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69" r:id="rId5"/>
    <p:sldId id="270" r:id="rId6"/>
    <p:sldId id="271" r:id="rId7"/>
    <p:sldId id="259" r:id="rId8"/>
    <p:sldId id="260" r:id="rId9"/>
    <p:sldId id="261" r:id="rId10"/>
    <p:sldId id="262" r:id="rId11"/>
    <p:sldId id="263" r:id="rId12"/>
    <p:sldId id="264" r:id="rId13"/>
    <p:sldId id="265" r:id="rId14"/>
    <p:sldId id="266" r:id="rId15"/>
    <p:sldId id="267" r:id="rId16"/>
    <p:sldId id="268" r:id="rId17"/>
    <p:sldId id="272" r:id="rId18"/>
    <p:sldId id="273" r:id="rId19"/>
    <p:sldId id="274" r:id="rId20"/>
    <p:sldId id="275" r:id="rId21"/>
    <p:sldId id="276" r:id="rId22"/>
    <p:sldId id="277" r:id="rId23"/>
    <p:sldId id="27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7FC6"/>
    <a:srgbClr val="6FCEC8"/>
    <a:srgbClr val="1F4E79"/>
    <a:srgbClr val="EBF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A63A4E-F370-4E43-88DF-FF35117A42C8}"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A63A4E-F370-4E43-88DF-FF35117A42C8}"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image" Target="../media/image1.emf"/><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emf"/><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emf"/><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s>
</file>

<file path=ppt/slides/_rels/slide1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emf"/><Relationship Id="rId1" Type="http://schemas.openxmlformats.org/officeDocument/2006/relationships/slideLayout" Target="../slideLayouts/slideLayout1.xml"/><Relationship Id="rId4" Type="http://schemas.openxmlformats.org/officeDocument/2006/relationships/image" Target="../media/image36.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emf"/><Relationship Id="rId1" Type="http://schemas.openxmlformats.org/officeDocument/2006/relationships/slideLayout" Target="../slideLayouts/slideLayout1.xml"/><Relationship Id="rId4" Type="http://schemas.openxmlformats.org/officeDocument/2006/relationships/image" Target="../media/image36.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emf"/><Relationship Id="rId1" Type="http://schemas.openxmlformats.org/officeDocument/2006/relationships/slideLayout" Target="../slideLayouts/slideLayout1.xml"/><Relationship Id="rId4" Type="http://schemas.openxmlformats.org/officeDocument/2006/relationships/image" Target="../media/image36.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emf"/><Relationship Id="rId1" Type="http://schemas.openxmlformats.org/officeDocument/2006/relationships/slideLayout" Target="../slideLayouts/slideLayout1.xml"/><Relationship Id="rId4" Type="http://schemas.openxmlformats.org/officeDocument/2006/relationships/image" Target="../media/image36.emf"/></Relationships>
</file>

<file path=ppt/slides/_rels/slide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xml"/><Relationship Id="rId5" Type="http://schemas.openxmlformats.org/officeDocument/2006/relationships/image" Target="../media/image36.emf"/><Relationship Id="rId4" Type="http://schemas.openxmlformats.org/officeDocument/2006/relationships/image" Target="../media/image39.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emf"/><Relationship Id="rId1" Type="http://schemas.openxmlformats.org/officeDocument/2006/relationships/slideLayout" Target="../slideLayouts/slideLayout1.xml"/><Relationship Id="rId4" Type="http://schemas.openxmlformats.org/officeDocument/2006/relationships/image" Target="../media/image36.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image" Target="../media/image1.emf"/><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emf"/><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emf"/><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xml"/><Relationship Id="rId5" Type="http://schemas.openxmlformats.org/officeDocument/2006/relationships/image" Target="../media/image40.emf"/><Relationship Id="rId4" Type="http://schemas.openxmlformats.org/officeDocument/2006/relationships/image" Target="../media/image39.emf"/></Relationships>
</file>

<file path=ppt/slides/_rels/slide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xml"/><Relationship Id="rId5" Type="http://schemas.openxmlformats.org/officeDocument/2006/relationships/image" Target="../media/image40.emf"/><Relationship Id="rId4" Type="http://schemas.openxmlformats.org/officeDocument/2006/relationships/image" Target="../media/image39.emf"/></Relationships>
</file>

<file path=ppt/slides/_rels/slide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xml"/><Relationship Id="rId5" Type="http://schemas.openxmlformats.org/officeDocument/2006/relationships/image" Target="../media/image40.emf"/><Relationship Id="rId4" Type="http://schemas.openxmlformats.org/officeDocument/2006/relationships/image" Target="../media/image39.emf"/></Relationships>
</file>

<file path=ppt/slides/_rels/slide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xml"/><Relationship Id="rId6" Type="http://schemas.openxmlformats.org/officeDocument/2006/relationships/image" Target="../media/image40.emf"/><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6.emf"/></Relationships>
</file>

<file path=ppt/slides/_rels/slide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6.emf"/></Relationships>
</file>

<file path=ppt/slides/_rels/slide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1" name="图片 1440"/>
          <p:cNvPicPr>
            <a:picLocks noChangeAspect="1"/>
          </p:cNvPicPr>
          <p:nvPr/>
        </p:nvPicPr>
        <p:blipFill>
          <a:blip r:embed="rId2"/>
          <a:stretch>
            <a:fillRect/>
          </a:stretch>
        </p:blipFill>
        <p:spPr>
          <a:xfrm>
            <a:off x="969668" y="1449346"/>
            <a:ext cx="8563953" cy="2786913"/>
          </a:xfrm>
          <a:prstGeom prst="rect">
            <a:avLst/>
          </a:prstGeom>
        </p:spPr>
      </p:pic>
      <p:grpSp>
        <p:nvGrpSpPr>
          <p:cNvPr id="5" name="Group 4"/>
          <p:cNvGrpSpPr>
            <a:grpSpLocks noChangeAspect="1"/>
          </p:cNvGrpSpPr>
          <p:nvPr/>
        </p:nvGrpSpPr>
        <p:grpSpPr bwMode="auto">
          <a:xfrm>
            <a:off x="-96366" y="2388358"/>
            <a:ext cx="12264223" cy="4469642"/>
            <a:chOff x="-42" y="749"/>
            <a:chExt cx="7639" cy="2784"/>
          </a:xfrm>
        </p:grpSpPr>
        <p:grpSp>
          <p:nvGrpSpPr>
            <p:cNvPr id="7" name="Group 205"/>
            <p:cNvGrpSpPr/>
            <p:nvPr/>
          </p:nvGrpSpPr>
          <p:grpSpPr bwMode="auto">
            <a:xfrm>
              <a:off x="-42" y="749"/>
              <a:ext cx="7639" cy="2784"/>
              <a:chOff x="-42" y="749"/>
              <a:chExt cx="7639" cy="2784"/>
            </a:xfrm>
          </p:grpSpPr>
          <p:sp>
            <p:nvSpPr>
              <p:cNvPr id="1266" name="Freeform 5"/>
              <p:cNvSpPr/>
              <p:nvPr/>
            </p:nvSpPr>
            <p:spPr bwMode="auto">
              <a:xfrm>
                <a:off x="1038" y="2866"/>
                <a:ext cx="373" cy="84"/>
              </a:xfrm>
              <a:custGeom>
                <a:avLst/>
                <a:gdLst>
                  <a:gd name="T0" fmla="*/ 1 w 98"/>
                  <a:gd name="T1" fmla="*/ 0 h 22"/>
                  <a:gd name="T2" fmla="*/ 0 w 98"/>
                  <a:gd name="T3" fmla="*/ 2 h 22"/>
                  <a:gd name="T4" fmla="*/ 1 w 98"/>
                  <a:gd name="T5" fmla="*/ 4 h 22"/>
                  <a:gd name="T6" fmla="*/ 95 w 98"/>
                  <a:gd name="T7" fmla="*/ 22 h 22"/>
                  <a:gd name="T8" fmla="*/ 98 w 98"/>
                  <a:gd name="T9" fmla="*/ 21 h 22"/>
                  <a:gd name="T10" fmla="*/ 97 w 98"/>
                  <a:gd name="T11" fmla="*/ 18 h 22"/>
                  <a:gd name="T12" fmla="*/ 1 w 9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98" h="22">
                    <a:moveTo>
                      <a:pt x="1" y="0"/>
                    </a:moveTo>
                    <a:cubicBezTo>
                      <a:pt x="0" y="0"/>
                      <a:pt x="0" y="1"/>
                      <a:pt x="0" y="2"/>
                    </a:cubicBezTo>
                    <a:cubicBezTo>
                      <a:pt x="0" y="3"/>
                      <a:pt x="0" y="4"/>
                      <a:pt x="1" y="4"/>
                    </a:cubicBezTo>
                    <a:cubicBezTo>
                      <a:pt x="33" y="4"/>
                      <a:pt x="64" y="10"/>
                      <a:pt x="95" y="22"/>
                    </a:cubicBezTo>
                    <a:cubicBezTo>
                      <a:pt x="96" y="22"/>
                      <a:pt x="97" y="22"/>
                      <a:pt x="98" y="21"/>
                    </a:cubicBezTo>
                    <a:cubicBezTo>
                      <a:pt x="98" y="20"/>
                      <a:pt x="98" y="19"/>
                      <a:pt x="97" y="18"/>
                    </a:cubicBezTo>
                    <a:cubicBezTo>
                      <a:pt x="65" y="6"/>
                      <a:pt x="33" y="0"/>
                      <a:pt x="1" y="0"/>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8" name="Freeform 6"/>
              <p:cNvSpPr/>
              <p:nvPr/>
            </p:nvSpPr>
            <p:spPr bwMode="auto">
              <a:xfrm>
                <a:off x="1084" y="2816"/>
                <a:ext cx="27" cy="160"/>
              </a:xfrm>
              <a:custGeom>
                <a:avLst/>
                <a:gdLst>
                  <a:gd name="T0" fmla="*/ 2 w 7"/>
                  <a:gd name="T1" fmla="*/ 1 h 42"/>
                  <a:gd name="T2" fmla="*/ 1 w 7"/>
                  <a:gd name="T3" fmla="*/ 3 h 42"/>
                  <a:gd name="T4" fmla="*/ 3 w 7"/>
                  <a:gd name="T5" fmla="*/ 38 h 42"/>
                  <a:gd name="T6" fmla="*/ 2 w 7"/>
                  <a:gd name="T7" fmla="*/ 40 h 42"/>
                  <a:gd name="T8" fmla="*/ 4 w 7"/>
                  <a:gd name="T9" fmla="*/ 42 h 42"/>
                  <a:gd name="T10" fmla="*/ 6 w 7"/>
                  <a:gd name="T11" fmla="*/ 41 h 42"/>
                  <a:gd name="T12" fmla="*/ 6 w 7"/>
                  <a:gd name="T13" fmla="*/ 38 h 42"/>
                  <a:gd name="T14" fmla="*/ 4 w 7"/>
                  <a:gd name="T15" fmla="*/ 2 h 42"/>
                  <a:gd name="T16" fmla="*/ 2 w 7"/>
                  <a:gd name="T1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2">
                    <a:moveTo>
                      <a:pt x="2" y="1"/>
                    </a:moveTo>
                    <a:cubicBezTo>
                      <a:pt x="1" y="1"/>
                      <a:pt x="0" y="2"/>
                      <a:pt x="1" y="3"/>
                    </a:cubicBezTo>
                    <a:cubicBezTo>
                      <a:pt x="3" y="13"/>
                      <a:pt x="3" y="28"/>
                      <a:pt x="3" y="38"/>
                    </a:cubicBezTo>
                    <a:cubicBezTo>
                      <a:pt x="2" y="40"/>
                      <a:pt x="2" y="40"/>
                      <a:pt x="2" y="40"/>
                    </a:cubicBezTo>
                    <a:cubicBezTo>
                      <a:pt x="2" y="42"/>
                      <a:pt x="3" y="42"/>
                      <a:pt x="4" y="42"/>
                    </a:cubicBezTo>
                    <a:cubicBezTo>
                      <a:pt x="5" y="42"/>
                      <a:pt x="6" y="42"/>
                      <a:pt x="6" y="41"/>
                    </a:cubicBezTo>
                    <a:cubicBezTo>
                      <a:pt x="6" y="38"/>
                      <a:pt x="6" y="38"/>
                      <a:pt x="6" y="38"/>
                    </a:cubicBezTo>
                    <a:cubicBezTo>
                      <a:pt x="6" y="28"/>
                      <a:pt x="7" y="13"/>
                      <a:pt x="4" y="2"/>
                    </a:cubicBezTo>
                    <a:cubicBezTo>
                      <a:pt x="4" y="1"/>
                      <a:pt x="3" y="0"/>
                      <a:pt x="2" y="1"/>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0" name="Freeform 7"/>
              <p:cNvSpPr/>
              <p:nvPr/>
            </p:nvSpPr>
            <p:spPr bwMode="auto">
              <a:xfrm>
                <a:off x="1194" y="2824"/>
                <a:ext cx="46" cy="179"/>
              </a:xfrm>
              <a:custGeom>
                <a:avLst/>
                <a:gdLst>
                  <a:gd name="T0" fmla="*/ 11 w 12"/>
                  <a:gd name="T1" fmla="*/ 1 h 47"/>
                  <a:gd name="T2" fmla="*/ 8 w 12"/>
                  <a:gd name="T3" fmla="*/ 2 h 47"/>
                  <a:gd name="T4" fmla="*/ 0 w 12"/>
                  <a:gd name="T5" fmla="*/ 45 h 47"/>
                  <a:gd name="T6" fmla="*/ 2 w 12"/>
                  <a:gd name="T7" fmla="*/ 47 h 47"/>
                  <a:gd name="T8" fmla="*/ 3 w 12"/>
                  <a:gd name="T9" fmla="*/ 45 h 47"/>
                  <a:gd name="T10" fmla="*/ 12 w 12"/>
                  <a:gd name="T11" fmla="*/ 3 h 47"/>
                  <a:gd name="T12" fmla="*/ 11 w 12"/>
                  <a:gd name="T13" fmla="*/ 1 h 47"/>
                </a:gdLst>
                <a:ahLst/>
                <a:cxnLst>
                  <a:cxn ang="0">
                    <a:pos x="T0" y="T1"/>
                  </a:cxn>
                  <a:cxn ang="0">
                    <a:pos x="T2" y="T3"/>
                  </a:cxn>
                  <a:cxn ang="0">
                    <a:pos x="T4" y="T5"/>
                  </a:cxn>
                  <a:cxn ang="0">
                    <a:pos x="T6" y="T7"/>
                  </a:cxn>
                  <a:cxn ang="0">
                    <a:pos x="T8" y="T9"/>
                  </a:cxn>
                  <a:cxn ang="0">
                    <a:pos x="T10" y="T11"/>
                  </a:cxn>
                  <a:cxn ang="0">
                    <a:pos x="T12" y="T13"/>
                  </a:cxn>
                </a:cxnLst>
                <a:rect l="0" t="0" r="r" b="b"/>
                <a:pathLst>
                  <a:path w="12" h="47">
                    <a:moveTo>
                      <a:pt x="11" y="1"/>
                    </a:moveTo>
                    <a:cubicBezTo>
                      <a:pt x="10" y="0"/>
                      <a:pt x="9" y="1"/>
                      <a:pt x="8" y="2"/>
                    </a:cubicBezTo>
                    <a:cubicBezTo>
                      <a:pt x="3" y="16"/>
                      <a:pt x="0" y="33"/>
                      <a:pt x="0" y="45"/>
                    </a:cubicBezTo>
                    <a:cubicBezTo>
                      <a:pt x="0" y="46"/>
                      <a:pt x="1" y="47"/>
                      <a:pt x="2" y="47"/>
                    </a:cubicBezTo>
                    <a:cubicBezTo>
                      <a:pt x="3" y="47"/>
                      <a:pt x="3" y="46"/>
                      <a:pt x="3" y="45"/>
                    </a:cubicBezTo>
                    <a:cubicBezTo>
                      <a:pt x="4" y="33"/>
                      <a:pt x="7" y="17"/>
                      <a:pt x="12" y="3"/>
                    </a:cubicBezTo>
                    <a:cubicBezTo>
                      <a:pt x="12" y="2"/>
                      <a:pt x="12" y="1"/>
                      <a:pt x="11" y="1"/>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2" name="Freeform 8"/>
              <p:cNvSpPr/>
              <p:nvPr/>
            </p:nvSpPr>
            <p:spPr bwMode="auto">
              <a:xfrm>
                <a:off x="1293" y="2862"/>
                <a:ext cx="38" cy="156"/>
              </a:xfrm>
              <a:custGeom>
                <a:avLst/>
                <a:gdLst>
                  <a:gd name="T0" fmla="*/ 6 w 10"/>
                  <a:gd name="T1" fmla="*/ 2 h 41"/>
                  <a:gd name="T2" fmla="*/ 3 w 10"/>
                  <a:gd name="T3" fmla="*/ 19 h 41"/>
                  <a:gd name="T4" fmla="*/ 0 w 10"/>
                  <a:gd name="T5" fmla="*/ 38 h 41"/>
                  <a:gd name="T6" fmla="*/ 1 w 10"/>
                  <a:gd name="T7" fmla="*/ 40 h 41"/>
                  <a:gd name="T8" fmla="*/ 4 w 10"/>
                  <a:gd name="T9" fmla="*/ 39 h 41"/>
                  <a:gd name="T10" fmla="*/ 7 w 10"/>
                  <a:gd name="T11" fmla="*/ 19 h 41"/>
                  <a:gd name="T12" fmla="*/ 10 w 10"/>
                  <a:gd name="T13" fmla="*/ 3 h 41"/>
                  <a:gd name="T14" fmla="*/ 9 w 10"/>
                  <a:gd name="T15" fmla="*/ 1 h 41"/>
                  <a:gd name="T16" fmla="*/ 6 w 10"/>
                  <a:gd name="T1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1">
                    <a:moveTo>
                      <a:pt x="6" y="2"/>
                    </a:moveTo>
                    <a:cubicBezTo>
                      <a:pt x="4" y="6"/>
                      <a:pt x="4" y="12"/>
                      <a:pt x="3" y="19"/>
                    </a:cubicBezTo>
                    <a:cubicBezTo>
                      <a:pt x="3" y="26"/>
                      <a:pt x="3" y="33"/>
                      <a:pt x="0" y="38"/>
                    </a:cubicBezTo>
                    <a:cubicBezTo>
                      <a:pt x="0" y="39"/>
                      <a:pt x="0" y="40"/>
                      <a:pt x="1" y="40"/>
                    </a:cubicBezTo>
                    <a:cubicBezTo>
                      <a:pt x="2" y="41"/>
                      <a:pt x="3" y="40"/>
                      <a:pt x="4" y="39"/>
                    </a:cubicBezTo>
                    <a:cubicBezTo>
                      <a:pt x="6" y="34"/>
                      <a:pt x="7" y="26"/>
                      <a:pt x="7" y="19"/>
                    </a:cubicBezTo>
                    <a:cubicBezTo>
                      <a:pt x="8" y="13"/>
                      <a:pt x="8" y="7"/>
                      <a:pt x="10" y="3"/>
                    </a:cubicBezTo>
                    <a:cubicBezTo>
                      <a:pt x="10" y="3"/>
                      <a:pt x="10" y="1"/>
                      <a:pt x="9" y="1"/>
                    </a:cubicBezTo>
                    <a:cubicBezTo>
                      <a:pt x="8" y="0"/>
                      <a:pt x="7" y="1"/>
                      <a:pt x="6"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3" name="Freeform 9"/>
              <p:cNvSpPr/>
              <p:nvPr/>
            </p:nvSpPr>
            <p:spPr bwMode="auto">
              <a:xfrm>
                <a:off x="1065" y="2789"/>
                <a:ext cx="57" cy="46"/>
              </a:xfrm>
              <a:custGeom>
                <a:avLst/>
                <a:gdLst>
                  <a:gd name="T0" fmla="*/ 7 w 15"/>
                  <a:gd name="T1" fmla="*/ 12 h 12"/>
                  <a:gd name="T2" fmla="*/ 5 w 15"/>
                  <a:gd name="T3" fmla="*/ 4 h 12"/>
                  <a:gd name="T4" fmla="*/ 7 w 15"/>
                  <a:gd name="T5" fmla="*/ 12 h 12"/>
                </a:gdLst>
                <a:ahLst/>
                <a:cxnLst>
                  <a:cxn ang="0">
                    <a:pos x="T0" y="T1"/>
                  </a:cxn>
                  <a:cxn ang="0">
                    <a:pos x="T2" y="T3"/>
                  </a:cxn>
                  <a:cxn ang="0">
                    <a:pos x="T4" y="T5"/>
                  </a:cxn>
                </a:cxnLst>
                <a:rect l="0" t="0" r="r" b="b"/>
                <a:pathLst>
                  <a:path w="15" h="12">
                    <a:moveTo>
                      <a:pt x="7" y="12"/>
                    </a:moveTo>
                    <a:cubicBezTo>
                      <a:pt x="15" y="12"/>
                      <a:pt x="13" y="0"/>
                      <a:pt x="5" y="4"/>
                    </a:cubicBezTo>
                    <a:cubicBezTo>
                      <a:pt x="0" y="6"/>
                      <a:pt x="2" y="12"/>
                      <a:pt x="7"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4" name="Freeform 10"/>
              <p:cNvSpPr/>
              <p:nvPr/>
            </p:nvSpPr>
            <p:spPr bwMode="auto">
              <a:xfrm>
                <a:off x="1206" y="2801"/>
                <a:ext cx="57" cy="42"/>
              </a:xfrm>
              <a:custGeom>
                <a:avLst/>
                <a:gdLst>
                  <a:gd name="T0" fmla="*/ 7 w 15"/>
                  <a:gd name="T1" fmla="*/ 11 h 11"/>
                  <a:gd name="T2" fmla="*/ 5 w 15"/>
                  <a:gd name="T3" fmla="*/ 3 h 11"/>
                  <a:gd name="T4" fmla="*/ 7 w 15"/>
                  <a:gd name="T5" fmla="*/ 11 h 11"/>
                </a:gdLst>
                <a:ahLst/>
                <a:cxnLst>
                  <a:cxn ang="0">
                    <a:pos x="T0" y="T1"/>
                  </a:cxn>
                  <a:cxn ang="0">
                    <a:pos x="T2" y="T3"/>
                  </a:cxn>
                  <a:cxn ang="0">
                    <a:pos x="T4" y="T5"/>
                  </a:cxn>
                </a:cxnLst>
                <a:rect l="0" t="0" r="r" b="b"/>
                <a:pathLst>
                  <a:path w="15" h="11">
                    <a:moveTo>
                      <a:pt x="7" y="11"/>
                    </a:moveTo>
                    <a:cubicBezTo>
                      <a:pt x="15" y="11"/>
                      <a:pt x="12" y="0"/>
                      <a:pt x="5" y="3"/>
                    </a:cubicBezTo>
                    <a:cubicBezTo>
                      <a:pt x="0" y="6"/>
                      <a:pt x="1" y="11"/>
                      <a:pt x="7" y="11"/>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5" name="Freeform 11"/>
              <p:cNvSpPr/>
              <p:nvPr/>
            </p:nvSpPr>
            <p:spPr bwMode="auto">
              <a:xfrm>
                <a:off x="1301" y="2839"/>
                <a:ext cx="57" cy="46"/>
              </a:xfrm>
              <a:custGeom>
                <a:avLst/>
                <a:gdLst>
                  <a:gd name="T0" fmla="*/ 7 w 15"/>
                  <a:gd name="T1" fmla="*/ 12 h 12"/>
                  <a:gd name="T2" fmla="*/ 5 w 15"/>
                  <a:gd name="T3" fmla="*/ 4 h 12"/>
                  <a:gd name="T4" fmla="*/ 7 w 15"/>
                  <a:gd name="T5" fmla="*/ 12 h 12"/>
                </a:gdLst>
                <a:ahLst/>
                <a:cxnLst>
                  <a:cxn ang="0">
                    <a:pos x="T0" y="T1"/>
                  </a:cxn>
                  <a:cxn ang="0">
                    <a:pos x="T2" y="T3"/>
                  </a:cxn>
                  <a:cxn ang="0">
                    <a:pos x="T4" y="T5"/>
                  </a:cxn>
                </a:cxnLst>
                <a:rect l="0" t="0" r="r" b="b"/>
                <a:pathLst>
                  <a:path w="15" h="12">
                    <a:moveTo>
                      <a:pt x="7" y="12"/>
                    </a:moveTo>
                    <a:cubicBezTo>
                      <a:pt x="15" y="12"/>
                      <a:pt x="13" y="0"/>
                      <a:pt x="5" y="4"/>
                    </a:cubicBezTo>
                    <a:cubicBezTo>
                      <a:pt x="0" y="6"/>
                      <a:pt x="2" y="11"/>
                      <a:pt x="7"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6" name="Freeform 12"/>
              <p:cNvSpPr/>
              <p:nvPr/>
            </p:nvSpPr>
            <p:spPr bwMode="auto">
              <a:xfrm>
                <a:off x="1008" y="2835"/>
                <a:ext cx="72" cy="57"/>
              </a:xfrm>
              <a:custGeom>
                <a:avLst/>
                <a:gdLst>
                  <a:gd name="T0" fmla="*/ 9 w 19"/>
                  <a:gd name="T1" fmla="*/ 14 h 15"/>
                  <a:gd name="T2" fmla="*/ 6 w 19"/>
                  <a:gd name="T3" fmla="*/ 4 h 15"/>
                  <a:gd name="T4" fmla="*/ 9 w 19"/>
                  <a:gd name="T5" fmla="*/ 14 h 15"/>
                </a:gdLst>
                <a:ahLst/>
                <a:cxnLst>
                  <a:cxn ang="0">
                    <a:pos x="T0" y="T1"/>
                  </a:cxn>
                  <a:cxn ang="0">
                    <a:pos x="T2" y="T3"/>
                  </a:cxn>
                  <a:cxn ang="0">
                    <a:pos x="T4" y="T5"/>
                  </a:cxn>
                </a:cxnLst>
                <a:rect l="0" t="0" r="r" b="b"/>
                <a:pathLst>
                  <a:path w="19" h="15">
                    <a:moveTo>
                      <a:pt x="9" y="14"/>
                    </a:moveTo>
                    <a:cubicBezTo>
                      <a:pt x="19" y="15"/>
                      <a:pt x="16" y="0"/>
                      <a:pt x="6" y="4"/>
                    </a:cubicBezTo>
                    <a:cubicBezTo>
                      <a:pt x="0" y="7"/>
                      <a:pt x="2" y="14"/>
                      <a:pt x="9" y="14"/>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7" name="Freeform 13"/>
              <p:cNvSpPr/>
              <p:nvPr/>
            </p:nvSpPr>
            <p:spPr bwMode="auto">
              <a:xfrm>
                <a:off x="1335" y="2801"/>
                <a:ext cx="186" cy="240"/>
              </a:xfrm>
              <a:custGeom>
                <a:avLst/>
                <a:gdLst>
                  <a:gd name="T0" fmla="*/ 1 w 49"/>
                  <a:gd name="T1" fmla="*/ 49 h 63"/>
                  <a:gd name="T2" fmla="*/ 1 w 49"/>
                  <a:gd name="T3" fmla="*/ 50 h 63"/>
                  <a:gd name="T4" fmla="*/ 7 w 49"/>
                  <a:gd name="T5" fmla="*/ 56 h 63"/>
                  <a:gd name="T6" fmla="*/ 19 w 49"/>
                  <a:gd name="T7" fmla="*/ 60 h 63"/>
                  <a:gd name="T8" fmla="*/ 26 w 49"/>
                  <a:gd name="T9" fmla="*/ 61 h 63"/>
                  <a:gd name="T10" fmla="*/ 32 w 49"/>
                  <a:gd name="T11" fmla="*/ 63 h 63"/>
                  <a:gd name="T12" fmla="*/ 40 w 49"/>
                  <a:gd name="T13" fmla="*/ 34 h 63"/>
                  <a:gd name="T14" fmla="*/ 45 w 49"/>
                  <a:gd name="T15" fmla="*/ 22 h 63"/>
                  <a:gd name="T16" fmla="*/ 46 w 49"/>
                  <a:gd name="T17" fmla="*/ 12 h 63"/>
                  <a:gd name="T18" fmla="*/ 35 w 49"/>
                  <a:gd name="T19" fmla="*/ 8 h 63"/>
                  <a:gd name="T20" fmla="*/ 10 w 49"/>
                  <a:gd name="T21" fmla="*/ 1 h 63"/>
                  <a:gd name="T22" fmla="*/ 8 w 49"/>
                  <a:gd name="T23" fmla="*/ 15 h 63"/>
                  <a:gd name="T24" fmla="*/ 1 w 49"/>
                  <a:gd name="T25"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3">
                    <a:moveTo>
                      <a:pt x="1" y="49"/>
                    </a:moveTo>
                    <a:cubicBezTo>
                      <a:pt x="1" y="49"/>
                      <a:pt x="1" y="50"/>
                      <a:pt x="1" y="50"/>
                    </a:cubicBezTo>
                    <a:cubicBezTo>
                      <a:pt x="0" y="55"/>
                      <a:pt x="4" y="55"/>
                      <a:pt x="7" y="56"/>
                    </a:cubicBezTo>
                    <a:cubicBezTo>
                      <a:pt x="11" y="58"/>
                      <a:pt x="15" y="59"/>
                      <a:pt x="19" y="60"/>
                    </a:cubicBezTo>
                    <a:cubicBezTo>
                      <a:pt x="22" y="61"/>
                      <a:pt x="24" y="61"/>
                      <a:pt x="26" y="61"/>
                    </a:cubicBezTo>
                    <a:cubicBezTo>
                      <a:pt x="28" y="62"/>
                      <a:pt x="30" y="63"/>
                      <a:pt x="32" y="63"/>
                    </a:cubicBezTo>
                    <a:cubicBezTo>
                      <a:pt x="34" y="62"/>
                      <a:pt x="39" y="36"/>
                      <a:pt x="40" y="34"/>
                    </a:cubicBezTo>
                    <a:cubicBezTo>
                      <a:pt x="42" y="30"/>
                      <a:pt x="43" y="26"/>
                      <a:pt x="45" y="22"/>
                    </a:cubicBezTo>
                    <a:cubicBezTo>
                      <a:pt x="46" y="19"/>
                      <a:pt x="49" y="15"/>
                      <a:pt x="46" y="12"/>
                    </a:cubicBezTo>
                    <a:cubicBezTo>
                      <a:pt x="44" y="9"/>
                      <a:pt x="38" y="9"/>
                      <a:pt x="35" y="8"/>
                    </a:cubicBezTo>
                    <a:cubicBezTo>
                      <a:pt x="27" y="5"/>
                      <a:pt x="18" y="0"/>
                      <a:pt x="10" y="1"/>
                    </a:cubicBezTo>
                    <a:cubicBezTo>
                      <a:pt x="10" y="1"/>
                      <a:pt x="8" y="14"/>
                      <a:pt x="8" y="15"/>
                    </a:cubicBezTo>
                    <a:cubicBezTo>
                      <a:pt x="7" y="20"/>
                      <a:pt x="2" y="44"/>
                      <a:pt x="1" y="4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8" name="Freeform 14"/>
              <p:cNvSpPr/>
              <p:nvPr/>
            </p:nvSpPr>
            <p:spPr bwMode="auto">
              <a:xfrm>
                <a:off x="1445" y="2610"/>
                <a:ext cx="54" cy="172"/>
              </a:xfrm>
              <a:custGeom>
                <a:avLst/>
                <a:gdLst>
                  <a:gd name="T0" fmla="*/ 12 w 14"/>
                  <a:gd name="T1" fmla="*/ 1 h 45"/>
                  <a:gd name="T2" fmla="*/ 10 w 14"/>
                  <a:gd name="T3" fmla="*/ 2 h 45"/>
                  <a:gd name="T4" fmla="*/ 6 w 14"/>
                  <a:gd name="T5" fmla="*/ 20 h 45"/>
                  <a:gd name="T6" fmla="*/ 0 w 14"/>
                  <a:gd name="T7" fmla="*/ 44 h 45"/>
                  <a:gd name="T8" fmla="*/ 2 w 14"/>
                  <a:gd name="T9" fmla="*/ 43 h 45"/>
                  <a:gd name="T10" fmla="*/ 3 w 14"/>
                  <a:gd name="T11" fmla="*/ 45 h 45"/>
                  <a:gd name="T12" fmla="*/ 9 w 14"/>
                  <a:gd name="T13" fmla="*/ 21 h 45"/>
                  <a:gd name="T14" fmla="*/ 14 w 14"/>
                  <a:gd name="T15" fmla="*/ 3 h 45"/>
                  <a:gd name="T16" fmla="*/ 12 w 14"/>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5">
                    <a:moveTo>
                      <a:pt x="12" y="1"/>
                    </a:moveTo>
                    <a:cubicBezTo>
                      <a:pt x="12" y="0"/>
                      <a:pt x="11" y="1"/>
                      <a:pt x="10" y="2"/>
                    </a:cubicBezTo>
                    <a:cubicBezTo>
                      <a:pt x="6" y="20"/>
                      <a:pt x="6" y="20"/>
                      <a:pt x="6" y="20"/>
                    </a:cubicBezTo>
                    <a:cubicBezTo>
                      <a:pt x="0" y="44"/>
                      <a:pt x="0" y="44"/>
                      <a:pt x="0" y="44"/>
                    </a:cubicBezTo>
                    <a:cubicBezTo>
                      <a:pt x="0" y="43"/>
                      <a:pt x="1" y="43"/>
                      <a:pt x="2" y="43"/>
                    </a:cubicBezTo>
                    <a:cubicBezTo>
                      <a:pt x="3" y="43"/>
                      <a:pt x="3" y="44"/>
                      <a:pt x="3" y="45"/>
                    </a:cubicBezTo>
                    <a:cubicBezTo>
                      <a:pt x="9" y="21"/>
                      <a:pt x="9" y="21"/>
                      <a:pt x="9" y="21"/>
                    </a:cubicBezTo>
                    <a:cubicBezTo>
                      <a:pt x="14" y="3"/>
                      <a:pt x="14" y="3"/>
                      <a:pt x="14" y="3"/>
                    </a:cubicBezTo>
                    <a:cubicBezTo>
                      <a:pt x="14" y="2"/>
                      <a:pt x="13" y="1"/>
                      <a:pt x="12"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9" name="Freeform 15"/>
              <p:cNvSpPr/>
              <p:nvPr/>
            </p:nvSpPr>
            <p:spPr bwMode="auto">
              <a:xfrm>
                <a:off x="1461" y="2530"/>
                <a:ext cx="99" cy="92"/>
              </a:xfrm>
              <a:custGeom>
                <a:avLst/>
                <a:gdLst>
                  <a:gd name="T0" fmla="*/ 11 w 26"/>
                  <a:gd name="T1" fmla="*/ 11 h 24"/>
                  <a:gd name="T2" fmla="*/ 2 w 26"/>
                  <a:gd name="T3" fmla="*/ 6 h 24"/>
                  <a:gd name="T4" fmla="*/ 8 w 26"/>
                  <a:gd name="T5" fmla="*/ 24 h 24"/>
                  <a:gd name="T6" fmla="*/ 23 w 26"/>
                  <a:gd name="T7" fmla="*/ 9 h 24"/>
                  <a:gd name="T8" fmla="*/ 11 w 26"/>
                  <a:gd name="T9" fmla="*/ 11 h 24"/>
                </a:gdLst>
                <a:ahLst/>
                <a:cxnLst>
                  <a:cxn ang="0">
                    <a:pos x="T0" y="T1"/>
                  </a:cxn>
                  <a:cxn ang="0">
                    <a:pos x="T2" y="T3"/>
                  </a:cxn>
                  <a:cxn ang="0">
                    <a:pos x="T4" y="T5"/>
                  </a:cxn>
                  <a:cxn ang="0">
                    <a:pos x="T6" y="T7"/>
                  </a:cxn>
                  <a:cxn ang="0">
                    <a:pos x="T8" y="T9"/>
                  </a:cxn>
                </a:cxnLst>
                <a:rect l="0" t="0" r="r" b="b"/>
                <a:pathLst>
                  <a:path w="26" h="24">
                    <a:moveTo>
                      <a:pt x="11" y="11"/>
                    </a:moveTo>
                    <a:cubicBezTo>
                      <a:pt x="11" y="5"/>
                      <a:pt x="4" y="0"/>
                      <a:pt x="2" y="6"/>
                    </a:cubicBezTo>
                    <a:cubicBezTo>
                      <a:pt x="0" y="11"/>
                      <a:pt x="5" y="20"/>
                      <a:pt x="8" y="24"/>
                    </a:cubicBezTo>
                    <a:cubicBezTo>
                      <a:pt x="12" y="21"/>
                      <a:pt x="26" y="15"/>
                      <a:pt x="23" y="9"/>
                    </a:cubicBezTo>
                    <a:cubicBezTo>
                      <a:pt x="21" y="3"/>
                      <a:pt x="14" y="8"/>
                      <a:pt x="11" y="1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0" name="Freeform 16"/>
              <p:cNvSpPr/>
              <p:nvPr/>
            </p:nvSpPr>
            <p:spPr bwMode="auto">
              <a:xfrm>
                <a:off x="1510" y="2545"/>
                <a:ext cx="57" cy="73"/>
              </a:xfrm>
              <a:custGeom>
                <a:avLst/>
                <a:gdLst>
                  <a:gd name="T0" fmla="*/ 6 w 15"/>
                  <a:gd name="T1" fmla="*/ 1 h 19"/>
                  <a:gd name="T2" fmla="*/ 5 w 15"/>
                  <a:gd name="T3" fmla="*/ 1 h 19"/>
                  <a:gd name="T4" fmla="*/ 6 w 15"/>
                  <a:gd name="T5" fmla="*/ 2 h 19"/>
                  <a:gd name="T6" fmla="*/ 11 w 15"/>
                  <a:gd name="T7" fmla="*/ 4 h 19"/>
                  <a:gd name="T8" fmla="*/ 0 w 15"/>
                  <a:gd name="T9" fmla="*/ 18 h 19"/>
                  <a:gd name="T10" fmla="*/ 0 w 15"/>
                  <a:gd name="T11" fmla="*/ 18 h 19"/>
                  <a:gd name="T12" fmla="*/ 0 w 15"/>
                  <a:gd name="T13" fmla="*/ 19 h 19"/>
                  <a:gd name="T14" fmla="*/ 12 w 15"/>
                  <a:gd name="T15" fmla="*/ 3 h 19"/>
                  <a:gd name="T16" fmla="*/ 6 w 1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6" y="1"/>
                    </a:moveTo>
                    <a:cubicBezTo>
                      <a:pt x="5" y="1"/>
                      <a:pt x="5" y="1"/>
                      <a:pt x="5" y="1"/>
                    </a:cubicBezTo>
                    <a:cubicBezTo>
                      <a:pt x="6" y="2"/>
                      <a:pt x="6" y="2"/>
                      <a:pt x="6" y="2"/>
                    </a:cubicBezTo>
                    <a:cubicBezTo>
                      <a:pt x="8" y="1"/>
                      <a:pt x="10" y="2"/>
                      <a:pt x="11" y="4"/>
                    </a:cubicBezTo>
                    <a:cubicBezTo>
                      <a:pt x="13" y="9"/>
                      <a:pt x="6" y="14"/>
                      <a:pt x="0" y="18"/>
                    </a:cubicBezTo>
                    <a:cubicBezTo>
                      <a:pt x="0" y="18"/>
                      <a:pt x="0" y="18"/>
                      <a:pt x="0" y="18"/>
                    </a:cubicBezTo>
                    <a:cubicBezTo>
                      <a:pt x="0" y="19"/>
                      <a:pt x="0" y="19"/>
                      <a:pt x="0" y="19"/>
                    </a:cubicBezTo>
                    <a:cubicBezTo>
                      <a:pt x="7" y="15"/>
                      <a:pt x="15" y="10"/>
                      <a:pt x="12" y="3"/>
                    </a:cubicBezTo>
                    <a:cubicBezTo>
                      <a:pt x="11" y="2"/>
                      <a:pt x="9" y="0"/>
                      <a:pt x="6"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1" name="Freeform 17"/>
              <p:cNvSpPr/>
              <p:nvPr/>
            </p:nvSpPr>
            <p:spPr bwMode="auto">
              <a:xfrm>
                <a:off x="1327" y="2808"/>
                <a:ext cx="54" cy="206"/>
              </a:xfrm>
              <a:custGeom>
                <a:avLst/>
                <a:gdLst>
                  <a:gd name="T0" fmla="*/ 12 w 14"/>
                  <a:gd name="T1" fmla="*/ 0 h 54"/>
                  <a:gd name="T2" fmla="*/ 10 w 14"/>
                  <a:gd name="T3" fmla="*/ 2 h 54"/>
                  <a:gd name="T4" fmla="*/ 7 w 14"/>
                  <a:gd name="T5" fmla="*/ 15 h 54"/>
                  <a:gd name="T6" fmla="*/ 0 w 14"/>
                  <a:gd name="T7" fmla="*/ 51 h 54"/>
                  <a:gd name="T8" fmla="*/ 2 w 14"/>
                  <a:gd name="T9" fmla="*/ 53 h 54"/>
                  <a:gd name="T10" fmla="*/ 4 w 14"/>
                  <a:gd name="T11" fmla="*/ 52 h 54"/>
                  <a:gd name="T12" fmla="*/ 11 w 14"/>
                  <a:gd name="T13" fmla="*/ 16 h 54"/>
                  <a:gd name="T14" fmla="*/ 14 w 14"/>
                  <a:gd name="T15" fmla="*/ 3 h 54"/>
                  <a:gd name="T16" fmla="*/ 12 w 14"/>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4">
                    <a:moveTo>
                      <a:pt x="12" y="0"/>
                    </a:moveTo>
                    <a:cubicBezTo>
                      <a:pt x="11" y="0"/>
                      <a:pt x="10" y="1"/>
                      <a:pt x="10" y="2"/>
                    </a:cubicBezTo>
                    <a:cubicBezTo>
                      <a:pt x="7" y="15"/>
                      <a:pt x="7" y="15"/>
                      <a:pt x="7" y="15"/>
                    </a:cubicBezTo>
                    <a:cubicBezTo>
                      <a:pt x="4" y="28"/>
                      <a:pt x="1" y="45"/>
                      <a:pt x="0" y="51"/>
                    </a:cubicBezTo>
                    <a:cubicBezTo>
                      <a:pt x="0" y="52"/>
                      <a:pt x="1" y="53"/>
                      <a:pt x="2" y="53"/>
                    </a:cubicBezTo>
                    <a:cubicBezTo>
                      <a:pt x="3" y="54"/>
                      <a:pt x="4" y="53"/>
                      <a:pt x="4" y="52"/>
                    </a:cubicBezTo>
                    <a:cubicBezTo>
                      <a:pt x="5" y="45"/>
                      <a:pt x="8" y="28"/>
                      <a:pt x="11" y="16"/>
                    </a:cubicBezTo>
                    <a:cubicBezTo>
                      <a:pt x="14" y="3"/>
                      <a:pt x="14" y="3"/>
                      <a:pt x="14" y="3"/>
                    </a:cubicBezTo>
                    <a:cubicBezTo>
                      <a:pt x="14" y="2"/>
                      <a:pt x="13" y="1"/>
                      <a:pt x="12"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2" name="Freeform 18"/>
              <p:cNvSpPr/>
              <p:nvPr/>
            </p:nvSpPr>
            <p:spPr bwMode="auto">
              <a:xfrm>
                <a:off x="1327" y="2995"/>
                <a:ext cx="134" cy="54"/>
              </a:xfrm>
              <a:custGeom>
                <a:avLst/>
                <a:gdLst>
                  <a:gd name="T0" fmla="*/ 33 w 35"/>
                  <a:gd name="T1" fmla="*/ 10 h 14"/>
                  <a:gd name="T2" fmla="*/ 25 w 35"/>
                  <a:gd name="T3" fmla="*/ 8 h 14"/>
                  <a:gd name="T4" fmla="*/ 22 w 35"/>
                  <a:gd name="T5" fmla="*/ 7 h 14"/>
                  <a:gd name="T6" fmla="*/ 12 w 35"/>
                  <a:gd name="T7" fmla="*/ 3 h 14"/>
                  <a:gd name="T8" fmla="*/ 2 w 35"/>
                  <a:gd name="T9" fmla="*/ 0 h 14"/>
                  <a:gd name="T10" fmla="*/ 0 w 35"/>
                  <a:gd name="T11" fmla="*/ 2 h 14"/>
                  <a:gd name="T12" fmla="*/ 1 w 35"/>
                  <a:gd name="T13" fmla="*/ 4 h 14"/>
                  <a:gd name="T14" fmla="*/ 11 w 35"/>
                  <a:gd name="T15" fmla="*/ 7 h 14"/>
                  <a:gd name="T16" fmla="*/ 21 w 35"/>
                  <a:gd name="T17" fmla="*/ 10 h 14"/>
                  <a:gd name="T18" fmla="*/ 24 w 35"/>
                  <a:gd name="T19" fmla="*/ 11 h 14"/>
                  <a:gd name="T20" fmla="*/ 33 w 35"/>
                  <a:gd name="T21" fmla="*/ 14 h 14"/>
                  <a:gd name="T22" fmla="*/ 35 w 35"/>
                  <a:gd name="T23" fmla="*/ 12 h 14"/>
                  <a:gd name="T24" fmla="*/ 33 w 35"/>
                  <a:gd name="T2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4">
                    <a:moveTo>
                      <a:pt x="33" y="10"/>
                    </a:moveTo>
                    <a:cubicBezTo>
                      <a:pt x="31" y="10"/>
                      <a:pt x="28" y="9"/>
                      <a:pt x="25" y="8"/>
                    </a:cubicBezTo>
                    <a:cubicBezTo>
                      <a:pt x="22" y="7"/>
                      <a:pt x="22" y="7"/>
                      <a:pt x="22" y="7"/>
                    </a:cubicBezTo>
                    <a:cubicBezTo>
                      <a:pt x="12" y="3"/>
                      <a:pt x="12" y="3"/>
                      <a:pt x="12" y="3"/>
                    </a:cubicBezTo>
                    <a:cubicBezTo>
                      <a:pt x="2" y="0"/>
                      <a:pt x="2" y="0"/>
                      <a:pt x="2" y="0"/>
                    </a:cubicBezTo>
                    <a:cubicBezTo>
                      <a:pt x="1" y="0"/>
                      <a:pt x="0" y="1"/>
                      <a:pt x="0" y="2"/>
                    </a:cubicBezTo>
                    <a:cubicBezTo>
                      <a:pt x="0" y="3"/>
                      <a:pt x="0" y="4"/>
                      <a:pt x="1" y="4"/>
                    </a:cubicBezTo>
                    <a:cubicBezTo>
                      <a:pt x="11" y="7"/>
                      <a:pt x="11" y="7"/>
                      <a:pt x="11" y="7"/>
                    </a:cubicBezTo>
                    <a:cubicBezTo>
                      <a:pt x="21" y="10"/>
                      <a:pt x="21" y="10"/>
                      <a:pt x="21" y="10"/>
                    </a:cubicBezTo>
                    <a:cubicBezTo>
                      <a:pt x="24" y="11"/>
                      <a:pt x="24" y="11"/>
                      <a:pt x="24" y="11"/>
                    </a:cubicBezTo>
                    <a:cubicBezTo>
                      <a:pt x="27" y="13"/>
                      <a:pt x="31" y="14"/>
                      <a:pt x="33" y="14"/>
                    </a:cubicBezTo>
                    <a:cubicBezTo>
                      <a:pt x="34" y="14"/>
                      <a:pt x="35" y="13"/>
                      <a:pt x="35" y="12"/>
                    </a:cubicBezTo>
                    <a:cubicBezTo>
                      <a:pt x="35" y="11"/>
                      <a:pt x="34" y="10"/>
                      <a:pt x="33" y="1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3" name="Freeform 19"/>
              <p:cNvSpPr/>
              <p:nvPr/>
            </p:nvSpPr>
            <p:spPr bwMode="auto">
              <a:xfrm>
                <a:off x="1419" y="2866"/>
                <a:ext cx="26" cy="30"/>
              </a:xfrm>
              <a:custGeom>
                <a:avLst/>
                <a:gdLst>
                  <a:gd name="T0" fmla="*/ 0 w 7"/>
                  <a:gd name="T1" fmla="*/ 6 h 8"/>
                  <a:gd name="T2" fmla="*/ 5 w 7"/>
                  <a:gd name="T3" fmla="*/ 8 h 8"/>
                  <a:gd name="T4" fmla="*/ 7 w 7"/>
                  <a:gd name="T5" fmla="*/ 1 h 8"/>
                  <a:gd name="T6" fmla="*/ 1 w 7"/>
                  <a:gd name="T7" fmla="*/ 0 h 8"/>
                  <a:gd name="T8" fmla="*/ 0 w 7"/>
                  <a:gd name="T9" fmla="*/ 6 h 8"/>
                </a:gdLst>
                <a:ahLst/>
                <a:cxnLst>
                  <a:cxn ang="0">
                    <a:pos x="T0" y="T1"/>
                  </a:cxn>
                  <a:cxn ang="0">
                    <a:pos x="T2" y="T3"/>
                  </a:cxn>
                  <a:cxn ang="0">
                    <a:pos x="T4" y="T5"/>
                  </a:cxn>
                  <a:cxn ang="0">
                    <a:pos x="T6" y="T7"/>
                  </a:cxn>
                  <a:cxn ang="0">
                    <a:pos x="T8" y="T9"/>
                  </a:cxn>
                </a:cxnLst>
                <a:rect l="0" t="0" r="r" b="b"/>
                <a:pathLst>
                  <a:path w="7" h="8">
                    <a:moveTo>
                      <a:pt x="0" y="6"/>
                    </a:moveTo>
                    <a:cubicBezTo>
                      <a:pt x="2" y="6"/>
                      <a:pt x="3" y="7"/>
                      <a:pt x="5" y="8"/>
                    </a:cubicBezTo>
                    <a:cubicBezTo>
                      <a:pt x="6" y="6"/>
                      <a:pt x="7" y="3"/>
                      <a:pt x="7" y="1"/>
                    </a:cubicBezTo>
                    <a:cubicBezTo>
                      <a:pt x="5" y="1"/>
                      <a:pt x="3" y="0"/>
                      <a:pt x="1" y="0"/>
                    </a:cubicBezTo>
                    <a:cubicBezTo>
                      <a:pt x="1"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4" name="Freeform 20"/>
              <p:cNvSpPr/>
              <p:nvPr/>
            </p:nvSpPr>
            <p:spPr bwMode="auto">
              <a:xfrm>
                <a:off x="1407" y="2919"/>
                <a:ext cx="31" cy="31"/>
              </a:xfrm>
              <a:custGeom>
                <a:avLst/>
                <a:gdLst>
                  <a:gd name="T0" fmla="*/ 0 w 8"/>
                  <a:gd name="T1" fmla="*/ 6 h 8"/>
                  <a:gd name="T2" fmla="*/ 6 w 8"/>
                  <a:gd name="T3" fmla="*/ 8 h 8"/>
                  <a:gd name="T4" fmla="*/ 8 w 8"/>
                  <a:gd name="T5" fmla="*/ 1 h 8"/>
                  <a:gd name="T6" fmla="*/ 2 w 8"/>
                  <a:gd name="T7" fmla="*/ 0 h 8"/>
                  <a:gd name="T8" fmla="*/ 0 w 8"/>
                  <a:gd name="T9" fmla="*/ 6 h 8"/>
                </a:gdLst>
                <a:ahLst/>
                <a:cxnLst>
                  <a:cxn ang="0">
                    <a:pos x="T0" y="T1"/>
                  </a:cxn>
                  <a:cxn ang="0">
                    <a:pos x="T2" y="T3"/>
                  </a:cxn>
                  <a:cxn ang="0">
                    <a:pos x="T4" y="T5"/>
                  </a:cxn>
                  <a:cxn ang="0">
                    <a:pos x="T6" y="T7"/>
                  </a:cxn>
                  <a:cxn ang="0">
                    <a:pos x="T8" y="T9"/>
                  </a:cxn>
                </a:cxnLst>
                <a:rect l="0" t="0" r="r" b="b"/>
                <a:pathLst>
                  <a:path w="8" h="8">
                    <a:moveTo>
                      <a:pt x="0" y="6"/>
                    </a:moveTo>
                    <a:cubicBezTo>
                      <a:pt x="2" y="7"/>
                      <a:pt x="4" y="8"/>
                      <a:pt x="6" y="8"/>
                    </a:cubicBezTo>
                    <a:cubicBezTo>
                      <a:pt x="7" y="6"/>
                      <a:pt x="8" y="3"/>
                      <a:pt x="8" y="1"/>
                    </a:cubicBezTo>
                    <a:cubicBezTo>
                      <a:pt x="6" y="1"/>
                      <a:pt x="4" y="0"/>
                      <a:pt x="2" y="0"/>
                    </a:cubicBezTo>
                    <a:cubicBezTo>
                      <a:pt x="2"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5" name="Freeform 21"/>
              <p:cNvSpPr/>
              <p:nvPr/>
            </p:nvSpPr>
            <p:spPr bwMode="auto">
              <a:xfrm>
                <a:off x="1385" y="2961"/>
                <a:ext cx="30" cy="31"/>
              </a:xfrm>
              <a:custGeom>
                <a:avLst/>
                <a:gdLst>
                  <a:gd name="T0" fmla="*/ 0 w 8"/>
                  <a:gd name="T1" fmla="*/ 6 h 8"/>
                  <a:gd name="T2" fmla="*/ 6 w 8"/>
                  <a:gd name="T3" fmla="*/ 8 h 8"/>
                  <a:gd name="T4" fmla="*/ 8 w 8"/>
                  <a:gd name="T5" fmla="*/ 1 h 8"/>
                  <a:gd name="T6" fmla="*/ 2 w 8"/>
                  <a:gd name="T7" fmla="*/ 0 h 8"/>
                  <a:gd name="T8" fmla="*/ 0 w 8"/>
                  <a:gd name="T9" fmla="*/ 6 h 8"/>
                </a:gdLst>
                <a:ahLst/>
                <a:cxnLst>
                  <a:cxn ang="0">
                    <a:pos x="T0" y="T1"/>
                  </a:cxn>
                  <a:cxn ang="0">
                    <a:pos x="T2" y="T3"/>
                  </a:cxn>
                  <a:cxn ang="0">
                    <a:pos x="T4" y="T5"/>
                  </a:cxn>
                  <a:cxn ang="0">
                    <a:pos x="T6" y="T7"/>
                  </a:cxn>
                  <a:cxn ang="0">
                    <a:pos x="T8" y="T9"/>
                  </a:cxn>
                </a:cxnLst>
                <a:rect l="0" t="0" r="r" b="b"/>
                <a:pathLst>
                  <a:path w="8" h="8">
                    <a:moveTo>
                      <a:pt x="0" y="6"/>
                    </a:moveTo>
                    <a:cubicBezTo>
                      <a:pt x="2" y="7"/>
                      <a:pt x="4" y="8"/>
                      <a:pt x="6" y="8"/>
                    </a:cubicBezTo>
                    <a:cubicBezTo>
                      <a:pt x="7" y="6"/>
                      <a:pt x="8" y="4"/>
                      <a:pt x="8" y="1"/>
                    </a:cubicBezTo>
                    <a:cubicBezTo>
                      <a:pt x="6" y="1"/>
                      <a:pt x="4" y="1"/>
                      <a:pt x="2" y="0"/>
                    </a:cubicBezTo>
                    <a:cubicBezTo>
                      <a:pt x="2"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6" name="Freeform 22"/>
              <p:cNvSpPr/>
              <p:nvPr/>
            </p:nvSpPr>
            <p:spPr bwMode="auto">
              <a:xfrm>
                <a:off x="1449" y="2850"/>
                <a:ext cx="80" cy="199"/>
              </a:xfrm>
              <a:custGeom>
                <a:avLst/>
                <a:gdLst>
                  <a:gd name="T0" fmla="*/ 17 w 21"/>
                  <a:gd name="T1" fmla="*/ 1 h 52"/>
                  <a:gd name="T2" fmla="*/ 9 w 21"/>
                  <a:gd name="T3" fmla="*/ 23 h 52"/>
                  <a:gd name="T4" fmla="*/ 0 w 21"/>
                  <a:gd name="T5" fmla="*/ 49 h 52"/>
                  <a:gd name="T6" fmla="*/ 1 w 21"/>
                  <a:gd name="T7" fmla="*/ 51 h 52"/>
                  <a:gd name="T8" fmla="*/ 4 w 21"/>
                  <a:gd name="T9" fmla="*/ 50 h 52"/>
                  <a:gd name="T10" fmla="*/ 13 w 21"/>
                  <a:gd name="T11" fmla="*/ 24 h 52"/>
                  <a:gd name="T12" fmla="*/ 20 w 21"/>
                  <a:gd name="T13" fmla="*/ 2 h 52"/>
                  <a:gd name="T14" fmla="*/ 19 w 21"/>
                  <a:gd name="T15" fmla="*/ 0 h 52"/>
                  <a:gd name="T16" fmla="*/ 17 w 21"/>
                  <a:gd name="T17"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2">
                    <a:moveTo>
                      <a:pt x="17" y="1"/>
                    </a:moveTo>
                    <a:cubicBezTo>
                      <a:pt x="15" y="5"/>
                      <a:pt x="12" y="14"/>
                      <a:pt x="9" y="23"/>
                    </a:cubicBezTo>
                    <a:cubicBezTo>
                      <a:pt x="6" y="33"/>
                      <a:pt x="2" y="44"/>
                      <a:pt x="0" y="49"/>
                    </a:cubicBezTo>
                    <a:cubicBezTo>
                      <a:pt x="0" y="50"/>
                      <a:pt x="0" y="51"/>
                      <a:pt x="1" y="51"/>
                    </a:cubicBezTo>
                    <a:cubicBezTo>
                      <a:pt x="2" y="52"/>
                      <a:pt x="3" y="51"/>
                      <a:pt x="4" y="50"/>
                    </a:cubicBezTo>
                    <a:cubicBezTo>
                      <a:pt x="6" y="45"/>
                      <a:pt x="9" y="35"/>
                      <a:pt x="13" y="24"/>
                    </a:cubicBezTo>
                    <a:cubicBezTo>
                      <a:pt x="16" y="15"/>
                      <a:pt x="18" y="7"/>
                      <a:pt x="20" y="2"/>
                    </a:cubicBezTo>
                    <a:cubicBezTo>
                      <a:pt x="21" y="1"/>
                      <a:pt x="20" y="0"/>
                      <a:pt x="19" y="0"/>
                    </a:cubicBezTo>
                    <a:cubicBezTo>
                      <a:pt x="18" y="0"/>
                      <a:pt x="17" y="0"/>
                      <a:pt x="17"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7" name="Freeform 23"/>
              <p:cNvSpPr/>
              <p:nvPr/>
            </p:nvSpPr>
            <p:spPr bwMode="auto">
              <a:xfrm>
                <a:off x="1331" y="2690"/>
                <a:ext cx="232" cy="183"/>
              </a:xfrm>
              <a:custGeom>
                <a:avLst/>
                <a:gdLst>
                  <a:gd name="T0" fmla="*/ 37 w 61"/>
                  <a:gd name="T1" fmla="*/ 0 h 48"/>
                  <a:gd name="T2" fmla="*/ 22 w 61"/>
                  <a:gd name="T3" fmla="*/ 19 h 48"/>
                  <a:gd name="T4" fmla="*/ 12 w 61"/>
                  <a:gd name="T5" fmla="*/ 28 h 48"/>
                  <a:gd name="T6" fmla="*/ 0 w 61"/>
                  <a:gd name="T7" fmla="*/ 30 h 48"/>
                  <a:gd name="T8" fmla="*/ 0 w 61"/>
                  <a:gd name="T9" fmla="*/ 30 h 48"/>
                  <a:gd name="T10" fmla="*/ 17 w 61"/>
                  <a:gd name="T11" fmla="*/ 37 h 48"/>
                  <a:gd name="T12" fmla="*/ 42 w 61"/>
                  <a:gd name="T13" fmla="*/ 44 h 48"/>
                  <a:gd name="T14" fmla="*/ 61 w 61"/>
                  <a:gd name="T15" fmla="*/ 46 h 48"/>
                  <a:gd name="T16" fmla="*/ 37 w 61"/>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48">
                    <a:moveTo>
                      <a:pt x="37" y="0"/>
                    </a:moveTo>
                    <a:cubicBezTo>
                      <a:pt x="38" y="6"/>
                      <a:pt x="25" y="16"/>
                      <a:pt x="22" y="19"/>
                    </a:cubicBezTo>
                    <a:cubicBezTo>
                      <a:pt x="19" y="22"/>
                      <a:pt x="16" y="26"/>
                      <a:pt x="12" y="28"/>
                    </a:cubicBezTo>
                    <a:cubicBezTo>
                      <a:pt x="8" y="30"/>
                      <a:pt x="4" y="30"/>
                      <a:pt x="0" y="30"/>
                    </a:cubicBezTo>
                    <a:cubicBezTo>
                      <a:pt x="0" y="30"/>
                      <a:pt x="0" y="30"/>
                      <a:pt x="0" y="30"/>
                    </a:cubicBezTo>
                    <a:cubicBezTo>
                      <a:pt x="3" y="35"/>
                      <a:pt x="12" y="35"/>
                      <a:pt x="17" y="37"/>
                    </a:cubicBezTo>
                    <a:cubicBezTo>
                      <a:pt x="25" y="39"/>
                      <a:pt x="33" y="42"/>
                      <a:pt x="42" y="44"/>
                    </a:cubicBezTo>
                    <a:cubicBezTo>
                      <a:pt x="47" y="46"/>
                      <a:pt x="56" y="48"/>
                      <a:pt x="61" y="46"/>
                    </a:cubicBezTo>
                    <a:cubicBezTo>
                      <a:pt x="43" y="38"/>
                      <a:pt x="40" y="18"/>
                      <a:pt x="37" y="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8" name="Freeform 24"/>
              <p:cNvSpPr>
                <a:spLocks noEditPoints="1"/>
              </p:cNvSpPr>
              <p:nvPr/>
            </p:nvSpPr>
            <p:spPr bwMode="auto">
              <a:xfrm>
                <a:off x="2769" y="2000"/>
                <a:ext cx="76" cy="76"/>
              </a:xfrm>
              <a:custGeom>
                <a:avLst/>
                <a:gdLst>
                  <a:gd name="T0" fmla="*/ 9 w 20"/>
                  <a:gd name="T1" fmla="*/ 1 h 20"/>
                  <a:gd name="T2" fmla="*/ 1 w 20"/>
                  <a:gd name="T3" fmla="*/ 10 h 20"/>
                  <a:gd name="T4" fmla="*/ 5 w 20"/>
                  <a:gd name="T5" fmla="*/ 18 h 20"/>
                  <a:gd name="T6" fmla="*/ 16 w 20"/>
                  <a:gd name="T7" fmla="*/ 16 h 20"/>
                  <a:gd name="T8" fmla="*/ 17 w 20"/>
                  <a:gd name="T9" fmla="*/ 5 h 20"/>
                  <a:gd name="T10" fmla="*/ 9 w 20"/>
                  <a:gd name="T11" fmla="*/ 1 h 20"/>
                  <a:gd name="T12" fmla="*/ 6 w 20"/>
                  <a:gd name="T13" fmla="*/ 15 h 20"/>
                  <a:gd name="T14" fmla="*/ 3 w 20"/>
                  <a:gd name="T15" fmla="*/ 10 h 20"/>
                  <a:gd name="T16" fmla="*/ 10 w 20"/>
                  <a:gd name="T17" fmla="*/ 4 h 20"/>
                  <a:gd name="T18" fmla="*/ 15 w 20"/>
                  <a:gd name="T19" fmla="*/ 6 h 20"/>
                  <a:gd name="T20" fmla="*/ 16 w 20"/>
                  <a:gd name="T21" fmla="*/ 9 h 20"/>
                  <a:gd name="T22" fmla="*/ 14 w 20"/>
                  <a:gd name="T23" fmla="*/ 14 h 20"/>
                  <a:gd name="T24" fmla="*/ 6 w 20"/>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0">
                    <a:moveTo>
                      <a:pt x="9" y="1"/>
                    </a:moveTo>
                    <a:cubicBezTo>
                      <a:pt x="5" y="2"/>
                      <a:pt x="1" y="6"/>
                      <a:pt x="1" y="10"/>
                    </a:cubicBezTo>
                    <a:cubicBezTo>
                      <a:pt x="0" y="13"/>
                      <a:pt x="2" y="16"/>
                      <a:pt x="5" y="18"/>
                    </a:cubicBezTo>
                    <a:cubicBezTo>
                      <a:pt x="8" y="20"/>
                      <a:pt x="13" y="19"/>
                      <a:pt x="16" y="16"/>
                    </a:cubicBezTo>
                    <a:cubicBezTo>
                      <a:pt x="18" y="13"/>
                      <a:pt x="20" y="9"/>
                      <a:pt x="17" y="5"/>
                    </a:cubicBezTo>
                    <a:cubicBezTo>
                      <a:pt x="15" y="2"/>
                      <a:pt x="12" y="0"/>
                      <a:pt x="9" y="1"/>
                    </a:cubicBezTo>
                    <a:close/>
                    <a:moveTo>
                      <a:pt x="6" y="15"/>
                    </a:moveTo>
                    <a:cubicBezTo>
                      <a:pt x="4" y="14"/>
                      <a:pt x="3" y="12"/>
                      <a:pt x="3" y="10"/>
                    </a:cubicBezTo>
                    <a:cubicBezTo>
                      <a:pt x="4" y="7"/>
                      <a:pt x="7" y="4"/>
                      <a:pt x="10" y="4"/>
                    </a:cubicBezTo>
                    <a:cubicBezTo>
                      <a:pt x="12" y="3"/>
                      <a:pt x="14" y="4"/>
                      <a:pt x="15" y="6"/>
                    </a:cubicBezTo>
                    <a:cubicBezTo>
                      <a:pt x="15" y="7"/>
                      <a:pt x="16" y="8"/>
                      <a:pt x="16" y="9"/>
                    </a:cubicBezTo>
                    <a:cubicBezTo>
                      <a:pt x="16" y="11"/>
                      <a:pt x="15" y="13"/>
                      <a:pt x="14" y="14"/>
                    </a:cubicBezTo>
                    <a:cubicBezTo>
                      <a:pt x="12" y="16"/>
                      <a:pt x="9" y="17"/>
                      <a:pt x="6" y="15"/>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9" name="Freeform 25"/>
              <p:cNvSpPr/>
              <p:nvPr/>
            </p:nvSpPr>
            <p:spPr bwMode="auto">
              <a:xfrm>
                <a:off x="2777" y="2011"/>
                <a:ext cx="49" cy="46"/>
              </a:xfrm>
              <a:custGeom>
                <a:avLst/>
                <a:gdLst>
                  <a:gd name="T0" fmla="*/ 11 w 13"/>
                  <a:gd name="T1" fmla="*/ 5 h 12"/>
                  <a:gd name="T2" fmla="*/ 6 w 13"/>
                  <a:gd name="T3" fmla="*/ 10 h 12"/>
                  <a:gd name="T4" fmla="*/ 11 w 13"/>
                  <a:gd name="T5" fmla="*/ 5 h 12"/>
                </a:gdLst>
                <a:ahLst/>
                <a:cxnLst>
                  <a:cxn ang="0">
                    <a:pos x="T0" y="T1"/>
                  </a:cxn>
                  <a:cxn ang="0">
                    <a:pos x="T2" y="T3"/>
                  </a:cxn>
                  <a:cxn ang="0">
                    <a:pos x="T4" y="T5"/>
                  </a:cxn>
                </a:cxnLst>
                <a:rect l="0" t="0" r="r" b="b"/>
                <a:pathLst>
                  <a:path w="13" h="12">
                    <a:moveTo>
                      <a:pt x="11" y="5"/>
                    </a:moveTo>
                    <a:cubicBezTo>
                      <a:pt x="8" y="0"/>
                      <a:pt x="0" y="7"/>
                      <a:pt x="6" y="10"/>
                    </a:cubicBezTo>
                    <a:cubicBezTo>
                      <a:pt x="9" y="12"/>
                      <a:pt x="13" y="8"/>
                      <a:pt x="11" y="5"/>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0" name="Freeform 26"/>
              <p:cNvSpPr/>
              <p:nvPr/>
            </p:nvSpPr>
            <p:spPr bwMode="auto">
              <a:xfrm>
                <a:off x="2568" y="2828"/>
                <a:ext cx="452" cy="95"/>
              </a:xfrm>
              <a:custGeom>
                <a:avLst/>
                <a:gdLst>
                  <a:gd name="T0" fmla="*/ 116 w 119"/>
                  <a:gd name="T1" fmla="*/ 0 h 25"/>
                  <a:gd name="T2" fmla="*/ 101 w 119"/>
                  <a:gd name="T3" fmla="*/ 4 h 25"/>
                  <a:gd name="T4" fmla="*/ 57 w 119"/>
                  <a:gd name="T5" fmla="*/ 13 h 25"/>
                  <a:gd name="T6" fmla="*/ 49 w 119"/>
                  <a:gd name="T7" fmla="*/ 15 h 25"/>
                  <a:gd name="T8" fmla="*/ 2 w 119"/>
                  <a:gd name="T9" fmla="*/ 17 h 25"/>
                  <a:gd name="T10" fmla="*/ 0 w 119"/>
                  <a:gd name="T11" fmla="*/ 18 h 25"/>
                  <a:gd name="T12" fmla="*/ 1 w 119"/>
                  <a:gd name="T13" fmla="*/ 21 h 25"/>
                  <a:gd name="T14" fmla="*/ 49 w 119"/>
                  <a:gd name="T15" fmla="*/ 18 h 25"/>
                  <a:gd name="T16" fmla="*/ 58 w 119"/>
                  <a:gd name="T17" fmla="*/ 17 h 25"/>
                  <a:gd name="T18" fmla="*/ 102 w 119"/>
                  <a:gd name="T19" fmla="*/ 7 h 25"/>
                  <a:gd name="T20" fmla="*/ 117 w 119"/>
                  <a:gd name="T21" fmla="*/ 4 h 25"/>
                  <a:gd name="T22" fmla="*/ 119 w 119"/>
                  <a:gd name="T23" fmla="*/ 2 h 25"/>
                  <a:gd name="T24" fmla="*/ 116 w 119"/>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5">
                    <a:moveTo>
                      <a:pt x="116" y="0"/>
                    </a:moveTo>
                    <a:cubicBezTo>
                      <a:pt x="101" y="4"/>
                      <a:pt x="101" y="4"/>
                      <a:pt x="101" y="4"/>
                    </a:cubicBezTo>
                    <a:cubicBezTo>
                      <a:pt x="87" y="7"/>
                      <a:pt x="72" y="11"/>
                      <a:pt x="57" y="13"/>
                    </a:cubicBezTo>
                    <a:cubicBezTo>
                      <a:pt x="49" y="15"/>
                      <a:pt x="49" y="15"/>
                      <a:pt x="49" y="15"/>
                    </a:cubicBezTo>
                    <a:cubicBezTo>
                      <a:pt x="34" y="17"/>
                      <a:pt x="15" y="21"/>
                      <a:pt x="2" y="17"/>
                    </a:cubicBezTo>
                    <a:cubicBezTo>
                      <a:pt x="1" y="17"/>
                      <a:pt x="0" y="17"/>
                      <a:pt x="0" y="18"/>
                    </a:cubicBezTo>
                    <a:cubicBezTo>
                      <a:pt x="0" y="19"/>
                      <a:pt x="0" y="20"/>
                      <a:pt x="1" y="21"/>
                    </a:cubicBezTo>
                    <a:cubicBezTo>
                      <a:pt x="15" y="25"/>
                      <a:pt x="34" y="21"/>
                      <a:pt x="49" y="18"/>
                    </a:cubicBezTo>
                    <a:cubicBezTo>
                      <a:pt x="58" y="17"/>
                      <a:pt x="58" y="17"/>
                      <a:pt x="58" y="17"/>
                    </a:cubicBezTo>
                    <a:cubicBezTo>
                      <a:pt x="73" y="15"/>
                      <a:pt x="88" y="11"/>
                      <a:pt x="102" y="7"/>
                    </a:cubicBezTo>
                    <a:cubicBezTo>
                      <a:pt x="117" y="4"/>
                      <a:pt x="117" y="4"/>
                      <a:pt x="117" y="4"/>
                    </a:cubicBezTo>
                    <a:cubicBezTo>
                      <a:pt x="118" y="4"/>
                      <a:pt x="119" y="3"/>
                      <a:pt x="119" y="2"/>
                    </a:cubicBezTo>
                    <a:cubicBezTo>
                      <a:pt x="118" y="1"/>
                      <a:pt x="117" y="0"/>
                      <a:pt x="116" y="0"/>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1" name="Freeform 27"/>
              <p:cNvSpPr/>
              <p:nvPr/>
            </p:nvSpPr>
            <p:spPr bwMode="auto">
              <a:xfrm>
                <a:off x="2640" y="2850"/>
                <a:ext cx="49" cy="161"/>
              </a:xfrm>
              <a:custGeom>
                <a:avLst/>
                <a:gdLst>
                  <a:gd name="T0" fmla="*/ 0 w 13"/>
                  <a:gd name="T1" fmla="*/ 2 h 42"/>
                  <a:gd name="T2" fmla="*/ 9 w 13"/>
                  <a:gd name="T3" fmla="*/ 40 h 42"/>
                  <a:gd name="T4" fmla="*/ 12 w 13"/>
                  <a:gd name="T5" fmla="*/ 41 h 42"/>
                  <a:gd name="T6" fmla="*/ 12 w 13"/>
                  <a:gd name="T7" fmla="*/ 38 h 42"/>
                  <a:gd name="T8" fmla="*/ 3 w 13"/>
                  <a:gd name="T9" fmla="*/ 2 h 42"/>
                  <a:gd name="T10" fmla="*/ 1 w 13"/>
                  <a:gd name="T11" fmla="*/ 0 h 42"/>
                  <a:gd name="T12" fmla="*/ 0 w 13"/>
                  <a:gd name="T13" fmla="*/ 2 h 42"/>
                </a:gdLst>
                <a:ahLst/>
                <a:cxnLst>
                  <a:cxn ang="0">
                    <a:pos x="T0" y="T1"/>
                  </a:cxn>
                  <a:cxn ang="0">
                    <a:pos x="T2" y="T3"/>
                  </a:cxn>
                  <a:cxn ang="0">
                    <a:pos x="T4" y="T5"/>
                  </a:cxn>
                  <a:cxn ang="0">
                    <a:pos x="T6" y="T7"/>
                  </a:cxn>
                  <a:cxn ang="0">
                    <a:pos x="T8" y="T9"/>
                  </a:cxn>
                  <a:cxn ang="0">
                    <a:pos x="T10" y="T11"/>
                  </a:cxn>
                  <a:cxn ang="0">
                    <a:pos x="T12" y="T13"/>
                  </a:cxn>
                </a:cxnLst>
                <a:rect l="0" t="0" r="r" b="b"/>
                <a:pathLst>
                  <a:path w="13" h="42">
                    <a:moveTo>
                      <a:pt x="0" y="2"/>
                    </a:moveTo>
                    <a:cubicBezTo>
                      <a:pt x="0" y="15"/>
                      <a:pt x="3" y="30"/>
                      <a:pt x="9" y="40"/>
                    </a:cubicBezTo>
                    <a:cubicBezTo>
                      <a:pt x="10" y="41"/>
                      <a:pt x="11" y="42"/>
                      <a:pt x="12" y="41"/>
                    </a:cubicBezTo>
                    <a:cubicBezTo>
                      <a:pt x="13" y="41"/>
                      <a:pt x="13" y="39"/>
                      <a:pt x="12" y="38"/>
                    </a:cubicBezTo>
                    <a:cubicBezTo>
                      <a:pt x="7" y="28"/>
                      <a:pt x="4" y="15"/>
                      <a:pt x="3" y="2"/>
                    </a:cubicBezTo>
                    <a:cubicBezTo>
                      <a:pt x="3" y="1"/>
                      <a:pt x="2" y="0"/>
                      <a:pt x="1" y="0"/>
                    </a:cubicBezTo>
                    <a:cubicBezTo>
                      <a:pt x="0" y="0"/>
                      <a:pt x="0" y="1"/>
                      <a:pt x="0"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2" name="Freeform 28"/>
              <p:cNvSpPr/>
              <p:nvPr/>
            </p:nvSpPr>
            <p:spPr bwMode="auto">
              <a:xfrm>
                <a:off x="2739" y="2847"/>
                <a:ext cx="38" cy="152"/>
              </a:xfrm>
              <a:custGeom>
                <a:avLst/>
                <a:gdLst>
                  <a:gd name="T0" fmla="*/ 0 w 10"/>
                  <a:gd name="T1" fmla="*/ 2 h 40"/>
                  <a:gd name="T2" fmla="*/ 0 w 10"/>
                  <a:gd name="T3" fmla="*/ 5 h 40"/>
                  <a:gd name="T4" fmla="*/ 6 w 10"/>
                  <a:gd name="T5" fmla="*/ 39 h 40"/>
                  <a:gd name="T6" fmla="*/ 9 w 10"/>
                  <a:gd name="T7" fmla="*/ 39 h 40"/>
                  <a:gd name="T8" fmla="*/ 10 w 10"/>
                  <a:gd name="T9" fmla="*/ 37 h 40"/>
                  <a:gd name="T10" fmla="*/ 4 w 10"/>
                  <a:gd name="T11" fmla="*/ 5 h 40"/>
                  <a:gd name="T12" fmla="*/ 4 w 10"/>
                  <a:gd name="T13" fmla="*/ 1 h 40"/>
                  <a:gd name="T14" fmla="*/ 2 w 10"/>
                  <a:gd name="T15" fmla="*/ 0 h 40"/>
                  <a:gd name="T16" fmla="*/ 0 w 10"/>
                  <a:gd name="T1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0">
                    <a:moveTo>
                      <a:pt x="0" y="2"/>
                    </a:moveTo>
                    <a:cubicBezTo>
                      <a:pt x="0" y="5"/>
                      <a:pt x="0" y="5"/>
                      <a:pt x="0" y="5"/>
                    </a:cubicBezTo>
                    <a:cubicBezTo>
                      <a:pt x="1" y="15"/>
                      <a:pt x="1" y="30"/>
                      <a:pt x="6" y="39"/>
                    </a:cubicBezTo>
                    <a:cubicBezTo>
                      <a:pt x="7" y="40"/>
                      <a:pt x="8" y="40"/>
                      <a:pt x="9" y="39"/>
                    </a:cubicBezTo>
                    <a:cubicBezTo>
                      <a:pt x="10" y="39"/>
                      <a:pt x="10" y="38"/>
                      <a:pt x="10" y="37"/>
                    </a:cubicBezTo>
                    <a:cubicBezTo>
                      <a:pt x="5" y="29"/>
                      <a:pt x="4" y="15"/>
                      <a:pt x="4" y="5"/>
                    </a:cubicBezTo>
                    <a:cubicBezTo>
                      <a:pt x="4" y="1"/>
                      <a:pt x="4" y="1"/>
                      <a:pt x="4" y="1"/>
                    </a:cubicBezTo>
                    <a:cubicBezTo>
                      <a:pt x="4" y="0"/>
                      <a:pt x="3" y="0"/>
                      <a:pt x="2" y="0"/>
                    </a:cubicBezTo>
                    <a:cubicBezTo>
                      <a:pt x="1" y="0"/>
                      <a:pt x="0" y="0"/>
                      <a:pt x="0"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3" name="Freeform 29"/>
              <p:cNvSpPr/>
              <p:nvPr/>
            </p:nvSpPr>
            <p:spPr bwMode="auto">
              <a:xfrm>
                <a:off x="2830" y="2828"/>
                <a:ext cx="61" cy="133"/>
              </a:xfrm>
              <a:custGeom>
                <a:avLst/>
                <a:gdLst>
                  <a:gd name="T0" fmla="*/ 2 w 16"/>
                  <a:gd name="T1" fmla="*/ 0 h 35"/>
                  <a:gd name="T2" fmla="*/ 0 w 16"/>
                  <a:gd name="T3" fmla="*/ 2 h 35"/>
                  <a:gd name="T4" fmla="*/ 12 w 16"/>
                  <a:gd name="T5" fmla="*/ 34 h 35"/>
                  <a:gd name="T6" fmla="*/ 14 w 16"/>
                  <a:gd name="T7" fmla="*/ 34 h 35"/>
                  <a:gd name="T8" fmla="*/ 15 w 16"/>
                  <a:gd name="T9" fmla="*/ 32 h 35"/>
                  <a:gd name="T10" fmla="*/ 4 w 16"/>
                  <a:gd name="T11" fmla="*/ 2 h 35"/>
                  <a:gd name="T12" fmla="*/ 2 w 16"/>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6" h="35">
                    <a:moveTo>
                      <a:pt x="2" y="0"/>
                    </a:moveTo>
                    <a:cubicBezTo>
                      <a:pt x="1" y="0"/>
                      <a:pt x="0" y="1"/>
                      <a:pt x="0" y="2"/>
                    </a:cubicBezTo>
                    <a:cubicBezTo>
                      <a:pt x="1" y="12"/>
                      <a:pt x="7" y="25"/>
                      <a:pt x="12" y="34"/>
                    </a:cubicBezTo>
                    <a:cubicBezTo>
                      <a:pt x="12" y="34"/>
                      <a:pt x="14" y="35"/>
                      <a:pt x="14" y="34"/>
                    </a:cubicBezTo>
                    <a:cubicBezTo>
                      <a:pt x="15" y="34"/>
                      <a:pt x="16" y="33"/>
                      <a:pt x="15" y="32"/>
                    </a:cubicBezTo>
                    <a:cubicBezTo>
                      <a:pt x="10" y="24"/>
                      <a:pt x="5" y="11"/>
                      <a:pt x="4" y="2"/>
                    </a:cubicBezTo>
                    <a:cubicBezTo>
                      <a:pt x="4" y="1"/>
                      <a:pt x="3" y="0"/>
                      <a:pt x="2" y="0"/>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4" name="Freeform 30"/>
              <p:cNvSpPr/>
              <p:nvPr/>
            </p:nvSpPr>
            <p:spPr bwMode="auto">
              <a:xfrm>
                <a:off x="2533" y="2858"/>
                <a:ext cx="80" cy="73"/>
              </a:xfrm>
              <a:custGeom>
                <a:avLst/>
                <a:gdLst>
                  <a:gd name="T0" fmla="*/ 11 w 21"/>
                  <a:gd name="T1" fmla="*/ 16 h 19"/>
                  <a:gd name="T2" fmla="*/ 4 w 21"/>
                  <a:gd name="T3" fmla="*/ 8 h 19"/>
                  <a:gd name="T4" fmla="*/ 11 w 21"/>
                  <a:gd name="T5" fmla="*/ 16 h 19"/>
                </a:gdLst>
                <a:ahLst/>
                <a:cxnLst>
                  <a:cxn ang="0">
                    <a:pos x="T0" y="T1"/>
                  </a:cxn>
                  <a:cxn ang="0">
                    <a:pos x="T2" y="T3"/>
                  </a:cxn>
                  <a:cxn ang="0">
                    <a:pos x="T4" y="T5"/>
                  </a:cxn>
                </a:cxnLst>
                <a:rect l="0" t="0" r="r" b="b"/>
                <a:pathLst>
                  <a:path w="21" h="19">
                    <a:moveTo>
                      <a:pt x="11" y="16"/>
                    </a:moveTo>
                    <a:cubicBezTo>
                      <a:pt x="21" y="12"/>
                      <a:pt x="11" y="0"/>
                      <a:pt x="4" y="8"/>
                    </a:cubicBezTo>
                    <a:cubicBezTo>
                      <a:pt x="0" y="13"/>
                      <a:pt x="4" y="19"/>
                      <a:pt x="11" y="16"/>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5" name="Freeform 31"/>
              <p:cNvSpPr/>
              <p:nvPr/>
            </p:nvSpPr>
            <p:spPr bwMode="auto">
              <a:xfrm>
                <a:off x="2621" y="2816"/>
                <a:ext cx="61" cy="57"/>
              </a:xfrm>
              <a:custGeom>
                <a:avLst/>
                <a:gdLst>
                  <a:gd name="T0" fmla="*/ 8 w 16"/>
                  <a:gd name="T1" fmla="*/ 13 h 15"/>
                  <a:gd name="T2" fmla="*/ 3 w 16"/>
                  <a:gd name="T3" fmla="*/ 6 h 15"/>
                  <a:gd name="T4" fmla="*/ 8 w 16"/>
                  <a:gd name="T5" fmla="*/ 13 h 15"/>
                </a:gdLst>
                <a:ahLst/>
                <a:cxnLst>
                  <a:cxn ang="0">
                    <a:pos x="T0" y="T1"/>
                  </a:cxn>
                  <a:cxn ang="0">
                    <a:pos x="T2" y="T3"/>
                  </a:cxn>
                  <a:cxn ang="0">
                    <a:pos x="T4" y="T5"/>
                  </a:cxn>
                </a:cxnLst>
                <a:rect l="0" t="0" r="r" b="b"/>
                <a:pathLst>
                  <a:path w="16" h="15">
                    <a:moveTo>
                      <a:pt x="8" y="13"/>
                    </a:moveTo>
                    <a:cubicBezTo>
                      <a:pt x="16" y="10"/>
                      <a:pt x="8" y="0"/>
                      <a:pt x="3" y="6"/>
                    </a:cubicBezTo>
                    <a:cubicBezTo>
                      <a:pt x="0" y="10"/>
                      <a:pt x="3" y="15"/>
                      <a:pt x="8" y="13"/>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6" name="Freeform 32"/>
              <p:cNvSpPr/>
              <p:nvPr/>
            </p:nvSpPr>
            <p:spPr bwMode="auto">
              <a:xfrm>
                <a:off x="2720" y="2812"/>
                <a:ext cx="61" cy="54"/>
              </a:xfrm>
              <a:custGeom>
                <a:avLst/>
                <a:gdLst>
                  <a:gd name="T0" fmla="*/ 8 w 16"/>
                  <a:gd name="T1" fmla="*/ 12 h 14"/>
                  <a:gd name="T2" fmla="*/ 3 w 16"/>
                  <a:gd name="T3" fmla="*/ 6 h 14"/>
                  <a:gd name="T4" fmla="*/ 8 w 16"/>
                  <a:gd name="T5" fmla="*/ 12 h 14"/>
                </a:gdLst>
                <a:ahLst/>
                <a:cxnLst>
                  <a:cxn ang="0">
                    <a:pos x="T0" y="T1"/>
                  </a:cxn>
                  <a:cxn ang="0">
                    <a:pos x="T2" y="T3"/>
                  </a:cxn>
                  <a:cxn ang="0">
                    <a:pos x="T4" y="T5"/>
                  </a:cxn>
                </a:cxnLst>
                <a:rect l="0" t="0" r="r" b="b"/>
                <a:pathLst>
                  <a:path w="16" h="14">
                    <a:moveTo>
                      <a:pt x="8" y="12"/>
                    </a:moveTo>
                    <a:cubicBezTo>
                      <a:pt x="16" y="9"/>
                      <a:pt x="9" y="0"/>
                      <a:pt x="3" y="6"/>
                    </a:cubicBezTo>
                    <a:cubicBezTo>
                      <a:pt x="0" y="10"/>
                      <a:pt x="3" y="14"/>
                      <a:pt x="8"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7" name="Freeform 33"/>
              <p:cNvSpPr/>
              <p:nvPr/>
            </p:nvSpPr>
            <p:spPr bwMode="auto">
              <a:xfrm>
                <a:off x="2807" y="2793"/>
                <a:ext cx="61" cy="57"/>
              </a:xfrm>
              <a:custGeom>
                <a:avLst/>
                <a:gdLst>
                  <a:gd name="T0" fmla="*/ 9 w 16"/>
                  <a:gd name="T1" fmla="*/ 13 h 15"/>
                  <a:gd name="T2" fmla="*/ 4 w 16"/>
                  <a:gd name="T3" fmla="*/ 6 h 15"/>
                  <a:gd name="T4" fmla="*/ 9 w 16"/>
                  <a:gd name="T5" fmla="*/ 13 h 15"/>
                </a:gdLst>
                <a:ahLst/>
                <a:cxnLst>
                  <a:cxn ang="0">
                    <a:pos x="T0" y="T1"/>
                  </a:cxn>
                  <a:cxn ang="0">
                    <a:pos x="T2" y="T3"/>
                  </a:cxn>
                  <a:cxn ang="0">
                    <a:pos x="T4" y="T5"/>
                  </a:cxn>
                </a:cxnLst>
                <a:rect l="0" t="0" r="r" b="b"/>
                <a:pathLst>
                  <a:path w="16" h="15">
                    <a:moveTo>
                      <a:pt x="9" y="13"/>
                    </a:moveTo>
                    <a:cubicBezTo>
                      <a:pt x="16" y="9"/>
                      <a:pt x="9" y="0"/>
                      <a:pt x="4" y="6"/>
                    </a:cubicBezTo>
                    <a:cubicBezTo>
                      <a:pt x="0" y="10"/>
                      <a:pt x="4" y="15"/>
                      <a:pt x="9" y="13"/>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8" name="Freeform 34"/>
              <p:cNvSpPr/>
              <p:nvPr/>
            </p:nvSpPr>
            <p:spPr bwMode="auto">
              <a:xfrm>
                <a:off x="2389" y="2931"/>
                <a:ext cx="30" cy="175"/>
              </a:xfrm>
              <a:custGeom>
                <a:avLst/>
                <a:gdLst>
                  <a:gd name="T0" fmla="*/ 5 w 8"/>
                  <a:gd name="T1" fmla="*/ 2 h 46"/>
                  <a:gd name="T2" fmla="*/ 3 w 8"/>
                  <a:gd name="T3" fmla="*/ 21 h 46"/>
                  <a:gd name="T4" fmla="*/ 0 w 8"/>
                  <a:gd name="T5" fmla="*/ 45 h 46"/>
                  <a:gd name="T6" fmla="*/ 2 w 8"/>
                  <a:gd name="T7" fmla="*/ 44 h 46"/>
                  <a:gd name="T8" fmla="*/ 3 w 8"/>
                  <a:gd name="T9" fmla="*/ 46 h 46"/>
                  <a:gd name="T10" fmla="*/ 6 w 8"/>
                  <a:gd name="T11" fmla="*/ 21 h 46"/>
                  <a:gd name="T12" fmla="*/ 8 w 8"/>
                  <a:gd name="T13" fmla="*/ 2 h 46"/>
                  <a:gd name="T14" fmla="*/ 7 w 8"/>
                  <a:gd name="T15" fmla="*/ 1 h 46"/>
                  <a:gd name="T16" fmla="*/ 5 w 8"/>
                  <a:gd name="T1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6">
                    <a:moveTo>
                      <a:pt x="5" y="2"/>
                    </a:moveTo>
                    <a:cubicBezTo>
                      <a:pt x="3" y="21"/>
                      <a:pt x="3" y="21"/>
                      <a:pt x="3" y="21"/>
                    </a:cubicBezTo>
                    <a:cubicBezTo>
                      <a:pt x="0" y="45"/>
                      <a:pt x="0" y="45"/>
                      <a:pt x="0" y="45"/>
                    </a:cubicBezTo>
                    <a:cubicBezTo>
                      <a:pt x="0" y="45"/>
                      <a:pt x="1" y="44"/>
                      <a:pt x="2" y="44"/>
                    </a:cubicBezTo>
                    <a:cubicBezTo>
                      <a:pt x="3" y="44"/>
                      <a:pt x="3" y="45"/>
                      <a:pt x="3" y="46"/>
                    </a:cubicBezTo>
                    <a:cubicBezTo>
                      <a:pt x="6" y="21"/>
                      <a:pt x="6" y="21"/>
                      <a:pt x="6" y="21"/>
                    </a:cubicBezTo>
                    <a:cubicBezTo>
                      <a:pt x="8" y="2"/>
                      <a:pt x="8" y="2"/>
                      <a:pt x="8" y="2"/>
                    </a:cubicBezTo>
                    <a:cubicBezTo>
                      <a:pt x="8" y="1"/>
                      <a:pt x="7" y="1"/>
                      <a:pt x="7" y="1"/>
                    </a:cubicBezTo>
                    <a:cubicBezTo>
                      <a:pt x="6" y="0"/>
                      <a:pt x="5" y="1"/>
                      <a:pt x="5" y="2"/>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9" name="Freeform 35"/>
              <p:cNvSpPr/>
              <p:nvPr/>
            </p:nvSpPr>
            <p:spPr bwMode="auto">
              <a:xfrm>
                <a:off x="2377" y="2854"/>
                <a:ext cx="99" cy="88"/>
              </a:xfrm>
              <a:custGeom>
                <a:avLst/>
                <a:gdLst>
                  <a:gd name="T0" fmla="*/ 10 w 26"/>
                  <a:gd name="T1" fmla="*/ 9 h 23"/>
                  <a:gd name="T2" fmla="*/ 1 w 26"/>
                  <a:gd name="T3" fmla="*/ 6 h 23"/>
                  <a:gd name="T4" fmla="*/ 9 w 26"/>
                  <a:gd name="T5" fmla="*/ 23 h 23"/>
                  <a:gd name="T6" fmla="*/ 22 w 26"/>
                  <a:gd name="T7" fmla="*/ 6 h 23"/>
                  <a:gd name="T8" fmla="*/ 10 w 26"/>
                  <a:gd name="T9" fmla="*/ 9 h 23"/>
                </a:gdLst>
                <a:ahLst/>
                <a:cxnLst>
                  <a:cxn ang="0">
                    <a:pos x="T0" y="T1"/>
                  </a:cxn>
                  <a:cxn ang="0">
                    <a:pos x="T2" y="T3"/>
                  </a:cxn>
                  <a:cxn ang="0">
                    <a:pos x="T4" y="T5"/>
                  </a:cxn>
                  <a:cxn ang="0">
                    <a:pos x="T6" y="T7"/>
                  </a:cxn>
                  <a:cxn ang="0">
                    <a:pos x="T8" y="T9"/>
                  </a:cxn>
                </a:cxnLst>
                <a:rect l="0" t="0" r="r" b="b"/>
                <a:pathLst>
                  <a:path w="26" h="23">
                    <a:moveTo>
                      <a:pt x="10" y="9"/>
                    </a:moveTo>
                    <a:cubicBezTo>
                      <a:pt x="10" y="3"/>
                      <a:pt x="2" y="0"/>
                      <a:pt x="1" y="6"/>
                    </a:cubicBezTo>
                    <a:cubicBezTo>
                      <a:pt x="0" y="11"/>
                      <a:pt x="6" y="20"/>
                      <a:pt x="9" y="23"/>
                    </a:cubicBezTo>
                    <a:cubicBezTo>
                      <a:pt x="13" y="20"/>
                      <a:pt x="26" y="12"/>
                      <a:pt x="22" y="6"/>
                    </a:cubicBezTo>
                    <a:cubicBezTo>
                      <a:pt x="19" y="1"/>
                      <a:pt x="13" y="7"/>
                      <a:pt x="10" y="9"/>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0" name="Freeform 36"/>
              <p:cNvSpPr/>
              <p:nvPr/>
            </p:nvSpPr>
            <p:spPr bwMode="auto">
              <a:xfrm>
                <a:off x="2431" y="2858"/>
                <a:ext cx="53" cy="76"/>
              </a:xfrm>
              <a:custGeom>
                <a:avLst/>
                <a:gdLst>
                  <a:gd name="T0" fmla="*/ 3 w 14"/>
                  <a:gd name="T1" fmla="*/ 1 h 20"/>
                  <a:gd name="T2" fmla="*/ 3 w 14"/>
                  <a:gd name="T3" fmla="*/ 2 h 20"/>
                  <a:gd name="T4" fmla="*/ 4 w 14"/>
                  <a:gd name="T5" fmla="*/ 2 h 20"/>
                  <a:gd name="T6" fmla="*/ 9 w 14"/>
                  <a:gd name="T7" fmla="*/ 4 h 20"/>
                  <a:gd name="T8" fmla="*/ 0 w 14"/>
                  <a:gd name="T9" fmla="*/ 19 h 20"/>
                  <a:gd name="T10" fmla="*/ 0 w 14"/>
                  <a:gd name="T11" fmla="*/ 20 h 20"/>
                  <a:gd name="T12" fmla="*/ 0 w 14"/>
                  <a:gd name="T13" fmla="*/ 20 h 20"/>
                  <a:gd name="T14" fmla="*/ 10 w 14"/>
                  <a:gd name="T15" fmla="*/ 3 h 20"/>
                  <a:gd name="T16" fmla="*/ 3 w 14"/>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3" y="1"/>
                    </a:moveTo>
                    <a:cubicBezTo>
                      <a:pt x="3" y="2"/>
                      <a:pt x="3" y="2"/>
                      <a:pt x="3" y="2"/>
                    </a:cubicBezTo>
                    <a:cubicBezTo>
                      <a:pt x="4" y="2"/>
                      <a:pt x="4" y="2"/>
                      <a:pt x="4" y="2"/>
                    </a:cubicBezTo>
                    <a:cubicBezTo>
                      <a:pt x="6" y="1"/>
                      <a:pt x="8" y="2"/>
                      <a:pt x="9" y="4"/>
                    </a:cubicBezTo>
                    <a:cubicBezTo>
                      <a:pt x="12" y="9"/>
                      <a:pt x="5" y="15"/>
                      <a:pt x="0" y="19"/>
                    </a:cubicBezTo>
                    <a:cubicBezTo>
                      <a:pt x="0" y="20"/>
                      <a:pt x="0" y="20"/>
                      <a:pt x="0" y="20"/>
                    </a:cubicBezTo>
                    <a:cubicBezTo>
                      <a:pt x="0" y="20"/>
                      <a:pt x="0" y="20"/>
                      <a:pt x="0" y="20"/>
                    </a:cubicBezTo>
                    <a:cubicBezTo>
                      <a:pt x="6" y="15"/>
                      <a:pt x="14" y="9"/>
                      <a:pt x="10" y="3"/>
                    </a:cubicBezTo>
                    <a:cubicBezTo>
                      <a:pt x="9" y="1"/>
                      <a:pt x="7" y="0"/>
                      <a:pt x="3"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1" name="Freeform 37"/>
              <p:cNvSpPr/>
              <p:nvPr/>
            </p:nvSpPr>
            <p:spPr bwMode="auto">
              <a:xfrm>
                <a:off x="2899" y="2599"/>
                <a:ext cx="114" cy="95"/>
              </a:xfrm>
              <a:custGeom>
                <a:avLst/>
                <a:gdLst>
                  <a:gd name="T0" fmla="*/ 2 w 30"/>
                  <a:gd name="T1" fmla="*/ 8 h 25"/>
                  <a:gd name="T2" fmla="*/ 15 w 30"/>
                  <a:gd name="T3" fmla="*/ 19 h 25"/>
                  <a:gd name="T4" fmla="*/ 25 w 30"/>
                  <a:gd name="T5" fmla="*/ 25 h 25"/>
                  <a:gd name="T6" fmla="*/ 30 w 30"/>
                  <a:gd name="T7" fmla="*/ 18 h 25"/>
                  <a:gd name="T8" fmla="*/ 11 w 30"/>
                  <a:gd name="T9" fmla="*/ 0 h 25"/>
                  <a:gd name="T10" fmla="*/ 0 w 30"/>
                  <a:gd name="T11" fmla="*/ 10 h 25"/>
                </a:gdLst>
                <a:ahLst/>
                <a:cxnLst>
                  <a:cxn ang="0">
                    <a:pos x="T0" y="T1"/>
                  </a:cxn>
                  <a:cxn ang="0">
                    <a:pos x="T2" y="T3"/>
                  </a:cxn>
                  <a:cxn ang="0">
                    <a:pos x="T4" y="T5"/>
                  </a:cxn>
                  <a:cxn ang="0">
                    <a:pos x="T6" y="T7"/>
                  </a:cxn>
                  <a:cxn ang="0">
                    <a:pos x="T8" y="T9"/>
                  </a:cxn>
                  <a:cxn ang="0">
                    <a:pos x="T10" y="T11"/>
                  </a:cxn>
                </a:cxnLst>
                <a:rect l="0" t="0" r="r" b="b"/>
                <a:pathLst>
                  <a:path w="30" h="25">
                    <a:moveTo>
                      <a:pt x="2" y="8"/>
                    </a:moveTo>
                    <a:cubicBezTo>
                      <a:pt x="1" y="11"/>
                      <a:pt x="13" y="18"/>
                      <a:pt x="15" y="19"/>
                    </a:cubicBezTo>
                    <a:cubicBezTo>
                      <a:pt x="17" y="21"/>
                      <a:pt x="21" y="24"/>
                      <a:pt x="25" y="25"/>
                    </a:cubicBezTo>
                    <a:cubicBezTo>
                      <a:pt x="26" y="23"/>
                      <a:pt x="27" y="19"/>
                      <a:pt x="30" y="18"/>
                    </a:cubicBezTo>
                    <a:cubicBezTo>
                      <a:pt x="22" y="13"/>
                      <a:pt x="17" y="6"/>
                      <a:pt x="11" y="0"/>
                    </a:cubicBezTo>
                    <a:cubicBezTo>
                      <a:pt x="10" y="3"/>
                      <a:pt x="2" y="11"/>
                      <a:pt x="0" y="10"/>
                    </a:cubicBezTo>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2" name="Freeform 38"/>
              <p:cNvSpPr/>
              <p:nvPr/>
            </p:nvSpPr>
            <p:spPr bwMode="auto">
              <a:xfrm>
                <a:off x="2910" y="2564"/>
                <a:ext cx="369" cy="412"/>
              </a:xfrm>
              <a:custGeom>
                <a:avLst/>
                <a:gdLst>
                  <a:gd name="T0" fmla="*/ 39 w 97"/>
                  <a:gd name="T1" fmla="*/ 1 h 108"/>
                  <a:gd name="T2" fmla="*/ 29 w 97"/>
                  <a:gd name="T3" fmla="*/ 22 h 108"/>
                  <a:gd name="T4" fmla="*/ 19 w 97"/>
                  <a:gd name="T5" fmla="*/ 40 h 108"/>
                  <a:gd name="T6" fmla="*/ 6 w 97"/>
                  <a:gd name="T7" fmla="*/ 48 h 108"/>
                  <a:gd name="T8" fmla="*/ 7 w 97"/>
                  <a:gd name="T9" fmla="*/ 69 h 108"/>
                  <a:gd name="T10" fmla="*/ 17 w 97"/>
                  <a:gd name="T11" fmla="*/ 92 h 108"/>
                  <a:gd name="T12" fmla="*/ 23 w 97"/>
                  <a:gd name="T13" fmla="*/ 106 h 108"/>
                  <a:gd name="T14" fmla="*/ 26 w 97"/>
                  <a:gd name="T15" fmla="*/ 106 h 108"/>
                  <a:gd name="T16" fmla="*/ 51 w 97"/>
                  <a:gd name="T17" fmla="*/ 100 h 108"/>
                  <a:gd name="T18" fmla="*/ 75 w 97"/>
                  <a:gd name="T19" fmla="*/ 95 h 108"/>
                  <a:gd name="T20" fmla="*/ 84 w 97"/>
                  <a:gd name="T21" fmla="*/ 93 h 108"/>
                  <a:gd name="T22" fmla="*/ 96 w 97"/>
                  <a:gd name="T23" fmla="*/ 90 h 108"/>
                  <a:gd name="T24" fmla="*/ 95 w 97"/>
                  <a:gd name="T25" fmla="*/ 77 h 108"/>
                  <a:gd name="T26" fmla="*/ 92 w 97"/>
                  <a:gd name="T27" fmla="*/ 53 h 108"/>
                  <a:gd name="T28" fmla="*/ 89 w 97"/>
                  <a:gd name="T29" fmla="*/ 35 h 108"/>
                  <a:gd name="T30" fmla="*/ 80 w 97"/>
                  <a:gd name="T31" fmla="*/ 30 h 108"/>
                  <a:gd name="T32" fmla="*/ 68 w 97"/>
                  <a:gd name="T33" fmla="*/ 23 h 108"/>
                  <a:gd name="T34" fmla="*/ 60 w 97"/>
                  <a:gd name="T35" fmla="*/ 21 h 108"/>
                  <a:gd name="T36" fmla="*/ 39 w 97"/>
                  <a:gd name="T3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108">
                    <a:moveTo>
                      <a:pt x="39" y="1"/>
                    </a:moveTo>
                    <a:cubicBezTo>
                      <a:pt x="38" y="0"/>
                      <a:pt x="29" y="21"/>
                      <a:pt x="29" y="22"/>
                    </a:cubicBezTo>
                    <a:cubicBezTo>
                      <a:pt x="26" y="28"/>
                      <a:pt x="23" y="35"/>
                      <a:pt x="19" y="40"/>
                    </a:cubicBezTo>
                    <a:cubicBezTo>
                      <a:pt x="15" y="43"/>
                      <a:pt x="10" y="44"/>
                      <a:pt x="6" y="48"/>
                    </a:cubicBezTo>
                    <a:cubicBezTo>
                      <a:pt x="0" y="55"/>
                      <a:pt x="4" y="62"/>
                      <a:pt x="7" y="69"/>
                    </a:cubicBezTo>
                    <a:cubicBezTo>
                      <a:pt x="10" y="77"/>
                      <a:pt x="13" y="84"/>
                      <a:pt x="17" y="92"/>
                    </a:cubicBezTo>
                    <a:cubicBezTo>
                      <a:pt x="18" y="96"/>
                      <a:pt x="20" y="102"/>
                      <a:pt x="23" y="106"/>
                    </a:cubicBezTo>
                    <a:cubicBezTo>
                      <a:pt x="24" y="108"/>
                      <a:pt x="24" y="107"/>
                      <a:pt x="26" y="106"/>
                    </a:cubicBezTo>
                    <a:cubicBezTo>
                      <a:pt x="34" y="104"/>
                      <a:pt x="43" y="103"/>
                      <a:pt x="51" y="100"/>
                    </a:cubicBezTo>
                    <a:cubicBezTo>
                      <a:pt x="58" y="98"/>
                      <a:pt x="67" y="97"/>
                      <a:pt x="75" y="95"/>
                    </a:cubicBezTo>
                    <a:cubicBezTo>
                      <a:pt x="78" y="95"/>
                      <a:pt x="81" y="94"/>
                      <a:pt x="84" y="93"/>
                    </a:cubicBezTo>
                    <a:cubicBezTo>
                      <a:pt x="88" y="92"/>
                      <a:pt x="92" y="90"/>
                      <a:pt x="96" y="90"/>
                    </a:cubicBezTo>
                    <a:cubicBezTo>
                      <a:pt x="97" y="86"/>
                      <a:pt x="96" y="81"/>
                      <a:pt x="95" y="77"/>
                    </a:cubicBezTo>
                    <a:cubicBezTo>
                      <a:pt x="94" y="69"/>
                      <a:pt x="93" y="61"/>
                      <a:pt x="92" y="53"/>
                    </a:cubicBezTo>
                    <a:cubicBezTo>
                      <a:pt x="91" y="48"/>
                      <a:pt x="92" y="39"/>
                      <a:pt x="89" y="35"/>
                    </a:cubicBezTo>
                    <a:cubicBezTo>
                      <a:pt x="87" y="33"/>
                      <a:pt x="83" y="32"/>
                      <a:pt x="80" y="30"/>
                    </a:cubicBezTo>
                    <a:cubicBezTo>
                      <a:pt x="76" y="28"/>
                      <a:pt x="72" y="25"/>
                      <a:pt x="68" y="23"/>
                    </a:cubicBezTo>
                    <a:cubicBezTo>
                      <a:pt x="65" y="23"/>
                      <a:pt x="62" y="23"/>
                      <a:pt x="60" y="21"/>
                    </a:cubicBezTo>
                    <a:cubicBezTo>
                      <a:pt x="52" y="15"/>
                      <a:pt x="48" y="6"/>
                      <a:pt x="39"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3" name="Freeform 39"/>
              <p:cNvSpPr/>
              <p:nvPr/>
            </p:nvSpPr>
            <p:spPr bwMode="auto">
              <a:xfrm>
                <a:off x="2914" y="2763"/>
                <a:ext cx="91" cy="217"/>
              </a:xfrm>
              <a:custGeom>
                <a:avLst/>
                <a:gdLst>
                  <a:gd name="T0" fmla="*/ 2 w 24"/>
                  <a:gd name="T1" fmla="*/ 1 h 57"/>
                  <a:gd name="T2" fmla="*/ 1 w 24"/>
                  <a:gd name="T3" fmla="*/ 3 h 57"/>
                  <a:gd name="T4" fmla="*/ 19 w 24"/>
                  <a:gd name="T5" fmla="*/ 53 h 57"/>
                  <a:gd name="T6" fmla="*/ 20 w 24"/>
                  <a:gd name="T7" fmla="*/ 55 h 57"/>
                  <a:gd name="T8" fmla="*/ 23 w 24"/>
                  <a:gd name="T9" fmla="*/ 56 h 57"/>
                  <a:gd name="T10" fmla="*/ 24 w 24"/>
                  <a:gd name="T11" fmla="*/ 54 h 57"/>
                  <a:gd name="T12" fmla="*/ 23 w 24"/>
                  <a:gd name="T13" fmla="*/ 52 h 57"/>
                  <a:gd name="T14" fmla="*/ 4 w 24"/>
                  <a:gd name="T15" fmla="*/ 2 h 57"/>
                  <a:gd name="T16" fmla="*/ 2 w 24"/>
                  <a:gd name="T1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7">
                    <a:moveTo>
                      <a:pt x="2" y="1"/>
                    </a:moveTo>
                    <a:cubicBezTo>
                      <a:pt x="1" y="1"/>
                      <a:pt x="0" y="2"/>
                      <a:pt x="1" y="3"/>
                    </a:cubicBezTo>
                    <a:cubicBezTo>
                      <a:pt x="4" y="18"/>
                      <a:pt x="13" y="39"/>
                      <a:pt x="19" y="53"/>
                    </a:cubicBezTo>
                    <a:cubicBezTo>
                      <a:pt x="20" y="55"/>
                      <a:pt x="20" y="55"/>
                      <a:pt x="20" y="55"/>
                    </a:cubicBezTo>
                    <a:cubicBezTo>
                      <a:pt x="20" y="56"/>
                      <a:pt x="22" y="57"/>
                      <a:pt x="23" y="56"/>
                    </a:cubicBezTo>
                    <a:cubicBezTo>
                      <a:pt x="23" y="56"/>
                      <a:pt x="24" y="55"/>
                      <a:pt x="24" y="54"/>
                    </a:cubicBezTo>
                    <a:cubicBezTo>
                      <a:pt x="23" y="52"/>
                      <a:pt x="23" y="52"/>
                      <a:pt x="23" y="52"/>
                    </a:cubicBezTo>
                    <a:cubicBezTo>
                      <a:pt x="16" y="38"/>
                      <a:pt x="7" y="16"/>
                      <a:pt x="4" y="2"/>
                    </a:cubicBezTo>
                    <a:cubicBezTo>
                      <a:pt x="4" y="1"/>
                      <a:pt x="3" y="0"/>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4" name="Freeform 40"/>
              <p:cNvSpPr/>
              <p:nvPr/>
            </p:nvSpPr>
            <p:spPr bwMode="auto">
              <a:xfrm>
                <a:off x="3249" y="2698"/>
                <a:ext cx="34" cy="221"/>
              </a:xfrm>
              <a:custGeom>
                <a:avLst/>
                <a:gdLst>
                  <a:gd name="T0" fmla="*/ 0 w 9"/>
                  <a:gd name="T1" fmla="*/ 2 h 58"/>
                  <a:gd name="T2" fmla="*/ 3 w 9"/>
                  <a:gd name="T3" fmla="*/ 31 h 58"/>
                  <a:gd name="T4" fmla="*/ 5 w 9"/>
                  <a:gd name="T5" fmla="*/ 56 h 58"/>
                  <a:gd name="T6" fmla="*/ 7 w 9"/>
                  <a:gd name="T7" fmla="*/ 58 h 58"/>
                  <a:gd name="T8" fmla="*/ 9 w 9"/>
                  <a:gd name="T9" fmla="*/ 56 h 58"/>
                  <a:gd name="T10" fmla="*/ 7 w 9"/>
                  <a:gd name="T11" fmla="*/ 31 h 58"/>
                  <a:gd name="T12" fmla="*/ 4 w 9"/>
                  <a:gd name="T13" fmla="*/ 2 h 58"/>
                  <a:gd name="T14" fmla="*/ 2 w 9"/>
                  <a:gd name="T15" fmla="*/ 0 h 58"/>
                  <a:gd name="T16" fmla="*/ 0 w 9"/>
                  <a:gd name="T17"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8">
                    <a:moveTo>
                      <a:pt x="0" y="2"/>
                    </a:moveTo>
                    <a:cubicBezTo>
                      <a:pt x="1" y="12"/>
                      <a:pt x="2" y="21"/>
                      <a:pt x="3" y="31"/>
                    </a:cubicBezTo>
                    <a:cubicBezTo>
                      <a:pt x="4" y="39"/>
                      <a:pt x="5" y="48"/>
                      <a:pt x="5" y="56"/>
                    </a:cubicBezTo>
                    <a:cubicBezTo>
                      <a:pt x="5" y="57"/>
                      <a:pt x="6" y="58"/>
                      <a:pt x="7" y="58"/>
                    </a:cubicBezTo>
                    <a:cubicBezTo>
                      <a:pt x="8" y="58"/>
                      <a:pt x="9" y="57"/>
                      <a:pt x="9" y="56"/>
                    </a:cubicBezTo>
                    <a:cubicBezTo>
                      <a:pt x="8" y="47"/>
                      <a:pt x="7" y="39"/>
                      <a:pt x="7" y="31"/>
                    </a:cubicBezTo>
                    <a:cubicBezTo>
                      <a:pt x="5" y="21"/>
                      <a:pt x="4" y="11"/>
                      <a:pt x="4" y="2"/>
                    </a:cubicBezTo>
                    <a:cubicBezTo>
                      <a:pt x="4" y="1"/>
                      <a:pt x="3" y="0"/>
                      <a:pt x="2" y="0"/>
                    </a:cubicBezTo>
                    <a:cubicBezTo>
                      <a:pt x="1" y="0"/>
                      <a:pt x="0" y="1"/>
                      <a:pt x="0" y="2"/>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5" name="Freeform 41"/>
              <p:cNvSpPr/>
              <p:nvPr/>
            </p:nvSpPr>
            <p:spPr bwMode="auto">
              <a:xfrm>
                <a:off x="2990" y="2900"/>
                <a:ext cx="297" cy="76"/>
              </a:xfrm>
              <a:custGeom>
                <a:avLst/>
                <a:gdLst>
                  <a:gd name="T0" fmla="*/ 76 w 78"/>
                  <a:gd name="T1" fmla="*/ 0 h 20"/>
                  <a:gd name="T2" fmla="*/ 54 w 78"/>
                  <a:gd name="T3" fmla="*/ 5 h 20"/>
                  <a:gd name="T4" fmla="*/ 1 w 78"/>
                  <a:gd name="T5" fmla="*/ 17 h 20"/>
                  <a:gd name="T6" fmla="*/ 0 w 78"/>
                  <a:gd name="T7" fmla="*/ 19 h 20"/>
                  <a:gd name="T8" fmla="*/ 2 w 78"/>
                  <a:gd name="T9" fmla="*/ 20 h 20"/>
                  <a:gd name="T10" fmla="*/ 55 w 78"/>
                  <a:gd name="T11" fmla="*/ 9 h 20"/>
                  <a:gd name="T12" fmla="*/ 77 w 78"/>
                  <a:gd name="T13" fmla="*/ 4 h 20"/>
                  <a:gd name="T14" fmla="*/ 78 w 78"/>
                  <a:gd name="T15" fmla="*/ 2 h 20"/>
                  <a:gd name="T16" fmla="*/ 76 w 78"/>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0">
                    <a:moveTo>
                      <a:pt x="76" y="0"/>
                    </a:moveTo>
                    <a:cubicBezTo>
                      <a:pt x="54" y="5"/>
                      <a:pt x="54" y="5"/>
                      <a:pt x="54" y="5"/>
                    </a:cubicBezTo>
                    <a:cubicBezTo>
                      <a:pt x="37" y="9"/>
                      <a:pt x="19" y="14"/>
                      <a:pt x="1" y="17"/>
                    </a:cubicBezTo>
                    <a:cubicBezTo>
                      <a:pt x="0" y="17"/>
                      <a:pt x="0" y="18"/>
                      <a:pt x="0" y="19"/>
                    </a:cubicBezTo>
                    <a:cubicBezTo>
                      <a:pt x="0" y="20"/>
                      <a:pt x="1" y="20"/>
                      <a:pt x="2" y="20"/>
                    </a:cubicBezTo>
                    <a:cubicBezTo>
                      <a:pt x="20" y="17"/>
                      <a:pt x="38" y="13"/>
                      <a:pt x="55" y="9"/>
                    </a:cubicBezTo>
                    <a:cubicBezTo>
                      <a:pt x="77" y="4"/>
                      <a:pt x="77" y="4"/>
                      <a:pt x="77" y="4"/>
                    </a:cubicBezTo>
                    <a:cubicBezTo>
                      <a:pt x="78" y="4"/>
                      <a:pt x="78" y="3"/>
                      <a:pt x="78" y="2"/>
                    </a:cubicBezTo>
                    <a:cubicBezTo>
                      <a:pt x="78" y="1"/>
                      <a:pt x="77" y="0"/>
                      <a:pt x="76"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6" name="Freeform 42"/>
              <p:cNvSpPr/>
              <p:nvPr/>
            </p:nvSpPr>
            <p:spPr bwMode="auto">
              <a:xfrm>
                <a:off x="2853" y="2534"/>
                <a:ext cx="464" cy="282"/>
              </a:xfrm>
              <a:custGeom>
                <a:avLst/>
                <a:gdLst>
                  <a:gd name="T0" fmla="*/ 51 w 122"/>
                  <a:gd name="T1" fmla="*/ 3 h 74"/>
                  <a:gd name="T2" fmla="*/ 3 w 122"/>
                  <a:gd name="T3" fmla="*/ 66 h 74"/>
                  <a:gd name="T4" fmla="*/ 1 w 122"/>
                  <a:gd name="T5" fmla="*/ 71 h 74"/>
                  <a:gd name="T6" fmla="*/ 6 w 122"/>
                  <a:gd name="T7" fmla="*/ 73 h 74"/>
                  <a:gd name="T8" fmla="*/ 55 w 122"/>
                  <a:gd name="T9" fmla="*/ 14 h 74"/>
                  <a:gd name="T10" fmla="*/ 118 w 122"/>
                  <a:gd name="T11" fmla="*/ 48 h 74"/>
                  <a:gd name="T12" fmla="*/ 122 w 122"/>
                  <a:gd name="T13" fmla="*/ 44 h 74"/>
                  <a:gd name="T14" fmla="*/ 118 w 122"/>
                  <a:gd name="T15" fmla="*/ 41 h 74"/>
                  <a:gd name="T16" fmla="*/ 58 w 122"/>
                  <a:gd name="T17" fmla="*/ 3 h 74"/>
                  <a:gd name="T18" fmla="*/ 54 w 122"/>
                  <a:gd name="T19" fmla="*/ 0 h 74"/>
                  <a:gd name="T20" fmla="*/ 51 w 122"/>
                  <a:gd name="T21"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74">
                    <a:moveTo>
                      <a:pt x="51" y="3"/>
                    </a:moveTo>
                    <a:cubicBezTo>
                      <a:pt x="45" y="30"/>
                      <a:pt x="24" y="57"/>
                      <a:pt x="3" y="66"/>
                    </a:cubicBezTo>
                    <a:cubicBezTo>
                      <a:pt x="1" y="67"/>
                      <a:pt x="0" y="69"/>
                      <a:pt x="1" y="71"/>
                    </a:cubicBezTo>
                    <a:cubicBezTo>
                      <a:pt x="1" y="73"/>
                      <a:pt x="4" y="74"/>
                      <a:pt x="6" y="73"/>
                    </a:cubicBezTo>
                    <a:cubicBezTo>
                      <a:pt x="27" y="64"/>
                      <a:pt x="47" y="40"/>
                      <a:pt x="55" y="14"/>
                    </a:cubicBezTo>
                    <a:cubicBezTo>
                      <a:pt x="68" y="33"/>
                      <a:pt x="98" y="50"/>
                      <a:pt x="118" y="48"/>
                    </a:cubicBezTo>
                    <a:cubicBezTo>
                      <a:pt x="121" y="48"/>
                      <a:pt x="122" y="46"/>
                      <a:pt x="122" y="44"/>
                    </a:cubicBezTo>
                    <a:cubicBezTo>
                      <a:pt x="122" y="42"/>
                      <a:pt x="120" y="40"/>
                      <a:pt x="118" y="41"/>
                    </a:cubicBezTo>
                    <a:cubicBezTo>
                      <a:pt x="98" y="43"/>
                      <a:pt x="64" y="21"/>
                      <a:pt x="58" y="3"/>
                    </a:cubicBezTo>
                    <a:cubicBezTo>
                      <a:pt x="58" y="1"/>
                      <a:pt x="56" y="0"/>
                      <a:pt x="54" y="0"/>
                    </a:cubicBezTo>
                    <a:cubicBezTo>
                      <a:pt x="53" y="0"/>
                      <a:pt x="51" y="1"/>
                      <a:pt x="51" y="3"/>
                    </a:cubicBezTo>
                    <a:close/>
                  </a:path>
                </a:pathLst>
              </a:custGeom>
              <a:solidFill>
                <a:srgbClr val="40B6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7" name="Freeform 43"/>
              <p:cNvSpPr/>
              <p:nvPr/>
            </p:nvSpPr>
            <p:spPr bwMode="auto">
              <a:xfrm>
                <a:off x="2876" y="2564"/>
                <a:ext cx="91" cy="96"/>
              </a:xfrm>
              <a:custGeom>
                <a:avLst/>
                <a:gdLst>
                  <a:gd name="T0" fmla="*/ 16 w 24"/>
                  <a:gd name="T1" fmla="*/ 2 h 25"/>
                  <a:gd name="T2" fmla="*/ 8 w 24"/>
                  <a:gd name="T3" fmla="*/ 12 h 25"/>
                  <a:gd name="T4" fmla="*/ 2 w 24"/>
                  <a:gd name="T5" fmla="*/ 18 h 25"/>
                  <a:gd name="T6" fmla="*/ 2 w 24"/>
                  <a:gd name="T7" fmla="*/ 23 h 25"/>
                  <a:gd name="T8" fmla="*/ 7 w 24"/>
                  <a:gd name="T9" fmla="*/ 23 h 25"/>
                  <a:gd name="T10" fmla="*/ 13 w 24"/>
                  <a:gd name="T11" fmla="*/ 18 h 25"/>
                  <a:gd name="T12" fmla="*/ 23 w 24"/>
                  <a:gd name="T13" fmla="*/ 6 h 25"/>
                  <a:gd name="T14" fmla="*/ 21 w 24"/>
                  <a:gd name="T15" fmla="*/ 1 h 25"/>
                  <a:gd name="T16" fmla="*/ 16 w 24"/>
                  <a:gd name="T1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6" y="2"/>
                    </a:moveTo>
                    <a:cubicBezTo>
                      <a:pt x="13" y="7"/>
                      <a:pt x="11" y="9"/>
                      <a:pt x="8" y="12"/>
                    </a:cubicBezTo>
                    <a:cubicBezTo>
                      <a:pt x="2" y="18"/>
                      <a:pt x="2" y="18"/>
                      <a:pt x="2" y="18"/>
                    </a:cubicBezTo>
                    <a:cubicBezTo>
                      <a:pt x="0" y="20"/>
                      <a:pt x="0" y="22"/>
                      <a:pt x="2" y="23"/>
                    </a:cubicBezTo>
                    <a:cubicBezTo>
                      <a:pt x="3" y="25"/>
                      <a:pt x="6" y="24"/>
                      <a:pt x="7" y="23"/>
                    </a:cubicBezTo>
                    <a:cubicBezTo>
                      <a:pt x="13" y="18"/>
                      <a:pt x="13" y="18"/>
                      <a:pt x="13" y="18"/>
                    </a:cubicBezTo>
                    <a:cubicBezTo>
                      <a:pt x="16" y="15"/>
                      <a:pt x="19" y="12"/>
                      <a:pt x="23" y="6"/>
                    </a:cubicBezTo>
                    <a:cubicBezTo>
                      <a:pt x="24" y="4"/>
                      <a:pt x="23" y="2"/>
                      <a:pt x="21" y="1"/>
                    </a:cubicBezTo>
                    <a:cubicBezTo>
                      <a:pt x="19" y="0"/>
                      <a:pt x="17" y="0"/>
                      <a:pt x="16" y="2"/>
                    </a:cubicBezTo>
                    <a:close/>
                  </a:path>
                </a:pathLst>
              </a:custGeom>
              <a:solidFill>
                <a:srgbClr val="40B6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8" name="Freeform 44"/>
              <p:cNvSpPr/>
              <p:nvPr/>
            </p:nvSpPr>
            <p:spPr bwMode="auto">
              <a:xfrm>
                <a:off x="2971" y="2786"/>
                <a:ext cx="49" cy="53"/>
              </a:xfrm>
              <a:custGeom>
                <a:avLst/>
                <a:gdLst>
                  <a:gd name="T0" fmla="*/ 3 w 13"/>
                  <a:gd name="T1" fmla="*/ 14 h 14"/>
                  <a:gd name="T2" fmla="*/ 13 w 13"/>
                  <a:gd name="T3" fmla="*/ 12 h 14"/>
                  <a:gd name="T4" fmla="*/ 9 w 13"/>
                  <a:gd name="T5" fmla="*/ 0 h 14"/>
                  <a:gd name="T6" fmla="*/ 0 w 13"/>
                  <a:gd name="T7" fmla="*/ 4 h 14"/>
                  <a:gd name="T8" fmla="*/ 3 w 13"/>
                  <a:gd name="T9" fmla="*/ 14 h 14"/>
                </a:gdLst>
                <a:ahLst/>
                <a:cxnLst>
                  <a:cxn ang="0">
                    <a:pos x="T0" y="T1"/>
                  </a:cxn>
                  <a:cxn ang="0">
                    <a:pos x="T2" y="T3"/>
                  </a:cxn>
                  <a:cxn ang="0">
                    <a:pos x="T4" y="T5"/>
                  </a:cxn>
                  <a:cxn ang="0">
                    <a:pos x="T6" y="T7"/>
                  </a:cxn>
                  <a:cxn ang="0">
                    <a:pos x="T8" y="T9"/>
                  </a:cxn>
                </a:cxnLst>
                <a:rect l="0" t="0" r="r" b="b"/>
                <a:pathLst>
                  <a:path w="13" h="14">
                    <a:moveTo>
                      <a:pt x="3" y="14"/>
                    </a:moveTo>
                    <a:cubicBezTo>
                      <a:pt x="7" y="13"/>
                      <a:pt x="10" y="13"/>
                      <a:pt x="13" y="12"/>
                    </a:cubicBezTo>
                    <a:cubicBezTo>
                      <a:pt x="12" y="8"/>
                      <a:pt x="11" y="4"/>
                      <a:pt x="9" y="0"/>
                    </a:cubicBezTo>
                    <a:cubicBezTo>
                      <a:pt x="6" y="2"/>
                      <a:pt x="3" y="3"/>
                      <a:pt x="0" y="4"/>
                    </a:cubicBezTo>
                    <a:cubicBezTo>
                      <a:pt x="0" y="4"/>
                      <a:pt x="3" y="14"/>
                      <a:pt x="3" y="14"/>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9" name="Freeform 45"/>
              <p:cNvSpPr/>
              <p:nvPr/>
            </p:nvSpPr>
            <p:spPr bwMode="auto">
              <a:xfrm>
                <a:off x="3093" y="2767"/>
                <a:ext cx="41" cy="45"/>
              </a:xfrm>
              <a:custGeom>
                <a:avLst/>
                <a:gdLst>
                  <a:gd name="T0" fmla="*/ 1 w 11"/>
                  <a:gd name="T1" fmla="*/ 12 h 12"/>
                  <a:gd name="T2" fmla="*/ 11 w 11"/>
                  <a:gd name="T3" fmla="*/ 12 h 12"/>
                  <a:gd name="T4" fmla="*/ 9 w 11"/>
                  <a:gd name="T5" fmla="*/ 0 h 12"/>
                  <a:gd name="T6" fmla="*/ 0 w 11"/>
                  <a:gd name="T7" fmla="*/ 2 h 12"/>
                  <a:gd name="T8" fmla="*/ 1 w 11"/>
                  <a:gd name="T9" fmla="*/ 12 h 12"/>
                </a:gdLst>
                <a:ahLst/>
                <a:cxnLst>
                  <a:cxn ang="0">
                    <a:pos x="T0" y="T1"/>
                  </a:cxn>
                  <a:cxn ang="0">
                    <a:pos x="T2" y="T3"/>
                  </a:cxn>
                  <a:cxn ang="0">
                    <a:pos x="T4" y="T5"/>
                  </a:cxn>
                  <a:cxn ang="0">
                    <a:pos x="T6" y="T7"/>
                  </a:cxn>
                  <a:cxn ang="0">
                    <a:pos x="T8" y="T9"/>
                  </a:cxn>
                </a:cxnLst>
                <a:rect l="0" t="0" r="r" b="b"/>
                <a:pathLst>
                  <a:path w="11" h="12">
                    <a:moveTo>
                      <a:pt x="1" y="12"/>
                    </a:moveTo>
                    <a:cubicBezTo>
                      <a:pt x="5" y="12"/>
                      <a:pt x="8" y="12"/>
                      <a:pt x="11" y="12"/>
                    </a:cubicBezTo>
                    <a:cubicBezTo>
                      <a:pt x="11" y="8"/>
                      <a:pt x="11" y="4"/>
                      <a:pt x="9" y="0"/>
                    </a:cubicBezTo>
                    <a:cubicBezTo>
                      <a:pt x="6" y="1"/>
                      <a:pt x="3" y="2"/>
                      <a:pt x="0" y="2"/>
                    </a:cubicBezTo>
                    <a:cubicBezTo>
                      <a:pt x="0" y="2"/>
                      <a:pt x="1" y="12"/>
                      <a:pt x="1" y="12"/>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0" name="Freeform 46"/>
              <p:cNvSpPr/>
              <p:nvPr/>
            </p:nvSpPr>
            <p:spPr bwMode="auto">
              <a:xfrm>
                <a:off x="3184" y="2751"/>
                <a:ext cx="46" cy="50"/>
              </a:xfrm>
              <a:custGeom>
                <a:avLst/>
                <a:gdLst>
                  <a:gd name="T0" fmla="*/ 2 w 12"/>
                  <a:gd name="T1" fmla="*/ 13 h 13"/>
                  <a:gd name="T2" fmla="*/ 12 w 12"/>
                  <a:gd name="T3" fmla="*/ 12 h 13"/>
                  <a:gd name="T4" fmla="*/ 10 w 12"/>
                  <a:gd name="T5" fmla="*/ 0 h 13"/>
                  <a:gd name="T6" fmla="*/ 0 w 12"/>
                  <a:gd name="T7" fmla="*/ 2 h 13"/>
                  <a:gd name="T8" fmla="*/ 2 w 12"/>
                  <a:gd name="T9" fmla="*/ 13 h 13"/>
                </a:gdLst>
                <a:ahLst/>
                <a:cxnLst>
                  <a:cxn ang="0">
                    <a:pos x="T0" y="T1"/>
                  </a:cxn>
                  <a:cxn ang="0">
                    <a:pos x="T2" y="T3"/>
                  </a:cxn>
                  <a:cxn ang="0">
                    <a:pos x="T4" y="T5"/>
                  </a:cxn>
                  <a:cxn ang="0">
                    <a:pos x="T6" y="T7"/>
                  </a:cxn>
                  <a:cxn ang="0">
                    <a:pos x="T8" y="T9"/>
                  </a:cxn>
                </a:cxnLst>
                <a:rect l="0" t="0" r="r" b="b"/>
                <a:pathLst>
                  <a:path w="12" h="13">
                    <a:moveTo>
                      <a:pt x="2" y="13"/>
                    </a:moveTo>
                    <a:cubicBezTo>
                      <a:pt x="5" y="12"/>
                      <a:pt x="9" y="12"/>
                      <a:pt x="12" y="12"/>
                    </a:cubicBezTo>
                    <a:cubicBezTo>
                      <a:pt x="12" y="8"/>
                      <a:pt x="11" y="4"/>
                      <a:pt x="10" y="0"/>
                    </a:cubicBezTo>
                    <a:cubicBezTo>
                      <a:pt x="7" y="1"/>
                      <a:pt x="4" y="2"/>
                      <a:pt x="0" y="2"/>
                    </a:cubicBezTo>
                    <a:cubicBezTo>
                      <a:pt x="0" y="2"/>
                      <a:pt x="2" y="12"/>
                      <a:pt x="2" y="13"/>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1" name="Freeform 47"/>
              <p:cNvSpPr>
                <a:spLocks noEditPoints="1"/>
              </p:cNvSpPr>
              <p:nvPr/>
            </p:nvSpPr>
            <p:spPr bwMode="auto">
              <a:xfrm>
                <a:off x="2777" y="2393"/>
                <a:ext cx="160" cy="152"/>
              </a:xfrm>
              <a:custGeom>
                <a:avLst/>
                <a:gdLst>
                  <a:gd name="T0" fmla="*/ 3 w 42"/>
                  <a:gd name="T1" fmla="*/ 11 h 40"/>
                  <a:gd name="T2" fmla="*/ 10 w 42"/>
                  <a:gd name="T3" fmla="*/ 33 h 40"/>
                  <a:gd name="T4" fmla="*/ 34 w 42"/>
                  <a:gd name="T5" fmla="*/ 33 h 40"/>
                  <a:gd name="T6" fmla="*/ 40 w 42"/>
                  <a:gd name="T7" fmla="*/ 16 h 40"/>
                  <a:gd name="T8" fmla="*/ 18 w 42"/>
                  <a:gd name="T9" fmla="*/ 0 h 40"/>
                  <a:gd name="T10" fmla="*/ 3 w 42"/>
                  <a:gd name="T11" fmla="*/ 11 h 40"/>
                  <a:gd name="T12" fmla="*/ 11 w 42"/>
                  <a:gd name="T13" fmla="*/ 31 h 40"/>
                  <a:gd name="T14" fmla="*/ 6 w 42"/>
                  <a:gd name="T15" fmla="*/ 12 h 40"/>
                  <a:gd name="T16" fmla="*/ 18 w 42"/>
                  <a:gd name="T17" fmla="*/ 3 h 40"/>
                  <a:gd name="T18" fmla="*/ 37 w 42"/>
                  <a:gd name="T19" fmla="*/ 17 h 40"/>
                  <a:gd name="T20" fmla="*/ 33 w 42"/>
                  <a:gd name="T21" fmla="*/ 31 h 40"/>
                  <a:gd name="T22" fmla="*/ 11 w 42"/>
                  <a:gd name="T23"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0">
                    <a:moveTo>
                      <a:pt x="3" y="11"/>
                    </a:moveTo>
                    <a:cubicBezTo>
                      <a:pt x="0" y="19"/>
                      <a:pt x="3" y="28"/>
                      <a:pt x="10" y="33"/>
                    </a:cubicBezTo>
                    <a:cubicBezTo>
                      <a:pt x="16" y="38"/>
                      <a:pt x="26" y="40"/>
                      <a:pt x="34" y="33"/>
                    </a:cubicBezTo>
                    <a:cubicBezTo>
                      <a:pt x="40" y="29"/>
                      <a:pt x="42" y="23"/>
                      <a:pt x="40" y="16"/>
                    </a:cubicBezTo>
                    <a:cubicBezTo>
                      <a:pt x="37" y="8"/>
                      <a:pt x="27" y="0"/>
                      <a:pt x="18" y="0"/>
                    </a:cubicBezTo>
                    <a:cubicBezTo>
                      <a:pt x="11" y="0"/>
                      <a:pt x="6" y="4"/>
                      <a:pt x="3" y="11"/>
                    </a:cubicBezTo>
                    <a:close/>
                    <a:moveTo>
                      <a:pt x="11" y="31"/>
                    </a:moveTo>
                    <a:cubicBezTo>
                      <a:pt x="7" y="27"/>
                      <a:pt x="2" y="21"/>
                      <a:pt x="6" y="12"/>
                    </a:cubicBezTo>
                    <a:cubicBezTo>
                      <a:pt x="9" y="4"/>
                      <a:pt x="14" y="3"/>
                      <a:pt x="18" y="3"/>
                    </a:cubicBezTo>
                    <a:cubicBezTo>
                      <a:pt x="26" y="3"/>
                      <a:pt x="34" y="10"/>
                      <a:pt x="37" y="17"/>
                    </a:cubicBezTo>
                    <a:cubicBezTo>
                      <a:pt x="38" y="21"/>
                      <a:pt x="39" y="26"/>
                      <a:pt x="33" y="31"/>
                    </a:cubicBezTo>
                    <a:cubicBezTo>
                      <a:pt x="26" y="37"/>
                      <a:pt x="17" y="35"/>
                      <a:pt x="11" y="3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2" name="Freeform 48"/>
              <p:cNvSpPr/>
              <p:nvPr/>
            </p:nvSpPr>
            <p:spPr bwMode="auto">
              <a:xfrm>
                <a:off x="2803" y="2389"/>
                <a:ext cx="126" cy="133"/>
              </a:xfrm>
              <a:custGeom>
                <a:avLst/>
                <a:gdLst>
                  <a:gd name="T0" fmla="*/ 22 w 33"/>
                  <a:gd name="T1" fmla="*/ 28 h 35"/>
                  <a:gd name="T2" fmla="*/ 4 w 33"/>
                  <a:gd name="T3" fmla="*/ 16 h 35"/>
                  <a:gd name="T4" fmla="*/ 22 w 33"/>
                  <a:gd name="T5" fmla="*/ 28 h 35"/>
                </a:gdLst>
                <a:ahLst/>
                <a:cxnLst>
                  <a:cxn ang="0">
                    <a:pos x="T0" y="T1"/>
                  </a:cxn>
                  <a:cxn ang="0">
                    <a:pos x="T2" y="T3"/>
                  </a:cxn>
                  <a:cxn ang="0">
                    <a:pos x="T4" y="T5"/>
                  </a:cxn>
                </a:cxnLst>
                <a:rect l="0" t="0" r="r" b="b"/>
                <a:pathLst>
                  <a:path w="33" h="35">
                    <a:moveTo>
                      <a:pt x="22" y="28"/>
                    </a:moveTo>
                    <a:cubicBezTo>
                      <a:pt x="33" y="19"/>
                      <a:pt x="10" y="0"/>
                      <a:pt x="4" y="16"/>
                    </a:cubicBezTo>
                    <a:cubicBezTo>
                      <a:pt x="0" y="26"/>
                      <a:pt x="13" y="35"/>
                      <a:pt x="22" y="28"/>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3" name="Freeform 49"/>
              <p:cNvSpPr>
                <a:spLocks noEditPoints="1"/>
              </p:cNvSpPr>
              <p:nvPr/>
            </p:nvSpPr>
            <p:spPr bwMode="auto">
              <a:xfrm>
                <a:off x="2899" y="2183"/>
                <a:ext cx="129" cy="130"/>
              </a:xfrm>
              <a:custGeom>
                <a:avLst/>
                <a:gdLst>
                  <a:gd name="T0" fmla="*/ 16 w 34"/>
                  <a:gd name="T1" fmla="*/ 1 h 34"/>
                  <a:gd name="T2" fmla="*/ 1 w 34"/>
                  <a:gd name="T3" fmla="*/ 17 h 34"/>
                  <a:gd name="T4" fmla="*/ 9 w 34"/>
                  <a:gd name="T5" fmla="*/ 30 h 34"/>
                  <a:gd name="T6" fmla="*/ 27 w 34"/>
                  <a:gd name="T7" fmla="*/ 27 h 34"/>
                  <a:gd name="T8" fmla="*/ 30 w 34"/>
                  <a:gd name="T9" fmla="*/ 7 h 34"/>
                  <a:gd name="T10" fmla="*/ 16 w 34"/>
                  <a:gd name="T11" fmla="*/ 1 h 34"/>
                  <a:gd name="T12" fmla="*/ 10 w 34"/>
                  <a:gd name="T13" fmla="*/ 28 h 34"/>
                  <a:gd name="T14" fmla="*/ 4 w 34"/>
                  <a:gd name="T15" fmla="*/ 17 h 34"/>
                  <a:gd name="T16" fmla="*/ 17 w 34"/>
                  <a:gd name="T17" fmla="*/ 4 h 34"/>
                  <a:gd name="T18" fmla="*/ 28 w 34"/>
                  <a:gd name="T19" fmla="*/ 9 h 34"/>
                  <a:gd name="T20" fmla="*/ 29 w 34"/>
                  <a:gd name="T21" fmla="*/ 15 h 34"/>
                  <a:gd name="T22" fmla="*/ 25 w 34"/>
                  <a:gd name="T23" fmla="*/ 25 h 34"/>
                  <a:gd name="T24" fmla="*/ 10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16" y="1"/>
                    </a:moveTo>
                    <a:cubicBezTo>
                      <a:pt x="9" y="3"/>
                      <a:pt x="2" y="10"/>
                      <a:pt x="1" y="17"/>
                    </a:cubicBezTo>
                    <a:cubicBezTo>
                      <a:pt x="0" y="22"/>
                      <a:pt x="3" y="27"/>
                      <a:pt x="9" y="30"/>
                    </a:cubicBezTo>
                    <a:cubicBezTo>
                      <a:pt x="15" y="34"/>
                      <a:pt x="22" y="33"/>
                      <a:pt x="27" y="27"/>
                    </a:cubicBezTo>
                    <a:cubicBezTo>
                      <a:pt x="32" y="23"/>
                      <a:pt x="34" y="15"/>
                      <a:pt x="30" y="7"/>
                    </a:cubicBezTo>
                    <a:cubicBezTo>
                      <a:pt x="27" y="2"/>
                      <a:pt x="22" y="0"/>
                      <a:pt x="16" y="1"/>
                    </a:cubicBezTo>
                    <a:close/>
                    <a:moveTo>
                      <a:pt x="10" y="28"/>
                    </a:moveTo>
                    <a:cubicBezTo>
                      <a:pt x="4" y="25"/>
                      <a:pt x="3" y="20"/>
                      <a:pt x="4" y="17"/>
                    </a:cubicBezTo>
                    <a:cubicBezTo>
                      <a:pt x="5" y="11"/>
                      <a:pt x="11" y="5"/>
                      <a:pt x="17" y="4"/>
                    </a:cubicBezTo>
                    <a:cubicBezTo>
                      <a:pt x="20" y="3"/>
                      <a:pt x="24" y="4"/>
                      <a:pt x="28" y="9"/>
                    </a:cubicBezTo>
                    <a:cubicBezTo>
                      <a:pt x="29" y="11"/>
                      <a:pt x="29" y="13"/>
                      <a:pt x="29" y="15"/>
                    </a:cubicBezTo>
                    <a:cubicBezTo>
                      <a:pt x="30" y="19"/>
                      <a:pt x="28" y="23"/>
                      <a:pt x="25" y="25"/>
                    </a:cubicBezTo>
                    <a:cubicBezTo>
                      <a:pt x="22" y="29"/>
                      <a:pt x="16" y="31"/>
                      <a:pt x="10" y="28"/>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4" name="Freeform 50"/>
              <p:cNvSpPr/>
              <p:nvPr/>
            </p:nvSpPr>
            <p:spPr bwMode="auto">
              <a:xfrm>
                <a:off x="2902" y="2187"/>
                <a:ext cx="107" cy="103"/>
              </a:xfrm>
              <a:custGeom>
                <a:avLst/>
                <a:gdLst>
                  <a:gd name="T0" fmla="*/ 23 w 28"/>
                  <a:gd name="T1" fmla="*/ 11 h 27"/>
                  <a:gd name="T2" fmla="*/ 12 w 28"/>
                  <a:gd name="T3" fmla="*/ 23 h 27"/>
                  <a:gd name="T4" fmla="*/ 23 w 28"/>
                  <a:gd name="T5" fmla="*/ 11 h 27"/>
                </a:gdLst>
                <a:ahLst/>
                <a:cxnLst>
                  <a:cxn ang="0">
                    <a:pos x="T0" y="T1"/>
                  </a:cxn>
                  <a:cxn ang="0">
                    <a:pos x="T2" y="T3"/>
                  </a:cxn>
                  <a:cxn ang="0">
                    <a:pos x="T4" y="T5"/>
                  </a:cxn>
                </a:cxnLst>
                <a:rect l="0" t="0" r="r" b="b"/>
                <a:pathLst>
                  <a:path w="28" h="27">
                    <a:moveTo>
                      <a:pt x="23" y="11"/>
                    </a:moveTo>
                    <a:cubicBezTo>
                      <a:pt x="17" y="0"/>
                      <a:pt x="0" y="16"/>
                      <a:pt x="12" y="23"/>
                    </a:cubicBezTo>
                    <a:cubicBezTo>
                      <a:pt x="19" y="27"/>
                      <a:pt x="28" y="18"/>
                      <a:pt x="23"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5" name="Freeform 51"/>
              <p:cNvSpPr/>
              <p:nvPr/>
            </p:nvSpPr>
            <p:spPr bwMode="auto">
              <a:xfrm>
                <a:off x="2092" y="2633"/>
                <a:ext cx="88" cy="477"/>
              </a:xfrm>
              <a:custGeom>
                <a:avLst/>
                <a:gdLst>
                  <a:gd name="T0" fmla="*/ 8 w 23"/>
                  <a:gd name="T1" fmla="*/ 4 h 125"/>
                  <a:gd name="T2" fmla="*/ 8 w 23"/>
                  <a:gd name="T3" fmla="*/ 54 h 125"/>
                  <a:gd name="T4" fmla="*/ 1 w 23"/>
                  <a:gd name="T5" fmla="*/ 117 h 125"/>
                  <a:gd name="T6" fmla="*/ 3 w 23"/>
                  <a:gd name="T7" fmla="*/ 124 h 125"/>
                  <a:gd name="T8" fmla="*/ 10 w 23"/>
                  <a:gd name="T9" fmla="*/ 122 h 125"/>
                  <a:gd name="T10" fmla="*/ 18 w 23"/>
                  <a:gd name="T11" fmla="*/ 52 h 125"/>
                  <a:gd name="T12" fmla="*/ 17 w 23"/>
                  <a:gd name="T13" fmla="*/ 6 h 125"/>
                  <a:gd name="T14" fmla="*/ 13 w 23"/>
                  <a:gd name="T15" fmla="*/ 0 h 125"/>
                  <a:gd name="T16" fmla="*/ 8 w 23"/>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25">
                    <a:moveTo>
                      <a:pt x="8" y="4"/>
                    </a:moveTo>
                    <a:cubicBezTo>
                      <a:pt x="4" y="22"/>
                      <a:pt x="6" y="38"/>
                      <a:pt x="8" y="54"/>
                    </a:cubicBezTo>
                    <a:cubicBezTo>
                      <a:pt x="11" y="74"/>
                      <a:pt x="13" y="94"/>
                      <a:pt x="1" y="117"/>
                    </a:cubicBezTo>
                    <a:cubicBezTo>
                      <a:pt x="0" y="120"/>
                      <a:pt x="1" y="122"/>
                      <a:pt x="3" y="124"/>
                    </a:cubicBezTo>
                    <a:cubicBezTo>
                      <a:pt x="6" y="125"/>
                      <a:pt x="8" y="124"/>
                      <a:pt x="10" y="122"/>
                    </a:cubicBezTo>
                    <a:cubicBezTo>
                      <a:pt x="23" y="95"/>
                      <a:pt x="20" y="73"/>
                      <a:pt x="18" y="52"/>
                    </a:cubicBezTo>
                    <a:cubicBezTo>
                      <a:pt x="16" y="38"/>
                      <a:pt x="14" y="23"/>
                      <a:pt x="17" y="6"/>
                    </a:cubicBezTo>
                    <a:cubicBezTo>
                      <a:pt x="18" y="3"/>
                      <a:pt x="16" y="1"/>
                      <a:pt x="13" y="0"/>
                    </a:cubicBezTo>
                    <a:cubicBezTo>
                      <a:pt x="11" y="0"/>
                      <a:pt x="8" y="1"/>
                      <a:pt x="8" y="4"/>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6" name="Freeform 52"/>
              <p:cNvSpPr/>
              <p:nvPr/>
            </p:nvSpPr>
            <p:spPr bwMode="auto">
              <a:xfrm>
                <a:off x="2020" y="2450"/>
                <a:ext cx="274" cy="282"/>
              </a:xfrm>
              <a:custGeom>
                <a:avLst/>
                <a:gdLst>
                  <a:gd name="T0" fmla="*/ 27 w 72"/>
                  <a:gd name="T1" fmla="*/ 72 h 74"/>
                  <a:gd name="T2" fmla="*/ 42 w 72"/>
                  <a:gd name="T3" fmla="*/ 72 h 74"/>
                  <a:gd name="T4" fmla="*/ 59 w 72"/>
                  <a:gd name="T5" fmla="*/ 61 h 74"/>
                  <a:gd name="T6" fmla="*/ 50 w 72"/>
                  <a:gd name="T7" fmla="*/ 7 h 74"/>
                  <a:gd name="T8" fmla="*/ 22 w 72"/>
                  <a:gd name="T9" fmla="*/ 3 h 74"/>
                  <a:gd name="T10" fmla="*/ 9 w 72"/>
                  <a:gd name="T11" fmla="*/ 12 h 74"/>
                  <a:gd name="T12" fmla="*/ 1 w 72"/>
                  <a:gd name="T13" fmla="*/ 40 h 74"/>
                  <a:gd name="T14" fmla="*/ 24 w 72"/>
                  <a:gd name="T15" fmla="*/ 71 h 74"/>
                  <a:gd name="T16" fmla="*/ 27 w 72"/>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4">
                    <a:moveTo>
                      <a:pt x="27" y="72"/>
                    </a:moveTo>
                    <a:cubicBezTo>
                      <a:pt x="32" y="74"/>
                      <a:pt x="37" y="74"/>
                      <a:pt x="42" y="72"/>
                    </a:cubicBezTo>
                    <a:cubicBezTo>
                      <a:pt x="47" y="70"/>
                      <a:pt x="56" y="66"/>
                      <a:pt x="59" y="61"/>
                    </a:cubicBezTo>
                    <a:cubicBezTo>
                      <a:pt x="72" y="43"/>
                      <a:pt x="65" y="19"/>
                      <a:pt x="50" y="7"/>
                    </a:cubicBezTo>
                    <a:cubicBezTo>
                      <a:pt x="42" y="1"/>
                      <a:pt x="31" y="0"/>
                      <a:pt x="22" y="3"/>
                    </a:cubicBezTo>
                    <a:cubicBezTo>
                      <a:pt x="17" y="5"/>
                      <a:pt x="12" y="8"/>
                      <a:pt x="9" y="12"/>
                    </a:cubicBezTo>
                    <a:cubicBezTo>
                      <a:pt x="3" y="19"/>
                      <a:pt x="0" y="31"/>
                      <a:pt x="1" y="40"/>
                    </a:cubicBezTo>
                    <a:cubicBezTo>
                      <a:pt x="2" y="54"/>
                      <a:pt x="12" y="66"/>
                      <a:pt x="24" y="71"/>
                    </a:cubicBezTo>
                    <a:cubicBezTo>
                      <a:pt x="25" y="72"/>
                      <a:pt x="26" y="72"/>
                      <a:pt x="27" y="72"/>
                    </a:cubicBezTo>
                    <a:close/>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7" name="Freeform 53"/>
              <p:cNvSpPr/>
              <p:nvPr/>
            </p:nvSpPr>
            <p:spPr bwMode="auto">
              <a:xfrm>
                <a:off x="1940" y="2911"/>
                <a:ext cx="49" cy="206"/>
              </a:xfrm>
              <a:custGeom>
                <a:avLst/>
                <a:gdLst>
                  <a:gd name="T0" fmla="*/ 0 w 13"/>
                  <a:gd name="T1" fmla="*/ 5 h 54"/>
                  <a:gd name="T2" fmla="*/ 3 w 13"/>
                  <a:gd name="T3" fmla="*/ 50 h 54"/>
                  <a:gd name="T4" fmla="*/ 9 w 13"/>
                  <a:gd name="T5" fmla="*/ 54 h 54"/>
                  <a:gd name="T6" fmla="*/ 12 w 13"/>
                  <a:gd name="T7" fmla="*/ 48 h 54"/>
                  <a:gd name="T8" fmla="*/ 9 w 13"/>
                  <a:gd name="T9" fmla="*/ 5 h 54"/>
                  <a:gd name="T10" fmla="*/ 5 w 13"/>
                  <a:gd name="T11" fmla="*/ 0 h 54"/>
                  <a:gd name="T12" fmla="*/ 0 w 13"/>
                  <a:gd name="T13" fmla="*/ 5 h 54"/>
                </a:gdLst>
                <a:ahLst/>
                <a:cxnLst>
                  <a:cxn ang="0">
                    <a:pos x="T0" y="T1"/>
                  </a:cxn>
                  <a:cxn ang="0">
                    <a:pos x="T2" y="T3"/>
                  </a:cxn>
                  <a:cxn ang="0">
                    <a:pos x="T4" y="T5"/>
                  </a:cxn>
                  <a:cxn ang="0">
                    <a:pos x="T6" y="T7"/>
                  </a:cxn>
                  <a:cxn ang="0">
                    <a:pos x="T8" y="T9"/>
                  </a:cxn>
                  <a:cxn ang="0">
                    <a:pos x="T10" y="T11"/>
                  </a:cxn>
                  <a:cxn ang="0">
                    <a:pos x="T12" y="T13"/>
                  </a:cxn>
                </a:cxnLst>
                <a:rect l="0" t="0" r="r" b="b"/>
                <a:pathLst>
                  <a:path w="13" h="54">
                    <a:moveTo>
                      <a:pt x="0" y="5"/>
                    </a:moveTo>
                    <a:cubicBezTo>
                      <a:pt x="0" y="19"/>
                      <a:pt x="0" y="35"/>
                      <a:pt x="3" y="50"/>
                    </a:cubicBezTo>
                    <a:cubicBezTo>
                      <a:pt x="4" y="53"/>
                      <a:pt x="6" y="54"/>
                      <a:pt x="9" y="54"/>
                    </a:cubicBezTo>
                    <a:cubicBezTo>
                      <a:pt x="11" y="53"/>
                      <a:pt x="13" y="51"/>
                      <a:pt x="12" y="48"/>
                    </a:cubicBezTo>
                    <a:cubicBezTo>
                      <a:pt x="9" y="34"/>
                      <a:pt x="9" y="18"/>
                      <a:pt x="9" y="5"/>
                    </a:cubicBezTo>
                    <a:cubicBezTo>
                      <a:pt x="9" y="2"/>
                      <a:pt x="7" y="0"/>
                      <a:pt x="5" y="0"/>
                    </a:cubicBezTo>
                    <a:cubicBezTo>
                      <a:pt x="2" y="0"/>
                      <a:pt x="0" y="2"/>
                      <a:pt x="0" y="5"/>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8" name="Freeform 54"/>
              <p:cNvSpPr/>
              <p:nvPr/>
            </p:nvSpPr>
            <p:spPr bwMode="auto">
              <a:xfrm>
                <a:off x="1811" y="2690"/>
                <a:ext cx="300" cy="305"/>
              </a:xfrm>
              <a:custGeom>
                <a:avLst/>
                <a:gdLst>
                  <a:gd name="T0" fmla="*/ 37 w 79"/>
                  <a:gd name="T1" fmla="*/ 80 h 80"/>
                  <a:gd name="T2" fmla="*/ 53 w 79"/>
                  <a:gd name="T3" fmla="*/ 76 h 80"/>
                  <a:gd name="T4" fmla="*/ 69 w 79"/>
                  <a:gd name="T5" fmla="*/ 61 h 80"/>
                  <a:gd name="T6" fmla="*/ 49 w 79"/>
                  <a:gd name="T7" fmla="*/ 6 h 80"/>
                  <a:gd name="T8" fmla="*/ 19 w 79"/>
                  <a:gd name="T9" fmla="*/ 7 h 80"/>
                  <a:gd name="T10" fmla="*/ 6 w 79"/>
                  <a:gd name="T11" fmla="*/ 18 h 80"/>
                  <a:gd name="T12" fmla="*/ 3 w 79"/>
                  <a:gd name="T13" fmla="*/ 50 h 80"/>
                  <a:gd name="T14" fmla="*/ 34 w 79"/>
                  <a:gd name="T15" fmla="*/ 79 h 80"/>
                  <a:gd name="T16" fmla="*/ 37 w 7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0">
                    <a:moveTo>
                      <a:pt x="37" y="80"/>
                    </a:moveTo>
                    <a:cubicBezTo>
                      <a:pt x="42" y="80"/>
                      <a:pt x="48" y="79"/>
                      <a:pt x="53" y="76"/>
                    </a:cubicBezTo>
                    <a:cubicBezTo>
                      <a:pt x="58" y="73"/>
                      <a:pt x="67" y="67"/>
                      <a:pt x="69" y="61"/>
                    </a:cubicBezTo>
                    <a:cubicBezTo>
                      <a:pt x="79" y="40"/>
                      <a:pt x="68" y="15"/>
                      <a:pt x="49" y="6"/>
                    </a:cubicBezTo>
                    <a:cubicBezTo>
                      <a:pt x="40" y="0"/>
                      <a:pt x="28" y="2"/>
                      <a:pt x="19" y="7"/>
                    </a:cubicBezTo>
                    <a:cubicBezTo>
                      <a:pt x="14" y="9"/>
                      <a:pt x="9" y="13"/>
                      <a:pt x="6" y="18"/>
                    </a:cubicBezTo>
                    <a:cubicBezTo>
                      <a:pt x="1" y="27"/>
                      <a:pt x="0" y="41"/>
                      <a:pt x="3" y="50"/>
                    </a:cubicBezTo>
                    <a:cubicBezTo>
                      <a:pt x="7" y="65"/>
                      <a:pt x="20" y="76"/>
                      <a:pt x="34" y="79"/>
                    </a:cubicBezTo>
                    <a:cubicBezTo>
                      <a:pt x="35" y="79"/>
                      <a:pt x="36" y="79"/>
                      <a:pt x="37" y="80"/>
                    </a:cubicBezTo>
                    <a:close/>
                  </a:path>
                </a:pathLst>
              </a:custGeom>
              <a:solidFill>
                <a:srgbClr val="80AD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9" name="Freeform 55"/>
              <p:cNvSpPr/>
              <p:nvPr/>
            </p:nvSpPr>
            <p:spPr bwMode="auto">
              <a:xfrm>
                <a:off x="1902" y="2915"/>
                <a:ext cx="72" cy="69"/>
              </a:xfrm>
              <a:custGeom>
                <a:avLst/>
                <a:gdLst>
                  <a:gd name="T0" fmla="*/ 11 w 19"/>
                  <a:gd name="T1" fmla="*/ 14 h 18"/>
                  <a:gd name="T2" fmla="*/ 1 w 19"/>
                  <a:gd name="T3" fmla="*/ 8 h 18"/>
                  <a:gd name="T4" fmla="*/ 11 w 19"/>
                  <a:gd name="T5" fmla="*/ 14 h 18"/>
                </a:gdLst>
                <a:ahLst/>
                <a:cxnLst>
                  <a:cxn ang="0">
                    <a:pos x="T0" y="T1"/>
                  </a:cxn>
                  <a:cxn ang="0">
                    <a:pos x="T2" y="T3"/>
                  </a:cxn>
                  <a:cxn ang="0">
                    <a:pos x="T4" y="T5"/>
                  </a:cxn>
                </a:cxnLst>
                <a:rect l="0" t="0" r="r" b="b"/>
                <a:pathLst>
                  <a:path w="19" h="18">
                    <a:moveTo>
                      <a:pt x="11" y="14"/>
                    </a:moveTo>
                    <a:cubicBezTo>
                      <a:pt x="19" y="5"/>
                      <a:pt x="3" y="0"/>
                      <a:pt x="1" y="8"/>
                    </a:cubicBezTo>
                    <a:cubicBezTo>
                      <a:pt x="0" y="14"/>
                      <a:pt x="8" y="18"/>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0" name="Freeform 56"/>
              <p:cNvSpPr/>
              <p:nvPr/>
            </p:nvSpPr>
            <p:spPr bwMode="auto">
              <a:xfrm>
                <a:off x="1993" y="2923"/>
                <a:ext cx="46" cy="46"/>
              </a:xfrm>
              <a:custGeom>
                <a:avLst/>
                <a:gdLst>
                  <a:gd name="T0" fmla="*/ 7 w 12"/>
                  <a:gd name="T1" fmla="*/ 9 h 12"/>
                  <a:gd name="T2" fmla="*/ 0 w 12"/>
                  <a:gd name="T3" fmla="*/ 5 h 12"/>
                  <a:gd name="T4" fmla="*/ 7 w 12"/>
                  <a:gd name="T5" fmla="*/ 9 h 12"/>
                </a:gdLst>
                <a:ahLst/>
                <a:cxnLst>
                  <a:cxn ang="0">
                    <a:pos x="T0" y="T1"/>
                  </a:cxn>
                  <a:cxn ang="0">
                    <a:pos x="T2" y="T3"/>
                  </a:cxn>
                  <a:cxn ang="0">
                    <a:pos x="T4" y="T5"/>
                  </a:cxn>
                </a:cxnLst>
                <a:rect l="0" t="0" r="r" b="b"/>
                <a:pathLst>
                  <a:path w="12" h="12">
                    <a:moveTo>
                      <a:pt x="7" y="9"/>
                    </a:moveTo>
                    <a:cubicBezTo>
                      <a:pt x="12" y="3"/>
                      <a:pt x="2" y="0"/>
                      <a:pt x="0" y="5"/>
                    </a:cubicBezTo>
                    <a:cubicBezTo>
                      <a:pt x="0" y="9"/>
                      <a:pt x="4" y="12"/>
                      <a:pt x="7"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1" name="Freeform 57"/>
              <p:cNvSpPr/>
              <p:nvPr/>
            </p:nvSpPr>
            <p:spPr bwMode="auto">
              <a:xfrm>
                <a:off x="1864" y="2885"/>
                <a:ext cx="34" cy="34"/>
              </a:xfrm>
              <a:custGeom>
                <a:avLst/>
                <a:gdLst>
                  <a:gd name="T0" fmla="*/ 5 w 9"/>
                  <a:gd name="T1" fmla="*/ 6 h 9"/>
                  <a:gd name="T2" fmla="*/ 0 w 9"/>
                  <a:gd name="T3" fmla="*/ 4 h 9"/>
                  <a:gd name="T4" fmla="*/ 5 w 9"/>
                  <a:gd name="T5" fmla="*/ 6 h 9"/>
                </a:gdLst>
                <a:ahLst/>
                <a:cxnLst>
                  <a:cxn ang="0">
                    <a:pos x="T0" y="T1"/>
                  </a:cxn>
                  <a:cxn ang="0">
                    <a:pos x="T2" y="T3"/>
                  </a:cxn>
                  <a:cxn ang="0">
                    <a:pos x="T4" y="T5"/>
                  </a:cxn>
                </a:cxnLst>
                <a:rect l="0" t="0" r="r" b="b"/>
                <a:pathLst>
                  <a:path w="9" h="9">
                    <a:moveTo>
                      <a:pt x="5" y="6"/>
                    </a:moveTo>
                    <a:cubicBezTo>
                      <a:pt x="9" y="2"/>
                      <a:pt x="1" y="0"/>
                      <a:pt x="0" y="4"/>
                    </a:cubicBezTo>
                    <a:cubicBezTo>
                      <a:pt x="0" y="6"/>
                      <a:pt x="3" y="9"/>
                      <a:pt x="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2" name="Freeform 58"/>
              <p:cNvSpPr/>
              <p:nvPr/>
            </p:nvSpPr>
            <p:spPr bwMode="auto">
              <a:xfrm>
                <a:off x="1887" y="2839"/>
                <a:ext cx="19" cy="19"/>
              </a:xfrm>
              <a:custGeom>
                <a:avLst/>
                <a:gdLst>
                  <a:gd name="T0" fmla="*/ 3 w 5"/>
                  <a:gd name="T1" fmla="*/ 4 h 5"/>
                  <a:gd name="T2" fmla="*/ 0 w 5"/>
                  <a:gd name="T3" fmla="*/ 2 h 5"/>
                  <a:gd name="T4" fmla="*/ 3 w 5"/>
                  <a:gd name="T5" fmla="*/ 4 h 5"/>
                </a:gdLst>
                <a:ahLst/>
                <a:cxnLst>
                  <a:cxn ang="0">
                    <a:pos x="T0" y="T1"/>
                  </a:cxn>
                  <a:cxn ang="0">
                    <a:pos x="T2" y="T3"/>
                  </a:cxn>
                  <a:cxn ang="0">
                    <a:pos x="T4" y="T5"/>
                  </a:cxn>
                </a:cxnLst>
                <a:rect l="0" t="0" r="r" b="b"/>
                <a:pathLst>
                  <a:path w="5" h="5">
                    <a:moveTo>
                      <a:pt x="3" y="4"/>
                    </a:moveTo>
                    <a:cubicBezTo>
                      <a:pt x="5" y="1"/>
                      <a:pt x="1" y="0"/>
                      <a:pt x="0" y="2"/>
                    </a:cubicBezTo>
                    <a:cubicBezTo>
                      <a:pt x="0" y="4"/>
                      <a:pt x="2" y="5"/>
                      <a:pt x="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3" name="Freeform 59"/>
              <p:cNvSpPr/>
              <p:nvPr/>
            </p:nvSpPr>
            <p:spPr bwMode="auto">
              <a:xfrm>
                <a:off x="1936" y="2900"/>
                <a:ext cx="19" cy="19"/>
              </a:xfrm>
              <a:custGeom>
                <a:avLst/>
                <a:gdLst>
                  <a:gd name="T0" fmla="*/ 3 w 5"/>
                  <a:gd name="T1" fmla="*/ 3 h 5"/>
                  <a:gd name="T2" fmla="*/ 1 w 5"/>
                  <a:gd name="T3" fmla="*/ 2 h 5"/>
                  <a:gd name="T4" fmla="*/ 3 w 5"/>
                  <a:gd name="T5" fmla="*/ 3 h 5"/>
                </a:gdLst>
                <a:ahLst/>
                <a:cxnLst>
                  <a:cxn ang="0">
                    <a:pos x="T0" y="T1"/>
                  </a:cxn>
                  <a:cxn ang="0">
                    <a:pos x="T2" y="T3"/>
                  </a:cxn>
                  <a:cxn ang="0">
                    <a:pos x="T4" y="T5"/>
                  </a:cxn>
                </a:cxnLst>
                <a:rect l="0" t="0" r="r" b="b"/>
                <a:pathLst>
                  <a:path w="5" h="5">
                    <a:moveTo>
                      <a:pt x="3" y="3"/>
                    </a:moveTo>
                    <a:cubicBezTo>
                      <a:pt x="5" y="1"/>
                      <a:pt x="1" y="0"/>
                      <a:pt x="1" y="2"/>
                    </a:cubicBezTo>
                    <a:cubicBezTo>
                      <a:pt x="0" y="4"/>
                      <a:pt x="2" y="5"/>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4" name="Freeform 60"/>
              <p:cNvSpPr/>
              <p:nvPr/>
            </p:nvSpPr>
            <p:spPr bwMode="auto">
              <a:xfrm>
                <a:off x="2046" y="2881"/>
                <a:ext cx="12" cy="11"/>
              </a:xfrm>
              <a:custGeom>
                <a:avLst/>
                <a:gdLst>
                  <a:gd name="T0" fmla="*/ 2 w 3"/>
                  <a:gd name="T1" fmla="*/ 2 h 3"/>
                  <a:gd name="T2" fmla="*/ 0 w 3"/>
                  <a:gd name="T3" fmla="*/ 1 h 3"/>
                  <a:gd name="T4" fmla="*/ 2 w 3"/>
                  <a:gd name="T5" fmla="*/ 2 h 3"/>
                </a:gdLst>
                <a:ahLst/>
                <a:cxnLst>
                  <a:cxn ang="0">
                    <a:pos x="T0" y="T1"/>
                  </a:cxn>
                  <a:cxn ang="0">
                    <a:pos x="T2" y="T3"/>
                  </a:cxn>
                  <a:cxn ang="0">
                    <a:pos x="T4" y="T5"/>
                  </a:cxn>
                </a:cxnLst>
                <a:rect l="0" t="0" r="r" b="b"/>
                <a:pathLst>
                  <a:path w="3" h="3">
                    <a:moveTo>
                      <a:pt x="2" y="2"/>
                    </a:moveTo>
                    <a:cubicBezTo>
                      <a:pt x="3" y="1"/>
                      <a:pt x="1" y="0"/>
                      <a:pt x="0" y="1"/>
                    </a:cubicBezTo>
                    <a:cubicBezTo>
                      <a:pt x="0" y="2"/>
                      <a:pt x="1"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5" name="Freeform 61"/>
              <p:cNvSpPr/>
              <p:nvPr/>
            </p:nvSpPr>
            <p:spPr bwMode="auto">
              <a:xfrm>
                <a:off x="1845" y="2812"/>
                <a:ext cx="11" cy="12"/>
              </a:xfrm>
              <a:custGeom>
                <a:avLst/>
                <a:gdLst>
                  <a:gd name="T0" fmla="*/ 2 w 3"/>
                  <a:gd name="T1" fmla="*/ 2 h 3"/>
                  <a:gd name="T2" fmla="*/ 0 w 3"/>
                  <a:gd name="T3" fmla="*/ 1 h 3"/>
                  <a:gd name="T4" fmla="*/ 2 w 3"/>
                  <a:gd name="T5" fmla="*/ 2 h 3"/>
                </a:gdLst>
                <a:ahLst/>
                <a:cxnLst>
                  <a:cxn ang="0">
                    <a:pos x="T0" y="T1"/>
                  </a:cxn>
                  <a:cxn ang="0">
                    <a:pos x="T2" y="T3"/>
                  </a:cxn>
                  <a:cxn ang="0">
                    <a:pos x="T4" y="T5"/>
                  </a:cxn>
                </a:cxnLst>
                <a:rect l="0" t="0" r="r" b="b"/>
                <a:pathLst>
                  <a:path w="3" h="3">
                    <a:moveTo>
                      <a:pt x="2" y="2"/>
                    </a:moveTo>
                    <a:cubicBezTo>
                      <a:pt x="3" y="1"/>
                      <a:pt x="1" y="0"/>
                      <a:pt x="0" y="1"/>
                    </a:cubicBezTo>
                    <a:cubicBezTo>
                      <a:pt x="0" y="2"/>
                      <a:pt x="1"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6" name="Freeform 62"/>
              <p:cNvSpPr/>
              <p:nvPr/>
            </p:nvSpPr>
            <p:spPr bwMode="auto">
              <a:xfrm>
                <a:off x="1761" y="2839"/>
                <a:ext cx="137" cy="313"/>
              </a:xfrm>
              <a:custGeom>
                <a:avLst/>
                <a:gdLst>
                  <a:gd name="T0" fmla="*/ 1 w 36"/>
                  <a:gd name="T1" fmla="*/ 0 h 82"/>
                  <a:gd name="T2" fmla="*/ 1 w 36"/>
                  <a:gd name="T3" fmla="*/ 3 h 82"/>
                  <a:gd name="T4" fmla="*/ 26 w 36"/>
                  <a:gd name="T5" fmla="*/ 62 h 82"/>
                  <a:gd name="T6" fmla="*/ 33 w 36"/>
                  <a:gd name="T7" fmla="*/ 80 h 82"/>
                  <a:gd name="T8" fmla="*/ 35 w 36"/>
                  <a:gd name="T9" fmla="*/ 81 h 82"/>
                  <a:gd name="T10" fmla="*/ 36 w 36"/>
                  <a:gd name="T11" fmla="*/ 79 h 82"/>
                  <a:gd name="T12" fmla="*/ 29 w 36"/>
                  <a:gd name="T13" fmla="*/ 61 h 82"/>
                  <a:gd name="T14" fmla="*/ 4 w 36"/>
                  <a:gd name="T15" fmla="*/ 1 h 82"/>
                  <a:gd name="T16" fmla="*/ 1 w 36"/>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2">
                    <a:moveTo>
                      <a:pt x="1" y="0"/>
                    </a:moveTo>
                    <a:cubicBezTo>
                      <a:pt x="1" y="1"/>
                      <a:pt x="0" y="2"/>
                      <a:pt x="1" y="3"/>
                    </a:cubicBezTo>
                    <a:cubicBezTo>
                      <a:pt x="9" y="22"/>
                      <a:pt x="18" y="43"/>
                      <a:pt x="26" y="62"/>
                    </a:cubicBezTo>
                    <a:cubicBezTo>
                      <a:pt x="33" y="80"/>
                      <a:pt x="33" y="80"/>
                      <a:pt x="33" y="80"/>
                    </a:cubicBezTo>
                    <a:cubicBezTo>
                      <a:pt x="33" y="81"/>
                      <a:pt x="34" y="82"/>
                      <a:pt x="35" y="81"/>
                    </a:cubicBezTo>
                    <a:cubicBezTo>
                      <a:pt x="36" y="81"/>
                      <a:pt x="36" y="80"/>
                      <a:pt x="36" y="79"/>
                    </a:cubicBezTo>
                    <a:cubicBezTo>
                      <a:pt x="29" y="61"/>
                      <a:pt x="29" y="61"/>
                      <a:pt x="29" y="61"/>
                    </a:cubicBezTo>
                    <a:cubicBezTo>
                      <a:pt x="21" y="41"/>
                      <a:pt x="12" y="21"/>
                      <a:pt x="4" y="1"/>
                    </a:cubicBezTo>
                    <a:cubicBezTo>
                      <a:pt x="3" y="0"/>
                      <a:pt x="2" y="0"/>
                      <a:pt x="1" y="0"/>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7" name="Freeform 63"/>
              <p:cNvSpPr/>
              <p:nvPr/>
            </p:nvSpPr>
            <p:spPr bwMode="auto">
              <a:xfrm>
                <a:off x="1689" y="2740"/>
                <a:ext cx="122" cy="107"/>
              </a:xfrm>
              <a:custGeom>
                <a:avLst/>
                <a:gdLst>
                  <a:gd name="T0" fmla="*/ 14 w 32"/>
                  <a:gd name="T1" fmla="*/ 14 h 28"/>
                  <a:gd name="T2" fmla="*/ 3 w 32"/>
                  <a:gd name="T3" fmla="*/ 16 h 28"/>
                  <a:gd name="T4" fmla="*/ 21 w 32"/>
                  <a:gd name="T5" fmla="*/ 28 h 28"/>
                  <a:gd name="T6" fmla="*/ 24 w 32"/>
                  <a:gd name="T7" fmla="*/ 3 h 28"/>
                  <a:gd name="T8" fmla="*/ 14 w 32"/>
                  <a:gd name="T9" fmla="*/ 14 h 28"/>
                </a:gdLst>
                <a:ahLst/>
                <a:cxnLst>
                  <a:cxn ang="0">
                    <a:pos x="T0" y="T1"/>
                  </a:cxn>
                  <a:cxn ang="0">
                    <a:pos x="T2" y="T3"/>
                  </a:cxn>
                  <a:cxn ang="0">
                    <a:pos x="T4" y="T5"/>
                  </a:cxn>
                  <a:cxn ang="0">
                    <a:pos x="T6" y="T7"/>
                  </a:cxn>
                  <a:cxn ang="0">
                    <a:pos x="T8" y="T9"/>
                  </a:cxn>
                </a:cxnLst>
                <a:rect l="0" t="0" r="r" b="b"/>
                <a:pathLst>
                  <a:path w="32" h="28">
                    <a:moveTo>
                      <a:pt x="14" y="14"/>
                    </a:moveTo>
                    <a:cubicBezTo>
                      <a:pt x="10" y="8"/>
                      <a:pt x="0" y="8"/>
                      <a:pt x="3" y="16"/>
                    </a:cubicBezTo>
                    <a:cubicBezTo>
                      <a:pt x="5" y="22"/>
                      <a:pt x="16" y="27"/>
                      <a:pt x="21" y="28"/>
                    </a:cubicBezTo>
                    <a:cubicBezTo>
                      <a:pt x="23" y="23"/>
                      <a:pt x="32" y="7"/>
                      <a:pt x="24" y="3"/>
                    </a:cubicBezTo>
                    <a:cubicBezTo>
                      <a:pt x="18" y="0"/>
                      <a:pt x="16" y="9"/>
                      <a:pt x="14" y="14"/>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8" name="Freeform 64"/>
              <p:cNvSpPr/>
              <p:nvPr/>
            </p:nvSpPr>
            <p:spPr bwMode="auto">
              <a:xfrm>
                <a:off x="1757" y="2736"/>
                <a:ext cx="57" cy="95"/>
              </a:xfrm>
              <a:custGeom>
                <a:avLst/>
                <a:gdLst>
                  <a:gd name="T0" fmla="*/ 0 w 15"/>
                  <a:gd name="T1" fmla="*/ 3 h 25"/>
                  <a:gd name="T2" fmla="*/ 0 w 15"/>
                  <a:gd name="T3" fmla="*/ 4 h 25"/>
                  <a:gd name="T4" fmla="*/ 0 w 15"/>
                  <a:gd name="T5" fmla="*/ 4 h 25"/>
                  <a:gd name="T6" fmla="*/ 7 w 15"/>
                  <a:gd name="T7" fmla="*/ 2 h 25"/>
                  <a:gd name="T8" fmla="*/ 6 w 15"/>
                  <a:gd name="T9" fmla="*/ 24 h 25"/>
                  <a:gd name="T10" fmla="*/ 7 w 15"/>
                  <a:gd name="T11" fmla="*/ 25 h 25"/>
                  <a:gd name="T12" fmla="*/ 8 w 15"/>
                  <a:gd name="T13" fmla="*/ 24 h 25"/>
                  <a:gd name="T14" fmla="*/ 7 w 15"/>
                  <a:gd name="T15" fmla="*/ 1 h 25"/>
                  <a:gd name="T16" fmla="*/ 0 w 15"/>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5">
                    <a:moveTo>
                      <a:pt x="0" y="3"/>
                    </a:moveTo>
                    <a:cubicBezTo>
                      <a:pt x="0" y="4"/>
                      <a:pt x="0" y="4"/>
                      <a:pt x="0" y="4"/>
                    </a:cubicBezTo>
                    <a:cubicBezTo>
                      <a:pt x="0" y="4"/>
                      <a:pt x="0" y="4"/>
                      <a:pt x="0" y="4"/>
                    </a:cubicBezTo>
                    <a:cubicBezTo>
                      <a:pt x="2" y="1"/>
                      <a:pt x="4" y="1"/>
                      <a:pt x="7" y="2"/>
                    </a:cubicBezTo>
                    <a:cubicBezTo>
                      <a:pt x="13" y="6"/>
                      <a:pt x="10" y="16"/>
                      <a:pt x="6" y="24"/>
                    </a:cubicBezTo>
                    <a:cubicBezTo>
                      <a:pt x="7" y="25"/>
                      <a:pt x="7" y="25"/>
                      <a:pt x="7" y="25"/>
                    </a:cubicBezTo>
                    <a:cubicBezTo>
                      <a:pt x="8" y="24"/>
                      <a:pt x="8" y="24"/>
                      <a:pt x="8" y="24"/>
                    </a:cubicBezTo>
                    <a:cubicBezTo>
                      <a:pt x="11" y="16"/>
                      <a:pt x="15" y="5"/>
                      <a:pt x="7" y="1"/>
                    </a:cubicBezTo>
                    <a:cubicBezTo>
                      <a:pt x="4" y="0"/>
                      <a:pt x="2" y="0"/>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9" name="Freeform 65"/>
              <p:cNvSpPr/>
              <p:nvPr/>
            </p:nvSpPr>
            <p:spPr bwMode="auto">
              <a:xfrm>
                <a:off x="1617" y="2934"/>
                <a:ext cx="41" cy="172"/>
              </a:xfrm>
              <a:custGeom>
                <a:avLst/>
                <a:gdLst>
                  <a:gd name="T0" fmla="*/ 7 w 11"/>
                  <a:gd name="T1" fmla="*/ 2 h 45"/>
                  <a:gd name="T2" fmla="*/ 4 w 11"/>
                  <a:gd name="T3" fmla="*/ 20 h 45"/>
                  <a:gd name="T4" fmla="*/ 0 w 11"/>
                  <a:gd name="T5" fmla="*/ 45 h 45"/>
                  <a:gd name="T6" fmla="*/ 2 w 11"/>
                  <a:gd name="T7" fmla="*/ 43 h 45"/>
                  <a:gd name="T8" fmla="*/ 4 w 11"/>
                  <a:gd name="T9" fmla="*/ 45 h 45"/>
                  <a:gd name="T10" fmla="*/ 8 w 11"/>
                  <a:gd name="T11" fmla="*/ 21 h 45"/>
                  <a:gd name="T12" fmla="*/ 11 w 11"/>
                  <a:gd name="T13" fmla="*/ 2 h 45"/>
                  <a:gd name="T14" fmla="*/ 9 w 11"/>
                  <a:gd name="T15" fmla="*/ 0 h 45"/>
                  <a:gd name="T16" fmla="*/ 7 w 11"/>
                  <a:gd name="T17"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5">
                    <a:moveTo>
                      <a:pt x="7" y="2"/>
                    </a:moveTo>
                    <a:cubicBezTo>
                      <a:pt x="4" y="20"/>
                      <a:pt x="4" y="20"/>
                      <a:pt x="4" y="20"/>
                    </a:cubicBezTo>
                    <a:cubicBezTo>
                      <a:pt x="0" y="45"/>
                      <a:pt x="0" y="45"/>
                      <a:pt x="0" y="45"/>
                    </a:cubicBezTo>
                    <a:cubicBezTo>
                      <a:pt x="0" y="44"/>
                      <a:pt x="1" y="43"/>
                      <a:pt x="2" y="43"/>
                    </a:cubicBezTo>
                    <a:cubicBezTo>
                      <a:pt x="3" y="44"/>
                      <a:pt x="4" y="45"/>
                      <a:pt x="4" y="45"/>
                    </a:cubicBezTo>
                    <a:cubicBezTo>
                      <a:pt x="8" y="21"/>
                      <a:pt x="8" y="21"/>
                      <a:pt x="8" y="21"/>
                    </a:cubicBezTo>
                    <a:cubicBezTo>
                      <a:pt x="11" y="2"/>
                      <a:pt x="11" y="2"/>
                      <a:pt x="11" y="2"/>
                    </a:cubicBezTo>
                    <a:cubicBezTo>
                      <a:pt x="11" y="1"/>
                      <a:pt x="10" y="0"/>
                      <a:pt x="9" y="0"/>
                    </a:cubicBezTo>
                    <a:cubicBezTo>
                      <a:pt x="8" y="0"/>
                      <a:pt x="7" y="1"/>
                      <a:pt x="7" y="2"/>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0" name="Freeform 66"/>
              <p:cNvSpPr/>
              <p:nvPr/>
            </p:nvSpPr>
            <p:spPr bwMode="auto">
              <a:xfrm>
                <a:off x="1617" y="2854"/>
                <a:ext cx="98" cy="88"/>
              </a:xfrm>
              <a:custGeom>
                <a:avLst/>
                <a:gdLst>
                  <a:gd name="T0" fmla="*/ 11 w 26"/>
                  <a:gd name="T1" fmla="*/ 10 h 23"/>
                  <a:gd name="T2" fmla="*/ 1 w 26"/>
                  <a:gd name="T3" fmla="*/ 7 h 23"/>
                  <a:gd name="T4" fmla="*/ 9 w 26"/>
                  <a:gd name="T5" fmla="*/ 23 h 23"/>
                  <a:gd name="T6" fmla="*/ 22 w 26"/>
                  <a:gd name="T7" fmla="*/ 7 h 23"/>
                  <a:gd name="T8" fmla="*/ 11 w 26"/>
                  <a:gd name="T9" fmla="*/ 10 h 23"/>
                </a:gdLst>
                <a:ahLst/>
                <a:cxnLst>
                  <a:cxn ang="0">
                    <a:pos x="T0" y="T1"/>
                  </a:cxn>
                  <a:cxn ang="0">
                    <a:pos x="T2" y="T3"/>
                  </a:cxn>
                  <a:cxn ang="0">
                    <a:pos x="T4" y="T5"/>
                  </a:cxn>
                  <a:cxn ang="0">
                    <a:pos x="T6" y="T7"/>
                  </a:cxn>
                  <a:cxn ang="0">
                    <a:pos x="T8" y="T9"/>
                  </a:cxn>
                </a:cxnLst>
                <a:rect l="0" t="0" r="r" b="b"/>
                <a:pathLst>
                  <a:path w="26" h="23">
                    <a:moveTo>
                      <a:pt x="11" y="10"/>
                    </a:moveTo>
                    <a:cubicBezTo>
                      <a:pt x="10" y="4"/>
                      <a:pt x="3" y="0"/>
                      <a:pt x="1" y="7"/>
                    </a:cubicBezTo>
                    <a:cubicBezTo>
                      <a:pt x="0" y="11"/>
                      <a:pt x="6" y="20"/>
                      <a:pt x="9" y="23"/>
                    </a:cubicBezTo>
                    <a:cubicBezTo>
                      <a:pt x="12" y="21"/>
                      <a:pt x="26" y="14"/>
                      <a:pt x="22" y="7"/>
                    </a:cubicBezTo>
                    <a:cubicBezTo>
                      <a:pt x="20" y="2"/>
                      <a:pt x="14" y="8"/>
                      <a:pt x="11" y="1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1" name="Freeform 67"/>
              <p:cNvSpPr/>
              <p:nvPr/>
            </p:nvSpPr>
            <p:spPr bwMode="auto">
              <a:xfrm>
                <a:off x="1666" y="2862"/>
                <a:ext cx="57" cy="76"/>
              </a:xfrm>
              <a:custGeom>
                <a:avLst/>
                <a:gdLst>
                  <a:gd name="T0" fmla="*/ 5 w 15"/>
                  <a:gd name="T1" fmla="*/ 1 h 20"/>
                  <a:gd name="T2" fmla="*/ 5 w 15"/>
                  <a:gd name="T3" fmla="*/ 2 h 20"/>
                  <a:gd name="T4" fmla="*/ 5 w 15"/>
                  <a:gd name="T5" fmla="*/ 2 h 20"/>
                  <a:gd name="T6" fmla="*/ 10 w 15"/>
                  <a:gd name="T7" fmla="*/ 4 h 20"/>
                  <a:gd name="T8" fmla="*/ 0 w 15"/>
                  <a:gd name="T9" fmla="*/ 19 h 20"/>
                  <a:gd name="T10" fmla="*/ 0 w 15"/>
                  <a:gd name="T11" fmla="*/ 20 h 20"/>
                  <a:gd name="T12" fmla="*/ 1 w 15"/>
                  <a:gd name="T13" fmla="*/ 20 h 20"/>
                  <a:gd name="T14" fmla="*/ 11 w 15"/>
                  <a:gd name="T15" fmla="*/ 4 h 20"/>
                  <a:gd name="T16" fmla="*/ 5 w 15"/>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5" y="1"/>
                    </a:moveTo>
                    <a:cubicBezTo>
                      <a:pt x="5" y="2"/>
                      <a:pt x="5" y="2"/>
                      <a:pt x="5" y="2"/>
                    </a:cubicBezTo>
                    <a:cubicBezTo>
                      <a:pt x="5" y="2"/>
                      <a:pt x="5" y="2"/>
                      <a:pt x="5" y="2"/>
                    </a:cubicBezTo>
                    <a:cubicBezTo>
                      <a:pt x="8" y="2"/>
                      <a:pt x="9" y="2"/>
                      <a:pt x="10" y="4"/>
                    </a:cubicBezTo>
                    <a:cubicBezTo>
                      <a:pt x="13" y="9"/>
                      <a:pt x="6" y="15"/>
                      <a:pt x="0" y="19"/>
                    </a:cubicBezTo>
                    <a:cubicBezTo>
                      <a:pt x="0" y="20"/>
                      <a:pt x="0" y="20"/>
                      <a:pt x="0" y="20"/>
                    </a:cubicBezTo>
                    <a:cubicBezTo>
                      <a:pt x="1" y="20"/>
                      <a:pt x="1" y="20"/>
                      <a:pt x="1" y="20"/>
                    </a:cubicBezTo>
                    <a:cubicBezTo>
                      <a:pt x="7" y="16"/>
                      <a:pt x="15" y="10"/>
                      <a:pt x="11" y="4"/>
                    </a:cubicBezTo>
                    <a:cubicBezTo>
                      <a:pt x="10" y="2"/>
                      <a:pt x="9" y="0"/>
                      <a:pt x="5"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2" name="Freeform 68"/>
              <p:cNvSpPr/>
              <p:nvPr/>
            </p:nvSpPr>
            <p:spPr bwMode="auto">
              <a:xfrm>
                <a:off x="2259" y="2896"/>
                <a:ext cx="19" cy="198"/>
              </a:xfrm>
              <a:custGeom>
                <a:avLst/>
                <a:gdLst>
                  <a:gd name="T0" fmla="*/ 4 w 5"/>
                  <a:gd name="T1" fmla="*/ 0 h 52"/>
                  <a:gd name="T2" fmla="*/ 3 w 5"/>
                  <a:gd name="T3" fmla="*/ 0 h 52"/>
                  <a:gd name="T4" fmla="*/ 2 w 5"/>
                  <a:gd name="T5" fmla="*/ 22 h 52"/>
                  <a:gd name="T6" fmla="*/ 0 w 5"/>
                  <a:gd name="T7" fmla="*/ 51 h 52"/>
                  <a:gd name="T8" fmla="*/ 1 w 5"/>
                  <a:gd name="T9" fmla="*/ 52 h 52"/>
                  <a:gd name="T10" fmla="*/ 2 w 5"/>
                  <a:gd name="T11" fmla="*/ 51 h 52"/>
                  <a:gd name="T12" fmla="*/ 3 w 5"/>
                  <a:gd name="T13" fmla="*/ 22 h 52"/>
                  <a:gd name="T14" fmla="*/ 5 w 5"/>
                  <a:gd name="T15" fmla="*/ 1 h 52"/>
                  <a:gd name="T16" fmla="*/ 4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4" y="0"/>
                    </a:moveTo>
                    <a:cubicBezTo>
                      <a:pt x="3" y="0"/>
                      <a:pt x="3" y="0"/>
                      <a:pt x="3" y="0"/>
                    </a:cubicBezTo>
                    <a:cubicBezTo>
                      <a:pt x="2" y="22"/>
                      <a:pt x="2" y="22"/>
                      <a:pt x="2" y="22"/>
                    </a:cubicBezTo>
                    <a:cubicBezTo>
                      <a:pt x="1" y="30"/>
                      <a:pt x="1" y="35"/>
                      <a:pt x="0" y="51"/>
                    </a:cubicBezTo>
                    <a:cubicBezTo>
                      <a:pt x="0" y="52"/>
                      <a:pt x="0" y="52"/>
                      <a:pt x="1" y="52"/>
                    </a:cubicBezTo>
                    <a:cubicBezTo>
                      <a:pt x="1" y="52"/>
                      <a:pt x="2" y="52"/>
                      <a:pt x="2" y="51"/>
                    </a:cubicBezTo>
                    <a:cubicBezTo>
                      <a:pt x="3" y="36"/>
                      <a:pt x="3" y="30"/>
                      <a:pt x="3" y="22"/>
                    </a:cubicBezTo>
                    <a:cubicBezTo>
                      <a:pt x="5" y="1"/>
                      <a:pt x="5" y="1"/>
                      <a:pt x="5" y="1"/>
                    </a:cubicBezTo>
                    <a:cubicBezTo>
                      <a:pt x="5" y="0"/>
                      <a:pt x="4" y="0"/>
                      <a:pt x="4"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3" name="Freeform 69"/>
              <p:cNvSpPr/>
              <p:nvPr/>
            </p:nvSpPr>
            <p:spPr bwMode="auto">
              <a:xfrm>
                <a:off x="2229" y="2801"/>
                <a:ext cx="114" cy="99"/>
              </a:xfrm>
              <a:custGeom>
                <a:avLst/>
                <a:gdLst>
                  <a:gd name="T0" fmla="*/ 12 w 30"/>
                  <a:gd name="T1" fmla="*/ 10 h 26"/>
                  <a:gd name="T2" fmla="*/ 1 w 30"/>
                  <a:gd name="T3" fmla="*/ 8 h 26"/>
                  <a:gd name="T4" fmla="*/ 12 w 30"/>
                  <a:gd name="T5" fmla="*/ 26 h 26"/>
                  <a:gd name="T6" fmla="*/ 25 w 30"/>
                  <a:gd name="T7" fmla="*/ 5 h 26"/>
                  <a:gd name="T8" fmla="*/ 12 w 30"/>
                  <a:gd name="T9" fmla="*/ 10 h 26"/>
                </a:gdLst>
                <a:ahLst/>
                <a:cxnLst>
                  <a:cxn ang="0">
                    <a:pos x="T0" y="T1"/>
                  </a:cxn>
                  <a:cxn ang="0">
                    <a:pos x="T2" y="T3"/>
                  </a:cxn>
                  <a:cxn ang="0">
                    <a:pos x="T4" y="T5"/>
                  </a:cxn>
                  <a:cxn ang="0">
                    <a:pos x="T6" y="T7"/>
                  </a:cxn>
                  <a:cxn ang="0">
                    <a:pos x="T8" y="T9"/>
                  </a:cxn>
                </a:cxnLst>
                <a:rect l="0" t="0" r="r" b="b"/>
                <a:pathLst>
                  <a:path w="30" h="26">
                    <a:moveTo>
                      <a:pt x="12" y="10"/>
                    </a:moveTo>
                    <a:cubicBezTo>
                      <a:pt x="11" y="4"/>
                      <a:pt x="2" y="0"/>
                      <a:pt x="1" y="8"/>
                    </a:cubicBezTo>
                    <a:cubicBezTo>
                      <a:pt x="0" y="13"/>
                      <a:pt x="8" y="23"/>
                      <a:pt x="12" y="26"/>
                    </a:cubicBezTo>
                    <a:cubicBezTo>
                      <a:pt x="16" y="22"/>
                      <a:pt x="30" y="13"/>
                      <a:pt x="25" y="5"/>
                    </a:cubicBezTo>
                    <a:cubicBezTo>
                      <a:pt x="22" y="0"/>
                      <a:pt x="15" y="7"/>
                      <a:pt x="12" y="10"/>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4" name="Freeform 70"/>
              <p:cNvSpPr/>
              <p:nvPr/>
            </p:nvSpPr>
            <p:spPr bwMode="auto">
              <a:xfrm>
                <a:off x="2294" y="2805"/>
                <a:ext cx="57" cy="84"/>
              </a:xfrm>
              <a:custGeom>
                <a:avLst/>
                <a:gdLst>
                  <a:gd name="T0" fmla="*/ 3 w 15"/>
                  <a:gd name="T1" fmla="*/ 1 h 22"/>
                  <a:gd name="T2" fmla="*/ 3 w 15"/>
                  <a:gd name="T3" fmla="*/ 1 h 22"/>
                  <a:gd name="T4" fmla="*/ 3 w 15"/>
                  <a:gd name="T5" fmla="*/ 2 h 22"/>
                  <a:gd name="T6" fmla="*/ 10 w 15"/>
                  <a:gd name="T7" fmla="*/ 3 h 22"/>
                  <a:gd name="T8" fmla="*/ 0 w 15"/>
                  <a:gd name="T9" fmla="*/ 22 h 22"/>
                  <a:gd name="T10" fmla="*/ 0 w 15"/>
                  <a:gd name="T11" fmla="*/ 22 h 22"/>
                  <a:gd name="T12" fmla="*/ 0 w 15"/>
                  <a:gd name="T13" fmla="*/ 22 h 22"/>
                  <a:gd name="T14" fmla="*/ 10 w 15"/>
                  <a:gd name="T15" fmla="*/ 3 h 22"/>
                  <a:gd name="T16" fmla="*/ 3 w 15"/>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2">
                    <a:moveTo>
                      <a:pt x="3" y="1"/>
                    </a:moveTo>
                    <a:cubicBezTo>
                      <a:pt x="3" y="1"/>
                      <a:pt x="3" y="1"/>
                      <a:pt x="3" y="1"/>
                    </a:cubicBezTo>
                    <a:cubicBezTo>
                      <a:pt x="3" y="2"/>
                      <a:pt x="3" y="2"/>
                      <a:pt x="3" y="2"/>
                    </a:cubicBezTo>
                    <a:cubicBezTo>
                      <a:pt x="6" y="0"/>
                      <a:pt x="8" y="1"/>
                      <a:pt x="10" y="3"/>
                    </a:cubicBezTo>
                    <a:cubicBezTo>
                      <a:pt x="14" y="9"/>
                      <a:pt x="6" y="17"/>
                      <a:pt x="0" y="22"/>
                    </a:cubicBezTo>
                    <a:cubicBezTo>
                      <a:pt x="0" y="22"/>
                      <a:pt x="0" y="22"/>
                      <a:pt x="0" y="22"/>
                    </a:cubicBezTo>
                    <a:cubicBezTo>
                      <a:pt x="0" y="22"/>
                      <a:pt x="0" y="22"/>
                      <a:pt x="0" y="22"/>
                    </a:cubicBezTo>
                    <a:cubicBezTo>
                      <a:pt x="7" y="17"/>
                      <a:pt x="15" y="9"/>
                      <a:pt x="10" y="3"/>
                    </a:cubicBezTo>
                    <a:cubicBezTo>
                      <a:pt x="9" y="0"/>
                      <a:pt x="6" y="0"/>
                      <a:pt x="3" y="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5" name="Freeform 71"/>
              <p:cNvSpPr/>
              <p:nvPr/>
            </p:nvSpPr>
            <p:spPr bwMode="auto">
              <a:xfrm>
                <a:off x="723" y="2233"/>
                <a:ext cx="190" cy="248"/>
              </a:xfrm>
              <a:custGeom>
                <a:avLst/>
                <a:gdLst>
                  <a:gd name="T0" fmla="*/ 47 w 50"/>
                  <a:gd name="T1" fmla="*/ 2 h 65"/>
                  <a:gd name="T2" fmla="*/ 28 w 50"/>
                  <a:gd name="T3" fmla="*/ 6 h 65"/>
                  <a:gd name="T4" fmla="*/ 12 w 50"/>
                  <a:gd name="T5" fmla="*/ 24 h 65"/>
                  <a:gd name="T6" fmla="*/ 5 w 50"/>
                  <a:gd name="T7" fmla="*/ 31 h 65"/>
                  <a:gd name="T8" fmla="*/ 1 w 50"/>
                  <a:gd name="T9" fmla="*/ 39 h 65"/>
                  <a:gd name="T10" fmla="*/ 8 w 50"/>
                  <a:gd name="T11" fmla="*/ 44 h 65"/>
                  <a:gd name="T12" fmla="*/ 31 w 50"/>
                  <a:gd name="T13" fmla="*/ 61 h 65"/>
                  <a:gd name="T14" fmla="*/ 41 w 50"/>
                  <a:gd name="T15" fmla="*/ 63 h 65"/>
                  <a:gd name="T16" fmla="*/ 47 w 50"/>
                  <a:gd name="T17" fmla="*/ 51 h 65"/>
                  <a:gd name="T18" fmla="*/ 48 w 50"/>
                  <a:gd name="T19" fmla="*/ 18 h 65"/>
                  <a:gd name="T20" fmla="*/ 47 w 50"/>
                  <a:gd name="T21"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5">
                    <a:moveTo>
                      <a:pt x="47" y="2"/>
                    </a:moveTo>
                    <a:cubicBezTo>
                      <a:pt x="39" y="0"/>
                      <a:pt x="34" y="1"/>
                      <a:pt x="28" y="6"/>
                    </a:cubicBezTo>
                    <a:cubicBezTo>
                      <a:pt x="22" y="11"/>
                      <a:pt x="17" y="18"/>
                      <a:pt x="12" y="24"/>
                    </a:cubicBezTo>
                    <a:cubicBezTo>
                      <a:pt x="10" y="26"/>
                      <a:pt x="7" y="29"/>
                      <a:pt x="5" y="31"/>
                    </a:cubicBezTo>
                    <a:cubicBezTo>
                      <a:pt x="3" y="33"/>
                      <a:pt x="0" y="36"/>
                      <a:pt x="1" y="39"/>
                    </a:cubicBezTo>
                    <a:cubicBezTo>
                      <a:pt x="2" y="41"/>
                      <a:pt x="5" y="43"/>
                      <a:pt x="8" y="44"/>
                    </a:cubicBezTo>
                    <a:cubicBezTo>
                      <a:pt x="15" y="50"/>
                      <a:pt x="22" y="56"/>
                      <a:pt x="31" y="61"/>
                    </a:cubicBezTo>
                    <a:cubicBezTo>
                      <a:pt x="34" y="62"/>
                      <a:pt x="38" y="65"/>
                      <a:pt x="41" y="63"/>
                    </a:cubicBezTo>
                    <a:cubicBezTo>
                      <a:pt x="45" y="62"/>
                      <a:pt x="47" y="55"/>
                      <a:pt x="47" y="51"/>
                    </a:cubicBezTo>
                    <a:cubicBezTo>
                      <a:pt x="50" y="40"/>
                      <a:pt x="47" y="29"/>
                      <a:pt x="48" y="18"/>
                    </a:cubicBezTo>
                    <a:cubicBezTo>
                      <a:pt x="48" y="12"/>
                      <a:pt x="48" y="8"/>
                      <a:pt x="4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6" name="Freeform 72"/>
              <p:cNvSpPr/>
              <p:nvPr/>
            </p:nvSpPr>
            <p:spPr bwMode="auto">
              <a:xfrm>
                <a:off x="833" y="2202"/>
                <a:ext cx="68" cy="80"/>
              </a:xfrm>
              <a:custGeom>
                <a:avLst/>
                <a:gdLst>
                  <a:gd name="T0" fmla="*/ 1 w 18"/>
                  <a:gd name="T1" fmla="*/ 14 h 21"/>
                  <a:gd name="T2" fmla="*/ 17 w 18"/>
                  <a:gd name="T3" fmla="*/ 21 h 21"/>
                  <a:gd name="T4" fmla="*/ 17 w 18"/>
                  <a:gd name="T5" fmla="*/ 7 h 21"/>
                  <a:gd name="T6" fmla="*/ 17 w 18"/>
                  <a:gd name="T7" fmla="*/ 0 h 21"/>
                  <a:gd name="T8" fmla="*/ 0 w 18"/>
                  <a:gd name="T9" fmla="*/ 14 h 21"/>
                </a:gdLst>
                <a:ahLst/>
                <a:cxnLst>
                  <a:cxn ang="0">
                    <a:pos x="T0" y="T1"/>
                  </a:cxn>
                  <a:cxn ang="0">
                    <a:pos x="T2" y="T3"/>
                  </a:cxn>
                  <a:cxn ang="0">
                    <a:pos x="T4" y="T5"/>
                  </a:cxn>
                  <a:cxn ang="0">
                    <a:pos x="T6" y="T7"/>
                  </a:cxn>
                  <a:cxn ang="0">
                    <a:pos x="T8" y="T9"/>
                  </a:cxn>
                </a:cxnLst>
                <a:rect l="0" t="0" r="r" b="b"/>
                <a:pathLst>
                  <a:path w="18" h="21">
                    <a:moveTo>
                      <a:pt x="1" y="14"/>
                    </a:moveTo>
                    <a:cubicBezTo>
                      <a:pt x="6" y="18"/>
                      <a:pt x="12" y="20"/>
                      <a:pt x="17" y="21"/>
                    </a:cubicBezTo>
                    <a:cubicBezTo>
                      <a:pt x="18" y="17"/>
                      <a:pt x="17" y="12"/>
                      <a:pt x="17" y="7"/>
                    </a:cubicBezTo>
                    <a:cubicBezTo>
                      <a:pt x="17" y="5"/>
                      <a:pt x="17" y="2"/>
                      <a:pt x="17" y="0"/>
                    </a:cubicBezTo>
                    <a:cubicBezTo>
                      <a:pt x="12" y="3"/>
                      <a:pt x="2" y="9"/>
                      <a:pt x="0" y="14"/>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7" name="Freeform 73"/>
              <p:cNvSpPr/>
              <p:nvPr/>
            </p:nvSpPr>
            <p:spPr bwMode="auto">
              <a:xfrm>
                <a:off x="506" y="2355"/>
                <a:ext cx="392" cy="595"/>
              </a:xfrm>
              <a:custGeom>
                <a:avLst/>
                <a:gdLst>
                  <a:gd name="T0" fmla="*/ 71 w 103"/>
                  <a:gd name="T1" fmla="*/ 7 h 156"/>
                  <a:gd name="T2" fmla="*/ 65 w 103"/>
                  <a:gd name="T3" fmla="*/ 6 h 156"/>
                  <a:gd name="T4" fmla="*/ 59 w 103"/>
                  <a:gd name="T5" fmla="*/ 0 h 156"/>
                  <a:gd name="T6" fmla="*/ 55 w 103"/>
                  <a:gd name="T7" fmla="*/ 8 h 156"/>
                  <a:gd name="T8" fmla="*/ 50 w 103"/>
                  <a:gd name="T9" fmla="*/ 19 h 156"/>
                  <a:gd name="T10" fmla="*/ 45 w 103"/>
                  <a:gd name="T11" fmla="*/ 29 h 156"/>
                  <a:gd name="T12" fmla="*/ 38 w 103"/>
                  <a:gd name="T13" fmla="*/ 43 h 156"/>
                  <a:gd name="T14" fmla="*/ 31 w 103"/>
                  <a:gd name="T15" fmla="*/ 58 h 156"/>
                  <a:gd name="T16" fmla="*/ 23 w 103"/>
                  <a:gd name="T17" fmla="*/ 73 h 156"/>
                  <a:gd name="T18" fmla="*/ 16 w 103"/>
                  <a:gd name="T19" fmla="*/ 88 h 156"/>
                  <a:gd name="T20" fmla="*/ 0 w 103"/>
                  <a:gd name="T21" fmla="*/ 119 h 156"/>
                  <a:gd name="T22" fmla="*/ 16 w 103"/>
                  <a:gd name="T23" fmla="*/ 133 h 156"/>
                  <a:gd name="T24" fmla="*/ 40 w 103"/>
                  <a:gd name="T25" fmla="*/ 148 h 156"/>
                  <a:gd name="T26" fmla="*/ 56 w 103"/>
                  <a:gd name="T27" fmla="*/ 153 h 156"/>
                  <a:gd name="T28" fmla="*/ 64 w 103"/>
                  <a:gd name="T29" fmla="*/ 156 h 156"/>
                  <a:gd name="T30" fmla="*/ 79 w 103"/>
                  <a:gd name="T31" fmla="*/ 108 h 156"/>
                  <a:gd name="T32" fmla="*/ 92 w 103"/>
                  <a:gd name="T33" fmla="*/ 64 h 156"/>
                  <a:gd name="T34" fmla="*/ 97 w 103"/>
                  <a:gd name="T35" fmla="*/ 43 h 156"/>
                  <a:gd name="T36" fmla="*/ 103 w 103"/>
                  <a:gd name="T37" fmla="*/ 21 h 156"/>
                  <a:gd name="T38" fmla="*/ 89 w 103"/>
                  <a:gd name="T39" fmla="*/ 12 h 156"/>
                  <a:gd name="T40" fmla="*/ 77 w 103"/>
                  <a:gd name="T41" fmla="*/ 9 h 156"/>
                  <a:gd name="T42" fmla="*/ 71 w 103"/>
                  <a:gd name="T43" fmla="*/ 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56">
                    <a:moveTo>
                      <a:pt x="71" y="7"/>
                    </a:moveTo>
                    <a:cubicBezTo>
                      <a:pt x="69" y="7"/>
                      <a:pt x="68" y="7"/>
                      <a:pt x="65" y="6"/>
                    </a:cubicBezTo>
                    <a:cubicBezTo>
                      <a:pt x="63" y="6"/>
                      <a:pt x="58" y="3"/>
                      <a:pt x="59" y="0"/>
                    </a:cubicBezTo>
                    <a:cubicBezTo>
                      <a:pt x="57" y="3"/>
                      <a:pt x="56" y="5"/>
                      <a:pt x="55" y="8"/>
                    </a:cubicBezTo>
                    <a:cubicBezTo>
                      <a:pt x="54" y="12"/>
                      <a:pt x="52" y="15"/>
                      <a:pt x="50" y="19"/>
                    </a:cubicBezTo>
                    <a:cubicBezTo>
                      <a:pt x="48" y="22"/>
                      <a:pt x="46" y="26"/>
                      <a:pt x="45" y="29"/>
                    </a:cubicBezTo>
                    <a:cubicBezTo>
                      <a:pt x="43" y="34"/>
                      <a:pt x="40" y="39"/>
                      <a:pt x="38" y="43"/>
                    </a:cubicBezTo>
                    <a:cubicBezTo>
                      <a:pt x="36" y="48"/>
                      <a:pt x="34" y="53"/>
                      <a:pt x="31" y="58"/>
                    </a:cubicBezTo>
                    <a:cubicBezTo>
                      <a:pt x="29" y="63"/>
                      <a:pt x="26" y="68"/>
                      <a:pt x="23" y="73"/>
                    </a:cubicBezTo>
                    <a:cubicBezTo>
                      <a:pt x="21" y="78"/>
                      <a:pt x="19" y="83"/>
                      <a:pt x="16" y="88"/>
                    </a:cubicBezTo>
                    <a:cubicBezTo>
                      <a:pt x="12" y="95"/>
                      <a:pt x="0" y="109"/>
                      <a:pt x="0" y="119"/>
                    </a:cubicBezTo>
                    <a:cubicBezTo>
                      <a:pt x="1" y="127"/>
                      <a:pt x="10" y="130"/>
                      <a:pt x="16" y="133"/>
                    </a:cubicBezTo>
                    <a:cubicBezTo>
                      <a:pt x="24" y="137"/>
                      <a:pt x="32" y="143"/>
                      <a:pt x="40" y="148"/>
                    </a:cubicBezTo>
                    <a:cubicBezTo>
                      <a:pt x="45" y="151"/>
                      <a:pt x="51" y="151"/>
                      <a:pt x="56" y="153"/>
                    </a:cubicBezTo>
                    <a:cubicBezTo>
                      <a:pt x="59" y="154"/>
                      <a:pt x="61" y="155"/>
                      <a:pt x="64" y="156"/>
                    </a:cubicBezTo>
                    <a:cubicBezTo>
                      <a:pt x="71" y="141"/>
                      <a:pt x="74" y="124"/>
                      <a:pt x="79" y="108"/>
                    </a:cubicBezTo>
                    <a:cubicBezTo>
                      <a:pt x="83" y="93"/>
                      <a:pt x="87" y="79"/>
                      <a:pt x="92" y="64"/>
                    </a:cubicBezTo>
                    <a:cubicBezTo>
                      <a:pt x="95" y="57"/>
                      <a:pt x="96" y="50"/>
                      <a:pt x="97" y="43"/>
                    </a:cubicBezTo>
                    <a:cubicBezTo>
                      <a:pt x="98" y="41"/>
                      <a:pt x="101" y="22"/>
                      <a:pt x="103" y="21"/>
                    </a:cubicBezTo>
                    <a:cubicBezTo>
                      <a:pt x="97" y="22"/>
                      <a:pt x="91" y="18"/>
                      <a:pt x="89" y="12"/>
                    </a:cubicBezTo>
                    <a:cubicBezTo>
                      <a:pt x="84" y="15"/>
                      <a:pt x="81" y="11"/>
                      <a:pt x="77" y="9"/>
                    </a:cubicBezTo>
                    <a:cubicBezTo>
                      <a:pt x="75" y="8"/>
                      <a:pt x="73" y="8"/>
                      <a:pt x="71" y="7"/>
                    </a:cubicBezTo>
                  </a:path>
                </a:pathLst>
              </a:custGeom>
              <a:solidFill>
                <a:srgbClr val="FF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8" name="Freeform 74"/>
              <p:cNvSpPr/>
              <p:nvPr/>
            </p:nvSpPr>
            <p:spPr bwMode="auto">
              <a:xfrm>
                <a:off x="491" y="2359"/>
                <a:ext cx="243" cy="457"/>
              </a:xfrm>
              <a:custGeom>
                <a:avLst/>
                <a:gdLst>
                  <a:gd name="T0" fmla="*/ 59 w 64"/>
                  <a:gd name="T1" fmla="*/ 1 h 120"/>
                  <a:gd name="T2" fmla="*/ 0 w 64"/>
                  <a:gd name="T3" fmla="*/ 116 h 120"/>
                  <a:gd name="T4" fmla="*/ 1 w 64"/>
                  <a:gd name="T5" fmla="*/ 119 h 120"/>
                  <a:gd name="T6" fmla="*/ 4 w 64"/>
                  <a:gd name="T7" fmla="*/ 119 h 120"/>
                  <a:gd name="T8" fmla="*/ 63 w 64"/>
                  <a:gd name="T9" fmla="*/ 3 h 120"/>
                  <a:gd name="T10" fmla="*/ 62 w 64"/>
                  <a:gd name="T11" fmla="*/ 0 h 120"/>
                  <a:gd name="T12" fmla="*/ 59 w 64"/>
                  <a:gd name="T13" fmla="*/ 1 h 120"/>
                </a:gdLst>
                <a:ahLst/>
                <a:cxnLst>
                  <a:cxn ang="0">
                    <a:pos x="T0" y="T1"/>
                  </a:cxn>
                  <a:cxn ang="0">
                    <a:pos x="T2" y="T3"/>
                  </a:cxn>
                  <a:cxn ang="0">
                    <a:pos x="T4" y="T5"/>
                  </a:cxn>
                  <a:cxn ang="0">
                    <a:pos x="T6" y="T7"/>
                  </a:cxn>
                  <a:cxn ang="0">
                    <a:pos x="T8" y="T9"/>
                  </a:cxn>
                  <a:cxn ang="0">
                    <a:pos x="T10" y="T11"/>
                  </a:cxn>
                  <a:cxn ang="0">
                    <a:pos x="T12" y="T13"/>
                  </a:cxn>
                </a:cxnLst>
                <a:rect l="0" t="0" r="r" b="b"/>
                <a:pathLst>
                  <a:path w="64" h="120">
                    <a:moveTo>
                      <a:pt x="59" y="1"/>
                    </a:moveTo>
                    <a:cubicBezTo>
                      <a:pt x="41" y="42"/>
                      <a:pt x="22" y="82"/>
                      <a:pt x="0" y="116"/>
                    </a:cubicBezTo>
                    <a:cubicBezTo>
                      <a:pt x="0" y="117"/>
                      <a:pt x="0" y="119"/>
                      <a:pt x="1" y="119"/>
                    </a:cubicBezTo>
                    <a:cubicBezTo>
                      <a:pt x="2" y="120"/>
                      <a:pt x="4" y="120"/>
                      <a:pt x="4" y="119"/>
                    </a:cubicBezTo>
                    <a:cubicBezTo>
                      <a:pt x="26" y="85"/>
                      <a:pt x="45" y="45"/>
                      <a:pt x="63" y="3"/>
                    </a:cubicBezTo>
                    <a:cubicBezTo>
                      <a:pt x="64" y="2"/>
                      <a:pt x="63" y="1"/>
                      <a:pt x="62" y="0"/>
                    </a:cubicBezTo>
                    <a:cubicBezTo>
                      <a:pt x="61" y="0"/>
                      <a:pt x="60" y="0"/>
                      <a:pt x="59" y="1"/>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9" name="Freeform 75"/>
              <p:cNvSpPr/>
              <p:nvPr/>
            </p:nvSpPr>
            <p:spPr bwMode="auto">
              <a:xfrm>
                <a:off x="742" y="2423"/>
                <a:ext cx="175" cy="530"/>
              </a:xfrm>
              <a:custGeom>
                <a:avLst/>
                <a:gdLst>
                  <a:gd name="T0" fmla="*/ 41 w 46"/>
                  <a:gd name="T1" fmla="*/ 2 h 139"/>
                  <a:gd name="T2" fmla="*/ 16 w 46"/>
                  <a:gd name="T3" fmla="*/ 84 h 139"/>
                  <a:gd name="T4" fmla="*/ 1 w 46"/>
                  <a:gd name="T5" fmla="*/ 136 h 139"/>
                  <a:gd name="T6" fmla="*/ 2 w 46"/>
                  <a:gd name="T7" fmla="*/ 139 h 139"/>
                  <a:gd name="T8" fmla="*/ 5 w 46"/>
                  <a:gd name="T9" fmla="*/ 137 h 139"/>
                  <a:gd name="T10" fmla="*/ 20 w 46"/>
                  <a:gd name="T11" fmla="*/ 85 h 139"/>
                  <a:gd name="T12" fmla="*/ 46 w 46"/>
                  <a:gd name="T13" fmla="*/ 3 h 139"/>
                  <a:gd name="T14" fmla="*/ 44 w 46"/>
                  <a:gd name="T15" fmla="*/ 0 h 139"/>
                  <a:gd name="T16" fmla="*/ 41 w 46"/>
                  <a:gd name="T17"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39">
                    <a:moveTo>
                      <a:pt x="41" y="2"/>
                    </a:moveTo>
                    <a:cubicBezTo>
                      <a:pt x="31" y="30"/>
                      <a:pt x="23" y="57"/>
                      <a:pt x="16" y="84"/>
                    </a:cubicBezTo>
                    <a:cubicBezTo>
                      <a:pt x="11" y="101"/>
                      <a:pt x="6" y="118"/>
                      <a:pt x="1" y="136"/>
                    </a:cubicBezTo>
                    <a:cubicBezTo>
                      <a:pt x="0" y="137"/>
                      <a:pt x="1" y="139"/>
                      <a:pt x="2" y="139"/>
                    </a:cubicBezTo>
                    <a:cubicBezTo>
                      <a:pt x="3" y="139"/>
                      <a:pt x="5" y="139"/>
                      <a:pt x="5" y="137"/>
                    </a:cubicBezTo>
                    <a:cubicBezTo>
                      <a:pt x="11" y="120"/>
                      <a:pt x="16" y="102"/>
                      <a:pt x="20" y="85"/>
                    </a:cubicBezTo>
                    <a:cubicBezTo>
                      <a:pt x="28" y="59"/>
                      <a:pt x="36" y="31"/>
                      <a:pt x="46" y="3"/>
                    </a:cubicBezTo>
                    <a:cubicBezTo>
                      <a:pt x="46" y="2"/>
                      <a:pt x="45" y="1"/>
                      <a:pt x="44" y="0"/>
                    </a:cubicBezTo>
                    <a:cubicBezTo>
                      <a:pt x="43" y="0"/>
                      <a:pt x="42" y="1"/>
                      <a:pt x="41" y="2"/>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0" name="Freeform 76"/>
              <p:cNvSpPr/>
              <p:nvPr/>
            </p:nvSpPr>
            <p:spPr bwMode="auto">
              <a:xfrm>
                <a:off x="723" y="2351"/>
                <a:ext cx="194" cy="99"/>
              </a:xfrm>
              <a:custGeom>
                <a:avLst/>
                <a:gdLst>
                  <a:gd name="T0" fmla="*/ 2 w 51"/>
                  <a:gd name="T1" fmla="*/ 0 h 26"/>
                  <a:gd name="T2" fmla="*/ 0 w 51"/>
                  <a:gd name="T3" fmla="*/ 2 h 26"/>
                  <a:gd name="T4" fmla="*/ 5 w 51"/>
                  <a:gd name="T5" fmla="*/ 9 h 26"/>
                  <a:gd name="T6" fmla="*/ 16 w 51"/>
                  <a:gd name="T7" fmla="*/ 9 h 26"/>
                  <a:gd name="T8" fmla="*/ 24 w 51"/>
                  <a:gd name="T9" fmla="*/ 17 h 26"/>
                  <a:gd name="T10" fmla="*/ 30 w 51"/>
                  <a:gd name="T11" fmla="*/ 16 h 26"/>
                  <a:gd name="T12" fmla="*/ 39 w 51"/>
                  <a:gd name="T13" fmla="*/ 25 h 26"/>
                  <a:gd name="T14" fmla="*/ 50 w 51"/>
                  <a:gd name="T15" fmla="*/ 20 h 26"/>
                  <a:gd name="T16" fmla="*/ 50 w 51"/>
                  <a:gd name="T17" fmla="*/ 17 h 26"/>
                  <a:gd name="T18" fmla="*/ 47 w 51"/>
                  <a:gd name="T19" fmla="*/ 17 h 26"/>
                  <a:gd name="T20" fmla="*/ 40 w 51"/>
                  <a:gd name="T21" fmla="*/ 20 h 26"/>
                  <a:gd name="T22" fmla="*/ 34 w 51"/>
                  <a:gd name="T23" fmla="*/ 12 h 26"/>
                  <a:gd name="T24" fmla="*/ 33 w 51"/>
                  <a:gd name="T25" fmla="*/ 10 h 26"/>
                  <a:gd name="T26" fmla="*/ 30 w 51"/>
                  <a:gd name="T27" fmla="*/ 10 h 26"/>
                  <a:gd name="T28" fmla="*/ 25 w 51"/>
                  <a:gd name="T29" fmla="*/ 12 h 26"/>
                  <a:gd name="T30" fmla="*/ 20 w 51"/>
                  <a:gd name="T31" fmla="*/ 5 h 26"/>
                  <a:gd name="T32" fmla="*/ 18 w 51"/>
                  <a:gd name="T33" fmla="*/ 3 h 26"/>
                  <a:gd name="T34" fmla="*/ 16 w 51"/>
                  <a:gd name="T35" fmla="*/ 4 h 26"/>
                  <a:gd name="T36" fmla="*/ 7 w 51"/>
                  <a:gd name="T37" fmla="*/ 5 h 26"/>
                  <a:gd name="T38" fmla="*/ 4 w 51"/>
                  <a:gd name="T39" fmla="*/ 2 h 26"/>
                  <a:gd name="T40" fmla="*/ 2 w 51"/>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26">
                    <a:moveTo>
                      <a:pt x="2" y="0"/>
                    </a:moveTo>
                    <a:cubicBezTo>
                      <a:pt x="0" y="0"/>
                      <a:pt x="0" y="1"/>
                      <a:pt x="0" y="2"/>
                    </a:cubicBezTo>
                    <a:cubicBezTo>
                      <a:pt x="0" y="5"/>
                      <a:pt x="2" y="8"/>
                      <a:pt x="5" y="9"/>
                    </a:cubicBezTo>
                    <a:cubicBezTo>
                      <a:pt x="8" y="10"/>
                      <a:pt x="12" y="10"/>
                      <a:pt x="16" y="9"/>
                    </a:cubicBezTo>
                    <a:cubicBezTo>
                      <a:pt x="18" y="13"/>
                      <a:pt x="21" y="16"/>
                      <a:pt x="24" y="17"/>
                    </a:cubicBezTo>
                    <a:cubicBezTo>
                      <a:pt x="26" y="17"/>
                      <a:pt x="28" y="17"/>
                      <a:pt x="30" y="16"/>
                    </a:cubicBezTo>
                    <a:cubicBezTo>
                      <a:pt x="32" y="20"/>
                      <a:pt x="35" y="24"/>
                      <a:pt x="39" y="25"/>
                    </a:cubicBezTo>
                    <a:cubicBezTo>
                      <a:pt x="43" y="26"/>
                      <a:pt x="47" y="24"/>
                      <a:pt x="50" y="20"/>
                    </a:cubicBezTo>
                    <a:cubicBezTo>
                      <a:pt x="51" y="19"/>
                      <a:pt x="51" y="18"/>
                      <a:pt x="50" y="17"/>
                    </a:cubicBezTo>
                    <a:cubicBezTo>
                      <a:pt x="49" y="16"/>
                      <a:pt x="47" y="16"/>
                      <a:pt x="47" y="17"/>
                    </a:cubicBezTo>
                    <a:cubicBezTo>
                      <a:pt x="45" y="20"/>
                      <a:pt x="42" y="21"/>
                      <a:pt x="40" y="20"/>
                    </a:cubicBezTo>
                    <a:cubicBezTo>
                      <a:pt x="37" y="20"/>
                      <a:pt x="34" y="16"/>
                      <a:pt x="34" y="12"/>
                    </a:cubicBezTo>
                    <a:cubicBezTo>
                      <a:pt x="34" y="11"/>
                      <a:pt x="33" y="10"/>
                      <a:pt x="33" y="10"/>
                    </a:cubicBezTo>
                    <a:cubicBezTo>
                      <a:pt x="32" y="10"/>
                      <a:pt x="31" y="10"/>
                      <a:pt x="30" y="10"/>
                    </a:cubicBezTo>
                    <a:cubicBezTo>
                      <a:pt x="28" y="12"/>
                      <a:pt x="27" y="13"/>
                      <a:pt x="25" y="12"/>
                    </a:cubicBezTo>
                    <a:cubicBezTo>
                      <a:pt x="23" y="12"/>
                      <a:pt x="21" y="9"/>
                      <a:pt x="20" y="5"/>
                    </a:cubicBezTo>
                    <a:cubicBezTo>
                      <a:pt x="20" y="4"/>
                      <a:pt x="19" y="4"/>
                      <a:pt x="18" y="3"/>
                    </a:cubicBezTo>
                    <a:cubicBezTo>
                      <a:pt x="18" y="3"/>
                      <a:pt x="17" y="3"/>
                      <a:pt x="16" y="4"/>
                    </a:cubicBezTo>
                    <a:cubicBezTo>
                      <a:pt x="13" y="6"/>
                      <a:pt x="9" y="6"/>
                      <a:pt x="7" y="5"/>
                    </a:cubicBezTo>
                    <a:cubicBezTo>
                      <a:pt x="6" y="4"/>
                      <a:pt x="5" y="3"/>
                      <a:pt x="4" y="2"/>
                    </a:cubicBezTo>
                    <a:cubicBezTo>
                      <a:pt x="4" y="1"/>
                      <a:pt x="3" y="0"/>
                      <a:pt x="2" y="0"/>
                    </a:cubicBezTo>
                    <a:close/>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1" name="Freeform 77"/>
              <p:cNvSpPr/>
              <p:nvPr/>
            </p:nvSpPr>
            <p:spPr bwMode="auto">
              <a:xfrm>
                <a:off x="715" y="2187"/>
                <a:ext cx="202" cy="248"/>
              </a:xfrm>
              <a:custGeom>
                <a:avLst/>
                <a:gdLst>
                  <a:gd name="T0" fmla="*/ 46 w 53"/>
                  <a:gd name="T1" fmla="*/ 1 h 65"/>
                  <a:gd name="T2" fmla="*/ 27 w 53"/>
                  <a:gd name="T3" fmla="*/ 19 h 65"/>
                  <a:gd name="T4" fmla="*/ 1 w 53"/>
                  <a:gd name="T5" fmla="*/ 44 h 65"/>
                  <a:gd name="T6" fmla="*/ 1 w 53"/>
                  <a:gd name="T7" fmla="*/ 47 h 65"/>
                  <a:gd name="T8" fmla="*/ 4 w 53"/>
                  <a:gd name="T9" fmla="*/ 47 h 65"/>
                  <a:gd name="T10" fmla="*/ 30 w 53"/>
                  <a:gd name="T11" fmla="*/ 22 h 65"/>
                  <a:gd name="T12" fmla="*/ 46 w 53"/>
                  <a:gd name="T13" fmla="*/ 8 h 65"/>
                  <a:gd name="T14" fmla="*/ 47 w 53"/>
                  <a:gd name="T15" fmla="*/ 45 h 65"/>
                  <a:gd name="T16" fmla="*/ 48 w 53"/>
                  <a:gd name="T17" fmla="*/ 63 h 65"/>
                  <a:gd name="T18" fmla="*/ 51 w 53"/>
                  <a:gd name="T19" fmla="*/ 65 h 65"/>
                  <a:gd name="T20" fmla="*/ 53 w 53"/>
                  <a:gd name="T21" fmla="*/ 63 h 65"/>
                  <a:gd name="T22" fmla="*/ 52 w 53"/>
                  <a:gd name="T23" fmla="*/ 45 h 65"/>
                  <a:gd name="T24" fmla="*/ 50 w 53"/>
                  <a:gd name="T25" fmla="*/ 2 h 65"/>
                  <a:gd name="T26" fmla="*/ 48 w 53"/>
                  <a:gd name="T27" fmla="*/ 0 h 65"/>
                  <a:gd name="T28" fmla="*/ 46 w 53"/>
                  <a:gd name="T29"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65">
                    <a:moveTo>
                      <a:pt x="46" y="1"/>
                    </a:moveTo>
                    <a:cubicBezTo>
                      <a:pt x="40" y="6"/>
                      <a:pt x="34" y="13"/>
                      <a:pt x="27" y="19"/>
                    </a:cubicBezTo>
                    <a:cubicBezTo>
                      <a:pt x="18" y="28"/>
                      <a:pt x="10" y="37"/>
                      <a:pt x="1" y="44"/>
                    </a:cubicBezTo>
                    <a:cubicBezTo>
                      <a:pt x="0" y="45"/>
                      <a:pt x="0" y="46"/>
                      <a:pt x="1" y="47"/>
                    </a:cubicBezTo>
                    <a:cubicBezTo>
                      <a:pt x="2" y="48"/>
                      <a:pt x="3" y="48"/>
                      <a:pt x="4" y="47"/>
                    </a:cubicBezTo>
                    <a:cubicBezTo>
                      <a:pt x="13" y="41"/>
                      <a:pt x="22" y="31"/>
                      <a:pt x="30" y="22"/>
                    </a:cubicBezTo>
                    <a:cubicBezTo>
                      <a:pt x="36" y="17"/>
                      <a:pt x="41" y="12"/>
                      <a:pt x="46" y="8"/>
                    </a:cubicBezTo>
                    <a:cubicBezTo>
                      <a:pt x="46" y="16"/>
                      <a:pt x="47" y="32"/>
                      <a:pt x="47" y="45"/>
                    </a:cubicBezTo>
                    <a:cubicBezTo>
                      <a:pt x="48" y="63"/>
                      <a:pt x="48" y="63"/>
                      <a:pt x="48" y="63"/>
                    </a:cubicBezTo>
                    <a:cubicBezTo>
                      <a:pt x="48" y="64"/>
                      <a:pt x="49" y="65"/>
                      <a:pt x="51" y="65"/>
                    </a:cubicBezTo>
                    <a:cubicBezTo>
                      <a:pt x="52" y="65"/>
                      <a:pt x="53" y="64"/>
                      <a:pt x="53" y="63"/>
                    </a:cubicBezTo>
                    <a:cubicBezTo>
                      <a:pt x="52" y="45"/>
                      <a:pt x="52" y="45"/>
                      <a:pt x="52" y="45"/>
                    </a:cubicBezTo>
                    <a:cubicBezTo>
                      <a:pt x="52" y="29"/>
                      <a:pt x="51" y="9"/>
                      <a:pt x="50" y="2"/>
                    </a:cubicBezTo>
                    <a:cubicBezTo>
                      <a:pt x="49" y="1"/>
                      <a:pt x="49" y="1"/>
                      <a:pt x="48" y="0"/>
                    </a:cubicBezTo>
                    <a:cubicBezTo>
                      <a:pt x="47" y="0"/>
                      <a:pt x="46" y="0"/>
                      <a:pt x="46" y="1"/>
                    </a:cubicBezTo>
                    <a:close/>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2" name="Freeform 78"/>
              <p:cNvSpPr/>
              <p:nvPr/>
            </p:nvSpPr>
            <p:spPr bwMode="auto">
              <a:xfrm>
                <a:off x="487" y="2797"/>
                <a:ext cx="274" cy="156"/>
              </a:xfrm>
              <a:custGeom>
                <a:avLst/>
                <a:gdLst>
                  <a:gd name="T0" fmla="*/ 2 w 72"/>
                  <a:gd name="T1" fmla="*/ 1 h 41"/>
                  <a:gd name="T2" fmla="*/ 1 w 72"/>
                  <a:gd name="T3" fmla="*/ 4 h 41"/>
                  <a:gd name="T4" fmla="*/ 70 w 72"/>
                  <a:gd name="T5" fmla="*/ 41 h 41"/>
                  <a:gd name="T6" fmla="*/ 72 w 72"/>
                  <a:gd name="T7" fmla="*/ 39 h 41"/>
                  <a:gd name="T8" fmla="*/ 70 w 72"/>
                  <a:gd name="T9" fmla="*/ 36 h 41"/>
                  <a:gd name="T10" fmla="*/ 5 w 72"/>
                  <a:gd name="T11" fmla="*/ 2 h 41"/>
                  <a:gd name="T12" fmla="*/ 2 w 72"/>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72" h="41">
                    <a:moveTo>
                      <a:pt x="2" y="1"/>
                    </a:moveTo>
                    <a:cubicBezTo>
                      <a:pt x="1" y="2"/>
                      <a:pt x="0" y="3"/>
                      <a:pt x="1" y="4"/>
                    </a:cubicBezTo>
                    <a:cubicBezTo>
                      <a:pt x="15" y="22"/>
                      <a:pt x="46" y="38"/>
                      <a:pt x="70" y="41"/>
                    </a:cubicBezTo>
                    <a:cubicBezTo>
                      <a:pt x="71" y="41"/>
                      <a:pt x="72" y="40"/>
                      <a:pt x="72" y="39"/>
                    </a:cubicBezTo>
                    <a:cubicBezTo>
                      <a:pt x="72" y="37"/>
                      <a:pt x="71" y="36"/>
                      <a:pt x="70" y="36"/>
                    </a:cubicBezTo>
                    <a:cubicBezTo>
                      <a:pt x="48" y="34"/>
                      <a:pt x="18" y="18"/>
                      <a:pt x="5" y="2"/>
                    </a:cubicBezTo>
                    <a:cubicBezTo>
                      <a:pt x="4" y="1"/>
                      <a:pt x="3" y="0"/>
                      <a:pt x="2" y="1"/>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3" name="Freeform 79"/>
              <p:cNvSpPr/>
              <p:nvPr/>
            </p:nvSpPr>
            <p:spPr bwMode="auto">
              <a:xfrm>
                <a:off x="601" y="2625"/>
                <a:ext cx="190" cy="233"/>
              </a:xfrm>
              <a:custGeom>
                <a:avLst/>
                <a:gdLst>
                  <a:gd name="T0" fmla="*/ 7 w 50"/>
                  <a:gd name="T1" fmla="*/ 8 h 61"/>
                  <a:gd name="T2" fmla="*/ 0 w 50"/>
                  <a:gd name="T3" fmla="*/ 24 h 61"/>
                  <a:gd name="T4" fmla="*/ 20 w 50"/>
                  <a:gd name="T5" fmla="*/ 46 h 61"/>
                  <a:gd name="T6" fmla="*/ 38 w 50"/>
                  <a:gd name="T7" fmla="*/ 41 h 61"/>
                  <a:gd name="T8" fmla="*/ 40 w 50"/>
                  <a:gd name="T9" fmla="*/ 22 h 61"/>
                  <a:gd name="T10" fmla="*/ 20 w 50"/>
                  <a:gd name="T11" fmla="*/ 16 h 61"/>
                  <a:gd name="T12" fmla="*/ 15 w 50"/>
                  <a:gd name="T13" fmla="*/ 26 h 61"/>
                  <a:gd name="T14" fmla="*/ 24 w 50"/>
                  <a:gd name="T15" fmla="*/ 35 h 61"/>
                  <a:gd name="T16" fmla="*/ 34 w 50"/>
                  <a:gd name="T17" fmla="*/ 27 h 61"/>
                  <a:gd name="T18" fmla="*/ 27 w 50"/>
                  <a:gd name="T19" fmla="*/ 22 h 61"/>
                  <a:gd name="T20" fmla="*/ 26 w 50"/>
                  <a:gd name="T21" fmla="*/ 22 h 61"/>
                  <a:gd name="T22" fmla="*/ 25 w 50"/>
                  <a:gd name="T23" fmla="*/ 23 h 61"/>
                  <a:gd name="T24" fmla="*/ 25 w 50"/>
                  <a:gd name="T25" fmla="*/ 27 h 61"/>
                  <a:gd name="T26" fmla="*/ 29 w 50"/>
                  <a:gd name="T27" fmla="*/ 24 h 61"/>
                  <a:gd name="T28" fmla="*/ 29 w 50"/>
                  <a:gd name="T29" fmla="*/ 25 h 61"/>
                  <a:gd name="T30" fmla="*/ 29 w 50"/>
                  <a:gd name="T31" fmla="*/ 25 h 61"/>
                  <a:gd name="T32" fmla="*/ 27 w 50"/>
                  <a:gd name="T33" fmla="*/ 26 h 61"/>
                  <a:gd name="T34" fmla="*/ 29 w 50"/>
                  <a:gd name="T35" fmla="*/ 27 h 61"/>
                  <a:gd name="T36" fmla="*/ 24 w 50"/>
                  <a:gd name="T37" fmla="*/ 30 h 61"/>
                  <a:gd name="T38" fmla="*/ 19 w 50"/>
                  <a:gd name="T39" fmla="*/ 25 h 61"/>
                  <a:gd name="T40" fmla="*/ 22 w 50"/>
                  <a:gd name="T41" fmla="*/ 20 h 61"/>
                  <a:gd name="T42" fmla="*/ 37 w 50"/>
                  <a:gd name="T43" fmla="*/ 24 h 61"/>
                  <a:gd name="T44" fmla="*/ 34 w 50"/>
                  <a:gd name="T45" fmla="*/ 38 h 61"/>
                  <a:gd name="T46" fmla="*/ 21 w 50"/>
                  <a:gd name="T47" fmla="*/ 41 h 61"/>
                  <a:gd name="T48" fmla="*/ 5 w 50"/>
                  <a:gd name="T49" fmla="*/ 24 h 61"/>
                  <a:gd name="T50" fmla="*/ 10 w 50"/>
                  <a:gd name="T51" fmla="*/ 12 h 61"/>
                  <a:gd name="T52" fmla="*/ 30 w 50"/>
                  <a:gd name="T53" fmla="*/ 7 h 61"/>
                  <a:gd name="T54" fmla="*/ 44 w 50"/>
                  <a:gd name="T55" fmla="*/ 34 h 61"/>
                  <a:gd name="T56" fmla="*/ 29 w 50"/>
                  <a:gd name="T57" fmla="*/ 55 h 61"/>
                  <a:gd name="T58" fmla="*/ 19 w 50"/>
                  <a:gd name="T59" fmla="*/ 52 h 61"/>
                  <a:gd name="T60" fmla="*/ 15 w 50"/>
                  <a:gd name="T61" fmla="*/ 54 h 61"/>
                  <a:gd name="T62" fmla="*/ 30 w 50"/>
                  <a:gd name="T63" fmla="*/ 59 h 61"/>
                  <a:gd name="T64" fmla="*/ 49 w 50"/>
                  <a:gd name="T65" fmla="*/ 35 h 61"/>
                  <a:gd name="T66" fmla="*/ 31 w 50"/>
                  <a:gd name="T67" fmla="*/ 3 h 61"/>
                  <a:gd name="T68" fmla="*/ 7 w 50"/>
                  <a:gd name="T69"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61">
                    <a:moveTo>
                      <a:pt x="7" y="8"/>
                    </a:moveTo>
                    <a:cubicBezTo>
                      <a:pt x="2" y="13"/>
                      <a:pt x="0" y="18"/>
                      <a:pt x="0" y="24"/>
                    </a:cubicBezTo>
                    <a:cubicBezTo>
                      <a:pt x="2" y="33"/>
                      <a:pt x="10" y="43"/>
                      <a:pt x="20" y="46"/>
                    </a:cubicBezTo>
                    <a:cubicBezTo>
                      <a:pt x="27" y="48"/>
                      <a:pt x="33" y="46"/>
                      <a:pt x="38" y="41"/>
                    </a:cubicBezTo>
                    <a:cubicBezTo>
                      <a:pt x="45" y="32"/>
                      <a:pt x="43" y="25"/>
                      <a:pt x="40" y="22"/>
                    </a:cubicBezTo>
                    <a:cubicBezTo>
                      <a:pt x="36" y="16"/>
                      <a:pt x="27" y="13"/>
                      <a:pt x="20" y="16"/>
                    </a:cubicBezTo>
                    <a:cubicBezTo>
                      <a:pt x="16" y="17"/>
                      <a:pt x="14" y="21"/>
                      <a:pt x="15" y="26"/>
                    </a:cubicBezTo>
                    <a:cubicBezTo>
                      <a:pt x="16" y="35"/>
                      <a:pt x="22" y="35"/>
                      <a:pt x="24" y="35"/>
                    </a:cubicBezTo>
                    <a:cubicBezTo>
                      <a:pt x="29" y="35"/>
                      <a:pt x="34" y="31"/>
                      <a:pt x="34" y="27"/>
                    </a:cubicBezTo>
                    <a:cubicBezTo>
                      <a:pt x="34" y="26"/>
                      <a:pt x="33" y="22"/>
                      <a:pt x="27" y="22"/>
                    </a:cubicBezTo>
                    <a:cubicBezTo>
                      <a:pt x="26" y="22"/>
                      <a:pt x="26" y="22"/>
                      <a:pt x="26" y="22"/>
                    </a:cubicBezTo>
                    <a:cubicBezTo>
                      <a:pt x="25" y="23"/>
                      <a:pt x="25" y="23"/>
                      <a:pt x="25" y="23"/>
                    </a:cubicBezTo>
                    <a:cubicBezTo>
                      <a:pt x="24" y="24"/>
                      <a:pt x="24" y="25"/>
                      <a:pt x="25" y="27"/>
                    </a:cubicBezTo>
                    <a:cubicBezTo>
                      <a:pt x="29" y="24"/>
                      <a:pt x="29" y="24"/>
                      <a:pt x="29" y="24"/>
                    </a:cubicBezTo>
                    <a:cubicBezTo>
                      <a:pt x="29" y="25"/>
                      <a:pt x="29" y="25"/>
                      <a:pt x="29" y="25"/>
                    </a:cubicBezTo>
                    <a:cubicBezTo>
                      <a:pt x="29" y="25"/>
                      <a:pt x="29" y="25"/>
                      <a:pt x="29" y="25"/>
                    </a:cubicBezTo>
                    <a:cubicBezTo>
                      <a:pt x="27" y="26"/>
                      <a:pt x="27" y="26"/>
                      <a:pt x="27" y="26"/>
                    </a:cubicBezTo>
                    <a:cubicBezTo>
                      <a:pt x="29" y="27"/>
                      <a:pt x="29" y="27"/>
                      <a:pt x="29" y="27"/>
                    </a:cubicBezTo>
                    <a:cubicBezTo>
                      <a:pt x="29" y="28"/>
                      <a:pt x="27" y="30"/>
                      <a:pt x="24" y="30"/>
                    </a:cubicBezTo>
                    <a:cubicBezTo>
                      <a:pt x="22" y="31"/>
                      <a:pt x="20" y="29"/>
                      <a:pt x="19" y="25"/>
                    </a:cubicBezTo>
                    <a:cubicBezTo>
                      <a:pt x="19" y="22"/>
                      <a:pt x="20" y="21"/>
                      <a:pt x="22" y="20"/>
                    </a:cubicBezTo>
                    <a:cubicBezTo>
                      <a:pt x="26" y="18"/>
                      <a:pt x="33" y="20"/>
                      <a:pt x="37" y="24"/>
                    </a:cubicBezTo>
                    <a:cubicBezTo>
                      <a:pt x="40" y="29"/>
                      <a:pt x="37" y="34"/>
                      <a:pt x="34" y="38"/>
                    </a:cubicBezTo>
                    <a:cubicBezTo>
                      <a:pt x="30" y="43"/>
                      <a:pt x="25" y="42"/>
                      <a:pt x="21" y="41"/>
                    </a:cubicBezTo>
                    <a:cubicBezTo>
                      <a:pt x="13" y="39"/>
                      <a:pt x="6" y="31"/>
                      <a:pt x="5" y="24"/>
                    </a:cubicBezTo>
                    <a:cubicBezTo>
                      <a:pt x="4" y="18"/>
                      <a:pt x="7" y="14"/>
                      <a:pt x="10" y="12"/>
                    </a:cubicBezTo>
                    <a:cubicBezTo>
                      <a:pt x="15" y="7"/>
                      <a:pt x="23" y="5"/>
                      <a:pt x="30" y="7"/>
                    </a:cubicBezTo>
                    <a:cubicBezTo>
                      <a:pt x="41" y="10"/>
                      <a:pt x="45" y="24"/>
                      <a:pt x="44" y="34"/>
                    </a:cubicBezTo>
                    <a:cubicBezTo>
                      <a:pt x="44" y="41"/>
                      <a:pt x="36" y="52"/>
                      <a:pt x="29" y="55"/>
                    </a:cubicBezTo>
                    <a:cubicBezTo>
                      <a:pt x="25" y="56"/>
                      <a:pt x="22" y="55"/>
                      <a:pt x="19" y="52"/>
                    </a:cubicBezTo>
                    <a:cubicBezTo>
                      <a:pt x="15" y="54"/>
                      <a:pt x="15" y="54"/>
                      <a:pt x="15" y="54"/>
                    </a:cubicBezTo>
                    <a:cubicBezTo>
                      <a:pt x="19" y="59"/>
                      <a:pt x="25" y="61"/>
                      <a:pt x="30" y="59"/>
                    </a:cubicBezTo>
                    <a:cubicBezTo>
                      <a:pt x="40" y="56"/>
                      <a:pt x="49" y="43"/>
                      <a:pt x="49" y="35"/>
                    </a:cubicBezTo>
                    <a:cubicBezTo>
                      <a:pt x="50" y="22"/>
                      <a:pt x="45" y="6"/>
                      <a:pt x="31" y="3"/>
                    </a:cubicBezTo>
                    <a:cubicBezTo>
                      <a:pt x="23" y="0"/>
                      <a:pt x="13" y="3"/>
                      <a:pt x="7" y="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4" name="Freeform 80"/>
              <p:cNvSpPr/>
              <p:nvPr/>
            </p:nvSpPr>
            <p:spPr bwMode="auto">
              <a:xfrm>
                <a:off x="745" y="2572"/>
                <a:ext cx="80" cy="61"/>
              </a:xfrm>
              <a:custGeom>
                <a:avLst/>
                <a:gdLst>
                  <a:gd name="T0" fmla="*/ 11 w 21"/>
                  <a:gd name="T1" fmla="*/ 15 h 16"/>
                  <a:gd name="T2" fmla="*/ 7 w 21"/>
                  <a:gd name="T3" fmla="*/ 3 h 16"/>
                  <a:gd name="T4" fmla="*/ 11 w 21"/>
                  <a:gd name="T5" fmla="*/ 15 h 16"/>
                </a:gdLst>
                <a:ahLst/>
                <a:cxnLst>
                  <a:cxn ang="0">
                    <a:pos x="T0" y="T1"/>
                  </a:cxn>
                  <a:cxn ang="0">
                    <a:pos x="T2" y="T3"/>
                  </a:cxn>
                  <a:cxn ang="0">
                    <a:pos x="T4" y="T5"/>
                  </a:cxn>
                </a:cxnLst>
                <a:rect l="0" t="0" r="r" b="b"/>
                <a:pathLst>
                  <a:path w="21" h="16">
                    <a:moveTo>
                      <a:pt x="11" y="15"/>
                    </a:moveTo>
                    <a:cubicBezTo>
                      <a:pt x="21" y="14"/>
                      <a:pt x="13" y="0"/>
                      <a:pt x="7" y="3"/>
                    </a:cubicBezTo>
                    <a:cubicBezTo>
                      <a:pt x="0" y="6"/>
                      <a:pt x="4" y="16"/>
                      <a:pt x="1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5" name="Freeform 81"/>
              <p:cNvSpPr/>
              <p:nvPr/>
            </p:nvSpPr>
            <p:spPr bwMode="auto">
              <a:xfrm>
                <a:off x="666" y="2572"/>
                <a:ext cx="49" cy="34"/>
              </a:xfrm>
              <a:custGeom>
                <a:avLst/>
                <a:gdLst>
                  <a:gd name="T0" fmla="*/ 7 w 13"/>
                  <a:gd name="T1" fmla="*/ 9 h 9"/>
                  <a:gd name="T2" fmla="*/ 4 w 13"/>
                  <a:gd name="T3" fmla="*/ 2 h 9"/>
                  <a:gd name="T4" fmla="*/ 7 w 13"/>
                  <a:gd name="T5" fmla="*/ 9 h 9"/>
                </a:gdLst>
                <a:ahLst/>
                <a:cxnLst>
                  <a:cxn ang="0">
                    <a:pos x="T0" y="T1"/>
                  </a:cxn>
                  <a:cxn ang="0">
                    <a:pos x="T2" y="T3"/>
                  </a:cxn>
                  <a:cxn ang="0">
                    <a:pos x="T4" y="T5"/>
                  </a:cxn>
                </a:cxnLst>
                <a:rect l="0" t="0" r="r" b="b"/>
                <a:pathLst>
                  <a:path w="13" h="9">
                    <a:moveTo>
                      <a:pt x="7" y="9"/>
                    </a:moveTo>
                    <a:cubicBezTo>
                      <a:pt x="13" y="8"/>
                      <a:pt x="8" y="0"/>
                      <a:pt x="4" y="2"/>
                    </a:cubicBezTo>
                    <a:cubicBezTo>
                      <a:pt x="0" y="3"/>
                      <a:pt x="3" y="9"/>
                      <a:pt x="7"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6" name="Freeform 82"/>
              <p:cNvSpPr/>
              <p:nvPr/>
            </p:nvSpPr>
            <p:spPr bwMode="auto">
              <a:xfrm>
                <a:off x="730" y="2538"/>
                <a:ext cx="27" cy="19"/>
              </a:xfrm>
              <a:custGeom>
                <a:avLst/>
                <a:gdLst>
                  <a:gd name="T0" fmla="*/ 4 w 7"/>
                  <a:gd name="T1" fmla="*/ 5 h 5"/>
                  <a:gd name="T2" fmla="*/ 3 w 7"/>
                  <a:gd name="T3" fmla="*/ 1 h 5"/>
                  <a:gd name="T4" fmla="*/ 4 w 7"/>
                  <a:gd name="T5" fmla="*/ 5 h 5"/>
                </a:gdLst>
                <a:ahLst/>
                <a:cxnLst>
                  <a:cxn ang="0">
                    <a:pos x="T0" y="T1"/>
                  </a:cxn>
                  <a:cxn ang="0">
                    <a:pos x="T2" y="T3"/>
                  </a:cxn>
                  <a:cxn ang="0">
                    <a:pos x="T4" y="T5"/>
                  </a:cxn>
                </a:cxnLst>
                <a:rect l="0" t="0" r="r" b="b"/>
                <a:pathLst>
                  <a:path w="7" h="5">
                    <a:moveTo>
                      <a:pt x="4" y="5"/>
                    </a:moveTo>
                    <a:cubicBezTo>
                      <a:pt x="7" y="4"/>
                      <a:pt x="5" y="0"/>
                      <a:pt x="3" y="1"/>
                    </a:cubicBezTo>
                    <a:cubicBezTo>
                      <a:pt x="0" y="2"/>
                      <a:pt x="2"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7" name="Freeform 83"/>
              <p:cNvSpPr/>
              <p:nvPr/>
            </p:nvSpPr>
            <p:spPr bwMode="auto">
              <a:xfrm>
                <a:off x="95" y="1981"/>
                <a:ext cx="213" cy="236"/>
              </a:xfrm>
              <a:custGeom>
                <a:avLst/>
                <a:gdLst>
                  <a:gd name="T0" fmla="*/ 23 w 56"/>
                  <a:gd name="T1" fmla="*/ 0 h 62"/>
                  <a:gd name="T2" fmla="*/ 8 w 56"/>
                  <a:gd name="T3" fmla="*/ 15 h 62"/>
                  <a:gd name="T4" fmla="*/ 4 w 56"/>
                  <a:gd name="T5" fmla="*/ 39 h 62"/>
                  <a:gd name="T6" fmla="*/ 2 w 56"/>
                  <a:gd name="T7" fmla="*/ 50 h 62"/>
                  <a:gd name="T8" fmla="*/ 3 w 56"/>
                  <a:gd name="T9" fmla="*/ 59 h 62"/>
                  <a:gd name="T10" fmla="*/ 12 w 56"/>
                  <a:gd name="T11" fmla="*/ 60 h 62"/>
                  <a:gd name="T12" fmla="*/ 42 w 56"/>
                  <a:gd name="T13" fmla="*/ 61 h 62"/>
                  <a:gd name="T14" fmla="*/ 53 w 56"/>
                  <a:gd name="T15" fmla="*/ 58 h 62"/>
                  <a:gd name="T16" fmla="*/ 51 w 56"/>
                  <a:gd name="T17" fmla="*/ 43 h 62"/>
                  <a:gd name="T18" fmla="*/ 33 w 56"/>
                  <a:gd name="T19" fmla="*/ 14 h 62"/>
                  <a:gd name="T20" fmla="*/ 23 w 56"/>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2">
                    <a:moveTo>
                      <a:pt x="23" y="0"/>
                    </a:moveTo>
                    <a:cubicBezTo>
                      <a:pt x="15" y="3"/>
                      <a:pt x="11" y="6"/>
                      <a:pt x="8" y="15"/>
                    </a:cubicBezTo>
                    <a:cubicBezTo>
                      <a:pt x="6" y="22"/>
                      <a:pt x="6" y="31"/>
                      <a:pt x="4" y="39"/>
                    </a:cubicBezTo>
                    <a:cubicBezTo>
                      <a:pt x="4" y="42"/>
                      <a:pt x="3" y="46"/>
                      <a:pt x="2" y="50"/>
                    </a:cubicBezTo>
                    <a:cubicBezTo>
                      <a:pt x="2" y="53"/>
                      <a:pt x="0" y="56"/>
                      <a:pt x="3" y="59"/>
                    </a:cubicBezTo>
                    <a:cubicBezTo>
                      <a:pt x="5" y="60"/>
                      <a:pt x="10" y="59"/>
                      <a:pt x="12" y="60"/>
                    </a:cubicBezTo>
                    <a:cubicBezTo>
                      <a:pt x="22" y="60"/>
                      <a:pt x="32" y="62"/>
                      <a:pt x="42" y="61"/>
                    </a:cubicBezTo>
                    <a:cubicBezTo>
                      <a:pt x="45" y="61"/>
                      <a:pt x="51" y="61"/>
                      <a:pt x="53" y="58"/>
                    </a:cubicBezTo>
                    <a:cubicBezTo>
                      <a:pt x="56" y="54"/>
                      <a:pt x="53" y="47"/>
                      <a:pt x="51" y="43"/>
                    </a:cubicBezTo>
                    <a:cubicBezTo>
                      <a:pt x="47" y="32"/>
                      <a:pt x="39" y="24"/>
                      <a:pt x="33" y="14"/>
                    </a:cubicBezTo>
                    <a:cubicBezTo>
                      <a:pt x="30" y="8"/>
                      <a:pt x="28" y="4"/>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8" name="Freeform 84"/>
              <p:cNvSpPr/>
              <p:nvPr/>
            </p:nvSpPr>
            <p:spPr bwMode="auto">
              <a:xfrm>
                <a:off x="129" y="1950"/>
                <a:ext cx="76" cy="84"/>
              </a:xfrm>
              <a:custGeom>
                <a:avLst/>
                <a:gdLst>
                  <a:gd name="T0" fmla="*/ 2 w 20"/>
                  <a:gd name="T1" fmla="*/ 21 h 22"/>
                  <a:gd name="T2" fmla="*/ 20 w 20"/>
                  <a:gd name="T3" fmla="*/ 18 h 22"/>
                  <a:gd name="T4" fmla="*/ 12 w 20"/>
                  <a:gd name="T5" fmla="*/ 6 h 22"/>
                  <a:gd name="T6" fmla="*/ 8 w 20"/>
                  <a:gd name="T7" fmla="*/ 0 h 22"/>
                  <a:gd name="T8" fmla="*/ 1 w 20"/>
                  <a:gd name="T9" fmla="*/ 22 h 22"/>
                </a:gdLst>
                <a:ahLst/>
                <a:cxnLst>
                  <a:cxn ang="0">
                    <a:pos x="T0" y="T1"/>
                  </a:cxn>
                  <a:cxn ang="0">
                    <a:pos x="T2" y="T3"/>
                  </a:cxn>
                  <a:cxn ang="0">
                    <a:pos x="T4" y="T5"/>
                  </a:cxn>
                  <a:cxn ang="0">
                    <a:pos x="T6" y="T7"/>
                  </a:cxn>
                  <a:cxn ang="0">
                    <a:pos x="T8" y="T9"/>
                  </a:cxn>
                </a:cxnLst>
                <a:rect l="0" t="0" r="r" b="b"/>
                <a:pathLst>
                  <a:path w="20" h="22">
                    <a:moveTo>
                      <a:pt x="2" y="21"/>
                    </a:moveTo>
                    <a:cubicBezTo>
                      <a:pt x="8" y="21"/>
                      <a:pt x="14" y="20"/>
                      <a:pt x="20" y="18"/>
                    </a:cubicBezTo>
                    <a:cubicBezTo>
                      <a:pt x="19" y="14"/>
                      <a:pt x="15" y="10"/>
                      <a:pt x="12" y="6"/>
                    </a:cubicBezTo>
                    <a:cubicBezTo>
                      <a:pt x="11" y="4"/>
                      <a:pt x="10" y="2"/>
                      <a:pt x="8" y="0"/>
                    </a:cubicBezTo>
                    <a:cubicBezTo>
                      <a:pt x="5" y="5"/>
                      <a:pt x="0" y="16"/>
                      <a:pt x="1" y="22"/>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9" name="Freeform 85"/>
              <p:cNvSpPr/>
              <p:nvPr/>
            </p:nvSpPr>
            <p:spPr bwMode="auto">
              <a:xfrm>
                <a:off x="95" y="2156"/>
                <a:ext cx="350" cy="576"/>
              </a:xfrm>
              <a:custGeom>
                <a:avLst/>
                <a:gdLst>
                  <a:gd name="T0" fmla="*/ 15 w 92"/>
                  <a:gd name="T1" fmla="*/ 5 h 151"/>
                  <a:gd name="T2" fmla="*/ 9 w 92"/>
                  <a:gd name="T3" fmla="*/ 8 h 151"/>
                  <a:gd name="T4" fmla="*/ 1 w 92"/>
                  <a:gd name="T5" fmla="*/ 6 h 151"/>
                  <a:gd name="T6" fmla="*/ 1 w 92"/>
                  <a:gd name="T7" fmla="*/ 15 h 151"/>
                  <a:gd name="T8" fmla="*/ 3 w 92"/>
                  <a:gd name="T9" fmla="*/ 28 h 151"/>
                  <a:gd name="T10" fmla="*/ 4 w 92"/>
                  <a:gd name="T11" fmla="*/ 40 h 151"/>
                  <a:gd name="T12" fmla="*/ 6 w 92"/>
                  <a:gd name="T13" fmla="*/ 56 h 151"/>
                  <a:gd name="T14" fmla="*/ 8 w 92"/>
                  <a:gd name="T15" fmla="*/ 73 h 151"/>
                  <a:gd name="T16" fmla="*/ 10 w 92"/>
                  <a:gd name="T17" fmla="*/ 91 h 151"/>
                  <a:gd name="T18" fmla="*/ 12 w 92"/>
                  <a:gd name="T19" fmla="*/ 108 h 151"/>
                  <a:gd name="T20" fmla="*/ 16 w 92"/>
                  <a:gd name="T21" fmla="*/ 144 h 151"/>
                  <a:gd name="T22" fmla="*/ 37 w 92"/>
                  <a:gd name="T23" fmla="*/ 148 h 151"/>
                  <a:gd name="T24" fmla="*/ 56 w 92"/>
                  <a:gd name="T25" fmla="*/ 148 h 151"/>
                  <a:gd name="T26" fmla="*/ 67 w 92"/>
                  <a:gd name="T27" fmla="*/ 148 h 151"/>
                  <a:gd name="T28" fmla="*/ 84 w 92"/>
                  <a:gd name="T29" fmla="*/ 144 h 151"/>
                  <a:gd name="T30" fmla="*/ 92 w 92"/>
                  <a:gd name="T31" fmla="*/ 141 h 151"/>
                  <a:gd name="T32" fmla="*/ 79 w 92"/>
                  <a:gd name="T33" fmla="*/ 91 h 151"/>
                  <a:gd name="T34" fmla="*/ 66 w 92"/>
                  <a:gd name="T35" fmla="*/ 44 h 151"/>
                  <a:gd name="T36" fmla="*/ 59 w 92"/>
                  <a:gd name="T37" fmla="*/ 23 h 151"/>
                  <a:gd name="T38" fmla="*/ 51 w 92"/>
                  <a:gd name="T39" fmla="*/ 0 h 151"/>
                  <a:gd name="T40" fmla="*/ 34 w 92"/>
                  <a:gd name="T41" fmla="*/ 0 h 151"/>
                  <a:gd name="T42" fmla="*/ 26 w 92"/>
                  <a:gd name="T43" fmla="*/ 4 h 151"/>
                  <a:gd name="T44" fmla="*/ 22 w 92"/>
                  <a:gd name="T45" fmla="*/ 4 h 151"/>
                  <a:gd name="T46" fmla="*/ 15 w 92"/>
                  <a:gd name="T47"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51">
                    <a:moveTo>
                      <a:pt x="15" y="5"/>
                    </a:moveTo>
                    <a:cubicBezTo>
                      <a:pt x="13" y="6"/>
                      <a:pt x="12" y="7"/>
                      <a:pt x="9" y="8"/>
                    </a:cubicBezTo>
                    <a:cubicBezTo>
                      <a:pt x="7" y="9"/>
                      <a:pt x="1" y="9"/>
                      <a:pt x="1" y="6"/>
                    </a:cubicBezTo>
                    <a:cubicBezTo>
                      <a:pt x="0" y="10"/>
                      <a:pt x="1" y="12"/>
                      <a:pt x="1" y="15"/>
                    </a:cubicBezTo>
                    <a:cubicBezTo>
                      <a:pt x="2" y="19"/>
                      <a:pt x="2" y="24"/>
                      <a:pt x="3" y="28"/>
                    </a:cubicBezTo>
                    <a:cubicBezTo>
                      <a:pt x="4" y="32"/>
                      <a:pt x="3" y="36"/>
                      <a:pt x="4" y="40"/>
                    </a:cubicBezTo>
                    <a:cubicBezTo>
                      <a:pt x="6" y="45"/>
                      <a:pt x="5" y="51"/>
                      <a:pt x="6" y="56"/>
                    </a:cubicBezTo>
                    <a:cubicBezTo>
                      <a:pt x="7" y="61"/>
                      <a:pt x="8" y="67"/>
                      <a:pt x="8" y="73"/>
                    </a:cubicBezTo>
                    <a:cubicBezTo>
                      <a:pt x="9" y="79"/>
                      <a:pt x="9" y="85"/>
                      <a:pt x="10" y="91"/>
                    </a:cubicBezTo>
                    <a:cubicBezTo>
                      <a:pt x="10" y="96"/>
                      <a:pt x="12" y="102"/>
                      <a:pt x="12" y="108"/>
                    </a:cubicBezTo>
                    <a:cubicBezTo>
                      <a:pt x="12" y="117"/>
                      <a:pt x="9" y="136"/>
                      <a:pt x="16" y="144"/>
                    </a:cubicBezTo>
                    <a:cubicBezTo>
                      <a:pt x="20" y="151"/>
                      <a:pt x="30" y="149"/>
                      <a:pt x="37" y="148"/>
                    </a:cubicBezTo>
                    <a:cubicBezTo>
                      <a:pt x="43" y="147"/>
                      <a:pt x="49" y="147"/>
                      <a:pt x="56" y="148"/>
                    </a:cubicBezTo>
                    <a:cubicBezTo>
                      <a:pt x="59" y="148"/>
                      <a:pt x="63" y="148"/>
                      <a:pt x="67" y="148"/>
                    </a:cubicBezTo>
                    <a:cubicBezTo>
                      <a:pt x="73" y="147"/>
                      <a:pt x="79" y="145"/>
                      <a:pt x="84" y="144"/>
                    </a:cubicBezTo>
                    <a:cubicBezTo>
                      <a:pt x="87" y="143"/>
                      <a:pt x="90" y="142"/>
                      <a:pt x="92" y="141"/>
                    </a:cubicBezTo>
                    <a:cubicBezTo>
                      <a:pt x="90" y="124"/>
                      <a:pt x="84" y="107"/>
                      <a:pt x="79" y="91"/>
                    </a:cubicBezTo>
                    <a:cubicBezTo>
                      <a:pt x="74" y="75"/>
                      <a:pt x="70" y="60"/>
                      <a:pt x="66" y="44"/>
                    </a:cubicBezTo>
                    <a:cubicBezTo>
                      <a:pt x="64" y="36"/>
                      <a:pt x="62" y="30"/>
                      <a:pt x="59" y="23"/>
                    </a:cubicBezTo>
                    <a:cubicBezTo>
                      <a:pt x="58" y="21"/>
                      <a:pt x="50" y="1"/>
                      <a:pt x="51" y="0"/>
                    </a:cubicBezTo>
                    <a:cubicBezTo>
                      <a:pt x="46" y="4"/>
                      <a:pt x="39" y="4"/>
                      <a:pt x="34" y="0"/>
                    </a:cubicBezTo>
                    <a:cubicBezTo>
                      <a:pt x="32" y="4"/>
                      <a:pt x="29" y="4"/>
                      <a:pt x="26" y="4"/>
                    </a:cubicBezTo>
                    <a:cubicBezTo>
                      <a:pt x="24" y="4"/>
                      <a:pt x="23" y="4"/>
                      <a:pt x="22" y="4"/>
                    </a:cubicBezTo>
                    <a:cubicBezTo>
                      <a:pt x="19" y="4"/>
                      <a:pt x="17" y="5"/>
                      <a:pt x="15" y="5"/>
                    </a:cubicBezTo>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0" name="Freeform 86"/>
              <p:cNvSpPr/>
              <p:nvPr/>
            </p:nvSpPr>
            <p:spPr bwMode="auto">
              <a:xfrm>
                <a:off x="87" y="2183"/>
                <a:ext cx="69" cy="534"/>
              </a:xfrm>
              <a:custGeom>
                <a:avLst/>
                <a:gdLst>
                  <a:gd name="T0" fmla="*/ 2 w 18"/>
                  <a:gd name="T1" fmla="*/ 0 h 140"/>
                  <a:gd name="T2" fmla="*/ 1 w 18"/>
                  <a:gd name="T3" fmla="*/ 3 h 140"/>
                  <a:gd name="T4" fmla="*/ 13 w 18"/>
                  <a:gd name="T5" fmla="*/ 138 h 140"/>
                  <a:gd name="T6" fmla="*/ 15 w 18"/>
                  <a:gd name="T7" fmla="*/ 140 h 140"/>
                  <a:gd name="T8" fmla="*/ 18 w 18"/>
                  <a:gd name="T9" fmla="*/ 138 h 140"/>
                  <a:gd name="T10" fmla="*/ 5 w 18"/>
                  <a:gd name="T11" fmla="*/ 2 h 140"/>
                  <a:gd name="T12" fmla="*/ 2 w 18"/>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8" h="140">
                    <a:moveTo>
                      <a:pt x="2" y="0"/>
                    </a:moveTo>
                    <a:cubicBezTo>
                      <a:pt x="1" y="1"/>
                      <a:pt x="0" y="2"/>
                      <a:pt x="1" y="3"/>
                    </a:cubicBezTo>
                    <a:cubicBezTo>
                      <a:pt x="7" y="50"/>
                      <a:pt x="13" y="96"/>
                      <a:pt x="13" y="138"/>
                    </a:cubicBezTo>
                    <a:cubicBezTo>
                      <a:pt x="13" y="139"/>
                      <a:pt x="14" y="140"/>
                      <a:pt x="15" y="140"/>
                    </a:cubicBezTo>
                    <a:cubicBezTo>
                      <a:pt x="17" y="140"/>
                      <a:pt x="18" y="139"/>
                      <a:pt x="18" y="138"/>
                    </a:cubicBezTo>
                    <a:cubicBezTo>
                      <a:pt x="18" y="95"/>
                      <a:pt x="12" y="50"/>
                      <a:pt x="5" y="2"/>
                    </a:cubicBezTo>
                    <a:cubicBezTo>
                      <a:pt x="5" y="1"/>
                      <a:pt x="4" y="0"/>
                      <a:pt x="2" y="0"/>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1" name="Freeform 87"/>
              <p:cNvSpPr/>
              <p:nvPr/>
            </p:nvSpPr>
            <p:spPr bwMode="auto">
              <a:xfrm>
                <a:off x="289" y="2141"/>
                <a:ext cx="167" cy="557"/>
              </a:xfrm>
              <a:custGeom>
                <a:avLst/>
                <a:gdLst>
                  <a:gd name="T0" fmla="*/ 2 w 44"/>
                  <a:gd name="T1" fmla="*/ 0 h 146"/>
                  <a:gd name="T2" fmla="*/ 0 w 44"/>
                  <a:gd name="T3" fmla="*/ 3 h 146"/>
                  <a:gd name="T4" fmla="*/ 24 w 44"/>
                  <a:gd name="T5" fmla="*/ 90 h 146"/>
                  <a:gd name="T6" fmla="*/ 39 w 44"/>
                  <a:gd name="T7" fmla="*/ 144 h 146"/>
                  <a:gd name="T8" fmla="*/ 42 w 44"/>
                  <a:gd name="T9" fmla="*/ 146 h 146"/>
                  <a:gd name="T10" fmla="*/ 44 w 44"/>
                  <a:gd name="T11" fmla="*/ 143 h 146"/>
                  <a:gd name="T12" fmla="*/ 28 w 44"/>
                  <a:gd name="T13" fmla="*/ 88 h 146"/>
                  <a:gd name="T14" fmla="*/ 4 w 44"/>
                  <a:gd name="T15" fmla="*/ 2 h 146"/>
                  <a:gd name="T16" fmla="*/ 2 w 4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6">
                    <a:moveTo>
                      <a:pt x="2" y="0"/>
                    </a:moveTo>
                    <a:cubicBezTo>
                      <a:pt x="0" y="0"/>
                      <a:pt x="0" y="1"/>
                      <a:pt x="0" y="3"/>
                    </a:cubicBezTo>
                    <a:cubicBezTo>
                      <a:pt x="7" y="33"/>
                      <a:pt x="15" y="62"/>
                      <a:pt x="24" y="90"/>
                    </a:cubicBezTo>
                    <a:cubicBezTo>
                      <a:pt x="29" y="107"/>
                      <a:pt x="34" y="126"/>
                      <a:pt x="39" y="144"/>
                    </a:cubicBezTo>
                    <a:cubicBezTo>
                      <a:pt x="40" y="146"/>
                      <a:pt x="41" y="146"/>
                      <a:pt x="42" y="146"/>
                    </a:cubicBezTo>
                    <a:cubicBezTo>
                      <a:pt x="44" y="146"/>
                      <a:pt x="44" y="144"/>
                      <a:pt x="44" y="143"/>
                    </a:cubicBezTo>
                    <a:cubicBezTo>
                      <a:pt x="39" y="124"/>
                      <a:pt x="33" y="106"/>
                      <a:pt x="28" y="88"/>
                    </a:cubicBezTo>
                    <a:cubicBezTo>
                      <a:pt x="20" y="61"/>
                      <a:pt x="11" y="32"/>
                      <a:pt x="4" y="2"/>
                    </a:cubicBezTo>
                    <a:cubicBezTo>
                      <a:pt x="4" y="0"/>
                      <a:pt x="3" y="0"/>
                      <a:pt x="2" y="0"/>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2" name="Freeform 88"/>
              <p:cNvSpPr/>
              <p:nvPr/>
            </p:nvSpPr>
            <p:spPr bwMode="auto">
              <a:xfrm>
                <a:off x="87" y="2130"/>
                <a:ext cx="213" cy="72"/>
              </a:xfrm>
              <a:custGeom>
                <a:avLst/>
                <a:gdLst>
                  <a:gd name="T0" fmla="*/ 51 w 56"/>
                  <a:gd name="T1" fmla="*/ 2 h 19"/>
                  <a:gd name="T2" fmla="*/ 47 w 56"/>
                  <a:gd name="T3" fmla="*/ 9 h 19"/>
                  <a:gd name="T4" fmla="*/ 37 w 56"/>
                  <a:gd name="T5" fmla="*/ 5 h 19"/>
                  <a:gd name="T6" fmla="*/ 35 w 56"/>
                  <a:gd name="T7" fmla="*/ 4 h 19"/>
                  <a:gd name="T8" fmla="*/ 33 w 56"/>
                  <a:gd name="T9" fmla="*/ 5 h 19"/>
                  <a:gd name="T10" fmla="*/ 30 w 56"/>
                  <a:gd name="T11" fmla="*/ 10 h 19"/>
                  <a:gd name="T12" fmla="*/ 20 w 56"/>
                  <a:gd name="T13" fmla="*/ 6 h 19"/>
                  <a:gd name="T14" fmla="*/ 18 w 56"/>
                  <a:gd name="T15" fmla="*/ 6 h 19"/>
                  <a:gd name="T16" fmla="*/ 17 w 56"/>
                  <a:gd name="T17" fmla="*/ 7 h 19"/>
                  <a:gd name="T18" fmla="*/ 9 w 56"/>
                  <a:gd name="T19" fmla="*/ 14 h 19"/>
                  <a:gd name="T20" fmla="*/ 5 w 56"/>
                  <a:gd name="T21" fmla="*/ 12 h 19"/>
                  <a:gd name="T22" fmla="*/ 2 w 56"/>
                  <a:gd name="T23" fmla="*/ 12 h 19"/>
                  <a:gd name="T24" fmla="*/ 1 w 56"/>
                  <a:gd name="T25" fmla="*/ 15 h 19"/>
                  <a:gd name="T26" fmla="*/ 9 w 56"/>
                  <a:gd name="T27" fmla="*/ 18 h 19"/>
                  <a:gd name="T28" fmla="*/ 19 w 56"/>
                  <a:gd name="T29" fmla="*/ 11 h 19"/>
                  <a:gd name="T30" fmla="*/ 31 w 56"/>
                  <a:gd name="T31" fmla="*/ 15 h 19"/>
                  <a:gd name="T32" fmla="*/ 36 w 56"/>
                  <a:gd name="T33" fmla="*/ 10 h 19"/>
                  <a:gd name="T34" fmla="*/ 48 w 56"/>
                  <a:gd name="T35" fmla="*/ 13 h 19"/>
                  <a:gd name="T36" fmla="*/ 56 w 56"/>
                  <a:gd name="T37" fmla="*/ 3 h 19"/>
                  <a:gd name="T38" fmla="*/ 54 w 56"/>
                  <a:gd name="T39" fmla="*/ 0 h 19"/>
                  <a:gd name="T40" fmla="*/ 51 w 56"/>
                  <a:gd name="T41"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9">
                    <a:moveTo>
                      <a:pt x="51" y="2"/>
                    </a:moveTo>
                    <a:cubicBezTo>
                      <a:pt x="51" y="6"/>
                      <a:pt x="49" y="8"/>
                      <a:pt x="47" y="9"/>
                    </a:cubicBezTo>
                    <a:cubicBezTo>
                      <a:pt x="44" y="10"/>
                      <a:pt x="40" y="8"/>
                      <a:pt x="37" y="5"/>
                    </a:cubicBezTo>
                    <a:cubicBezTo>
                      <a:pt x="36" y="4"/>
                      <a:pt x="35" y="3"/>
                      <a:pt x="35" y="4"/>
                    </a:cubicBezTo>
                    <a:cubicBezTo>
                      <a:pt x="34" y="4"/>
                      <a:pt x="33" y="5"/>
                      <a:pt x="33" y="5"/>
                    </a:cubicBezTo>
                    <a:cubicBezTo>
                      <a:pt x="32" y="8"/>
                      <a:pt x="31" y="10"/>
                      <a:pt x="30" y="10"/>
                    </a:cubicBezTo>
                    <a:cubicBezTo>
                      <a:pt x="27" y="11"/>
                      <a:pt x="23" y="9"/>
                      <a:pt x="20" y="6"/>
                    </a:cubicBezTo>
                    <a:cubicBezTo>
                      <a:pt x="20" y="6"/>
                      <a:pt x="19" y="6"/>
                      <a:pt x="18" y="6"/>
                    </a:cubicBezTo>
                    <a:cubicBezTo>
                      <a:pt x="17" y="6"/>
                      <a:pt x="17" y="7"/>
                      <a:pt x="17" y="7"/>
                    </a:cubicBezTo>
                    <a:cubicBezTo>
                      <a:pt x="15" y="11"/>
                      <a:pt x="11" y="13"/>
                      <a:pt x="9" y="14"/>
                    </a:cubicBezTo>
                    <a:cubicBezTo>
                      <a:pt x="8" y="14"/>
                      <a:pt x="6" y="14"/>
                      <a:pt x="5" y="12"/>
                    </a:cubicBezTo>
                    <a:cubicBezTo>
                      <a:pt x="4" y="11"/>
                      <a:pt x="3" y="11"/>
                      <a:pt x="2" y="12"/>
                    </a:cubicBezTo>
                    <a:cubicBezTo>
                      <a:pt x="1" y="13"/>
                      <a:pt x="0" y="14"/>
                      <a:pt x="1" y="15"/>
                    </a:cubicBezTo>
                    <a:cubicBezTo>
                      <a:pt x="3" y="18"/>
                      <a:pt x="6" y="19"/>
                      <a:pt x="9" y="18"/>
                    </a:cubicBezTo>
                    <a:cubicBezTo>
                      <a:pt x="13" y="18"/>
                      <a:pt x="17" y="15"/>
                      <a:pt x="19" y="11"/>
                    </a:cubicBezTo>
                    <a:cubicBezTo>
                      <a:pt x="23" y="14"/>
                      <a:pt x="28" y="16"/>
                      <a:pt x="31" y="15"/>
                    </a:cubicBezTo>
                    <a:cubicBezTo>
                      <a:pt x="33" y="14"/>
                      <a:pt x="34" y="13"/>
                      <a:pt x="36" y="10"/>
                    </a:cubicBezTo>
                    <a:cubicBezTo>
                      <a:pt x="40" y="13"/>
                      <a:pt x="44" y="15"/>
                      <a:pt x="48" y="13"/>
                    </a:cubicBezTo>
                    <a:cubicBezTo>
                      <a:pt x="53" y="12"/>
                      <a:pt x="55" y="8"/>
                      <a:pt x="56" y="3"/>
                    </a:cubicBezTo>
                    <a:cubicBezTo>
                      <a:pt x="56" y="2"/>
                      <a:pt x="55" y="0"/>
                      <a:pt x="54" y="0"/>
                    </a:cubicBezTo>
                    <a:cubicBezTo>
                      <a:pt x="53" y="0"/>
                      <a:pt x="51" y="1"/>
                      <a:pt x="51" y="2"/>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3" name="Freeform 89"/>
              <p:cNvSpPr/>
              <p:nvPr/>
            </p:nvSpPr>
            <p:spPr bwMode="auto">
              <a:xfrm>
                <a:off x="87" y="1935"/>
                <a:ext cx="217" cy="263"/>
              </a:xfrm>
              <a:custGeom>
                <a:avLst/>
                <a:gdLst>
                  <a:gd name="T0" fmla="*/ 17 w 57"/>
                  <a:gd name="T1" fmla="*/ 1 h 69"/>
                  <a:gd name="T2" fmla="*/ 15 w 57"/>
                  <a:gd name="T3" fmla="*/ 2 h 69"/>
                  <a:gd name="T4" fmla="*/ 9 w 57"/>
                  <a:gd name="T5" fmla="*/ 29 h 69"/>
                  <a:gd name="T6" fmla="*/ 0 w 57"/>
                  <a:gd name="T7" fmla="*/ 65 h 69"/>
                  <a:gd name="T8" fmla="*/ 2 w 57"/>
                  <a:gd name="T9" fmla="*/ 68 h 69"/>
                  <a:gd name="T10" fmla="*/ 5 w 57"/>
                  <a:gd name="T11" fmla="*/ 67 h 69"/>
                  <a:gd name="T12" fmla="*/ 14 w 57"/>
                  <a:gd name="T13" fmla="*/ 30 h 69"/>
                  <a:gd name="T14" fmla="*/ 19 w 57"/>
                  <a:gd name="T15" fmla="*/ 8 h 69"/>
                  <a:gd name="T16" fmla="*/ 41 w 57"/>
                  <a:gd name="T17" fmla="*/ 40 h 69"/>
                  <a:gd name="T18" fmla="*/ 52 w 57"/>
                  <a:gd name="T19" fmla="*/ 56 h 69"/>
                  <a:gd name="T20" fmla="*/ 56 w 57"/>
                  <a:gd name="T21" fmla="*/ 56 h 69"/>
                  <a:gd name="T22" fmla="*/ 56 w 57"/>
                  <a:gd name="T23" fmla="*/ 53 h 69"/>
                  <a:gd name="T24" fmla="*/ 45 w 57"/>
                  <a:gd name="T25" fmla="*/ 37 h 69"/>
                  <a:gd name="T26" fmla="*/ 19 w 57"/>
                  <a:gd name="T27" fmla="*/ 1 h 69"/>
                  <a:gd name="T28" fmla="*/ 17 w 57"/>
                  <a:gd name="T29"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69">
                    <a:moveTo>
                      <a:pt x="17" y="1"/>
                    </a:moveTo>
                    <a:cubicBezTo>
                      <a:pt x="16" y="1"/>
                      <a:pt x="15" y="1"/>
                      <a:pt x="15" y="2"/>
                    </a:cubicBezTo>
                    <a:cubicBezTo>
                      <a:pt x="13" y="10"/>
                      <a:pt x="11" y="19"/>
                      <a:pt x="9" y="29"/>
                    </a:cubicBezTo>
                    <a:cubicBezTo>
                      <a:pt x="6" y="42"/>
                      <a:pt x="4" y="55"/>
                      <a:pt x="0" y="65"/>
                    </a:cubicBezTo>
                    <a:cubicBezTo>
                      <a:pt x="0" y="66"/>
                      <a:pt x="0" y="68"/>
                      <a:pt x="2" y="68"/>
                    </a:cubicBezTo>
                    <a:cubicBezTo>
                      <a:pt x="3" y="69"/>
                      <a:pt x="4" y="68"/>
                      <a:pt x="5" y="67"/>
                    </a:cubicBezTo>
                    <a:cubicBezTo>
                      <a:pt x="8" y="56"/>
                      <a:pt x="11" y="43"/>
                      <a:pt x="14" y="30"/>
                    </a:cubicBezTo>
                    <a:cubicBezTo>
                      <a:pt x="15" y="22"/>
                      <a:pt x="17" y="15"/>
                      <a:pt x="19" y="8"/>
                    </a:cubicBezTo>
                    <a:cubicBezTo>
                      <a:pt x="24" y="15"/>
                      <a:pt x="34" y="29"/>
                      <a:pt x="41" y="40"/>
                    </a:cubicBezTo>
                    <a:cubicBezTo>
                      <a:pt x="52" y="56"/>
                      <a:pt x="52" y="56"/>
                      <a:pt x="52" y="56"/>
                    </a:cubicBezTo>
                    <a:cubicBezTo>
                      <a:pt x="53" y="57"/>
                      <a:pt x="55" y="57"/>
                      <a:pt x="56" y="56"/>
                    </a:cubicBezTo>
                    <a:cubicBezTo>
                      <a:pt x="57" y="56"/>
                      <a:pt x="57" y="54"/>
                      <a:pt x="56" y="53"/>
                    </a:cubicBezTo>
                    <a:cubicBezTo>
                      <a:pt x="45" y="37"/>
                      <a:pt x="45" y="37"/>
                      <a:pt x="45" y="37"/>
                    </a:cubicBezTo>
                    <a:cubicBezTo>
                      <a:pt x="36" y="24"/>
                      <a:pt x="24" y="7"/>
                      <a:pt x="19" y="1"/>
                    </a:cubicBezTo>
                    <a:cubicBezTo>
                      <a:pt x="19" y="1"/>
                      <a:pt x="18" y="0"/>
                      <a:pt x="17" y="1"/>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4" name="Freeform 90"/>
              <p:cNvSpPr/>
              <p:nvPr/>
            </p:nvSpPr>
            <p:spPr bwMode="auto">
              <a:xfrm>
                <a:off x="137" y="2679"/>
                <a:ext cx="319" cy="72"/>
              </a:xfrm>
              <a:custGeom>
                <a:avLst/>
                <a:gdLst>
                  <a:gd name="T0" fmla="*/ 81 w 84"/>
                  <a:gd name="T1" fmla="*/ 0 h 19"/>
                  <a:gd name="T2" fmla="*/ 3 w 84"/>
                  <a:gd name="T3" fmla="*/ 6 h 19"/>
                  <a:gd name="T4" fmla="*/ 0 w 84"/>
                  <a:gd name="T5" fmla="*/ 8 h 19"/>
                  <a:gd name="T6" fmla="*/ 2 w 84"/>
                  <a:gd name="T7" fmla="*/ 11 h 19"/>
                  <a:gd name="T8" fmla="*/ 83 w 84"/>
                  <a:gd name="T9" fmla="*/ 5 h 19"/>
                  <a:gd name="T10" fmla="*/ 84 w 84"/>
                  <a:gd name="T11" fmla="*/ 1 h 19"/>
                  <a:gd name="T12" fmla="*/ 81 w 8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84" h="19">
                    <a:moveTo>
                      <a:pt x="81" y="0"/>
                    </a:moveTo>
                    <a:cubicBezTo>
                      <a:pt x="59" y="11"/>
                      <a:pt x="24" y="14"/>
                      <a:pt x="3" y="6"/>
                    </a:cubicBezTo>
                    <a:cubicBezTo>
                      <a:pt x="2" y="6"/>
                      <a:pt x="1" y="7"/>
                      <a:pt x="0" y="8"/>
                    </a:cubicBezTo>
                    <a:cubicBezTo>
                      <a:pt x="0" y="9"/>
                      <a:pt x="0" y="10"/>
                      <a:pt x="2" y="11"/>
                    </a:cubicBezTo>
                    <a:cubicBezTo>
                      <a:pt x="23" y="19"/>
                      <a:pt x="60" y="16"/>
                      <a:pt x="83" y="5"/>
                    </a:cubicBezTo>
                    <a:cubicBezTo>
                      <a:pt x="84" y="4"/>
                      <a:pt x="84" y="3"/>
                      <a:pt x="84" y="1"/>
                    </a:cubicBezTo>
                    <a:cubicBezTo>
                      <a:pt x="83" y="0"/>
                      <a:pt x="82" y="0"/>
                      <a:pt x="81" y="0"/>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5" name="Freeform 91"/>
              <p:cNvSpPr>
                <a:spLocks noEditPoints="1"/>
              </p:cNvSpPr>
              <p:nvPr/>
            </p:nvSpPr>
            <p:spPr bwMode="auto">
              <a:xfrm>
                <a:off x="167" y="2416"/>
                <a:ext cx="225" cy="236"/>
              </a:xfrm>
              <a:custGeom>
                <a:avLst/>
                <a:gdLst>
                  <a:gd name="T0" fmla="*/ 21 w 59"/>
                  <a:gd name="T1" fmla="*/ 5 h 62"/>
                  <a:gd name="T2" fmla="*/ 2 w 59"/>
                  <a:gd name="T3" fmla="*/ 24 h 62"/>
                  <a:gd name="T4" fmla="*/ 5 w 59"/>
                  <a:gd name="T5" fmla="*/ 41 h 62"/>
                  <a:gd name="T6" fmla="*/ 35 w 59"/>
                  <a:gd name="T7" fmla="*/ 49 h 62"/>
                  <a:gd name="T8" fmla="*/ 48 w 59"/>
                  <a:gd name="T9" fmla="*/ 35 h 62"/>
                  <a:gd name="T10" fmla="*/ 39 w 59"/>
                  <a:gd name="T11" fmla="*/ 17 h 62"/>
                  <a:gd name="T12" fmla="*/ 18 w 59"/>
                  <a:gd name="T13" fmla="*/ 22 h 62"/>
                  <a:gd name="T14" fmla="*/ 19 w 59"/>
                  <a:gd name="T15" fmla="*/ 34 h 62"/>
                  <a:gd name="T16" fmla="*/ 32 w 59"/>
                  <a:gd name="T17" fmla="*/ 37 h 62"/>
                  <a:gd name="T18" fmla="*/ 36 w 59"/>
                  <a:gd name="T19" fmla="*/ 25 h 62"/>
                  <a:gd name="T20" fmla="*/ 28 w 59"/>
                  <a:gd name="T21" fmla="*/ 24 h 62"/>
                  <a:gd name="T22" fmla="*/ 27 w 59"/>
                  <a:gd name="T23" fmla="*/ 24 h 62"/>
                  <a:gd name="T24" fmla="*/ 27 w 59"/>
                  <a:gd name="T25" fmla="*/ 26 h 62"/>
                  <a:gd name="T26" fmla="*/ 28 w 59"/>
                  <a:gd name="T27" fmla="*/ 29 h 62"/>
                  <a:gd name="T28" fmla="*/ 30 w 59"/>
                  <a:gd name="T29" fmla="*/ 30 h 62"/>
                  <a:gd name="T30" fmla="*/ 31 w 59"/>
                  <a:gd name="T31" fmla="*/ 29 h 62"/>
                  <a:gd name="T32" fmla="*/ 32 w 59"/>
                  <a:gd name="T33" fmla="*/ 27 h 62"/>
                  <a:gd name="T34" fmla="*/ 32 w 59"/>
                  <a:gd name="T35" fmla="*/ 27 h 62"/>
                  <a:gd name="T36" fmla="*/ 32 w 59"/>
                  <a:gd name="T37" fmla="*/ 28 h 62"/>
                  <a:gd name="T38" fmla="*/ 32 w 59"/>
                  <a:gd name="T39" fmla="*/ 30 h 62"/>
                  <a:gd name="T40" fmla="*/ 28 w 59"/>
                  <a:gd name="T41" fmla="*/ 34 h 62"/>
                  <a:gd name="T42" fmla="*/ 22 w 59"/>
                  <a:gd name="T43" fmla="*/ 31 h 62"/>
                  <a:gd name="T44" fmla="*/ 22 w 59"/>
                  <a:gd name="T45" fmla="*/ 25 h 62"/>
                  <a:gd name="T46" fmla="*/ 38 w 59"/>
                  <a:gd name="T47" fmla="*/ 21 h 62"/>
                  <a:gd name="T48" fmla="*/ 43 w 59"/>
                  <a:gd name="T49" fmla="*/ 34 h 62"/>
                  <a:gd name="T50" fmla="*/ 33 w 59"/>
                  <a:gd name="T51" fmla="*/ 45 h 62"/>
                  <a:gd name="T52" fmla="*/ 9 w 59"/>
                  <a:gd name="T53" fmla="*/ 38 h 62"/>
                  <a:gd name="T54" fmla="*/ 6 w 59"/>
                  <a:gd name="T55" fmla="*/ 25 h 62"/>
                  <a:gd name="T56" fmla="*/ 22 w 59"/>
                  <a:gd name="T57" fmla="*/ 9 h 62"/>
                  <a:gd name="T58" fmla="*/ 50 w 59"/>
                  <a:gd name="T59" fmla="*/ 25 h 62"/>
                  <a:gd name="T60" fmla="*/ 48 w 59"/>
                  <a:gd name="T61" fmla="*/ 52 h 62"/>
                  <a:gd name="T62" fmla="*/ 37 w 59"/>
                  <a:gd name="T63" fmla="*/ 55 h 62"/>
                  <a:gd name="T64" fmla="*/ 36 w 59"/>
                  <a:gd name="T65" fmla="*/ 59 h 62"/>
                  <a:gd name="T66" fmla="*/ 51 w 59"/>
                  <a:gd name="T67" fmla="*/ 55 h 62"/>
                  <a:gd name="T68" fmla="*/ 54 w 59"/>
                  <a:gd name="T69" fmla="*/ 23 h 62"/>
                  <a:gd name="T70" fmla="*/ 21 w 59"/>
                  <a:gd name="T71" fmla="*/ 5 h 62"/>
                  <a:gd name="T72" fmla="*/ 28 w 59"/>
                  <a:gd name="T73" fmla="*/ 26 h 62"/>
                  <a:gd name="T74" fmla="*/ 31 w 59"/>
                  <a:gd name="T75" fmla="*/ 25 h 62"/>
                  <a:gd name="T76" fmla="*/ 31 w 59"/>
                  <a:gd name="T77" fmla="*/ 26 h 62"/>
                  <a:gd name="T78" fmla="*/ 31 w 59"/>
                  <a:gd name="T79" fmla="*/ 26 h 62"/>
                  <a:gd name="T80" fmla="*/ 31 w 59"/>
                  <a:gd name="T81" fmla="*/ 26 h 62"/>
                  <a:gd name="T82" fmla="*/ 28 w 59"/>
                  <a:gd name="T83"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 h="62">
                    <a:moveTo>
                      <a:pt x="21" y="5"/>
                    </a:moveTo>
                    <a:cubicBezTo>
                      <a:pt x="12" y="7"/>
                      <a:pt x="4" y="15"/>
                      <a:pt x="2" y="24"/>
                    </a:cubicBezTo>
                    <a:cubicBezTo>
                      <a:pt x="0" y="30"/>
                      <a:pt x="1" y="36"/>
                      <a:pt x="5" y="41"/>
                    </a:cubicBezTo>
                    <a:cubicBezTo>
                      <a:pt x="12" y="49"/>
                      <a:pt x="24" y="52"/>
                      <a:pt x="35" y="49"/>
                    </a:cubicBezTo>
                    <a:cubicBezTo>
                      <a:pt x="42" y="47"/>
                      <a:pt x="47" y="42"/>
                      <a:pt x="48" y="35"/>
                    </a:cubicBezTo>
                    <a:cubicBezTo>
                      <a:pt x="49" y="22"/>
                      <a:pt x="43" y="18"/>
                      <a:pt x="39" y="17"/>
                    </a:cubicBezTo>
                    <a:cubicBezTo>
                      <a:pt x="32" y="14"/>
                      <a:pt x="22" y="17"/>
                      <a:pt x="18" y="22"/>
                    </a:cubicBezTo>
                    <a:cubicBezTo>
                      <a:pt x="15" y="26"/>
                      <a:pt x="16" y="31"/>
                      <a:pt x="19" y="34"/>
                    </a:cubicBezTo>
                    <a:cubicBezTo>
                      <a:pt x="25" y="42"/>
                      <a:pt x="31" y="38"/>
                      <a:pt x="32" y="37"/>
                    </a:cubicBezTo>
                    <a:cubicBezTo>
                      <a:pt x="36" y="34"/>
                      <a:pt x="38" y="28"/>
                      <a:pt x="36" y="25"/>
                    </a:cubicBezTo>
                    <a:cubicBezTo>
                      <a:pt x="36" y="24"/>
                      <a:pt x="33" y="21"/>
                      <a:pt x="28" y="24"/>
                    </a:cubicBezTo>
                    <a:cubicBezTo>
                      <a:pt x="27" y="24"/>
                      <a:pt x="27" y="24"/>
                      <a:pt x="27" y="24"/>
                    </a:cubicBezTo>
                    <a:cubicBezTo>
                      <a:pt x="27" y="26"/>
                      <a:pt x="27" y="26"/>
                      <a:pt x="27" y="26"/>
                    </a:cubicBezTo>
                    <a:cubicBezTo>
                      <a:pt x="26" y="28"/>
                      <a:pt x="27" y="29"/>
                      <a:pt x="28" y="29"/>
                    </a:cubicBezTo>
                    <a:cubicBezTo>
                      <a:pt x="30" y="30"/>
                      <a:pt x="30" y="30"/>
                      <a:pt x="30" y="30"/>
                    </a:cubicBezTo>
                    <a:cubicBezTo>
                      <a:pt x="31" y="29"/>
                      <a:pt x="31" y="29"/>
                      <a:pt x="31" y="29"/>
                    </a:cubicBezTo>
                    <a:cubicBezTo>
                      <a:pt x="32" y="29"/>
                      <a:pt x="32" y="28"/>
                      <a:pt x="32" y="27"/>
                    </a:cubicBezTo>
                    <a:cubicBezTo>
                      <a:pt x="32" y="27"/>
                      <a:pt x="32" y="27"/>
                      <a:pt x="32" y="27"/>
                    </a:cubicBezTo>
                    <a:cubicBezTo>
                      <a:pt x="32" y="28"/>
                      <a:pt x="32" y="28"/>
                      <a:pt x="32" y="28"/>
                    </a:cubicBezTo>
                    <a:cubicBezTo>
                      <a:pt x="32" y="29"/>
                      <a:pt x="32" y="29"/>
                      <a:pt x="32" y="30"/>
                    </a:cubicBezTo>
                    <a:cubicBezTo>
                      <a:pt x="31" y="32"/>
                      <a:pt x="30" y="34"/>
                      <a:pt x="28" y="34"/>
                    </a:cubicBezTo>
                    <a:cubicBezTo>
                      <a:pt x="26" y="35"/>
                      <a:pt x="24" y="33"/>
                      <a:pt x="22" y="31"/>
                    </a:cubicBezTo>
                    <a:cubicBezTo>
                      <a:pt x="21" y="29"/>
                      <a:pt x="20" y="27"/>
                      <a:pt x="22" y="25"/>
                    </a:cubicBezTo>
                    <a:cubicBezTo>
                      <a:pt x="24" y="21"/>
                      <a:pt x="32" y="19"/>
                      <a:pt x="38" y="21"/>
                    </a:cubicBezTo>
                    <a:cubicBezTo>
                      <a:pt x="43" y="23"/>
                      <a:pt x="44" y="29"/>
                      <a:pt x="43" y="34"/>
                    </a:cubicBezTo>
                    <a:cubicBezTo>
                      <a:pt x="42" y="41"/>
                      <a:pt x="37" y="44"/>
                      <a:pt x="33" y="45"/>
                    </a:cubicBezTo>
                    <a:cubicBezTo>
                      <a:pt x="25" y="47"/>
                      <a:pt x="14" y="44"/>
                      <a:pt x="9" y="38"/>
                    </a:cubicBezTo>
                    <a:cubicBezTo>
                      <a:pt x="5" y="33"/>
                      <a:pt x="5" y="28"/>
                      <a:pt x="6" y="25"/>
                    </a:cubicBezTo>
                    <a:cubicBezTo>
                      <a:pt x="8" y="18"/>
                      <a:pt x="15" y="11"/>
                      <a:pt x="22" y="9"/>
                    </a:cubicBezTo>
                    <a:cubicBezTo>
                      <a:pt x="34" y="5"/>
                      <a:pt x="44" y="15"/>
                      <a:pt x="50" y="25"/>
                    </a:cubicBezTo>
                    <a:cubicBezTo>
                      <a:pt x="54" y="32"/>
                      <a:pt x="53" y="46"/>
                      <a:pt x="48" y="52"/>
                    </a:cubicBezTo>
                    <a:cubicBezTo>
                      <a:pt x="45" y="56"/>
                      <a:pt x="42" y="56"/>
                      <a:pt x="37" y="55"/>
                    </a:cubicBezTo>
                    <a:cubicBezTo>
                      <a:pt x="36" y="59"/>
                      <a:pt x="36" y="59"/>
                      <a:pt x="36" y="59"/>
                    </a:cubicBezTo>
                    <a:cubicBezTo>
                      <a:pt x="42" y="62"/>
                      <a:pt x="47" y="60"/>
                      <a:pt x="51" y="55"/>
                    </a:cubicBezTo>
                    <a:cubicBezTo>
                      <a:pt x="58" y="47"/>
                      <a:pt x="59" y="31"/>
                      <a:pt x="54" y="23"/>
                    </a:cubicBezTo>
                    <a:cubicBezTo>
                      <a:pt x="48" y="12"/>
                      <a:pt x="35" y="0"/>
                      <a:pt x="21" y="5"/>
                    </a:cubicBezTo>
                    <a:moveTo>
                      <a:pt x="28" y="26"/>
                    </a:moveTo>
                    <a:cubicBezTo>
                      <a:pt x="29" y="25"/>
                      <a:pt x="30" y="25"/>
                      <a:pt x="31" y="25"/>
                    </a:cubicBezTo>
                    <a:cubicBezTo>
                      <a:pt x="31" y="26"/>
                      <a:pt x="31" y="26"/>
                      <a:pt x="31" y="26"/>
                    </a:cubicBezTo>
                    <a:cubicBezTo>
                      <a:pt x="31" y="26"/>
                      <a:pt x="31" y="26"/>
                      <a:pt x="31" y="26"/>
                    </a:cubicBezTo>
                    <a:cubicBezTo>
                      <a:pt x="31" y="26"/>
                      <a:pt x="31" y="26"/>
                      <a:pt x="31" y="26"/>
                    </a:cubicBezTo>
                    <a:cubicBezTo>
                      <a:pt x="30" y="26"/>
                      <a:pt x="28" y="26"/>
                      <a:pt x="28" y="2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6" name="Freeform 92"/>
              <p:cNvSpPr/>
              <p:nvPr/>
            </p:nvSpPr>
            <p:spPr bwMode="auto">
              <a:xfrm>
                <a:off x="243" y="2336"/>
                <a:ext cx="92" cy="76"/>
              </a:xfrm>
              <a:custGeom>
                <a:avLst/>
                <a:gdLst>
                  <a:gd name="T0" fmla="*/ 15 w 24"/>
                  <a:gd name="T1" fmla="*/ 15 h 20"/>
                  <a:gd name="T2" fmla="*/ 4 w 24"/>
                  <a:gd name="T3" fmla="*/ 6 h 20"/>
                  <a:gd name="T4" fmla="*/ 15 w 24"/>
                  <a:gd name="T5" fmla="*/ 15 h 20"/>
                </a:gdLst>
                <a:ahLst/>
                <a:cxnLst>
                  <a:cxn ang="0">
                    <a:pos x="T0" y="T1"/>
                  </a:cxn>
                  <a:cxn ang="0">
                    <a:pos x="T2" y="T3"/>
                  </a:cxn>
                  <a:cxn ang="0">
                    <a:pos x="T4" y="T5"/>
                  </a:cxn>
                </a:cxnLst>
                <a:rect l="0" t="0" r="r" b="b"/>
                <a:pathLst>
                  <a:path w="24" h="20">
                    <a:moveTo>
                      <a:pt x="15" y="15"/>
                    </a:moveTo>
                    <a:cubicBezTo>
                      <a:pt x="24" y="8"/>
                      <a:pt x="9" y="0"/>
                      <a:pt x="4" y="6"/>
                    </a:cubicBezTo>
                    <a:cubicBezTo>
                      <a:pt x="0" y="12"/>
                      <a:pt x="9" y="20"/>
                      <a:pt x="15"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7" name="Freeform 93"/>
              <p:cNvSpPr/>
              <p:nvPr/>
            </p:nvSpPr>
            <p:spPr bwMode="auto">
              <a:xfrm>
                <a:off x="171" y="2389"/>
                <a:ext cx="49" cy="46"/>
              </a:xfrm>
              <a:custGeom>
                <a:avLst/>
                <a:gdLst>
                  <a:gd name="T0" fmla="*/ 8 w 13"/>
                  <a:gd name="T1" fmla="*/ 9 h 12"/>
                  <a:gd name="T2" fmla="*/ 2 w 13"/>
                  <a:gd name="T3" fmla="*/ 4 h 12"/>
                  <a:gd name="T4" fmla="*/ 8 w 13"/>
                  <a:gd name="T5" fmla="*/ 9 h 12"/>
                </a:gdLst>
                <a:ahLst/>
                <a:cxnLst>
                  <a:cxn ang="0">
                    <a:pos x="T0" y="T1"/>
                  </a:cxn>
                  <a:cxn ang="0">
                    <a:pos x="T2" y="T3"/>
                  </a:cxn>
                  <a:cxn ang="0">
                    <a:pos x="T4" y="T5"/>
                  </a:cxn>
                </a:cxnLst>
                <a:rect l="0" t="0" r="r" b="b"/>
                <a:pathLst>
                  <a:path w="13" h="12">
                    <a:moveTo>
                      <a:pt x="8" y="9"/>
                    </a:moveTo>
                    <a:cubicBezTo>
                      <a:pt x="13" y="5"/>
                      <a:pt x="5" y="0"/>
                      <a:pt x="2" y="4"/>
                    </a:cubicBezTo>
                    <a:cubicBezTo>
                      <a:pt x="0" y="8"/>
                      <a:pt x="5" y="12"/>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8" name="Freeform 94"/>
              <p:cNvSpPr/>
              <p:nvPr/>
            </p:nvSpPr>
            <p:spPr bwMode="auto">
              <a:xfrm>
                <a:off x="205" y="2332"/>
                <a:ext cx="27" cy="23"/>
              </a:xfrm>
              <a:custGeom>
                <a:avLst/>
                <a:gdLst>
                  <a:gd name="T0" fmla="*/ 5 w 7"/>
                  <a:gd name="T1" fmla="*/ 5 h 6"/>
                  <a:gd name="T2" fmla="*/ 1 w 7"/>
                  <a:gd name="T3" fmla="*/ 2 h 6"/>
                  <a:gd name="T4" fmla="*/ 5 w 7"/>
                  <a:gd name="T5" fmla="*/ 5 h 6"/>
                </a:gdLst>
                <a:ahLst/>
                <a:cxnLst>
                  <a:cxn ang="0">
                    <a:pos x="T0" y="T1"/>
                  </a:cxn>
                  <a:cxn ang="0">
                    <a:pos x="T2" y="T3"/>
                  </a:cxn>
                  <a:cxn ang="0">
                    <a:pos x="T4" y="T5"/>
                  </a:cxn>
                </a:cxnLst>
                <a:rect l="0" t="0" r="r" b="b"/>
                <a:pathLst>
                  <a:path w="7" h="6">
                    <a:moveTo>
                      <a:pt x="5" y="5"/>
                    </a:moveTo>
                    <a:cubicBezTo>
                      <a:pt x="7" y="2"/>
                      <a:pt x="3" y="0"/>
                      <a:pt x="1" y="2"/>
                    </a:cubicBezTo>
                    <a:cubicBezTo>
                      <a:pt x="0" y="4"/>
                      <a:pt x="3" y="6"/>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9" name="Freeform 95"/>
              <p:cNvSpPr/>
              <p:nvPr/>
            </p:nvSpPr>
            <p:spPr bwMode="auto">
              <a:xfrm>
                <a:off x="342" y="1794"/>
                <a:ext cx="305" cy="366"/>
              </a:xfrm>
              <a:custGeom>
                <a:avLst/>
                <a:gdLst>
                  <a:gd name="T0" fmla="*/ 51 w 80"/>
                  <a:gd name="T1" fmla="*/ 0 h 96"/>
                  <a:gd name="T2" fmla="*/ 25 w 80"/>
                  <a:gd name="T3" fmla="*/ 17 h 96"/>
                  <a:gd name="T4" fmla="*/ 12 w 80"/>
                  <a:gd name="T5" fmla="*/ 50 h 96"/>
                  <a:gd name="T6" fmla="*/ 5 w 80"/>
                  <a:gd name="T7" fmla="*/ 65 h 96"/>
                  <a:gd name="T8" fmla="*/ 4 w 80"/>
                  <a:gd name="T9" fmla="*/ 78 h 96"/>
                  <a:gd name="T10" fmla="*/ 16 w 80"/>
                  <a:gd name="T11" fmla="*/ 82 h 96"/>
                  <a:gd name="T12" fmla="*/ 59 w 80"/>
                  <a:gd name="T13" fmla="*/ 93 h 96"/>
                  <a:gd name="T14" fmla="*/ 75 w 80"/>
                  <a:gd name="T15" fmla="*/ 92 h 96"/>
                  <a:gd name="T16" fmla="*/ 77 w 80"/>
                  <a:gd name="T17" fmla="*/ 71 h 96"/>
                  <a:gd name="T18" fmla="*/ 61 w 80"/>
                  <a:gd name="T19" fmla="*/ 23 h 96"/>
                  <a:gd name="T20" fmla="*/ 51 w 80"/>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96">
                    <a:moveTo>
                      <a:pt x="51" y="0"/>
                    </a:moveTo>
                    <a:cubicBezTo>
                      <a:pt x="39" y="2"/>
                      <a:pt x="32" y="6"/>
                      <a:pt x="25" y="17"/>
                    </a:cubicBezTo>
                    <a:cubicBezTo>
                      <a:pt x="19" y="27"/>
                      <a:pt x="17" y="39"/>
                      <a:pt x="12" y="50"/>
                    </a:cubicBezTo>
                    <a:cubicBezTo>
                      <a:pt x="10" y="55"/>
                      <a:pt x="7" y="60"/>
                      <a:pt x="5" y="65"/>
                    </a:cubicBezTo>
                    <a:cubicBezTo>
                      <a:pt x="3" y="68"/>
                      <a:pt x="0" y="74"/>
                      <a:pt x="4" y="78"/>
                    </a:cubicBezTo>
                    <a:cubicBezTo>
                      <a:pt x="6" y="81"/>
                      <a:pt x="12" y="81"/>
                      <a:pt x="16" y="82"/>
                    </a:cubicBezTo>
                    <a:cubicBezTo>
                      <a:pt x="31" y="86"/>
                      <a:pt x="44" y="92"/>
                      <a:pt x="59" y="93"/>
                    </a:cubicBezTo>
                    <a:cubicBezTo>
                      <a:pt x="63" y="94"/>
                      <a:pt x="71" y="96"/>
                      <a:pt x="75" y="92"/>
                    </a:cubicBezTo>
                    <a:cubicBezTo>
                      <a:pt x="80" y="88"/>
                      <a:pt x="78" y="77"/>
                      <a:pt x="77" y="71"/>
                    </a:cubicBezTo>
                    <a:cubicBezTo>
                      <a:pt x="75" y="54"/>
                      <a:pt x="65" y="40"/>
                      <a:pt x="61" y="23"/>
                    </a:cubicBezTo>
                    <a:cubicBezTo>
                      <a:pt x="58" y="14"/>
                      <a:pt x="56" y="8"/>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0" name="Freeform 96"/>
              <p:cNvSpPr/>
              <p:nvPr/>
            </p:nvSpPr>
            <p:spPr bwMode="auto">
              <a:xfrm>
                <a:off x="449" y="1745"/>
                <a:ext cx="106" cy="118"/>
              </a:xfrm>
              <a:custGeom>
                <a:avLst/>
                <a:gdLst>
                  <a:gd name="T0" fmla="*/ 1 w 28"/>
                  <a:gd name="T1" fmla="*/ 28 h 31"/>
                  <a:gd name="T2" fmla="*/ 28 w 28"/>
                  <a:gd name="T3" fmla="*/ 30 h 31"/>
                  <a:gd name="T4" fmla="*/ 21 w 28"/>
                  <a:gd name="T5" fmla="*/ 10 h 31"/>
                  <a:gd name="T6" fmla="*/ 16 w 28"/>
                  <a:gd name="T7" fmla="*/ 0 h 31"/>
                  <a:gd name="T8" fmla="*/ 0 w 28"/>
                  <a:gd name="T9" fmla="*/ 29 h 31"/>
                </a:gdLst>
                <a:ahLst/>
                <a:cxnLst>
                  <a:cxn ang="0">
                    <a:pos x="T0" y="T1"/>
                  </a:cxn>
                  <a:cxn ang="0">
                    <a:pos x="T2" y="T3"/>
                  </a:cxn>
                  <a:cxn ang="0">
                    <a:pos x="T4" y="T5"/>
                  </a:cxn>
                  <a:cxn ang="0">
                    <a:pos x="T6" y="T7"/>
                  </a:cxn>
                  <a:cxn ang="0">
                    <a:pos x="T8" y="T9"/>
                  </a:cxn>
                </a:cxnLst>
                <a:rect l="0" t="0" r="r" b="b"/>
                <a:pathLst>
                  <a:path w="28" h="31">
                    <a:moveTo>
                      <a:pt x="1" y="28"/>
                    </a:moveTo>
                    <a:cubicBezTo>
                      <a:pt x="10" y="31"/>
                      <a:pt x="19" y="31"/>
                      <a:pt x="28" y="30"/>
                    </a:cubicBezTo>
                    <a:cubicBezTo>
                      <a:pt x="27" y="23"/>
                      <a:pt x="23" y="16"/>
                      <a:pt x="21" y="10"/>
                    </a:cubicBezTo>
                    <a:cubicBezTo>
                      <a:pt x="19" y="6"/>
                      <a:pt x="18" y="3"/>
                      <a:pt x="16" y="0"/>
                    </a:cubicBezTo>
                    <a:cubicBezTo>
                      <a:pt x="10" y="6"/>
                      <a:pt x="0" y="21"/>
                      <a:pt x="0" y="29"/>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1" name="Freeform 97"/>
              <p:cNvSpPr/>
              <p:nvPr/>
            </p:nvSpPr>
            <p:spPr bwMode="auto">
              <a:xfrm>
                <a:off x="532" y="2069"/>
                <a:ext cx="160" cy="835"/>
              </a:xfrm>
              <a:custGeom>
                <a:avLst/>
                <a:gdLst>
                  <a:gd name="T0" fmla="*/ 2 w 42"/>
                  <a:gd name="T1" fmla="*/ 143 h 219"/>
                  <a:gd name="T2" fmla="*/ 2 w 42"/>
                  <a:gd name="T3" fmla="*/ 151 h 219"/>
                  <a:gd name="T4" fmla="*/ 3 w 42"/>
                  <a:gd name="T5" fmla="*/ 165 h 219"/>
                  <a:gd name="T6" fmla="*/ 4 w 42"/>
                  <a:gd name="T7" fmla="*/ 187 h 219"/>
                  <a:gd name="T8" fmla="*/ 4 w 42"/>
                  <a:gd name="T9" fmla="*/ 217 h 219"/>
                  <a:gd name="T10" fmla="*/ 20 w 42"/>
                  <a:gd name="T11" fmla="*/ 218 h 219"/>
                  <a:gd name="T12" fmla="*/ 36 w 42"/>
                  <a:gd name="T13" fmla="*/ 216 h 219"/>
                  <a:gd name="T14" fmla="*/ 39 w 42"/>
                  <a:gd name="T15" fmla="*/ 198 h 219"/>
                  <a:gd name="T16" fmla="*/ 38 w 42"/>
                  <a:gd name="T17" fmla="*/ 170 h 219"/>
                  <a:gd name="T18" fmla="*/ 38 w 42"/>
                  <a:gd name="T19" fmla="*/ 156 h 219"/>
                  <a:gd name="T20" fmla="*/ 37 w 42"/>
                  <a:gd name="T21" fmla="*/ 141 h 219"/>
                  <a:gd name="T22" fmla="*/ 36 w 42"/>
                  <a:gd name="T23" fmla="*/ 120 h 219"/>
                  <a:gd name="T24" fmla="*/ 32 w 42"/>
                  <a:gd name="T25" fmla="*/ 80 h 219"/>
                  <a:gd name="T26" fmla="*/ 29 w 42"/>
                  <a:gd name="T27" fmla="*/ 32 h 219"/>
                  <a:gd name="T28" fmla="*/ 29 w 42"/>
                  <a:gd name="T29" fmla="*/ 28 h 219"/>
                  <a:gd name="T30" fmla="*/ 29 w 42"/>
                  <a:gd name="T31" fmla="*/ 0 h 219"/>
                  <a:gd name="T32" fmla="*/ 19 w 42"/>
                  <a:gd name="T33" fmla="*/ 7 h 219"/>
                  <a:gd name="T34" fmla="*/ 12 w 42"/>
                  <a:gd name="T35" fmla="*/ 6 h 219"/>
                  <a:gd name="T36" fmla="*/ 2 w 42"/>
                  <a:gd name="T37" fmla="*/ 9 h 219"/>
                  <a:gd name="T38" fmla="*/ 0 w 42"/>
                  <a:gd name="T39" fmla="*/ 23 h 219"/>
                  <a:gd name="T40" fmla="*/ 1 w 42"/>
                  <a:gd name="T41" fmla="*/ 39 h 219"/>
                  <a:gd name="T42" fmla="*/ 1 w 42"/>
                  <a:gd name="T43" fmla="*/ 57 h 219"/>
                  <a:gd name="T44" fmla="*/ 1 w 42"/>
                  <a:gd name="T45" fmla="*/ 97 h 219"/>
                  <a:gd name="T46" fmla="*/ 2 w 42"/>
                  <a:gd name="T47" fmla="*/ 115 h 219"/>
                  <a:gd name="T48" fmla="*/ 2 w 42"/>
                  <a:gd name="T49" fmla="*/ 132 h 219"/>
                  <a:gd name="T50" fmla="*/ 2 w 42"/>
                  <a:gd name="T51" fmla="*/ 1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219">
                    <a:moveTo>
                      <a:pt x="2" y="143"/>
                    </a:moveTo>
                    <a:cubicBezTo>
                      <a:pt x="2" y="145"/>
                      <a:pt x="1" y="148"/>
                      <a:pt x="2" y="151"/>
                    </a:cubicBezTo>
                    <a:cubicBezTo>
                      <a:pt x="2" y="155"/>
                      <a:pt x="2" y="160"/>
                      <a:pt x="3" y="165"/>
                    </a:cubicBezTo>
                    <a:cubicBezTo>
                      <a:pt x="3" y="172"/>
                      <a:pt x="3" y="179"/>
                      <a:pt x="4" y="187"/>
                    </a:cubicBezTo>
                    <a:cubicBezTo>
                      <a:pt x="4" y="196"/>
                      <a:pt x="6" y="208"/>
                      <a:pt x="4" y="217"/>
                    </a:cubicBezTo>
                    <a:cubicBezTo>
                      <a:pt x="9" y="217"/>
                      <a:pt x="14" y="219"/>
                      <a:pt x="20" y="218"/>
                    </a:cubicBezTo>
                    <a:cubicBezTo>
                      <a:pt x="25" y="218"/>
                      <a:pt x="31" y="217"/>
                      <a:pt x="36" y="216"/>
                    </a:cubicBezTo>
                    <a:cubicBezTo>
                      <a:pt x="42" y="214"/>
                      <a:pt x="39" y="203"/>
                      <a:pt x="39" y="198"/>
                    </a:cubicBezTo>
                    <a:cubicBezTo>
                      <a:pt x="40" y="189"/>
                      <a:pt x="37" y="179"/>
                      <a:pt x="38" y="170"/>
                    </a:cubicBezTo>
                    <a:cubicBezTo>
                      <a:pt x="38" y="165"/>
                      <a:pt x="39" y="161"/>
                      <a:pt x="38" y="156"/>
                    </a:cubicBezTo>
                    <a:cubicBezTo>
                      <a:pt x="38" y="151"/>
                      <a:pt x="37" y="146"/>
                      <a:pt x="37" y="141"/>
                    </a:cubicBezTo>
                    <a:cubicBezTo>
                      <a:pt x="36" y="134"/>
                      <a:pt x="37" y="126"/>
                      <a:pt x="36" y="120"/>
                    </a:cubicBezTo>
                    <a:cubicBezTo>
                      <a:pt x="33" y="107"/>
                      <a:pt x="33" y="93"/>
                      <a:pt x="32" y="80"/>
                    </a:cubicBezTo>
                    <a:cubicBezTo>
                      <a:pt x="30" y="64"/>
                      <a:pt x="29" y="48"/>
                      <a:pt x="29" y="32"/>
                    </a:cubicBezTo>
                    <a:cubicBezTo>
                      <a:pt x="29" y="30"/>
                      <a:pt x="29" y="29"/>
                      <a:pt x="29" y="28"/>
                    </a:cubicBezTo>
                    <a:cubicBezTo>
                      <a:pt x="29" y="19"/>
                      <a:pt x="31" y="9"/>
                      <a:pt x="29" y="0"/>
                    </a:cubicBezTo>
                    <a:cubicBezTo>
                      <a:pt x="25" y="1"/>
                      <a:pt x="24" y="7"/>
                      <a:pt x="19" y="7"/>
                    </a:cubicBezTo>
                    <a:cubicBezTo>
                      <a:pt x="17" y="7"/>
                      <a:pt x="15" y="6"/>
                      <a:pt x="12" y="6"/>
                    </a:cubicBezTo>
                    <a:cubicBezTo>
                      <a:pt x="8" y="4"/>
                      <a:pt x="2" y="2"/>
                      <a:pt x="2" y="9"/>
                    </a:cubicBezTo>
                    <a:cubicBezTo>
                      <a:pt x="2" y="14"/>
                      <a:pt x="0" y="18"/>
                      <a:pt x="0" y="23"/>
                    </a:cubicBezTo>
                    <a:cubicBezTo>
                      <a:pt x="0" y="28"/>
                      <a:pt x="0" y="33"/>
                      <a:pt x="1" y="39"/>
                    </a:cubicBezTo>
                    <a:cubicBezTo>
                      <a:pt x="1" y="45"/>
                      <a:pt x="1" y="51"/>
                      <a:pt x="1" y="57"/>
                    </a:cubicBezTo>
                    <a:cubicBezTo>
                      <a:pt x="1" y="69"/>
                      <a:pt x="1" y="84"/>
                      <a:pt x="1" y="97"/>
                    </a:cubicBezTo>
                    <a:cubicBezTo>
                      <a:pt x="1" y="103"/>
                      <a:pt x="1" y="109"/>
                      <a:pt x="2" y="115"/>
                    </a:cubicBezTo>
                    <a:cubicBezTo>
                      <a:pt x="3" y="121"/>
                      <a:pt x="2" y="126"/>
                      <a:pt x="2" y="132"/>
                    </a:cubicBezTo>
                    <a:cubicBezTo>
                      <a:pt x="3" y="135"/>
                      <a:pt x="2" y="139"/>
                      <a:pt x="2" y="143"/>
                    </a:cubicBezTo>
                  </a:path>
                </a:pathLst>
              </a:custGeom>
              <a:solidFill>
                <a:srgbClr val="83B8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2" name="Freeform 98"/>
              <p:cNvSpPr/>
              <p:nvPr/>
            </p:nvSpPr>
            <p:spPr bwMode="auto">
              <a:xfrm>
                <a:off x="380" y="2053"/>
                <a:ext cx="171" cy="851"/>
              </a:xfrm>
              <a:custGeom>
                <a:avLst/>
                <a:gdLst>
                  <a:gd name="T0" fmla="*/ 44 w 45"/>
                  <a:gd name="T1" fmla="*/ 48 h 223"/>
                  <a:gd name="T2" fmla="*/ 43 w 45"/>
                  <a:gd name="T3" fmla="*/ 42 h 223"/>
                  <a:gd name="T4" fmla="*/ 44 w 45"/>
                  <a:gd name="T5" fmla="*/ 21 h 223"/>
                  <a:gd name="T6" fmla="*/ 44 w 45"/>
                  <a:gd name="T7" fmla="*/ 6 h 223"/>
                  <a:gd name="T8" fmla="*/ 37 w 45"/>
                  <a:gd name="T9" fmla="*/ 3 h 223"/>
                  <a:gd name="T10" fmla="*/ 27 w 45"/>
                  <a:gd name="T11" fmla="*/ 7 h 223"/>
                  <a:gd name="T12" fmla="*/ 17 w 45"/>
                  <a:gd name="T13" fmla="*/ 0 h 223"/>
                  <a:gd name="T14" fmla="*/ 16 w 45"/>
                  <a:gd name="T15" fmla="*/ 13 h 223"/>
                  <a:gd name="T16" fmla="*/ 13 w 45"/>
                  <a:gd name="T17" fmla="*/ 53 h 223"/>
                  <a:gd name="T18" fmla="*/ 12 w 45"/>
                  <a:gd name="T19" fmla="*/ 82 h 223"/>
                  <a:gd name="T20" fmla="*/ 12 w 45"/>
                  <a:gd name="T21" fmla="*/ 108 h 223"/>
                  <a:gd name="T22" fmla="*/ 10 w 45"/>
                  <a:gd name="T23" fmla="*/ 130 h 223"/>
                  <a:gd name="T24" fmla="*/ 6 w 45"/>
                  <a:gd name="T25" fmla="*/ 166 h 223"/>
                  <a:gd name="T26" fmla="*/ 3 w 45"/>
                  <a:gd name="T27" fmla="*/ 197 h 223"/>
                  <a:gd name="T28" fmla="*/ 0 w 45"/>
                  <a:gd name="T29" fmla="*/ 217 h 223"/>
                  <a:gd name="T30" fmla="*/ 17 w 45"/>
                  <a:gd name="T31" fmla="*/ 220 h 223"/>
                  <a:gd name="T32" fmla="*/ 31 w 45"/>
                  <a:gd name="T33" fmla="*/ 221 h 223"/>
                  <a:gd name="T34" fmla="*/ 40 w 45"/>
                  <a:gd name="T35" fmla="*/ 222 h 223"/>
                  <a:gd name="T36" fmla="*/ 44 w 45"/>
                  <a:gd name="T37" fmla="*/ 222 h 223"/>
                  <a:gd name="T38" fmla="*/ 44 w 45"/>
                  <a:gd name="T39" fmla="*/ 209 h 223"/>
                  <a:gd name="T40" fmla="*/ 43 w 45"/>
                  <a:gd name="T41" fmla="*/ 181 h 223"/>
                  <a:gd name="T42" fmla="*/ 44 w 45"/>
                  <a:gd name="T43" fmla="*/ 158 h 223"/>
                  <a:gd name="T44" fmla="*/ 43 w 45"/>
                  <a:gd name="T45" fmla="*/ 138 h 223"/>
                  <a:gd name="T46" fmla="*/ 42 w 45"/>
                  <a:gd name="T47" fmla="*/ 116 h 223"/>
                  <a:gd name="T48" fmla="*/ 43 w 45"/>
                  <a:gd name="T49" fmla="*/ 87 h 223"/>
                  <a:gd name="T50" fmla="*/ 43 w 45"/>
                  <a:gd name="T51" fmla="*/ 77 h 223"/>
                  <a:gd name="T52" fmla="*/ 43 w 45"/>
                  <a:gd name="T53" fmla="*/ 63 h 223"/>
                  <a:gd name="T54" fmla="*/ 44 w 45"/>
                  <a:gd name="T55" fmla="*/ 4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223">
                    <a:moveTo>
                      <a:pt x="44" y="48"/>
                    </a:moveTo>
                    <a:cubicBezTo>
                      <a:pt x="44" y="46"/>
                      <a:pt x="43" y="44"/>
                      <a:pt x="43" y="42"/>
                    </a:cubicBezTo>
                    <a:cubicBezTo>
                      <a:pt x="41" y="35"/>
                      <a:pt x="43" y="28"/>
                      <a:pt x="44" y="21"/>
                    </a:cubicBezTo>
                    <a:cubicBezTo>
                      <a:pt x="44" y="16"/>
                      <a:pt x="45" y="10"/>
                      <a:pt x="44" y="6"/>
                    </a:cubicBezTo>
                    <a:cubicBezTo>
                      <a:pt x="43" y="2"/>
                      <a:pt x="40" y="2"/>
                      <a:pt x="37" y="3"/>
                    </a:cubicBezTo>
                    <a:cubicBezTo>
                      <a:pt x="33" y="5"/>
                      <a:pt x="31" y="8"/>
                      <a:pt x="27" y="7"/>
                    </a:cubicBezTo>
                    <a:cubicBezTo>
                      <a:pt x="22" y="6"/>
                      <a:pt x="20" y="1"/>
                      <a:pt x="17" y="0"/>
                    </a:cubicBezTo>
                    <a:cubicBezTo>
                      <a:pt x="16" y="4"/>
                      <a:pt x="16" y="9"/>
                      <a:pt x="16" y="13"/>
                    </a:cubicBezTo>
                    <a:cubicBezTo>
                      <a:pt x="14" y="26"/>
                      <a:pt x="13" y="40"/>
                      <a:pt x="13" y="53"/>
                    </a:cubicBezTo>
                    <a:cubicBezTo>
                      <a:pt x="14" y="63"/>
                      <a:pt x="12" y="72"/>
                      <a:pt x="12" y="82"/>
                    </a:cubicBezTo>
                    <a:cubicBezTo>
                      <a:pt x="11" y="91"/>
                      <a:pt x="11" y="99"/>
                      <a:pt x="12" y="108"/>
                    </a:cubicBezTo>
                    <a:cubicBezTo>
                      <a:pt x="12" y="115"/>
                      <a:pt x="11" y="123"/>
                      <a:pt x="10" y="130"/>
                    </a:cubicBezTo>
                    <a:cubicBezTo>
                      <a:pt x="8" y="142"/>
                      <a:pt x="6" y="154"/>
                      <a:pt x="6" y="166"/>
                    </a:cubicBezTo>
                    <a:cubicBezTo>
                      <a:pt x="5" y="176"/>
                      <a:pt x="3" y="187"/>
                      <a:pt x="3" y="197"/>
                    </a:cubicBezTo>
                    <a:cubicBezTo>
                      <a:pt x="3" y="200"/>
                      <a:pt x="3" y="217"/>
                      <a:pt x="0" y="217"/>
                    </a:cubicBezTo>
                    <a:cubicBezTo>
                      <a:pt x="5" y="220"/>
                      <a:pt x="11" y="219"/>
                      <a:pt x="17" y="220"/>
                    </a:cubicBezTo>
                    <a:cubicBezTo>
                      <a:pt x="22" y="220"/>
                      <a:pt x="27" y="221"/>
                      <a:pt x="31" y="221"/>
                    </a:cubicBezTo>
                    <a:cubicBezTo>
                      <a:pt x="35" y="222"/>
                      <a:pt x="37" y="223"/>
                      <a:pt x="40" y="222"/>
                    </a:cubicBezTo>
                    <a:cubicBezTo>
                      <a:pt x="42" y="222"/>
                      <a:pt x="43" y="222"/>
                      <a:pt x="44" y="222"/>
                    </a:cubicBezTo>
                    <a:cubicBezTo>
                      <a:pt x="45" y="218"/>
                      <a:pt x="44" y="213"/>
                      <a:pt x="44" y="209"/>
                    </a:cubicBezTo>
                    <a:cubicBezTo>
                      <a:pt x="43" y="200"/>
                      <a:pt x="43" y="190"/>
                      <a:pt x="43" y="181"/>
                    </a:cubicBezTo>
                    <a:cubicBezTo>
                      <a:pt x="43" y="173"/>
                      <a:pt x="44" y="165"/>
                      <a:pt x="44" y="158"/>
                    </a:cubicBezTo>
                    <a:cubicBezTo>
                      <a:pt x="43" y="151"/>
                      <a:pt x="43" y="145"/>
                      <a:pt x="43" y="138"/>
                    </a:cubicBezTo>
                    <a:cubicBezTo>
                      <a:pt x="43" y="131"/>
                      <a:pt x="42" y="123"/>
                      <a:pt x="42" y="116"/>
                    </a:cubicBezTo>
                    <a:cubicBezTo>
                      <a:pt x="42" y="106"/>
                      <a:pt x="42" y="96"/>
                      <a:pt x="43" y="87"/>
                    </a:cubicBezTo>
                    <a:cubicBezTo>
                      <a:pt x="44" y="84"/>
                      <a:pt x="43" y="81"/>
                      <a:pt x="43" y="77"/>
                    </a:cubicBezTo>
                    <a:cubicBezTo>
                      <a:pt x="43" y="72"/>
                      <a:pt x="43" y="68"/>
                      <a:pt x="43" y="63"/>
                    </a:cubicBezTo>
                    <a:cubicBezTo>
                      <a:pt x="43" y="58"/>
                      <a:pt x="44" y="53"/>
                      <a:pt x="44" y="48"/>
                    </a:cubicBezTo>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3" name="Freeform 99"/>
              <p:cNvSpPr/>
              <p:nvPr/>
            </p:nvSpPr>
            <p:spPr bwMode="auto">
              <a:xfrm>
                <a:off x="251" y="2050"/>
                <a:ext cx="205" cy="831"/>
              </a:xfrm>
              <a:custGeom>
                <a:avLst/>
                <a:gdLst>
                  <a:gd name="T0" fmla="*/ 49 w 54"/>
                  <a:gd name="T1" fmla="*/ 23 h 218"/>
                  <a:gd name="T2" fmla="*/ 50 w 54"/>
                  <a:gd name="T3" fmla="*/ 17 h 218"/>
                  <a:gd name="T4" fmla="*/ 51 w 54"/>
                  <a:gd name="T5" fmla="*/ 3 h 218"/>
                  <a:gd name="T6" fmla="*/ 38 w 54"/>
                  <a:gd name="T7" fmla="*/ 6 h 218"/>
                  <a:gd name="T8" fmla="*/ 26 w 54"/>
                  <a:gd name="T9" fmla="*/ 1 h 218"/>
                  <a:gd name="T10" fmla="*/ 24 w 54"/>
                  <a:gd name="T11" fmla="*/ 14 h 218"/>
                  <a:gd name="T12" fmla="*/ 23 w 54"/>
                  <a:gd name="T13" fmla="*/ 32 h 218"/>
                  <a:gd name="T14" fmla="*/ 21 w 54"/>
                  <a:gd name="T15" fmla="*/ 50 h 218"/>
                  <a:gd name="T16" fmla="*/ 18 w 54"/>
                  <a:gd name="T17" fmla="*/ 74 h 218"/>
                  <a:gd name="T18" fmla="*/ 16 w 54"/>
                  <a:gd name="T19" fmla="*/ 98 h 218"/>
                  <a:gd name="T20" fmla="*/ 12 w 54"/>
                  <a:gd name="T21" fmla="*/ 124 h 218"/>
                  <a:gd name="T22" fmla="*/ 10 w 54"/>
                  <a:gd name="T23" fmla="*/ 149 h 218"/>
                  <a:gd name="T24" fmla="*/ 2 w 54"/>
                  <a:gd name="T25" fmla="*/ 193 h 218"/>
                  <a:gd name="T26" fmla="*/ 12 w 54"/>
                  <a:gd name="T27" fmla="*/ 210 h 218"/>
                  <a:gd name="T28" fmla="*/ 28 w 54"/>
                  <a:gd name="T29" fmla="*/ 215 h 218"/>
                  <a:gd name="T30" fmla="*/ 37 w 54"/>
                  <a:gd name="T31" fmla="*/ 208 h 218"/>
                  <a:gd name="T32" fmla="*/ 39 w 54"/>
                  <a:gd name="T33" fmla="*/ 162 h 218"/>
                  <a:gd name="T34" fmla="*/ 41 w 54"/>
                  <a:gd name="T35" fmla="*/ 141 h 218"/>
                  <a:gd name="T36" fmla="*/ 43 w 54"/>
                  <a:gd name="T37" fmla="*/ 116 h 218"/>
                  <a:gd name="T38" fmla="*/ 46 w 54"/>
                  <a:gd name="T39" fmla="*/ 87 h 218"/>
                  <a:gd name="T40" fmla="*/ 47 w 54"/>
                  <a:gd name="T41" fmla="*/ 70 h 218"/>
                  <a:gd name="T42" fmla="*/ 48 w 54"/>
                  <a:gd name="T43" fmla="*/ 46 h 218"/>
                  <a:gd name="T44" fmla="*/ 49 w 54"/>
                  <a:gd name="T45" fmla="*/ 31 h 218"/>
                  <a:gd name="T46" fmla="*/ 49 w 54"/>
                  <a:gd name="T47" fmla="*/ 2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218">
                    <a:moveTo>
                      <a:pt x="49" y="23"/>
                    </a:moveTo>
                    <a:cubicBezTo>
                      <a:pt x="50" y="21"/>
                      <a:pt x="50" y="19"/>
                      <a:pt x="50" y="17"/>
                    </a:cubicBezTo>
                    <a:cubicBezTo>
                      <a:pt x="51" y="14"/>
                      <a:pt x="54" y="6"/>
                      <a:pt x="51" y="3"/>
                    </a:cubicBezTo>
                    <a:cubicBezTo>
                      <a:pt x="48" y="0"/>
                      <a:pt x="41" y="5"/>
                      <a:pt x="38" y="6"/>
                    </a:cubicBezTo>
                    <a:cubicBezTo>
                      <a:pt x="35" y="6"/>
                      <a:pt x="25" y="5"/>
                      <a:pt x="26" y="1"/>
                    </a:cubicBezTo>
                    <a:cubicBezTo>
                      <a:pt x="24" y="6"/>
                      <a:pt x="24" y="9"/>
                      <a:pt x="24" y="14"/>
                    </a:cubicBezTo>
                    <a:cubicBezTo>
                      <a:pt x="24" y="20"/>
                      <a:pt x="23" y="26"/>
                      <a:pt x="23" y="32"/>
                    </a:cubicBezTo>
                    <a:cubicBezTo>
                      <a:pt x="22" y="38"/>
                      <a:pt x="20" y="44"/>
                      <a:pt x="21" y="50"/>
                    </a:cubicBezTo>
                    <a:cubicBezTo>
                      <a:pt x="21" y="58"/>
                      <a:pt x="18" y="66"/>
                      <a:pt x="18" y="74"/>
                    </a:cubicBezTo>
                    <a:cubicBezTo>
                      <a:pt x="18" y="81"/>
                      <a:pt x="17" y="90"/>
                      <a:pt x="16" y="98"/>
                    </a:cubicBezTo>
                    <a:cubicBezTo>
                      <a:pt x="15" y="107"/>
                      <a:pt x="14" y="115"/>
                      <a:pt x="12" y="124"/>
                    </a:cubicBezTo>
                    <a:cubicBezTo>
                      <a:pt x="11" y="132"/>
                      <a:pt x="11" y="141"/>
                      <a:pt x="10" y="149"/>
                    </a:cubicBezTo>
                    <a:cubicBezTo>
                      <a:pt x="6" y="163"/>
                      <a:pt x="5" y="179"/>
                      <a:pt x="2" y="193"/>
                    </a:cubicBezTo>
                    <a:cubicBezTo>
                      <a:pt x="0" y="204"/>
                      <a:pt x="2" y="207"/>
                      <a:pt x="12" y="210"/>
                    </a:cubicBezTo>
                    <a:cubicBezTo>
                      <a:pt x="17" y="212"/>
                      <a:pt x="22" y="213"/>
                      <a:pt x="28" y="215"/>
                    </a:cubicBezTo>
                    <a:cubicBezTo>
                      <a:pt x="34" y="218"/>
                      <a:pt x="36" y="214"/>
                      <a:pt x="37" y="208"/>
                    </a:cubicBezTo>
                    <a:cubicBezTo>
                      <a:pt x="39" y="193"/>
                      <a:pt x="43" y="176"/>
                      <a:pt x="39" y="162"/>
                    </a:cubicBezTo>
                    <a:cubicBezTo>
                      <a:pt x="37" y="155"/>
                      <a:pt x="40" y="148"/>
                      <a:pt x="41" y="141"/>
                    </a:cubicBezTo>
                    <a:cubicBezTo>
                      <a:pt x="42" y="133"/>
                      <a:pt x="42" y="125"/>
                      <a:pt x="43" y="116"/>
                    </a:cubicBezTo>
                    <a:cubicBezTo>
                      <a:pt x="43" y="107"/>
                      <a:pt x="45" y="97"/>
                      <a:pt x="46" y="87"/>
                    </a:cubicBezTo>
                    <a:cubicBezTo>
                      <a:pt x="46" y="81"/>
                      <a:pt x="46" y="76"/>
                      <a:pt x="47" y="70"/>
                    </a:cubicBezTo>
                    <a:cubicBezTo>
                      <a:pt x="48" y="62"/>
                      <a:pt x="47" y="54"/>
                      <a:pt x="48" y="46"/>
                    </a:cubicBezTo>
                    <a:cubicBezTo>
                      <a:pt x="48" y="41"/>
                      <a:pt x="49" y="36"/>
                      <a:pt x="49" y="31"/>
                    </a:cubicBezTo>
                    <a:cubicBezTo>
                      <a:pt x="50" y="29"/>
                      <a:pt x="49" y="26"/>
                      <a:pt x="49" y="23"/>
                    </a:cubicBezTo>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4" name="Freeform 100"/>
              <p:cNvSpPr/>
              <p:nvPr/>
            </p:nvSpPr>
            <p:spPr bwMode="auto">
              <a:xfrm>
                <a:off x="240" y="2061"/>
                <a:ext cx="117" cy="770"/>
              </a:xfrm>
              <a:custGeom>
                <a:avLst/>
                <a:gdLst>
                  <a:gd name="T0" fmla="*/ 26 w 31"/>
                  <a:gd name="T1" fmla="*/ 3 h 202"/>
                  <a:gd name="T2" fmla="*/ 1 w 31"/>
                  <a:gd name="T3" fmla="*/ 199 h 202"/>
                  <a:gd name="T4" fmla="*/ 2 w 31"/>
                  <a:gd name="T5" fmla="*/ 202 h 202"/>
                  <a:gd name="T6" fmla="*/ 5 w 31"/>
                  <a:gd name="T7" fmla="*/ 200 h 202"/>
                  <a:gd name="T8" fmla="*/ 31 w 31"/>
                  <a:gd name="T9" fmla="*/ 3 h 202"/>
                  <a:gd name="T10" fmla="*/ 28 w 31"/>
                  <a:gd name="T11" fmla="*/ 0 h 202"/>
                  <a:gd name="T12" fmla="*/ 26 w 31"/>
                  <a:gd name="T13" fmla="*/ 3 h 202"/>
                </a:gdLst>
                <a:ahLst/>
                <a:cxnLst>
                  <a:cxn ang="0">
                    <a:pos x="T0" y="T1"/>
                  </a:cxn>
                  <a:cxn ang="0">
                    <a:pos x="T2" y="T3"/>
                  </a:cxn>
                  <a:cxn ang="0">
                    <a:pos x="T4" y="T5"/>
                  </a:cxn>
                  <a:cxn ang="0">
                    <a:pos x="T6" y="T7"/>
                  </a:cxn>
                  <a:cxn ang="0">
                    <a:pos x="T8" y="T9"/>
                  </a:cxn>
                  <a:cxn ang="0">
                    <a:pos x="T10" y="T11"/>
                  </a:cxn>
                  <a:cxn ang="0">
                    <a:pos x="T12" y="T13"/>
                  </a:cxn>
                </a:cxnLst>
                <a:rect l="0" t="0" r="r" b="b"/>
                <a:pathLst>
                  <a:path w="31" h="202">
                    <a:moveTo>
                      <a:pt x="26" y="3"/>
                    </a:moveTo>
                    <a:cubicBezTo>
                      <a:pt x="20" y="72"/>
                      <a:pt x="14" y="139"/>
                      <a:pt x="1" y="199"/>
                    </a:cubicBezTo>
                    <a:cubicBezTo>
                      <a:pt x="0" y="200"/>
                      <a:pt x="1" y="201"/>
                      <a:pt x="2" y="202"/>
                    </a:cubicBezTo>
                    <a:cubicBezTo>
                      <a:pt x="4" y="202"/>
                      <a:pt x="5" y="201"/>
                      <a:pt x="5" y="200"/>
                    </a:cubicBezTo>
                    <a:cubicBezTo>
                      <a:pt x="19" y="139"/>
                      <a:pt x="25" y="72"/>
                      <a:pt x="31" y="3"/>
                    </a:cubicBezTo>
                    <a:cubicBezTo>
                      <a:pt x="31" y="2"/>
                      <a:pt x="30" y="1"/>
                      <a:pt x="28" y="0"/>
                    </a:cubicBezTo>
                    <a:cubicBezTo>
                      <a:pt x="27" y="0"/>
                      <a:pt x="26" y="1"/>
                      <a:pt x="26" y="3"/>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5" name="Freeform 101"/>
              <p:cNvSpPr/>
              <p:nvPr/>
            </p:nvSpPr>
            <p:spPr bwMode="auto">
              <a:xfrm>
                <a:off x="376" y="2057"/>
                <a:ext cx="77" cy="816"/>
              </a:xfrm>
              <a:custGeom>
                <a:avLst/>
                <a:gdLst>
                  <a:gd name="T0" fmla="*/ 15 w 20"/>
                  <a:gd name="T1" fmla="*/ 2 h 214"/>
                  <a:gd name="T2" fmla="*/ 0 w 20"/>
                  <a:gd name="T3" fmla="*/ 211 h 214"/>
                  <a:gd name="T4" fmla="*/ 2 w 20"/>
                  <a:gd name="T5" fmla="*/ 214 h 214"/>
                  <a:gd name="T6" fmla="*/ 5 w 20"/>
                  <a:gd name="T7" fmla="*/ 212 h 214"/>
                  <a:gd name="T8" fmla="*/ 20 w 20"/>
                  <a:gd name="T9" fmla="*/ 2 h 214"/>
                  <a:gd name="T10" fmla="*/ 18 w 20"/>
                  <a:gd name="T11" fmla="*/ 0 h 214"/>
                  <a:gd name="T12" fmla="*/ 15 w 20"/>
                  <a:gd name="T13" fmla="*/ 2 h 214"/>
                </a:gdLst>
                <a:ahLst/>
                <a:cxnLst>
                  <a:cxn ang="0">
                    <a:pos x="T0" y="T1"/>
                  </a:cxn>
                  <a:cxn ang="0">
                    <a:pos x="T2" y="T3"/>
                  </a:cxn>
                  <a:cxn ang="0">
                    <a:pos x="T4" y="T5"/>
                  </a:cxn>
                  <a:cxn ang="0">
                    <a:pos x="T6" y="T7"/>
                  </a:cxn>
                  <a:cxn ang="0">
                    <a:pos x="T8" y="T9"/>
                  </a:cxn>
                  <a:cxn ang="0">
                    <a:pos x="T10" y="T11"/>
                  </a:cxn>
                  <a:cxn ang="0">
                    <a:pos x="T12" y="T13"/>
                  </a:cxn>
                </a:cxnLst>
                <a:rect l="0" t="0" r="r" b="b"/>
                <a:pathLst>
                  <a:path w="20" h="214">
                    <a:moveTo>
                      <a:pt x="15" y="2"/>
                    </a:moveTo>
                    <a:cubicBezTo>
                      <a:pt x="13" y="72"/>
                      <a:pt x="5" y="163"/>
                      <a:pt x="0" y="211"/>
                    </a:cubicBezTo>
                    <a:cubicBezTo>
                      <a:pt x="0" y="212"/>
                      <a:pt x="1" y="214"/>
                      <a:pt x="2" y="214"/>
                    </a:cubicBezTo>
                    <a:cubicBezTo>
                      <a:pt x="4" y="214"/>
                      <a:pt x="5" y="213"/>
                      <a:pt x="5" y="212"/>
                    </a:cubicBezTo>
                    <a:cubicBezTo>
                      <a:pt x="10" y="164"/>
                      <a:pt x="18" y="72"/>
                      <a:pt x="20" y="2"/>
                    </a:cubicBezTo>
                    <a:cubicBezTo>
                      <a:pt x="20" y="1"/>
                      <a:pt x="19" y="0"/>
                      <a:pt x="18" y="0"/>
                    </a:cubicBezTo>
                    <a:cubicBezTo>
                      <a:pt x="16" y="0"/>
                      <a:pt x="15" y="1"/>
                      <a:pt x="15" y="2"/>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6" name="Freeform 102"/>
              <p:cNvSpPr/>
              <p:nvPr/>
            </p:nvSpPr>
            <p:spPr bwMode="auto">
              <a:xfrm>
                <a:off x="525" y="2061"/>
                <a:ext cx="34" cy="839"/>
              </a:xfrm>
              <a:custGeom>
                <a:avLst/>
                <a:gdLst>
                  <a:gd name="T0" fmla="*/ 2 w 9"/>
                  <a:gd name="T1" fmla="*/ 2 h 220"/>
                  <a:gd name="T2" fmla="*/ 4 w 9"/>
                  <a:gd name="T3" fmla="*/ 218 h 220"/>
                  <a:gd name="T4" fmla="*/ 7 w 9"/>
                  <a:gd name="T5" fmla="*/ 220 h 220"/>
                  <a:gd name="T6" fmla="*/ 9 w 9"/>
                  <a:gd name="T7" fmla="*/ 217 h 220"/>
                  <a:gd name="T8" fmla="*/ 7 w 9"/>
                  <a:gd name="T9" fmla="*/ 2 h 220"/>
                  <a:gd name="T10" fmla="*/ 4 w 9"/>
                  <a:gd name="T11" fmla="*/ 0 h 220"/>
                  <a:gd name="T12" fmla="*/ 2 w 9"/>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9" h="220">
                    <a:moveTo>
                      <a:pt x="2" y="2"/>
                    </a:moveTo>
                    <a:cubicBezTo>
                      <a:pt x="0" y="83"/>
                      <a:pt x="1" y="147"/>
                      <a:pt x="4" y="218"/>
                    </a:cubicBezTo>
                    <a:cubicBezTo>
                      <a:pt x="4" y="219"/>
                      <a:pt x="5" y="220"/>
                      <a:pt x="7" y="220"/>
                    </a:cubicBezTo>
                    <a:cubicBezTo>
                      <a:pt x="8" y="220"/>
                      <a:pt x="9" y="219"/>
                      <a:pt x="9" y="217"/>
                    </a:cubicBezTo>
                    <a:cubicBezTo>
                      <a:pt x="6" y="147"/>
                      <a:pt x="5" y="83"/>
                      <a:pt x="7" y="2"/>
                    </a:cubicBezTo>
                    <a:cubicBezTo>
                      <a:pt x="7" y="1"/>
                      <a:pt x="6" y="0"/>
                      <a:pt x="4" y="0"/>
                    </a:cubicBezTo>
                    <a:cubicBezTo>
                      <a:pt x="3" y="0"/>
                      <a:pt x="2" y="1"/>
                      <a:pt x="2" y="2"/>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7" name="Freeform 103"/>
              <p:cNvSpPr/>
              <p:nvPr/>
            </p:nvSpPr>
            <p:spPr bwMode="auto">
              <a:xfrm>
                <a:off x="635" y="2065"/>
                <a:ext cx="61" cy="835"/>
              </a:xfrm>
              <a:custGeom>
                <a:avLst/>
                <a:gdLst>
                  <a:gd name="T0" fmla="*/ 2 w 16"/>
                  <a:gd name="T1" fmla="*/ 0 h 219"/>
                  <a:gd name="T2" fmla="*/ 0 w 16"/>
                  <a:gd name="T3" fmla="*/ 2 h 219"/>
                  <a:gd name="T4" fmla="*/ 6 w 16"/>
                  <a:gd name="T5" fmla="*/ 133 h 219"/>
                  <a:gd name="T6" fmla="*/ 11 w 16"/>
                  <a:gd name="T7" fmla="*/ 217 h 219"/>
                  <a:gd name="T8" fmla="*/ 14 w 16"/>
                  <a:gd name="T9" fmla="*/ 219 h 219"/>
                  <a:gd name="T10" fmla="*/ 16 w 16"/>
                  <a:gd name="T11" fmla="*/ 216 h 219"/>
                  <a:gd name="T12" fmla="*/ 11 w 16"/>
                  <a:gd name="T13" fmla="*/ 133 h 219"/>
                  <a:gd name="T14" fmla="*/ 5 w 16"/>
                  <a:gd name="T15" fmla="*/ 2 h 219"/>
                  <a:gd name="T16" fmla="*/ 2 w 16"/>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19">
                    <a:moveTo>
                      <a:pt x="2" y="0"/>
                    </a:moveTo>
                    <a:cubicBezTo>
                      <a:pt x="1" y="0"/>
                      <a:pt x="0" y="1"/>
                      <a:pt x="0" y="2"/>
                    </a:cubicBezTo>
                    <a:cubicBezTo>
                      <a:pt x="0" y="48"/>
                      <a:pt x="3" y="91"/>
                      <a:pt x="6" y="133"/>
                    </a:cubicBezTo>
                    <a:cubicBezTo>
                      <a:pt x="8" y="160"/>
                      <a:pt x="10" y="188"/>
                      <a:pt x="11" y="217"/>
                    </a:cubicBezTo>
                    <a:cubicBezTo>
                      <a:pt x="11" y="218"/>
                      <a:pt x="12" y="219"/>
                      <a:pt x="14" y="219"/>
                    </a:cubicBezTo>
                    <a:cubicBezTo>
                      <a:pt x="15" y="219"/>
                      <a:pt x="16" y="218"/>
                      <a:pt x="16" y="216"/>
                    </a:cubicBezTo>
                    <a:cubicBezTo>
                      <a:pt x="15" y="188"/>
                      <a:pt x="13" y="160"/>
                      <a:pt x="11" y="133"/>
                    </a:cubicBezTo>
                    <a:cubicBezTo>
                      <a:pt x="8" y="91"/>
                      <a:pt x="5" y="48"/>
                      <a:pt x="5" y="2"/>
                    </a:cubicBezTo>
                    <a:cubicBezTo>
                      <a:pt x="5" y="1"/>
                      <a:pt x="4" y="0"/>
                      <a:pt x="2" y="0"/>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8" name="Freeform 104"/>
              <p:cNvSpPr/>
              <p:nvPr/>
            </p:nvSpPr>
            <p:spPr bwMode="auto">
              <a:xfrm>
                <a:off x="342" y="2034"/>
                <a:ext cx="308" cy="73"/>
              </a:xfrm>
              <a:custGeom>
                <a:avLst/>
                <a:gdLst>
                  <a:gd name="T0" fmla="*/ 25 w 81"/>
                  <a:gd name="T1" fmla="*/ 1 h 19"/>
                  <a:gd name="T2" fmla="*/ 11 w 81"/>
                  <a:gd name="T3" fmla="*/ 8 h 19"/>
                  <a:gd name="T4" fmla="*/ 5 w 81"/>
                  <a:gd name="T5" fmla="*/ 5 h 19"/>
                  <a:gd name="T6" fmla="*/ 1 w 81"/>
                  <a:gd name="T7" fmla="*/ 4 h 19"/>
                  <a:gd name="T8" fmla="*/ 0 w 81"/>
                  <a:gd name="T9" fmla="*/ 7 h 19"/>
                  <a:gd name="T10" fmla="*/ 10 w 81"/>
                  <a:gd name="T11" fmla="*/ 13 h 19"/>
                  <a:gd name="T12" fmla="*/ 26 w 81"/>
                  <a:gd name="T13" fmla="*/ 6 h 19"/>
                  <a:gd name="T14" fmla="*/ 42 w 81"/>
                  <a:gd name="T15" fmla="*/ 15 h 19"/>
                  <a:gd name="T16" fmla="*/ 51 w 81"/>
                  <a:gd name="T17" fmla="*/ 9 h 19"/>
                  <a:gd name="T18" fmla="*/ 67 w 81"/>
                  <a:gd name="T19" fmla="*/ 18 h 19"/>
                  <a:gd name="T20" fmla="*/ 80 w 81"/>
                  <a:gd name="T21" fmla="*/ 7 h 19"/>
                  <a:gd name="T22" fmla="*/ 79 w 81"/>
                  <a:gd name="T23" fmla="*/ 4 h 19"/>
                  <a:gd name="T24" fmla="*/ 76 w 81"/>
                  <a:gd name="T25" fmla="*/ 5 h 19"/>
                  <a:gd name="T26" fmla="*/ 67 w 81"/>
                  <a:gd name="T27" fmla="*/ 14 h 19"/>
                  <a:gd name="T28" fmla="*/ 53 w 81"/>
                  <a:gd name="T29" fmla="*/ 4 h 19"/>
                  <a:gd name="T30" fmla="*/ 51 w 81"/>
                  <a:gd name="T31" fmla="*/ 2 h 19"/>
                  <a:gd name="T32" fmla="*/ 48 w 81"/>
                  <a:gd name="T33" fmla="*/ 4 h 19"/>
                  <a:gd name="T34" fmla="*/ 41 w 81"/>
                  <a:gd name="T35" fmla="*/ 10 h 19"/>
                  <a:gd name="T36" fmla="*/ 28 w 81"/>
                  <a:gd name="T37" fmla="*/ 1 h 19"/>
                  <a:gd name="T38" fmla="*/ 27 w 81"/>
                  <a:gd name="T39" fmla="*/ 0 h 19"/>
                  <a:gd name="T40" fmla="*/ 25 w 81"/>
                  <a:gd name="T4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9">
                    <a:moveTo>
                      <a:pt x="25" y="1"/>
                    </a:moveTo>
                    <a:cubicBezTo>
                      <a:pt x="21" y="6"/>
                      <a:pt x="16" y="9"/>
                      <a:pt x="11" y="8"/>
                    </a:cubicBezTo>
                    <a:cubicBezTo>
                      <a:pt x="9" y="8"/>
                      <a:pt x="6" y="7"/>
                      <a:pt x="5" y="5"/>
                    </a:cubicBezTo>
                    <a:cubicBezTo>
                      <a:pt x="4" y="4"/>
                      <a:pt x="3" y="3"/>
                      <a:pt x="1" y="4"/>
                    </a:cubicBezTo>
                    <a:cubicBezTo>
                      <a:pt x="0" y="4"/>
                      <a:pt x="0" y="6"/>
                      <a:pt x="0" y="7"/>
                    </a:cubicBezTo>
                    <a:cubicBezTo>
                      <a:pt x="2" y="10"/>
                      <a:pt x="6" y="12"/>
                      <a:pt x="10" y="13"/>
                    </a:cubicBezTo>
                    <a:cubicBezTo>
                      <a:pt x="16" y="13"/>
                      <a:pt x="22" y="11"/>
                      <a:pt x="26" y="6"/>
                    </a:cubicBezTo>
                    <a:cubicBezTo>
                      <a:pt x="31" y="12"/>
                      <a:pt x="37" y="15"/>
                      <a:pt x="42" y="15"/>
                    </a:cubicBezTo>
                    <a:cubicBezTo>
                      <a:pt x="44" y="14"/>
                      <a:pt x="48" y="13"/>
                      <a:pt x="51" y="9"/>
                    </a:cubicBezTo>
                    <a:cubicBezTo>
                      <a:pt x="55" y="15"/>
                      <a:pt x="61" y="19"/>
                      <a:pt x="67" y="18"/>
                    </a:cubicBezTo>
                    <a:cubicBezTo>
                      <a:pt x="73" y="18"/>
                      <a:pt x="78" y="14"/>
                      <a:pt x="80" y="7"/>
                    </a:cubicBezTo>
                    <a:cubicBezTo>
                      <a:pt x="81" y="5"/>
                      <a:pt x="80" y="4"/>
                      <a:pt x="79" y="4"/>
                    </a:cubicBezTo>
                    <a:cubicBezTo>
                      <a:pt x="78" y="3"/>
                      <a:pt x="76" y="4"/>
                      <a:pt x="76" y="5"/>
                    </a:cubicBezTo>
                    <a:cubicBezTo>
                      <a:pt x="74" y="11"/>
                      <a:pt x="71" y="14"/>
                      <a:pt x="67" y="14"/>
                    </a:cubicBezTo>
                    <a:cubicBezTo>
                      <a:pt x="61" y="14"/>
                      <a:pt x="56" y="10"/>
                      <a:pt x="53" y="4"/>
                    </a:cubicBezTo>
                    <a:cubicBezTo>
                      <a:pt x="52" y="3"/>
                      <a:pt x="51" y="2"/>
                      <a:pt x="51" y="2"/>
                    </a:cubicBezTo>
                    <a:cubicBezTo>
                      <a:pt x="50" y="2"/>
                      <a:pt x="49" y="3"/>
                      <a:pt x="48" y="4"/>
                    </a:cubicBezTo>
                    <a:cubicBezTo>
                      <a:pt x="47" y="8"/>
                      <a:pt x="44" y="10"/>
                      <a:pt x="41" y="10"/>
                    </a:cubicBezTo>
                    <a:cubicBezTo>
                      <a:pt x="37" y="10"/>
                      <a:pt x="32" y="7"/>
                      <a:pt x="28" y="1"/>
                    </a:cubicBezTo>
                    <a:cubicBezTo>
                      <a:pt x="28" y="1"/>
                      <a:pt x="27" y="0"/>
                      <a:pt x="27" y="0"/>
                    </a:cubicBezTo>
                    <a:cubicBezTo>
                      <a:pt x="26" y="0"/>
                      <a:pt x="25" y="1"/>
                      <a:pt x="25" y="1"/>
                    </a:cubicBezTo>
                    <a:close/>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9" name="Freeform 105"/>
              <p:cNvSpPr/>
              <p:nvPr/>
            </p:nvSpPr>
            <p:spPr bwMode="auto">
              <a:xfrm>
                <a:off x="338" y="1729"/>
                <a:ext cx="312" cy="344"/>
              </a:xfrm>
              <a:custGeom>
                <a:avLst/>
                <a:gdLst>
                  <a:gd name="T0" fmla="*/ 44 w 82"/>
                  <a:gd name="T1" fmla="*/ 0 h 90"/>
                  <a:gd name="T2" fmla="*/ 42 w 82"/>
                  <a:gd name="T3" fmla="*/ 1 h 90"/>
                  <a:gd name="T4" fmla="*/ 25 w 82"/>
                  <a:gd name="T5" fmla="*/ 37 h 90"/>
                  <a:gd name="T6" fmla="*/ 0 w 82"/>
                  <a:gd name="T7" fmla="*/ 86 h 90"/>
                  <a:gd name="T8" fmla="*/ 1 w 82"/>
                  <a:gd name="T9" fmla="*/ 89 h 90"/>
                  <a:gd name="T10" fmla="*/ 4 w 82"/>
                  <a:gd name="T11" fmla="*/ 88 h 90"/>
                  <a:gd name="T12" fmla="*/ 29 w 82"/>
                  <a:gd name="T13" fmla="*/ 39 h 90"/>
                  <a:gd name="T14" fmla="*/ 44 w 82"/>
                  <a:gd name="T15" fmla="*/ 7 h 90"/>
                  <a:gd name="T16" fmla="*/ 67 w 82"/>
                  <a:gd name="T17" fmla="*/ 62 h 90"/>
                  <a:gd name="T18" fmla="*/ 78 w 82"/>
                  <a:gd name="T19" fmla="*/ 88 h 90"/>
                  <a:gd name="T20" fmla="*/ 81 w 82"/>
                  <a:gd name="T21" fmla="*/ 89 h 90"/>
                  <a:gd name="T22" fmla="*/ 82 w 82"/>
                  <a:gd name="T23" fmla="*/ 86 h 90"/>
                  <a:gd name="T24" fmla="*/ 71 w 82"/>
                  <a:gd name="T25" fmla="*/ 61 h 90"/>
                  <a:gd name="T26" fmla="*/ 46 w 82"/>
                  <a:gd name="T27" fmla="*/ 1 h 90"/>
                  <a:gd name="T28" fmla="*/ 44 w 82"/>
                  <a:gd name="T2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90">
                    <a:moveTo>
                      <a:pt x="44" y="0"/>
                    </a:moveTo>
                    <a:cubicBezTo>
                      <a:pt x="43" y="0"/>
                      <a:pt x="42" y="0"/>
                      <a:pt x="42" y="1"/>
                    </a:cubicBezTo>
                    <a:cubicBezTo>
                      <a:pt x="36" y="12"/>
                      <a:pt x="30" y="24"/>
                      <a:pt x="25" y="37"/>
                    </a:cubicBezTo>
                    <a:cubicBezTo>
                      <a:pt x="17" y="54"/>
                      <a:pt x="8" y="72"/>
                      <a:pt x="0" y="86"/>
                    </a:cubicBezTo>
                    <a:cubicBezTo>
                      <a:pt x="0" y="87"/>
                      <a:pt x="0" y="88"/>
                      <a:pt x="1" y="89"/>
                    </a:cubicBezTo>
                    <a:cubicBezTo>
                      <a:pt x="2" y="90"/>
                      <a:pt x="4" y="89"/>
                      <a:pt x="4" y="88"/>
                    </a:cubicBezTo>
                    <a:cubicBezTo>
                      <a:pt x="13" y="74"/>
                      <a:pt x="21" y="56"/>
                      <a:pt x="29" y="39"/>
                    </a:cubicBezTo>
                    <a:cubicBezTo>
                      <a:pt x="34" y="27"/>
                      <a:pt x="39" y="17"/>
                      <a:pt x="44" y="7"/>
                    </a:cubicBezTo>
                    <a:cubicBezTo>
                      <a:pt x="50" y="19"/>
                      <a:pt x="59" y="43"/>
                      <a:pt x="67" y="62"/>
                    </a:cubicBezTo>
                    <a:cubicBezTo>
                      <a:pt x="78" y="88"/>
                      <a:pt x="78" y="88"/>
                      <a:pt x="78" y="88"/>
                    </a:cubicBezTo>
                    <a:cubicBezTo>
                      <a:pt x="78" y="89"/>
                      <a:pt x="80" y="90"/>
                      <a:pt x="81" y="89"/>
                    </a:cubicBezTo>
                    <a:cubicBezTo>
                      <a:pt x="82" y="89"/>
                      <a:pt x="82" y="88"/>
                      <a:pt x="82" y="86"/>
                    </a:cubicBezTo>
                    <a:cubicBezTo>
                      <a:pt x="71" y="61"/>
                      <a:pt x="71" y="61"/>
                      <a:pt x="71" y="61"/>
                    </a:cubicBezTo>
                    <a:cubicBezTo>
                      <a:pt x="62" y="38"/>
                      <a:pt x="51" y="10"/>
                      <a:pt x="46" y="1"/>
                    </a:cubicBezTo>
                    <a:cubicBezTo>
                      <a:pt x="45" y="0"/>
                      <a:pt x="45" y="0"/>
                      <a:pt x="44" y="0"/>
                    </a:cubicBezTo>
                    <a:close/>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0" name="Freeform 106"/>
              <p:cNvSpPr/>
              <p:nvPr/>
            </p:nvSpPr>
            <p:spPr bwMode="auto">
              <a:xfrm>
                <a:off x="240" y="2816"/>
                <a:ext cx="456" cy="115"/>
              </a:xfrm>
              <a:custGeom>
                <a:avLst/>
                <a:gdLst>
                  <a:gd name="T0" fmla="*/ 1 w 120"/>
                  <a:gd name="T1" fmla="*/ 1 h 30"/>
                  <a:gd name="T2" fmla="*/ 1 w 120"/>
                  <a:gd name="T3" fmla="*/ 4 h 30"/>
                  <a:gd name="T4" fmla="*/ 118 w 120"/>
                  <a:gd name="T5" fmla="*/ 21 h 30"/>
                  <a:gd name="T6" fmla="*/ 120 w 120"/>
                  <a:gd name="T7" fmla="*/ 18 h 30"/>
                  <a:gd name="T8" fmla="*/ 117 w 120"/>
                  <a:gd name="T9" fmla="*/ 17 h 30"/>
                  <a:gd name="T10" fmla="*/ 4 w 120"/>
                  <a:gd name="T11" fmla="*/ 0 h 30"/>
                  <a:gd name="T12" fmla="*/ 1 w 120"/>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120" h="30">
                    <a:moveTo>
                      <a:pt x="1" y="1"/>
                    </a:moveTo>
                    <a:cubicBezTo>
                      <a:pt x="0" y="2"/>
                      <a:pt x="0" y="4"/>
                      <a:pt x="1" y="4"/>
                    </a:cubicBezTo>
                    <a:cubicBezTo>
                      <a:pt x="29" y="22"/>
                      <a:pt x="83" y="30"/>
                      <a:pt x="118" y="21"/>
                    </a:cubicBezTo>
                    <a:cubicBezTo>
                      <a:pt x="119" y="21"/>
                      <a:pt x="120" y="20"/>
                      <a:pt x="120" y="18"/>
                    </a:cubicBezTo>
                    <a:cubicBezTo>
                      <a:pt x="119" y="17"/>
                      <a:pt x="118" y="16"/>
                      <a:pt x="117" y="17"/>
                    </a:cubicBezTo>
                    <a:cubicBezTo>
                      <a:pt x="83" y="25"/>
                      <a:pt x="31" y="18"/>
                      <a:pt x="4" y="0"/>
                    </a:cubicBezTo>
                    <a:cubicBezTo>
                      <a:pt x="3" y="0"/>
                      <a:pt x="1" y="0"/>
                      <a:pt x="1" y="1"/>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1" name="Freeform 107"/>
              <p:cNvSpPr/>
              <p:nvPr/>
            </p:nvSpPr>
            <p:spPr bwMode="auto">
              <a:xfrm>
                <a:off x="4051" y="2431"/>
                <a:ext cx="114" cy="309"/>
              </a:xfrm>
              <a:custGeom>
                <a:avLst/>
                <a:gdLst>
                  <a:gd name="T0" fmla="*/ 5 w 30"/>
                  <a:gd name="T1" fmla="*/ 0 h 81"/>
                  <a:gd name="T2" fmla="*/ 1 w 30"/>
                  <a:gd name="T3" fmla="*/ 5 h 81"/>
                  <a:gd name="T4" fmla="*/ 20 w 30"/>
                  <a:gd name="T5" fmla="*/ 78 h 81"/>
                  <a:gd name="T6" fmla="*/ 26 w 30"/>
                  <a:gd name="T7" fmla="*/ 80 h 81"/>
                  <a:gd name="T8" fmla="*/ 29 w 30"/>
                  <a:gd name="T9" fmla="*/ 74 h 81"/>
                  <a:gd name="T10" fmla="*/ 10 w 30"/>
                  <a:gd name="T11" fmla="*/ 4 h 81"/>
                  <a:gd name="T12" fmla="*/ 5 w 3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30" h="81">
                    <a:moveTo>
                      <a:pt x="5" y="0"/>
                    </a:moveTo>
                    <a:cubicBezTo>
                      <a:pt x="2" y="0"/>
                      <a:pt x="0" y="3"/>
                      <a:pt x="1" y="5"/>
                    </a:cubicBezTo>
                    <a:cubicBezTo>
                      <a:pt x="5" y="28"/>
                      <a:pt x="10" y="54"/>
                      <a:pt x="20" y="78"/>
                    </a:cubicBezTo>
                    <a:cubicBezTo>
                      <a:pt x="21" y="80"/>
                      <a:pt x="24" y="81"/>
                      <a:pt x="26" y="80"/>
                    </a:cubicBezTo>
                    <a:cubicBezTo>
                      <a:pt x="29" y="79"/>
                      <a:pt x="30" y="76"/>
                      <a:pt x="29" y="74"/>
                    </a:cubicBezTo>
                    <a:cubicBezTo>
                      <a:pt x="19" y="51"/>
                      <a:pt x="14" y="25"/>
                      <a:pt x="10" y="4"/>
                    </a:cubicBezTo>
                    <a:cubicBezTo>
                      <a:pt x="9" y="1"/>
                      <a:pt x="7" y="0"/>
                      <a:pt x="5" y="0"/>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2" name="Freeform 108"/>
              <p:cNvSpPr/>
              <p:nvPr/>
            </p:nvSpPr>
            <p:spPr bwMode="auto">
              <a:xfrm>
                <a:off x="3793" y="2057"/>
                <a:ext cx="502" cy="496"/>
              </a:xfrm>
              <a:custGeom>
                <a:avLst/>
                <a:gdLst>
                  <a:gd name="T0" fmla="*/ 75 w 132"/>
                  <a:gd name="T1" fmla="*/ 130 h 130"/>
                  <a:gd name="T2" fmla="*/ 101 w 132"/>
                  <a:gd name="T3" fmla="*/ 119 h 130"/>
                  <a:gd name="T4" fmla="*/ 123 w 132"/>
                  <a:gd name="T5" fmla="*/ 90 h 130"/>
                  <a:gd name="T6" fmla="*/ 73 w 132"/>
                  <a:gd name="T7" fmla="*/ 6 h 130"/>
                  <a:gd name="T8" fmla="*/ 23 w 132"/>
                  <a:gd name="T9" fmla="*/ 17 h 130"/>
                  <a:gd name="T10" fmla="*/ 7 w 132"/>
                  <a:gd name="T11" fmla="*/ 40 h 130"/>
                  <a:gd name="T12" fmla="*/ 11 w 132"/>
                  <a:gd name="T13" fmla="*/ 93 h 130"/>
                  <a:gd name="T14" fmla="*/ 70 w 132"/>
                  <a:gd name="T15" fmla="*/ 130 h 130"/>
                  <a:gd name="T16" fmla="*/ 75 w 132"/>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30">
                    <a:moveTo>
                      <a:pt x="75" y="130"/>
                    </a:moveTo>
                    <a:cubicBezTo>
                      <a:pt x="85" y="129"/>
                      <a:pt x="94" y="126"/>
                      <a:pt x="101" y="119"/>
                    </a:cubicBezTo>
                    <a:cubicBezTo>
                      <a:pt x="109" y="113"/>
                      <a:pt x="121" y="100"/>
                      <a:pt x="123" y="90"/>
                    </a:cubicBezTo>
                    <a:cubicBezTo>
                      <a:pt x="132" y="53"/>
                      <a:pt x="106" y="16"/>
                      <a:pt x="73" y="6"/>
                    </a:cubicBezTo>
                    <a:cubicBezTo>
                      <a:pt x="55" y="0"/>
                      <a:pt x="37" y="6"/>
                      <a:pt x="23" y="17"/>
                    </a:cubicBezTo>
                    <a:cubicBezTo>
                      <a:pt x="16" y="23"/>
                      <a:pt x="10" y="31"/>
                      <a:pt x="7" y="40"/>
                    </a:cubicBezTo>
                    <a:cubicBezTo>
                      <a:pt x="0" y="56"/>
                      <a:pt x="4" y="78"/>
                      <a:pt x="11" y="93"/>
                    </a:cubicBezTo>
                    <a:cubicBezTo>
                      <a:pt x="22" y="116"/>
                      <a:pt x="47" y="130"/>
                      <a:pt x="70" y="130"/>
                    </a:cubicBezTo>
                    <a:cubicBezTo>
                      <a:pt x="72" y="130"/>
                      <a:pt x="74" y="130"/>
                      <a:pt x="75" y="130"/>
                    </a:cubicBezTo>
                    <a:close/>
                  </a:path>
                </a:pathLst>
              </a:custGeom>
              <a:solidFill>
                <a:srgbClr val="A1C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3" name="Freeform 109"/>
              <p:cNvSpPr/>
              <p:nvPr/>
            </p:nvSpPr>
            <p:spPr bwMode="auto">
              <a:xfrm>
                <a:off x="3884" y="2278"/>
                <a:ext cx="281" cy="283"/>
              </a:xfrm>
              <a:custGeom>
                <a:avLst/>
                <a:gdLst>
                  <a:gd name="T0" fmla="*/ 8 w 74"/>
                  <a:gd name="T1" fmla="*/ 16 h 74"/>
                  <a:gd name="T2" fmla="*/ 10 w 74"/>
                  <a:gd name="T3" fmla="*/ 58 h 74"/>
                  <a:gd name="T4" fmla="*/ 29 w 74"/>
                  <a:gd name="T5" fmla="*/ 67 h 74"/>
                  <a:gd name="T6" fmla="*/ 50 w 74"/>
                  <a:gd name="T7" fmla="*/ 57 h 74"/>
                  <a:gd name="T8" fmla="*/ 56 w 74"/>
                  <a:gd name="T9" fmla="*/ 28 h 74"/>
                  <a:gd name="T10" fmla="*/ 45 w 74"/>
                  <a:gd name="T11" fmla="*/ 15 h 74"/>
                  <a:gd name="T12" fmla="*/ 20 w 74"/>
                  <a:gd name="T13" fmla="*/ 23 h 74"/>
                  <a:gd name="T14" fmla="*/ 16 w 74"/>
                  <a:gd name="T15" fmla="*/ 42 h 74"/>
                  <a:gd name="T16" fmla="*/ 27 w 74"/>
                  <a:gd name="T17" fmla="*/ 51 h 74"/>
                  <a:gd name="T18" fmla="*/ 43 w 74"/>
                  <a:gd name="T19" fmla="*/ 51 h 74"/>
                  <a:gd name="T20" fmla="*/ 48 w 74"/>
                  <a:gd name="T21" fmla="*/ 41 h 74"/>
                  <a:gd name="T22" fmla="*/ 41 w 74"/>
                  <a:gd name="T23" fmla="*/ 28 h 74"/>
                  <a:gd name="T24" fmla="*/ 30 w 74"/>
                  <a:gd name="T25" fmla="*/ 29 h 74"/>
                  <a:gd name="T26" fmla="*/ 25 w 74"/>
                  <a:gd name="T27" fmla="*/ 34 h 74"/>
                  <a:gd name="T28" fmla="*/ 27 w 74"/>
                  <a:gd name="T29" fmla="*/ 41 h 74"/>
                  <a:gd name="T30" fmla="*/ 33 w 74"/>
                  <a:gd name="T31" fmla="*/ 43 h 74"/>
                  <a:gd name="T32" fmla="*/ 38 w 74"/>
                  <a:gd name="T33" fmla="*/ 39 h 74"/>
                  <a:gd name="T34" fmla="*/ 35 w 74"/>
                  <a:gd name="T35" fmla="*/ 35 h 74"/>
                  <a:gd name="T36" fmla="*/ 32 w 74"/>
                  <a:gd name="T37" fmla="*/ 37 h 74"/>
                  <a:gd name="T38" fmla="*/ 32 w 74"/>
                  <a:gd name="T39" fmla="*/ 38 h 74"/>
                  <a:gd name="T40" fmla="*/ 32 w 74"/>
                  <a:gd name="T41" fmla="*/ 39 h 74"/>
                  <a:gd name="T42" fmla="*/ 30 w 74"/>
                  <a:gd name="T43" fmla="*/ 38 h 74"/>
                  <a:gd name="T44" fmla="*/ 30 w 74"/>
                  <a:gd name="T45" fmla="*/ 35 h 74"/>
                  <a:gd name="T46" fmla="*/ 32 w 74"/>
                  <a:gd name="T47" fmla="*/ 33 h 74"/>
                  <a:gd name="T48" fmla="*/ 39 w 74"/>
                  <a:gd name="T49" fmla="*/ 32 h 74"/>
                  <a:gd name="T50" fmla="*/ 43 w 74"/>
                  <a:gd name="T51" fmla="*/ 41 h 74"/>
                  <a:gd name="T52" fmla="*/ 40 w 74"/>
                  <a:gd name="T53" fmla="*/ 47 h 74"/>
                  <a:gd name="T54" fmla="*/ 29 w 74"/>
                  <a:gd name="T55" fmla="*/ 47 h 74"/>
                  <a:gd name="T56" fmla="*/ 20 w 74"/>
                  <a:gd name="T57" fmla="*/ 40 h 74"/>
                  <a:gd name="T58" fmla="*/ 23 w 74"/>
                  <a:gd name="T59" fmla="*/ 26 h 74"/>
                  <a:gd name="T60" fmla="*/ 43 w 74"/>
                  <a:gd name="T61" fmla="*/ 20 h 74"/>
                  <a:gd name="T62" fmla="*/ 51 w 74"/>
                  <a:gd name="T63" fmla="*/ 29 h 74"/>
                  <a:gd name="T64" fmla="*/ 47 w 74"/>
                  <a:gd name="T65" fmla="*/ 54 h 74"/>
                  <a:gd name="T66" fmla="*/ 29 w 74"/>
                  <a:gd name="T67" fmla="*/ 62 h 74"/>
                  <a:gd name="T68" fmla="*/ 14 w 74"/>
                  <a:gd name="T69" fmla="*/ 55 h 74"/>
                  <a:gd name="T70" fmla="*/ 12 w 74"/>
                  <a:gd name="T71" fmla="*/ 18 h 74"/>
                  <a:gd name="T72" fmla="*/ 41 w 74"/>
                  <a:gd name="T73" fmla="*/ 8 h 74"/>
                  <a:gd name="T74" fmla="*/ 67 w 74"/>
                  <a:gd name="T75" fmla="*/ 41 h 74"/>
                  <a:gd name="T76" fmla="*/ 46 w 74"/>
                  <a:gd name="T77" fmla="*/ 69 h 74"/>
                  <a:gd name="T78" fmla="*/ 44 w 74"/>
                  <a:gd name="T79" fmla="*/ 72 h 74"/>
                  <a:gd name="T80" fmla="*/ 47 w 74"/>
                  <a:gd name="T81" fmla="*/ 74 h 74"/>
                  <a:gd name="T82" fmla="*/ 72 w 74"/>
                  <a:gd name="T83" fmla="*/ 41 h 74"/>
                  <a:gd name="T84" fmla="*/ 43 w 74"/>
                  <a:gd name="T85" fmla="*/ 4 h 74"/>
                  <a:gd name="T86" fmla="*/ 8 w 74"/>
                  <a:gd name="T87"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74">
                    <a:moveTo>
                      <a:pt x="8" y="16"/>
                    </a:moveTo>
                    <a:cubicBezTo>
                      <a:pt x="0" y="29"/>
                      <a:pt x="0" y="46"/>
                      <a:pt x="10" y="58"/>
                    </a:cubicBezTo>
                    <a:cubicBezTo>
                      <a:pt x="15" y="64"/>
                      <a:pt x="21" y="67"/>
                      <a:pt x="29" y="67"/>
                    </a:cubicBezTo>
                    <a:cubicBezTo>
                      <a:pt x="37" y="66"/>
                      <a:pt x="45" y="63"/>
                      <a:pt x="50" y="57"/>
                    </a:cubicBezTo>
                    <a:cubicBezTo>
                      <a:pt x="56" y="50"/>
                      <a:pt x="58" y="37"/>
                      <a:pt x="56" y="28"/>
                    </a:cubicBezTo>
                    <a:cubicBezTo>
                      <a:pt x="54" y="22"/>
                      <a:pt x="50" y="17"/>
                      <a:pt x="45" y="15"/>
                    </a:cubicBezTo>
                    <a:cubicBezTo>
                      <a:pt x="37" y="12"/>
                      <a:pt x="27" y="15"/>
                      <a:pt x="20" y="23"/>
                    </a:cubicBezTo>
                    <a:cubicBezTo>
                      <a:pt x="14" y="28"/>
                      <a:pt x="13" y="35"/>
                      <a:pt x="16" y="42"/>
                    </a:cubicBezTo>
                    <a:cubicBezTo>
                      <a:pt x="18" y="47"/>
                      <a:pt x="24" y="50"/>
                      <a:pt x="27" y="51"/>
                    </a:cubicBezTo>
                    <a:cubicBezTo>
                      <a:pt x="33" y="53"/>
                      <a:pt x="39" y="53"/>
                      <a:pt x="43" y="51"/>
                    </a:cubicBezTo>
                    <a:cubicBezTo>
                      <a:pt x="46" y="49"/>
                      <a:pt x="47" y="46"/>
                      <a:pt x="48" y="41"/>
                    </a:cubicBezTo>
                    <a:cubicBezTo>
                      <a:pt x="49" y="36"/>
                      <a:pt x="47" y="30"/>
                      <a:pt x="41" y="28"/>
                    </a:cubicBezTo>
                    <a:cubicBezTo>
                      <a:pt x="38" y="27"/>
                      <a:pt x="34" y="27"/>
                      <a:pt x="30" y="29"/>
                    </a:cubicBezTo>
                    <a:cubicBezTo>
                      <a:pt x="28" y="30"/>
                      <a:pt x="26" y="32"/>
                      <a:pt x="25" y="34"/>
                    </a:cubicBezTo>
                    <a:cubicBezTo>
                      <a:pt x="25" y="36"/>
                      <a:pt x="25" y="39"/>
                      <a:pt x="27" y="41"/>
                    </a:cubicBezTo>
                    <a:cubicBezTo>
                      <a:pt x="28" y="42"/>
                      <a:pt x="31" y="43"/>
                      <a:pt x="33" y="43"/>
                    </a:cubicBezTo>
                    <a:cubicBezTo>
                      <a:pt x="34" y="43"/>
                      <a:pt x="38" y="42"/>
                      <a:pt x="38" y="39"/>
                    </a:cubicBezTo>
                    <a:cubicBezTo>
                      <a:pt x="38" y="38"/>
                      <a:pt x="38" y="37"/>
                      <a:pt x="35" y="35"/>
                    </a:cubicBezTo>
                    <a:cubicBezTo>
                      <a:pt x="34" y="35"/>
                      <a:pt x="33" y="36"/>
                      <a:pt x="32" y="37"/>
                    </a:cubicBezTo>
                    <a:cubicBezTo>
                      <a:pt x="32" y="38"/>
                      <a:pt x="32" y="38"/>
                      <a:pt x="32" y="38"/>
                    </a:cubicBezTo>
                    <a:cubicBezTo>
                      <a:pt x="32" y="39"/>
                      <a:pt x="32" y="39"/>
                      <a:pt x="32" y="39"/>
                    </a:cubicBezTo>
                    <a:cubicBezTo>
                      <a:pt x="31" y="39"/>
                      <a:pt x="31" y="38"/>
                      <a:pt x="30" y="38"/>
                    </a:cubicBezTo>
                    <a:cubicBezTo>
                      <a:pt x="30" y="37"/>
                      <a:pt x="30" y="36"/>
                      <a:pt x="30" y="35"/>
                    </a:cubicBezTo>
                    <a:cubicBezTo>
                      <a:pt x="30" y="35"/>
                      <a:pt x="31" y="34"/>
                      <a:pt x="32" y="33"/>
                    </a:cubicBezTo>
                    <a:cubicBezTo>
                      <a:pt x="35" y="32"/>
                      <a:pt x="38" y="31"/>
                      <a:pt x="39" y="32"/>
                    </a:cubicBezTo>
                    <a:cubicBezTo>
                      <a:pt x="42" y="33"/>
                      <a:pt x="44" y="37"/>
                      <a:pt x="43" y="41"/>
                    </a:cubicBezTo>
                    <a:cubicBezTo>
                      <a:pt x="43" y="44"/>
                      <a:pt x="42" y="46"/>
                      <a:pt x="40" y="47"/>
                    </a:cubicBezTo>
                    <a:cubicBezTo>
                      <a:pt x="38" y="48"/>
                      <a:pt x="33" y="48"/>
                      <a:pt x="29" y="47"/>
                    </a:cubicBezTo>
                    <a:cubicBezTo>
                      <a:pt x="27" y="46"/>
                      <a:pt x="21" y="44"/>
                      <a:pt x="20" y="40"/>
                    </a:cubicBezTo>
                    <a:cubicBezTo>
                      <a:pt x="17" y="33"/>
                      <a:pt x="21" y="28"/>
                      <a:pt x="23" y="26"/>
                    </a:cubicBezTo>
                    <a:cubicBezTo>
                      <a:pt x="29" y="20"/>
                      <a:pt x="37" y="17"/>
                      <a:pt x="43" y="20"/>
                    </a:cubicBezTo>
                    <a:cubicBezTo>
                      <a:pt x="47" y="21"/>
                      <a:pt x="50" y="24"/>
                      <a:pt x="51" y="29"/>
                    </a:cubicBezTo>
                    <a:cubicBezTo>
                      <a:pt x="54" y="37"/>
                      <a:pt x="51" y="48"/>
                      <a:pt x="47" y="54"/>
                    </a:cubicBezTo>
                    <a:cubicBezTo>
                      <a:pt x="42" y="59"/>
                      <a:pt x="36" y="62"/>
                      <a:pt x="29" y="62"/>
                    </a:cubicBezTo>
                    <a:cubicBezTo>
                      <a:pt x="23" y="62"/>
                      <a:pt x="17" y="59"/>
                      <a:pt x="14" y="55"/>
                    </a:cubicBezTo>
                    <a:cubicBezTo>
                      <a:pt x="4" y="43"/>
                      <a:pt x="6" y="28"/>
                      <a:pt x="12" y="18"/>
                    </a:cubicBezTo>
                    <a:cubicBezTo>
                      <a:pt x="19" y="8"/>
                      <a:pt x="30" y="5"/>
                      <a:pt x="41" y="8"/>
                    </a:cubicBezTo>
                    <a:cubicBezTo>
                      <a:pt x="55" y="13"/>
                      <a:pt x="69" y="24"/>
                      <a:pt x="67" y="41"/>
                    </a:cubicBezTo>
                    <a:cubicBezTo>
                      <a:pt x="65" y="57"/>
                      <a:pt x="62" y="65"/>
                      <a:pt x="46" y="69"/>
                    </a:cubicBezTo>
                    <a:cubicBezTo>
                      <a:pt x="44" y="69"/>
                      <a:pt x="44" y="71"/>
                      <a:pt x="44" y="72"/>
                    </a:cubicBezTo>
                    <a:cubicBezTo>
                      <a:pt x="44" y="73"/>
                      <a:pt x="46" y="74"/>
                      <a:pt x="47" y="74"/>
                    </a:cubicBezTo>
                    <a:cubicBezTo>
                      <a:pt x="67" y="68"/>
                      <a:pt x="70" y="56"/>
                      <a:pt x="72" y="41"/>
                    </a:cubicBezTo>
                    <a:cubicBezTo>
                      <a:pt x="74" y="21"/>
                      <a:pt x="58" y="9"/>
                      <a:pt x="43" y="4"/>
                    </a:cubicBezTo>
                    <a:cubicBezTo>
                      <a:pt x="29" y="0"/>
                      <a:pt x="16" y="4"/>
                      <a:pt x="8"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4" name="Freeform 110"/>
              <p:cNvSpPr/>
              <p:nvPr/>
            </p:nvSpPr>
            <p:spPr bwMode="auto">
              <a:xfrm>
                <a:off x="4165" y="2427"/>
                <a:ext cx="61" cy="57"/>
              </a:xfrm>
              <a:custGeom>
                <a:avLst/>
                <a:gdLst>
                  <a:gd name="T0" fmla="*/ 12 w 16"/>
                  <a:gd name="T1" fmla="*/ 10 h 15"/>
                  <a:gd name="T2" fmla="*/ 0 w 16"/>
                  <a:gd name="T3" fmla="*/ 8 h 15"/>
                  <a:gd name="T4" fmla="*/ 12 w 16"/>
                  <a:gd name="T5" fmla="*/ 10 h 15"/>
                </a:gdLst>
                <a:ahLst/>
                <a:cxnLst>
                  <a:cxn ang="0">
                    <a:pos x="T0" y="T1"/>
                  </a:cxn>
                  <a:cxn ang="0">
                    <a:pos x="T2" y="T3"/>
                  </a:cxn>
                  <a:cxn ang="0">
                    <a:pos x="T4" y="T5"/>
                  </a:cxn>
                </a:cxnLst>
                <a:rect l="0" t="0" r="r" b="b"/>
                <a:pathLst>
                  <a:path w="16" h="15">
                    <a:moveTo>
                      <a:pt x="12" y="10"/>
                    </a:moveTo>
                    <a:cubicBezTo>
                      <a:pt x="16" y="0"/>
                      <a:pt x="0" y="0"/>
                      <a:pt x="0" y="8"/>
                    </a:cubicBezTo>
                    <a:cubicBezTo>
                      <a:pt x="1" y="14"/>
                      <a:pt x="10" y="15"/>
                      <a:pt x="1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5" name="Freeform 111"/>
              <p:cNvSpPr/>
              <p:nvPr/>
            </p:nvSpPr>
            <p:spPr bwMode="auto">
              <a:xfrm>
                <a:off x="4165" y="2339"/>
                <a:ext cx="35" cy="39"/>
              </a:xfrm>
              <a:custGeom>
                <a:avLst/>
                <a:gdLst>
                  <a:gd name="T0" fmla="*/ 7 w 9"/>
                  <a:gd name="T1" fmla="*/ 6 h 10"/>
                  <a:gd name="T2" fmla="*/ 0 w 9"/>
                  <a:gd name="T3" fmla="*/ 5 h 10"/>
                  <a:gd name="T4" fmla="*/ 7 w 9"/>
                  <a:gd name="T5" fmla="*/ 6 h 10"/>
                </a:gdLst>
                <a:ahLst/>
                <a:cxnLst>
                  <a:cxn ang="0">
                    <a:pos x="T0" y="T1"/>
                  </a:cxn>
                  <a:cxn ang="0">
                    <a:pos x="T2" y="T3"/>
                  </a:cxn>
                  <a:cxn ang="0">
                    <a:pos x="T4" y="T5"/>
                  </a:cxn>
                </a:cxnLst>
                <a:rect l="0" t="0" r="r" b="b"/>
                <a:pathLst>
                  <a:path w="9" h="10">
                    <a:moveTo>
                      <a:pt x="7" y="6"/>
                    </a:moveTo>
                    <a:cubicBezTo>
                      <a:pt x="9" y="0"/>
                      <a:pt x="0" y="0"/>
                      <a:pt x="0" y="5"/>
                    </a:cubicBezTo>
                    <a:cubicBezTo>
                      <a:pt x="0" y="8"/>
                      <a:pt x="6" y="10"/>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6" name="Freeform 112"/>
              <p:cNvSpPr/>
              <p:nvPr/>
            </p:nvSpPr>
            <p:spPr bwMode="auto">
              <a:xfrm>
                <a:off x="4230" y="2297"/>
                <a:ext cx="15" cy="16"/>
              </a:xfrm>
              <a:custGeom>
                <a:avLst/>
                <a:gdLst>
                  <a:gd name="T0" fmla="*/ 3 w 4"/>
                  <a:gd name="T1" fmla="*/ 2 h 4"/>
                  <a:gd name="T2" fmla="*/ 0 w 4"/>
                  <a:gd name="T3" fmla="*/ 2 h 4"/>
                  <a:gd name="T4" fmla="*/ 3 w 4"/>
                  <a:gd name="T5" fmla="*/ 2 h 4"/>
                </a:gdLst>
                <a:ahLst/>
                <a:cxnLst>
                  <a:cxn ang="0">
                    <a:pos x="T0" y="T1"/>
                  </a:cxn>
                  <a:cxn ang="0">
                    <a:pos x="T2" y="T3"/>
                  </a:cxn>
                  <a:cxn ang="0">
                    <a:pos x="T4" y="T5"/>
                  </a:cxn>
                </a:cxnLst>
                <a:rect l="0" t="0" r="r" b="b"/>
                <a:pathLst>
                  <a:path w="4" h="4">
                    <a:moveTo>
                      <a:pt x="3" y="2"/>
                    </a:moveTo>
                    <a:cubicBezTo>
                      <a:pt x="4" y="0"/>
                      <a:pt x="0" y="0"/>
                      <a:pt x="0" y="2"/>
                    </a:cubicBezTo>
                    <a:cubicBezTo>
                      <a:pt x="0" y="3"/>
                      <a:pt x="2" y="4"/>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7" name="Freeform 113"/>
              <p:cNvSpPr/>
              <p:nvPr/>
            </p:nvSpPr>
            <p:spPr bwMode="auto">
              <a:xfrm>
                <a:off x="3838" y="2351"/>
                <a:ext cx="27" cy="27"/>
              </a:xfrm>
              <a:custGeom>
                <a:avLst/>
                <a:gdLst>
                  <a:gd name="T0" fmla="*/ 6 w 7"/>
                  <a:gd name="T1" fmla="*/ 4 h 7"/>
                  <a:gd name="T2" fmla="*/ 1 w 7"/>
                  <a:gd name="T3" fmla="*/ 3 h 7"/>
                  <a:gd name="T4" fmla="*/ 6 w 7"/>
                  <a:gd name="T5" fmla="*/ 4 h 7"/>
                </a:gdLst>
                <a:ahLst/>
                <a:cxnLst>
                  <a:cxn ang="0">
                    <a:pos x="T0" y="T1"/>
                  </a:cxn>
                  <a:cxn ang="0">
                    <a:pos x="T2" y="T3"/>
                  </a:cxn>
                  <a:cxn ang="0">
                    <a:pos x="T4" y="T5"/>
                  </a:cxn>
                </a:cxnLst>
                <a:rect l="0" t="0" r="r" b="b"/>
                <a:pathLst>
                  <a:path w="7" h="7">
                    <a:moveTo>
                      <a:pt x="6" y="4"/>
                    </a:moveTo>
                    <a:cubicBezTo>
                      <a:pt x="7" y="0"/>
                      <a:pt x="0" y="0"/>
                      <a:pt x="1" y="3"/>
                    </a:cubicBezTo>
                    <a:cubicBezTo>
                      <a:pt x="1" y="6"/>
                      <a:pt x="5" y="7"/>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8" name="Freeform 114"/>
              <p:cNvSpPr/>
              <p:nvPr/>
            </p:nvSpPr>
            <p:spPr bwMode="auto">
              <a:xfrm>
                <a:off x="3876" y="2297"/>
                <a:ext cx="15" cy="16"/>
              </a:xfrm>
              <a:custGeom>
                <a:avLst/>
                <a:gdLst>
                  <a:gd name="T0" fmla="*/ 3 w 4"/>
                  <a:gd name="T1" fmla="*/ 2 h 4"/>
                  <a:gd name="T2" fmla="*/ 0 w 4"/>
                  <a:gd name="T3" fmla="*/ 2 h 4"/>
                  <a:gd name="T4" fmla="*/ 3 w 4"/>
                  <a:gd name="T5" fmla="*/ 2 h 4"/>
                </a:gdLst>
                <a:ahLst/>
                <a:cxnLst>
                  <a:cxn ang="0">
                    <a:pos x="T0" y="T1"/>
                  </a:cxn>
                  <a:cxn ang="0">
                    <a:pos x="T2" y="T3"/>
                  </a:cxn>
                  <a:cxn ang="0">
                    <a:pos x="T4" y="T5"/>
                  </a:cxn>
                </a:cxnLst>
                <a:rect l="0" t="0" r="r" b="b"/>
                <a:pathLst>
                  <a:path w="4" h="4">
                    <a:moveTo>
                      <a:pt x="3" y="2"/>
                    </a:moveTo>
                    <a:cubicBezTo>
                      <a:pt x="4" y="0"/>
                      <a:pt x="0" y="0"/>
                      <a:pt x="0" y="2"/>
                    </a:cubicBezTo>
                    <a:cubicBezTo>
                      <a:pt x="0" y="3"/>
                      <a:pt x="2" y="4"/>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9" name="Freeform 115"/>
              <p:cNvSpPr/>
              <p:nvPr/>
            </p:nvSpPr>
            <p:spPr bwMode="auto">
              <a:xfrm>
                <a:off x="4310" y="2553"/>
                <a:ext cx="49" cy="156"/>
              </a:xfrm>
              <a:custGeom>
                <a:avLst/>
                <a:gdLst>
                  <a:gd name="T0" fmla="*/ 4 w 13"/>
                  <a:gd name="T1" fmla="*/ 4 h 41"/>
                  <a:gd name="T2" fmla="*/ 0 w 13"/>
                  <a:gd name="T3" fmla="*/ 37 h 41"/>
                  <a:gd name="T4" fmla="*/ 5 w 13"/>
                  <a:gd name="T5" fmla="*/ 41 h 41"/>
                  <a:gd name="T6" fmla="*/ 10 w 13"/>
                  <a:gd name="T7" fmla="*/ 36 h 41"/>
                  <a:gd name="T8" fmla="*/ 13 w 13"/>
                  <a:gd name="T9" fmla="*/ 6 h 41"/>
                  <a:gd name="T10" fmla="*/ 9 w 13"/>
                  <a:gd name="T11" fmla="*/ 0 h 41"/>
                  <a:gd name="T12" fmla="*/ 4 w 13"/>
                  <a:gd name="T13" fmla="*/ 4 h 41"/>
                </a:gdLst>
                <a:ahLst/>
                <a:cxnLst>
                  <a:cxn ang="0">
                    <a:pos x="T0" y="T1"/>
                  </a:cxn>
                  <a:cxn ang="0">
                    <a:pos x="T2" y="T3"/>
                  </a:cxn>
                  <a:cxn ang="0">
                    <a:pos x="T4" y="T5"/>
                  </a:cxn>
                  <a:cxn ang="0">
                    <a:pos x="T6" y="T7"/>
                  </a:cxn>
                  <a:cxn ang="0">
                    <a:pos x="T8" y="T9"/>
                  </a:cxn>
                  <a:cxn ang="0">
                    <a:pos x="T10" y="T11"/>
                  </a:cxn>
                  <a:cxn ang="0">
                    <a:pos x="T12" y="T13"/>
                  </a:cxn>
                </a:cxnLst>
                <a:rect l="0" t="0" r="r" b="b"/>
                <a:pathLst>
                  <a:path w="13" h="41">
                    <a:moveTo>
                      <a:pt x="4" y="4"/>
                    </a:moveTo>
                    <a:cubicBezTo>
                      <a:pt x="2" y="14"/>
                      <a:pt x="0" y="25"/>
                      <a:pt x="0" y="37"/>
                    </a:cubicBezTo>
                    <a:cubicBezTo>
                      <a:pt x="0" y="39"/>
                      <a:pt x="3" y="41"/>
                      <a:pt x="5" y="41"/>
                    </a:cubicBezTo>
                    <a:cubicBezTo>
                      <a:pt x="8" y="41"/>
                      <a:pt x="10" y="39"/>
                      <a:pt x="10" y="36"/>
                    </a:cubicBezTo>
                    <a:cubicBezTo>
                      <a:pt x="9" y="26"/>
                      <a:pt x="11" y="15"/>
                      <a:pt x="13" y="6"/>
                    </a:cubicBezTo>
                    <a:cubicBezTo>
                      <a:pt x="13" y="3"/>
                      <a:pt x="12" y="1"/>
                      <a:pt x="9" y="0"/>
                    </a:cubicBezTo>
                    <a:cubicBezTo>
                      <a:pt x="7" y="0"/>
                      <a:pt x="4" y="2"/>
                      <a:pt x="4" y="4"/>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0" name="Freeform 116"/>
              <p:cNvSpPr/>
              <p:nvPr/>
            </p:nvSpPr>
            <p:spPr bwMode="auto">
              <a:xfrm>
                <a:off x="4249" y="2404"/>
                <a:ext cx="213" cy="218"/>
              </a:xfrm>
              <a:custGeom>
                <a:avLst/>
                <a:gdLst>
                  <a:gd name="T0" fmla="*/ 21 w 56"/>
                  <a:gd name="T1" fmla="*/ 55 h 57"/>
                  <a:gd name="T2" fmla="*/ 33 w 56"/>
                  <a:gd name="T3" fmla="*/ 55 h 57"/>
                  <a:gd name="T4" fmla="*/ 46 w 56"/>
                  <a:gd name="T5" fmla="*/ 47 h 57"/>
                  <a:gd name="T6" fmla="*/ 39 w 56"/>
                  <a:gd name="T7" fmla="*/ 5 h 57"/>
                  <a:gd name="T8" fmla="*/ 17 w 56"/>
                  <a:gd name="T9" fmla="*/ 2 h 57"/>
                  <a:gd name="T10" fmla="*/ 7 w 56"/>
                  <a:gd name="T11" fmla="*/ 9 h 57"/>
                  <a:gd name="T12" fmla="*/ 1 w 56"/>
                  <a:gd name="T13" fmla="*/ 31 h 57"/>
                  <a:gd name="T14" fmla="*/ 19 w 56"/>
                  <a:gd name="T15" fmla="*/ 55 h 57"/>
                  <a:gd name="T16" fmla="*/ 21 w 56"/>
                  <a:gd name="T17"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7">
                    <a:moveTo>
                      <a:pt x="21" y="55"/>
                    </a:moveTo>
                    <a:cubicBezTo>
                      <a:pt x="25" y="57"/>
                      <a:pt x="29" y="56"/>
                      <a:pt x="33" y="55"/>
                    </a:cubicBezTo>
                    <a:cubicBezTo>
                      <a:pt x="37" y="54"/>
                      <a:pt x="44" y="50"/>
                      <a:pt x="46" y="47"/>
                    </a:cubicBezTo>
                    <a:cubicBezTo>
                      <a:pt x="56" y="33"/>
                      <a:pt x="51" y="14"/>
                      <a:pt x="39" y="5"/>
                    </a:cubicBezTo>
                    <a:cubicBezTo>
                      <a:pt x="33" y="0"/>
                      <a:pt x="25" y="0"/>
                      <a:pt x="17" y="2"/>
                    </a:cubicBezTo>
                    <a:cubicBezTo>
                      <a:pt x="14" y="4"/>
                      <a:pt x="10" y="6"/>
                      <a:pt x="7" y="9"/>
                    </a:cubicBezTo>
                    <a:cubicBezTo>
                      <a:pt x="2" y="14"/>
                      <a:pt x="0" y="24"/>
                      <a:pt x="1" y="31"/>
                    </a:cubicBezTo>
                    <a:cubicBezTo>
                      <a:pt x="2" y="42"/>
                      <a:pt x="10" y="51"/>
                      <a:pt x="19" y="55"/>
                    </a:cubicBezTo>
                    <a:cubicBezTo>
                      <a:pt x="20" y="55"/>
                      <a:pt x="20" y="55"/>
                      <a:pt x="21" y="55"/>
                    </a:cubicBezTo>
                    <a:close/>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1" name="Freeform 117"/>
              <p:cNvSpPr/>
              <p:nvPr/>
            </p:nvSpPr>
            <p:spPr bwMode="auto">
              <a:xfrm>
                <a:off x="3754" y="2633"/>
                <a:ext cx="111" cy="195"/>
              </a:xfrm>
              <a:custGeom>
                <a:avLst/>
                <a:gdLst>
                  <a:gd name="T0" fmla="*/ 4 w 29"/>
                  <a:gd name="T1" fmla="*/ 1 h 51"/>
                  <a:gd name="T2" fmla="*/ 1 w 29"/>
                  <a:gd name="T3" fmla="*/ 7 h 51"/>
                  <a:gd name="T4" fmla="*/ 19 w 29"/>
                  <a:gd name="T5" fmla="*/ 48 h 51"/>
                  <a:gd name="T6" fmla="*/ 26 w 29"/>
                  <a:gd name="T7" fmla="*/ 50 h 51"/>
                  <a:gd name="T8" fmla="*/ 27 w 29"/>
                  <a:gd name="T9" fmla="*/ 44 h 51"/>
                  <a:gd name="T10" fmla="*/ 10 w 29"/>
                  <a:gd name="T11" fmla="*/ 4 h 51"/>
                  <a:gd name="T12" fmla="*/ 4 w 29"/>
                  <a:gd name="T13" fmla="*/ 1 h 51"/>
                </a:gdLst>
                <a:ahLst/>
                <a:cxnLst>
                  <a:cxn ang="0">
                    <a:pos x="T0" y="T1"/>
                  </a:cxn>
                  <a:cxn ang="0">
                    <a:pos x="T2" y="T3"/>
                  </a:cxn>
                  <a:cxn ang="0">
                    <a:pos x="T4" y="T5"/>
                  </a:cxn>
                  <a:cxn ang="0">
                    <a:pos x="T6" y="T7"/>
                  </a:cxn>
                  <a:cxn ang="0">
                    <a:pos x="T8" y="T9"/>
                  </a:cxn>
                  <a:cxn ang="0">
                    <a:pos x="T10" y="T11"/>
                  </a:cxn>
                  <a:cxn ang="0">
                    <a:pos x="T12" y="T13"/>
                  </a:cxn>
                </a:cxnLst>
                <a:rect l="0" t="0" r="r" b="b"/>
                <a:pathLst>
                  <a:path w="29" h="51">
                    <a:moveTo>
                      <a:pt x="4" y="1"/>
                    </a:moveTo>
                    <a:cubicBezTo>
                      <a:pt x="2" y="1"/>
                      <a:pt x="0" y="4"/>
                      <a:pt x="1" y="7"/>
                    </a:cubicBezTo>
                    <a:cubicBezTo>
                      <a:pt x="6" y="20"/>
                      <a:pt x="11" y="35"/>
                      <a:pt x="19" y="48"/>
                    </a:cubicBezTo>
                    <a:cubicBezTo>
                      <a:pt x="20" y="51"/>
                      <a:pt x="23" y="51"/>
                      <a:pt x="26" y="50"/>
                    </a:cubicBezTo>
                    <a:cubicBezTo>
                      <a:pt x="28" y="49"/>
                      <a:pt x="29" y="46"/>
                      <a:pt x="27" y="44"/>
                    </a:cubicBezTo>
                    <a:cubicBezTo>
                      <a:pt x="20" y="31"/>
                      <a:pt x="14" y="16"/>
                      <a:pt x="10" y="4"/>
                    </a:cubicBezTo>
                    <a:cubicBezTo>
                      <a:pt x="9" y="1"/>
                      <a:pt x="7" y="0"/>
                      <a:pt x="4" y="1"/>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2" name="Freeform 118"/>
              <p:cNvSpPr/>
              <p:nvPr/>
            </p:nvSpPr>
            <p:spPr bwMode="auto">
              <a:xfrm>
                <a:off x="3595" y="2427"/>
                <a:ext cx="300" cy="298"/>
              </a:xfrm>
              <a:custGeom>
                <a:avLst/>
                <a:gdLst>
                  <a:gd name="T0" fmla="*/ 51 w 79"/>
                  <a:gd name="T1" fmla="*/ 75 h 78"/>
                  <a:gd name="T2" fmla="*/ 66 w 79"/>
                  <a:gd name="T3" fmla="*/ 67 h 78"/>
                  <a:gd name="T4" fmla="*/ 76 w 79"/>
                  <a:gd name="T5" fmla="*/ 48 h 78"/>
                  <a:gd name="T6" fmla="*/ 39 w 79"/>
                  <a:gd name="T7" fmla="*/ 1 h 78"/>
                  <a:gd name="T8" fmla="*/ 11 w 79"/>
                  <a:gd name="T9" fmla="*/ 13 h 78"/>
                  <a:gd name="T10" fmla="*/ 3 w 79"/>
                  <a:gd name="T11" fmla="*/ 27 h 78"/>
                  <a:gd name="T12" fmla="*/ 10 w 79"/>
                  <a:gd name="T13" fmla="*/ 59 h 78"/>
                  <a:gd name="T14" fmla="*/ 48 w 79"/>
                  <a:gd name="T15" fmla="*/ 76 h 78"/>
                  <a:gd name="T16" fmla="*/ 51 w 79"/>
                  <a:gd name="T17"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8">
                    <a:moveTo>
                      <a:pt x="51" y="75"/>
                    </a:moveTo>
                    <a:cubicBezTo>
                      <a:pt x="57" y="74"/>
                      <a:pt x="62" y="71"/>
                      <a:pt x="66" y="67"/>
                    </a:cubicBezTo>
                    <a:cubicBezTo>
                      <a:pt x="70" y="62"/>
                      <a:pt x="76" y="54"/>
                      <a:pt x="76" y="48"/>
                    </a:cubicBezTo>
                    <a:cubicBezTo>
                      <a:pt x="79" y="25"/>
                      <a:pt x="60" y="5"/>
                      <a:pt x="39" y="1"/>
                    </a:cubicBezTo>
                    <a:cubicBezTo>
                      <a:pt x="28" y="0"/>
                      <a:pt x="18" y="5"/>
                      <a:pt x="11" y="13"/>
                    </a:cubicBezTo>
                    <a:cubicBezTo>
                      <a:pt x="7" y="17"/>
                      <a:pt x="4" y="22"/>
                      <a:pt x="3" y="27"/>
                    </a:cubicBezTo>
                    <a:cubicBezTo>
                      <a:pt x="0" y="37"/>
                      <a:pt x="4" y="51"/>
                      <a:pt x="10" y="59"/>
                    </a:cubicBezTo>
                    <a:cubicBezTo>
                      <a:pt x="18" y="71"/>
                      <a:pt x="35" y="78"/>
                      <a:pt x="48" y="76"/>
                    </a:cubicBezTo>
                    <a:cubicBezTo>
                      <a:pt x="49" y="76"/>
                      <a:pt x="50" y="76"/>
                      <a:pt x="51" y="75"/>
                    </a:cubicBezTo>
                    <a:close/>
                  </a:path>
                </a:pathLst>
              </a:custGeom>
              <a:solidFill>
                <a:srgbClr val="80AD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3" name="Freeform 119"/>
              <p:cNvSpPr/>
              <p:nvPr/>
            </p:nvSpPr>
            <p:spPr bwMode="auto">
              <a:xfrm>
                <a:off x="3732" y="2652"/>
                <a:ext cx="61" cy="61"/>
              </a:xfrm>
              <a:custGeom>
                <a:avLst/>
                <a:gdLst>
                  <a:gd name="T0" fmla="*/ 12 w 16"/>
                  <a:gd name="T1" fmla="*/ 10 h 16"/>
                  <a:gd name="T2" fmla="*/ 1 w 16"/>
                  <a:gd name="T3" fmla="*/ 8 h 16"/>
                  <a:gd name="T4" fmla="*/ 12 w 16"/>
                  <a:gd name="T5" fmla="*/ 10 h 16"/>
                </a:gdLst>
                <a:ahLst/>
                <a:cxnLst>
                  <a:cxn ang="0">
                    <a:pos x="T0" y="T1"/>
                  </a:cxn>
                  <a:cxn ang="0">
                    <a:pos x="T2" y="T3"/>
                  </a:cxn>
                  <a:cxn ang="0">
                    <a:pos x="T4" y="T5"/>
                  </a:cxn>
                </a:cxnLst>
                <a:rect l="0" t="0" r="r" b="b"/>
                <a:pathLst>
                  <a:path w="16" h="16">
                    <a:moveTo>
                      <a:pt x="12" y="10"/>
                    </a:moveTo>
                    <a:cubicBezTo>
                      <a:pt x="16" y="0"/>
                      <a:pt x="0" y="0"/>
                      <a:pt x="1" y="8"/>
                    </a:cubicBezTo>
                    <a:cubicBezTo>
                      <a:pt x="1" y="14"/>
                      <a:pt x="10" y="16"/>
                      <a:pt x="1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4" name="Freeform 120"/>
              <p:cNvSpPr/>
              <p:nvPr/>
            </p:nvSpPr>
            <p:spPr bwMode="auto">
              <a:xfrm>
                <a:off x="3815" y="2633"/>
                <a:ext cx="38" cy="38"/>
              </a:xfrm>
              <a:custGeom>
                <a:avLst/>
                <a:gdLst>
                  <a:gd name="T0" fmla="*/ 7 w 10"/>
                  <a:gd name="T1" fmla="*/ 6 h 10"/>
                  <a:gd name="T2" fmla="*/ 0 w 10"/>
                  <a:gd name="T3" fmla="*/ 5 h 10"/>
                  <a:gd name="T4" fmla="*/ 7 w 10"/>
                  <a:gd name="T5" fmla="*/ 6 h 10"/>
                </a:gdLst>
                <a:ahLst/>
                <a:cxnLst>
                  <a:cxn ang="0">
                    <a:pos x="T0" y="T1"/>
                  </a:cxn>
                  <a:cxn ang="0">
                    <a:pos x="T2" y="T3"/>
                  </a:cxn>
                  <a:cxn ang="0">
                    <a:pos x="T4" y="T5"/>
                  </a:cxn>
                </a:cxnLst>
                <a:rect l="0" t="0" r="r" b="b"/>
                <a:pathLst>
                  <a:path w="10" h="10">
                    <a:moveTo>
                      <a:pt x="7" y="6"/>
                    </a:moveTo>
                    <a:cubicBezTo>
                      <a:pt x="10" y="0"/>
                      <a:pt x="0" y="0"/>
                      <a:pt x="0" y="5"/>
                    </a:cubicBezTo>
                    <a:cubicBezTo>
                      <a:pt x="0" y="9"/>
                      <a:pt x="6" y="10"/>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5" name="Freeform 121"/>
              <p:cNvSpPr/>
              <p:nvPr/>
            </p:nvSpPr>
            <p:spPr bwMode="auto">
              <a:xfrm>
                <a:off x="3678" y="2637"/>
                <a:ext cx="31" cy="30"/>
              </a:xfrm>
              <a:custGeom>
                <a:avLst/>
                <a:gdLst>
                  <a:gd name="T0" fmla="*/ 6 w 8"/>
                  <a:gd name="T1" fmla="*/ 5 h 8"/>
                  <a:gd name="T2" fmla="*/ 0 w 8"/>
                  <a:gd name="T3" fmla="*/ 4 h 8"/>
                  <a:gd name="T4" fmla="*/ 6 w 8"/>
                  <a:gd name="T5" fmla="*/ 5 h 8"/>
                </a:gdLst>
                <a:ahLst/>
                <a:cxnLst>
                  <a:cxn ang="0">
                    <a:pos x="T0" y="T1"/>
                  </a:cxn>
                  <a:cxn ang="0">
                    <a:pos x="T2" y="T3"/>
                  </a:cxn>
                  <a:cxn ang="0">
                    <a:pos x="T4" y="T5"/>
                  </a:cxn>
                </a:cxnLst>
                <a:rect l="0" t="0" r="r" b="b"/>
                <a:pathLst>
                  <a:path w="8" h="8">
                    <a:moveTo>
                      <a:pt x="6" y="5"/>
                    </a:moveTo>
                    <a:cubicBezTo>
                      <a:pt x="8" y="0"/>
                      <a:pt x="0" y="0"/>
                      <a:pt x="0" y="4"/>
                    </a:cubicBezTo>
                    <a:cubicBezTo>
                      <a:pt x="0" y="7"/>
                      <a:pt x="4" y="8"/>
                      <a:pt x="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6" name="Freeform 122"/>
              <p:cNvSpPr/>
              <p:nvPr/>
            </p:nvSpPr>
            <p:spPr bwMode="auto">
              <a:xfrm>
                <a:off x="3682" y="2587"/>
                <a:ext cx="19" cy="19"/>
              </a:xfrm>
              <a:custGeom>
                <a:avLst/>
                <a:gdLst>
                  <a:gd name="T0" fmla="*/ 3 w 5"/>
                  <a:gd name="T1" fmla="*/ 3 h 5"/>
                  <a:gd name="T2" fmla="*/ 0 w 5"/>
                  <a:gd name="T3" fmla="*/ 2 h 5"/>
                  <a:gd name="T4" fmla="*/ 3 w 5"/>
                  <a:gd name="T5" fmla="*/ 3 h 5"/>
                </a:gdLst>
                <a:ahLst/>
                <a:cxnLst>
                  <a:cxn ang="0">
                    <a:pos x="T0" y="T1"/>
                  </a:cxn>
                  <a:cxn ang="0">
                    <a:pos x="T2" y="T3"/>
                  </a:cxn>
                  <a:cxn ang="0">
                    <a:pos x="T4" y="T5"/>
                  </a:cxn>
                </a:cxnLst>
                <a:rect l="0" t="0" r="r" b="b"/>
                <a:pathLst>
                  <a:path w="5" h="5">
                    <a:moveTo>
                      <a:pt x="3" y="3"/>
                    </a:moveTo>
                    <a:cubicBezTo>
                      <a:pt x="5" y="0"/>
                      <a:pt x="0" y="0"/>
                      <a:pt x="0" y="2"/>
                    </a:cubicBezTo>
                    <a:cubicBezTo>
                      <a:pt x="0" y="4"/>
                      <a:pt x="3" y="5"/>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7" name="Freeform 123"/>
              <p:cNvSpPr/>
              <p:nvPr/>
            </p:nvSpPr>
            <p:spPr bwMode="auto">
              <a:xfrm>
                <a:off x="3751" y="2629"/>
                <a:ext cx="15" cy="16"/>
              </a:xfrm>
              <a:custGeom>
                <a:avLst/>
                <a:gdLst>
                  <a:gd name="T0" fmla="*/ 3 w 4"/>
                  <a:gd name="T1" fmla="*/ 3 h 4"/>
                  <a:gd name="T2" fmla="*/ 0 w 4"/>
                  <a:gd name="T3" fmla="*/ 2 h 4"/>
                  <a:gd name="T4" fmla="*/ 3 w 4"/>
                  <a:gd name="T5" fmla="*/ 3 h 4"/>
                </a:gdLst>
                <a:ahLst/>
                <a:cxnLst>
                  <a:cxn ang="0">
                    <a:pos x="T0" y="T1"/>
                  </a:cxn>
                  <a:cxn ang="0">
                    <a:pos x="T2" y="T3"/>
                  </a:cxn>
                  <a:cxn ang="0">
                    <a:pos x="T4" y="T5"/>
                  </a:cxn>
                </a:cxnLst>
                <a:rect l="0" t="0" r="r" b="b"/>
                <a:pathLst>
                  <a:path w="4" h="4">
                    <a:moveTo>
                      <a:pt x="3" y="3"/>
                    </a:moveTo>
                    <a:cubicBezTo>
                      <a:pt x="4" y="0"/>
                      <a:pt x="0" y="0"/>
                      <a:pt x="0" y="2"/>
                    </a:cubicBezTo>
                    <a:cubicBezTo>
                      <a:pt x="0" y="4"/>
                      <a:pt x="2"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8" name="Freeform 124"/>
              <p:cNvSpPr/>
              <p:nvPr/>
            </p:nvSpPr>
            <p:spPr bwMode="auto">
              <a:xfrm>
                <a:off x="3846" y="2576"/>
                <a:ext cx="11" cy="7"/>
              </a:xfrm>
              <a:custGeom>
                <a:avLst/>
                <a:gdLst>
                  <a:gd name="T0" fmla="*/ 2 w 3"/>
                  <a:gd name="T1" fmla="*/ 1 h 2"/>
                  <a:gd name="T2" fmla="*/ 0 w 3"/>
                  <a:gd name="T3" fmla="*/ 1 h 2"/>
                  <a:gd name="T4" fmla="*/ 2 w 3"/>
                  <a:gd name="T5" fmla="*/ 1 h 2"/>
                </a:gdLst>
                <a:ahLst/>
                <a:cxnLst>
                  <a:cxn ang="0">
                    <a:pos x="T0" y="T1"/>
                  </a:cxn>
                  <a:cxn ang="0">
                    <a:pos x="T2" y="T3"/>
                  </a:cxn>
                  <a:cxn ang="0">
                    <a:pos x="T4" y="T5"/>
                  </a:cxn>
                </a:cxnLst>
                <a:rect l="0" t="0" r="r" b="b"/>
                <a:pathLst>
                  <a:path w="3" h="2">
                    <a:moveTo>
                      <a:pt x="2" y="1"/>
                    </a:moveTo>
                    <a:cubicBezTo>
                      <a:pt x="3" y="0"/>
                      <a:pt x="0" y="0"/>
                      <a:pt x="0" y="1"/>
                    </a:cubicBezTo>
                    <a:cubicBezTo>
                      <a:pt x="0" y="2"/>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9" name="Freeform 125"/>
              <p:cNvSpPr/>
              <p:nvPr/>
            </p:nvSpPr>
            <p:spPr bwMode="auto">
              <a:xfrm>
                <a:off x="3633" y="2576"/>
                <a:ext cx="11" cy="11"/>
              </a:xfrm>
              <a:custGeom>
                <a:avLst/>
                <a:gdLst>
                  <a:gd name="T0" fmla="*/ 2 w 3"/>
                  <a:gd name="T1" fmla="*/ 2 h 3"/>
                  <a:gd name="T2" fmla="*/ 0 w 3"/>
                  <a:gd name="T3" fmla="*/ 2 h 3"/>
                  <a:gd name="T4" fmla="*/ 2 w 3"/>
                  <a:gd name="T5" fmla="*/ 2 h 3"/>
                </a:gdLst>
                <a:ahLst/>
                <a:cxnLst>
                  <a:cxn ang="0">
                    <a:pos x="T0" y="T1"/>
                  </a:cxn>
                  <a:cxn ang="0">
                    <a:pos x="T2" y="T3"/>
                  </a:cxn>
                  <a:cxn ang="0">
                    <a:pos x="T4" y="T5"/>
                  </a:cxn>
                </a:cxnLst>
                <a:rect l="0" t="0" r="r" b="b"/>
                <a:pathLst>
                  <a:path w="3" h="3">
                    <a:moveTo>
                      <a:pt x="2" y="2"/>
                    </a:moveTo>
                    <a:cubicBezTo>
                      <a:pt x="3" y="0"/>
                      <a:pt x="0" y="0"/>
                      <a:pt x="0" y="2"/>
                    </a:cubicBezTo>
                    <a:cubicBezTo>
                      <a:pt x="0" y="3"/>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0" name="Freeform 126"/>
              <p:cNvSpPr/>
              <p:nvPr/>
            </p:nvSpPr>
            <p:spPr bwMode="auto">
              <a:xfrm>
                <a:off x="4972" y="2370"/>
                <a:ext cx="91" cy="328"/>
              </a:xfrm>
              <a:custGeom>
                <a:avLst/>
                <a:gdLst>
                  <a:gd name="T0" fmla="*/ 1 w 24"/>
                  <a:gd name="T1" fmla="*/ 1 h 86"/>
                  <a:gd name="T2" fmla="*/ 0 w 24"/>
                  <a:gd name="T3" fmla="*/ 3 h 86"/>
                  <a:gd name="T4" fmla="*/ 16 w 24"/>
                  <a:gd name="T5" fmla="*/ 65 h 86"/>
                  <a:gd name="T6" fmla="*/ 21 w 24"/>
                  <a:gd name="T7" fmla="*/ 84 h 86"/>
                  <a:gd name="T8" fmla="*/ 23 w 24"/>
                  <a:gd name="T9" fmla="*/ 86 h 86"/>
                  <a:gd name="T10" fmla="*/ 24 w 24"/>
                  <a:gd name="T11" fmla="*/ 84 h 86"/>
                  <a:gd name="T12" fmla="*/ 20 w 24"/>
                  <a:gd name="T13" fmla="*/ 65 h 86"/>
                  <a:gd name="T14" fmla="*/ 3 w 24"/>
                  <a:gd name="T15" fmla="*/ 2 h 86"/>
                  <a:gd name="T16" fmla="*/ 1 w 24"/>
                  <a:gd name="T17"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86">
                    <a:moveTo>
                      <a:pt x="1" y="1"/>
                    </a:moveTo>
                    <a:cubicBezTo>
                      <a:pt x="0" y="1"/>
                      <a:pt x="0" y="2"/>
                      <a:pt x="0" y="3"/>
                    </a:cubicBezTo>
                    <a:cubicBezTo>
                      <a:pt x="6" y="23"/>
                      <a:pt x="11" y="45"/>
                      <a:pt x="16" y="65"/>
                    </a:cubicBezTo>
                    <a:cubicBezTo>
                      <a:pt x="21" y="84"/>
                      <a:pt x="21" y="84"/>
                      <a:pt x="21" y="84"/>
                    </a:cubicBezTo>
                    <a:cubicBezTo>
                      <a:pt x="21" y="85"/>
                      <a:pt x="22" y="86"/>
                      <a:pt x="23" y="86"/>
                    </a:cubicBezTo>
                    <a:cubicBezTo>
                      <a:pt x="24" y="85"/>
                      <a:pt x="24" y="84"/>
                      <a:pt x="24" y="84"/>
                    </a:cubicBezTo>
                    <a:cubicBezTo>
                      <a:pt x="20" y="65"/>
                      <a:pt x="20" y="65"/>
                      <a:pt x="20" y="65"/>
                    </a:cubicBezTo>
                    <a:cubicBezTo>
                      <a:pt x="14" y="44"/>
                      <a:pt x="9" y="22"/>
                      <a:pt x="3" y="2"/>
                    </a:cubicBezTo>
                    <a:cubicBezTo>
                      <a:pt x="3" y="1"/>
                      <a:pt x="2" y="0"/>
                      <a:pt x="1" y="1"/>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1" name="Freeform 127"/>
              <p:cNvSpPr/>
              <p:nvPr/>
            </p:nvSpPr>
            <p:spPr bwMode="auto">
              <a:xfrm>
                <a:off x="4911" y="2271"/>
                <a:ext cx="122" cy="110"/>
              </a:xfrm>
              <a:custGeom>
                <a:avLst/>
                <a:gdLst>
                  <a:gd name="T0" fmla="*/ 13 w 32"/>
                  <a:gd name="T1" fmla="*/ 13 h 29"/>
                  <a:gd name="T2" fmla="*/ 1 w 32"/>
                  <a:gd name="T3" fmla="*/ 14 h 29"/>
                  <a:gd name="T4" fmla="*/ 18 w 32"/>
                  <a:gd name="T5" fmla="*/ 29 h 29"/>
                  <a:gd name="T6" fmla="*/ 24 w 32"/>
                  <a:gd name="T7" fmla="*/ 4 h 29"/>
                  <a:gd name="T8" fmla="*/ 13 w 32"/>
                  <a:gd name="T9" fmla="*/ 13 h 29"/>
                </a:gdLst>
                <a:ahLst/>
                <a:cxnLst>
                  <a:cxn ang="0">
                    <a:pos x="T0" y="T1"/>
                  </a:cxn>
                  <a:cxn ang="0">
                    <a:pos x="T2" y="T3"/>
                  </a:cxn>
                  <a:cxn ang="0">
                    <a:pos x="T4" y="T5"/>
                  </a:cxn>
                  <a:cxn ang="0">
                    <a:pos x="T6" y="T7"/>
                  </a:cxn>
                  <a:cxn ang="0">
                    <a:pos x="T8" y="T9"/>
                  </a:cxn>
                </a:cxnLst>
                <a:rect l="0" t="0" r="r" b="b"/>
                <a:pathLst>
                  <a:path w="32" h="29">
                    <a:moveTo>
                      <a:pt x="13" y="13"/>
                    </a:moveTo>
                    <a:cubicBezTo>
                      <a:pt x="10" y="7"/>
                      <a:pt x="0" y="6"/>
                      <a:pt x="1" y="14"/>
                    </a:cubicBezTo>
                    <a:cubicBezTo>
                      <a:pt x="2" y="20"/>
                      <a:pt x="13" y="27"/>
                      <a:pt x="18" y="29"/>
                    </a:cubicBezTo>
                    <a:cubicBezTo>
                      <a:pt x="20" y="24"/>
                      <a:pt x="32" y="9"/>
                      <a:pt x="24" y="4"/>
                    </a:cubicBezTo>
                    <a:cubicBezTo>
                      <a:pt x="19" y="0"/>
                      <a:pt x="15" y="9"/>
                      <a:pt x="13" y="1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2" name="Freeform 128"/>
              <p:cNvSpPr/>
              <p:nvPr/>
            </p:nvSpPr>
            <p:spPr bwMode="auto">
              <a:xfrm>
                <a:off x="4979" y="2267"/>
                <a:ext cx="54" cy="95"/>
              </a:xfrm>
              <a:custGeom>
                <a:avLst/>
                <a:gdLst>
                  <a:gd name="T0" fmla="*/ 0 w 14"/>
                  <a:gd name="T1" fmla="*/ 3 h 25"/>
                  <a:gd name="T2" fmla="*/ 0 w 14"/>
                  <a:gd name="T3" fmla="*/ 4 h 25"/>
                  <a:gd name="T4" fmla="*/ 1 w 14"/>
                  <a:gd name="T5" fmla="*/ 4 h 25"/>
                  <a:gd name="T6" fmla="*/ 7 w 14"/>
                  <a:gd name="T7" fmla="*/ 3 h 25"/>
                  <a:gd name="T8" fmla="*/ 4 w 14"/>
                  <a:gd name="T9" fmla="*/ 25 h 25"/>
                  <a:gd name="T10" fmla="*/ 4 w 14"/>
                  <a:gd name="T11" fmla="*/ 25 h 25"/>
                  <a:gd name="T12" fmla="*/ 5 w 14"/>
                  <a:gd name="T13" fmla="*/ 25 h 25"/>
                  <a:gd name="T14" fmla="*/ 8 w 14"/>
                  <a:gd name="T15" fmla="*/ 2 h 25"/>
                  <a:gd name="T16" fmla="*/ 0 w 14"/>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5">
                    <a:moveTo>
                      <a:pt x="0" y="3"/>
                    </a:moveTo>
                    <a:cubicBezTo>
                      <a:pt x="0" y="4"/>
                      <a:pt x="0" y="4"/>
                      <a:pt x="0" y="4"/>
                    </a:cubicBezTo>
                    <a:cubicBezTo>
                      <a:pt x="1" y="4"/>
                      <a:pt x="1" y="4"/>
                      <a:pt x="1" y="4"/>
                    </a:cubicBezTo>
                    <a:cubicBezTo>
                      <a:pt x="3" y="2"/>
                      <a:pt x="5" y="2"/>
                      <a:pt x="7" y="3"/>
                    </a:cubicBezTo>
                    <a:cubicBezTo>
                      <a:pt x="13" y="8"/>
                      <a:pt x="8" y="18"/>
                      <a:pt x="4" y="25"/>
                    </a:cubicBezTo>
                    <a:cubicBezTo>
                      <a:pt x="4" y="25"/>
                      <a:pt x="4" y="25"/>
                      <a:pt x="4" y="25"/>
                    </a:cubicBezTo>
                    <a:cubicBezTo>
                      <a:pt x="5" y="25"/>
                      <a:pt x="5" y="25"/>
                      <a:pt x="5" y="25"/>
                    </a:cubicBezTo>
                    <a:cubicBezTo>
                      <a:pt x="9" y="18"/>
                      <a:pt x="14" y="7"/>
                      <a:pt x="8" y="2"/>
                    </a:cubicBezTo>
                    <a:cubicBezTo>
                      <a:pt x="5" y="0"/>
                      <a:pt x="3" y="1"/>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3" name="Freeform 129"/>
              <p:cNvSpPr/>
              <p:nvPr/>
            </p:nvSpPr>
            <p:spPr bwMode="auto">
              <a:xfrm>
                <a:off x="3363" y="2667"/>
                <a:ext cx="137" cy="313"/>
              </a:xfrm>
              <a:custGeom>
                <a:avLst/>
                <a:gdLst>
                  <a:gd name="T0" fmla="*/ 1 w 36"/>
                  <a:gd name="T1" fmla="*/ 1 h 82"/>
                  <a:gd name="T2" fmla="*/ 1 w 36"/>
                  <a:gd name="T3" fmla="*/ 3 h 82"/>
                  <a:gd name="T4" fmla="*/ 26 w 36"/>
                  <a:gd name="T5" fmla="*/ 63 h 82"/>
                  <a:gd name="T6" fmla="*/ 33 w 36"/>
                  <a:gd name="T7" fmla="*/ 81 h 82"/>
                  <a:gd name="T8" fmla="*/ 35 w 36"/>
                  <a:gd name="T9" fmla="*/ 82 h 82"/>
                  <a:gd name="T10" fmla="*/ 36 w 36"/>
                  <a:gd name="T11" fmla="*/ 80 h 82"/>
                  <a:gd name="T12" fmla="*/ 29 w 36"/>
                  <a:gd name="T13" fmla="*/ 61 h 82"/>
                  <a:gd name="T14" fmla="*/ 4 w 36"/>
                  <a:gd name="T15" fmla="*/ 2 h 82"/>
                  <a:gd name="T16" fmla="*/ 1 w 36"/>
                  <a:gd name="T1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2">
                    <a:moveTo>
                      <a:pt x="1" y="1"/>
                    </a:moveTo>
                    <a:cubicBezTo>
                      <a:pt x="1" y="1"/>
                      <a:pt x="0" y="2"/>
                      <a:pt x="1" y="3"/>
                    </a:cubicBezTo>
                    <a:cubicBezTo>
                      <a:pt x="9" y="23"/>
                      <a:pt x="17" y="43"/>
                      <a:pt x="26" y="63"/>
                    </a:cubicBezTo>
                    <a:cubicBezTo>
                      <a:pt x="33" y="81"/>
                      <a:pt x="33" y="81"/>
                      <a:pt x="33" y="81"/>
                    </a:cubicBezTo>
                    <a:cubicBezTo>
                      <a:pt x="33" y="82"/>
                      <a:pt x="34" y="82"/>
                      <a:pt x="35" y="82"/>
                    </a:cubicBezTo>
                    <a:cubicBezTo>
                      <a:pt x="36" y="81"/>
                      <a:pt x="36" y="80"/>
                      <a:pt x="36" y="80"/>
                    </a:cubicBezTo>
                    <a:cubicBezTo>
                      <a:pt x="29" y="61"/>
                      <a:pt x="29" y="61"/>
                      <a:pt x="29" y="61"/>
                    </a:cubicBezTo>
                    <a:cubicBezTo>
                      <a:pt x="21" y="42"/>
                      <a:pt x="12" y="21"/>
                      <a:pt x="4" y="2"/>
                    </a:cubicBezTo>
                    <a:cubicBezTo>
                      <a:pt x="3" y="1"/>
                      <a:pt x="2" y="0"/>
                      <a:pt x="1" y="1"/>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4" name="Freeform 130"/>
              <p:cNvSpPr/>
              <p:nvPr/>
            </p:nvSpPr>
            <p:spPr bwMode="auto">
              <a:xfrm>
                <a:off x="3290" y="2568"/>
                <a:ext cx="122" cy="111"/>
              </a:xfrm>
              <a:custGeom>
                <a:avLst/>
                <a:gdLst>
                  <a:gd name="T0" fmla="*/ 14 w 32"/>
                  <a:gd name="T1" fmla="*/ 14 h 29"/>
                  <a:gd name="T2" fmla="*/ 3 w 32"/>
                  <a:gd name="T3" fmla="*/ 17 h 29"/>
                  <a:gd name="T4" fmla="*/ 21 w 32"/>
                  <a:gd name="T5" fmla="*/ 29 h 29"/>
                  <a:gd name="T6" fmla="*/ 24 w 32"/>
                  <a:gd name="T7" fmla="*/ 3 h 29"/>
                  <a:gd name="T8" fmla="*/ 14 w 32"/>
                  <a:gd name="T9" fmla="*/ 14 h 29"/>
                </a:gdLst>
                <a:ahLst/>
                <a:cxnLst>
                  <a:cxn ang="0">
                    <a:pos x="T0" y="T1"/>
                  </a:cxn>
                  <a:cxn ang="0">
                    <a:pos x="T2" y="T3"/>
                  </a:cxn>
                  <a:cxn ang="0">
                    <a:pos x="T4" y="T5"/>
                  </a:cxn>
                  <a:cxn ang="0">
                    <a:pos x="T6" y="T7"/>
                  </a:cxn>
                  <a:cxn ang="0">
                    <a:pos x="T8" y="T9"/>
                  </a:cxn>
                </a:cxnLst>
                <a:rect l="0" t="0" r="r" b="b"/>
                <a:pathLst>
                  <a:path w="32" h="29">
                    <a:moveTo>
                      <a:pt x="14" y="14"/>
                    </a:moveTo>
                    <a:cubicBezTo>
                      <a:pt x="10" y="8"/>
                      <a:pt x="0" y="9"/>
                      <a:pt x="3" y="17"/>
                    </a:cubicBezTo>
                    <a:cubicBezTo>
                      <a:pt x="5" y="22"/>
                      <a:pt x="16" y="27"/>
                      <a:pt x="21" y="29"/>
                    </a:cubicBezTo>
                    <a:cubicBezTo>
                      <a:pt x="23" y="24"/>
                      <a:pt x="32" y="8"/>
                      <a:pt x="24" y="3"/>
                    </a:cubicBezTo>
                    <a:cubicBezTo>
                      <a:pt x="18" y="0"/>
                      <a:pt x="16" y="9"/>
                      <a:pt x="14" y="14"/>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5" name="Freeform 131"/>
              <p:cNvSpPr/>
              <p:nvPr/>
            </p:nvSpPr>
            <p:spPr bwMode="auto">
              <a:xfrm>
                <a:off x="3359" y="2564"/>
                <a:ext cx="53" cy="96"/>
              </a:xfrm>
              <a:custGeom>
                <a:avLst/>
                <a:gdLst>
                  <a:gd name="T0" fmla="*/ 0 w 14"/>
                  <a:gd name="T1" fmla="*/ 3 h 25"/>
                  <a:gd name="T2" fmla="*/ 0 w 14"/>
                  <a:gd name="T3" fmla="*/ 4 h 25"/>
                  <a:gd name="T4" fmla="*/ 0 w 14"/>
                  <a:gd name="T5" fmla="*/ 4 h 25"/>
                  <a:gd name="T6" fmla="*/ 7 w 14"/>
                  <a:gd name="T7" fmla="*/ 3 h 25"/>
                  <a:gd name="T8" fmla="*/ 6 w 14"/>
                  <a:gd name="T9" fmla="*/ 24 h 25"/>
                  <a:gd name="T10" fmla="*/ 7 w 14"/>
                  <a:gd name="T11" fmla="*/ 25 h 25"/>
                  <a:gd name="T12" fmla="*/ 7 w 14"/>
                  <a:gd name="T13" fmla="*/ 25 h 25"/>
                  <a:gd name="T14" fmla="*/ 7 w 14"/>
                  <a:gd name="T15" fmla="*/ 2 h 25"/>
                  <a:gd name="T16" fmla="*/ 0 w 14"/>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5">
                    <a:moveTo>
                      <a:pt x="0" y="3"/>
                    </a:moveTo>
                    <a:cubicBezTo>
                      <a:pt x="0" y="4"/>
                      <a:pt x="0" y="4"/>
                      <a:pt x="0" y="4"/>
                    </a:cubicBezTo>
                    <a:cubicBezTo>
                      <a:pt x="0" y="4"/>
                      <a:pt x="0" y="4"/>
                      <a:pt x="0" y="4"/>
                    </a:cubicBezTo>
                    <a:cubicBezTo>
                      <a:pt x="2" y="2"/>
                      <a:pt x="4" y="1"/>
                      <a:pt x="7" y="3"/>
                    </a:cubicBezTo>
                    <a:cubicBezTo>
                      <a:pt x="13" y="6"/>
                      <a:pt x="10" y="17"/>
                      <a:pt x="6" y="24"/>
                    </a:cubicBezTo>
                    <a:cubicBezTo>
                      <a:pt x="7" y="25"/>
                      <a:pt x="7" y="25"/>
                      <a:pt x="7" y="25"/>
                    </a:cubicBezTo>
                    <a:cubicBezTo>
                      <a:pt x="7" y="25"/>
                      <a:pt x="7" y="25"/>
                      <a:pt x="7" y="25"/>
                    </a:cubicBezTo>
                    <a:cubicBezTo>
                      <a:pt x="11" y="17"/>
                      <a:pt x="14" y="6"/>
                      <a:pt x="7" y="2"/>
                    </a:cubicBezTo>
                    <a:cubicBezTo>
                      <a:pt x="4" y="0"/>
                      <a:pt x="2" y="1"/>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6" name="Freeform 132"/>
              <p:cNvSpPr/>
              <p:nvPr/>
            </p:nvSpPr>
            <p:spPr bwMode="auto">
              <a:xfrm>
                <a:off x="5105" y="2408"/>
                <a:ext cx="38" cy="172"/>
              </a:xfrm>
              <a:custGeom>
                <a:avLst/>
                <a:gdLst>
                  <a:gd name="T0" fmla="*/ 7 w 10"/>
                  <a:gd name="T1" fmla="*/ 1 h 45"/>
                  <a:gd name="T2" fmla="*/ 4 w 10"/>
                  <a:gd name="T3" fmla="*/ 20 h 45"/>
                  <a:gd name="T4" fmla="*/ 0 w 10"/>
                  <a:gd name="T5" fmla="*/ 44 h 45"/>
                  <a:gd name="T6" fmla="*/ 2 w 10"/>
                  <a:gd name="T7" fmla="*/ 43 h 45"/>
                  <a:gd name="T8" fmla="*/ 3 w 10"/>
                  <a:gd name="T9" fmla="*/ 45 h 45"/>
                  <a:gd name="T10" fmla="*/ 7 w 10"/>
                  <a:gd name="T11" fmla="*/ 20 h 45"/>
                  <a:gd name="T12" fmla="*/ 10 w 10"/>
                  <a:gd name="T13" fmla="*/ 2 h 45"/>
                  <a:gd name="T14" fmla="*/ 9 w 10"/>
                  <a:gd name="T15" fmla="*/ 0 h 45"/>
                  <a:gd name="T16" fmla="*/ 7 w 1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5">
                    <a:moveTo>
                      <a:pt x="7" y="1"/>
                    </a:moveTo>
                    <a:cubicBezTo>
                      <a:pt x="4" y="20"/>
                      <a:pt x="4" y="20"/>
                      <a:pt x="4" y="20"/>
                    </a:cubicBezTo>
                    <a:cubicBezTo>
                      <a:pt x="0" y="44"/>
                      <a:pt x="0" y="44"/>
                      <a:pt x="0" y="44"/>
                    </a:cubicBezTo>
                    <a:cubicBezTo>
                      <a:pt x="0" y="43"/>
                      <a:pt x="1" y="43"/>
                      <a:pt x="2" y="43"/>
                    </a:cubicBezTo>
                    <a:cubicBezTo>
                      <a:pt x="3" y="43"/>
                      <a:pt x="3" y="44"/>
                      <a:pt x="3" y="45"/>
                    </a:cubicBezTo>
                    <a:cubicBezTo>
                      <a:pt x="7" y="20"/>
                      <a:pt x="7" y="20"/>
                      <a:pt x="7" y="20"/>
                    </a:cubicBezTo>
                    <a:cubicBezTo>
                      <a:pt x="10" y="2"/>
                      <a:pt x="10" y="2"/>
                      <a:pt x="10" y="2"/>
                    </a:cubicBezTo>
                    <a:cubicBezTo>
                      <a:pt x="10" y="1"/>
                      <a:pt x="10" y="0"/>
                      <a:pt x="9" y="0"/>
                    </a:cubicBezTo>
                    <a:cubicBezTo>
                      <a:pt x="8" y="0"/>
                      <a:pt x="7" y="0"/>
                      <a:pt x="7" y="1"/>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7" name="Freeform 133"/>
              <p:cNvSpPr/>
              <p:nvPr/>
            </p:nvSpPr>
            <p:spPr bwMode="auto">
              <a:xfrm>
                <a:off x="5105" y="2324"/>
                <a:ext cx="95" cy="92"/>
              </a:xfrm>
              <a:custGeom>
                <a:avLst/>
                <a:gdLst>
                  <a:gd name="T0" fmla="*/ 10 w 25"/>
                  <a:gd name="T1" fmla="*/ 10 h 24"/>
                  <a:gd name="T2" fmla="*/ 1 w 25"/>
                  <a:gd name="T3" fmla="*/ 7 h 24"/>
                  <a:gd name="T4" fmla="*/ 8 w 25"/>
                  <a:gd name="T5" fmla="*/ 24 h 24"/>
                  <a:gd name="T6" fmla="*/ 22 w 25"/>
                  <a:gd name="T7" fmla="*/ 7 h 24"/>
                  <a:gd name="T8" fmla="*/ 10 w 25"/>
                  <a:gd name="T9" fmla="*/ 10 h 24"/>
                </a:gdLst>
                <a:ahLst/>
                <a:cxnLst>
                  <a:cxn ang="0">
                    <a:pos x="T0" y="T1"/>
                  </a:cxn>
                  <a:cxn ang="0">
                    <a:pos x="T2" y="T3"/>
                  </a:cxn>
                  <a:cxn ang="0">
                    <a:pos x="T4" y="T5"/>
                  </a:cxn>
                  <a:cxn ang="0">
                    <a:pos x="T6" y="T7"/>
                  </a:cxn>
                  <a:cxn ang="0">
                    <a:pos x="T8" y="T9"/>
                  </a:cxn>
                </a:cxnLst>
                <a:rect l="0" t="0" r="r" b="b"/>
                <a:pathLst>
                  <a:path w="25" h="24">
                    <a:moveTo>
                      <a:pt x="10" y="10"/>
                    </a:moveTo>
                    <a:cubicBezTo>
                      <a:pt x="10" y="5"/>
                      <a:pt x="3" y="0"/>
                      <a:pt x="1" y="7"/>
                    </a:cubicBezTo>
                    <a:cubicBezTo>
                      <a:pt x="0" y="12"/>
                      <a:pt x="5" y="21"/>
                      <a:pt x="8" y="24"/>
                    </a:cubicBezTo>
                    <a:cubicBezTo>
                      <a:pt x="12" y="21"/>
                      <a:pt x="25" y="14"/>
                      <a:pt x="22" y="7"/>
                    </a:cubicBezTo>
                    <a:cubicBezTo>
                      <a:pt x="19" y="2"/>
                      <a:pt x="13" y="8"/>
                      <a:pt x="10" y="1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8" name="Freeform 134"/>
              <p:cNvSpPr/>
              <p:nvPr/>
            </p:nvSpPr>
            <p:spPr bwMode="auto">
              <a:xfrm>
                <a:off x="5154" y="2332"/>
                <a:ext cx="54" cy="76"/>
              </a:xfrm>
              <a:custGeom>
                <a:avLst/>
                <a:gdLst>
                  <a:gd name="T0" fmla="*/ 5 w 14"/>
                  <a:gd name="T1" fmla="*/ 2 h 20"/>
                  <a:gd name="T2" fmla="*/ 4 w 14"/>
                  <a:gd name="T3" fmla="*/ 2 h 20"/>
                  <a:gd name="T4" fmla="*/ 5 w 14"/>
                  <a:gd name="T5" fmla="*/ 3 h 20"/>
                  <a:gd name="T6" fmla="*/ 10 w 14"/>
                  <a:gd name="T7" fmla="*/ 5 h 20"/>
                  <a:gd name="T8" fmla="*/ 0 w 14"/>
                  <a:gd name="T9" fmla="*/ 19 h 20"/>
                  <a:gd name="T10" fmla="*/ 0 w 14"/>
                  <a:gd name="T11" fmla="*/ 20 h 20"/>
                  <a:gd name="T12" fmla="*/ 1 w 14"/>
                  <a:gd name="T13" fmla="*/ 20 h 20"/>
                  <a:gd name="T14" fmla="*/ 11 w 14"/>
                  <a:gd name="T15" fmla="*/ 4 h 20"/>
                  <a:gd name="T16" fmla="*/ 5 w 14"/>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5" y="2"/>
                    </a:moveTo>
                    <a:cubicBezTo>
                      <a:pt x="4" y="2"/>
                      <a:pt x="4" y="2"/>
                      <a:pt x="4" y="2"/>
                    </a:cubicBezTo>
                    <a:cubicBezTo>
                      <a:pt x="5" y="3"/>
                      <a:pt x="5" y="3"/>
                      <a:pt x="5" y="3"/>
                    </a:cubicBezTo>
                    <a:cubicBezTo>
                      <a:pt x="7" y="2"/>
                      <a:pt x="9" y="3"/>
                      <a:pt x="10" y="5"/>
                    </a:cubicBezTo>
                    <a:cubicBezTo>
                      <a:pt x="13" y="10"/>
                      <a:pt x="6" y="16"/>
                      <a:pt x="0" y="19"/>
                    </a:cubicBezTo>
                    <a:cubicBezTo>
                      <a:pt x="0" y="20"/>
                      <a:pt x="0" y="20"/>
                      <a:pt x="0" y="20"/>
                    </a:cubicBezTo>
                    <a:cubicBezTo>
                      <a:pt x="1" y="20"/>
                      <a:pt x="1" y="20"/>
                      <a:pt x="1" y="20"/>
                    </a:cubicBezTo>
                    <a:cubicBezTo>
                      <a:pt x="7" y="16"/>
                      <a:pt x="14" y="10"/>
                      <a:pt x="11" y="4"/>
                    </a:cubicBezTo>
                    <a:cubicBezTo>
                      <a:pt x="10" y="2"/>
                      <a:pt x="8" y="0"/>
                      <a:pt x="5" y="2"/>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9" name="Freeform 135"/>
              <p:cNvSpPr/>
              <p:nvPr/>
            </p:nvSpPr>
            <p:spPr bwMode="auto">
              <a:xfrm>
                <a:off x="3541" y="2721"/>
                <a:ext cx="42" cy="183"/>
              </a:xfrm>
              <a:custGeom>
                <a:avLst/>
                <a:gdLst>
                  <a:gd name="T0" fmla="*/ 1 w 11"/>
                  <a:gd name="T1" fmla="*/ 0 h 48"/>
                  <a:gd name="T2" fmla="*/ 0 w 11"/>
                  <a:gd name="T3" fmla="*/ 1 h 48"/>
                  <a:gd name="T4" fmla="*/ 4 w 11"/>
                  <a:gd name="T5" fmla="*/ 21 h 48"/>
                  <a:gd name="T6" fmla="*/ 9 w 11"/>
                  <a:gd name="T7" fmla="*/ 47 h 48"/>
                  <a:gd name="T8" fmla="*/ 10 w 11"/>
                  <a:gd name="T9" fmla="*/ 48 h 48"/>
                  <a:gd name="T10" fmla="*/ 11 w 11"/>
                  <a:gd name="T11" fmla="*/ 47 h 48"/>
                  <a:gd name="T12" fmla="*/ 6 w 11"/>
                  <a:gd name="T13" fmla="*/ 20 h 48"/>
                  <a:gd name="T14" fmla="*/ 2 w 11"/>
                  <a:gd name="T15" fmla="*/ 0 h 48"/>
                  <a:gd name="T16" fmla="*/ 1 w 11"/>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8">
                    <a:moveTo>
                      <a:pt x="1" y="0"/>
                    </a:moveTo>
                    <a:cubicBezTo>
                      <a:pt x="0" y="0"/>
                      <a:pt x="0" y="0"/>
                      <a:pt x="0" y="1"/>
                    </a:cubicBezTo>
                    <a:cubicBezTo>
                      <a:pt x="4" y="21"/>
                      <a:pt x="4" y="21"/>
                      <a:pt x="4" y="21"/>
                    </a:cubicBezTo>
                    <a:cubicBezTo>
                      <a:pt x="6" y="28"/>
                      <a:pt x="7" y="33"/>
                      <a:pt x="9" y="47"/>
                    </a:cubicBezTo>
                    <a:cubicBezTo>
                      <a:pt x="9" y="48"/>
                      <a:pt x="10" y="48"/>
                      <a:pt x="10" y="48"/>
                    </a:cubicBezTo>
                    <a:cubicBezTo>
                      <a:pt x="11" y="48"/>
                      <a:pt x="11" y="47"/>
                      <a:pt x="11" y="47"/>
                    </a:cubicBezTo>
                    <a:cubicBezTo>
                      <a:pt x="8" y="32"/>
                      <a:pt x="7" y="28"/>
                      <a:pt x="6" y="20"/>
                    </a:cubicBezTo>
                    <a:cubicBezTo>
                      <a:pt x="2" y="0"/>
                      <a:pt x="2" y="0"/>
                      <a:pt x="2" y="0"/>
                    </a:cubicBezTo>
                    <a:cubicBezTo>
                      <a:pt x="2" y="0"/>
                      <a:pt x="1"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0" name="Freeform 136"/>
              <p:cNvSpPr/>
              <p:nvPr/>
            </p:nvSpPr>
            <p:spPr bwMode="auto">
              <a:xfrm>
                <a:off x="3488" y="2625"/>
                <a:ext cx="110" cy="100"/>
              </a:xfrm>
              <a:custGeom>
                <a:avLst/>
                <a:gdLst>
                  <a:gd name="T0" fmla="*/ 12 w 29"/>
                  <a:gd name="T1" fmla="*/ 12 h 26"/>
                  <a:gd name="T2" fmla="*/ 1 w 29"/>
                  <a:gd name="T3" fmla="*/ 12 h 26"/>
                  <a:gd name="T4" fmla="*/ 15 w 29"/>
                  <a:gd name="T5" fmla="*/ 26 h 26"/>
                  <a:gd name="T6" fmla="*/ 23 w 29"/>
                  <a:gd name="T7" fmla="*/ 4 h 26"/>
                  <a:gd name="T8" fmla="*/ 12 w 29"/>
                  <a:gd name="T9" fmla="*/ 12 h 26"/>
                </a:gdLst>
                <a:ahLst/>
                <a:cxnLst>
                  <a:cxn ang="0">
                    <a:pos x="T0" y="T1"/>
                  </a:cxn>
                  <a:cxn ang="0">
                    <a:pos x="T2" y="T3"/>
                  </a:cxn>
                  <a:cxn ang="0">
                    <a:pos x="T4" y="T5"/>
                  </a:cxn>
                  <a:cxn ang="0">
                    <a:pos x="T6" y="T7"/>
                  </a:cxn>
                  <a:cxn ang="0">
                    <a:pos x="T8" y="T9"/>
                  </a:cxn>
                </a:cxnLst>
                <a:rect l="0" t="0" r="r" b="b"/>
                <a:pathLst>
                  <a:path w="29" h="26">
                    <a:moveTo>
                      <a:pt x="12" y="12"/>
                    </a:moveTo>
                    <a:cubicBezTo>
                      <a:pt x="9" y="6"/>
                      <a:pt x="0" y="4"/>
                      <a:pt x="1" y="12"/>
                    </a:cubicBezTo>
                    <a:cubicBezTo>
                      <a:pt x="2" y="17"/>
                      <a:pt x="11" y="24"/>
                      <a:pt x="15" y="26"/>
                    </a:cubicBezTo>
                    <a:cubicBezTo>
                      <a:pt x="18" y="22"/>
                      <a:pt x="29" y="10"/>
                      <a:pt x="23" y="4"/>
                    </a:cubicBezTo>
                    <a:cubicBezTo>
                      <a:pt x="18" y="0"/>
                      <a:pt x="14" y="8"/>
                      <a:pt x="12" y="1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1" name="Freeform 137"/>
              <p:cNvSpPr/>
              <p:nvPr/>
            </p:nvSpPr>
            <p:spPr bwMode="auto">
              <a:xfrm>
                <a:off x="3553" y="2625"/>
                <a:ext cx="45" cy="84"/>
              </a:xfrm>
              <a:custGeom>
                <a:avLst/>
                <a:gdLst>
                  <a:gd name="T0" fmla="*/ 0 w 12"/>
                  <a:gd name="T1" fmla="*/ 2 h 22"/>
                  <a:gd name="T2" fmla="*/ 0 w 12"/>
                  <a:gd name="T3" fmla="*/ 3 h 22"/>
                  <a:gd name="T4" fmla="*/ 0 w 12"/>
                  <a:gd name="T5" fmla="*/ 3 h 22"/>
                  <a:gd name="T6" fmla="*/ 7 w 12"/>
                  <a:gd name="T7" fmla="*/ 3 h 22"/>
                  <a:gd name="T8" fmla="*/ 2 w 12"/>
                  <a:gd name="T9" fmla="*/ 22 h 22"/>
                  <a:gd name="T10" fmla="*/ 2 w 12"/>
                  <a:gd name="T11" fmla="*/ 22 h 22"/>
                  <a:gd name="T12" fmla="*/ 3 w 12"/>
                  <a:gd name="T13" fmla="*/ 22 h 22"/>
                  <a:gd name="T14" fmla="*/ 7 w 12"/>
                  <a:gd name="T15" fmla="*/ 2 h 22"/>
                  <a:gd name="T16" fmla="*/ 0 w 12"/>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0" y="2"/>
                    </a:moveTo>
                    <a:cubicBezTo>
                      <a:pt x="0" y="3"/>
                      <a:pt x="0" y="3"/>
                      <a:pt x="0" y="3"/>
                    </a:cubicBezTo>
                    <a:cubicBezTo>
                      <a:pt x="0" y="3"/>
                      <a:pt x="0" y="3"/>
                      <a:pt x="0" y="3"/>
                    </a:cubicBezTo>
                    <a:cubicBezTo>
                      <a:pt x="3" y="1"/>
                      <a:pt x="5" y="1"/>
                      <a:pt x="7" y="3"/>
                    </a:cubicBezTo>
                    <a:cubicBezTo>
                      <a:pt x="12" y="7"/>
                      <a:pt x="7" y="16"/>
                      <a:pt x="2" y="22"/>
                    </a:cubicBezTo>
                    <a:cubicBezTo>
                      <a:pt x="2" y="22"/>
                      <a:pt x="2" y="22"/>
                      <a:pt x="2" y="22"/>
                    </a:cubicBezTo>
                    <a:cubicBezTo>
                      <a:pt x="3" y="22"/>
                      <a:pt x="3" y="22"/>
                      <a:pt x="3" y="22"/>
                    </a:cubicBezTo>
                    <a:cubicBezTo>
                      <a:pt x="7" y="16"/>
                      <a:pt x="12"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2" name="Freeform 138"/>
              <p:cNvSpPr/>
              <p:nvPr/>
            </p:nvSpPr>
            <p:spPr bwMode="auto">
              <a:xfrm>
                <a:off x="7429" y="2454"/>
                <a:ext cx="69" cy="179"/>
              </a:xfrm>
              <a:custGeom>
                <a:avLst/>
                <a:gdLst>
                  <a:gd name="T0" fmla="*/ 17 w 18"/>
                  <a:gd name="T1" fmla="*/ 0 h 47"/>
                  <a:gd name="T2" fmla="*/ 16 w 18"/>
                  <a:gd name="T3" fmla="*/ 1 h 47"/>
                  <a:gd name="T4" fmla="*/ 10 w 18"/>
                  <a:gd name="T5" fmla="*/ 20 h 47"/>
                  <a:gd name="T6" fmla="*/ 1 w 18"/>
                  <a:gd name="T7" fmla="*/ 46 h 47"/>
                  <a:gd name="T8" fmla="*/ 1 w 18"/>
                  <a:gd name="T9" fmla="*/ 47 h 47"/>
                  <a:gd name="T10" fmla="*/ 2 w 18"/>
                  <a:gd name="T11" fmla="*/ 46 h 47"/>
                  <a:gd name="T12" fmla="*/ 11 w 18"/>
                  <a:gd name="T13" fmla="*/ 21 h 47"/>
                  <a:gd name="T14" fmla="*/ 18 w 18"/>
                  <a:gd name="T15" fmla="*/ 1 h 47"/>
                  <a:gd name="T16" fmla="*/ 17 w 18"/>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7">
                    <a:moveTo>
                      <a:pt x="17" y="0"/>
                    </a:moveTo>
                    <a:cubicBezTo>
                      <a:pt x="17" y="0"/>
                      <a:pt x="16" y="0"/>
                      <a:pt x="16" y="1"/>
                    </a:cubicBezTo>
                    <a:cubicBezTo>
                      <a:pt x="10" y="20"/>
                      <a:pt x="10" y="20"/>
                      <a:pt x="10" y="20"/>
                    </a:cubicBezTo>
                    <a:cubicBezTo>
                      <a:pt x="7" y="27"/>
                      <a:pt x="6" y="32"/>
                      <a:pt x="1" y="46"/>
                    </a:cubicBezTo>
                    <a:cubicBezTo>
                      <a:pt x="0" y="46"/>
                      <a:pt x="1" y="46"/>
                      <a:pt x="1" y="47"/>
                    </a:cubicBezTo>
                    <a:cubicBezTo>
                      <a:pt x="1" y="47"/>
                      <a:pt x="2" y="47"/>
                      <a:pt x="2" y="46"/>
                    </a:cubicBezTo>
                    <a:cubicBezTo>
                      <a:pt x="7" y="32"/>
                      <a:pt x="9" y="28"/>
                      <a:pt x="11" y="21"/>
                    </a:cubicBezTo>
                    <a:cubicBezTo>
                      <a:pt x="18" y="1"/>
                      <a:pt x="18" y="1"/>
                      <a:pt x="18" y="1"/>
                    </a:cubicBezTo>
                    <a:cubicBezTo>
                      <a:pt x="18" y="1"/>
                      <a:pt x="18" y="0"/>
                      <a:pt x="17"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3" name="Freeform 139"/>
              <p:cNvSpPr/>
              <p:nvPr/>
            </p:nvSpPr>
            <p:spPr bwMode="auto">
              <a:xfrm>
                <a:off x="7467" y="2359"/>
                <a:ext cx="103" cy="99"/>
              </a:xfrm>
              <a:custGeom>
                <a:avLst/>
                <a:gdLst>
                  <a:gd name="T0" fmla="*/ 11 w 27"/>
                  <a:gd name="T1" fmla="*/ 12 h 26"/>
                  <a:gd name="T2" fmla="*/ 2 w 27"/>
                  <a:gd name="T3" fmla="*/ 7 h 26"/>
                  <a:gd name="T4" fmla="*/ 7 w 27"/>
                  <a:gd name="T5" fmla="*/ 26 h 26"/>
                  <a:gd name="T6" fmla="*/ 24 w 27"/>
                  <a:gd name="T7" fmla="*/ 11 h 26"/>
                  <a:gd name="T8" fmla="*/ 11 w 27"/>
                  <a:gd name="T9" fmla="*/ 12 h 26"/>
                </a:gdLst>
                <a:ahLst/>
                <a:cxnLst>
                  <a:cxn ang="0">
                    <a:pos x="T0" y="T1"/>
                  </a:cxn>
                  <a:cxn ang="0">
                    <a:pos x="T2" y="T3"/>
                  </a:cxn>
                  <a:cxn ang="0">
                    <a:pos x="T4" y="T5"/>
                  </a:cxn>
                  <a:cxn ang="0">
                    <a:pos x="T6" y="T7"/>
                  </a:cxn>
                  <a:cxn ang="0">
                    <a:pos x="T8" y="T9"/>
                  </a:cxn>
                </a:cxnLst>
                <a:rect l="0" t="0" r="r" b="b"/>
                <a:pathLst>
                  <a:path w="27" h="26">
                    <a:moveTo>
                      <a:pt x="11" y="12"/>
                    </a:moveTo>
                    <a:cubicBezTo>
                      <a:pt x="12" y="6"/>
                      <a:pt x="5" y="0"/>
                      <a:pt x="2" y="7"/>
                    </a:cubicBezTo>
                    <a:cubicBezTo>
                      <a:pt x="0" y="12"/>
                      <a:pt x="4" y="22"/>
                      <a:pt x="7" y="26"/>
                    </a:cubicBezTo>
                    <a:cubicBezTo>
                      <a:pt x="11" y="24"/>
                      <a:pt x="27" y="19"/>
                      <a:pt x="24" y="11"/>
                    </a:cubicBezTo>
                    <a:cubicBezTo>
                      <a:pt x="22" y="6"/>
                      <a:pt x="15" y="10"/>
                      <a:pt x="11" y="1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4" name="Freeform 140"/>
              <p:cNvSpPr/>
              <p:nvPr/>
            </p:nvSpPr>
            <p:spPr bwMode="auto">
              <a:xfrm>
                <a:off x="7513" y="2381"/>
                <a:ext cx="65" cy="73"/>
              </a:xfrm>
              <a:custGeom>
                <a:avLst/>
                <a:gdLst>
                  <a:gd name="T0" fmla="*/ 8 w 17"/>
                  <a:gd name="T1" fmla="*/ 1 h 19"/>
                  <a:gd name="T2" fmla="*/ 8 w 17"/>
                  <a:gd name="T3" fmla="*/ 1 h 19"/>
                  <a:gd name="T4" fmla="*/ 8 w 17"/>
                  <a:gd name="T5" fmla="*/ 2 h 19"/>
                  <a:gd name="T6" fmla="*/ 14 w 17"/>
                  <a:gd name="T7" fmla="*/ 5 h 19"/>
                  <a:gd name="T8" fmla="*/ 0 w 17"/>
                  <a:gd name="T9" fmla="*/ 19 h 19"/>
                  <a:gd name="T10" fmla="*/ 0 w 17"/>
                  <a:gd name="T11" fmla="*/ 19 h 19"/>
                  <a:gd name="T12" fmla="*/ 0 w 17"/>
                  <a:gd name="T13" fmla="*/ 19 h 19"/>
                  <a:gd name="T14" fmla="*/ 14 w 17"/>
                  <a:gd name="T15" fmla="*/ 4 h 19"/>
                  <a:gd name="T16" fmla="*/ 8 w 17"/>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8" y="1"/>
                    </a:moveTo>
                    <a:cubicBezTo>
                      <a:pt x="8" y="1"/>
                      <a:pt x="8" y="1"/>
                      <a:pt x="8" y="1"/>
                    </a:cubicBezTo>
                    <a:cubicBezTo>
                      <a:pt x="8" y="2"/>
                      <a:pt x="8" y="2"/>
                      <a:pt x="8" y="2"/>
                    </a:cubicBezTo>
                    <a:cubicBezTo>
                      <a:pt x="11" y="1"/>
                      <a:pt x="13" y="2"/>
                      <a:pt x="14" y="5"/>
                    </a:cubicBezTo>
                    <a:cubicBezTo>
                      <a:pt x="16" y="11"/>
                      <a:pt x="7" y="16"/>
                      <a:pt x="0" y="19"/>
                    </a:cubicBezTo>
                    <a:cubicBezTo>
                      <a:pt x="0" y="19"/>
                      <a:pt x="0" y="19"/>
                      <a:pt x="0" y="19"/>
                    </a:cubicBezTo>
                    <a:cubicBezTo>
                      <a:pt x="0" y="19"/>
                      <a:pt x="0" y="19"/>
                      <a:pt x="0" y="19"/>
                    </a:cubicBezTo>
                    <a:cubicBezTo>
                      <a:pt x="8" y="16"/>
                      <a:pt x="17" y="11"/>
                      <a:pt x="14" y="4"/>
                    </a:cubicBezTo>
                    <a:cubicBezTo>
                      <a:pt x="13" y="2"/>
                      <a:pt x="11" y="0"/>
                      <a:pt x="8" y="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5" name="Freeform 141"/>
              <p:cNvSpPr/>
              <p:nvPr/>
            </p:nvSpPr>
            <p:spPr bwMode="auto">
              <a:xfrm>
                <a:off x="913" y="2789"/>
                <a:ext cx="42" cy="187"/>
              </a:xfrm>
              <a:custGeom>
                <a:avLst/>
                <a:gdLst>
                  <a:gd name="T0" fmla="*/ 1 w 11"/>
                  <a:gd name="T1" fmla="*/ 0 h 49"/>
                  <a:gd name="T2" fmla="*/ 1 w 11"/>
                  <a:gd name="T3" fmla="*/ 1 h 49"/>
                  <a:gd name="T4" fmla="*/ 5 w 11"/>
                  <a:gd name="T5" fmla="*/ 21 h 49"/>
                  <a:gd name="T6" fmla="*/ 10 w 11"/>
                  <a:gd name="T7" fmla="*/ 48 h 49"/>
                  <a:gd name="T8" fmla="*/ 11 w 11"/>
                  <a:gd name="T9" fmla="*/ 49 h 49"/>
                  <a:gd name="T10" fmla="*/ 11 w 11"/>
                  <a:gd name="T11" fmla="*/ 48 h 49"/>
                  <a:gd name="T12" fmla="*/ 6 w 11"/>
                  <a:gd name="T13" fmla="*/ 21 h 49"/>
                  <a:gd name="T14" fmla="*/ 2 w 11"/>
                  <a:gd name="T15" fmla="*/ 1 h 49"/>
                  <a:gd name="T16" fmla="*/ 1 w 1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9">
                    <a:moveTo>
                      <a:pt x="1" y="0"/>
                    </a:moveTo>
                    <a:cubicBezTo>
                      <a:pt x="1" y="0"/>
                      <a:pt x="0" y="1"/>
                      <a:pt x="1" y="1"/>
                    </a:cubicBezTo>
                    <a:cubicBezTo>
                      <a:pt x="5" y="21"/>
                      <a:pt x="5" y="21"/>
                      <a:pt x="5" y="21"/>
                    </a:cubicBezTo>
                    <a:cubicBezTo>
                      <a:pt x="6" y="29"/>
                      <a:pt x="7" y="33"/>
                      <a:pt x="10" y="48"/>
                    </a:cubicBezTo>
                    <a:cubicBezTo>
                      <a:pt x="10" y="48"/>
                      <a:pt x="10" y="49"/>
                      <a:pt x="11" y="49"/>
                    </a:cubicBezTo>
                    <a:cubicBezTo>
                      <a:pt x="11" y="49"/>
                      <a:pt x="11" y="48"/>
                      <a:pt x="11" y="48"/>
                    </a:cubicBezTo>
                    <a:cubicBezTo>
                      <a:pt x="9" y="33"/>
                      <a:pt x="8" y="28"/>
                      <a:pt x="6" y="21"/>
                    </a:cubicBezTo>
                    <a:cubicBezTo>
                      <a:pt x="2" y="1"/>
                      <a:pt x="2" y="1"/>
                      <a:pt x="2" y="1"/>
                    </a:cubicBezTo>
                    <a:cubicBezTo>
                      <a:pt x="2" y="1"/>
                      <a:pt x="2"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6" name="Freeform 142"/>
              <p:cNvSpPr/>
              <p:nvPr/>
            </p:nvSpPr>
            <p:spPr bwMode="auto">
              <a:xfrm>
                <a:off x="863" y="2698"/>
                <a:ext cx="107" cy="99"/>
              </a:xfrm>
              <a:custGeom>
                <a:avLst/>
                <a:gdLst>
                  <a:gd name="T0" fmla="*/ 11 w 28"/>
                  <a:gd name="T1" fmla="*/ 11 h 26"/>
                  <a:gd name="T2" fmla="*/ 1 w 28"/>
                  <a:gd name="T3" fmla="*/ 11 h 26"/>
                  <a:gd name="T4" fmla="*/ 14 w 28"/>
                  <a:gd name="T5" fmla="*/ 26 h 26"/>
                  <a:gd name="T6" fmla="*/ 22 w 28"/>
                  <a:gd name="T7" fmla="*/ 4 h 26"/>
                  <a:gd name="T8" fmla="*/ 11 w 28"/>
                  <a:gd name="T9" fmla="*/ 11 h 26"/>
                </a:gdLst>
                <a:ahLst/>
                <a:cxnLst>
                  <a:cxn ang="0">
                    <a:pos x="T0" y="T1"/>
                  </a:cxn>
                  <a:cxn ang="0">
                    <a:pos x="T2" y="T3"/>
                  </a:cxn>
                  <a:cxn ang="0">
                    <a:pos x="T4" y="T5"/>
                  </a:cxn>
                  <a:cxn ang="0">
                    <a:pos x="T6" y="T7"/>
                  </a:cxn>
                  <a:cxn ang="0">
                    <a:pos x="T8" y="T9"/>
                  </a:cxn>
                </a:cxnLst>
                <a:rect l="0" t="0" r="r" b="b"/>
                <a:pathLst>
                  <a:path w="28" h="26">
                    <a:moveTo>
                      <a:pt x="11" y="11"/>
                    </a:moveTo>
                    <a:cubicBezTo>
                      <a:pt x="9" y="6"/>
                      <a:pt x="0" y="4"/>
                      <a:pt x="1" y="11"/>
                    </a:cubicBezTo>
                    <a:cubicBezTo>
                      <a:pt x="1" y="17"/>
                      <a:pt x="10" y="23"/>
                      <a:pt x="14" y="26"/>
                    </a:cubicBezTo>
                    <a:cubicBezTo>
                      <a:pt x="17" y="22"/>
                      <a:pt x="28" y="9"/>
                      <a:pt x="22" y="4"/>
                    </a:cubicBezTo>
                    <a:cubicBezTo>
                      <a:pt x="17" y="0"/>
                      <a:pt x="13" y="8"/>
                      <a:pt x="11"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7" name="Freeform 143"/>
              <p:cNvSpPr/>
              <p:nvPr/>
            </p:nvSpPr>
            <p:spPr bwMode="auto">
              <a:xfrm>
                <a:off x="924" y="2698"/>
                <a:ext cx="50" cy="84"/>
              </a:xfrm>
              <a:custGeom>
                <a:avLst/>
                <a:gdLst>
                  <a:gd name="T0" fmla="*/ 0 w 13"/>
                  <a:gd name="T1" fmla="*/ 2 h 22"/>
                  <a:gd name="T2" fmla="*/ 0 w 13"/>
                  <a:gd name="T3" fmla="*/ 2 h 22"/>
                  <a:gd name="T4" fmla="*/ 1 w 13"/>
                  <a:gd name="T5" fmla="*/ 2 h 22"/>
                  <a:gd name="T6" fmla="*/ 7 w 13"/>
                  <a:gd name="T7" fmla="*/ 2 h 22"/>
                  <a:gd name="T8" fmla="*/ 2 w 13"/>
                  <a:gd name="T9" fmla="*/ 22 h 22"/>
                  <a:gd name="T10" fmla="*/ 3 w 13"/>
                  <a:gd name="T11" fmla="*/ 22 h 22"/>
                  <a:gd name="T12" fmla="*/ 3 w 13"/>
                  <a:gd name="T13" fmla="*/ 22 h 22"/>
                  <a:gd name="T14" fmla="*/ 7 w 13"/>
                  <a:gd name="T15" fmla="*/ 2 h 22"/>
                  <a:gd name="T16" fmla="*/ 0 w 13"/>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2">
                    <a:moveTo>
                      <a:pt x="0" y="2"/>
                    </a:moveTo>
                    <a:cubicBezTo>
                      <a:pt x="0" y="2"/>
                      <a:pt x="0" y="2"/>
                      <a:pt x="0" y="2"/>
                    </a:cubicBezTo>
                    <a:cubicBezTo>
                      <a:pt x="1" y="2"/>
                      <a:pt x="1" y="2"/>
                      <a:pt x="1" y="2"/>
                    </a:cubicBezTo>
                    <a:cubicBezTo>
                      <a:pt x="3" y="1"/>
                      <a:pt x="5" y="1"/>
                      <a:pt x="7" y="2"/>
                    </a:cubicBezTo>
                    <a:cubicBezTo>
                      <a:pt x="12" y="7"/>
                      <a:pt x="7" y="16"/>
                      <a:pt x="2" y="22"/>
                    </a:cubicBezTo>
                    <a:cubicBezTo>
                      <a:pt x="3" y="22"/>
                      <a:pt x="3" y="22"/>
                      <a:pt x="3" y="22"/>
                    </a:cubicBezTo>
                    <a:cubicBezTo>
                      <a:pt x="3" y="22"/>
                      <a:pt x="3" y="22"/>
                      <a:pt x="3" y="22"/>
                    </a:cubicBezTo>
                    <a:cubicBezTo>
                      <a:pt x="7" y="16"/>
                      <a:pt x="13"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8" name="Freeform 144"/>
              <p:cNvSpPr/>
              <p:nvPr/>
            </p:nvSpPr>
            <p:spPr bwMode="auto">
              <a:xfrm>
                <a:off x="4850" y="2484"/>
                <a:ext cx="42" cy="187"/>
              </a:xfrm>
              <a:custGeom>
                <a:avLst/>
                <a:gdLst>
                  <a:gd name="T0" fmla="*/ 1 w 11"/>
                  <a:gd name="T1" fmla="*/ 0 h 49"/>
                  <a:gd name="T2" fmla="*/ 0 w 11"/>
                  <a:gd name="T3" fmla="*/ 1 h 49"/>
                  <a:gd name="T4" fmla="*/ 4 w 11"/>
                  <a:gd name="T5" fmla="*/ 21 h 49"/>
                  <a:gd name="T6" fmla="*/ 9 w 11"/>
                  <a:gd name="T7" fmla="*/ 48 h 49"/>
                  <a:gd name="T8" fmla="*/ 10 w 11"/>
                  <a:gd name="T9" fmla="*/ 49 h 49"/>
                  <a:gd name="T10" fmla="*/ 11 w 11"/>
                  <a:gd name="T11" fmla="*/ 48 h 49"/>
                  <a:gd name="T12" fmla="*/ 6 w 11"/>
                  <a:gd name="T13" fmla="*/ 21 h 49"/>
                  <a:gd name="T14" fmla="*/ 2 w 11"/>
                  <a:gd name="T15" fmla="*/ 1 h 49"/>
                  <a:gd name="T16" fmla="*/ 1 w 1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9">
                    <a:moveTo>
                      <a:pt x="1" y="0"/>
                    </a:moveTo>
                    <a:cubicBezTo>
                      <a:pt x="0" y="0"/>
                      <a:pt x="0" y="1"/>
                      <a:pt x="0" y="1"/>
                    </a:cubicBezTo>
                    <a:cubicBezTo>
                      <a:pt x="4" y="21"/>
                      <a:pt x="4" y="21"/>
                      <a:pt x="4" y="21"/>
                    </a:cubicBezTo>
                    <a:cubicBezTo>
                      <a:pt x="6" y="29"/>
                      <a:pt x="7" y="33"/>
                      <a:pt x="9" y="48"/>
                    </a:cubicBezTo>
                    <a:cubicBezTo>
                      <a:pt x="9" y="48"/>
                      <a:pt x="10" y="49"/>
                      <a:pt x="10" y="49"/>
                    </a:cubicBezTo>
                    <a:cubicBezTo>
                      <a:pt x="11" y="49"/>
                      <a:pt x="11" y="48"/>
                      <a:pt x="11" y="48"/>
                    </a:cubicBezTo>
                    <a:cubicBezTo>
                      <a:pt x="8" y="33"/>
                      <a:pt x="7" y="28"/>
                      <a:pt x="6" y="21"/>
                    </a:cubicBezTo>
                    <a:cubicBezTo>
                      <a:pt x="2" y="1"/>
                      <a:pt x="2" y="1"/>
                      <a:pt x="2" y="1"/>
                    </a:cubicBezTo>
                    <a:cubicBezTo>
                      <a:pt x="2" y="1"/>
                      <a:pt x="1"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9" name="Freeform 145"/>
              <p:cNvSpPr/>
              <p:nvPr/>
            </p:nvSpPr>
            <p:spPr bwMode="auto">
              <a:xfrm>
                <a:off x="4797" y="2393"/>
                <a:ext cx="110" cy="99"/>
              </a:xfrm>
              <a:custGeom>
                <a:avLst/>
                <a:gdLst>
                  <a:gd name="T0" fmla="*/ 12 w 29"/>
                  <a:gd name="T1" fmla="*/ 11 h 26"/>
                  <a:gd name="T2" fmla="*/ 1 w 29"/>
                  <a:gd name="T3" fmla="*/ 11 h 26"/>
                  <a:gd name="T4" fmla="*/ 15 w 29"/>
                  <a:gd name="T5" fmla="*/ 26 h 26"/>
                  <a:gd name="T6" fmla="*/ 23 w 29"/>
                  <a:gd name="T7" fmla="*/ 4 h 26"/>
                  <a:gd name="T8" fmla="*/ 12 w 29"/>
                  <a:gd name="T9" fmla="*/ 11 h 26"/>
                </a:gdLst>
                <a:ahLst/>
                <a:cxnLst>
                  <a:cxn ang="0">
                    <a:pos x="T0" y="T1"/>
                  </a:cxn>
                  <a:cxn ang="0">
                    <a:pos x="T2" y="T3"/>
                  </a:cxn>
                  <a:cxn ang="0">
                    <a:pos x="T4" y="T5"/>
                  </a:cxn>
                  <a:cxn ang="0">
                    <a:pos x="T6" y="T7"/>
                  </a:cxn>
                  <a:cxn ang="0">
                    <a:pos x="T8" y="T9"/>
                  </a:cxn>
                </a:cxnLst>
                <a:rect l="0" t="0" r="r" b="b"/>
                <a:pathLst>
                  <a:path w="29" h="26">
                    <a:moveTo>
                      <a:pt x="12" y="11"/>
                    </a:moveTo>
                    <a:cubicBezTo>
                      <a:pt x="9" y="6"/>
                      <a:pt x="0" y="4"/>
                      <a:pt x="1" y="11"/>
                    </a:cubicBezTo>
                    <a:cubicBezTo>
                      <a:pt x="2" y="17"/>
                      <a:pt x="11" y="23"/>
                      <a:pt x="15" y="26"/>
                    </a:cubicBezTo>
                    <a:cubicBezTo>
                      <a:pt x="18" y="22"/>
                      <a:pt x="29" y="9"/>
                      <a:pt x="23" y="4"/>
                    </a:cubicBezTo>
                    <a:cubicBezTo>
                      <a:pt x="18" y="0"/>
                      <a:pt x="14" y="8"/>
                      <a:pt x="12"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0" name="Freeform 146"/>
              <p:cNvSpPr/>
              <p:nvPr/>
            </p:nvSpPr>
            <p:spPr bwMode="auto">
              <a:xfrm>
                <a:off x="4861" y="2393"/>
                <a:ext cx="46" cy="84"/>
              </a:xfrm>
              <a:custGeom>
                <a:avLst/>
                <a:gdLst>
                  <a:gd name="T0" fmla="*/ 0 w 12"/>
                  <a:gd name="T1" fmla="*/ 2 h 22"/>
                  <a:gd name="T2" fmla="*/ 0 w 12"/>
                  <a:gd name="T3" fmla="*/ 2 h 22"/>
                  <a:gd name="T4" fmla="*/ 0 w 12"/>
                  <a:gd name="T5" fmla="*/ 2 h 22"/>
                  <a:gd name="T6" fmla="*/ 7 w 12"/>
                  <a:gd name="T7" fmla="*/ 2 h 22"/>
                  <a:gd name="T8" fmla="*/ 2 w 12"/>
                  <a:gd name="T9" fmla="*/ 22 h 22"/>
                  <a:gd name="T10" fmla="*/ 2 w 12"/>
                  <a:gd name="T11" fmla="*/ 22 h 22"/>
                  <a:gd name="T12" fmla="*/ 3 w 12"/>
                  <a:gd name="T13" fmla="*/ 22 h 22"/>
                  <a:gd name="T14" fmla="*/ 7 w 12"/>
                  <a:gd name="T15" fmla="*/ 2 h 22"/>
                  <a:gd name="T16" fmla="*/ 0 w 12"/>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0" y="2"/>
                    </a:moveTo>
                    <a:cubicBezTo>
                      <a:pt x="0" y="2"/>
                      <a:pt x="0" y="2"/>
                      <a:pt x="0" y="2"/>
                    </a:cubicBezTo>
                    <a:cubicBezTo>
                      <a:pt x="0" y="2"/>
                      <a:pt x="0" y="2"/>
                      <a:pt x="0" y="2"/>
                    </a:cubicBezTo>
                    <a:cubicBezTo>
                      <a:pt x="3" y="1"/>
                      <a:pt x="5" y="1"/>
                      <a:pt x="7" y="2"/>
                    </a:cubicBezTo>
                    <a:cubicBezTo>
                      <a:pt x="12" y="7"/>
                      <a:pt x="7" y="16"/>
                      <a:pt x="2" y="22"/>
                    </a:cubicBezTo>
                    <a:cubicBezTo>
                      <a:pt x="2" y="22"/>
                      <a:pt x="2" y="22"/>
                      <a:pt x="2" y="22"/>
                    </a:cubicBezTo>
                    <a:cubicBezTo>
                      <a:pt x="3" y="22"/>
                      <a:pt x="3" y="22"/>
                      <a:pt x="3" y="22"/>
                    </a:cubicBezTo>
                    <a:cubicBezTo>
                      <a:pt x="7" y="16"/>
                      <a:pt x="12"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1" name="Freeform 147"/>
              <p:cNvSpPr/>
              <p:nvPr/>
            </p:nvSpPr>
            <p:spPr bwMode="auto">
              <a:xfrm>
                <a:off x="-4" y="2473"/>
                <a:ext cx="7601" cy="1060"/>
              </a:xfrm>
              <a:custGeom>
                <a:avLst/>
                <a:gdLst>
                  <a:gd name="T0" fmla="*/ 1602 w 1998"/>
                  <a:gd name="T1" fmla="*/ 1 h 278"/>
                  <a:gd name="T2" fmla="*/ 1808 w 1998"/>
                  <a:gd name="T3" fmla="*/ 12 h 278"/>
                  <a:gd name="T4" fmla="*/ 1911 w 1998"/>
                  <a:gd name="T5" fmla="*/ 24 h 278"/>
                  <a:gd name="T6" fmla="*/ 1978 w 1998"/>
                  <a:gd name="T7" fmla="*/ 41 h 278"/>
                  <a:gd name="T8" fmla="*/ 1994 w 1998"/>
                  <a:gd name="T9" fmla="*/ 92 h 278"/>
                  <a:gd name="T10" fmla="*/ 1844 w 1998"/>
                  <a:gd name="T11" fmla="*/ 259 h 278"/>
                  <a:gd name="T12" fmla="*/ 1654 w 1998"/>
                  <a:gd name="T13" fmla="*/ 260 h 278"/>
                  <a:gd name="T14" fmla="*/ 1485 w 1998"/>
                  <a:gd name="T15" fmla="*/ 259 h 278"/>
                  <a:gd name="T16" fmla="*/ 1274 w 1998"/>
                  <a:gd name="T17" fmla="*/ 266 h 278"/>
                  <a:gd name="T18" fmla="*/ 1190 w 1998"/>
                  <a:gd name="T19" fmla="*/ 264 h 278"/>
                  <a:gd name="T20" fmla="*/ 1076 w 1998"/>
                  <a:gd name="T21" fmla="*/ 264 h 278"/>
                  <a:gd name="T22" fmla="*/ 868 w 1998"/>
                  <a:gd name="T23" fmla="*/ 277 h 278"/>
                  <a:gd name="T24" fmla="*/ 575 w 1998"/>
                  <a:gd name="T25" fmla="*/ 272 h 278"/>
                  <a:gd name="T26" fmla="*/ 443 w 1998"/>
                  <a:gd name="T27" fmla="*/ 269 h 278"/>
                  <a:gd name="T28" fmla="*/ 80 w 1998"/>
                  <a:gd name="T29" fmla="*/ 204 h 278"/>
                  <a:gd name="T30" fmla="*/ 21 w 1998"/>
                  <a:gd name="T31" fmla="*/ 94 h 278"/>
                  <a:gd name="T32" fmla="*/ 21 w 1998"/>
                  <a:gd name="T33" fmla="*/ 18 h 278"/>
                  <a:gd name="T34" fmla="*/ 40 w 1998"/>
                  <a:gd name="T35" fmla="*/ 22 h 278"/>
                  <a:gd name="T36" fmla="*/ 64 w 1998"/>
                  <a:gd name="T37" fmla="*/ 37 h 278"/>
                  <a:gd name="T38" fmla="*/ 170 w 1998"/>
                  <a:gd name="T39" fmla="*/ 90 h 278"/>
                  <a:gd name="T40" fmla="*/ 247 w 1998"/>
                  <a:gd name="T41" fmla="*/ 117 h 278"/>
                  <a:gd name="T42" fmla="*/ 525 w 1998"/>
                  <a:gd name="T43" fmla="*/ 148 h 278"/>
                  <a:gd name="T44" fmla="*/ 1602 w 1998"/>
                  <a:gd name="T45" fmla="*/ 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8" h="278">
                    <a:moveTo>
                      <a:pt x="1602" y="1"/>
                    </a:moveTo>
                    <a:cubicBezTo>
                      <a:pt x="1671" y="1"/>
                      <a:pt x="1739" y="5"/>
                      <a:pt x="1808" y="12"/>
                    </a:cubicBezTo>
                    <a:cubicBezTo>
                      <a:pt x="1842" y="15"/>
                      <a:pt x="1876" y="19"/>
                      <a:pt x="1911" y="24"/>
                    </a:cubicBezTo>
                    <a:cubicBezTo>
                      <a:pt x="1931" y="27"/>
                      <a:pt x="1960" y="29"/>
                      <a:pt x="1978" y="41"/>
                    </a:cubicBezTo>
                    <a:cubicBezTo>
                      <a:pt x="1994" y="52"/>
                      <a:pt x="1993" y="72"/>
                      <a:pt x="1994" y="92"/>
                    </a:cubicBezTo>
                    <a:cubicBezTo>
                      <a:pt x="1998" y="192"/>
                      <a:pt x="1941" y="253"/>
                      <a:pt x="1844" y="259"/>
                    </a:cubicBezTo>
                    <a:cubicBezTo>
                      <a:pt x="1780" y="263"/>
                      <a:pt x="1717" y="262"/>
                      <a:pt x="1654" y="260"/>
                    </a:cubicBezTo>
                    <a:cubicBezTo>
                      <a:pt x="1598" y="258"/>
                      <a:pt x="1541" y="257"/>
                      <a:pt x="1485" y="259"/>
                    </a:cubicBezTo>
                    <a:cubicBezTo>
                      <a:pt x="1415" y="262"/>
                      <a:pt x="1344" y="264"/>
                      <a:pt x="1274" y="266"/>
                    </a:cubicBezTo>
                    <a:cubicBezTo>
                      <a:pt x="1246" y="267"/>
                      <a:pt x="1218" y="266"/>
                      <a:pt x="1190" y="264"/>
                    </a:cubicBezTo>
                    <a:cubicBezTo>
                      <a:pt x="1152" y="262"/>
                      <a:pt x="1114" y="261"/>
                      <a:pt x="1076" y="264"/>
                    </a:cubicBezTo>
                    <a:cubicBezTo>
                      <a:pt x="1008" y="270"/>
                      <a:pt x="936" y="275"/>
                      <a:pt x="868" y="277"/>
                    </a:cubicBezTo>
                    <a:cubicBezTo>
                      <a:pt x="770" y="278"/>
                      <a:pt x="672" y="278"/>
                      <a:pt x="575" y="272"/>
                    </a:cubicBezTo>
                    <a:cubicBezTo>
                      <a:pt x="530" y="269"/>
                      <a:pt x="486" y="269"/>
                      <a:pt x="443" y="269"/>
                    </a:cubicBezTo>
                    <a:cubicBezTo>
                      <a:pt x="318" y="269"/>
                      <a:pt x="197" y="270"/>
                      <a:pt x="80" y="204"/>
                    </a:cubicBezTo>
                    <a:cubicBezTo>
                      <a:pt x="51" y="187"/>
                      <a:pt x="33" y="125"/>
                      <a:pt x="21" y="94"/>
                    </a:cubicBezTo>
                    <a:cubicBezTo>
                      <a:pt x="14" y="74"/>
                      <a:pt x="0" y="34"/>
                      <a:pt x="21" y="18"/>
                    </a:cubicBezTo>
                    <a:cubicBezTo>
                      <a:pt x="29" y="12"/>
                      <a:pt x="33" y="18"/>
                      <a:pt x="40" y="22"/>
                    </a:cubicBezTo>
                    <a:cubicBezTo>
                      <a:pt x="49" y="26"/>
                      <a:pt x="56" y="32"/>
                      <a:pt x="64" y="37"/>
                    </a:cubicBezTo>
                    <a:cubicBezTo>
                      <a:pt x="98" y="57"/>
                      <a:pt x="133" y="76"/>
                      <a:pt x="170" y="90"/>
                    </a:cubicBezTo>
                    <a:cubicBezTo>
                      <a:pt x="195" y="100"/>
                      <a:pt x="221" y="110"/>
                      <a:pt x="247" y="117"/>
                    </a:cubicBezTo>
                    <a:cubicBezTo>
                      <a:pt x="337" y="141"/>
                      <a:pt x="431" y="152"/>
                      <a:pt x="525" y="148"/>
                    </a:cubicBezTo>
                    <a:cubicBezTo>
                      <a:pt x="889" y="131"/>
                      <a:pt x="1236" y="0"/>
                      <a:pt x="1602"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2" name="Freeform 148"/>
              <p:cNvSpPr>
                <a:spLocks noEditPoints="1"/>
              </p:cNvSpPr>
              <p:nvPr/>
            </p:nvSpPr>
            <p:spPr bwMode="auto">
              <a:xfrm>
                <a:off x="84" y="2530"/>
                <a:ext cx="7497" cy="286"/>
              </a:xfrm>
              <a:custGeom>
                <a:avLst/>
                <a:gdLst>
                  <a:gd name="T0" fmla="*/ 1932 w 1971"/>
                  <a:gd name="T1" fmla="*/ 16 h 75"/>
                  <a:gd name="T2" fmla="*/ 1932 w 1971"/>
                  <a:gd name="T3" fmla="*/ 21 h 75"/>
                  <a:gd name="T4" fmla="*/ 1935 w 1971"/>
                  <a:gd name="T5" fmla="*/ 21 h 75"/>
                  <a:gd name="T6" fmla="*/ 1935 w 1971"/>
                  <a:gd name="T7" fmla="*/ 22 h 75"/>
                  <a:gd name="T8" fmla="*/ 1934 w 1971"/>
                  <a:gd name="T9" fmla="*/ 22 h 75"/>
                  <a:gd name="T10" fmla="*/ 1932 w 1971"/>
                  <a:gd name="T11" fmla="*/ 22 h 75"/>
                  <a:gd name="T12" fmla="*/ 1932 w 1971"/>
                  <a:gd name="T13" fmla="*/ 30 h 75"/>
                  <a:gd name="T14" fmla="*/ 1934 w 1971"/>
                  <a:gd name="T15" fmla="*/ 47 h 75"/>
                  <a:gd name="T16" fmla="*/ 1935 w 1971"/>
                  <a:gd name="T17" fmla="*/ 58 h 75"/>
                  <a:gd name="T18" fmla="*/ 1962 w 1971"/>
                  <a:gd name="T19" fmla="*/ 67 h 75"/>
                  <a:gd name="T20" fmla="*/ 1971 w 1971"/>
                  <a:gd name="T21" fmla="*/ 75 h 75"/>
                  <a:gd name="T22" fmla="*/ 1955 w 1971"/>
                  <a:gd name="T23" fmla="*/ 26 h 75"/>
                  <a:gd name="T24" fmla="*/ 1936 w 1971"/>
                  <a:gd name="T25" fmla="*/ 17 h 75"/>
                  <a:gd name="T26" fmla="*/ 1935 w 1971"/>
                  <a:gd name="T27" fmla="*/ 17 h 75"/>
                  <a:gd name="T28" fmla="*/ 1933 w 1971"/>
                  <a:gd name="T29" fmla="*/ 17 h 75"/>
                  <a:gd name="T30" fmla="*/ 1932 w 1971"/>
                  <a:gd name="T31" fmla="*/ 16 h 75"/>
                  <a:gd name="T32" fmla="*/ 4 w 1971"/>
                  <a:gd name="T33" fmla="*/ 0 h 75"/>
                  <a:gd name="T34" fmla="*/ 0 w 1971"/>
                  <a:gd name="T35" fmla="*/ 1 h 75"/>
                  <a:gd name="T36" fmla="*/ 43 w 1971"/>
                  <a:gd name="T37" fmla="*/ 31 h 75"/>
                  <a:gd name="T38" fmla="*/ 44 w 1971"/>
                  <a:gd name="T39" fmla="*/ 31 h 75"/>
                  <a:gd name="T40" fmla="*/ 45 w 1971"/>
                  <a:gd name="T41" fmla="*/ 31 h 75"/>
                  <a:gd name="T42" fmla="*/ 54 w 1971"/>
                  <a:gd name="T43" fmla="*/ 32 h 75"/>
                  <a:gd name="T44" fmla="*/ 8 w 1971"/>
                  <a:gd name="T45" fmla="*/ 1 h 75"/>
                  <a:gd name="T46" fmla="*/ 4 w 1971"/>
                  <a:gd name="T4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1" h="75">
                    <a:moveTo>
                      <a:pt x="1932" y="16"/>
                    </a:moveTo>
                    <a:cubicBezTo>
                      <a:pt x="1932" y="18"/>
                      <a:pt x="1932" y="19"/>
                      <a:pt x="1932" y="21"/>
                    </a:cubicBezTo>
                    <a:cubicBezTo>
                      <a:pt x="1933" y="21"/>
                      <a:pt x="1934" y="21"/>
                      <a:pt x="1935" y="21"/>
                    </a:cubicBezTo>
                    <a:cubicBezTo>
                      <a:pt x="1935" y="22"/>
                      <a:pt x="1935" y="22"/>
                      <a:pt x="1935" y="22"/>
                    </a:cubicBezTo>
                    <a:cubicBezTo>
                      <a:pt x="1934" y="22"/>
                      <a:pt x="1934" y="22"/>
                      <a:pt x="1934" y="22"/>
                    </a:cubicBezTo>
                    <a:cubicBezTo>
                      <a:pt x="1934" y="22"/>
                      <a:pt x="1933" y="22"/>
                      <a:pt x="1932" y="22"/>
                    </a:cubicBezTo>
                    <a:cubicBezTo>
                      <a:pt x="1932" y="24"/>
                      <a:pt x="1932" y="27"/>
                      <a:pt x="1932" y="30"/>
                    </a:cubicBezTo>
                    <a:cubicBezTo>
                      <a:pt x="1933" y="36"/>
                      <a:pt x="1934" y="42"/>
                      <a:pt x="1934" y="47"/>
                    </a:cubicBezTo>
                    <a:cubicBezTo>
                      <a:pt x="1935" y="51"/>
                      <a:pt x="1935" y="54"/>
                      <a:pt x="1935" y="58"/>
                    </a:cubicBezTo>
                    <a:cubicBezTo>
                      <a:pt x="1944" y="59"/>
                      <a:pt x="1953" y="62"/>
                      <a:pt x="1962" y="67"/>
                    </a:cubicBezTo>
                    <a:cubicBezTo>
                      <a:pt x="1966" y="69"/>
                      <a:pt x="1969" y="72"/>
                      <a:pt x="1971" y="75"/>
                    </a:cubicBezTo>
                    <a:cubicBezTo>
                      <a:pt x="1970" y="56"/>
                      <a:pt x="1971" y="36"/>
                      <a:pt x="1955" y="26"/>
                    </a:cubicBezTo>
                    <a:cubicBezTo>
                      <a:pt x="1949" y="22"/>
                      <a:pt x="1943" y="19"/>
                      <a:pt x="1936" y="17"/>
                    </a:cubicBezTo>
                    <a:cubicBezTo>
                      <a:pt x="1936" y="17"/>
                      <a:pt x="1935" y="17"/>
                      <a:pt x="1935" y="17"/>
                    </a:cubicBezTo>
                    <a:cubicBezTo>
                      <a:pt x="1934" y="17"/>
                      <a:pt x="1934" y="17"/>
                      <a:pt x="1933" y="17"/>
                    </a:cubicBezTo>
                    <a:cubicBezTo>
                      <a:pt x="1933" y="16"/>
                      <a:pt x="1932" y="16"/>
                      <a:pt x="1932" y="16"/>
                    </a:cubicBezTo>
                    <a:moveTo>
                      <a:pt x="4" y="0"/>
                    </a:moveTo>
                    <a:cubicBezTo>
                      <a:pt x="3" y="0"/>
                      <a:pt x="2" y="1"/>
                      <a:pt x="0" y="1"/>
                    </a:cubicBezTo>
                    <a:cubicBezTo>
                      <a:pt x="14" y="12"/>
                      <a:pt x="29" y="22"/>
                      <a:pt x="43" y="31"/>
                    </a:cubicBezTo>
                    <a:cubicBezTo>
                      <a:pt x="43" y="31"/>
                      <a:pt x="44" y="31"/>
                      <a:pt x="44" y="31"/>
                    </a:cubicBezTo>
                    <a:cubicBezTo>
                      <a:pt x="44" y="31"/>
                      <a:pt x="44" y="31"/>
                      <a:pt x="45" y="31"/>
                    </a:cubicBezTo>
                    <a:cubicBezTo>
                      <a:pt x="48" y="31"/>
                      <a:pt x="51" y="31"/>
                      <a:pt x="54" y="32"/>
                    </a:cubicBezTo>
                    <a:cubicBezTo>
                      <a:pt x="38" y="22"/>
                      <a:pt x="23" y="12"/>
                      <a:pt x="8" y="1"/>
                    </a:cubicBezTo>
                    <a:cubicBezTo>
                      <a:pt x="7" y="1"/>
                      <a:pt x="5" y="0"/>
                      <a:pt x="4"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3" name="Freeform 149"/>
              <p:cNvSpPr>
                <a:spLocks noEditPoints="1"/>
              </p:cNvSpPr>
              <p:nvPr/>
            </p:nvSpPr>
            <p:spPr bwMode="auto">
              <a:xfrm>
                <a:off x="-42" y="2538"/>
                <a:ext cx="2225" cy="972"/>
              </a:xfrm>
              <a:custGeom>
                <a:avLst/>
                <a:gdLst>
                  <a:gd name="T0" fmla="*/ 32 w 585"/>
                  <a:gd name="T1" fmla="*/ 0 h 255"/>
                  <a:gd name="T2" fmla="*/ 31 w 585"/>
                  <a:gd name="T3" fmla="*/ 1 h 255"/>
                  <a:gd name="T4" fmla="*/ 19 w 585"/>
                  <a:gd name="T5" fmla="*/ 103 h 255"/>
                  <a:gd name="T6" fmla="*/ 239 w 585"/>
                  <a:gd name="T7" fmla="*/ 240 h 255"/>
                  <a:gd name="T8" fmla="*/ 403 w 585"/>
                  <a:gd name="T9" fmla="*/ 254 h 255"/>
                  <a:gd name="T10" fmla="*/ 457 w 585"/>
                  <a:gd name="T11" fmla="*/ 254 h 255"/>
                  <a:gd name="T12" fmla="*/ 510 w 585"/>
                  <a:gd name="T13" fmla="*/ 253 h 255"/>
                  <a:gd name="T14" fmla="*/ 585 w 585"/>
                  <a:gd name="T15" fmla="*/ 255 h 255"/>
                  <a:gd name="T16" fmla="*/ 465 w 585"/>
                  <a:gd name="T17" fmla="*/ 252 h 255"/>
                  <a:gd name="T18" fmla="*/ 453 w 585"/>
                  <a:gd name="T19" fmla="*/ 252 h 255"/>
                  <a:gd name="T20" fmla="*/ 440 w 585"/>
                  <a:gd name="T21" fmla="*/ 252 h 255"/>
                  <a:gd name="T22" fmla="*/ 90 w 585"/>
                  <a:gd name="T23" fmla="*/ 187 h 255"/>
                  <a:gd name="T24" fmla="*/ 31 w 585"/>
                  <a:gd name="T25" fmla="*/ 77 h 255"/>
                  <a:gd name="T26" fmla="*/ 31 w 585"/>
                  <a:gd name="T27" fmla="*/ 1 h 255"/>
                  <a:gd name="T28" fmla="*/ 32 w 585"/>
                  <a:gd name="T29" fmla="*/ 0 h 255"/>
                  <a:gd name="T30" fmla="*/ 32 w 585"/>
                  <a:gd name="T31" fmla="*/ 0 h 255"/>
                  <a:gd name="T32" fmla="*/ 32 w 585"/>
                  <a:gd name="T33" fmla="*/ 0 h 255"/>
                  <a:gd name="T34" fmla="*/ 32 w 585"/>
                  <a:gd name="T3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255">
                    <a:moveTo>
                      <a:pt x="32" y="0"/>
                    </a:moveTo>
                    <a:cubicBezTo>
                      <a:pt x="32" y="0"/>
                      <a:pt x="32" y="1"/>
                      <a:pt x="31" y="1"/>
                    </a:cubicBezTo>
                    <a:cubicBezTo>
                      <a:pt x="0" y="24"/>
                      <a:pt x="12" y="72"/>
                      <a:pt x="19" y="103"/>
                    </a:cubicBezTo>
                    <a:cubicBezTo>
                      <a:pt x="41" y="205"/>
                      <a:pt x="151" y="221"/>
                      <a:pt x="239" y="240"/>
                    </a:cubicBezTo>
                    <a:cubicBezTo>
                      <a:pt x="293" y="252"/>
                      <a:pt x="348" y="254"/>
                      <a:pt x="403" y="254"/>
                    </a:cubicBezTo>
                    <a:cubicBezTo>
                      <a:pt x="421" y="254"/>
                      <a:pt x="439" y="254"/>
                      <a:pt x="457" y="254"/>
                    </a:cubicBezTo>
                    <a:cubicBezTo>
                      <a:pt x="475" y="253"/>
                      <a:pt x="493" y="253"/>
                      <a:pt x="510" y="253"/>
                    </a:cubicBezTo>
                    <a:cubicBezTo>
                      <a:pt x="535" y="253"/>
                      <a:pt x="560" y="254"/>
                      <a:pt x="585" y="255"/>
                    </a:cubicBezTo>
                    <a:cubicBezTo>
                      <a:pt x="545" y="253"/>
                      <a:pt x="505" y="252"/>
                      <a:pt x="465" y="252"/>
                    </a:cubicBezTo>
                    <a:cubicBezTo>
                      <a:pt x="461" y="252"/>
                      <a:pt x="457" y="252"/>
                      <a:pt x="453" y="252"/>
                    </a:cubicBezTo>
                    <a:cubicBezTo>
                      <a:pt x="448" y="252"/>
                      <a:pt x="444" y="252"/>
                      <a:pt x="440" y="252"/>
                    </a:cubicBezTo>
                    <a:cubicBezTo>
                      <a:pt x="320" y="252"/>
                      <a:pt x="203" y="250"/>
                      <a:pt x="90" y="187"/>
                    </a:cubicBezTo>
                    <a:cubicBezTo>
                      <a:pt x="61" y="170"/>
                      <a:pt x="43" y="108"/>
                      <a:pt x="31" y="77"/>
                    </a:cubicBezTo>
                    <a:cubicBezTo>
                      <a:pt x="24" y="57"/>
                      <a:pt x="10" y="17"/>
                      <a:pt x="31" y="1"/>
                    </a:cubicBezTo>
                    <a:cubicBezTo>
                      <a:pt x="32" y="1"/>
                      <a:pt x="32" y="0"/>
                      <a:pt x="32" y="0"/>
                    </a:cubicBezTo>
                    <a:moveTo>
                      <a:pt x="32" y="0"/>
                    </a:moveTo>
                    <a:cubicBezTo>
                      <a:pt x="32" y="0"/>
                      <a:pt x="32" y="0"/>
                      <a:pt x="32" y="0"/>
                    </a:cubicBezTo>
                    <a:cubicBezTo>
                      <a:pt x="32" y="0"/>
                      <a:pt x="32" y="0"/>
                      <a:pt x="32"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4" name="Freeform 150"/>
              <p:cNvSpPr/>
              <p:nvPr/>
            </p:nvSpPr>
            <p:spPr bwMode="auto">
              <a:xfrm>
                <a:off x="-4" y="2538"/>
                <a:ext cx="7585" cy="995"/>
              </a:xfrm>
              <a:custGeom>
                <a:avLst/>
                <a:gdLst>
                  <a:gd name="T0" fmla="*/ 23 w 1994"/>
                  <a:gd name="T1" fmla="*/ 0 h 261"/>
                  <a:gd name="T2" fmla="*/ 22 w 1994"/>
                  <a:gd name="T3" fmla="*/ 0 h 261"/>
                  <a:gd name="T4" fmla="*/ 22 w 1994"/>
                  <a:gd name="T5" fmla="*/ 0 h 261"/>
                  <a:gd name="T6" fmla="*/ 22 w 1994"/>
                  <a:gd name="T7" fmla="*/ 0 h 261"/>
                  <a:gd name="T8" fmla="*/ 21 w 1994"/>
                  <a:gd name="T9" fmla="*/ 1 h 261"/>
                  <a:gd name="T10" fmla="*/ 21 w 1994"/>
                  <a:gd name="T11" fmla="*/ 77 h 261"/>
                  <a:gd name="T12" fmla="*/ 80 w 1994"/>
                  <a:gd name="T13" fmla="*/ 187 h 261"/>
                  <a:gd name="T14" fmla="*/ 430 w 1994"/>
                  <a:gd name="T15" fmla="*/ 252 h 261"/>
                  <a:gd name="T16" fmla="*/ 443 w 1994"/>
                  <a:gd name="T17" fmla="*/ 252 h 261"/>
                  <a:gd name="T18" fmla="*/ 455 w 1994"/>
                  <a:gd name="T19" fmla="*/ 252 h 261"/>
                  <a:gd name="T20" fmla="*/ 575 w 1994"/>
                  <a:gd name="T21" fmla="*/ 255 h 261"/>
                  <a:gd name="T22" fmla="*/ 575 w 1994"/>
                  <a:gd name="T23" fmla="*/ 255 h 261"/>
                  <a:gd name="T24" fmla="*/ 764 w 1994"/>
                  <a:gd name="T25" fmla="*/ 261 h 261"/>
                  <a:gd name="T26" fmla="*/ 868 w 1994"/>
                  <a:gd name="T27" fmla="*/ 260 h 261"/>
                  <a:gd name="T28" fmla="*/ 1076 w 1994"/>
                  <a:gd name="T29" fmla="*/ 247 h 261"/>
                  <a:gd name="T30" fmla="*/ 1123 w 1994"/>
                  <a:gd name="T31" fmla="*/ 245 h 261"/>
                  <a:gd name="T32" fmla="*/ 1190 w 1994"/>
                  <a:gd name="T33" fmla="*/ 247 h 261"/>
                  <a:gd name="T34" fmla="*/ 1257 w 1994"/>
                  <a:gd name="T35" fmla="*/ 249 h 261"/>
                  <a:gd name="T36" fmla="*/ 1274 w 1994"/>
                  <a:gd name="T37" fmla="*/ 249 h 261"/>
                  <a:gd name="T38" fmla="*/ 1485 w 1994"/>
                  <a:gd name="T39" fmla="*/ 242 h 261"/>
                  <a:gd name="T40" fmla="*/ 1548 w 1994"/>
                  <a:gd name="T41" fmla="*/ 241 h 261"/>
                  <a:gd name="T42" fmla="*/ 1654 w 1994"/>
                  <a:gd name="T43" fmla="*/ 243 h 261"/>
                  <a:gd name="T44" fmla="*/ 1760 w 1994"/>
                  <a:gd name="T45" fmla="*/ 245 h 261"/>
                  <a:gd name="T46" fmla="*/ 1844 w 1994"/>
                  <a:gd name="T47" fmla="*/ 242 h 261"/>
                  <a:gd name="T48" fmla="*/ 1994 w 1994"/>
                  <a:gd name="T49" fmla="*/ 97 h 261"/>
                  <a:gd name="T50" fmla="*/ 1976 w 1994"/>
                  <a:gd name="T51" fmla="*/ 120 h 261"/>
                  <a:gd name="T52" fmla="*/ 1950 w 1994"/>
                  <a:gd name="T53" fmla="*/ 136 h 261"/>
                  <a:gd name="T54" fmla="*/ 1939 w 1994"/>
                  <a:gd name="T55" fmla="*/ 154 h 261"/>
                  <a:gd name="T56" fmla="*/ 1760 w 1994"/>
                  <a:gd name="T57" fmla="*/ 221 h 261"/>
                  <a:gd name="T58" fmla="*/ 1729 w 1994"/>
                  <a:gd name="T59" fmla="*/ 220 h 261"/>
                  <a:gd name="T60" fmla="*/ 1514 w 1994"/>
                  <a:gd name="T61" fmla="*/ 203 h 261"/>
                  <a:gd name="T62" fmla="*/ 1474 w 1994"/>
                  <a:gd name="T63" fmla="*/ 204 h 261"/>
                  <a:gd name="T64" fmla="*/ 1296 w 1994"/>
                  <a:gd name="T65" fmla="*/ 212 h 261"/>
                  <a:gd name="T66" fmla="*/ 1212 w 1994"/>
                  <a:gd name="T67" fmla="*/ 210 h 261"/>
                  <a:gd name="T68" fmla="*/ 1032 w 1994"/>
                  <a:gd name="T69" fmla="*/ 206 h 261"/>
                  <a:gd name="T70" fmla="*/ 753 w 1994"/>
                  <a:gd name="T71" fmla="*/ 216 h 261"/>
                  <a:gd name="T72" fmla="*/ 591 w 1994"/>
                  <a:gd name="T73" fmla="*/ 223 h 261"/>
                  <a:gd name="T74" fmla="*/ 536 w 1994"/>
                  <a:gd name="T75" fmla="*/ 222 h 261"/>
                  <a:gd name="T76" fmla="*/ 475 w 1994"/>
                  <a:gd name="T77" fmla="*/ 221 h 261"/>
                  <a:gd name="T78" fmla="*/ 431 w 1994"/>
                  <a:gd name="T79" fmla="*/ 221 h 261"/>
                  <a:gd name="T80" fmla="*/ 387 w 1994"/>
                  <a:gd name="T81" fmla="*/ 221 h 261"/>
                  <a:gd name="T82" fmla="*/ 126 w 1994"/>
                  <a:gd name="T83" fmla="*/ 169 h 261"/>
                  <a:gd name="T84" fmla="*/ 51 w 1994"/>
                  <a:gd name="T85" fmla="*/ 94 h 261"/>
                  <a:gd name="T86" fmla="*/ 65 w 1994"/>
                  <a:gd name="T87" fmla="*/ 29 h 261"/>
                  <a:gd name="T88" fmla="*/ 23 w 1994"/>
                  <a:gd name="T8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4" h="261">
                    <a:moveTo>
                      <a:pt x="23" y="0"/>
                    </a:moveTo>
                    <a:cubicBezTo>
                      <a:pt x="22" y="0"/>
                      <a:pt x="22" y="0"/>
                      <a:pt x="22" y="0"/>
                    </a:cubicBezTo>
                    <a:cubicBezTo>
                      <a:pt x="22" y="0"/>
                      <a:pt x="22" y="0"/>
                      <a:pt x="22" y="0"/>
                    </a:cubicBezTo>
                    <a:cubicBezTo>
                      <a:pt x="22" y="0"/>
                      <a:pt x="22" y="0"/>
                      <a:pt x="22" y="0"/>
                    </a:cubicBezTo>
                    <a:cubicBezTo>
                      <a:pt x="22" y="0"/>
                      <a:pt x="22" y="1"/>
                      <a:pt x="21" y="1"/>
                    </a:cubicBezTo>
                    <a:cubicBezTo>
                      <a:pt x="0" y="17"/>
                      <a:pt x="14" y="57"/>
                      <a:pt x="21" y="77"/>
                    </a:cubicBezTo>
                    <a:cubicBezTo>
                      <a:pt x="33" y="108"/>
                      <a:pt x="51" y="170"/>
                      <a:pt x="80" y="187"/>
                    </a:cubicBezTo>
                    <a:cubicBezTo>
                      <a:pt x="193" y="250"/>
                      <a:pt x="310" y="252"/>
                      <a:pt x="430" y="252"/>
                    </a:cubicBezTo>
                    <a:cubicBezTo>
                      <a:pt x="434" y="252"/>
                      <a:pt x="438" y="252"/>
                      <a:pt x="443" y="252"/>
                    </a:cubicBezTo>
                    <a:cubicBezTo>
                      <a:pt x="447" y="252"/>
                      <a:pt x="451" y="252"/>
                      <a:pt x="455" y="252"/>
                    </a:cubicBezTo>
                    <a:cubicBezTo>
                      <a:pt x="495" y="252"/>
                      <a:pt x="535" y="253"/>
                      <a:pt x="575" y="255"/>
                    </a:cubicBezTo>
                    <a:cubicBezTo>
                      <a:pt x="575" y="255"/>
                      <a:pt x="575" y="255"/>
                      <a:pt x="575" y="255"/>
                    </a:cubicBezTo>
                    <a:cubicBezTo>
                      <a:pt x="638" y="259"/>
                      <a:pt x="701" y="261"/>
                      <a:pt x="764" y="261"/>
                    </a:cubicBezTo>
                    <a:cubicBezTo>
                      <a:pt x="799" y="261"/>
                      <a:pt x="833" y="260"/>
                      <a:pt x="868" y="260"/>
                    </a:cubicBezTo>
                    <a:cubicBezTo>
                      <a:pt x="936" y="258"/>
                      <a:pt x="1008" y="253"/>
                      <a:pt x="1076" y="247"/>
                    </a:cubicBezTo>
                    <a:cubicBezTo>
                      <a:pt x="1092" y="246"/>
                      <a:pt x="1107" y="245"/>
                      <a:pt x="1123" y="245"/>
                    </a:cubicBezTo>
                    <a:cubicBezTo>
                      <a:pt x="1145" y="245"/>
                      <a:pt x="1168" y="246"/>
                      <a:pt x="1190" y="247"/>
                    </a:cubicBezTo>
                    <a:cubicBezTo>
                      <a:pt x="1212" y="248"/>
                      <a:pt x="1235" y="249"/>
                      <a:pt x="1257" y="249"/>
                    </a:cubicBezTo>
                    <a:cubicBezTo>
                      <a:pt x="1263" y="249"/>
                      <a:pt x="1269" y="249"/>
                      <a:pt x="1274" y="249"/>
                    </a:cubicBezTo>
                    <a:cubicBezTo>
                      <a:pt x="1344" y="247"/>
                      <a:pt x="1415" y="245"/>
                      <a:pt x="1485" y="242"/>
                    </a:cubicBezTo>
                    <a:cubicBezTo>
                      <a:pt x="1506" y="241"/>
                      <a:pt x="1527" y="241"/>
                      <a:pt x="1548" y="241"/>
                    </a:cubicBezTo>
                    <a:cubicBezTo>
                      <a:pt x="1583" y="241"/>
                      <a:pt x="1618" y="242"/>
                      <a:pt x="1654" y="243"/>
                    </a:cubicBezTo>
                    <a:cubicBezTo>
                      <a:pt x="1689" y="244"/>
                      <a:pt x="1725" y="245"/>
                      <a:pt x="1760" y="245"/>
                    </a:cubicBezTo>
                    <a:cubicBezTo>
                      <a:pt x="1788" y="245"/>
                      <a:pt x="1816" y="244"/>
                      <a:pt x="1844" y="242"/>
                    </a:cubicBezTo>
                    <a:cubicBezTo>
                      <a:pt x="1933" y="237"/>
                      <a:pt x="1989" y="184"/>
                      <a:pt x="1994" y="97"/>
                    </a:cubicBezTo>
                    <a:cubicBezTo>
                      <a:pt x="1990" y="107"/>
                      <a:pt x="1982" y="116"/>
                      <a:pt x="1976" y="120"/>
                    </a:cubicBezTo>
                    <a:cubicBezTo>
                      <a:pt x="1968" y="127"/>
                      <a:pt x="1959" y="132"/>
                      <a:pt x="1950" y="136"/>
                    </a:cubicBezTo>
                    <a:cubicBezTo>
                      <a:pt x="1946" y="143"/>
                      <a:pt x="1943" y="149"/>
                      <a:pt x="1939" y="154"/>
                    </a:cubicBezTo>
                    <a:cubicBezTo>
                      <a:pt x="1898" y="210"/>
                      <a:pt x="1826" y="221"/>
                      <a:pt x="1760" y="221"/>
                    </a:cubicBezTo>
                    <a:cubicBezTo>
                      <a:pt x="1749" y="221"/>
                      <a:pt x="1739" y="221"/>
                      <a:pt x="1729" y="220"/>
                    </a:cubicBezTo>
                    <a:cubicBezTo>
                      <a:pt x="1655" y="217"/>
                      <a:pt x="1587" y="203"/>
                      <a:pt x="1514" y="203"/>
                    </a:cubicBezTo>
                    <a:cubicBezTo>
                      <a:pt x="1501" y="203"/>
                      <a:pt x="1488" y="203"/>
                      <a:pt x="1474" y="204"/>
                    </a:cubicBezTo>
                    <a:cubicBezTo>
                      <a:pt x="1415" y="209"/>
                      <a:pt x="1355" y="212"/>
                      <a:pt x="1296" y="212"/>
                    </a:cubicBezTo>
                    <a:cubicBezTo>
                      <a:pt x="1268" y="212"/>
                      <a:pt x="1240" y="211"/>
                      <a:pt x="1212" y="210"/>
                    </a:cubicBezTo>
                    <a:cubicBezTo>
                      <a:pt x="1152" y="207"/>
                      <a:pt x="1092" y="206"/>
                      <a:pt x="1032" y="206"/>
                    </a:cubicBezTo>
                    <a:cubicBezTo>
                      <a:pt x="938" y="206"/>
                      <a:pt x="844" y="209"/>
                      <a:pt x="753" y="216"/>
                    </a:cubicBezTo>
                    <a:cubicBezTo>
                      <a:pt x="699" y="220"/>
                      <a:pt x="645" y="223"/>
                      <a:pt x="591" y="223"/>
                    </a:cubicBezTo>
                    <a:cubicBezTo>
                      <a:pt x="572" y="223"/>
                      <a:pt x="554" y="223"/>
                      <a:pt x="536" y="222"/>
                    </a:cubicBezTo>
                    <a:cubicBezTo>
                      <a:pt x="516" y="221"/>
                      <a:pt x="495" y="221"/>
                      <a:pt x="475" y="221"/>
                    </a:cubicBezTo>
                    <a:cubicBezTo>
                      <a:pt x="460" y="221"/>
                      <a:pt x="446" y="221"/>
                      <a:pt x="431" y="221"/>
                    </a:cubicBezTo>
                    <a:cubicBezTo>
                      <a:pt x="416" y="221"/>
                      <a:pt x="402" y="221"/>
                      <a:pt x="387" y="221"/>
                    </a:cubicBezTo>
                    <a:cubicBezTo>
                      <a:pt x="296" y="221"/>
                      <a:pt x="205" y="216"/>
                      <a:pt x="126" y="169"/>
                    </a:cubicBezTo>
                    <a:cubicBezTo>
                      <a:pt x="95" y="151"/>
                      <a:pt x="65" y="128"/>
                      <a:pt x="51" y="94"/>
                    </a:cubicBezTo>
                    <a:cubicBezTo>
                      <a:pt x="46" y="80"/>
                      <a:pt x="34" y="32"/>
                      <a:pt x="65" y="29"/>
                    </a:cubicBezTo>
                    <a:cubicBezTo>
                      <a:pt x="50" y="20"/>
                      <a:pt x="36" y="10"/>
                      <a:pt x="23"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5" name="Freeform 151"/>
              <p:cNvSpPr/>
              <p:nvPr/>
            </p:nvSpPr>
            <p:spPr bwMode="auto">
              <a:xfrm>
                <a:off x="125" y="2473"/>
                <a:ext cx="7365" cy="927"/>
              </a:xfrm>
              <a:custGeom>
                <a:avLst/>
                <a:gdLst>
                  <a:gd name="T0" fmla="*/ 136 w 1936"/>
                  <a:gd name="T1" fmla="*/ 90 h 243"/>
                  <a:gd name="T2" fmla="*/ 213 w 1936"/>
                  <a:gd name="T3" fmla="*/ 117 h 243"/>
                  <a:gd name="T4" fmla="*/ 491 w 1936"/>
                  <a:gd name="T5" fmla="*/ 148 h 243"/>
                  <a:gd name="T6" fmla="*/ 1568 w 1936"/>
                  <a:gd name="T7" fmla="*/ 1 h 243"/>
                  <a:gd name="T8" fmla="*/ 1774 w 1936"/>
                  <a:gd name="T9" fmla="*/ 12 h 243"/>
                  <a:gd name="T10" fmla="*/ 1858 w 1936"/>
                  <a:gd name="T11" fmla="*/ 40 h 243"/>
                  <a:gd name="T12" fmla="*/ 1926 w 1936"/>
                  <a:gd name="T13" fmla="*/ 87 h 243"/>
                  <a:gd name="T14" fmla="*/ 1905 w 1936"/>
                  <a:gd name="T15" fmla="*/ 171 h 243"/>
                  <a:gd name="T16" fmla="*/ 1695 w 1936"/>
                  <a:gd name="T17" fmla="*/ 237 h 243"/>
                  <a:gd name="T18" fmla="*/ 1440 w 1936"/>
                  <a:gd name="T19" fmla="*/ 221 h 243"/>
                  <a:gd name="T20" fmla="*/ 1178 w 1936"/>
                  <a:gd name="T21" fmla="*/ 227 h 243"/>
                  <a:gd name="T22" fmla="*/ 719 w 1936"/>
                  <a:gd name="T23" fmla="*/ 233 h 243"/>
                  <a:gd name="T24" fmla="*/ 502 w 1936"/>
                  <a:gd name="T25" fmla="*/ 239 h 243"/>
                  <a:gd name="T26" fmla="*/ 397 w 1936"/>
                  <a:gd name="T27" fmla="*/ 238 h 243"/>
                  <a:gd name="T28" fmla="*/ 92 w 1936"/>
                  <a:gd name="T29" fmla="*/ 186 h 243"/>
                  <a:gd name="T30" fmla="*/ 17 w 1936"/>
                  <a:gd name="T31" fmla="*/ 111 h 243"/>
                  <a:gd name="T32" fmla="*/ 33 w 1936"/>
                  <a:gd name="T33" fmla="*/ 46 h 243"/>
                  <a:gd name="T34" fmla="*/ 85 w 1936"/>
                  <a:gd name="T35" fmla="*/ 68 h 243"/>
                  <a:gd name="T36" fmla="*/ 136 w 1936"/>
                  <a:gd name="T37" fmla="*/ 9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6" h="243">
                    <a:moveTo>
                      <a:pt x="136" y="90"/>
                    </a:moveTo>
                    <a:cubicBezTo>
                      <a:pt x="161" y="100"/>
                      <a:pt x="187" y="110"/>
                      <a:pt x="213" y="117"/>
                    </a:cubicBezTo>
                    <a:cubicBezTo>
                      <a:pt x="303" y="141"/>
                      <a:pt x="397" y="152"/>
                      <a:pt x="491" y="148"/>
                    </a:cubicBezTo>
                    <a:cubicBezTo>
                      <a:pt x="855" y="131"/>
                      <a:pt x="1202" y="0"/>
                      <a:pt x="1568" y="1"/>
                    </a:cubicBezTo>
                    <a:cubicBezTo>
                      <a:pt x="1637" y="1"/>
                      <a:pt x="1705" y="5"/>
                      <a:pt x="1774" y="12"/>
                    </a:cubicBezTo>
                    <a:cubicBezTo>
                      <a:pt x="1801" y="14"/>
                      <a:pt x="1831" y="31"/>
                      <a:pt x="1858" y="40"/>
                    </a:cubicBezTo>
                    <a:cubicBezTo>
                      <a:pt x="1883" y="49"/>
                      <a:pt x="1915" y="60"/>
                      <a:pt x="1926" y="87"/>
                    </a:cubicBezTo>
                    <a:cubicBezTo>
                      <a:pt x="1936" y="113"/>
                      <a:pt x="1920" y="150"/>
                      <a:pt x="1905" y="171"/>
                    </a:cubicBezTo>
                    <a:cubicBezTo>
                      <a:pt x="1858" y="235"/>
                      <a:pt x="1768" y="240"/>
                      <a:pt x="1695" y="237"/>
                    </a:cubicBezTo>
                    <a:cubicBezTo>
                      <a:pt x="1608" y="233"/>
                      <a:pt x="1528" y="214"/>
                      <a:pt x="1440" y="221"/>
                    </a:cubicBezTo>
                    <a:cubicBezTo>
                      <a:pt x="1353" y="228"/>
                      <a:pt x="1265" y="231"/>
                      <a:pt x="1178" y="227"/>
                    </a:cubicBezTo>
                    <a:cubicBezTo>
                      <a:pt x="1027" y="220"/>
                      <a:pt x="869" y="222"/>
                      <a:pt x="719" y="233"/>
                    </a:cubicBezTo>
                    <a:cubicBezTo>
                      <a:pt x="647" y="238"/>
                      <a:pt x="574" y="243"/>
                      <a:pt x="502" y="239"/>
                    </a:cubicBezTo>
                    <a:cubicBezTo>
                      <a:pt x="467" y="237"/>
                      <a:pt x="432" y="238"/>
                      <a:pt x="397" y="238"/>
                    </a:cubicBezTo>
                    <a:cubicBezTo>
                      <a:pt x="292" y="239"/>
                      <a:pt x="184" y="240"/>
                      <a:pt x="92" y="186"/>
                    </a:cubicBezTo>
                    <a:cubicBezTo>
                      <a:pt x="61" y="168"/>
                      <a:pt x="31" y="145"/>
                      <a:pt x="17" y="111"/>
                    </a:cubicBezTo>
                    <a:cubicBezTo>
                      <a:pt x="12" y="96"/>
                      <a:pt x="0" y="46"/>
                      <a:pt x="33" y="46"/>
                    </a:cubicBezTo>
                    <a:cubicBezTo>
                      <a:pt x="54" y="46"/>
                      <a:pt x="67" y="59"/>
                      <a:pt x="85" y="68"/>
                    </a:cubicBezTo>
                    <a:cubicBezTo>
                      <a:pt x="101" y="77"/>
                      <a:pt x="118" y="83"/>
                      <a:pt x="136" y="90"/>
                    </a:cubicBezTo>
                  </a:path>
                </a:pathLst>
              </a:custGeom>
              <a:solidFill>
                <a:srgbClr val="E3EB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6" name="Freeform 152"/>
              <p:cNvSpPr/>
              <p:nvPr/>
            </p:nvSpPr>
            <p:spPr bwMode="auto">
              <a:xfrm>
                <a:off x="46" y="2469"/>
                <a:ext cx="7402" cy="591"/>
              </a:xfrm>
              <a:custGeom>
                <a:avLst/>
                <a:gdLst>
                  <a:gd name="T0" fmla="*/ 1013 w 1946"/>
                  <a:gd name="T1" fmla="*/ 75 h 155"/>
                  <a:gd name="T2" fmla="*/ 512 w 1946"/>
                  <a:gd name="T3" fmla="*/ 148 h 155"/>
                  <a:gd name="T4" fmla="*/ 234 w 1946"/>
                  <a:gd name="T5" fmla="*/ 117 h 155"/>
                  <a:gd name="T6" fmla="*/ 2 w 1946"/>
                  <a:gd name="T7" fmla="*/ 2 h 155"/>
                  <a:gd name="T8" fmla="*/ 0 w 1946"/>
                  <a:gd name="T9" fmla="*/ 2 h 155"/>
                  <a:gd name="T10" fmla="*/ 0 w 1946"/>
                  <a:gd name="T11" fmla="*/ 4 h 155"/>
                  <a:gd name="T12" fmla="*/ 234 w 1946"/>
                  <a:gd name="T13" fmla="*/ 119 h 155"/>
                  <a:gd name="T14" fmla="*/ 512 w 1946"/>
                  <a:gd name="T15" fmla="*/ 150 h 155"/>
                  <a:gd name="T16" fmla="*/ 1013 w 1946"/>
                  <a:gd name="T17" fmla="*/ 78 h 155"/>
                  <a:gd name="T18" fmla="*/ 1589 w 1946"/>
                  <a:gd name="T19" fmla="*/ 3 h 155"/>
                  <a:gd name="T20" fmla="*/ 1944 w 1946"/>
                  <a:gd name="T21" fmla="*/ 33 h 155"/>
                  <a:gd name="T22" fmla="*/ 1946 w 1946"/>
                  <a:gd name="T23" fmla="*/ 32 h 155"/>
                  <a:gd name="T24" fmla="*/ 1945 w 1946"/>
                  <a:gd name="T25" fmla="*/ 30 h 155"/>
                  <a:gd name="T26" fmla="*/ 1589 w 1946"/>
                  <a:gd name="T27" fmla="*/ 0 h 155"/>
                  <a:gd name="T28" fmla="*/ 1013 w 1946"/>
                  <a:gd name="T29" fmla="*/ 7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6" h="155">
                    <a:moveTo>
                      <a:pt x="1013" y="75"/>
                    </a:moveTo>
                    <a:cubicBezTo>
                      <a:pt x="850" y="107"/>
                      <a:pt x="681" y="140"/>
                      <a:pt x="512" y="148"/>
                    </a:cubicBezTo>
                    <a:cubicBezTo>
                      <a:pt x="421" y="152"/>
                      <a:pt x="327" y="142"/>
                      <a:pt x="234" y="117"/>
                    </a:cubicBezTo>
                    <a:cubicBezTo>
                      <a:pt x="173" y="100"/>
                      <a:pt x="84" y="67"/>
                      <a:pt x="2" y="2"/>
                    </a:cubicBezTo>
                    <a:cubicBezTo>
                      <a:pt x="1" y="2"/>
                      <a:pt x="1" y="2"/>
                      <a:pt x="0" y="2"/>
                    </a:cubicBezTo>
                    <a:cubicBezTo>
                      <a:pt x="0" y="3"/>
                      <a:pt x="0" y="4"/>
                      <a:pt x="0" y="4"/>
                    </a:cubicBezTo>
                    <a:cubicBezTo>
                      <a:pt x="82" y="69"/>
                      <a:pt x="173" y="103"/>
                      <a:pt x="234" y="119"/>
                    </a:cubicBezTo>
                    <a:cubicBezTo>
                      <a:pt x="327" y="144"/>
                      <a:pt x="421" y="155"/>
                      <a:pt x="512" y="150"/>
                    </a:cubicBezTo>
                    <a:cubicBezTo>
                      <a:pt x="682" y="143"/>
                      <a:pt x="850" y="110"/>
                      <a:pt x="1013" y="78"/>
                    </a:cubicBezTo>
                    <a:cubicBezTo>
                      <a:pt x="1200" y="41"/>
                      <a:pt x="1393" y="3"/>
                      <a:pt x="1589" y="3"/>
                    </a:cubicBezTo>
                    <a:cubicBezTo>
                      <a:pt x="1693" y="3"/>
                      <a:pt x="1803" y="12"/>
                      <a:pt x="1944" y="33"/>
                    </a:cubicBezTo>
                    <a:cubicBezTo>
                      <a:pt x="1945" y="33"/>
                      <a:pt x="1946" y="32"/>
                      <a:pt x="1946" y="32"/>
                    </a:cubicBezTo>
                    <a:cubicBezTo>
                      <a:pt x="1946" y="31"/>
                      <a:pt x="1945" y="30"/>
                      <a:pt x="1945" y="30"/>
                    </a:cubicBezTo>
                    <a:cubicBezTo>
                      <a:pt x="1803" y="10"/>
                      <a:pt x="1694" y="0"/>
                      <a:pt x="1589" y="0"/>
                    </a:cubicBezTo>
                    <a:cubicBezTo>
                      <a:pt x="1393" y="0"/>
                      <a:pt x="1200" y="38"/>
                      <a:pt x="1013" y="75"/>
                    </a:cubicBezTo>
                  </a:path>
                </a:pathLst>
              </a:custGeom>
              <a:solidFill>
                <a:srgbClr val="5161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7" name="Freeform 153"/>
              <p:cNvSpPr/>
              <p:nvPr/>
            </p:nvSpPr>
            <p:spPr bwMode="auto">
              <a:xfrm>
                <a:off x="46" y="2496"/>
                <a:ext cx="7398" cy="583"/>
              </a:xfrm>
              <a:custGeom>
                <a:avLst/>
                <a:gdLst>
                  <a:gd name="T0" fmla="*/ 1013 w 1945"/>
                  <a:gd name="T1" fmla="*/ 75 h 153"/>
                  <a:gd name="T2" fmla="*/ 512 w 1945"/>
                  <a:gd name="T3" fmla="*/ 148 h 153"/>
                  <a:gd name="T4" fmla="*/ 234 w 1945"/>
                  <a:gd name="T5" fmla="*/ 116 h 153"/>
                  <a:gd name="T6" fmla="*/ 1 w 1945"/>
                  <a:gd name="T7" fmla="*/ 3 h 153"/>
                  <a:gd name="T8" fmla="*/ 0 w 1945"/>
                  <a:gd name="T9" fmla="*/ 3 h 153"/>
                  <a:gd name="T10" fmla="*/ 0 w 1945"/>
                  <a:gd name="T11" fmla="*/ 4 h 153"/>
                  <a:gd name="T12" fmla="*/ 234 w 1945"/>
                  <a:gd name="T13" fmla="*/ 117 h 153"/>
                  <a:gd name="T14" fmla="*/ 512 w 1945"/>
                  <a:gd name="T15" fmla="*/ 149 h 153"/>
                  <a:gd name="T16" fmla="*/ 1013 w 1945"/>
                  <a:gd name="T17" fmla="*/ 76 h 153"/>
                  <a:gd name="T18" fmla="*/ 1589 w 1945"/>
                  <a:gd name="T19" fmla="*/ 1 h 153"/>
                  <a:gd name="T20" fmla="*/ 1944 w 1945"/>
                  <a:gd name="T21" fmla="*/ 31 h 153"/>
                  <a:gd name="T22" fmla="*/ 1945 w 1945"/>
                  <a:gd name="T23" fmla="*/ 31 h 153"/>
                  <a:gd name="T24" fmla="*/ 1945 w 1945"/>
                  <a:gd name="T25" fmla="*/ 30 h 153"/>
                  <a:gd name="T26" fmla="*/ 1589 w 1945"/>
                  <a:gd name="T27" fmla="*/ 0 h 153"/>
                  <a:gd name="T28" fmla="*/ 1013 w 1945"/>
                  <a:gd name="T29" fmla="*/ 7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5" h="153">
                    <a:moveTo>
                      <a:pt x="1013" y="75"/>
                    </a:moveTo>
                    <a:cubicBezTo>
                      <a:pt x="850" y="107"/>
                      <a:pt x="682" y="140"/>
                      <a:pt x="512" y="148"/>
                    </a:cubicBezTo>
                    <a:cubicBezTo>
                      <a:pt x="421" y="152"/>
                      <a:pt x="327" y="141"/>
                      <a:pt x="234" y="116"/>
                    </a:cubicBezTo>
                    <a:cubicBezTo>
                      <a:pt x="171" y="100"/>
                      <a:pt x="80" y="66"/>
                      <a:pt x="1" y="3"/>
                    </a:cubicBezTo>
                    <a:cubicBezTo>
                      <a:pt x="0" y="3"/>
                      <a:pt x="0" y="3"/>
                      <a:pt x="0" y="3"/>
                    </a:cubicBezTo>
                    <a:cubicBezTo>
                      <a:pt x="0" y="4"/>
                      <a:pt x="0" y="4"/>
                      <a:pt x="0" y="4"/>
                    </a:cubicBezTo>
                    <a:cubicBezTo>
                      <a:pt x="80" y="67"/>
                      <a:pt x="171" y="100"/>
                      <a:pt x="234" y="117"/>
                    </a:cubicBezTo>
                    <a:cubicBezTo>
                      <a:pt x="327" y="142"/>
                      <a:pt x="421" y="153"/>
                      <a:pt x="512" y="149"/>
                    </a:cubicBezTo>
                    <a:cubicBezTo>
                      <a:pt x="682" y="141"/>
                      <a:pt x="850" y="108"/>
                      <a:pt x="1013" y="76"/>
                    </a:cubicBezTo>
                    <a:cubicBezTo>
                      <a:pt x="1200" y="39"/>
                      <a:pt x="1393" y="1"/>
                      <a:pt x="1589" y="1"/>
                    </a:cubicBezTo>
                    <a:cubicBezTo>
                      <a:pt x="1693" y="1"/>
                      <a:pt x="1803" y="10"/>
                      <a:pt x="1944" y="31"/>
                    </a:cubicBezTo>
                    <a:cubicBezTo>
                      <a:pt x="1945" y="31"/>
                      <a:pt x="1945" y="31"/>
                      <a:pt x="1945" y="31"/>
                    </a:cubicBezTo>
                    <a:cubicBezTo>
                      <a:pt x="1945" y="30"/>
                      <a:pt x="1945" y="30"/>
                      <a:pt x="1945" y="30"/>
                    </a:cubicBezTo>
                    <a:cubicBezTo>
                      <a:pt x="1803" y="10"/>
                      <a:pt x="1694" y="0"/>
                      <a:pt x="1589" y="0"/>
                    </a:cubicBezTo>
                    <a:cubicBezTo>
                      <a:pt x="1393" y="0"/>
                      <a:pt x="1200" y="38"/>
                      <a:pt x="1013" y="75"/>
                    </a:cubicBezTo>
                  </a:path>
                </a:pathLst>
              </a:custGeom>
              <a:solidFill>
                <a:srgbClr val="5161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8" name="Freeform 154"/>
              <p:cNvSpPr/>
              <p:nvPr/>
            </p:nvSpPr>
            <p:spPr bwMode="auto">
              <a:xfrm>
                <a:off x="7581" y="2816"/>
                <a:ext cx="16" cy="92"/>
              </a:xfrm>
              <a:custGeom>
                <a:avLst/>
                <a:gdLst>
                  <a:gd name="T0" fmla="*/ 0 w 4"/>
                  <a:gd name="T1" fmla="*/ 0 h 24"/>
                  <a:gd name="T2" fmla="*/ 0 w 4"/>
                  <a:gd name="T3" fmla="*/ 2 h 24"/>
                  <a:gd name="T4" fmla="*/ 0 w 4"/>
                  <a:gd name="T5" fmla="*/ 12 h 24"/>
                  <a:gd name="T6" fmla="*/ 0 w 4"/>
                  <a:gd name="T7" fmla="*/ 24 h 24"/>
                  <a:gd name="T8" fmla="*/ 0 w 4"/>
                  <a:gd name="T9" fmla="*/ 0 h 24"/>
                </a:gdLst>
                <a:ahLst/>
                <a:cxnLst>
                  <a:cxn ang="0">
                    <a:pos x="T0" y="T1"/>
                  </a:cxn>
                  <a:cxn ang="0">
                    <a:pos x="T2" y="T3"/>
                  </a:cxn>
                  <a:cxn ang="0">
                    <a:pos x="T4" y="T5"/>
                  </a:cxn>
                  <a:cxn ang="0">
                    <a:pos x="T6" y="T7"/>
                  </a:cxn>
                  <a:cxn ang="0">
                    <a:pos x="T8" y="T9"/>
                  </a:cxn>
                </a:cxnLst>
                <a:rect l="0" t="0" r="r" b="b"/>
                <a:pathLst>
                  <a:path w="4" h="24">
                    <a:moveTo>
                      <a:pt x="0" y="0"/>
                    </a:moveTo>
                    <a:cubicBezTo>
                      <a:pt x="0" y="1"/>
                      <a:pt x="0" y="1"/>
                      <a:pt x="0" y="2"/>
                    </a:cubicBezTo>
                    <a:cubicBezTo>
                      <a:pt x="0" y="5"/>
                      <a:pt x="0" y="9"/>
                      <a:pt x="0" y="12"/>
                    </a:cubicBezTo>
                    <a:cubicBezTo>
                      <a:pt x="0" y="16"/>
                      <a:pt x="0" y="20"/>
                      <a:pt x="0" y="24"/>
                    </a:cubicBezTo>
                    <a:cubicBezTo>
                      <a:pt x="3" y="16"/>
                      <a:pt x="4" y="7"/>
                      <a:pt x="0" y="0"/>
                    </a:cubicBezTo>
                  </a:path>
                </a:pathLst>
              </a:custGeom>
              <a:solidFill>
                <a:srgbClr val="E6E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9" name="Freeform 155"/>
              <p:cNvSpPr/>
              <p:nvPr/>
            </p:nvSpPr>
            <p:spPr bwMode="auto">
              <a:xfrm>
                <a:off x="7414" y="2751"/>
                <a:ext cx="167" cy="305"/>
              </a:xfrm>
              <a:custGeom>
                <a:avLst/>
                <a:gdLst>
                  <a:gd name="T0" fmla="*/ 8 w 44"/>
                  <a:gd name="T1" fmla="*/ 0 h 80"/>
                  <a:gd name="T2" fmla="*/ 8 w 44"/>
                  <a:gd name="T3" fmla="*/ 5 h 80"/>
                  <a:gd name="T4" fmla="*/ 15 w 44"/>
                  <a:gd name="T5" fmla="*/ 8 h 80"/>
                  <a:gd name="T6" fmla="*/ 30 w 44"/>
                  <a:gd name="T7" fmla="*/ 42 h 80"/>
                  <a:gd name="T8" fmla="*/ 8 w 44"/>
                  <a:gd name="T9" fmla="*/ 59 h 80"/>
                  <a:gd name="T10" fmla="*/ 0 w 44"/>
                  <a:gd name="T11" fmla="*/ 80 h 80"/>
                  <a:gd name="T12" fmla="*/ 26 w 44"/>
                  <a:gd name="T13" fmla="*/ 64 h 80"/>
                  <a:gd name="T14" fmla="*/ 44 w 44"/>
                  <a:gd name="T15" fmla="*/ 41 h 80"/>
                  <a:gd name="T16" fmla="*/ 44 w 44"/>
                  <a:gd name="T17" fmla="*/ 29 h 80"/>
                  <a:gd name="T18" fmla="*/ 44 w 44"/>
                  <a:gd name="T19" fmla="*/ 19 h 80"/>
                  <a:gd name="T20" fmla="*/ 44 w 44"/>
                  <a:gd name="T21" fmla="*/ 17 h 80"/>
                  <a:gd name="T22" fmla="*/ 35 w 44"/>
                  <a:gd name="T23" fmla="*/ 9 h 80"/>
                  <a:gd name="T24" fmla="*/ 8 w 44"/>
                  <a:gd name="T2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0">
                    <a:moveTo>
                      <a:pt x="8" y="0"/>
                    </a:moveTo>
                    <a:cubicBezTo>
                      <a:pt x="8" y="2"/>
                      <a:pt x="8" y="3"/>
                      <a:pt x="8" y="5"/>
                    </a:cubicBezTo>
                    <a:cubicBezTo>
                      <a:pt x="10" y="6"/>
                      <a:pt x="13" y="7"/>
                      <a:pt x="15" y="8"/>
                    </a:cubicBezTo>
                    <a:cubicBezTo>
                      <a:pt x="25" y="15"/>
                      <a:pt x="35" y="29"/>
                      <a:pt x="30" y="42"/>
                    </a:cubicBezTo>
                    <a:cubicBezTo>
                      <a:pt x="27" y="49"/>
                      <a:pt x="18" y="54"/>
                      <a:pt x="8" y="59"/>
                    </a:cubicBezTo>
                    <a:cubicBezTo>
                      <a:pt x="6" y="66"/>
                      <a:pt x="3" y="74"/>
                      <a:pt x="0" y="80"/>
                    </a:cubicBezTo>
                    <a:cubicBezTo>
                      <a:pt x="9" y="76"/>
                      <a:pt x="18" y="71"/>
                      <a:pt x="26" y="64"/>
                    </a:cubicBezTo>
                    <a:cubicBezTo>
                      <a:pt x="32" y="60"/>
                      <a:pt x="40" y="51"/>
                      <a:pt x="44" y="41"/>
                    </a:cubicBezTo>
                    <a:cubicBezTo>
                      <a:pt x="44" y="37"/>
                      <a:pt x="44" y="33"/>
                      <a:pt x="44" y="29"/>
                    </a:cubicBezTo>
                    <a:cubicBezTo>
                      <a:pt x="44" y="26"/>
                      <a:pt x="44" y="22"/>
                      <a:pt x="44" y="19"/>
                    </a:cubicBezTo>
                    <a:cubicBezTo>
                      <a:pt x="44" y="18"/>
                      <a:pt x="44" y="18"/>
                      <a:pt x="44" y="17"/>
                    </a:cubicBezTo>
                    <a:cubicBezTo>
                      <a:pt x="42" y="14"/>
                      <a:pt x="39" y="11"/>
                      <a:pt x="35" y="9"/>
                    </a:cubicBezTo>
                    <a:cubicBezTo>
                      <a:pt x="26" y="4"/>
                      <a:pt x="17" y="1"/>
                      <a:pt x="8" y="0"/>
                    </a:cubicBezTo>
                  </a:path>
                </a:pathLst>
              </a:custGeom>
              <a:solidFill>
                <a:srgbClr val="DCE3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0" name="Freeform 156"/>
              <p:cNvSpPr>
                <a:spLocks noEditPoints="1"/>
              </p:cNvSpPr>
              <p:nvPr/>
            </p:nvSpPr>
            <p:spPr bwMode="auto">
              <a:xfrm>
                <a:off x="4211" y="2675"/>
                <a:ext cx="3233" cy="618"/>
              </a:xfrm>
              <a:custGeom>
                <a:avLst/>
                <a:gdLst>
                  <a:gd name="T0" fmla="*/ 282 w 850"/>
                  <a:gd name="T1" fmla="*/ 14 h 162"/>
                  <a:gd name="T2" fmla="*/ 227 w 850"/>
                  <a:gd name="T3" fmla="*/ 31 h 162"/>
                  <a:gd name="T4" fmla="*/ 197 w 850"/>
                  <a:gd name="T5" fmla="*/ 33 h 162"/>
                  <a:gd name="T6" fmla="*/ 178 w 850"/>
                  <a:gd name="T7" fmla="*/ 32 h 162"/>
                  <a:gd name="T8" fmla="*/ 160 w 850"/>
                  <a:gd name="T9" fmla="*/ 32 h 162"/>
                  <a:gd name="T10" fmla="*/ 155 w 850"/>
                  <a:gd name="T11" fmla="*/ 32 h 162"/>
                  <a:gd name="T12" fmla="*/ 48 w 850"/>
                  <a:gd name="T13" fmla="*/ 56 h 162"/>
                  <a:gd name="T14" fmla="*/ 4 w 850"/>
                  <a:gd name="T15" fmla="*/ 93 h 162"/>
                  <a:gd name="T16" fmla="*/ 47 w 850"/>
                  <a:gd name="T17" fmla="*/ 121 h 162"/>
                  <a:gd name="T18" fmla="*/ 99 w 850"/>
                  <a:gd name="T19" fmla="*/ 126 h 162"/>
                  <a:gd name="T20" fmla="*/ 211 w 850"/>
                  <a:gd name="T21" fmla="*/ 118 h 162"/>
                  <a:gd name="T22" fmla="*/ 229 w 850"/>
                  <a:gd name="T23" fmla="*/ 118 h 162"/>
                  <a:gd name="T24" fmla="*/ 288 w 850"/>
                  <a:gd name="T25" fmla="*/ 120 h 162"/>
                  <a:gd name="T26" fmla="*/ 347 w 850"/>
                  <a:gd name="T27" fmla="*/ 122 h 162"/>
                  <a:gd name="T28" fmla="*/ 369 w 850"/>
                  <a:gd name="T29" fmla="*/ 122 h 162"/>
                  <a:gd name="T30" fmla="*/ 379 w 850"/>
                  <a:gd name="T31" fmla="*/ 122 h 162"/>
                  <a:gd name="T32" fmla="*/ 511 w 850"/>
                  <a:gd name="T33" fmla="*/ 143 h 162"/>
                  <a:gd name="T34" fmla="*/ 670 w 850"/>
                  <a:gd name="T35" fmla="*/ 162 h 162"/>
                  <a:gd name="T36" fmla="*/ 673 w 850"/>
                  <a:gd name="T37" fmla="*/ 162 h 162"/>
                  <a:gd name="T38" fmla="*/ 793 w 850"/>
                  <a:gd name="T39" fmla="*/ 123 h 162"/>
                  <a:gd name="T40" fmla="*/ 842 w 850"/>
                  <a:gd name="T41" fmla="*/ 100 h 162"/>
                  <a:gd name="T42" fmla="*/ 850 w 850"/>
                  <a:gd name="T43" fmla="*/ 79 h 162"/>
                  <a:gd name="T44" fmla="*/ 817 w 850"/>
                  <a:gd name="T45" fmla="*/ 93 h 162"/>
                  <a:gd name="T46" fmla="*/ 731 w 850"/>
                  <a:gd name="T47" fmla="*/ 135 h 162"/>
                  <a:gd name="T48" fmla="*/ 683 w 850"/>
                  <a:gd name="T49" fmla="*/ 144 h 162"/>
                  <a:gd name="T50" fmla="*/ 656 w 850"/>
                  <a:gd name="T51" fmla="*/ 143 h 162"/>
                  <a:gd name="T52" fmla="*/ 408 w 850"/>
                  <a:gd name="T53" fmla="*/ 103 h 162"/>
                  <a:gd name="T54" fmla="*/ 362 w 850"/>
                  <a:gd name="T55" fmla="*/ 101 h 162"/>
                  <a:gd name="T56" fmla="*/ 336 w 850"/>
                  <a:gd name="T57" fmla="*/ 101 h 162"/>
                  <a:gd name="T58" fmla="*/ 309 w 850"/>
                  <a:gd name="T59" fmla="*/ 101 h 162"/>
                  <a:gd name="T60" fmla="*/ 283 w 850"/>
                  <a:gd name="T61" fmla="*/ 100 h 162"/>
                  <a:gd name="T62" fmla="*/ 248 w 850"/>
                  <a:gd name="T63" fmla="*/ 100 h 162"/>
                  <a:gd name="T64" fmla="*/ 144 w 850"/>
                  <a:gd name="T65" fmla="*/ 103 h 162"/>
                  <a:gd name="T66" fmla="*/ 115 w 850"/>
                  <a:gd name="T67" fmla="*/ 104 h 162"/>
                  <a:gd name="T68" fmla="*/ 55 w 850"/>
                  <a:gd name="T69" fmla="*/ 74 h 162"/>
                  <a:gd name="T70" fmla="*/ 154 w 850"/>
                  <a:gd name="T71" fmla="*/ 47 h 162"/>
                  <a:gd name="T72" fmla="*/ 184 w 850"/>
                  <a:gd name="T73" fmla="*/ 47 h 162"/>
                  <a:gd name="T74" fmla="*/ 188 w 850"/>
                  <a:gd name="T75" fmla="*/ 47 h 162"/>
                  <a:gd name="T76" fmla="*/ 250 w 850"/>
                  <a:gd name="T77" fmla="*/ 39 h 162"/>
                  <a:gd name="T78" fmla="*/ 281 w 850"/>
                  <a:gd name="T79" fmla="*/ 25 h 162"/>
                  <a:gd name="T80" fmla="*/ 281 w 850"/>
                  <a:gd name="T81" fmla="*/ 20 h 162"/>
                  <a:gd name="T82" fmla="*/ 282 w 850"/>
                  <a:gd name="T83" fmla="*/ 14 h 162"/>
                  <a:gd name="T84" fmla="*/ 447 w 850"/>
                  <a:gd name="T85" fmla="*/ 0 h 162"/>
                  <a:gd name="T86" fmla="*/ 411 w 850"/>
                  <a:gd name="T87" fmla="*/ 3 h 162"/>
                  <a:gd name="T88" fmla="*/ 374 w 850"/>
                  <a:gd name="T89" fmla="*/ 6 h 162"/>
                  <a:gd name="T90" fmla="*/ 367 w 850"/>
                  <a:gd name="T91" fmla="*/ 6 h 162"/>
                  <a:gd name="T92" fmla="*/ 328 w 850"/>
                  <a:gd name="T93" fmla="*/ 3 h 162"/>
                  <a:gd name="T94" fmla="*/ 300 w 850"/>
                  <a:gd name="T95" fmla="*/ 7 h 162"/>
                  <a:gd name="T96" fmla="*/ 328 w 850"/>
                  <a:gd name="T97" fmla="*/ 13 h 162"/>
                  <a:gd name="T98" fmla="*/ 353 w 850"/>
                  <a:gd name="T99" fmla="*/ 17 h 162"/>
                  <a:gd name="T100" fmla="*/ 368 w 850"/>
                  <a:gd name="T101" fmla="*/ 19 h 162"/>
                  <a:gd name="T102" fmla="*/ 396 w 850"/>
                  <a:gd name="T103" fmla="*/ 21 h 162"/>
                  <a:gd name="T104" fmla="*/ 408 w 850"/>
                  <a:gd name="T105" fmla="*/ 21 h 162"/>
                  <a:gd name="T106" fmla="*/ 491 w 850"/>
                  <a:gd name="T107" fmla="*/ 3 h 162"/>
                  <a:gd name="T108" fmla="*/ 449 w 850"/>
                  <a:gd name="T109" fmla="*/ 0 h 162"/>
                  <a:gd name="T110" fmla="*/ 447 w 850"/>
                  <a:gd name="T11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0" h="162">
                    <a:moveTo>
                      <a:pt x="282" y="14"/>
                    </a:moveTo>
                    <a:cubicBezTo>
                      <a:pt x="264" y="22"/>
                      <a:pt x="248" y="29"/>
                      <a:pt x="227" y="31"/>
                    </a:cubicBezTo>
                    <a:cubicBezTo>
                      <a:pt x="217" y="32"/>
                      <a:pt x="207" y="33"/>
                      <a:pt x="197" y="33"/>
                    </a:cubicBezTo>
                    <a:cubicBezTo>
                      <a:pt x="191" y="33"/>
                      <a:pt x="184" y="33"/>
                      <a:pt x="178" y="32"/>
                    </a:cubicBezTo>
                    <a:cubicBezTo>
                      <a:pt x="172" y="32"/>
                      <a:pt x="166" y="32"/>
                      <a:pt x="160" y="32"/>
                    </a:cubicBezTo>
                    <a:cubicBezTo>
                      <a:pt x="158" y="32"/>
                      <a:pt x="156" y="32"/>
                      <a:pt x="155" y="32"/>
                    </a:cubicBezTo>
                    <a:cubicBezTo>
                      <a:pt x="120" y="33"/>
                      <a:pt x="81" y="44"/>
                      <a:pt x="48" y="56"/>
                    </a:cubicBezTo>
                    <a:cubicBezTo>
                      <a:pt x="34" y="61"/>
                      <a:pt x="0" y="72"/>
                      <a:pt x="4" y="93"/>
                    </a:cubicBezTo>
                    <a:cubicBezTo>
                      <a:pt x="7" y="111"/>
                      <a:pt x="33" y="118"/>
                      <a:pt x="47" y="121"/>
                    </a:cubicBezTo>
                    <a:cubicBezTo>
                      <a:pt x="64" y="125"/>
                      <a:pt x="81" y="126"/>
                      <a:pt x="99" y="126"/>
                    </a:cubicBezTo>
                    <a:cubicBezTo>
                      <a:pt x="137" y="126"/>
                      <a:pt x="175" y="120"/>
                      <a:pt x="211" y="118"/>
                    </a:cubicBezTo>
                    <a:cubicBezTo>
                      <a:pt x="217" y="118"/>
                      <a:pt x="223" y="118"/>
                      <a:pt x="229" y="118"/>
                    </a:cubicBezTo>
                    <a:cubicBezTo>
                      <a:pt x="249" y="118"/>
                      <a:pt x="269" y="119"/>
                      <a:pt x="288" y="120"/>
                    </a:cubicBezTo>
                    <a:cubicBezTo>
                      <a:pt x="308" y="121"/>
                      <a:pt x="327" y="122"/>
                      <a:pt x="347" y="122"/>
                    </a:cubicBezTo>
                    <a:cubicBezTo>
                      <a:pt x="354" y="122"/>
                      <a:pt x="361" y="122"/>
                      <a:pt x="369" y="122"/>
                    </a:cubicBezTo>
                    <a:cubicBezTo>
                      <a:pt x="372" y="122"/>
                      <a:pt x="376" y="122"/>
                      <a:pt x="379" y="122"/>
                    </a:cubicBezTo>
                    <a:cubicBezTo>
                      <a:pt x="423" y="122"/>
                      <a:pt x="468" y="135"/>
                      <a:pt x="511" y="143"/>
                    </a:cubicBezTo>
                    <a:cubicBezTo>
                      <a:pt x="563" y="154"/>
                      <a:pt x="617" y="161"/>
                      <a:pt x="670" y="162"/>
                    </a:cubicBezTo>
                    <a:cubicBezTo>
                      <a:pt x="671" y="162"/>
                      <a:pt x="672" y="162"/>
                      <a:pt x="673" y="162"/>
                    </a:cubicBezTo>
                    <a:cubicBezTo>
                      <a:pt x="716" y="162"/>
                      <a:pt x="755" y="142"/>
                      <a:pt x="793" y="123"/>
                    </a:cubicBezTo>
                    <a:cubicBezTo>
                      <a:pt x="809" y="115"/>
                      <a:pt x="826" y="108"/>
                      <a:pt x="842" y="100"/>
                    </a:cubicBezTo>
                    <a:cubicBezTo>
                      <a:pt x="845" y="94"/>
                      <a:pt x="848" y="86"/>
                      <a:pt x="850" y="79"/>
                    </a:cubicBezTo>
                    <a:cubicBezTo>
                      <a:pt x="839" y="85"/>
                      <a:pt x="825" y="89"/>
                      <a:pt x="817" y="93"/>
                    </a:cubicBezTo>
                    <a:cubicBezTo>
                      <a:pt x="789" y="107"/>
                      <a:pt x="760" y="122"/>
                      <a:pt x="731" y="135"/>
                    </a:cubicBezTo>
                    <a:cubicBezTo>
                      <a:pt x="716" y="142"/>
                      <a:pt x="699" y="144"/>
                      <a:pt x="683" y="144"/>
                    </a:cubicBezTo>
                    <a:cubicBezTo>
                      <a:pt x="674" y="144"/>
                      <a:pt x="665" y="143"/>
                      <a:pt x="656" y="143"/>
                    </a:cubicBezTo>
                    <a:cubicBezTo>
                      <a:pt x="572" y="138"/>
                      <a:pt x="491" y="112"/>
                      <a:pt x="408" y="103"/>
                    </a:cubicBezTo>
                    <a:cubicBezTo>
                      <a:pt x="393" y="101"/>
                      <a:pt x="377" y="101"/>
                      <a:pt x="362" y="101"/>
                    </a:cubicBezTo>
                    <a:cubicBezTo>
                      <a:pt x="353" y="101"/>
                      <a:pt x="344" y="101"/>
                      <a:pt x="336" y="101"/>
                    </a:cubicBezTo>
                    <a:cubicBezTo>
                      <a:pt x="327" y="101"/>
                      <a:pt x="318" y="101"/>
                      <a:pt x="309" y="101"/>
                    </a:cubicBezTo>
                    <a:cubicBezTo>
                      <a:pt x="301" y="101"/>
                      <a:pt x="292" y="101"/>
                      <a:pt x="283" y="100"/>
                    </a:cubicBezTo>
                    <a:cubicBezTo>
                      <a:pt x="271" y="100"/>
                      <a:pt x="260" y="100"/>
                      <a:pt x="248" y="100"/>
                    </a:cubicBezTo>
                    <a:cubicBezTo>
                      <a:pt x="214" y="100"/>
                      <a:pt x="179" y="102"/>
                      <a:pt x="144" y="103"/>
                    </a:cubicBezTo>
                    <a:cubicBezTo>
                      <a:pt x="140" y="104"/>
                      <a:pt x="129" y="104"/>
                      <a:pt x="115" y="104"/>
                    </a:cubicBezTo>
                    <a:cubicBezTo>
                      <a:pt x="81" y="104"/>
                      <a:pt x="35" y="100"/>
                      <a:pt x="55" y="74"/>
                    </a:cubicBezTo>
                    <a:cubicBezTo>
                      <a:pt x="74" y="50"/>
                      <a:pt x="119" y="47"/>
                      <a:pt x="154" y="47"/>
                    </a:cubicBezTo>
                    <a:cubicBezTo>
                      <a:pt x="166" y="47"/>
                      <a:pt x="176" y="47"/>
                      <a:pt x="184" y="47"/>
                    </a:cubicBezTo>
                    <a:cubicBezTo>
                      <a:pt x="185" y="47"/>
                      <a:pt x="186" y="47"/>
                      <a:pt x="188" y="47"/>
                    </a:cubicBezTo>
                    <a:cubicBezTo>
                      <a:pt x="209" y="47"/>
                      <a:pt x="230" y="45"/>
                      <a:pt x="250" y="39"/>
                    </a:cubicBezTo>
                    <a:cubicBezTo>
                      <a:pt x="261" y="35"/>
                      <a:pt x="271" y="29"/>
                      <a:pt x="281" y="25"/>
                    </a:cubicBezTo>
                    <a:cubicBezTo>
                      <a:pt x="281" y="23"/>
                      <a:pt x="281" y="22"/>
                      <a:pt x="281" y="20"/>
                    </a:cubicBezTo>
                    <a:cubicBezTo>
                      <a:pt x="282" y="18"/>
                      <a:pt x="282" y="16"/>
                      <a:pt x="282" y="14"/>
                    </a:cubicBezTo>
                    <a:moveTo>
                      <a:pt x="447" y="0"/>
                    </a:moveTo>
                    <a:cubicBezTo>
                      <a:pt x="435" y="0"/>
                      <a:pt x="423" y="1"/>
                      <a:pt x="411" y="3"/>
                    </a:cubicBezTo>
                    <a:cubicBezTo>
                      <a:pt x="399" y="4"/>
                      <a:pt x="386" y="6"/>
                      <a:pt x="374" y="6"/>
                    </a:cubicBezTo>
                    <a:cubicBezTo>
                      <a:pt x="372" y="6"/>
                      <a:pt x="369" y="6"/>
                      <a:pt x="367" y="6"/>
                    </a:cubicBezTo>
                    <a:cubicBezTo>
                      <a:pt x="353" y="5"/>
                      <a:pt x="340" y="3"/>
                      <a:pt x="328" y="3"/>
                    </a:cubicBezTo>
                    <a:cubicBezTo>
                      <a:pt x="319" y="3"/>
                      <a:pt x="310" y="4"/>
                      <a:pt x="300" y="7"/>
                    </a:cubicBezTo>
                    <a:cubicBezTo>
                      <a:pt x="310" y="8"/>
                      <a:pt x="319" y="11"/>
                      <a:pt x="328" y="13"/>
                    </a:cubicBezTo>
                    <a:cubicBezTo>
                      <a:pt x="336" y="14"/>
                      <a:pt x="345" y="16"/>
                      <a:pt x="353" y="17"/>
                    </a:cubicBezTo>
                    <a:cubicBezTo>
                      <a:pt x="358" y="18"/>
                      <a:pt x="363" y="19"/>
                      <a:pt x="368" y="19"/>
                    </a:cubicBezTo>
                    <a:cubicBezTo>
                      <a:pt x="377" y="20"/>
                      <a:pt x="386" y="21"/>
                      <a:pt x="396" y="21"/>
                    </a:cubicBezTo>
                    <a:cubicBezTo>
                      <a:pt x="400" y="21"/>
                      <a:pt x="404" y="21"/>
                      <a:pt x="408" y="21"/>
                    </a:cubicBezTo>
                    <a:cubicBezTo>
                      <a:pt x="435" y="19"/>
                      <a:pt x="463" y="12"/>
                      <a:pt x="491" y="3"/>
                    </a:cubicBezTo>
                    <a:cubicBezTo>
                      <a:pt x="477" y="1"/>
                      <a:pt x="463" y="0"/>
                      <a:pt x="449" y="0"/>
                    </a:cubicBezTo>
                    <a:cubicBezTo>
                      <a:pt x="448" y="0"/>
                      <a:pt x="448" y="0"/>
                      <a:pt x="447" y="0"/>
                    </a:cubicBezTo>
                  </a:path>
                </a:pathLst>
              </a:custGeom>
              <a:solidFill>
                <a:srgbClr val="D2D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1" name="Freeform 157"/>
              <p:cNvSpPr/>
              <p:nvPr/>
            </p:nvSpPr>
            <p:spPr bwMode="auto">
              <a:xfrm>
                <a:off x="5554" y="2740"/>
                <a:ext cx="57" cy="7"/>
              </a:xfrm>
              <a:custGeom>
                <a:avLst/>
                <a:gdLst>
                  <a:gd name="T0" fmla="*/ 0 w 15"/>
                  <a:gd name="T1" fmla="*/ 0 h 2"/>
                  <a:gd name="T2" fmla="*/ 15 w 15"/>
                  <a:gd name="T3" fmla="*/ 2 h 2"/>
                  <a:gd name="T4" fmla="*/ 0 w 15"/>
                  <a:gd name="T5" fmla="*/ 0 h 2"/>
                </a:gdLst>
                <a:ahLst/>
                <a:cxnLst>
                  <a:cxn ang="0">
                    <a:pos x="T0" y="T1"/>
                  </a:cxn>
                  <a:cxn ang="0">
                    <a:pos x="T2" y="T3"/>
                  </a:cxn>
                  <a:cxn ang="0">
                    <a:pos x="T4" y="T5"/>
                  </a:cxn>
                </a:cxnLst>
                <a:rect l="0" t="0" r="r" b="b"/>
                <a:pathLst>
                  <a:path w="15" h="2">
                    <a:moveTo>
                      <a:pt x="0" y="0"/>
                    </a:moveTo>
                    <a:cubicBezTo>
                      <a:pt x="5" y="1"/>
                      <a:pt x="10" y="2"/>
                      <a:pt x="15" y="2"/>
                    </a:cubicBezTo>
                    <a:cubicBezTo>
                      <a:pt x="10" y="2"/>
                      <a:pt x="5" y="1"/>
                      <a:pt x="0" y="0"/>
                    </a:cubicBezTo>
                  </a:path>
                </a:pathLst>
              </a:custGeom>
              <a:solidFill>
                <a:srgbClr val="B7C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2" name="Freeform 158"/>
              <p:cNvSpPr/>
              <p:nvPr/>
            </p:nvSpPr>
            <p:spPr bwMode="auto">
              <a:xfrm>
                <a:off x="7444" y="2770"/>
                <a:ext cx="103" cy="206"/>
              </a:xfrm>
              <a:custGeom>
                <a:avLst/>
                <a:gdLst>
                  <a:gd name="T0" fmla="*/ 0 w 27"/>
                  <a:gd name="T1" fmla="*/ 0 h 54"/>
                  <a:gd name="T2" fmla="*/ 0 w 27"/>
                  <a:gd name="T3" fmla="*/ 4 h 54"/>
                  <a:gd name="T4" fmla="*/ 2 w 27"/>
                  <a:gd name="T5" fmla="*/ 9 h 54"/>
                  <a:gd name="T6" fmla="*/ 0 w 27"/>
                  <a:gd name="T7" fmla="*/ 54 h 54"/>
                  <a:gd name="T8" fmla="*/ 22 w 27"/>
                  <a:gd name="T9" fmla="*/ 37 h 54"/>
                  <a:gd name="T10" fmla="*/ 7 w 27"/>
                  <a:gd name="T11" fmla="*/ 3 h 54"/>
                  <a:gd name="T12" fmla="*/ 0 w 27"/>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7" h="54">
                    <a:moveTo>
                      <a:pt x="0" y="0"/>
                    </a:moveTo>
                    <a:cubicBezTo>
                      <a:pt x="0" y="1"/>
                      <a:pt x="0" y="3"/>
                      <a:pt x="0" y="4"/>
                    </a:cubicBezTo>
                    <a:cubicBezTo>
                      <a:pt x="0" y="5"/>
                      <a:pt x="1" y="7"/>
                      <a:pt x="2" y="9"/>
                    </a:cubicBezTo>
                    <a:cubicBezTo>
                      <a:pt x="7" y="22"/>
                      <a:pt x="5" y="38"/>
                      <a:pt x="0" y="54"/>
                    </a:cubicBezTo>
                    <a:cubicBezTo>
                      <a:pt x="10" y="49"/>
                      <a:pt x="19" y="44"/>
                      <a:pt x="22" y="37"/>
                    </a:cubicBezTo>
                    <a:cubicBezTo>
                      <a:pt x="27" y="24"/>
                      <a:pt x="17" y="10"/>
                      <a:pt x="7" y="3"/>
                    </a:cubicBezTo>
                    <a:cubicBezTo>
                      <a:pt x="5" y="2"/>
                      <a:pt x="2" y="1"/>
                      <a:pt x="0" y="0"/>
                    </a:cubicBezTo>
                  </a:path>
                </a:pathLst>
              </a:custGeom>
              <a:solidFill>
                <a:srgbClr val="BAC6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3" name="Freeform 159"/>
              <p:cNvSpPr/>
              <p:nvPr/>
            </p:nvSpPr>
            <p:spPr bwMode="auto">
              <a:xfrm>
                <a:off x="4344" y="2770"/>
                <a:ext cx="3127" cy="454"/>
              </a:xfrm>
              <a:custGeom>
                <a:avLst/>
                <a:gdLst>
                  <a:gd name="T0" fmla="*/ 246 w 822"/>
                  <a:gd name="T1" fmla="*/ 0 h 119"/>
                  <a:gd name="T2" fmla="*/ 215 w 822"/>
                  <a:gd name="T3" fmla="*/ 14 h 119"/>
                  <a:gd name="T4" fmla="*/ 153 w 822"/>
                  <a:gd name="T5" fmla="*/ 22 h 119"/>
                  <a:gd name="T6" fmla="*/ 149 w 822"/>
                  <a:gd name="T7" fmla="*/ 22 h 119"/>
                  <a:gd name="T8" fmla="*/ 119 w 822"/>
                  <a:gd name="T9" fmla="*/ 22 h 119"/>
                  <a:gd name="T10" fmla="*/ 20 w 822"/>
                  <a:gd name="T11" fmla="*/ 49 h 119"/>
                  <a:gd name="T12" fmla="*/ 80 w 822"/>
                  <a:gd name="T13" fmla="*/ 79 h 119"/>
                  <a:gd name="T14" fmla="*/ 109 w 822"/>
                  <a:gd name="T15" fmla="*/ 78 h 119"/>
                  <a:gd name="T16" fmla="*/ 213 w 822"/>
                  <a:gd name="T17" fmla="*/ 75 h 119"/>
                  <a:gd name="T18" fmla="*/ 248 w 822"/>
                  <a:gd name="T19" fmla="*/ 75 h 119"/>
                  <a:gd name="T20" fmla="*/ 274 w 822"/>
                  <a:gd name="T21" fmla="*/ 76 h 119"/>
                  <a:gd name="T22" fmla="*/ 301 w 822"/>
                  <a:gd name="T23" fmla="*/ 76 h 119"/>
                  <a:gd name="T24" fmla="*/ 327 w 822"/>
                  <a:gd name="T25" fmla="*/ 76 h 119"/>
                  <a:gd name="T26" fmla="*/ 373 w 822"/>
                  <a:gd name="T27" fmla="*/ 78 h 119"/>
                  <a:gd name="T28" fmla="*/ 621 w 822"/>
                  <a:gd name="T29" fmla="*/ 118 h 119"/>
                  <a:gd name="T30" fmla="*/ 648 w 822"/>
                  <a:gd name="T31" fmla="*/ 119 h 119"/>
                  <a:gd name="T32" fmla="*/ 696 w 822"/>
                  <a:gd name="T33" fmla="*/ 110 h 119"/>
                  <a:gd name="T34" fmla="*/ 782 w 822"/>
                  <a:gd name="T35" fmla="*/ 68 h 119"/>
                  <a:gd name="T36" fmla="*/ 815 w 822"/>
                  <a:gd name="T37" fmla="*/ 54 h 119"/>
                  <a:gd name="T38" fmla="*/ 817 w 822"/>
                  <a:gd name="T39" fmla="*/ 9 h 119"/>
                  <a:gd name="T40" fmla="*/ 815 w 822"/>
                  <a:gd name="T41" fmla="*/ 4 h 119"/>
                  <a:gd name="T42" fmla="*/ 815 w 822"/>
                  <a:gd name="T43" fmla="*/ 4 h 119"/>
                  <a:gd name="T44" fmla="*/ 815 w 822"/>
                  <a:gd name="T45" fmla="*/ 11 h 119"/>
                  <a:gd name="T46" fmla="*/ 815 w 822"/>
                  <a:gd name="T47" fmla="*/ 19 h 119"/>
                  <a:gd name="T48" fmla="*/ 815 w 822"/>
                  <a:gd name="T49" fmla="*/ 22 h 119"/>
                  <a:gd name="T50" fmla="*/ 814 w 822"/>
                  <a:gd name="T51" fmla="*/ 22 h 119"/>
                  <a:gd name="T52" fmla="*/ 811 w 822"/>
                  <a:gd name="T53" fmla="*/ 25 h 119"/>
                  <a:gd name="T54" fmla="*/ 803 w 822"/>
                  <a:gd name="T55" fmla="*/ 29 h 119"/>
                  <a:gd name="T56" fmla="*/ 769 w 822"/>
                  <a:gd name="T57" fmla="*/ 47 h 119"/>
                  <a:gd name="T58" fmla="*/ 726 w 822"/>
                  <a:gd name="T59" fmla="*/ 69 h 119"/>
                  <a:gd name="T60" fmla="*/ 710 w 822"/>
                  <a:gd name="T61" fmla="*/ 76 h 119"/>
                  <a:gd name="T62" fmla="*/ 687 w 822"/>
                  <a:gd name="T63" fmla="*/ 83 h 119"/>
                  <a:gd name="T64" fmla="*/ 682 w 822"/>
                  <a:gd name="T65" fmla="*/ 83 h 119"/>
                  <a:gd name="T66" fmla="*/ 646 w 822"/>
                  <a:gd name="T67" fmla="*/ 79 h 119"/>
                  <a:gd name="T68" fmla="*/ 583 w 822"/>
                  <a:gd name="T69" fmla="*/ 74 h 119"/>
                  <a:gd name="T70" fmla="*/ 524 w 822"/>
                  <a:gd name="T71" fmla="*/ 70 h 119"/>
                  <a:gd name="T72" fmla="*/ 487 w 822"/>
                  <a:gd name="T73" fmla="*/ 65 h 119"/>
                  <a:gd name="T74" fmla="*/ 401 w 822"/>
                  <a:gd name="T75" fmla="*/ 55 h 119"/>
                  <a:gd name="T76" fmla="*/ 304 w 822"/>
                  <a:gd name="T77" fmla="*/ 42 h 119"/>
                  <a:gd name="T78" fmla="*/ 265 w 822"/>
                  <a:gd name="T79" fmla="*/ 38 h 119"/>
                  <a:gd name="T80" fmla="*/ 237 w 822"/>
                  <a:gd name="T81" fmla="*/ 32 h 119"/>
                  <a:gd name="T82" fmla="*/ 246 w 822"/>
                  <a:gd name="T8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2" h="119">
                    <a:moveTo>
                      <a:pt x="246" y="0"/>
                    </a:moveTo>
                    <a:cubicBezTo>
                      <a:pt x="236" y="4"/>
                      <a:pt x="226" y="10"/>
                      <a:pt x="215" y="14"/>
                    </a:cubicBezTo>
                    <a:cubicBezTo>
                      <a:pt x="195" y="20"/>
                      <a:pt x="174" y="22"/>
                      <a:pt x="153" y="22"/>
                    </a:cubicBezTo>
                    <a:cubicBezTo>
                      <a:pt x="151" y="22"/>
                      <a:pt x="150" y="22"/>
                      <a:pt x="149" y="22"/>
                    </a:cubicBezTo>
                    <a:cubicBezTo>
                      <a:pt x="141" y="22"/>
                      <a:pt x="131" y="22"/>
                      <a:pt x="119" y="22"/>
                    </a:cubicBezTo>
                    <a:cubicBezTo>
                      <a:pt x="84" y="22"/>
                      <a:pt x="39" y="25"/>
                      <a:pt x="20" y="49"/>
                    </a:cubicBezTo>
                    <a:cubicBezTo>
                      <a:pt x="0" y="75"/>
                      <a:pt x="46" y="79"/>
                      <a:pt x="80" y="79"/>
                    </a:cubicBezTo>
                    <a:cubicBezTo>
                      <a:pt x="94" y="79"/>
                      <a:pt x="105" y="79"/>
                      <a:pt x="109" y="78"/>
                    </a:cubicBezTo>
                    <a:cubicBezTo>
                      <a:pt x="144" y="77"/>
                      <a:pt x="179" y="75"/>
                      <a:pt x="213" y="75"/>
                    </a:cubicBezTo>
                    <a:cubicBezTo>
                      <a:pt x="225" y="75"/>
                      <a:pt x="236" y="75"/>
                      <a:pt x="248" y="75"/>
                    </a:cubicBezTo>
                    <a:cubicBezTo>
                      <a:pt x="257" y="76"/>
                      <a:pt x="266" y="76"/>
                      <a:pt x="274" y="76"/>
                    </a:cubicBezTo>
                    <a:cubicBezTo>
                      <a:pt x="283" y="76"/>
                      <a:pt x="292" y="76"/>
                      <a:pt x="301" y="76"/>
                    </a:cubicBezTo>
                    <a:cubicBezTo>
                      <a:pt x="309" y="76"/>
                      <a:pt x="318" y="76"/>
                      <a:pt x="327" y="76"/>
                    </a:cubicBezTo>
                    <a:cubicBezTo>
                      <a:pt x="342" y="76"/>
                      <a:pt x="358" y="76"/>
                      <a:pt x="373" y="78"/>
                    </a:cubicBezTo>
                    <a:cubicBezTo>
                      <a:pt x="456" y="87"/>
                      <a:pt x="537" y="113"/>
                      <a:pt x="621" y="118"/>
                    </a:cubicBezTo>
                    <a:cubicBezTo>
                      <a:pt x="630" y="118"/>
                      <a:pt x="639" y="119"/>
                      <a:pt x="648" y="119"/>
                    </a:cubicBezTo>
                    <a:cubicBezTo>
                      <a:pt x="664" y="119"/>
                      <a:pt x="681" y="117"/>
                      <a:pt x="696" y="110"/>
                    </a:cubicBezTo>
                    <a:cubicBezTo>
                      <a:pt x="725" y="97"/>
                      <a:pt x="754" y="82"/>
                      <a:pt x="782" y="68"/>
                    </a:cubicBezTo>
                    <a:cubicBezTo>
                      <a:pt x="790" y="64"/>
                      <a:pt x="804" y="60"/>
                      <a:pt x="815" y="54"/>
                    </a:cubicBezTo>
                    <a:cubicBezTo>
                      <a:pt x="820" y="38"/>
                      <a:pt x="822" y="22"/>
                      <a:pt x="817" y="9"/>
                    </a:cubicBezTo>
                    <a:cubicBezTo>
                      <a:pt x="816" y="7"/>
                      <a:pt x="815" y="5"/>
                      <a:pt x="815" y="4"/>
                    </a:cubicBezTo>
                    <a:cubicBezTo>
                      <a:pt x="815" y="4"/>
                      <a:pt x="815" y="4"/>
                      <a:pt x="815" y="4"/>
                    </a:cubicBezTo>
                    <a:cubicBezTo>
                      <a:pt x="815" y="5"/>
                      <a:pt x="815" y="8"/>
                      <a:pt x="815" y="11"/>
                    </a:cubicBezTo>
                    <a:cubicBezTo>
                      <a:pt x="816" y="14"/>
                      <a:pt x="816" y="17"/>
                      <a:pt x="815" y="19"/>
                    </a:cubicBezTo>
                    <a:cubicBezTo>
                      <a:pt x="815" y="20"/>
                      <a:pt x="815" y="21"/>
                      <a:pt x="815" y="22"/>
                    </a:cubicBezTo>
                    <a:cubicBezTo>
                      <a:pt x="815" y="22"/>
                      <a:pt x="814" y="22"/>
                      <a:pt x="814" y="22"/>
                    </a:cubicBezTo>
                    <a:cubicBezTo>
                      <a:pt x="813" y="23"/>
                      <a:pt x="812" y="24"/>
                      <a:pt x="811" y="25"/>
                    </a:cubicBezTo>
                    <a:cubicBezTo>
                      <a:pt x="809" y="26"/>
                      <a:pt x="805" y="28"/>
                      <a:pt x="803" y="29"/>
                    </a:cubicBezTo>
                    <a:cubicBezTo>
                      <a:pt x="793" y="36"/>
                      <a:pt x="781" y="42"/>
                      <a:pt x="769" y="47"/>
                    </a:cubicBezTo>
                    <a:cubicBezTo>
                      <a:pt x="755" y="55"/>
                      <a:pt x="741" y="63"/>
                      <a:pt x="726" y="69"/>
                    </a:cubicBezTo>
                    <a:cubicBezTo>
                      <a:pt x="721" y="72"/>
                      <a:pt x="716" y="74"/>
                      <a:pt x="710" y="76"/>
                    </a:cubicBezTo>
                    <a:cubicBezTo>
                      <a:pt x="702" y="79"/>
                      <a:pt x="695" y="83"/>
                      <a:pt x="687" y="83"/>
                    </a:cubicBezTo>
                    <a:cubicBezTo>
                      <a:pt x="685" y="83"/>
                      <a:pt x="683" y="83"/>
                      <a:pt x="682" y="83"/>
                    </a:cubicBezTo>
                    <a:cubicBezTo>
                      <a:pt x="670" y="80"/>
                      <a:pt x="658" y="80"/>
                      <a:pt x="646" y="79"/>
                    </a:cubicBezTo>
                    <a:cubicBezTo>
                      <a:pt x="625" y="79"/>
                      <a:pt x="604" y="75"/>
                      <a:pt x="583" y="74"/>
                    </a:cubicBezTo>
                    <a:cubicBezTo>
                      <a:pt x="563" y="73"/>
                      <a:pt x="544" y="74"/>
                      <a:pt x="524" y="70"/>
                    </a:cubicBezTo>
                    <a:cubicBezTo>
                      <a:pt x="512" y="68"/>
                      <a:pt x="499" y="68"/>
                      <a:pt x="487" y="65"/>
                    </a:cubicBezTo>
                    <a:cubicBezTo>
                      <a:pt x="458" y="60"/>
                      <a:pt x="430" y="61"/>
                      <a:pt x="401" y="55"/>
                    </a:cubicBezTo>
                    <a:cubicBezTo>
                      <a:pt x="369" y="49"/>
                      <a:pt x="336" y="49"/>
                      <a:pt x="304" y="42"/>
                    </a:cubicBezTo>
                    <a:cubicBezTo>
                      <a:pt x="292" y="39"/>
                      <a:pt x="279" y="38"/>
                      <a:pt x="265" y="38"/>
                    </a:cubicBezTo>
                    <a:cubicBezTo>
                      <a:pt x="256" y="37"/>
                      <a:pt x="246" y="34"/>
                      <a:pt x="237" y="32"/>
                    </a:cubicBezTo>
                    <a:cubicBezTo>
                      <a:pt x="239" y="21"/>
                      <a:pt x="243" y="11"/>
                      <a:pt x="246" y="0"/>
                    </a:cubicBezTo>
                  </a:path>
                </a:pathLst>
              </a:custGeom>
              <a:solidFill>
                <a:srgbClr val="B7C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4" name="Freeform 160"/>
              <p:cNvSpPr/>
              <p:nvPr/>
            </p:nvSpPr>
            <p:spPr bwMode="auto">
              <a:xfrm>
                <a:off x="6341" y="879"/>
                <a:ext cx="19" cy="774"/>
              </a:xfrm>
              <a:custGeom>
                <a:avLst/>
                <a:gdLst>
                  <a:gd name="T0" fmla="*/ 2 w 5"/>
                  <a:gd name="T1" fmla="*/ 0 h 203"/>
                  <a:gd name="T2" fmla="*/ 0 w 5"/>
                  <a:gd name="T3" fmla="*/ 2 h 203"/>
                  <a:gd name="T4" fmla="*/ 1 w 5"/>
                  <a:gd name="T5" fmla="*/ 176 h 203"/>
                  <a:gd name="T6" fmla="*/ 1 w 5"/>
                  <a:gd name="T7" fmla="*/ 201 h 203"/>
                  <a:gd name="T8" fmla="*/ 3 w 5"/>
                  <a:gd name="T9" fmla="*/ 203 h 203"/>
                  <a:gd name="T10" fmla="*/ 5 w 5"/>
                  <a:gd name="T11" fmla="*/ 201 h 203"/>
                  <a:gd name="T12" fmla="*/ 5 w 5"/>
                  <a:gd name="T13" fmla="*/ 176 h 203"/>
                  <a:gd name="T14" fmla="*/ 3 w 5"/>
                  <a:gd name="T15" fmla="*/ 2 h 203"/>
                  <a:gd name="T16" fmla="*/ 2 w 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03">
                    <a:moveTo>
                      <a:pt x="2" y="0"/>
                    </a:moveTo>
                    <a:cubicBezTo>
                      <a:pt x="1" y="0"/>
                      <a:pt x="0" y="1"/>
                      <a:pt x="0" y="2"/>
                    </a:cubicBezTo>
                    <a:cubicBezTo>
                      <a:pt x="1" y="29"/>
                      <a:pt x="1" y="148"/>
                      <a:pt x="1" y="176"/>
                    </a:cubicBezTo>
                    <a:cubicBezTo>
                      <a:pt x="1" y="201"/>
                      <a:pt x="1" y="201"/>
                      <a:pt x="1" y="201"/>
                    </a:cubicBezTo>
                    <a:cubicBezTo>
                      <a:pt x="1" y="202"/>
                      <a:pt x="2" y="203"/>
                      <a:pt x="3" y="203"/>
                    </a:cubicBezTo>
                    <a:cubicBezTo>
                      <a:pt x="4" y="203"/>
                      <a:pt x="5" y="202"/>
                      <a:pt x="5" y="201"/>
                    </a:cubicBezTo>
                    <a:cubicBezTo>
                      <a:pt x="5" y="176"/>
                      <a:pt x="5" y="176"/>
                      <a:pt x="5" y="176"/>
                    </a:cubicBezTo>
                    <a:cubicBezTo>
                      <a:pt x="4" y="148"/>
                      <a:pt x="4" y="29"/>
                      <a:pt x="3" y="2"/>
                    </a:cubicBezTo>
                    <a:cubicBezTo>
                      <a:pt x="3" y="1"/>
                      <a:pt x="3" y="0"/>
                      <a:pt x="2" y="0"/>
                    </a:cubicBez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5" name="Freeform 161"/>
              <p:cNvSpPr/>
              <p:nvPr/>
            </p:nvSpPr>
            <p:spPr bwMode="auto">
              <a:xfrm>
                <a:off x="6284" y="749"/>
                <a:ext cx="152" cy="138"/>
              </a:xfrm>
              <a:custGeom>
                <a:avLst/>
                <a:gdLst>
                  <a:gd name="T0" fmla="*/ 15 w 40"/>
                  <a:gd name="T1" fmla="*/ 15 h 36"/>
                  <a:gd name="T2" fmla="*/ 0 w 40"/>
                  <a:gd name="T3" fmla="*/ 13 h 36"/>
                  <a:gd name="T4" fmla="*/ 17 w 40"/>
                  <a:gd name="T5" fmla="*/ 36 h 36"/>
                  <a:gd name="T6" fmla="*/ 33 w 40"/>
                  <a:gd name="T7" fmla="*/ 7 h 36"/>
                  <a:gd name="T8" fmla="*/ 16 w 40"/>
                  <a:gd name="T9" fmla="*/ 15 h 36"/>
                  <a:gd name="T10" fmla="*/ 15 w 40"/>
                  <a:gd name="T11" fmla="*/ 15 h 36"/>
                </a:gdLst>
                <a:ahLst/>
                <a:cxnLst>
                  <a:cxn ang="0">
                    <a:pos x="T0" y="T1"/>
                  </a:cxn>
                  <a:cxn ang="0">
                    <a:pos x="T2" y="T3"/>
                  </a:cxn>
                  <a:cxn ang="0">
                    <a:pos x="T4" y="T5"/>
                  </a:cxn>
                  <a:cxn ang="0">
                    <a:pos x="T6" y="T7"/>
                  </a:cxn>
                  <a:cxn ang="0">
                    <a:pos x="T8" y="T9"/>
                  </a:cxn>
                  <a:cxn ang="0">
                    <a:pos x="T10" y="T11"/>
                  </a:cxn>
                </a:cxnLst>
                <a:rect l="0" t="0" r="r" b="b"/>
                <a:pathLst>
                  <a:path w="40" h="36">
                    <a:moveTo>
                      <a:pt x="15" y="15"/>
                    </a:moveTo>
                    <a:cubicBezTo>
                      <a:pt x="13" y="6"/>
                      <a:pt x="1" y="2"/>
                      <a:pt x="0" y="13"/>
                    </a:cubicBezTo>
                    <a:cubicBezTo>
                      <a:pt x="0" y="20"/>
                      <a:pt x="11" y="32"/>
                      <a:pt x="17" y="36"/>
                    </a:cubicBezTo>
                    <a:cubicBezTo>
                      <a:pt x="22" y="31"/>
                      <a:pt x="40" y="16"/>
                      <a:pt x="33" y="7"/>
                    </a:cubicBezTo>
                    <a:cubicBezTo>
                      <a:pt x="27" y="0"/>
                      <a:pt x="20" y="11"/>
                      <a:pt x="16" y="15"/>
                    </a:cubicBezTo>
                    <a:lnTo>
                      <a:pt x="15" y="15"/>
                    </a:ln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6" name="Freeform 162"/>
              <p:cNvSpPr/>
              <p:nvPr/>
            </p:nvSpPr>
            <p:spPr bwMode="auto">
              <a:xfrm>
                <a:off x="6375" y="753"/>
                <a:ext cx="65" cy="118"/>
              </a:xfrm>
              <a:custGeom>
                <a:avLst/>
                <a:gdLst>
                  <a:gd name="T0" fmla="*/ 1 w 17"/>
                  <a:gd name="T1" fmla="*/ 2 h 31"/>
                  <a:gd name="T2" fmla="*/ 1 w 17"/>
                  <a:gd name="T3" fmla="*/ 3 h 31"/>
                  <a:gd name="T4" fmla="*/ 2 w 17"/>
                  <a:gd name="T5" fmla="*/ 3 h 31"/>
                  <a:gd name="T6" fmla="*/ 10 w 17"/>
                  <a:gd name="T7" fmla="*/ 4 h 31"/>
                  <a:gd name="T8" fmla="*/ 0 w 17"/>
                  <a:gd name="T9" fmla="*/ 31 h 31"/>
                  <a:gd name="T10" fmla="*/ 0 w 17"/>
                  <a:gd name="T11" fmla="*/ 31 h 31"/>
                  <a:gd name="T12" fmla="*/ 0 w 17"/>
                  <a:gd name="T13" fmla="*/ 31 h 31"/>
                  <a:gd name="T14" fmla="*/ 11 w 17"/>
                  <a:gd name="T15" fmla="*/ 4 h 31"/>
                  <a:gd name="T16" fmla="*/ 1 w 17"/>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1">
                    <a:moveTo>
                      <a:pt x="1" y="2"/>
                    </a:moveTo>
                    <a:cubicBezTo>
                      <a:pt x="1" y="3"/>
                      <a:pt x="1" y="3"/>
                      <a:pt x="1" y="3"/>
                    </a:cubicBezTo>
                    <a:cubicBezTo>
                      <a:pt x="2" y="3"/>
                      <a:pt x="2" y="3"/>
                      <a:pt x="2" y="3"/>
                    </a:cubicBezTo>
                    <a:cubicBezTo>
                      <a:pt x="5" y="1"/>
                      <a:pt x="8" y="1"/>
                      <a:pt x="10" y="4"/>
                    </a:cubicBezTo>
                    <a:cubicBezTo>
                      <a:pt x="17" y="12"/>
                      <a:pt x="7" y="23"/>
                      <a:pt x="0" y="31"/>
                    </a:cubicBezTo>
                    <a:cubicBezTo>
                      <a:pt x="0" y="31"/>
                      <a:pt x="0" y="31"/>
                      <a:pt x="0" y="31"/>
                    </a:cubicBezTo>
                    <a:cubicBezTo>
                      <a:pt x="0" y="31"/>
                      <a:pt x="0" y="31"/>
                      <a:pt x="0" y="31"/>
                    </a:cubicBezTo>
                    <a:cubicBezTo>
                      <a:pt x="8" y="23"/>
                      <a:pt x="17" y="12"/>
                      <a:pt x="11" y="4"/>
                    </a:cubicBezTo>
                    <a:cubicBezTo>
                      <a:pt x="8" y="0"/>
                      <a:pt x="5" y="0"/>
                      <a:pt x="1" y="2"/>
                    </a:cubicBez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187" name="Picture 1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 y="1593"/>
                <a:ext cx="2237" cy="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8"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 y="1642"/>
                <a:ext cx="12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9" name="Picture 1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0" y="1817"/>
                <a:ext cx="8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0" name="Picture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6" y="1708"/>
                <a:ext cx="314"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1" name="Picture 1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3" y="2506"/>
                <a:ext cx="46"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2" name="Picture 1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8" y="2581"/>
                <a:ext cx="4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3" name="Picture 1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06" y="2562"/>
                <a:ext cx="46"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4" name="Picture 17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1" y="2593"/>
                <a:ext cx="34"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5" name="Picture 1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9" y="2426"/>
                <a:ext cx="490"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6" name="Picture 17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30" y="2801"/>
                <a:ext cx="3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7" name="Picture 17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34" y="2784"/>
                <a:ext cx="2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 name="Picture 17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95" y="1642"/>
                <a:ext cx="2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9" name="Picture 17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00" y="1650"/>
                <a:ext cx="35"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0" name="Picture 17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71" y="1642"/>
                <a:ext cx="161"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1" name="Picture 17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69" y="2160"/>
                <a:ext cx="57"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2" name="Picture 17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47" y="2199"/>
                <a:ext cx="373"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3" name="Picture 17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17" y="2629"/>
                <a:ext cx="4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4" name="Picture 18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23" y="2740"/>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5" name="Picture 18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26" y="2754"/>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6" name="Picture 18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27" y="2766"/>
                <a:ext cx="35"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7" name="Picture 18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25" y="2667"/>
                <a:ext cx="43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 name="Picture 18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26" y="2824"/>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9" name="Picture 18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427" y="2836"/>
                <a:ext cx="2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0" name="Picture 18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303" y="1657"/>
                <a:ext cx="131"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1" name="Picture 18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12" y="2579"/>
                <a:ext cx="2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2" name="Picture 18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412" y="2572"/>
                <a:ext cx="2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3" name="Picture 18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412" y="2594"/>
                <a:ext cx="2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4" name="Picture 19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434" y="2828"/>
                <a:ext cx="22"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5" name="Picture 19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032" y="1642"/>
                <a:ext cx="424"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7" name="Freeform 192"/>
              <p:cNvSpPr/>
              <p:nvPr/>
            </p:nvSpPr>
            <p:spPr bwMode="auto">
              <a:xfrm>
                <a:off x="5074" y="1489"/>
                <a:ext cx="2119" cy="1346"/>
              </a:xfrm>
              <a:custGeom>
                <a:avLst/>
                <a:gdLst>
                  <a:gd name="T0" fmla="*/ 209 w 557"/>
                  <a:gd name="T1" fmla="*/ 9 h 353"/>
                  <a:gd name="T2" fmla="*/ 195 w 557"/>
                  <a:gd name="T3" fmla="*/ 8 h 353"/>
                  <a:gd name="T4" fmla="*/ 163 w 557"/>
                  <a:gd name="T5" fmla="*/ 6 h 353"/>
                  <a:gd name="T6" fmla="*/ 126 w 557"/>
                  <a:gd name="T7" fmla="*/ 1 h 353"/>
                  <a:gd name="T8" fmla="*/ 122 w 557"/>
                  <a:gd name="T9" fmla="*/ 32 h 353"/>
                  <a:gd name="T10" fmla="*/ 109 w 557"/>
                  <a:gd name="T11" fmla="*/ 85 h 353"/>
                  <a:gd name="T12" fmla="*/ 99 w 557"/>
                  <a:gd name="T13" fmla="*/ 131 h 353"/>
                  <a:gd name="T14" fmla="*/ 84 w 557"/>
                  <a:gd name="T15" fmla="*/ 187 h 353"/>
                  <a:gd name="T16" fmla="*/ 65 w 557"/>
                  <a:gd name="T17" fmla="*/ 231 h 353"/>
                  <a:gd name="T18" fmla="*/ 55 w 557"/>
                  <a:gd name="T19" fmla="*/ 249 h 353"/>
                  <a:gd name="T20" fmla="*/ 52 w 557"/>
                  <a:gd name="T21" fmla="*/ 259 h 353"/>
                  <a:gd name="T22" fmla="*/ 45 w 557"/>
                  <a:gd name="T23" fmla="*/ 270 h 353"/>
                  <a:gd name="T24" fmla="*/ 27 w 557"/>
                  <a:gd name="T25" fmla="*/ 290 h 353"/>
                  <a:gd name="T26" fmla="*/ 9 w 557"/>
                  <a:gd name="T27" fmla="*/ 307 h 353"/>
                  <a:gd name="T28" fmla="*/ 0 w 557"/>
                  <a:gd name="T29" fmla="*/ 316 h 353"/>
                  <a:gd name="T30" fmla="*/ 17 w 557"/>
                  <a:gd name="T31" fmla="*/ 314 h 353"/>
                  <a:gd name="T32" fmla="*/ 33 w 557"/>
                  <a:gd name="T33" fmla="*/ 315 h 353"/>
                  <a:gd name="T34" fmla="*/ 51 w 557"/>
                  <a:gd name="T35" fmla="*/ 316 h 353"/>
                  <a:gd name="T36" fmla="*/ 92 w 557"/>
                  <a:gd name="T37" fmla="*/ 322 h 353"/>
                  <a:gd name="T38" fmla="*/ 110 w 557"/>
                  <a:gd name="T39" fmla="*/ 326 h 353"/>
                  <a:gd name="T40" fmla="*/ 123 w 557"/>
                  <a:gd name="T41" fmla="*/ 328 h 353"/>
                  <a:gd name="T42" fmla="*/ 200 w 557"/>
                  <a:gd name="T43" fmla="*/ 335 h 353"/>
                  <a:gd name="T44" fmla="*/ 254 w 557"/>
                  <a:gd name="T45" fmla="*/ 338 h 353"/>
                  <a:gd name="T46" fmla="*/ 312 w 557"/>
                  <a:gd name="T47" fmla="*/ 341 h 353"/>
                  <a:gd name="T48" fmla="*/ 347 w 557"/>
                  <a:gd name="T49" fmla="*/ 345 h 353"/>
                  <a:gd name="T50" fmla="*/ 386 w 557"/>
                  <a:gd name="T51" fmla="*/ 346 h 353"/>
                  <a:gd name="T52" fmla="*/ 415 w 557"/>
                  <a:gd name="T53" fmla="*/ 351 h 353"/>
                  <a:gd name="T54" fmla="*/ 432 w 557"/>
                  <a:gd name="T55" fmla="*/ 351 h 353"/>
                  <a:gd name="T56" fmla="*/ 452 w 557"/>
                  <a:gd name="T57" fmla="*/ 353 h 353"/>
                  <a:gd name="T58" fmla="*/ 460 w 557"/>
                  <a:gd name="T59" fmla="*/ 348 h 353"/>
                  <a:gd name="T60" fmla="*/ 463 w 557"/>
                  <a:gd name="T61" fmla="*/ 333 h 353"/>
                  <a:gd name="T62" fmla="*/ 471 w 557"/>
                  <a:gd name="T63" fmla="*/ 303 h 353"/>
                  <a:gd name="T64" fmla="*/ 488 w 557"/>
                  <a:gd name="T65" fmla="*/ 249 h 353"/>
                  <a:gd name="T66" fmla="*/ 506 w 557"/>
                  <a:gd name="T67" fmla="*/ 190 h 353"/>
                  <a:gd name="T68" fmla="*/ 528 w 557"/>
                  <a:gd name="T69" fmla="*/ 123 h 353"/>
                  <a:gd name="T70" fmla="*/ 534 w 557"/>
                  <a:gd name="T71" fmla="*/ 108 h 353"/>
                  <a:gd name="T72" fmla="*/ 537 w 557"/>
                  <a:gd name="T73" fmla="*/ 90 h 353"/>
                  <a:gd name="T74" fmla="*/ 539 w 557"/>
                  <a:gd name="T75" fmla="*/ 79 h 353"/>
                  <a:gd name="T76" fmla="*/ 545 w 557"/>
                  <a:gd name="T77" fmla="*/ 65 h 353"/>
                  <a:gd name="T78" fmla="*/ 553 w 557"/>
                  <a:gd name="T79" fmla="*/ 37 h 353"/>
                  <a:gd name="T80" fmla="*/ 557 w 557"/>
                  <a:gd name="T81" fmla="*/ 26 h 353"/>
                  <a:gd name="T82" fmla="*/ 522 w 557"/>
                  <a:gd name="T83" fmla="*/ 25 h 353"/>
                  <a:gd name="T84" fmla="*/ 474 w 557"/>
                  <a:gd name="T85" fmla="*/ 24 h 353"/>
                  <a:gd name="T86" fmla="*/ 384 w 557"/>
                  <a:gd name="T87" fmla="*/ 23 h 353"/>
                  <a:gd name="T88" fmla="*/ 305 w 557"/>
                  <a:gd name="T89" fmla="*/ 16 h 353"/>
                  <a:gd name="T90" fmla="*/ 241 w 557"/>
                  <a:gd name="T91" fmla="*/ 13 h 353"/>
                  <a:gd name="T92" fmla="*/ 209 w 557"/>
                  <a:gd name="T93" fmla="*/ 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7" h="353">
                    <a:moveTo>
                      <a:pt x="209" y="9"/>
                    </a:moveTo>
                    <a:cubicBezTo>
                      <a:pt x="204" y="8"/>
                      <a:pt x="200" y="8"/>
                      <a:pt x="195" y="8"/>
                    </a:cubicBezTo>
                    <a:cubicBezTo>
                      <a:pt x="184" y="7"/>
                      <a:pt x="174" y="8"/>
                      <a:pt x="163" y="6"/>
                    </a:cubicBezTo>
                    <a:cubicBezTo>
                      <a:pt x="159" y="6"/>
                      <a:pt x="126" y="0"/>
                      <a:pt x="126" y="1"/>
                    </a:cubicBezTo>
                    <a:cubicBezTo>
                      <a:pt x="127" y="11"/>
                      <a:pt x="123" y="23"/>
                      <a:pt x="122" y="32"/>
                    </a:cubicBezTo>
                    <a:cubicBezTo>
                      <a:pt x="119" y="50"/>
                      <a:pt x="111" y="67"/>
                      <a:pt x="109" y="85"/>
                    </a:cubicBezTo>
                    <a:cubicBezTo>
                      <a:pt x="108" y="101"/>
                      <a:pt x="104" y="115"/>
                      <a:pt x="99" y="131"/>
                    </a:cubicBezTo>
                    <a:cubicBezTo>
                      <a:pt x="94" y="150"/>
                      <a:pt x="89" y="168"/>
                      <a:pt x="84" y="187"/>
                    </a:cubicBezTo>
                    <a:cubicBezTo>
                      <a:pt x="79" y="202"/>
                      <a:pt x="71" y="216"/>
                      <a:pt x="65" y="231"/>
                    </a:cubicBezTo>
                    <a:cubicBezTo>
                      <a:pt x="62" y="237"/>
                      <a:pt x="58" y="243"/>
                      <a:pt x="55" y="249"/>
                    </a:cubicBezTo>
                    <a:cubicBezTo>
                      <a:pt x="54" y="252"/>
                      <a:pt x="53" y="256"/>
                      <a:pt x="52" y="259"/>
                    </a:cubicBezTo>
                    <a:cubicBezTo>
                      <a:pt x="50" y="263"/>
                      <a:pt x="47" y="267"/>
                      <a:pt x="45" y="270"/>
                    </a:cubicBezTo>
                    <a:cubicBezTo>
                      <a:pt x="40" y="277"/>
                      <a:pt x="33" y="283"/>
                      <a:pt x="27" y="290"/>
                    </a:cubicBezTo>
                    <a:cubicBezTo>
                      <a:pt x="22" y="296"/>
                      <a:pt x="16" y="302"/>
                      <a:pt x="9" y="307"/>
                    </a:cubicBezTo>
                    <a:cubicBezTo>
                      <a:pt x="6" y="310"/>
                      <a:pt x="3" y="313"/>
                      <a:pt x="0" y="316"/>
                    </a:cubicBezTo>
                    <a:cubicBezTo>
                      <a:pt x="5" y="315"/>
                      <a:pt x="11" y="316"/>
                      <a:pt x="17" y="314"/>
                    </a:cubicBezTo>
                    <a:cubicBezTo>
                      <a:pt x="22" y="313"/>
                      <a:pt x="27" y="314"/>
                      <a:pt x="33" y="315"/>
                    </a:cubicBezTo>
                    <a:cubicBezTo>
                      <a:pt x="39" y="316"/>
                      <a:pt x="45" y="315"/>
                      <a:pt x="51" y="316"/>
                    </a:cubicBezTo>
                    <a:cubicBezTo>
                      <a:pt x="65" y="316"/>
                      <a:pt x="79" y="317"/>
                      <a:pt x="92" y="322"/>
                    </a:cubicBezTo>
                    <a:cubicBezTo>
                      <a:pt x="97" y="323"/>
                      <a:pt x="104" y="325"/>
                      <a:pt x="110" y="326"/>
                    </a:cubicBezTo>
                    <a:cubicBezTo>
                      <a:pt x="114" y="327"/>
                      <a:pt x="118" y="327"/>
                      <a:pt x="123" y="328"/>
                    </a:cubicBezTo>
                    <a:cubicBezTo>
                      <a:pt x="148" y="333"/>
                      <a:pt x="174" y="338"/>
                      <a:pt x="200" y="335"/>
                    </a:cubicBezTo>
                    <a:cubicBezTo>
                      <a:pt x="217" y="334"/>
                      <a:pt x="236" y="337"/>
                      <a:pt x="254" y="338"/>
                    </a:cubicBezTo>
                    <a:cubicBezTo>
                      <a:pt x="273" y="340"/>
                      <a:pt x="293" y="340"/>
                      <a:pt x="312" y="341"/>
                    </a:cubicBezTo>
                    <a:cubicBezTo>
                      <a:pt x="324" y="341"/>
                      <a:pt x="336" y="345"/>
                      <a:pt x="347" y="345"/>
                    </a:cubicBezTo>
                    <a:cubicBezTo>
                      <a:pt x="360" y="345"/>
                      <a:pt x="373" y="346"/>
                      <a:pt x="386" y="346"/>
                    </a:cubicBezTo>
                    <a:cubicBezTo>
                      <a:pt x="396" y="346"/>
                      <a:pt x="405" y="350"/>
                      <a:pt x="415" y="351"/>
                    </a:cubicBezTo>
                    <a:cubicBezTo>
                      <a:pt x="421" y="352"/>
                      <a:pt x="426" y="350"/>
                      <a:pt x="432" y="351"/>
                    </a:cubicBezTo>
                    <a:cubicBezTo>
                      <a:pt x="439" y="351"/>
                      <a:pt x="445" y="352"/>
                      <a:pt x="452" y="353"/>
                    </a:cubicBezTo>
                    <a:cubicBezTo>
                      <a:pt x="457" y="353"/>
                      <a:pt x="459" y="353"/>
                      <a:pt x="460" y="348"/>
                    </a:cubicBezTo>
                    <a:cubicBezTo>
                      <a:pt x="461" y="343"/>
                      <a:pt x="462" y="338"/>
                      <a:pt x="463" y="333"/>
                    </a:cubicBezTo>
                    <a:cubicBezTo>
                      <a:pt x="466" y="323"/>
                      <a:pt x="468" y="313"/>
                      <a:pt x="471" y="303"/>
                    </a:cubicBezTo>
                    <a:cubicBezTo>
                      <a:pt x="476" y="285"/>
                      <a:pt x="484" y="267"/>
                      <a:pt x="488" y="249"/>
                    </a:cubicBezTo>
                    <a:cubicBezTo>
                      <a:pt x="493" y="229"/>
                      <a:pt x="500" y="209"/>
                      <a:pt x="506" y="190"/>
                    </a:cubicBezTo>
                    <a:cubicBezTo>
                      <a:pt x="513" y="167"/>
                      <a:pt x="522" y="146"/>
                      <a:pt x="528" y="123"/>
                    </a:cubicBezTo>
                    <a:cubicBezTo>
                      <a:pt x="530" y="118"/>
                      <a:pt x="533" y="113"/>
                      <a:pt x="534" y="108"/>
                    </a:cubicBezTo>
                    <a:cubicBezTo>
                      <a:pt x="535" y="102"/>
                      <a:pt x="536" y="96"/>
                      <a:pt x="537" y="90"/>
                    </a:cubicBezTo>
                    <a:cubicBezTo>
                      <a:pt x="538" y="87"/>
                      <a:pt x="538" y="83"/>
                      <a:pt x="539" y="79"/>
                    </a:cubicBezTo>
                    <a:cubicBezTo>
                      <a:pt x="540" y="74"/>
                      <a:pt x="543" y="70"/>
                      <a:pt x="545" y="65"/>
                    </a:cubicBezTo>
                    <a:cubicBezTo>
                      <a:pt x="548" y="56"/>
                      <a:pt x="550" y="46"/>
                      <a:pt x="553" y="37"/>
                    </a:cubicBezTo>
                    <a:cubicBezTo>
                      <a:pt x="554" y="33"/>
                      <a:pt x="555" y="29"/>
                      <a:pt x="557" y="26"/>
                    </a:cubicBezTo>
                    <a:cubicBezTo>
                      <a:pt x="545" y="25"/>
                      <a:pt x="533" y="26"/>
                      <a:pt x="522" y="25"/>
                    </a:cubicBezTo>
                    <a:cubicBezTo>
                      <a:pt x="506" y="25"/>
                      <a:pt x="490" y="24"/>
                      <a:pt x="474" y="24"/>
                    </a:cubicBezTo>
                    <a:cubicBezTo>
                      <a:pt x="444" y="25"/>
                      <a:pt x="413" y="21"/>
                      <a:pt x="384" y="23"/>
                    </a:cubicBezTo>
                    <a:cubicBezTo>
                      <a:pt x="358" y="24"/>
                      <a:pt x="331" y="19"/>
                      <a:pt x="305" y="16"/>
                    </a:cubicBezTo>
                    <a:cubicBezTo>
                      <a:pt x="284" y="14"/>
                      <a:pt x="262" y="14"/>
                      <a:pt x="241" y="13"/>
                    </a:cubicBezTo>
                    <a:cubicBezTo>
                      <a:pt x="230" y="13"/>
                      <a:pt x="220" y="11"/>
                      <a:pt x="20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8" name="Freeform 193"/>
              <p:cNvSpPr/>
              <p:nvPr/>
            </p:nvSpPr>
            <p:spPr bwMode="auto">
              <a:xfrm>
                <a:off x="5927" y="2164"/>
                <a:ext cx="1091" cy="683"/>
              </a:xfrm>
              <a:custGeom>
                <a:avLst/>
                <a:gdLst>
                  <a:gd name="T0" fmla="*/ 117 w 287"/>
                  <a:gd name="T1" fmla="*/ 168 h 179"/>
                  <a:gd name="T2" fmla="*/ 127 w 287"/>
                  <a:gd name="T3" fmla="*/ 168 h 179"/>
                  <a:gd name="T4" fmla="*/ 169 w 287"/>
                  <a:gd name="T5" fmla="*/ 172 h 179"/>
                  <a:gd name="T6" fmla="*/ 210 w 287"/>
                  <a:gd name="T7" fmla="*/ 174 h 179"/>
                  <a:gd name="T8" fmla="*/ 231 w 287"/>
                  <a:gd name="T9" fmla="*/ 176 h 179"/>
                  <a:gd name="T10" fmla="*/ 238 w 287"/>
                  <a:gd name="T11" fmla="*/ 164 h 179"/>
                  <a:gd name="T12" fmla="*/ 255 w 287"/>
                  <a:gd name="T13" fmla="*/ 108 h 179"/>
                  <a:gd name="T14" fmla="*/ 261 w 287"/>
                  <a:gd name="T15" fmla="*/ 85 h 179"/>
                  <a:gd name="T16" fmla="*/ 267 w 287"/>
                  <a:gd name="T17" fmla="*/ 68 h 179"/>
                  <a:gd name="T18" fmla="*/ 271 w 287"/>
                  <a:gd name="T19" fmla="*/ 52 h 179"/>
                  <a:gd name="T20" fmla="*/ 281 w 287"/>
                  <a:gd name="T21" fmla="*/ 17 h 179"/>
                  <a:gd name="T22" fmla="*/ 287 w 287"/>
                  <a:gd name="T23" fmla="*/ 0 h 179"/>
                  <a:gd name="T24" fmla="*/ 272 w 287"/>
                  <a:gd name="T25" fmla="*/ 16 h 179"/>
                  <a:gd name="T26" fmla="*/ 255 w 287"/>
                  <a:gd name="T27" fmla="*/ 30 h 179"/>
                  <a:gd name="T28" fmla="*/ 214 w 287"/>
                  <a:gd name="T29" fmla="*/ 48 h 179"/>
                  <a:gd name="T30" fmla="*/ 192 w 287"/>
                  <a:gd name="T31" fmla="*/ 50 h 179"/>
                  <a:gd name="T32" fmla="*/ 153 w 287"/>
                  <a:gd name="T33" fmla="*/ 43 h 179"/>
                  <a:gd name="T34" fmla="*/ 134 w 287"/>
                  <a:gd name="T35" fmla="*/ 37 h 179"/>
                  <a:gd name="T36" fmla="*/ 127 w 287"/>
                  <a:gd name="T37" fmla="*/ 36 h 179"/>
                  <a:gd name="T38" fmla="*/ 120 w 287"/>
                  <a:gd name="T39" fmla="*/ 32 h 179"/>
                  <a:gd name="T40" fmla="*/ 117 w 287"/>
                  <a:gd name="T41" fmla="*/ 48 h 179"/>
                  <a:gd name="T42" fmla="*/ 107 w 287"/>
                  <a:gd name="T43" fmla="*/ 73 h 179"/>
                  <a:gd name="T44" fmla="*/ 101 w 287"/>
                  <a:gd name="T45" fmla="*/ 82 h 179"/>
                  <a:gd name="T46" fmla="*/ 95 w 287"/>
                  <a:gd name="T47" fmla="*/ 93 h 179"/>
                  <a:gd name="T48" fmla="*/ 16 w 287"/>
                  <a:gd name="T49" fmla="*/ 151 h 179"/>
                  <a:gd name="T50" fmla="*/ 29 w 287"/>
                  <a:gd name="T51" fmla="*/ 163 h 179"/>
                  <a:gd name="T52" fmla="*/ 56 w 287"/>
                  <a:gd name="T53" fmla="*/ 162 h 179"/>
                  <a:gd name="T54" fmla="*/ 90 w 287"/>
                  <a:gd name="T55" fmla="*/ 167 h 179"/>
                  <a:gd name="T56" fmla="*/ 117 w 287"/>
                  <a:gd name="T57" fmla="*/ 16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7" h="179">
                    <a:moveTo>
                      <a:pt x="117" y="168"/>
                    </a:moveTo>
                    <a:cubicBezTo>
                      <a:pt x="120" y="168"/>
                      <a:pt x="123" y="168"/>
                      <a:pt x="127" y="168"/>
                    </a:cubicBezTo>
                    <a:cubicBezTo>
                      <a:pt x="141" y="168"/>
                      <a:pt x="155" y="170"/>
                      <a:pt x="169" y="172"/>
                    </a:cubicBezTo>
                    <a:cubicBezTo>
                      <a:pt x="183" y="174"/>
                      <a:pt x="196" y="173"/>
                      <a:pt x="210" y="174"/>
                    </a:cubicBezTo>
                    <a:cubicBezTo>
                      <a:pt x="216" y="175"/>
                      <a:pt x="225" y="179"/>
                      <a:pt x="231" y="176"/>
                    </a:cubicBezTo>
                    <a:cubicBezTo>
                      <a:pt x="236" y="175"/>
                      <a:pt x="237" y="169"/>
                      <a:pt x="238" y="164"/>
                    </a:cubicBezTo>
                    <a:cubicBezTo>
                      <a:pt x="244" y="146"/>
                      <a:pt x="248" y="127"/>
                      <a:pt x="255" y="108"/>
                    </a:cubicBezTo>
                    <a:cubicBezTo>
                      <a:pt x="257" y="101"/>
                      <a:pt x="259" y="93"/>
                      <a:pt x="261" y="85"/>
                    </a:cubicBezTo>
                    <a:cubicBezTo>
                      <a:pt x="263" y="79"/>
                      <a:pt x="265" y="74"/>
                      <a:pt x="267" y="68"/>
                    </a:cubicBezTo>
                    <a:cubicBezTo>
                      <a:pt x="269" y="63"/>
                      <a:pt x="270" y="58"/>
                      <a:pt x="271" y="52"/>
                    </a:cubicBezTo>
                    <a:cubicBezTo>
                      <a:pt x="274" y="40"/>
                      <a:pt x="278" y="29"/>
                      <a:pt x="281" y="17"/>
                    </a:cubicBezTo>
                    <a:cubicBezTo>
                      <a:pt x="283" y="12"/>
                      <a:pt x="284" y="6"/>
                      <a:pt x="287" y="0"/>
                    </a:cubicBezTo>
                    <a:cubicBezTo>
                      <a:pt x="281" y="4"/>
                      <a:pt x="277" y="11"/>
                      <a:pt x="272" y="16"/>
                    </a:cubicBezTo>
                    <a:cubicBezTo>
                      <a:pt x="267" y="21"/>
                      <a:pt x="261" y="26"/>
                      <a:pt x="255" y="30"/>
                    </a:cubicBezTo>
                    <a:cubicBezTo>
                      <a:pt x="243" y="38"/>
                      <a:pt x="229" y="44"/>
                      <a:pt x="214" y="48"/>
                    </a:cubicBezTo>
                    <a:cubicBezTo>
                      <a:pt x="207" y="49"/>
                      <a:pt x="199" y="50"/>
                      <a:pt x="192" y="50"/>
                    </a:cubicBezTo>
                    <a:cubicBezTo>
                      <a:pt x="179" y="50"/>
                      <a:pt x="165" y="47"/>
                      <a:pt x="153" y="43"/>
                    </a:cubicBezTo>
                    <a:cubicBezTo>
                      <a:pt x="146" y="41"/>
                      <a:pt x="140" y="39"/>
                      <a:pt x="134" y="37"/>
                    </a:cubicBezTo>
                    <a:cubicBezTo>
                      <a:pt x="131" y="37"/>
                      <a:pt x="129" y="37"/>
                      <a:pt x="127" y="36"/>
                    </a:cubicBezTo>
                    <a:cubicBezTo>
                      <a:pt x="125" y="35"/>
                      <a:pt x="122" y="32"/>
                      <a:pt x="120" y="32"/>
                    </a:cubicBezTo>
                    <a:cubicBezTo>
                      <a:pt x="119" y="38"/>
                      <a:pt x="119" y="42"/>
                      <a:pt x="117" y="48"/>
                    </a:cubicBezTo>
                    <a:cubicBezTo>
                      <a:pt x="115" y="56"/>
                      <a:pt x="111" y="65"/>
                      <a:pt x="107" y="73"/>
                    </a:cubicBezTo>
                    <a:cubicBezTo>
                      <a:pt x="105" y="76"/>
                      <a:pt x="103" y="78"/>
                      <a:pt x="101" y="82"/>
                    </a:cubicBezTo>
                    <a:cubicBezTo>
                      <a:pt x="99" y="86"/>
                      <a:pt x="97" y="89"/>
                      <a:pt x="95" y="93"/>
                    </a:cubicBezTo>
                    <a:cubicBezTo>
                      <a:pt x="78" y="121"/>
                      <a:pt x="44" y="137"/>
                      <a:pt x="16" y="151"/>
                    </a:cubicBezTo>
                    <a:cubicBezTo>
                      <a:pt x="0" y="159"/>
                      <a:pt x="22" y="162"/>
                      <a:pt x="29" y="163"/>
                    </a:cubicBezTo>
                    <a:cubicBezTo>
                      <a:pt x="38" y="164"/>
                      <a:pt x="47" y="161"/>
                      <a:pt x="56" y="162"/>
                    </a:cubicBezTo>
                    <a:cubicBezTo>
                      <a:pt x="67" y="163"/>
                      <a:pt x="79" y="167"/>
                      <a:pt x="90" y="167"/>
                    </a:cubicBezTo>
                    <a:cubicBezTo>
                      <a:pt x="99" y="167"/>
                      <a:pt x="108" y="168"/>
                      <a:pt x="117" y="168"/>
                    </a:cubicBezTo>
                    <a:close/>
                  </a:path>
                </a:pathLst>
              </a:custGeom>
              <a:solidFill>
                <a:srgbClr val="DEE1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9" name="Freeform 194"/>
              <p:cNvSpPr/>
              <p:nvPr/>
            </p:nvSpPr>
            <p:spPr bwMode="auto">
              <a:xfrm>
                <a:off x="5656" y="1764"/>
                <a:ext cx="309" cy="297"/>
              </a:xfrm>
              <a:custGeom>
                <a:avLst/>
                <a:gdLst>
                  <a:gd name="T0" fmla="*/ 50 w 81"/>
                  <a:gd name="T1" fmla="*/ 77 h 78"/>
                  <a:gd name="T2" fmla="*/ 9 w 81"/>
                  <a:gd name="T3" fmla="*/ 70 h 78"/>
                  <a:gd name="T4" fmla="*/ 0 w 81"/>
                  <a:gd name="T5" fmla="*/ 69 h 78"/>
                  <a:gd name="T6" fmla="*/ 8 w 81"/>
                  <a:gd name="T7" fmla="*/ 27 h 78"/>
                  <a:gd name="T8" fmla="*/ 15 w 81"/>
                  <a:gd name="T9" fmla="*/ 0 h 78"/>
                  <a:gd name="T10" fmla="*/ 81 w 81"/>
                  <a:gd name="T11" fmla="*/ 7 h 78"/>
                  <a:gd name="T12" fmla="*/ 77 w 81"/>
                  <a:gd name="T13" fmla="*/ 29 h 78"/>
                  <a:gd name="T14" fmla="*/ 71 w 81"/>
                  <a:gd name="T15" fmla="*/ 52 h 78"/>
                  <a:gd name="T16" fmla="*/ 66 w 81"/>
                  <a:gd name="T17" fmla="*/ 78 h 78"/>
                  <a:gd name="T18" fmla="*/ 56 w 81"/>
                  <a:gd name="T19" fmla="*/ 77 h 78"/>
                  <a:gd name="T20" fmla="*/ 50 w 81"/>
                  <a:gd name="T21"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78">
                    <a:moveTo>
                      <a:pt x="50" y="77"/>
                    </a:moveTo>
                    <a:cubicBezTo>
                      <a:pt x="36" y="76"/>
                      <a:pt x="23" y="71"/>
                      <a:pt x="9" y="70"/>
                    </a:cubicBezTo>
                    <a:cubicBezTo>
                      <a:pt x="6" y="70"/>
                      <a:pt x="2" y="71"/>
                      <a:pt x="0" y="69"/>
                    </a:cubicBezTo>
                    <a:cubicBezTo>
                      <a:pt x="1" y="55"/>
                      <a:pt x="5" y="41"/>
                      <a:pt x="8" y="27"/>
                    </a:cubicBezTo>
                    <a:cubicBezTo>
                      <a:pt x="10" y="19"/>
                      <a:pt x="14" y="9"/>
                      <a:pt x="15" y="0"/>
                    </a:cubicBezTo>
                    <a:cubicBezTo>
                      <a:pt x="36" y="7"/>
                      <a:pt x="59" y="3"/>
                      <a:pt x="81" y="7"/>
                    </a:cubicBezTo>
                    <a:cubicBezTo>
                      <a:pt x="78" y="14"/>
                      <a:pt x="78" y="22"/>
                      <a:pt x="77" y="29"/>
                    </a:cubicBezTo>
                    <a:cubicBezTo>
                      <a:pt x="75" y="37"/>
                      <a:pt x="73" y="45"/>
                      <a:pt x="71" y="52"/>
                    </a:cubicBezTo>
                    <a:cubicBezTo>
                      <a:pt x="69" y="61"/>
                      <a:pt x="68" y="70"/>
                      <a:pt x="66" y="78"/>
                    </a:cubicBezTo>
                    <a:cubicBezTo>
                      <a:pt x="63" y="77"/>
                      <a:pt x="60" y="77"/>
                      <a:pt x="56" y="77"/>
                    </a:cubicBezTo>
                    <a:cubicBezTo>
                      <a:pt x="54" y="77"/>
                      <a:pt x="52" y="77"/>
                      <a:pt x="50" y="77"/>
                    </a:cubicBezTo>
                    <a:close/>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0" name="Freeform 195"/>
              <p:cNvSpPr/>
              <p:nvPr/>
            </p:nvSpPr>
            <p:spPr bwMode="auto">
              <a:xfrm>
                <a:off x="6398" y="2103"/>
                <a:ext cx="346" cy="256"/>
              </a:xfrm>
              <a:custGeom>
                <a:avLst/>
                <a:gdLst>
                  <a:gd name="T0" fmla="*/ 40 w 91"/>
                  <a:gd name="T1" fmla="*/ 63 h 67"/>
                  <a:gd name="T2" fmla="*/ 69 w 91"/>
                  <a:gd name="T3" fmla="*/ 67 h 67"/>
                  <a:gd name="T4" fmla="*/ 75 w 91"/>
                  <a:gd name="T5" fmla="*/ 54 h 67"/>
                  <a:gd name="T6" fmla="*/ 83 w 91"/>
                  <a:gd name="T7" fmla="*/ 32 h 67"/>
                  <a:gd name="T8" fmla="*/ 91 w 91"/>
                  <a:gd name="T9" fmla="*/ 6 h 67"/>
                  <a:gd name="T10" fmla="*/ 60 w 91"/>
                  <a:gd name="T11" fmla="*/ 4 h 67"/>
                  <a:gd name="T12" fmla="*/ 38 w 91"/>
                  <a:gd name="T13" fmla="*/ 3 h 67"/>
                  <a:gd name="T14" fmla="*/ 16 w 91"/>
                  <a:gd name="T15" fmla="*/ 2 h 67"/>
                  <a:gd name="T16" fmla="*/ 10 w 91"/>
                  <a:gd name="T17" fmla="*/ 16 h 67"/>
                  <a:gd name="T18" fmla="*/ 3 w 91"/>
                  <a:gd name="T19" fmla="*/ 42 h 67"/>
                  <a:gd name="T20" fmla="*/ 1 w 91"/>
                  <a:gd name="T21" fmla="*/ 49 h 67"/>
                  <a:gd name="T22" fmla="*/ 11 w 91"/>
                  <a:gd name="T23" fmla="*/ 54 h 67"/>
                  <a:gd name="T24" fmla="*/ 24 w 91"/>
                  <a:gd name="T25" fmla="*/ 60 h 67"/>
                  <a:gd name="T26" fmla="*/ 40 w 91"/>
                  <a:gd name="T2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67">
                    <a:moveTo>
                      <a:pt x="40" y="63"/>
                    </a:moveTo>
                    <a:cubicBezTo>
                      <a:pt x="50" y="64"/>
                      <a:pt x="60" y="67"/>
                      <a:pt x="69" y="67"/>
                    </a:cubicBezTo>
                    <a:cubicBezTo>
                      <a:pt x="70" y="62"/>
                      <a:pt x="73" y="58"/>
                      <a:pt x="75" y="54"/>
                    </a:cubicBezTo>
                    <a:cubicBezTo>
                      <a:pt x="78" y="46"/>
                      <a:pt x="79" y="39"/>
                      <a:pt x="83" y="32"/>
                    </a:cubicBezTo>
                    <a:cubicBezTo>
                      <a:pt x="87" y="24"/>
                      <a:pt x="88" y="15"/>
                      <a:pt x="91" y="6"/>
                    </a:cubicBezTo>
                    <a:cubicBezTo>
                      <a:pt x="81" y="5"/>
                      <a:pt x="70" y="4"/>
                      <a:pt x="60" y="4"/>
                    </a:cubicBezTo>
                    <a:cubicBezTo>
                      <a:pt x="53" y="3"/>
                      <a:pt x="46" y="3"/>
                      <a:pt x="38" y="3"/>
                    </a:cubicBezTo>
                    <a:cubicBezTo>
                      <a:pt x="32" y="3"/>
                      <a:pt x="23" y="0"/>
                      <a:pt x="16" y="2"/>
                    </a:cubicBezTo>
                    <a:cubicBezTo>
                      <a:pt x="10" y="4"/>
                      <a:pt x="11" y="11"/>
                      <a:pt x="10" y="16"/>
                    </a:cubicBezTo>
                    <a:cubicBezTo>
                      <a:pt x="7" y="25"/>
                      <a:pt x="4" y="33"/>
                      <a:pt x="3" y="42"/>
                    </a:cubicBezTo>
                    <a:cubicBezTo>
                      <a:pt x="2" y="44"/>
                      <a:pt x="0" y="47"/>
                      <a:pt x="1" y="49"/>
                    </a:cubicBezTo>
                    <a:cubicBezTo>
                      <a:pt x="3" y="52"/>
                      <a:pt x="9" y="52"/>
                      <a:pt x="11" y="54"/>
                    </a:cubicBezTo>
                    <a:cubicBezTo>
                      <a:pt x="16" y="56"/>
                      <a:pt x="19" y="59"/>
                      <a:pt x="24" y="60"/>
                    </a:cubicBezTo>
                    <a:cubicBezTo>
                      <a:pt x="29" y="63"/>
                      <a:pt x="35" y="62"/>
                      <a:pt x="40" y="63"/>
                    </a:cubicBezTo>
                    <a:close/>
                  </a:path>
                </a:pathLst>
              </a:custGeom>
              <a:solidFill>
                <a:srgbClr val="C1AE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1" name="Freeform 196"/>
              <p:cNvSpPr/>
              <p:nvPr/>
            </p:nvSpPr>
            <p:spPr bwMode="auto">
              <a:xfrm>
                <a:off x="6170" y="1817"/>
                <a:ext cx="331" cy="301"/>
              </a:xfrm>
              <a:custGeom>
                <a:avLst/>
                <a:gdLst>
                  <a:gd name="T0" fmla="*/ 80 w 87"/>
                  <a:gd name="T1" fmla="*/ 49 h 79"/>
                  <a:gd name="T2" fmla="*/ 69 w 87"/>
                  <a:gd name="T3" fmla="*/ 78 h 79"/>
                  <a:gd name="T4" fmla="*/ 49 w 87"/>
                  <a:gd name="T5" fmla="*/ 75 h 79"/>
                  <a:gd name="T6" fmla="*/ 29 w 87"/>
                  <a:gd name="T7" fmla="*/ 72 h 79"/>
                  <a:gd name="T8" fmla="*/ 16 w 87"/>
                  <a:gd name="T9" fmla="*/ 72 h 79"/>
                  <a:gd name="T10" fmla="*/ 0 w 87"/>
                  <a:gd name="T11" fmla="*/ 69 h 79"/>
                  <a:gd name="T12" fmla="*/ 11 w 87"/>
                  <a:gd name="T13" fmla="*/ 16 h 79"/>
                  <a:gd name="T14" fmla="*/ 19 w 87"/>
                  <a:gd name="T15" fmla="*/ 0 h 79"/>
                  <a:gd name="T16" fmla="*/ 54 w 87"/>
                  <a:gd name="T17" fmla="*/ 3 h 79"/>
                  <a:gd name="T18" fmla="*/ 70 w 87"/>
                  <a:gd name="T19" fmla="*/ 5 h 79"/>
                  <a:gd name="T20" fmla="*/ 83 w 87"/>
                  <a:gd name="T21" fmla="*/ 5 h 79"/>
                  <a:gd name="T22" fmla="*/ 85 w 87"/>
                  <a:gd name="T23" fmla="*/ 14 h 79"/>
                  <a:gd name="T24" fmla="*/ 80 w 87"/>
                  <a:gd name="T25"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79">
                    <a:moveTo>
                      <a:pt x="80" y="49"/>
                    </a:moveTo>
                    <a:cubicBezTo>
                      <a:pt x="79" y="58"/>
                      <a:pt x="79" y="75"/>
                      <a:pt x="69" y="78"/>
                    </a:cubicBezTo>
                    <a:cubicBezTo>
                      <a:pt x="62" y="79"/>
                      <a:pt x="56" y="77"/>
                      <a:pt x="49" y="75"/>
                    </a:cubicBezTo>
                    <a:cubicBezTo>
                      <a:pt x="43" y="73"/>
                      <a:pt x="36" y="74"/>
                      <a:pt x="29" y="72"/>
                    </a:cubicBezTo>
                    <a:cubicBezTo>
                      <a:pt x="25" y="72"/>
                      <a:pt x="21" y="72"/>
                      <a:pt x="16" y="72"/>
                    </a:cubicBezTo>
                    <a:cubicBezTo>
                      <a:pt x="11" y="72"/>
                      <a:pt x="6" y="69"/>
                      <a:pt x="0" y="69"/>
                    </a:cubicBezTo>
                    <a:cubicBezTo>
                      <a:pt x="2" y="69"/>
                      <a:pt x="10" y="20"/>
                      <a:pt x="11" y="16"/>
                    </a:cubicBezTo>
                    <a:cubicBezTo>
                      <a:pt x="12" y="9"/>
                      <a:pt x="10" y="0"/>
                      <a:pt x="19" y="0"/>
                    </a:cubicBezTo>
                    <a:cubicBezTo>
                      <a:pt x="30" y="0"/>
                      <a:pt x="42" y="2"/>
                      <a:pt x="54" y="3"/>
                    </a:cubicBezTo>
                    <a:cubicBezTo>
                      <a:pt x="59" y="4"/>
                      <a:pt x="65" y="5"/>
                      <a:pt x="70" y="5"/>
                    </a:cubicBezTo>
                    <a:cubicBezTo>
                      <a:pt x="74" y="5"/>
                      <a:pt x="80" y="4"/>
                      <a:pt x="83" y="5"/>
                    </a:cubicBezTo>
                    <a:cubicBezTo>
                      <a:pt x="87" y="7"/>
                      <a:pt x="85" y="11"/>
                      <a:pt x="85" y="14"/>
                    </a:cubicBezTo>
                    <a:cubicBezTo>
                      <a:pt x="83" y="26"/>
                      <a:pt x="83" y="38"/>
                      <a:pt x="80" y="49"/>
                    </a:cubicBezTo>
                    <a:close/>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2" name="Freeform 197"/>
              <p:cNvSpPr/>
              <p:nvPr/>
            </p:nvSpPr>
            <p:spPr bwMode="auto">
              <a:xfrm>
                <a:off x="5497" y="2267"/>
                <a:ext cx="357" cy="275"/>
              </a:xfrm>
              <a:custGeom>
                <a:avLst/>
                <a:gdLst>
                  <a:gd name="T0" fmla="*/ 81 w 94"/>
                  <a:gd name="T1" fmla="*/ 45 h 72"/>
                  <a:gd name="T2" fmla="*/ 94 w 94"/>
                  <a:gd name="T3" fmla="*/ 8 h 72"/>
                  <a:gd name="T4" fmla="*/ 84 w 94"/>
                  <a:gd name="T5" fmla="*/ 7 h 72"/>
                  <a:gd name="T6" fmla="*/ 60 w 94"/>
                  <a:gd name="T7" fmla="*/ 3 h 72"/>
                  <a:gd name="T8" fmla="*/ 23 w 94"/>
                  <a:gd name="T9" fmla="*/ 0 h 72"/>
                  <a:gd name="T10" fmla="*/ 15 w 94"/>
                  <a:gd name="T11" fmla="*/ 23 h 72"/>
                  <a:gd name="T12" fmla="*/ 0 w 94"/>
                  <a:gd name="T13" fmla="*/ 58 h 72"/>
                  <a:gd name="T14" fmla="*/ 7 w 94"/>
                  <a:gd name="T15" fmla="*/ 60 h 72"/>
                  <a:gd name="T16" fmla="*/ 39 w 94"/>
                  <a:gd name="T17" fmla="*/ 67 h 72"/>
                  <a:gd name="T18" fmla="*/ 56 w 94"/>
                  <a:gd name="T19" fmla="*/ 68 h 72"/>
                  <a:gd name="T20" fmla="*/ 70 w 94"/>
                  <a:gd name="T21" fmla="*/ 72 h 72"/>
                  <a:gd name="T22" fmla="*/ 74 w 94"/>
                  <a:gd name="T23" fmla="*/ 60 h 72"/>
                  <a:gd name="T24" fmla="*/ 81 w 94"/>
                  <a:gd name="T25"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72">
                    <a:moveTo>
                      <a:pt x="81" y="45"/>
                    </a:moveTo>
                    <a:cubicBezTo>
                      <a:pt x="86" y="33"/>
                      <a:pt x="91" y="21"/>
                      <a:pt x="94" y="8"/>
                    </a:cubicBezTo>
                    <a:cubicBezTo>
                      <a:pt x="90" y="8"/>
                      <a:pt x="87" y="8"/>
                      <a:pt x="84" y="7"/>
                    </a:cubicBezTo>
                    <a:cubicBezTo>
                      <a:pt x="76" y="5"/>
                      <a:pt x="68" y="4"/>
                      <a:pt x="60" y="3"/>
                    </a:cubicBezTo>
                    <a:cubicBezTo>
                      <a:pt x="48" y="1"/>
                      <a:pt x="35" y="0"/>
                      <a:pt x="23" y="0"/>
                    </a:cubicBezTo>
                    <a:cubicBezTo>
                      <a:pt x="20" y="7"/>
                      <a:pt x="18" y="15"/>
                      <a:pt x="15" y="23"/>
                    </a:cubicBezTo>
                    <a:cubicBezTo>
                      <a:pt x="10" y="35"/>
                      <a:pt x="4" y="46"/>
                      <a:pt x="0" y="58"/>
                    </a:cubicBezTo>
                    <a:cubicBezTo>
                      <a:pt x="2" y="58"/>
                      <a:pt x="4" y="59"/>
                      <a:pt x="7" y="60"/>
                    </a:cubicBezTo>
                    <a:cubicBezTo>
                      <a:pt x="17" y="64"/>
                      <a:pt x="28" y="65"/>
                      <a:pt x="39" y="67"/>
                    </a:cubicBezTo>
                    <a:cubicBezTo>
                      <a:pt x="45" y="67"/>
                      <a:pt x="51" y="68"/>
                      <a:pt x="56" y="68"/>
                    </a:cubicBezTo>
                    <a:cubicBezTo>
                      <a:pt x="61" y="69"/>
                      <a:pt x="66" y="70"/>
                      <a:pt x="70" y="72"/>
                    </a:cubicBezTo>
                    <a:cubicBezTo>
                      <a:pt x="72" y="68"/>
                      <a:pt x="72" y="64"/>
                      <a:pt x="74" y="60"/>
                    </a:cubicBezTo>
                    <a:cubicBezTo>
                      <a:pt x="76" y="55"/>
                      <a:pt x="79" y="50"/>
                      <a:pt x="81" y="45"/>
                    </a:cubicBezTo>
                    <a:close/>
                  </a:path>
                </a:pathLst>
              </a:custGeom>
              <a:solidFill>
                <a:srgbClr val="B5CF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3" name="Freeform 198"/>
              <p:cNvSpPr/>
              <p:nvPr/>
            </p:nvSpPr>
            <p:spPr bwMode="auto">
              <a:xfrm>
                <a:off x="6018" y="2332"/>
                <a:ext cx="354" cy="248"/>
              </a:xfrm>
              <a:custGeom>
                <a:avLst/>
                <a:gdLst>
                  <a:gd name="T0" fmla="*/ 89 w 93"/>
                  <a:gd name="T1" fmla="*/ 17 h 65"/>
                  <a:gd name="T2" fmla="*/ 67 w 93"/>
                  <a:gd name="T3" fmla="*/ 55 h 65"/>
                  <a:gd name="T4" fmla="*/ 34 w 93"/>
                  <a:gd name="T5" fmla="*/ 60 h 65"/>
                  <a:gd name="T6" fmla="*/ 22 w 93"/>
                  <a:gd name="T7" fmla="*/ 62 h 65"/>
                  <a:gd name="T8" fmla="*/ 9 w 93"/>
                  <a:gd name="T9" fmla="*/ 61 h 65"/>
                  <a:gd name="T10" fmla="*/ 0 w 93"/>
                  <a:gd name="T11" fmla="*/ 61 h 65"/>
                  <a:gd name="T12" fmla="*/ 16 w 93"/>
                  <a:gd name="T13" fmla="*/ 21 h 65"/>
                  <a:gd name="T14" fmla="*/ 22 w 93"/>
                  <a:gd name="T15" fmla="*/ 6 h 65"/>
                  <a:gd name="T16" fmla="*/ 25 w 93"/>
                  <a:gd name="T17" fmla="*/ 1 h 65"/>
                  <a:gd name="T18" fmla="*/ 42 w 93"/>
                  <a:gd name="T19" fmla="*/ 3 h 65"/>
                  <a:gd name="T20" fmla="*/ 61 w 93"/>
                  <a:gd name="T21" fmla="*/ 4 h 65"/>
                  <a:gd name="T22" fmla="*/ 93 w 93"/>
                  <a:gd name="T23" fmla="*/ 7 h 65"/>
                  <a:gd name="T24" fmla="*/ 89 w 93"/>
                  <a:gd name="T25"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65">
                    <a:moveTo>
                      <a:pt x="89" y="17"/>
                    </a:moveTo>
                    <a:cubicBezTo>
                      <a:pt x="82" y="30"/>
                      <a:pt x="76" y="43"/>
                      <a:pt x="67" y="55"/>
                    </a:cubicBezTo>
                    <a:cubicBezTo>
                      <a:pt x="58" y="65"/>
                      <a:pt x="45" y="60"/>
                      <a:pt x="34" y="60"/>
                    </a:cubicBezTo>
                    <a:cubicBezTo>
                      <a:pt x="30" y="60"/>
                      <a:pt x="26" y="61"/>
                      <a:pt x="22" y="62"/>
                    </a:cubicBezTo>
                    <a:cubicBezTo>
                      <a:pt x="18" y="62"/>
                      <a:pt x="14" y="61"/>
                      <a:pt x="9" y="61"/>
                    </a:cubicBezTo>
                    <a:cubicBezTo>
                      <a:pt x="6" y="61"/>
                      <a:pt x="3" y="61"/>
                      <a:pt x="0" y="61"/>
                    </a:cubicBezTo>
                    <a:cubicBezTo>
                      <a:pt x="7" y="48"/>
                      <a:pt x="11" y="34"/>
                      <a:pt x="16" y="21"/>
                    </a:cubicBezTo>
                    <a:cubicBezTo>
                      <a:pt x="18" y="16"/>
                      <a:pt x="20" y="11"/>
                      <a:pt x="22" y="6"/>
                    </a:cubicBezTo>
                    <a:cubicBezTo>
                      <a:pt x="22" y="2"/>
                      <a:pt x="21" y="2"/>
                      <a:pt x="25" y="1"/>
                    </a:cubicBezTo>
                    <a:cubicBezTo>
                      <a:pt x="29" y="0"/>
                      <a:pt x="37" y="3"/>
                      <a:pt x="42" y="3"/>
                    </a:cubicBezTo>
                    <a:cubicBezTo>
                      <a:pt x="48" y="4"/>
                      <a:pt x="55" y="4"/>
                      <a:pt x="61" y="4"/>
                    </a:cubicBezTo>
                    <a:cubicBezTo>
                      <a:pt x="72" y="4"/>
                      <a:pt x="82" y="6"/>
                      <a:pt x="93" y="7"/>
                    </a:cubicBezTo>
                    <a:cubicBezTo>
                      <a:pt x="93" y="7"/>
                      <a:pt x="91" y="12"/>
                      <a:pt x="89" y="17"/>
                    </a:cubicBezTo>
                    <a:close/>
                  </a:path>
                </a:pathLst>
              </a:custGeom>
              <a:solidFill>
                <a:srgbClr val="FDC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4" name="Freeform 199"/>
              <p:cNvSpPr/>
              <p:nvPr/>
            </p:nvSpPr>
            <p:spPr bwMode="auto">
              <a:xfrm>
                <a:off x="5847" y="2057"/>
                <a:ext cx="323" cy="286"/>
              </a:xfrm>
              <a:custGeom>
                <a:avLst/>
                <a:gdLst>
                  <a:gd name="T0" fmla="*/ 75 w 85"/>
                  <a:gd name="T1" fmla="*/ 44 h 75"/>
                  <a:gd name="T2" fmla="*/ 74 w 85"/>
                  <a:gd name="T3" fmla="*/ 56 h 75"/>
                  <a:gd name="T4" fmla="*/ 69 w 85"/>
                  <a:gd name="T5" fmla="*/ 71 h 75"/>
                  <a:gd name="T6" fmla="*/ 39 w 85"/>
                  <a:gd name="T7" fmla="*/ 71 h 75"/>
                  <a:gd name="T8" fmla="*/ 15 w 85"/>
                  <a:gd name="T9" fmla="*/ 66 h 75"/>
                  <a:gd name="T10" fmla="*/ 0 w 85"/>
                  <a:gd name="T11" fmla="*/ 65 h 75"/>
                  <a:gd name="T12" fmla="*/ 11 w 85"/>
                  <a:gd name="T13" fmla="*/ 22 h 75"/>
                  <a:gd name="T14" fmla="*/ 15 w 85"/>
                  <a:gd name="T15" fmla="*/ 6 h 75"/>
                  <a:gd name="T16" fmla="*/ 22 w 85"/>
                  <a:gd name="T17" fmla="*/ 0 h 75"/>
                  <a:gd name="T18" fmla="*/ 63 w 85"/>
                  <a:gd name="T19" fmla="*/ 5 h 75"/>
                  <a:gd name="T20" fmla="*/ 83 w 85"/>
                  <a:gd name="T21" fmla="*/ 7 h 75"/>
                  <a:gd name="T22" fmla="*/ 76 w 85"/>
                  <a:gd name="T23" fmla="*/ 42 h 75"/>
                  <a:gd name="T24" fmla="*/ 75 w 85"/>
                  <a:gd name="T25" fmla="*/ 4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75">
                    <a:moveTo>
                      <a:pt x="75" y="44"/>
                    </a:moveTo>
                    <a:cubicBezTo>
                      <a:pt x="75" y="48"/>
                      <a:pt x="75" y="52"/>
                      <a:pt x="74" y="56"/>
                    </a:cubicBezTo>
                    <a:cubicBezTo>
                      <a:pt x="73" y="59"/>
                      <a:pt x="71" y="70"/>
                      <a:pt x="69" y="71"/>
                    </a:cubicBezTo>
                    <a:cubicBezTo>
                      <a:pt x="60" y="75"/>
                      <a:pt x="48" y="71"/>
                      <a:pt x="39" y="71"/>
                    </a:cubicBezTo>
                    <a:cubicBezTo>
                      <a:pt x="31" y="71"/>
                      <a:pt x="23" y="67"/>
                      <a:pt x="15" y="66"/>
                    </a:cubicBezTo>
                    <a:cubicBezTo>
                      <a:pt x="10" y="66"/>
                      <a:pt x="5" y="67"/>
                      <a:pt x="0" y="65"/>
                    </a:cubicBezTo>
                    <a:cubicBezTo>
                      <a:pt x="5" y="51"/>
                      <a:pt x="7" y="36"/>
                      <a:pt x="11" y="22"/>
                    </a:cubicBezTo>
                    <a:cubicBezTo>
                      <a:pt x="13" y="16"/>
                      <a:pt x="14" y="11"/>
                      <a:pt x="15" y="6"/>
                    </a:cubicBezTo>
                    <a:cubicBezTo>
                      <a:pt x="16" y="1"/>
                      <a:pt x="17" y="0"/>
                      <a:pt x="22" y="0"/>
                    </a:cubicBezTo>
                    <a:cubicBezTo>
                      <a:pt x="35" y="0"/>
                      <a:pt x="50" y="3"/>
                      <a:pt x="63" y="5"/>
                    </a:cubicBezTo>
                    <a:cubicBezTo>
                      <a:pt x="70" y="6"/>
                      <a:pt x="76" y="6"/>
                      <a:pt x="83" y="7"/>
                    </a:cubicBezTo>
                    <a:cubicBezTo>
                      <a:pt x="85" y="19"/>
                      <a:pt x="77" y="30"/>
                      <a:pt x="76" y="42"/>
                    </a:cubicBezTo>
                    <a:cubicBezTo>
                      <a:pt x="75" y="42"/>
                      <a:pt x="75" y="43"/>
                      <a:pt x="75" y="44"/>
                    </a:cubicBezTo>
                    <a:close/>
                  </a:path>
                </a:pathLst>
              </a:custGeom>
              <a:solidFill>
                <a:srgbClr val="FDF5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5" name="Freeform 200"/>
              <p:cNvSpPr/>
              <p:nvPr/>
            </p:nvSpPr>
            <p:spPr bwMode="auto">
              <a:xfrm>
                <a:off x="6547" y="2820"/>
                <a:ext cx="57" cy="244"/>
              </a:xfrm>
              <a:custGeom>
                <a:avLst/>
                <a:gdLst>
                  <a:gd name="T0" fmla="*/ 8 w 15"/>
                  <a:gd name="T1" fmla="*/ 2 h 64"/>
                  <a:gd name="T2" fmla="*/ 5 w 15"/>
                  <a:gd name="T3" fmla="*/ 11 h 64"/>
                  <a:gd name="T4" fmla="*/ 1 w 15"/>
                  <a:gd name="T5" fmla="*/ 32 h 64"/>
                  <a:gd name="T6" fmla="*/ 4 w 15"/>
                  <a:gd name="T7" fmla="*/ 40 h 64"/>
                  <a:gd name="T8" fmla="*/ 5 w 15"/>
                  <a:gd name="T9" fmla="*/ 44 h 64"/>
                  <a:gd name="T10" fmla="*/ 7 w 15"/>
                  <a:gd name="T11" fmla="*/ 52 h 64"/>
                  <a:gd name="T12" fmla="*/ 11 w 15"/>
                  <a:gd name="T13" fmla="*/ 64 h 64"/>
                  <a:gd name="T14" fmla="*/ 12 w 15"/>
                  <a:gd name="T15" fmla="*/ 61 h 64"/>
                  <a:gd name="T16" fmla="*/ 15 w 15"/>
                  <a:gd name="T17" fmla="*/ 62 h 64"/>
                  <a:gd name="T18" fmla="*/ 12 w 15"/>
                  <a:gd name="T19" fmla="*/ 51 h 64"/>
                  <a:gd name="T20" fmla="*/ 9 w 15"/>
                  <a:gd name="T21" fmla="*/ 43 h 64"/>
                  <a:gd name="T22" fmla="*/ 7 w 15"/>
                  <a:gd name="T23" fmla="*/ 38 h 64"/>
                  <a:gd name="T24" fmla="*/ 5 w 15"/>
                  <a:gd name="T25" fmla="*/ 32 h 64"/>
                  <a:gd name="T26" fmla="*/ 9 w 15"/>
                  <a:gd name="T27" fmla="*/ 13 h 64"/>
                  <a:gd name="T28" fmla="*/ 12 w 15"/>
                  <a:gd name="T29" fmla="*/ 3 h 64"/>
                  <a:gd name="T30" fmla="*/ 11 w 15"/>
                  <a:gd name="T31" fmla="*/ 0 h 64"/>
                  <a:gd name="T32" fmla="*/ 8 w 15"/>
                  <a:gd name="T33"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64">
                    <a:moveTo>
                      <a:pt x="8" y="2"/>
                    </a:moveTo>
                    <a:cubicBezTo>
                      <a:pt x="5" y="11"/>
                      <a:pt x="5" y="11"/>
                      <a:pt x="5" y="11"/>
                    </a:cubicBezTo>
                    <a:cubicBezTo>
                      <a:pt x="3" y="18"/>
                      <a:pt x="0" y="25"/>
                      <a:pt x="1" y="32"/>
                    </a:cubicBezTo>
                    <a:cubicBezTo>
                      <a:pt x="1" y="35"/>
                      <a:pt x="2" y="38"/>
                      <a:pt x="4" y="40"/>
                    </a:cubicBezTo>
                    <a:cubicBezTo>
                      <a:pt x="5" y="44"/>
                      <a:pt x="5" y="44"/>
                      <a:pt x="5" y="44"/>
                    </a:cubicBezTo>
                    <a:cubicBezTo>
                      <a:pt x="7" y="52"/>
                      <a:pt x="7" y="52"/>
                      <a:pt x="7" y="52"/>
                    </a:cubicBezTo>
                    <a:cubicBezTo>
                      <a:pt x="8" y="56"/>
                      <a:pt x="9" y="60"/>
                      <a:pt x="11" y="64"/>
                    </a:cubicBezTo>
                    <a:cubicBezTo>
                      <a:pt x="11" y="63"/>
                      <a:pt x="11" y="61"/>
                      <a:pt x="12" y="61"/>
                    </a:cubicBezTo>
                    <a:cubicBezTo>
                      <a:pt x="13" y="60"/>
                      <a:pt x="15" y="61"/>
                      <a:pt x="15" y="62"/>
                    </a:cubicBezTo>
                    <a:cubicBezTo>
                      <a:pt x="13" y="58"/>
                      <a:pt x="12" y="55"/>
                      <a:pt x="12" y="51"/>
                    </a:cubicBezTo>
                    <a:cubicBezTo>
                      <a:pt x="9" y="43"/>
                      <a:pt x="9" y="43"/>
                      <a:pt x="9" y="43"/>
                    </a:cubicBezTo>
                    <a:cubicBezTo>
                      <a:pt x="7" y="38"/>
                      <a:pt x="7" y="38"/>
                      <a:pt x="7" y="38"/>
                    </a:cubicBezTo>
                    <a:cubicBezTo>
                      <a:pt x="6" y="36"/>
                      <a:pt x="5" y="34"/>
                      <a:pt x="5" y="32"/>
                    </a:cubicBezTo>
                    <a:cubicBezTo>
                      <a:pt x="5" y="25"/>
                      <a:pt x="7" y="19"/>
                      <a:pt x="9" y="13"/>
                    </a:cubicBezTo>
                    <a:cubicBezTo>
                      <a:pt x="12" y="3"/>
                      <a:pt x="12" y="3"/>
                      <a:pt x="12" y="3"/>
                    </a:cubicBezTo>
                    <a:cubicBezTo>
                      <a:pt x="12" y="1"/>
                      <a:pt x="12" y="0"/>
                      <a:pt x="11" y="0"/>
                    </a:cubicBezTo>
                    <a:cubicBezTo>
                      <a:pt x="9" y="0"/>
                      <a:pt x="8" y="0"/>
                      <a:pt x="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6" name="Freeform 201"/>
              <p:cNvSpPr/>
              <p:nvPr/>
            </p:nvSpPr>
            <p:spPr bwMode="auto">
              <a:xfrm>
                <a:off x="6866" y="2606"/>
                <a:ext cx="202" cy="77"/>
              </a:xfrm>
              <a:custGeom>
                <a:avLst/>
                <a:gdLst>
                  <a:gd name="T0" fmla="*/ 7 w 53"/>
                  <a:gd name="T1" fmla="*/ 4 h 20"/>
                  <a:gd name="T2" fmla="*/ 2 w 53"/>
                  <a:gd name="T3" fmla="*/ 6 h 20"/>
                  <a:gd name="T4" fmla="*/ 0 w 53"/>
                  <a:gd name="T5" fmla="*/ 9 h 20"/>
                  <a:gd name="T6" fmla="*/ 3 w 53"/>
                  <a:gd name="T7" fmla="*/ 10 h 20"/>
                  <a:gd name="T8" fmla="*/ 8 w 53"/>
                  <a:gd name="T9" fmla="*/ 8 h 20"/>
                  <a:gd name="T10" fmla="*/ 24 w 53"/>
                  <a:gd name="T11" fmla="*/ 6 h 20"/>
                  <a:gd name="T12" fmla="*/ 44 w 53"/>
                  <a:gd name="T13" fmla="*/ 16 h 20"/>
                  <a:gd name="T14" fmla="*/ 49 w 53"/>
                  <a:gd name="T15" fmla="*/ 20 h 20"/>
                  <a:gd name="T16" fmla="*/ 52 w 53"/>
                  <a:gd name="T17" fmla="*/ 19 h 20"/>
                  <a:gd name="T18" fmla="*/ 52 w 53"/>
                  <a:gd name="T19" fmla="*/ 16 h 20"/>
                  <a:gd name="T20" fmla="*/ 47 w 53"/>
                  <a:gd name="T21" fmla="*/ 13 h 20"/>
                  <a:gd name="T22" fmla="*/ 25 w 53"/>
                  <a:gd name="T23" fmla="*/ 1 h 20"/>
                  <a:gd name="T24" fmla="*/ 7 w 53"/>
                  <a:gd name="T2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20">
                    <a:moveTo>
                      <a:pt x="7" y="4"/>
                    </a:moveTo>
                    <a:cubicBezTo>
                      <a:pt x="2" y="6"/>
                      <a:pt x="2" y="6"/>
                      <a:pt x="2" y="6"/>
                    </a:cubicBezTo>
                    <a:cubicBezTo>
                      <a:pt x="1" y="6"/>
                      <a:pt x="0" y="8"/>
                      <a:pt x="0" y="9"/>
                    </a:cubicBezTo>
                    <a:cubicBezTo>
                      <a:pt x="1" y="10"/>
                      <a:pt x="2" y="11"/>
                      <a:pt x="3" y="10"/>
                    </a:cubicBezTo>
                    <a:cubicBezTo>
                      <a:pt x="8" y="8"/>
                      <a:pt x="8" y="8"/>
                      <a:pt x="8" y="8"/>
                    </a:cubicBezTo>
                    <a:cubicBezTo>
                      <a:pt x="13" y="7"/>
                      <a:pt x="20" y="4"/>
                      <a:pt x="24" y="6"/>
                    </a:cubicBezTo>
                    <a:cubicBezTo>
                      <a:pt x="31" y="8"/>
                      <a:pt x="38" y="12"/>
                      <a:pt x="44" y="16"/>
                    </a:cubicBezTo>
                    <a:cubicBezTo>
                      <a:pt x="49" y="20"/>
                      <a:pt x="49" y="20"/>
                      <a:pt x="49" y="20"/>
                    </a:cubicBezTo>
                    <a:cubicBezTo>
                      <a:pt x="50" y="20"/>
                      <a:pt x="52" y="20"/>
                      <a:pt x="52" y="19"/>
                    </a:cubicBezTo>
                    <a:cubicBezTo>
                      <a:pt x="53" y="18"/>
                      <a:pt x="53" y="17"/>
                      <a:pt x="52" y="16"/>
                    </a:cubicBezTo>
                    <a:cubicBezTo>
                      <a:pt x="47" y="13"/>
                      <a:pt x="47" y="13"/>
                      <a:pt x="47" y="13"/>
                    </a:cubicBezTo>
                    <a:cubicBezTo>
                      <a:pt x="40" y="9"/>
                      <a:pt x="33" y="4"/>
                      <a:pt x="25" y="1"/>
                    </a:cubicBezTo>
                    <a:cubicBezTo>
                      <a:pt x="20" y="0"/>
                      <a:pt x="13" y="2"/>
                      <a:pt x="7"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7" name="Freeform 202"/>
              <p:cNvSpPr/>
              <p:nvPr/>
            </p:nvSpPr>
            <p:spPr bwMode="auto">
              <a:xfrm>
                <a:off x="6642" y="2820"/>
                <a:ext cx="72" cy="255"/>
              </a:xfrm>
              <a:custGeom>
                <a:avLst/>
                <a:gdLst>
                  <a:gd name="T0" fmla="*/ 16 w 19"/>
                  <a:gd name="T1" fmla="*/ 1 h 67"/>
                  <a:gd name="T2" fmla="*/ 2 w 19"/>
                  <a:gd name="T3" fmla="*/ 19 h 67"/>
                  <a:gd name="T4" fmla="*/ 3 w 19"/>
                  <a:gd name="T5" fmla="*/ 27 h 67"/>
                  <a:gd name="T6" fmla="*/ 2 w 19"/>
                  <a:gd name="T7" fmla="*/ 31 h 67"/>
                  <a:gd name="T8" fmla="*/ 1 w 19"/>
                  <a:gd name="T9" fmla="*/ 37 h 67"/>
                  <a:gd name="T10" fmla="*/ 2 w 19"/>
                  <a:gd name="T11" fmla="*/ 43 h 67"/>
                  <a:gd name="T12" fmla="*/ 4 w 19"/>
                  <a:gd name="T13" fmla="*/ 47 h 67"/>
                  <a:gd name="T14" fmla="*/ 13 w 19"/>
                  <a:gd name="T15" fmla="*/ 66 h 67"/>
                  <a:gd name="T16" fmla="*/ 16 w 19"/>
                  <a:gd name="T17" fmla="*/ 66 h 67"/>
                  <a:gd name="T18" fmla="*/ 16 w 19"/>
                  <a:gd name="T19" fmla="*/ 63 h 67"/>
                  <a:gd name="T20" fmla="*/ 8 w 19"/>
                  <a:gd name="T21" fmla="*/ 45 h 67"/>
                  <a:gd name="T22" fmla="*/ 7 w 19"/>
                  <a:gd name="T23" fmla="*/ 42 h 67"/>
                  <a:gd name="T24" fmla="*/ 5 w 19"/>
                  <a:gd name="T25" fmla="*/ 37 h 67"/>
                  <a:gd name="T26" fmla="*/ 6 w 19"/>
                  <a:gd name="T27" fmla="*/ 32 h 67"/>
                  <a:gd name="T28" fmla="*/ 7 w 19"/>
                  <a:gd name="T29" fmla="*/ 28 h 67"/>
                  <a:gd name="T30" fmla="*/ 7 w 19"/>
                  <a:gd name="T31" fmla="*/ 23 h 67"/>
                  <a:gd name="T32" fmla="*/ 7 w 19"/>
                  <a:gd name="T33" fmla="*/ 19 h 67"/>
                  <a:gd name="T34" fmla="*/ 18 w 19"/>
                  <a:gd name="T35" fmla="*/ 5 h 67"/>
                  <a:gd name="T36" fmla="*/ 19 w 19"/>
                  <a:gd name="T37" fmla="*/ 2 h 67"/>
                  <a:gd name="T38" fmla="*/ 16 w 19"/>
                  <a:gd name="T39"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67">
                    <a:moveTo>
                      <a:pt x="16" y="1"/>
                    </a:moveTo>
                    <a:cubicBezTo>
                      <a:pt x="9" y="3"/>
                      <a:pt x="3" y="11"/>
                      <a:pt x="2" y="19"/>
                    </a:cubicBezTo>
                    <a:cubicBezTo>
                      <a:pt x="3" y="27"/>
                      <a:pt x="3" y="27"/>
                      <a:pt x="3" y="27"/>
                    </a:cubicBezTo>
                    <a:cubicBezTo>
                      <a:pt x="2" y="31"/>
                      <a:pt x="2" y="31"/>
                      <a:pt x="2" y="31"/>
                    </a:cubicBezTo>
                    <a:cubicBezTo>
                      <a:pt x="1" y="32"/>
                      <a:pt x="0" y="34"/>
                      <a:pt x="1" y="37"/>
                    </a:cubicBezTo>
                    <a:cubicBezTo>
                      <a:pt x="1" y="39"/>
                      <a:pt x="2" y="41"/>
                      <a:pt x="2" y="43"/>
                    </a:cubicBezTo>
                    <a:cubicBezTo>
                      <a:pt x="4" y="47"/>
                      <a:pt x="4" y="47"/>
                      <a:pt x="4" y="47"/>
                    </a:cubicBezTo>
                    <a:cubicBezTo>
                      <a:pt x="5" y="53"/>
                      <a:pt x="8" y="61"/>
                      <a:pt x="13" y="66"/>
                    </a:cubicBezTo>
                    <a:cubicBezTo>
                      <a:pt x="14" y="67"/>
                      <a:pt x="16" y="67"/>
                      <a:pt x="16" y="66"/>
                    </a:cubicBezTo>
                    <a:cubicBezTo>
                      <a:pt x="17" y="65"/>
                      <a:pt x="17" y="64"/>
                      <a:pt x="16" y="63"/>
                    </a:cubicBezTo>
                    <a:cubicBezTo>
                      <a:pt x="12" y="59"/>
                      <a:pt x="10" y="52"/>
                      <a:pt x="8" y="45"/>
                    </a:cubicBezTo>
                    <a:cubicBezTo>
                      <a:pt x="7" y="42"/>
                      <a:pt x="7" y="42"/>
                      <a:pt x="7" y="42"/>
                    </a:cubicBezTo>
                    <a:cubicBezTo>
                      <a:pt x="6" y="40"/>
                      <a:pt x="5" y="38"/>
                      <a:pt x="5" y="37"/>
                    </a:cubicBezTo>
                    <a:cubicBezTo>
                      <a:pt x="5" y="35"/>
                      <a:pt x="5" y="34"/>
                      <a:pt x="6" y="32"/>
                    </a:cubicBezTo>
                    <a:cubicBezTo>
                      <a:pt x="7" y="28"/>
                      <a:pt x="7" y="28"/>
                      <a:pt x="7" y="28"/>
                    </a:cubicBezTo>
                    <a:cubicBezTo>
                      <a:pt x="7" y="23"/>
                      <a:pt x="7" y="23"/>
                      <a:pt x="7" y="23"/>
                    </a:cubicBezTo>
                    <a:cubicBezTo>
                      <a:pt x="7" y="19"/>
                      <a:pt x="7" y="19"/>
                      <a:pt x="7" y="19"/>
                    </a:cubicBezTo>
                    <a:cubicBezTo>
                      <a:pt x="7" y="13"/>
                      <a:pt x="12" y="7"/>
                      <a:pt x="18" y="5"/>
                    </a:cubicBezTo>
                    <a:cubicBezTo>
                      <a:pt x="19" y="4"/>
                      <a:pt x="19" y="3"/>
                      <a:pt x="19" y="2"/>
                    </a:cubicBezTo>
                    <a:cubicBezTo>
                      <a:pt x="19" y="1"/>
                      <a:pt x="1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8" name="Freeform 203"/>
              <p:cNvSpPr/>
              <p:nvPr/>
            </p:nvSpPr>
            <p:spPr bwMode="auto">
              <a:xfrm>
                <a:off x="6843" y="2694"/>
                <a:ext cx="202" cy="95"/>
              </a:xfrm>
              <a:custGeom>
                <a:avLst/>
                <a:gdLst>
                  <a:gd name="T0" fmla="*/ 8 w 53"/>
                  <a:gd name="T1" fmla="*/ 4 h 25"/>
                  <a:gd name="T2" fmla="*/ 2 w 53"/>
                  <a:gd name="T3" fmla="*/ 6 h 25"/>
                  <a:gd name="T4" fmla="*/ 0 w 53"/>
                  <a:gd name="T5" fmla="*/ 8 h 25"/>
                  <a:gd name="T6" fmla="*/ 3 w 53"/>
                  <a:gd name="T7" fmla="*/ 10 h 25"/>
                  <a:gd name="T8" fmla="*/ 10 w 53"/>
                  <a:gd name="T9" fmla="*/ 8 h 25"/>
                  <a:gd name="T10" fmla="*/ 24 w 53"/>
                  <a:gd name="T11" fmla="*/ 5 h 25"/>
                  <a:gd name="T12" fmla="*/ 36 w 53"/>
                  <a:gd name="T13" fmla="*/ 10 h 25"/>
                  <a:gd name="T14" fmla="*/ 39 w 53"/>
                  <a:gd name="T15" fmla="*/ 12 h 25"/>
                  <a:gd name="T16" fmla="*/ 48 w 53"/>
                  <a:gd name="T17" fmla="*/ 23 h 25"/>
                  <a:gd name="T18" fmla="*/ 51 w 53"/>
                  <a:gd name="T19" fmla="*/ 25 h 25"/>
                  <a:gd name="T20" fmla="*/ 53 w 53"/>
                  <a:gd name="T21" fmla="*/ 23 h 25"/>
                  <a:gd name="T22" fmla="*/ 41 w 53"/>
                  <a:gd name="T23" fmla="*/ 8 h 25"/>
                  <a:gd name="T24" fmla="*/ 38 w 53"/>
                  <a:gd name="T25" fmla="*/ 6 h 25"/>
                  <a:gd name="T26" fmla="*/ 25 w 53"/>
                  <a:gd name="T27" fmla="*/ 1 h 25"/>
                  <a:gd name="T28" fmla="*/ 8 w 53"/>
                  <a:gd name="T2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25">
                    <a:moveTo>
                      <a:pt x="8" y="4"/>
                    </a:moveTo>
                    <a:cubicBezTo>
                      <a:pt x="2" y="6"/>
                      <a:pt x="2" y="6"/>
                      <a:pt x="2" y="6"/>
                    </a:cubicBezTo>
                    <a:cubicBezTo>
                      <a:pt x="1" y="6"/>
                      <a:pt x="0" y="7"/>
                      <a:pt x="0" y="8"/>
                    </a:cubicBezTo>
                    <a:cubicBezTo>
                      <a:pt x="1" y="10"/>
                      <a:pt x="2" y="10"/>
                      <a:pt x="3" y="10"/>
                    </a:cubicBezTo>
                    <a:cubicBezTo>
                      <a:pt x="10" y="8"/>
                      <a:pt x="10" y="8"/>
                      <a:pt x="10" y="8"/>
                    </a:cubicBezTo>
                    <a:cubicBezTo>
                      <a:pt x="14" y="6"/>
                      <a:pt x="18" y="4"/>
                      <a:pt x="24" y="5"/>
                    </a:cubicBezTo>
                    <a:cubicBezTo>
                      <a:pt x="28" y="6"/>
                      <a:pt x="32" y="8"/>
                      <a:pt x="36" y="10"/>
                    </a:cubicBezTo>
                    <a:cubicBezTo>
                      <a:pt x="39" y="12"/>
                      <a:pt x="39" y="12"/>
                      <a:pt x="39" y="12"/>
                    </a:cubicBezTo>
                    <a:cubicBezTo>
                      <a:pt x="46" y="15"/>
                      <a:pt x="47" y="16"/>
                      <a:pt x="48" y="23"/>
                    </a:cubicBezTo>
                    <a:cubicBezTo>
                      <a:pt x="49" y="25"/>
                      <a:pt x="50" y="25"/>
                      <a:pt x="51" y="25"/>
                    </a:cubicBezTo>
                    <a:cubicBezTo>
                      <a:pt x="52" y="25"/>
                      <a:pt x="53" y="24"/>
                      <a:pt x="53" y="23"/>
                    </a:cubicBezTo>
                    <a:cubicBezTo>
                      <a:pt x="52" y="14"/>
                      <a:pt x="49" y="12"/>
                      <a:pt x="41" y="8"/>
                    </a:cubicBezTo>
                    <a:cubicBezTo>
                      <a:pt x="38" y="6"/>
                      <a:pt x="38" y="6"/>
                      <a:pt x="38" y="6"/>
                    </a:cubicBezTo>
                    <a:cubicBezTo>
                      <a:pt x="34" y="4"/>
                      <a:pt x="29" y="2"/>
                      <a:pt x="25" y="1"/>
                    </a:cubicBezTo>
                    <a:cubicBezTo>
                      <a:pt x="18" y="0"/>
                      <a:pt x="13" y="2"/>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9" name="Freeform 204"/>
              <p:cNvSpPr/>
              <p:nvPr/>
            </p:nvSpPr>
            <p:spPr bwMode="auto">
              <a:xfrm>
                <a:off x="6725" y="2789"/>
                <a:ext cx="293" cy="290"/>
              </a:xfrm>
              <a:custGeom>
                <a:avLst/>
                <a:gdLst>
                  <a:gd name="T0" fmla="*/ 40 w 77"/>
                  <a:gd name="T1" fmla="*/ 3 h 76"/>
                  <a:gd name="T2" fmla="*/ 38 w 77"/>
                  <a:gd name="T3" fmla="*/ 3 h 76"/>
                  <a:gd name="T4" fmla="*/ 30 w 77"/>
                  <a:gd name="T5" fmla="*/ 5 h 76"/>
                  <a:gd name="T6" fmla="*/ 28 w 77"/>
                  <a:gd name="T7" fmla="*/ 8 h 76"/>
                  <a:gd name="T8" fmla="*/ 27 w 77"/>
                  <a:gd name="T9" fmla="*/ 10 h 76"/>
                  <a:gd name="T10" fmla="*/ 21 w 77"/>
                  <a:gd name="T11" fmla="*/ 11 h 76"/>
                  <a:gd name="T12" fmla="*/ 15 w 77"/>
                  <a:gd name="T13" fmla="*/ 11 h 76"/>
                  <a:gd name="T14" fmla="*/ 0 w 77"/>
                  <a:gd name="T15" fmla="*/ 28 h 76"/>
                  <a:gd name="T16" fmla="*/ 5 w 77"/>
                  <a:gd name="T17" fmla="*/ 51 h 76"/>
                  <a:gd name="T18" fmla="*/ 6 w 77"/>
                  <a:gd name="T19" fmla="*/ 54 h 76"/>
                  <a:gd name="T20" fmla="*/ 22 w 77"/>
                  <a:gd name="T21" fmla="*/ 72 h 76"/>
                  <a:gd name="T22" fmla="*/ 51 w 77"/>
                  <a:gd name="T23" fmla="*/ 69 h 76"/>
                  <a:gd name="T24" fmla="*/ 68 w 77"/>
                  <a:gd name="T25" fmla="*/ 30 h 76"/>
                  <a:gd name="T26" fmla="*/ 36 w 77"/>
                  <a:gd name="T27" fmla="*/ 22 h 76"/>
                  <a:gd name="T28" fmla="*/ 36 w 77"/>
                  <a:gd name="T29" fmla="*/ 22 h 76"/>
                  <a:gd name="T30" fmla="*/ 23 w 77"/>
                  <a:gd name="T31" fmla="*/ 33 h 76"/>
                  <a:gd name="T32" fmla="*/ 36 w 77"/>
                  <a:gd name="T33" fmla="*/ 54 h 76"/>
                  <a:gd name="T34" fmla="*/ 49 w 77"/>
                  <a:gd name="T35" fmla="*/ 50 h 76"/>
                  <a:gd name="T36" fmla="*/ 50 w 77"/>
                  <a:gd name="T37" fmla="*/ 36 h 76"/>
                  <a:gd name="T38" fmla="*/ 41 w 77"/>
                  <a:gd name="T39" fmla="*/ 35 h 76"/>
                  <a:gd name="T40" fmla="*/ 40 w 77"/>
                  <a:gd name="T41" fmla="*/ 38 h 76"/>
                  <a:gd name="T42" fmla="*/ 43 w 77"/>
                  <a:gd name="T43" fmla="*/ 39 h 76"/>
                  <a:gd name="T44" fmla="*/ 47 w 77"/>
                  <a:gd name="T45" fmla="*/ 39 h 76"/>
                  <a:gd name="T46" fmla="*/ 46 w 77"/>
                  <a:gd name="T47" fmla="*/ 48 h 76"/>
                  <a:gd name="T48" fmla="*/ 38 w 77"/>
                  <a:gd name="T49" fmla="*/ 50 h 76"/>
                  <a:gd name="T50" fmla="*/ 27 w 77"/>
                  <a:gd name="T51" fmla="*/ 34 h 76"/>
                  <a:gd name="T52" fmla="*/ 37 w 77"/>
                  <a:gd name="T53" fmla="*/ 26 h 76"/>
                  <a:gd name="T54" fmla="*/ 37 w 77"/>
                  <a:gd name="T55" fmla="*/ 26 h 76"/>
                  <a:gd name="T56" fmla="*/ 64 w 77"/>
                  <a:gd name="T57" fmla="*/ 32 h 76"/>
                  <a:gd name="T58" fmla="*/ 49 w 77"/>
                  <a:gd name="T59" fmla="*/ 65 h 76"/>
                  <a:gd name="T60" fmla="*/ 24 w 77"/>
                  <a:gd name="T61" fmla="*/ 68 h 76"/>
                  <a:gd name="T62" fmla="*/ 11 w 77"/>
                  <a:gd name="T63" fmla="*/ 53 h 76"/>
                  <a:gd name="T64" fmla="*/ 9 w 77"/>
                  <a:gd name="T65" fmla="*/ 49 h 76"/>
                  <a:gd name="T66" fmla="*/ 5 w 77"/>
                  <a:gd name="T67" fmla="*/ 28 h 76"/>
                  <a:gd name="T68" fmla="*/ 16 w 77"/>
                  <a:gd name="T69" fmla="*/ 16 h 76"/>
                  <a:gd name="T70" fmla="*/ 21 w 77"/>
                  <a:gd name="T71" fmla="*/ 15 h 76"/>
                  <a:gd name="T72" fmla="*/ 30 w 77"/>
                  <a:gd name="T73" fmla="*/ 13 h 76"/>
                  <a:gd name="T74" fmla="*/ 32 w 77"/>
                  <a:gd name="T75" fmla="*/ 10 h 76"/>
                  <a:gd name="T76" fmla="*/ 33 w 77"/>
                  <a:gd name="T77" fmla="*/ 9 h 76"/>
                  <a:gd name="T78" fmla="*/ 39 w 77"/>
                  <a:gd name="T79" fmla="*/ 7 h 76"/>
                  <a:gd name="T80" fmla="*/ 41 w 77"/>
                  <a:gd name="T81" fmla="*/ 7 h 76"/>
                  <a:gd name="T82" fmla="*/ 72 w 77"/>
                  <a:gd name="T83" fmla="*/ 27 h 76"/>
                  <a:gd name="T84" fmla="*/ 75 w 77"/>
                  <a:gd name="T85" fmla="*/ 29 h 76"/>
                  <a:gd name="T86" fmla="*/ 76 w 77"/>
                  <a:gd name="T87" fmla="*/ 26 h 76"/>
                  <a:gd name="T88" fmla="*/ 40 w 77"/>
                  <a:gd name="T89"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 h="76">
                    <a:moveTo>
                      <a:pt x="40" y="3"/>
                    </a:moveTo>
                    <a:cubicBezTo>
                      <a:pt x="38" y="3"/>
                      <a:pt x="38" y="3"/>
                      <a:pt x="38" y="3"/>
                    </a:cubicBezTo>
                    <a:cubicBezTo>
                      <a:pt x="36" y="3"/>
                      <a:pt x="32" y="4"/>
                      <a:pt x="30" y="5"/>
                    </a:cubicBezTo>
                    <a:cubicBezTo>
                      <a:pt x="29" y="6"/>
                      <a:pt x="28" y="7"/>
                      <a:pt x="28" y="8"/>
                    </a:cubicBezTo>
                    <a:cubicBezTo>
                      <a:pt x="27" y="10"/>
                      <a:pt x="27" y="10"/>
                      <a:pt x="27" y="10"/>
                    </a:cubicBezTo>
                    <a:cubicBezTo>
                      <a:pt x="25" y="11"/>
                      <a:pt x="23" y="11"/>
                      <a:pt x="21" y="11"/>
                    </a:cubicBezTo>
                    <a:cubicBezTo>
                      <a:pt x="19" y="11"/>
                      <a:pt x="17" y="11"/>
                      <a:pt x="15" y="11"/>
                    </a:cubicBezTo>
                    <a:cubicBezTo>
                      <a:pt x="9" y="13"/>
                      <a:pt x="1" y="21"/>
                      <a:pt x="0" y="28"/>
                    </a:cubicBezTo>
                    <a:cubicBezTo>
                      <a:pt x="0" y="34"/>
                      <a:pt x="3" y="44"/>
                      <a:pt x="5" y="51"/>
                    </a:cubicBezTo>
                    <a:cubicBezTo>
                      <a:pt x="6" y="54"/>
                      <a:pt x="6" y="54"/>
                      <a:pt x="6" y="54"/>
                    </a:cubicBezTo>
                    <a:cubicBezTo>
                      <a:pt x="9" y="63"/>
                      <a:pt x="15" y="69"/>
                      <a:pt x="22" y="72"/>
                    </a:cubicBezTo>
                    <a:cubicBezTo>
                      <a:pt x="30" y="76"/>
                      <a:pt x="41" y="74"/>
                      <a:pt x="51" y="69"/>
                    </a:cubicBezTo>
                    <a:cubicBezTo>
                      <a:pt x="65" y="61"/>
                      <a:pt x="77" y="47"/>
                      <a:pt x="68" y="30"/>
                    </a:cubicBezTo>
                    <a:cubicBezTo>
                      <a:pt x="61" y="15"/>
                      <a:pt x="45" y="19"/>
                      <a:pt x="36" y="22"/>
                    </a:cubicBezTo>
                    <a:cubicBezTo>
                      <a:pt x="36" y="22"/>
                      <a:pt x="36" y="22"/>
                      <a:pt x="36" y="22"/>
                    </a:cubicBezTo>
                    <a:cubicBezTo>
                      <a:pt x="30" y="23"/>
                      <a:pt x="24" y="25"/>
                      <a:pt x="23" y="33"/>
                    </a:cubicBezTo>
                    <a:cubicBezTo>
                      <a:pt x="22" y="40"/>
                      <a:pt x="29" y="52"/>
                      <a:pt x="36" y="54"/>
                    </a:cubicBezTo>
                    <a:cubicBezTo>
                      <a:pt x="42" y="56"/>
                      <a:pt x="46" y="54"/>
                      <a:pt x="49" y="50"/>
                    </a:cubicBezTo>
                    <a:cubicBezTo>
                      <a:pt x="53" y="46"/>
                      <a:pt x="53" y="40"/>
                      <a:pt x="50" y="36"/>
                    </a:cubicBezTo>
                    <a:cubicBezTo>
                      <a:pt x="49" y="35"/>
                      <a:pt x="47" y="33"/>
                      <a:pt x="41" y="35"/>
                    </a:cubicBezTo>
                    <a:cubicBezTo>
                      <a:pt x="40" y="35"/>
                      <a:pt x="40" y="36"/>
                      <a:pt x="40" y="38"/>
                    </a:cubicBezTo>
                    <a:cubicBezTo>
                      <a:pt x="41" y="39"/>
                      <a:pt x="42" y="39"/>
                      <a:pt x="43" y="39"/>
                    </a:cubicBezTo>
                    <a:cubicBezTo>
                      <a:pt x="45" y="38"/>
                      <a:pt x="46" y="38"/>
                      <a:pt x="47" y="39"/>
                    </a:cubicBezTo>
                    <a:cubicBezTo>
                      <a:pt x="48" y="41"/>
                      <a:pt x="48" y="45"/>
                      <a:pt x="46" y="48"/>
                    </a:cubicBezTo>
                    <a:cubicBezTo>
                      <a:pt x="45" y="49"/>
                      <a:pt x="42" y="51"/>
                      <a:pt x="38" y="50"/>
                    </a:cubicBezTo>
                    <a:cubicBezTo>
                      <a:pt x="33" y="48"/>
                      <a:pt x="27" y="39"/>
                      <a:pt x="27" y="34"/>
                    </a:cubicBezTo>
                    <a:cubicBezTo>
                      <a:pt x="28" y="29"/>
                      <a:pt x="31" y="28"/>
                      <a:pt x="37" y="26"/>
                    </a:cubicBezTo>
                    <a:cubicBezTo>
                      <a:pt x="37" y="26"/>
                      <a:pt x="37" y="26"/>
                      <a:pt x="37" y="26"/>
                    </a:cubicBezTo>
                    <a:cubicBezTo>
                      <a:pt x="51" y="22"/>
                      <a:pt x="60" y="22"/>
                      <a:pt x="64" y="32"/>
                    </a:cubicBezTo>
                    <a:cubicBezTo>
                      <a:pt x="74" y="50"/>
                      <a:pt x="55" y="62"/>
                      <a:pt x="49" y="65"/>
                    </a:cubicBezTo>
                    <a:cubicBezTo>
                      <a:pt x="40" y="70"/>
                      <a:pt x="31" y="71"/>
                      <a:pt x="24" y="68"/>
                    </a:cubicBezTo>
                    <a:cubicBezTo>
                      <a:pt x="18" y="66"/>
                      <a:pt x="13" y="60"/>
                      <a:pt x="11" y="53"/>
                    </a:cubicBezTo>
                    <a:cubicBezTo>
                      <a:pt x="9" y="49"/>
                      <a:pt x="9" y="49"/>
                      <a:pt x="9" y="49"/>
                    </a:cubicBezTo>
                    <a:cubicBezTo>
                      <a:pt x="7" y="43"/>
                      <a:pt x="4" y="33"/>
                      <a:pt x="5" y="28"/>
                    </a:cubicBezTo>
                    <a:cubicBezTo>
                      <a:pt x="5" y="23"/>
                      <a:pt x="11" y="17"/>
                      <a:pt x="16" y="16"/>
                    </a:cubicBezTo>
                    <a:cubicBezTo>
                      <a:pt x="18" y="15"/>
                      <a:pt x="19" y="15"/>
                      <a:pt x="21" y="15"/>
                    </a:cubicBezTo>
                    <a:cubicBezTo>
                      <a:pt x="23" y="15"/>
                      <a:pt x="26" y="15"/>
                      <a:pt x="30" y="13"/>
                    </a:cubicBezTo>
                    <a:cubicBezTo>
                      <a:pt x="32" y="10"/>
                      <a:pt x="32" y="10"/>
                      <a:pt x="32" y="10"/>
                    </a:cubicBezTo>
                    <a:cubicBezTo>
                      <a:pt x="32" y="10"/>
                      <a:pt x="32" y="9"/>
                      <a:pt x="33" y="9"/>
                    </a:cubicBezTo>
                    <a:cubicBezTo>
                      <a:pt x="34" y="8"/>
                      <a:pt x="37" y="8"/>
                      <a:pt x="39" y="7"/>
                    </a:cubicBezTo>
                    <a:cubicBezTo>
                      <a:pt x="41" y="7"/>
                      <a:pt x="41" y="7"/>
                      <a:pt x="41" y="7"/>
                    </a:cubicBezTo>
                    <a:cubicBezTo>
                      <a:pt x="56" y="4"/>
                      <a:pt x="67" y="12"/>
                      <a:pt x="72" y="27"/>
                    </a:cubicBezTo>
                    <a:cubicBezTo>
                      <a:pt x="72" y="29"/>
                      <a:pt x="74" y="29"/>
                      <a:pt x="75" y="29"/>
                    </a:cubicBezTo>
                    <a:cubicBezTo>
                      <a:pt x="76" y="29"/>
                      <a:pt x="77" y="27"/>
                      <a:pt x="76" y="26"/>
                    </a:cubicBezTo>
                    <a:cubicBezTo>
                      <a:pt x="71" y="8"/>
                      <a:pt x="58" y="0"/>
                      <a:pt x="4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Freeform 206"/>
            <p:cNvSpPr/>
            <p:nvPr/>
          </p:nvSpPr>
          <p:spPr bwMode="auto">
            <a:xfrm>
              <a:off x="6421" y="2934"/>
              <a:ext cx="148" cy="130"/>
            </a:xfrm>
            <a:custGeom>
              <a:avLst/>
              <a:gdLst>
                <a:gd name="T0" fmla="*/ 11 w 39"/>
                <a:gd name="T1" fmla="*/ 23 h 34"/>
                <a:gd name="T2" fmla="*/ 18 w 39"/>
                <a:gd name="T3" fmla="*/ 0 h 34"/>
                <a:gd name="T4" fmla="*/ 11 w 39"/>
                <a:gd name="T5" fmla="*/ 23 h 34"/>
              </a:gdLst>
              <a:ahLst/>
              <a:cxnLst>
                <a:cxn ang="0">
                  <a:pos x="T0" y="T1"/>
                </a:cxn>
                <a:cxn ang="0">
                  <a:pos x="T2" y="T3"/>
                </a:cxn>
                <a:cxn ang="0">
                  <a:pos x="T4" y="T5"/>
                </a:cxn>
              </a:cxnLst>
              <a:rect l="0" t="0" r="r" b="b"/>
              <a:pathLst>
                <a:path w="39" h="34">
                  <a:moveTo>
                    <a:pt x="11" y="23"/>
                  </a:moveTo>
                  <a:cubicBezTo>
                    <a:pt x="26" y="34"/>
                    <a:pt x="39" y="0"/>
                    <a:pt x="18" y="0"/>
                  </a:cubicBezTo>
                  <a:cubicBezTo>
                    <a:pt x="6" y="0"/>
                    <a:pt x="0" y="15"/>
                    <a:pt x="11"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07"/>
            <p:cNvSpPr/>
            <p:nvPr/>
          </p:nvSpPr>
          <p:spPr bwMode="auto">
            <a:xfrm>
              <a:off x="6946" y="2500"/>
              <a:ext cx="148" cy="129"/>
            </a:xfrm>
            <a:custGeom>
              <a:avLst/>
              <a:gdLst>
                <a:gd name="T0" fmla="*/ 11 w 39"/>
                <a:gd name="T1" fmla="*/ 23 h 34"/>
                <a:gd name="T2" fmla="*/ 18 w 39"/>
                <a:gd name="T3" fmla="*/ 0 h 34"/>
                <a:gd name="T4" fmla="*/ 11 w 39"/>
                <a:gd name="T5" fmla="*/ 23 h 34"/>
              </a:gdLst>
              <a:ahLst/>
              <a:cxnLst>
                <a:cxn ang="0">
                  <a:pos x="T0" y="T1"/>
                </a:cxn>
                <a:cxn ang="0">
                  <a:pos x="T2" y="T3"/>
                </a:cxn>
                <a:cxn ang="0">
                  <a:pos x="T4" y="T5"/>
                </a:cxn>
              </a:cxnLst>
              <a:rect l="0" t="0" r="r" b="b"/>
              <a:pathLst>
                <a:path w="39" h="34">
                  <a:moveTo>
                    <a:pt x="11" y="23"/>
                  </a:moveTo>
                  <a:cubicBezTo>
                    <a:pt x="26" y="34"/>
                    <a:pt x="39" y="0"/>
                    <a:pt x="18" y="0"/>
                  </a:cubicBezTo>
                  <a:cubicBezTo>
                    <a:pt x="6" y="0"/>
                    <a:pt x="0" y="15"/>
                    <a:pt x="11"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08"/>
            <p:cNvSpPr/>
            <p:nvPr/>
          </p:nvSpPr>
          <p:spPr bwMode="auto">
            <a:xfrm>
              <a:off x="6269" y="2850"/>
              <a:ext cx="87" cy="81"/>
            </a:xfrm>
            <a:custGeom>
              <a:avLst/>
              <a:gdLst>
                <a:gd name="T0" fmla="*/ 6 w 23"/>
                <a:gd name="T1" fmla="*/ 14 h 21"/>
                <a:gd name="T2" fmla="*/ 11 w 23"/>
                <a:gd name="T3" fmla="*/ 0 h 21"/>
                <a:gd name="T4" fmla="*/ 6 w 23"/>
                <a:gd name="T5" fmla="*/ 14 h 21"/>
              </a:gdLst>
              <a:ahLst/>
              <a:cxnLst>
                <a:cxn ang="0">
                  <a:pos x="T0" y="T1"/>
                </a:cxn>
                <a:cxn ang="0">
                  <a:pos x="T2" y="T3"/>
                </a:cxn>
                <a:cxn ang="0">
                  <a:pos x="T4" y="T5"/>
                </a:cxn>
              </a:cxnLst>
              <a:rect l="0" t="0" r="r" b="b"/>
              <a:pathLst>
                <a:path w="23" h="21">
                  <a:moveTo>
                    <a:pt x="6" y="14"/>
                  </a:moveTo>
                  <a:cubicBezTo>
                    <a:pt x="15" y="21"/>
                    <a:pt x="23" y="0"/>
                    <a:pt x="11" y="0"/>
                  </a:cubicBezTo>
                  <a:cubicBezTo>
                    <a:pt x="3" y="1"/>
                    <a:pt x="0" y="9"/>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09"/>
            <p:cNvSpPr/>
            <p:nvPr/>
          </p:nvSpPr>
          <p:spPr bwMode="auto">
            <a:xfrm>
              <a:off x="6973" y="2347"/>
              <a:ext cx="87" cy="80"/>
            </a:xfrm>
            <a:custGeom>
              <a:avLst/>
              <a:gdLst>
                <a:gd name="T0" fmla="*/ 6 w 23"/>
                <a:gd name="T1" fmla="*/ 14 h 21"/>
                <a:gd name="T2" fmla="*/ 11 w 23"/>
                <a:gd name="T3" fmla="*/ 0 h 21"/>
                <a:gd name="T4" fmla="*/ 6 w 23"/>
                <a:gd name="T5" fmla="*/ 14 h 21"/>
              </a:gdLst>
              <a:ahLst/>
              <a:cxnLst>
                <a:cxn ang="0">
                  <a:pos x="T0" y="T1"/>
                </a:cxn>
                <a:cxn ang="0">
                  <a:pos x="T2" y="T3"/>
                </a:cxn>
                <a:cxn ang="0">
                  <a:pos x="T4" y="T5"/>
                </a:cxn>
              </a:cxnLst>
              <a:rect l="0" t="0" r="r" b="b"/>
              <a:pathLst>
                <a:path w="23" h="21">
                  <a:moveTo>
                    <a:pt x="6" y="14"/>
                  </a:moveTo>
                  <a:cubicBezTo>
                    <a:pt x="15" y="21"/>
                    <a:pt x="23" y="0"/>
                    <a:pt x="11" y="0"/>
                  </a:cubicBezTo>
                  <a:cubicBezTo>
                    <a:pt x="3" y="1"/>
                    <a:pt x="0" y="9"/>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10"/>
            <p:cNvSpPr/>
            <p:nvPr/>
          </p:nvSpPr>
          <p:spPr bwMode="auto">
            <a:xfrm>
              <a:off x="6102" y="2934"/>
              <a:ext cx="38" cy="35"/>
            </a:xfrm>
            <a:custGeom>
              <a:avLst/>
              <a:gdLst>
                <a:gd name="T0" fmla="*/ 3 w 10"/>
                <a:gd name="T1" fmla="*/ 6 h 9"/>
                <a:gd name="T2" fmla="*/ 5 w 10"/>
                <a:gd name="T3" fmla="*/ 0 h 9"/>
                <a:gd name="T4" fmla="*/ 3 w 10"/>
                <a:gd name="T5" fmla="*/ 6 h 9"/>
              </a:gdLst>
              <a:ahLst/>
              <a:cxnLst>
                <a:cxn ang="0">
                  <a:pos x="T0" y="T1"/>
                </a:cxn>
                <a:cxn ang="0">
                  <a:pos x="T2" y="T3"/>
                </a:cxn>
                <a:cxn ang="0">
                  <a:pos x="T4" y="T5"/>
                </a:cxn>
              </a:cxnLst>
              <a:rect l="0" t="0" r="r" b="b"/>
              <a:pathLst>
                <a:path w="10" h="9">
                  <a:moveTo>
                    <a:pt x="3" y="6"/>
                  </a:moveTo>
                  <a:cubicBezTo>
                    <a:pt x="7" y="9"/>
                    <a:pt x="10" y="0"/>
                    <a:pt x="5" y="0"/>
                  </a:cubicBezTo>
                  <a:cubicBezTo>
                    <a:pt x="2" y="0"/>
                    <a:pt x="0" y="4"/>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11"/>
            <p:cNvSpPr/>
            <p:nvPr/>
          </p:nvSpPr>
          <p:spPr bwMode="auto">
            <a:xfrm>
              <a:off x="7091" y="2233"/>
              <a:ext cx="38" cy="34"/>
            </a:xfrm>
            <a:custGeom>
              <a:avLst/>
              <a:gdLst>
                <a:gd name="T0" fmla="*/ 2 w 10"/>
                <a:gd name="T1" fmla="*/ 6 h 9"/>
                <a:gd name="T2" fmla="*/ 4 w 10"/>
                <a:gd name="T3" fmla="*/ 0 h 9"/>
                <a:gd name="T4" fmla="*/ 2 w 10"/>
                <a:gd name="T5" fmla="*/ 6 h 9"/>
              </a:gdLst>
              <a:ahLst/>
              <a:cxnLst>
                <a:cxn ang="0">
                  <a:pos x="T0" y="T1"/>
                </a:cxn>
                <a:cxn ang="0">
                  <a:pos x="T2" y="T3"/>
                </a:cxn>
                <a:cxn ang="0">
                  <a:pos x="T4" y="T5"/>
                </a:cxn>
              </a:cxnLst>
              <a:rect l="0" t="0" r="r" b="b"/>
              <a:pathLst>
                <a:path w="10" h="9">
                  <a:moveTo>
                    <a:pt x="2" y="6"/>
                  </a:moveTo>
                  <a:cubicBezTo>
                    <a:pt x="6" y="9"/>
                    <a:pt x="10" y="0"/>
                    <a:pt x="4" y="0"/>
                  </a:cubicBezTo>
                  <a:cubicBezTo>
                    <a:pt x="1" y="0"/>
                    <a:pt x="0" y="4"/>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12"/>
            <p:cNvSpPr/>
            <p:nvPr/>
          </p:nvSpPr>
          <p:spPr bwMode="auto">
            <a:xfrm>
              <a:off x="5059" y="1485"/>
              <a:ext cx="510" cy="1221"/>
            </a:xfrm>
            <a:custGeom>
              <a:avLst/>
              <a:gdLst>
                <a:gd name="T0" fmla="*/ 130 w 134"/>
                <a:gd name="T1" fmla="*/ 2 h 320"/>
                <a:gd name="T2" fmla="*/ 124 w 134"/>
                <a:gd name="T3" fmla="*/ 30 h 320"/>
                <a:gd name="T4" fmla="*/ 1 w 134"/>
                <a:gd name="T5" fmla="*/ 316 h 320"/>
                <a:gd name="T6" fmla="*/ 1 w 134"/>
                <a:gd name="T7" fmla="*/ 319 h 320"/>
                <a:gd name="T8" fmla="*/ 4 w 134"/>
                <a:gd name="T9" fmla="*/ 320 h 320"/>
                <a:gd name="T10" fmla="*/ 128 w 134"/>
                <a:gd name="T11" fmla="*/ 31 h 320"/>
                <a:gd name="T12" fmla="*/ 134 w 134"/>
                <a:gd name="T13" fmla="*/ 3 h 320"/>
                <a:gd name="T14" fmla="*/ 132 w 134"/>
                <a:gd name="T15" fmla="*/ 0 h 320"/>
                <a:gd name="T16" fmla="*/ 130 w 134"/>
                <a:gd name="T17" fmla="*/ 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320">
                  <a:moveTo>
                    <a:pt x="130" y="2"/>
                  </a:moveTo>
                  <a:cubicBezTo>
                    <a:pt x="124" y="30"/>
                    <a:pt x="124" y="30"/>
                    <a:pt x="124" y="30"/>
                  </a:cubicBezTo>
                  <a:cubicBezTo>
                    <a:pt x="105" y="125"/>
                    <a:pt x="75" y="268"/>
                    <a:pt x="1" y="316"/>
                  </a:cubicBezTo>
                  <a:cubicBezTo>
                    <a:pt x="0" y="317"/>
                    <a:pt x="0" y="318"/>
                    <a:pt x="1" y="319"/>
                  </a:cubicBezTo>
                  <a:cubicBezTo>
                    <a:pt x="1" y="320"/>
                    <a:pt x="3" y="320"/>
                    <a:pt x="4" y="320"/>
                  </a:cubicBezTo>
                  <a:cubicBezTo>
                    <a:pt x="79" y="271"/>
                    <a:pt x="109" y="126"/>
                    <a:pt x="128" y="31"/>
                  </a:cubicBezTo>
                  <a:cubicBezTo>
                    <a:pt x="134" y="3"/>
                    <a:pt x="134" y="3"/>
                    <a:pt x="134" y="3"/>
                  </a:cubicBezTo>
                  <a:cubicBezTo>
                    <a:pt x="134" y="2"/>
                    <a:pt x="133" y="1"/>
                    <a:pt x="132" y="0"/>
                  </a:cubicBezTo>
                  <a:cubicBezTo>
                    <a:pt x="131" y="0"/>
                    <a:pt x="130" y="1"/>
                    <a:pt x="13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13"/>
            <p:cNvSpPr/>
            <p:nvPr/>
          </p:nvSpPr>
          <p:spPr bwMode="auto">
            <a:xfrm>
              <a:off x="5554" y="1485"/>
              <a:ext cx="1643" cy="115"/>
            </a:xfrm>
            <a:custGeom>
              <a:avLst/>
              <a:gdLst>
                <a:gd name="T0" fmla="*/ 0 w 432"/>
                <a:gd name="T1" fmla="*/ 2 h 30"/>
                <a:gd name="T2" fmla="*/ 2 w 432"/>
                <a:gd name="T3" fmla="*/ 4 h 30"/>
                <a:gd name="T4" fmla="*/ 430 w 432"/>
                <a:gd name="T5" fmla="*/ 30 h 30"/>
                <a:gd name="T6" fmla="*/ 432 w 432"/>
                <a:gd name="T7" fmla="*/ 28 h 30"/>
                <a:gd name="T8" fmla="*/ 430 w 432"/>
                <a:gd name="T9" fmla="*/ 26 h 30"/>
                <a:gd name="T10" fmla="*/ 2 w 432"/>
                <a:gd name="T11" fmla="*/ 0 h 30"/>
                <a:gd name="T12" fmla="*/ 0 w 432"/>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432" h="30">
                  <a:moveTo>
                    <a:pt x="0" y="2"/>
                  </a:moveTo>
                  <a:cubicBezTo>
                    <a:pt x="0" y="3"/>
                    <a:pt x="1" y="4"/>
                    <a:pt x="2" y="4"/>
                  </a:cubicBezTo>
                  <a:cubicBezTo>
                    <a:pt x="155" y="21"/>
                    <a:pt x="299" y="30"/>
                    <a:pt x="430" y="30"/>
                  </a:cubicBezTo>
                  <a:cubicBezTo>
                    <a:pt x="431" y="30"/>
                    <a:pt x="432" y="29"/>
                    <a:pt x="432" y="28"/>
                  </a:cubicBezTo>
                  <a:cubicBezTo>
                    <a:pt x="432" y="26"/>
                    <a:pt x="431" y="26"/>
                    <a:pt x="430" y="26"/>
                  </a:cubicBezTo>
                  <a:cubicBezTo>
                    <a:pt x="299" y="26"/>
                    <a:pt x="156" y="17"/>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14"/>
            <p:cNvSpPr/>
            <p:nvPr/>
          </p:nvSpPr>
          <p:spPr bwMode="auto">
            <a:xfrm>
              <a:off x="5036" y="1455"/>
              <a:ext cx="506" cy="1228"/>
            </a:xfrm>
            <a:custGeom>
              <a:avLst/>
              <a:gdLst>
                <a:gd name="T0" fmla="*/ 132 w 133"/>
                <a:gd name="T1" fmla="*/ 0 h 322"/>
                <a:gd name="T2" fmla="*/ 126 w 133"/>
                <a:gd name="T3" fmla="*/ 29 h 322"/>
                <a:gd name="T4" fmla="*/ 0 w 133"/>
                <a:gd name="T5" fmla="*/ 321 h 322"/>
                <a:gd name="T6" fmla="*/ 0 w 133"/>
                <a:gd name="T7" fmla="*/ 322 h 322"/>
                <a:gd name="T8" fmla="*/ 1 w 133"/>
                <a:gd name="T9" fmla="*/ 322 h 322"/>
                <a:gd name="T10" fmla="*/ 127 w 133"/>
                <a:gd name="T11" fmla="*/ 29 h 322"/>
                <a:gd name="T12" fmla="*/ 133 w 133"/>
                <a:gd name="T13" fmla="*/ 0 h 322"/>
                <a:gd name="T14" fmla="*/ 133 w 133"/>
                <a:gd name="T15" fmla="*/ 0 h 322"/>
                <a:gd name="T16" fmla="*/ 132 w 133"/>
                <a:gd name="T1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22">
                  <a:moveTo>
                    <a:pt x="132" y="0"/>
                  </a:moveTo>
                  <a:cubicBezTo>
                    <a:pt x="126" y="29"/>
                    <a:pt x="126" y="29"/>
                    <a:pt x="126" y="29"/>
                  </a:cubicBezTo>
                  <a:cubicBezTo>
                    <a:pt x="106" y="125"/>
                    <a:pt x="76" y="272"/>
                    <a:pt x="0" y="321"/>
                  </a:cubicBezTo>
                  <a:cubicBezTo>
                    <a:pt x="0" y="322"/>
                    <a:pt x="0" y="322"/>
                    <a:pt x="0" y="322"/>
                  </a:cubicBezTo>
                  <a:cubicBezTo>
                    <a:pt x="1" y="322"/>
                    <a:pt x="1" y="322"/>
                    <a:pt x="1" y="322"/>
                  </a:cubicBezTo>
                  <a:cubicBezTo>
                    <a:pt x="77" y="273"/>
                    <a:pt x="107" y="126"/>
                    <a:pt x="127" y="29"/>
                  </a:cubicBezTo>
                  <a:cubicBezTo>
                    <a:pt x="133" y="0"/>
                    <a:pt x="133" y="0"/>
                    <a:pt x="133" y="0"/>
                  </a:cubicBezTo>
                  <a:cubicBezTo>
                    <a:pt x="133" y="0"/>
                    <a:pt x="133" y="0"/>
                    <a:pt x="133" y="0"/>
                  </a:cubicBezTo>
                  <a:lnTo>
                    <a:pt x="132"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15"/>
            <p:cNvSpPr/>
            <p:nvPr/>
          </p:nvSpPr>
          <p:spPr bwMode="auto">
            <a:xfrm>
              <a:off x="5539" y="1455"/>
              <a:ext cx="1662" cy="103"/>
            </a:xfrm>
            <a:custGeom>
              <a:avLst/>
              <a:gdLst>
                <a:gd name="T0" fmla="*/ 0 w 437"/>
                <a:gd name="T1" fmla="*/ 0 h 27"/>
                <a:gd name="T2" fmla="*/ 1 w 437"/>
                <a:gd name="T3" fmla="*/ 0 h 27"/>
                <a:gd name="T4" fmla="*/ 437 w 437"/>
                <a:gd name="T5" fmla="*/ 27 h 27"/>
                <a:gd name="T6" fmla="*/ 437 w 437"/>
                <a:gd name="T7" fmla="*/ 26 h 27"/>
                <a:gd name="T8" fmla="*/ 437 w 437"/>
                <a:gd name="T9" fmla="*/ 26 h 27"/>
                <a:gd name="T10" fmla="*/ 1 w 437"/>
                <a:gd name="T11" fmla="*/ 0 h 27"/>
                <a:gd name="T12" fmla="*/ 0 w 43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37" h="27">
                  <a:moveTo>
                    <a:pt x="0" y="0"/>
                  </a:moveTo>
                  <a:cubicBezTo>
                    <a:pt x="1" y="0"/>
                    <a:pt x="1" y="0"/>
                    <a:pt x="1" y="0"/>
                  </a:cubicBezTo>
                  <a:cubicBezTo>
                    <a:pt x="157" y="18"/>
                    <a:pt x="304" y="27"/>
                    <a:pt x="437" y="27"/>
                  </a:cubicBezTo>
                  <a:cubicBezTo>
                    <a:pt x="437" y="26"/>
                    <a:pt x="437" y="26"/>
                    <a:pt x="437" y="26"/>
                  </a:cubicBezTo>
                  <a:cubicBezTo>
                    <a:pt x="437" y="26"/>
                    <a:pt x="437" y="26"/>
                    <a:pt x="437" y="26"/>
                  </a:cubicBezTo>
                  <a:cubicBezTo>
                    <a:pt x="304" y="26"/>
                    <a:pt x="157" y="17"/>
                    <a:pt x="1" y="0"/>
                  </a:cubicBezTo>
                  <a:lnTo>
                    <a:pt x="0"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6"/>
            <p:cNvSpPr/>
            <p:nvPr/>
          </p:nvSpPr>
          <p:spPr bwMode="auto">
            <a:xfrm>
              <a:off x="5071" y="1588"/>
              <a:ext cx="2126" cy="1194"/>
            </a:xfrm>
            <a:custGeom>
              <a:avLst/>
              <a:gdLst>
                <a:gd name="T0" fmla="*/ 555 w 559"/>
                <a:gd name="T1" fmla="*/ 2 h 313"/>
                <a:gd name="T2" fmla="*/ 540 w 559"/>
                <a:gd name="T3" fmla="*/ 54 h 313"/>
                <a:gd name="T4" fmla="*/ 472 w 559"/>
                <a:gd name="T5" fmla="*/ 205 h 313"/>
                <a:gd name="T6" fmla="*/ 205 w 559"/>
                <a:gd name="T7" fmla="*/ 307 h 313"/>
                <a:gd name="T8" fmla="*/ 108 w 559"/>
                <a:gd name="T9" fmla="*/ 297 h 313"/>
                <a:gd name="T10" fmla="*/ 3 w 559"/>
                <a:gd name="T11" fmla="*/ 287 h 313"/>
                <a:gd name="T12" fmla="*/ 1 w 559"/>
                <a:gd name="T13" fmla="*/ 290 h 313"/>
                <a:gd name="T14" fmla="*/ 3 w 559"/>
                <a:gd name="T15" fmla="*/ 292 h 313"/>
                <a:gd name="T16" fmla="*/ 107 w 559"/>
                <a:gd name="T17" fmla="*/ 301 h 313"/>
                <a:gd name="T18" fmla="*/ 205 w 559"/>
                <a:gd name="T19" fmla="*/ 312 h 313"/>
                <a:gd name="T20" fmla="*/ 475 w 559"/>
                <a:gd name="T21" fmla="*/ 208 h 313"/>
                <a:gd name="T22" fmla="*/ 544 w 559"/>
                <a:gd name="T23" fmla="*/ 55 h 313"/>
                <a:gd name="T24" fmla="*/ 559 w 559"/>
                <a:gd name="T25" fmla="*/ 3 h 313"/>
                <a:gd name="T26" fmla="*/ 558 w 559"/>
                <a:gd name="T27" fmla="*/ 1 h 313"/>
                <a:gd name="T28" fmla="*/ 555 w 559"/>
                <a:gd name="T29" fmla="*/ 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9" h="313">
                  <a:moveTo>
                    <a:pt x="555" y="2"/>
                  </a:moveTo>
                  <a:cubicBezTo>
                    <a:pt x="550" y="18"/>
                    <a:pt x="545" y="35"/>
                    <a:pt x="540" y="54"/>
                  </a:cubicBezTo>
                  <a:cubicBezTo>
                    <a:pt x="525" y="110"/>
                    <a:pt x="510" y="168"/>
                    <a:pt x="472" y="205"/>
                  </a:cubicBezTo>
                  <a:cubicBezTo>
                    <a:pt x="408" y="268"/>
                    <a:pt x="318" y="303"/>
                    <a:pt x="205" y="307"/>
                  </a:cubicBezTo>
                  <a:cubicBezTo>
                    <a:pt x="172" y="309"/>
                    <a:pt x="140" y="303"/>
                    <a:pt x="108" y="297"/>
                  </a:cubicBezTo>
                  <a:cubicBezTo>
                    <a:pt x="73" y="290"/>
                    <a:pt x="38" y="284"/>
                    <a:pt x="3" y="287"/>
                  </a:cubicBezTo>
                  <a:cubicBezTo>
                    <a:pt x="1" y="287"/>
                    <a:pt x="0" y="289"/>
                    <a:pt x="1" y="290"/>
                  </a:cubicBezTo>
                  <a:cubicBezTo>
                    <a:pt x="1" y="291"/>
                    <a:pt x="2" y="292"/>
                    <a:pt x="3" y="292"/>
                  </a:cubicBezTo>
                  <a:cubicBezTo>
                    <a:pt x="37" y="288"/>
                    <a:pt x="71" y="295"/>
                    <a:pt x="107" y="301"/>
                  </a:cubicBezTo>
                  <a:cubicBezTo>
                    <a:pt x="139" y="307"/>
                    <a:pt x="172" y="313"/>
                    <a:pt x="205" y="312"/>
                  </a:cubicBezTo>
                  <a:cubicBezTo>
                    <a:pt x="319" y="307"/>
                    <a:pt x="410" y="272"/>
                    <a:pt x="475" y="208"/>
                  </a:cubicBezTo>
                  <a:cubicBezTo>
                    <a:pt x="514" y="170"/>
                    <a:pt x="529" y="111"/>
                    <a:pt x="544" y="55"/>
                  </a:cubicBezTo>
                  <a:cubicBezTo>
                    <a:pt x="549" y="37"/>
                    <a:pt x="554" y="19"/>
                    <a:pt x="559" y="3"/>
                  </a:cubicBezTo>
                  <a:cubicBezTo>
                    <a:pt x="559" y="2"/>
                    <a:pt x="559" y="1"/>
                    <a:pt x="558" y="1"/>
                  </a:cubicBezTo>
                  <a:cubicBezTo>
                    <a:pt x="557" y="0"/>
                    <a:pt x="555" y="1"/>
                    <a:pt x="555"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7"/>
            <p:cNvSpPr/>
            <p:nvPr/>
          </p:nvSpPr>
          <p:spPr bwMode="auto">
            <a:xfrm>
              <a:off x="5877" y="2130"/>
              <a:ext cx="1160" cy="648"/>
            </a:xfrm>
            <a:custGeom>
              <a:avLst/>
              <a:gdLst>
                <a:gd name="T0" fmla="*/ 300 w 305"/>
                <a:gd name="T1" fmla="*/ 2 h 170"/>
                <a:gd name="T2" fmla="*/ 235 w 305"/>
                <a:gd name="T3" fmla="*/ 52 h 170"/>
                <a:gd name="T4" fmla="*/ 134 w 305"/>
                <a:gd name="T5" fmla="*/ 38 h 170"/>
                <a:gd name="T6" fmla="*/ 132 w 305"/>
                <a:gd name="T7" fmla="*/ 38 h 170"/>
                <a:gd name="T8" fmla="*/ 131 w 305"/>
                <a:gd name="T9" fmla="*/ 40 h 170"/>
                <a:gd name="T10" fmla="*/ 2 w 305"/>
                <a:gd name="T11" fmla="*/ 165 h 170"/>
                <a:gd name="T12" fmla="*/ 0 w 305"/>
                <a:gd name="T13" fmla="*/ 168 h 170"/>
                <a:gd name="T14" fmla="*/ 3 w 305"/>
                <a:gd name="T15" fmla="*/ 170 h 170"/>
                <a:gd name="T16" fmla="*/ 135 w 305"/>
                <a:gd name="T17" fmla="*/ 43 h 170"/>
                <a:gd name="T18" fmla="*/ 236 w 305"/>
                <a:gd name="T19" fmla="*/ 56 h 170"/>
                <a:gd name="T20" fmla="*/ 304 w 305"/>
                <a:gd name="T21" fmla="*/ 4 h 170"/>
                <a:gd name="T22" fmla="*/ 303 w 305"/>
                <a:gd name="T23" fmla="*/ 1 h 170"/>
                <a:gd name="T24" fmla="*/ 300 w 305"/>
                <a:gd name="T25" fmla="*/ 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5" h="170">
                  <a:moveTo>
                    <a:pt x="300" y="2"/>
                  </a:moveTo>
                  <a:cubicBezTo>
                    <a:pt x="287" y="26"/>
                    <a:pt x="264" y="44"/>
                    <a:pt x="235" y="52"/>
                  </a:cubicBezTo>
                  <a:cubicBezTo>
                    <a:pt x="201" y="62"/>
                    <a:pt x="163" y="56"/>
                    <a:pt x="134" y="38"/>
                  </a:cubicBezTo>
                  <a:cubicBezTo>
                    <a:pt x="134" y="38"/>
                    <a:pt x="133" y="38"/>
                    <a:pt x="132" y="38"/>
                  </a:cubicBezTo>
                  <a:cubicBezTo>
                    <a:pt x="131" y="39"/>
                    <a:pt x="131" y="39"/>
                    <a:pt x="131" y="40"/>
                  </a:cubicBezTo>
                  <a:cubicBezTo>
                    <a:pt x="123" y="100"/>
                    <a:pt x="68" y="154"/>
                    <a:pt x="2" y="165"/>
                  </a:cubicBezTo>
                  <a:cubicBezTo>
                    <a:pt x="1" y="166"/>
                    <a:pt x="0" y="167"/>
                    <a:pt x="0" y="168"/>
                  </a:cubicBezTo>
                  <a:cubicBezTo>
                    <a:pt x="1" y="169"/>
                    <a:pt x="2" y="170"/>
                    <a:pt x="3" y="170"/>
                  </a:cubicBezTo>
                  <a:cubicBezTo>
                    <a:pt x="69" y="158"/>
                    <a:pt x="125" y="104"/>
                    <a:pt x="135" y="43"/>
                  </a:cubicBezTo>
                  <a:cubicBezTo>
                    <a:pt x="164" y="61"/>
                    <a:pt x="202" y="66"/>
                    <a:pt x="236" y="56"/>
                  </a:cubicBezTo>
                  <a:cubicBezTo>
                    <a:pt x="266" y="48"/>
                    <a:pt x="291" y="29"/>
                    <a:pt x="304" y="4"/>
                  </a:cubicBezTo>
                  <a:cubicBezTo>
                    <a:pt x="305" y="3"/>
                    <a:pt x="304" y="1"/>
                    <a:pt x="303" y="1"/>
                  </a:cubicBezTo>
                  <a:cubicBezTo>
                    <a:pt x="302" y="0"/>
                    <a:pt x="301" y="1"/>
                    <a:pt x="30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8"/>
            <p:cNvSpPr/>
            <p:nvPr/>
          </p:nvSpPr>
          <p:spPr bwMode="auto">
            <a:xfrm>
              <a:off x="6813" y="2137"/>
              <a:ext cx="221" cy="698"/>
            </a:xfrm>
            <a:custGeom>
              <a:avLst/>
              <a:gdLst>
                <a:gd name="T0" fmla="*/ 53 w 58"/>
                <a:gd name="T1" fmla="*/ 2 h 183"/>
                <a:gd name="T2" fmla="*/ 46 w 58"/>
                <a:gd name="T3" fmla="*/ 26 h 183"/>
                <a:gd name="T4" fmla="*/ 1 w 58"/>
                <a:gd name="T5" fmla="*/ 180 h 183"/>
                <a:gd name="T6" fmla="*/ 2 w 58"/>
                <a:gd name="T7" fmla="*/ 183 h 183"/>
                <a:gd name="T8" fmla="*/ 5 w 58"/>
                <a:gd name="T9" fmla="*/ 181 h 183"/>
                <a:gd name="T10" fmla="*/ 50 w 58"/>
                <a:gd name="T11" fmla="*/ 27 h 183"/>
                <a:gd name="T12" fmla="*/ 57 w 58"/>
                <a:gd name="T13" fmla="*/ 3 h 183"/>
                <a:gd name="T14" fmla="*/ 56 w 58"/>
                <a:gd name="T15" fmla="*/ 0 h 183"/>
                <a:gd name="T16" fmla="*/ 53 w 58"/>
                <a:gd name="T17"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83">
                  <a:moveTo>
                    <a:pt x="53" y="2"/>
                  </a:moveTo>
                  <a:cubicBezTo>
                    <a:pt x="46" y="26"/>
                    <a:pt x="46" y="26"/>
                    <a:pt x="46" y="26"/>
                  </a:cubicBezTo>
                  <a:cubicBezTo>
                    <a:pt x="30" y="78"/>
                    <a:pt x="15" y="128"/>
                    <a:pt x="1" y="180"/>
                  </a:cubicBezTo>
                  <a:cubicBezTo>
                    <a:pt x="0" y="181"/>
                    <a:pt x="1" y="183"/>
                    <a:pt x="2" y="183"/>
                  </a:cubicBezTo>
                  <a:cubicBezTo>
                    <a:pt x="3" y="183"/>
                    <a:pt x="5" y="182"/>
                    <a:pt x="5" y="181"/>
                  </a:cubicBezTo>
                  <a:cubicBezTo>
                    <a:pt x="19" y="129"/>
                    <a:pt x="34" y="79"/>
                    <a:pt x="50" y="27"/>
                  </a:cubicBezTo>
                  <a:cubicBezTo>
                    <a:pt x="57" y="3"/>
                    <a:pt x="57" y="3"/>
                    <a:pt x="57" y="3"/>
                  </a:cubicBezTo>
                  <a:cubicBezTo>
                    <a:pt x="58" y="2"/>
                    <a:pt x="57" y="0"/>
                    <a:pt x="56" y="0"/>
                  </a:cubicBezTo>
                  <a:cubicBezTo>
                    <a:pt x="55" y="0"/>
                    <a:pt x="54" y="0"/>
                    <a:pt x="53"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9"/>
            <p:cNvSpPr/>
            <p:nvPr/>
          </p:nvSpPr>
          <p:spPr bwMode="auto">
            <a:xfrm>
              <a:off x="5866" y="2759"/>
              <a:ext cx="962" cy="84"/>
            </a:xfrm>
            <a:custGeom>
              <a:avLst/>
              <a:gdLst>
                <a:gd name="T0" fmla="*/ 0 w 253"/>
                <a:gd name="T1" fmla="*/ 2 h 22"/>
                <a:gd name="T2" fmla="*/ 2 w 253"/>
                <a:gd name="T3" fmla="*/ 5 h 22"/>
                <a:gd name="T4" fmla="*/ 144 w 253"/>
                <a:gd name="T5" fmla="*/ 15 h 22"/>
                <a:gd name="T6" fmla="*/ 250 w 253"/>
                <a:gd name="T7" fmla="*/ 22 h 22"/>
                <a:gd name="T8" fmla="*/ 253 w 253"/>
                <a:gd name="T9" fmla="*/ 20 h 22"/>
                <a:gd name="T10" fmla="*/ 250 w 253"/>
                <a:gd name="T11" fmla="*/ 18 h 22"/>
                <a:gd name="T12" fmla="*/ 145 w 253"/>
                <a:gd name="T13" fmla="*/ 10 h 22"/>
                <a:gd name="T14" fmla="*/ 3 w 253"/>
                <a:gd name="T15" fmla="*/ 0 h 22"/>
                <a:gd name="T16" fmla="*/ 0 w 253"/>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2">
                  <a:moveTo>
                    <a:pt x="0" y="2"/>
                  </a:moveTo>
                  <a:cubicBezTo>
                    <a:pt x="0" y="3"/>
                    <a:pt x="1" y="5"/>
                    <a:pt x="2" y="5"/>
                  </a:cubicBezTo>
                  <a:cubicBezTo>
                    <a:pt x="144" y="15"/>
                    <a:pt x="144" y="15"/>
                    <a:pt x="144" y="15"/>
                  </a:cubicBezTo>
                  <a:cubicBezTo>
                    <a:pt x="250" y="22"/>
                    <a:pt x="250" y="22"/>
                    <a:pt x="250" y="22"/>
                  </a:cubicBezTo>
                  <a:cubicBezTo>
                    <a:pt x="251" y="22"/>
                    <a:pt x="252" y="21"/>
                    <a:pt x="253" y="20"/>
                  </a:cubicBezTo>
                  <a:cubicBezTo>
                    <a:pt x="253" y="19"/>
                    <a:pt x="252" y="18"/>
                    <a:pt x="250" y="18"/>
                  </a:cubicBezTo>
                  <a:cubicBezTo>
                    <a:pt x="145" y="10"/>
                    <a:pt x="145" y="10"/>
                    <a:pt x="145" y="10"/>
                  </a:cubicBezTo>
                  <a:cubicBezTo>
                    <a:pt x="3" y="0"/>
                    <a:pt x="3" y="0"/>
                    <a:pt x="3"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0"/>
            <p:cNvSpPr/>
            <p:nvPr/>
          </p:nvSpPr>
          <p:spPr bwMode="auto">
            <a:xfrm>
              <a:off x="5485" y="1752"/>
              <a:ext cx="761" cy="824"/>
            </a:xfrm>
            <a:custGeom>
              <a:avLst/>
              <a:gdLst>
                <a:gd name="T0" fmla="*/ 57 w 200"/>
                <a:gd name="T1" fmla="*/ 2 h 216"/>
                <a:gd name="T2" fmla="*/ 0 w 200"/>
                <a:gd name="T3" fmla="*/ 191 h 216"/>
                <a:gd name="T4" fmla="*/ 0 w 200"/>
                <a:gd name="T5" fmla="*/ 193 h 216"/>
                <a:gd name="T6" fmla="*/ 1 w 200"/>
                <a:gd name="T7" fmla="*/ 195 h 216"/>
                <a:gd name="T8" fmla="*/ 197 w 200"/>
                <a:gd name="T9" fmla="*/ 216 h 216"/>
                <a:gd name="T10" fmla="*/ 200 w 200"/>
                <a:gd name="T11" fmla="*/ 213 h 216"/>
                <a:gd name="T12" fmla="*/ 197 w 200"/>
                <a:gd name="T13" fmla="*/ 211 h 216"/>
                <a:gd name="T14" fmla="*/ 6 w 200"/>
                <a:gd name="T15" fmla="*/ 191 h 216"/>
                <a:gd name="T16" fmla="*/ 62 w 200"/>
                <a:gd name="T17" fmla="*/ 3 h 216"/>
                <a:gd name="T18" fmla="*/ 62 w 200"/>
                <a:gd name="T19" fmla="*/ 2 h 216"/>
                <a:gd name="T20" fmla="*/ 60 w 200"/>
                <a:gd name="T21" fmla="*/ 0 h 216"/>
                <a:gd name="T22" fmla="*/ 57 w 200"/>
                <a:gd name="T23"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16">
                  <a:moveTo>
                    <a:pt x="57" y="2"/>
                  </a:moveTo>
                  <a:cubicBezTo>
                    <a:pt x="46" y="64"/>
                    <a:pt x="20" y="167"/>
                    <a:pt x="0" y="191"/>
                  </a:cubicBezTo>
                  <a:cubicBezTo>
                    <a:pt x="0" y="192"/>
                    <a:pt x="0" y="192"/>
                    <a:pt x="0" y="193"/>
                  </a:cubicBezTo>
                  <a:cubicBezTo>
                    <a:pt x="0" y="194"/>
                    <a:pt x="1" y="194"/>
                    <a:pt x="1" y="195"/>
                  </a:cubicBezTo>
                  <a:cubicBezTo>
                    <a:pt x="74" y="216"/>
                    <a:pt x="163" y="216"/>
                    <a:pt x="197" y="216"/>
                  </a:cubicBezTo>
                  <a:cubicBezTo>
                    <a:pt x="199" y="215"/>
                    <a:pt x="200" y="214"/>
                    <a:pt x="200" y="213"/>
                  </a:cubicBezTo>
                  <a:cubicBezTo>
                    <a:pt x="199" y="212"/>
                    <a:pt x="198" y="211"/>
                    <a:pt x="197" y="211"/>
                  </a:cubicBezTo>
                  <a:cubicBezTo>
                    <a:pt x="163" y="212"/>
                    <a:pt x="77" y="212"/>
                    <a:pt x="6" y="191"/>
                  </a:cubicBezTo>
                  <a:cubicBezTo>
                    <a:pt x="27" y="161"/>
                    <a:pt x="52" y="55"/>
                    <a:pt x="62" y="3"/>
                  </a:cubicBezTo>
                  <a:cubicBezTo>
                    <a:pt x="62" y="2"/>
                    <a:pt x="62" y="2"/>
                    <a:pt x="62" y="2"/>
                  </a:cubicBezTo>
                  <a:cubicBezTo>
                    <a:pt x="62" y="1"/>
                    <a:pt x="61" y="0"/>
                    <a:pt x="60" y="0"/>
                  </a:cubicBezTo>
                  <a:cubicBezTo>
                    <a:pt x="59" y="0"/>
                    <a:pt x="58" y="1"/>
                    <a:pt x="57"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21"/>
            <p:cNvSpPr/>
            <p:nvPr/>
          </p:nvSpPr>
          <p:spPr bwMode="auto">
            <a:xfrm>
              <a:off x="5706" y="1752"/>
              <a:ext cx="1118" cy="599"/>
            </a:xfrm>
            <a:custGeom>
              <a:avLst/>
              <a:gdLst>
                <a:gd name="T0" fmla="*/ 0 w 294"/>
                <a:gd name="T1" fmla="*/ 2 h 157"/>
                <a:gd name="T2" fmla="*/ 0 w 294"/>
                <a:gd name="T3" fmla="*/ 2 h 157"/>
                <a:gd name="T4" fmla="*/ 2 w 294"/>
                <a:gd name="T5" fmla="*/ 5 h 157"/>
                <a:gd name="T6" fmla="*/ 289 w 294"/>
                <a:gd name="T7" fmla="*/ 30 h 157"/>
                <a:gd name="T8" fmla="*/ 250 w 294"/>
                <a:gd name="T9" fmla="*/ 154 h 157"/>
                <a:gd name="T10" fmla="*/ 250 w 294"/>
                <a:gd name="T11" fmla="*/ 155 h 157"/>
                <a:gd name="T12" fmla="*/ 251 w 294"/>
                <a:gd name="T13" fmla="*/ 157 h 157"/>
                <a:gd name="T14" fmla="*/ 254 w 294"/>
                <a:gd name="T15" fmla="*/ 156 h 157"/>
                <a:gd name="T16" fmla="*/ 294 w 294"/>
                <a:gd name="T17" fmla="*/ 28 h 157"/>
                <a:gd name="T18" fmla="*/ 293 w 294"/>
                <a:gd name="T19" fmla="*/ 26 h 157"/>
                <a:gd name="T20" fmla="*/ 292 w 294"/>
                <a:gd name="T21" fmla="*/ 25 h 157"/>
                <a:gd name="T22" fmla="*/ 2 w 294"/>
                <a:gd name="T23" fmla="*/ 0 h 157"/>
                <a:gd name="T24" fmla="*/ 0 w 294"/>
                <a:gd name="T25"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157">
                  <a:moveTo>
                    <a:pt x="0" y="2"/>
                  </a:moveTo>
                  <a:cubicBezTo>
                    <a:pt x="0" y="2"/>
                    <a:pt x="0" y="2"/>
                    <a:pt x="0" y="2"/>
                  </a:cubicBezTo>
                  <a:cubicBezTo>
                    <a:pt x="0" y="3"/>
                    <a:pt x="1" y="4"/>
                    <a:pt x="2" y="5"/>
                  </a:cubicBezTo>
                  <a:cubicBezTo>
                    <a:pt x="83" y="15"/>
                    <a:pt x="203" y="26"/>
                    <a:pt x="289" y="30"/>
                  </a:cubicBezTo>
                  <a:cubicBezTo>
                    <a:pt x="283" y="68"/>
                    <a:pt x="264" y="131"/>
                    <a:pt x="250" y="154"/>
                  </a:cubicBezTo>
                  <a:cubicBezTo>
                    <a:pt x="250" y="154"/>
                    <a:pt x="250" y="154"/>
                    <a:pt x="250" y="155"/>
                  </a:cubicBezTo>
                  <a:cubicBezTo>
                    <a:pt x="250" y="156"/>
                    <a:pt x="250" y="156"/>
                    <a:pt x="251" y="157"/>
                  </a:cubicBezTo>
                  <a:cubicBezTo>
                    <a:pt x="252" y="157"/>
                    <a:pt x="253" y="157"/>
                    <a:pt x="254" y="156"/>
                  </a:cubicBezTo>
                  <a:cubicBezTo>
                    <a:pt x="269" y="130"/>
                    <a:pt x="289" y="63"/>
                    <a:pt x="294" y="28"/>
                  </a:cubicBezTo>
                  <a:cubicBezTo>
                    <a:pt x="294" y="27"/>
                    <a:pt x="294" y="27"/>
                    <a:pt x="293" y="26"/>
                  </a:cubicBezTo>
                  <a:cubicBezTo>
                    <a:pt x="293" y="26"/>
                    <a:pt x="293" y="25"/>
                    <a:pt x="292" y="25"/>
                  </a:cubicBezTo>
                  <a:cubicBezTo>
                    <a:pt x="206" y="22"/>
                    <a:pt x="84" y="10"/>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22"/>
            <p:cNvSpPr/>
            <p:nvPr/>
          </p:nvSpPr>
          <p:spPr bwMode="auto">
            <a:xfrm>
              <a:off x="5531" y="1783"/>
              <a:ext cx="700" cy="762"/>
            </a:xfrm>
            <a:custGeom>
              <a:avLst/>
              <a:gdLst>
                <a:gd name="T0" fmla="*/ 54 w 184"/>
                <a:gd name="T1" fmla="*/ 1 h 200"/>
                <a:gd name="T2" fmla="*/ 0 w 184"/>
                <a:gd name="T3" fmla="*/ 179 h 200"/>
                <a:gd name="T4" fmla="*/ 0 w 184"/>
                <a:gd name="T5" fmla="*/ 179 h 200"/>
                <a:gd name="T6" fmla="*/ 1 w 184"/>
                <a:gd name="T7" fmla="*/ 180 h 200"/>
                <a:gd name="T8" fmla="*/ 184 w 184"/>
                <a:gd name="T9" fmla="*/ 199 h 200"/>
                <a:gd name="T10" fmla="*/ 184 w 184"/>
                <a:gd name="T11" fmla="*/ 199 h 200"/>
                <a:gd name="T12" fmla="*/ 184 w 184"/>
                <a:gd name="T13" fmla="*/ 198 h 200"/>
                <a:gd name="T14" fmla="*/ 1 w 184"/>
                <a:gd name="T15" fmla="*/ 179 h 200"/>
                <a:gd name="T16" fmla="*/ 55 w 184"/>
                <a:gd name="T17" fmla="*/ 1 h 200"/>
                <a:gd name="T18" fmla="*/ 55 w 184"/>
                <a:gd name="T19" fmla="*/ 1 h 200"/>
                <a:gd name="T20" fmla="*/ 55 w 184"/>
                <a:gd name="T21" fmla="*/ 0 h 200"/>
                <a:gd name="T22" fmla="*/ 54 w 184"/>
                <a:gd name="T23" fmla="*/ 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200">
                  <a:moveTo>
                    <a:pt x="54" y="1"/>
                  </a:moveTo>
                  <a:cubicBezTo>
                    <a:pt x="44" y="61"/>
                    <a:pt x="19" y="156"/>
                    <a:pt x="0" y="179"/>
                  </a:cubicBezTo>
                  <a:cubicBezTo>
                    <a:pt x="0" y="179"/>
                    <a:pt x="0" y="179"/>
                    <a:pt x="0" y="179"/>
                  </a:cubicBezTo>
                  <a:cubicBezTo>
                    <a:pt x="1" y="180"/>
                    <a:pt x="1" y="180"/>
                    <a:pt x="1" y="180"/>
                  </a:cubicBezTo>
                  <a:cubicBezTo>
                    <a:pt x="69" y="200"/>
                    <a:pt x="152" y="200"/>
                    <a:pt x="184" y="199"/>
                  </a:cubicBezTo>
                  <a:cubicBezTo>
                    <a:pt x="184" y="199"/>
                    <a:pt x="184" y="199"/>
                    <a:pt x="184" y="199"/>
                  </a:cubicBezTo>
                  <a:cubicBezTo>
                    <a:pt x="184" y="198"/>
                    <a:pt x="184" y="198"/>
                    <a:pt x="184" y="198"/>
                  </a:cubicBezTo>
                  <a:cubicBezTo>
                    <a:pt x="152" y="199"/>
                    <a:pt x="69" y="199"/>
                    <a:pt x="1" y="179"/>
                  </a:cubicBezTo>
                  <a:cubicBezTo>
                    <a:pt x="21" y="153"/>
                    <a:pt x="46" y="51"/>
                    <a:pt x="55" y="1"/>
                  </a:cubicBezTo>
                  <a:cubicBezTo>
                    <a:pt x="55" y="1"/>
                    <a:pt x="55" y="1"/>
                    <a:pt x="55" y="1"/>
                  </a:cubicBezTo>
                  <a:cubicBezTo>
                    <a:pt x="55" y="0"/>
                    <a:pt x="55" y="0"/>
                    <a:pt x="55" y="0"/>
                  </a:cubicBezTo>
                  <a:lnTo>
                    <a:pt x="54" y="1"/>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23"/>
            <p:cNvSpPr/>
            <p:nvPr/>
          </p:nvSpPr>
          <p:spPr bwMode="auto">
            <a:xfrm>
              <a:off x="5740" y="1783"/>
              <a:ext cx="1039" cy="549"/>
            </a:xfrm>
            <a:custGeom>
              <a:avLst/>
              <a:gdLst>
                <a:gd name="T0" fmla="*/ 0 w 273"/>
                <a:gd name="T1" fmla="*/ 1 h 144"/>
                <a:gd name="T2" fmla="*/ 0 w 273"/>
                <a:gd name="T3" fmla="*/ 1 h 144"/>
                <a:gd name="T4" fmla="*/ 0 w 273"/>
                <a:gd name="T5" fmla="*/ 1 h 144"/>
                <a:gd name="T6" fmla="*/ 272 w 273"/>
                <a:gd name="T7" fmla="*/ 25 h 144"/>
                <a:gd name="T8" fmla="*/ 235 w 273"/>
                <a:gd name="T9" fmla="*/ 144 h 144"/>
                <a:gd name="T10" fmla="*/ 234 w 273"/>
                <a:gd name="T11" fmla="*/ 144 h 144"/>
                <a:gd name="T12" fmla="*/ 235 w 273"/>
                <a:gd name="T13" fmla="*/ 144 h 144"/>
                <a:gd name="T14" fmla="*/ 235 w 273"/>
                <a:gd name="T15" fmla="*/ 144 h 144"/>
                <a:gd name="T16" fmla="*/ 273 w 273"/>
                <a:gd name="T17" fmla="*/ 24 h 144"/>
                <a:gd name="T18" fmla="*/ 273 w 273"/>
                <a:gd name="T19" fmla="*/ 24 h 144"/>
                <a:gd name="T20" fmla="*/ 272 w 273"/>
                <a:gd name="T21" fmla="*/ 24 h 144"/>
                <a:gd name="T22" fmla="*/ 0 w 273"/>
                <a:gd name="T23" fmla="*/ 0 h 144"/>
                <a:gd name="T24" fmla="*/ 0 w 273"/>
                <a:gd name="T25"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144">
                  <a:moveTo>
                    <a:pt x="0" y="1"/>
                  </a:moveTo>
                  <a:cubicBezTo>
                    <a:pt x="0" y="1"/>
                    <a:pt x="0" y="1"/>
                    <a:pt x="0" y="1"/>
                  </a:cubicBezTo>
                  <a:cubicBezTo>
                    <a:pt x="0" y="1"/>
                    <a:pt x="0" y="1"/>
                    <a:pt x="0" y="1"/>
                  </a:cubicBezTo>
                  <a:cubicBezTo>
                    <a:pt x="77" y="11"/>
                    <a:pt x="191" y="22"/>
                    <a:pt x="272" y="25"/>
                  </a:cubicBezTo>
                  <a:cubicBezTo>
                    <a:pt x="267" y="57"/>
                    <a:pt x="249" y="120"/>
                    <a:pt x="235" y="144"/>
                  </a:cubicBezTo>
                  <a:cubicBezTo>
                    <a:pt x="234" y="144"/>
                    <a:pt x="234" y="144"/>
                    <a:pt x="234" y="144"/>
                  </a:cubicBezTo>
                  <a:cubicBezTo>
                    <a:pt x="235" y="144"/>
                    <a:pt x="235" y="144"/>
                    <a:pt x="235" y="144"/>
                  </a:cubicBezTo>
                  <a:cubicBezTo>
                    <a:pt x="235" y="144"/>
                    <a:pt x="235" y="144"/>
                    <a:pt x="235" y="144"/>
                  </a:cubicBezTo>
                  <a:cubicBezTo>
                    <a:pt x="249" y="120"/>
                    <a:pt x="268" y="57"/>
                    <a:pt x="273" y="24"/>
                  </a:cubicBezTo>
                  <a:cubicBezTo>
                    <a:pt x="273" y="24"/>
                    <a:pt x="273" y="24"/>
                    <a:pt x="273" y="24"/>
                  </a:cubicBezTo>
                  <a:cubicBezTo>
                    <a:pt x="272" y="24"/>
                    <a:pt x="272" y="24"/>
                    <a:pt x="272" y="24"/>
                  </a:cubicBezTo>
                  <a:cubicBezTo>
                    <a:pt x="191" y="21"/>
                    <a:pt x="77" y="10"/>
                    <a:pt x="0" y="0"/>
                  </a:cubicBezTo>
                  <a:lnTo>
                    <a:pt x="0" y="1"/>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24"/>
            <p:cNvSpPr/>
            <p:nvPr/>
          </p:nvSpPr>
          <p:spPr bwMode="auto">
            <a:xfrm>
              <a:off x="5653" y="2019"/>
              <a:ext cx="1099" cy="122"/>
            </a:xfrm>
            <a:custGeom>
              <a:avLst/>
              <a:gdLst>
                <a:gd name="T0" fmla="*/ 0 w 289"/>
                <a:gd name="T1" fmla="*/ 2 h 32"/>
                <a:gd name="T2" fmla="*/ 2 w 289"/>
                <a:gd name="T3" fmla="*/ 5 h 32"/>
                <a:gd name="T4" fmla="*/ 287 w 289"/>
                <a:gd name="T5" fmla="*/ 32 h 32"/>
                <a:gd name="T6" fmla="*/ 289 w 289"/>
                <a:gd name="T7" fmla="*/ 30 h 32"/>
                <a:gd name="T8" fmla="*/ 287 w 289"/>
                <a:gd name="T9" fmla="*/ 27 h 32"/>
                <a:gd name="T10" fmla="*/ 2 w 289"/>
                <a:gd name="T11" fmla="*/ 0 h 32"/>
                <a:gd name="T12" fmla="*/ 0 w 289"/>
                <a:gd name="T13" fmla="*/ 2 h 32"/>
              </a:gdLst>
              <a:ahLst/>
              <a:cxnLst>
                <a:cxn ang="0">
                  <a:pos x="T0" y="T1"/>
                </a:cxn>
                <a:cxn ang="0">
                  <a:pos x="T2" y="T3"/>
                </a:cxn>
                <a:cxn ang="0">
                  <a:pos x="T4" y="T5"/>
                </a:cxn>
                <a:cxn ang="0">
                  <a:pos x="T6" y="T7"/>
                </a:cxn>
                <a:cxn ang="0">
                  <a:pos x="T8" y="T9"/>
                </a:cxn>
                <a:cxn ang="0">
                  <a:pos x="T10" y="T11"/>
                </a:cxn>
                <a:cxn ang="0">
                  <a:pos x="T12" y="T13"/>
                </a:cxn>
              </a:cxnLst>
              <a:rect l="0" t="0" r="r" b="b"/>
              <a:pathLst>
                <a:path w="289" h="32">
                  <a:moveTo>
                    <a:pt x="0" y="2"/>
                  </a:moveTo>
                  <a:cubicBezTo>
                    <a:pt x="0" y="3"/>
                    <a:pt x="0" y="4"/>
                    <a:pt x="2" y="5"/>
                  </a:cubicBezTo>
                  <a:cubicBezTo>
                    <a:pt x="102" y="18"/>
                    <a:pt x="198" y="27"/>
                    <a:pt x="287" y="32"/>
                  </a:cubicBezTo>
                  <a:cubicBezTo>
                    <a:pt x="288" y="32"/>
                    <a:pt x="289" y="31"/>
                    <a:pt x="289" y="30"/>
                  </a:cubicBezTo>
                  <a:cubicBezTo>
                    <a:pt x="289" y="28"/>
                    <a:pt x="288" y="27"/>
                    <a:pt x="287" y="27"/>
                  </a:cubicBezTo>
                  <a:cubicBezTo>
                    <a:pt x="198" y="23"/>
                    <a:pt x="102" y="14"/>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25"/>
            <p:cNvSpPr/>
            <p:nvPr/>
          </p:nvSpPr>
          <p:spPr bwMode="auto">
            <a:xfrm>
              <a:off x="5592" y="2256"/>
              <a:ext cx="776" cy="118"/>
            </a:xfrm>
            <a:custGeom>
              <a:avLst/>
              <a:gdLst>
                <a:gd name="T0" fmla="*/ 0 w 204"/>
                <a:gd name="T1" fmla="*/ 2 h 31"/>
                <a:gd name="T2" fmla="*/ 2 w 204"/>
                <a:gd name="T3" fmla="*/ 5 h 31"/>
                <a:gd name="T4" fmla="*/ 168 w 204"/>
                <a:gd name="T5" fmla="*/ 27 h 31"/>
                <a:gd name="T6" fmla="*/ 201 w 204"/>
                <a:gd name="T7" fmla="*/ 31 h 31"/>
                <a:gd name="T8" fmla="*/ 204 w 204"/>
                <a:gd name="T9" fmla="*/ 29 h 31"/>
                <a:gd name="T10" fmla="*/ 202 w 204"/>
                <a:gd name="T11" fmla="*/ 27 h 31"/>
                <a:gd name="T12" fmla="*/ 169 w 204"/>
                <a:gd name="T13" fmla="*/ 23 h 31"/>
                <a:gd name="T14" fmla="*/ 3 w 204"/>
                <a:gd name="T15" fmla="*/ 0 h 31"/>
                <a:gd name="T16" fmla="*/ 0 w 204"/>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31">
                  <a:moveTo>
                    <a:pt x="0" y="2"/>
                  </a:moveTo>
                  <a:cubicBezTo>
                    <a:pt x="0" y="3"/>
                    <a:pt x="1" y="4"/>
                    <a:pt x="2" y="5"/>
                  </a:cubicBezTo>
                  <a:cubicBezTo>
                    <a:pt x="55" y="14"/>
                    <a:pt x="113" y="21"/>
                    <a:pt x="168" y="27"/>
                  </a:cubicBezTo>
                  <a:cubicBezTo>
                    <a:pt x="201" y="31"/>
                    <a:pt x="201" y="31"/>
                    <a:pt x="201" y="31"/>
                  </a:cubicBezTo>
                  <a:cubicBezTo>
                    <a:pt x="203" y="31"/>
                    <a:pt x="204" y="31"/>
                    <a:pt x="204" y="29"/>
                  </a:cubicBezTo>
                  <a:cubicBezTo>
                    <a:pt x="204" y="28"/>
                    <a:pt x="203" y="27"/>
                    <a:pt x="202" y="27"/>
                  </a:cubicBezTo>
                  <a:cubicBezTo>
                    <a:pt x="169" y="23"/>
                    <a:pt x="169" y="23"/>
                    <a:pt x="169" y="23"/>
                  </a:cubicBezTo>
                  <a:cubicBezTo>
                    <a:pt x="113" y="17"/>
                    <a:pt x="56" y="10"/>
                    <a:pt x="3"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26"/>
            <p:cNvSpPr/>
            <p:nvPr/>
          </p:nvSpPr>
          <p:spPr bwMode="auto">
            <a:xfrm>
              <a:off x="5752" y="1783"/>
              <a:ext cx="224" cy="762"/>
            </a:xfrm>
            <a:custGeom>
              <a:avLst/>
              <a:gdLst>
                <a:gd name="T0" fmla="*/ 54 w 59"/>
                <a:gd name="T1" fmla="*/ 2 h 200"/>
                <a:gd name="T2" fmla="*/ 1 w 59"/>
                <a:gd name="T3" fmla="*/ 196 h 200"/>
                <a:gd name="T4" fmla="*/ 1 w 59"/>
                <a:gd name="T5" fmla="*/ 199 h 200"/>
                <a:gd name="T6" fmla="*/ 4 w 59"/>
                <a:gd name="T7" fmla="*/ 199 h 200"/>
                <a:gd name="T8" fmla="*/ 58 w 59"/>
                <a:gd name="T9" fmla="*/ 3 h 200"/>
                <a:gd name="T10" fmla="*/ 57 w 59"/>
                <a:gd name="T11" fmla="*/ 0 h 200"/>
                <a:gd name="T12" fmla="*/ 54 w 59"/>
                <a:gd name="T13" fmla="*/ 2 h 200"/>
              </a:gdLst>
              <a:ahLst/>
              <a:cxnLst>
                <a:cxn ang="0">
                  <a:pos x="T0" y="T1"/>
                </a:cxn>
                <a:cxn ang="0">
                  <a:pos x="T2" y="T3"/>
                </a:cxn>
                <a:cxn ang="0">
                  <a:pos x="T4" y="T5"/>
                </a:cxn>
                <a:cxn ang="0">
                  <a:pos x="T6" y="T7"/>
                </a:cxn>
                <a:cxn ang="0">
                  <a:pos x="T8" y="T9"/>
                </a:cxn>
                <a:cxn ang="0">
                  <a:pos x="T10" y="T11"/>
                </a:cxn>
                <a:cxn ang="0">
                  <a:pos x="T12" y="T13"/>
                </a:cxn>
              </a:cxnLst>
              <a:rect l="0" t="0" r="r" b="b"/>
              <a:pathLst>
                <a:path w="59" h="200">
                  <a:moveTo>
                    <a:pt x="54" y="2"/>
                  </a:moveTo>
                  <a:cubicBezTo>
                    <a:pt x="46" y="48"/>
                    <a:pt x="18" y="169"/>
                    <a:pt x="1" y="196"/>
                  </a:cubicBezTo>
                  <a:cubicBezTo>
                    <a:pt x="0" y="197"/>
                    <a:pt x="0" y="199"/>
                    <a:pt x="1" y="199"/>
                  </a:cubicBezTo>
                  <a:cubicBezTo>
                    <a:pt x="2" y="200"/>
                    <a:pt x="4" y="200"/>
                    <a:pt x="4" y="199"/>
                  </a:cubicBezTo>
                  <a:cubicBezTo>
                    <a:pt x="24" y="169"/>
                    <a:pt x="52" y="37"/>
                    <a:pt x="58" y="3"/>
                  </a:cubicBezTo>
                  <a:cubicBezTo>
                    <a:pt x="59" y="1"/>
                    <a:pt x="58" y="0"/>
                    <a:pt x="57" y="0"/>
                  </a:cubicBezTo>
                  <a:cubicBezTo>
                    <a:pt x="56" y="0"/>
                    <a:pt x="54" y="1"/>
                    <a:pt x="54"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7"/>
            <p:cNvSpPr/>
            <p:nvPr/>
          </p:nvSpPr>
          <p:spPr bwMode="auto">
            <a:xfrm>
              <a:off x="6014" y="1813"/>
              <a:ext cx="213" cy="759"/>
            </a:xfrm>
            <a:custGeom>
              <a:avLst/>
              <a:gdLst>
                <a:gd name="T0" fmla="*/ 52 w 56"/>
                <a:gd name="T1" fmla="*/ 2 h 199"/>
                <a:gd name="T2" fmla="*/ 0 w 56"/>
                <a:gd name="T3" fmla="*/ 196 h 199"/>
                <a:gd name="T4" fmla="*/ 1 w 56"/>
                <a:gd name="T5" fmla="*/ 199 h 199"/>
                <a:gd name="T6" fmla="*/ 4 w 56"/>
                <a:gd name="T7" fmla="*/ 198 h 199"/>
                <a:gd name="T8" fmla="*/ 56 w 56"/>
                <a:gd name="T9" fmla="*/ 3 h 199"/>
                <a:gd name="T10" fmla="*/ 54 w 56"/>
                <a:gd name="T11" fmla="*/ 0 h 199"/>
                <a:gd name="T12" fmla="*/ 52 w 56"/>
                <a:gd name="T13" fmla="*/ 2 h 199"/>
              </a:gdLst>
              <a:ahLst/>
              <a:cxnLst>
                <a:cxn ang="0">
                  <a:pos x="T0" y="T1"/>
                </a:cxn>
                <a:cxn ang="0">
                  <a:pos x="T2" y="T3"/>
                </a:cxn>
                <a:cxn ang="0">
                  <a:pos x="T4" y="T5"/>
                </a:cxn>
                <a:cxn ang="0">
                  <a:pos x="T6" y="T7"/>
                </a:cxn>
                <a:cxn ang="0">
                  <a:pos x="T8" y="T9"/>
                </a:cxn>
                <a:cxn ang="0">
                  <a:pos x="T10" y="T11"/>
                </a:cxn>
                <a:cxn ang="0">
                  <a:pos x="T12" y="T13"/>
                </a:cxn>
              </a:cxnLst>
              <a:rect l="0" t="0" r="r" b="b"/>
              <a:pathLst>
                <a:path w="56" h="199">
                  <a:moveTo>
                    <a:pt x="52" y="2"/>
                  </a:moveTo>
                  <a:cubicBezTo>
                    <a:pt x="42" y="66"/>
                    <a:pt x="15" y="177"/>
                    <a:pt x="0" y="196"/>
                  </a:cubicBezTo>
                  <a:cubicBezTo>
                    <a:pt x="0" y="196"/>
                    <a:pt x="0" y="198"/>
                    <a:pt x="1" y="199"/>
                  </a:cubicBezTo>
                  <a:cubicBezTo>
                    <a:pt x="2" y="199"/>
                    <a:pt x="3" y="199"/>
                    <a:pt x="4" y="198"/>
                  </a:cubicBezTo>
                  <a:cubicBezTo>
                    <a:pt x="19" y="178"/>
                    <a:pt x="47" y="68"/>
                    <a:pt x="56" y="3"/>
                  </a:cubicBezTo>
                  <a:cubicBezTo>
                    <a:pt x="56" y="2"/>
                    <a:pt x="55" y="1"/>
                    <a:pt x="54" y="0"/>
                  </a:cubicBezTo>
                  <a:cubicBezTo>
                    <a:pt x="53" y="0"/>
                    <a:pt x="52" y="1"/>
                    <a:pt x="52"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28"/>
            <p:cNvSpPr/>
            <p:nvPr/>
          </p:nvSpPr>
          <p:spPr bwMode="auto">
            <a:xfrm>
              <a:off x="6394" y="1836"/>
              <a:ext cx="115" cy="461"/>
            </a:xfrm>
            <a:custGeom>
              <a:avLst/>
              <a:gdLst>
                <a:gd name="T0" fmla="*/ 25 w 30"/>
                <a:gd name="T1" fmla="*/ 2 h 121"/>
                <a:gd name="T2" fmla="*/ 0 w 30"/>
                <a:gd name="T3" fmla="*/ 118 h 121"/>
                <a:gd name="T4" fmla="*/ 2 w 30"/>
                <a:gd name="T5" fmla="*/ 120 h 121"/>
                <a:gd name="T6" fmla="*/ 4 w 30"/>
                <a:gd name="T7" fmla="*/ 119 h 121"/>
                <a:gd name="T8" fmla="*/ 29 w 30"/>
                <a:gd name="T9" fmla="*/ 2 h 121"/>
                <a:gd name="T10" fmla="*/ 27 w 30"/>
                <a:gd name="T11" fmla="*/ 0 h 121"/>
                <a:gd name="T12" fmla="*/ 25 w 30"/>
                <a:gd name="T13" fmla="*/ 2 h 121"/>
              </a:gdLst>
              <a:ahLst/>
              <a:cxnLst>
                <a:cxn ang="0">
                  <a:pos x="T0" y="T1"/>
                </a:cxn>
                <a:cxn ang="0">
                  <a:pos x="T2" y="T3"/>
                </a:cxn>
                <a:cxn ang="0">
                  <a:pos x="T4" y="T5"/>
                </a:cxn>
                <a:cxn ang="0">
                  <a:pos x="T6" y="T7"/>
                </a:cxn>
                <a:cxn ang="0">
                  <a:pos x="T8" y="T9"/>
                </a:cxn>
                <a:cxn ang="0">
                  <a:pos x="T10" y="T11"/>
                </a:cxn>
                <a:cxn ang="0">
                  <a:pos x="T12" y="T13"/>
                </a:cxn>
              </a:cxnLst>
              <a:rect l="0" t="0" r="r" b="b"/>
              <a:pathLst>
                <a:path w="30" h="121">
                  <a:moveTo>
                    <a:pt x="25" y="2"/>
                  </a:moveTo>
                  <a:cubicBezTo>
                    <a:pt x="22" y="44"/>
                    <a:pt x="7" y="97"/>
                    <a:pt x="0" y="118"/>
                  </a:cubicBezTo>
                  <a:cubicBezTo>
                    <a:pt x="0" y="119"/>
                    <a:pt x="0" y="120"/>
                    <a:pt x="2" y="120"/>
                  </a:cubicBezTo>
                  <a:cubicBezTo>
                    <a:pt x="3" y="121"/>
                    <a:pt x="4" y="120"/>
                    <a:pt x="4" y="119"/>
                  </a:cubicBezTo>
                  <a:cubicBezTo>
                    <a:pt x="11" y="98"/>
                    <a:pt x="26" y="45"/>
                    <a:pt x="29" y="2"/>
                  </a:cubicBezTo>
                  <a:cubicBezTo>
                    <a:pt x="30" y="1"/>
                    <a:pt x="29" y="0"/>
                    <a:pt x="27" y="0"/>
                  </a:cubicBezTo>
                  <a:cubicBezTo>
                    <a:pt x="26" y="0"/>
                    <a:pt x="25" y="1"/>
                    <a:pt x="25"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29"/>
            <p:cNvSpPr/>
            <p:nvPr/>
          </p:nvSpPr>
          <p:spPr bwMode="auto">
            <a:xfrm>
              <a:off x="5234" y="2694"/>
              <a:ext cx="1746" cy="404"/>
            </a:xfrm>
            <a:custGeom>
              <a:avLst/>
              <a:gdLst>
                <a:gd name="T0" fmla="*/ 14 w 459"/>
                <a:gd name="T1" fmla="*/ 2 h 106"/>
                <a:gd name="T2" fmla="*/ 5 w 459"/>
                <a:gd name="T3" fmla="*/ 36 h 106"/>
                <a:gd name="T4" fmla="*/ 0 w 459"/>
                <a:gd name="T5" fmla="*/ 54 h 106"/>
                <a:gd name="T6" fmla="*/ 0 w 459"/>
                <a:gd name="T7" fmla="*/ 56 h 106"/>
                <a:gd name="T8" fmla="*/ 2 w 459"/>
                <a:gd name="T9" fmla="*/ 56 h 106"/>
                <a:gd name="T10" fmla="*/ 13 w 459"/>
                <a:gd name="T11" fmla="*/ 58 h 106"/>
                <a:gd name="T12" fmla="*/ 457 w 459"/>
                <a:gd name="T13" fmla="*/ 104 h 106"/>
                <a:gd name="T14" fmla="*/ 459 w 459"/>
                <a:gd name="T15" fmla="*/ 102 h 106"/>
                <a:gd name="T16" fmla="*/ 457 w 459"/>
                <a:gd name="T17" fmla="*/ 100 h 106"/>
                <a:gd name="T18" fmla="*/ 14 w 459"/>
                <a:gd name="T19" fmla="*/ 54 h 106"/>
                <a:gd name="T20" fmla="*/ 5 w 459"/>
                <a:gd name="T21" fmla="*/ 52 h 106"/>
                <a:gd name="T22" fmla="*/ 9 w 459"/>
                <a:gd name="T23" fmla="*/ 37 h 106"/>
                <a:gd name="T24" fmla="*/ 18 w 459"/>
                <a:gd name="T25" fmla="*/ 3 h 106"/>
                <a:gd name="T26" fmla="*/ 18 w 459"/>
                <a:gd name="T27" fmla="*/ 3 h 106"/>
                <a:gd name="T28" fmla="*/ 17 w 459"/>
                <a:gd name="T29" fmla="*/ 1 h 106"/>
                <a:gd name="T30" fmla="*/ 14 w 459"/>
                <a:gd name="T31"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9" h="106">
                  <a:moveTo>
                    <a:pt x="14" y="2"/>
                  </a:moveTo>
                  <a:cubicBezTo>
                    <a:pt x="5" y="36"/>
                    <a:pt x="5" y="36"/>
                    <a:pt x="5" y="36"/>
                  </a:cubicBezTo>
                  <a:cubicBezTo>
                    <a:pt x="0" y="54"/>
                    <a:pt x="0" y="54"/>
                    <a:pt x="0" y="54"/>
                  </a:cubicBezTo>
                  <a:cubicBezTo>
                    <a:pt x="0" y="54"/>
                    <a:pt x="0" y="55"/>
                    <a:pt x="0" y="56"/>
                  </a:cubicBezTo>
                  <a:cubicBezTo>
                    <a:pt x="1" y="56"/>
                    <a:pt x="1" y="56"/>
                    <a:pt x="2" y="56"/>
                  </a:cubicBezTo>
                  <a:cubicBezTo>
                    <a:pt x="13" y="58"/>
                    <a:pt x="13" y="58"/>
                    <a:pt x="13" y="58"/>
                  </a:cubicBezTo>
                  <a:cubicBezTo>
                    <a:pt x="264" y="90"/>
                    <a:pt x="421" y="106"/>
                    <a:pt x="457" y="104"/>
                  </a:cubicBezTo>
                  <a:cubicBezTo>
                    <a:pt x="458" y="104"/>
                    <a:pt x="459" y="103"/>
                    <a:pt x="459" y="102"/>
                  </a:cubicBezTo>
                  <a:cubicBezTo>
                    <a:pt x="459" y="101"/>
                    <a:pt x="458" y="100"/>
                    <a:pt x="457" y="100"/>
                  </a:cubicBezTo>
                  <a:cubicBezTo>
                    <a:pt x="421" y="102"/>
                    <a:pt x="264" y="85"/>
                    <a:pt x="14" y="54"/>
                  </a:cubicBezTo>
                  <a:cubicBezTo>
                    <a:pt x="14" y="54"/>
                    <a:pt x="8" y="53"/>
                    <a:pt x="5" y="52"/>
                  </a:cubicBezTo>
                  <a:cubicBezTo>
                    <a:pt x="6" y="49"/>
                    <a:pt x="9" y="37"/>
                    <a:pt x="9" y="37"/>
                  </a:cubicBezTo>
                  <a:cubicBezTo>
                    <a:pt x="18" y="3"/>
                    <a:pt x="18" y="3"/>
                    <a:pt x="18" y="3"/>
                  </a:cubicBezTo>
                  <a:cubicBezTo>
                    <a:pt x="18" y="3"/>
                    <a:pt x="18" y="3"/>
                    <a:pt x="18" y="3"/>
                  </a:cubicBezTo>
                  <a:cubicBezTo>
                    <a:pt x="18" y="2"/>
                    <a:pt x="18" y="1"/>
                    <a:pt x="17" y="1"/>
                  </a:cubicBezTo>
                  <a:cubicBezTo>
                    <a:pt x="16" y="0"/>
                    <a:pt x="14" y="1"/>
                    <a:pt x="14"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30"/>
            <p:cNvSpPr/>
            <p:nvPr/>
          </p:nvSpPr>
          <p:spPr bwMode="auto">
            <a:xfrm>
              <a:off x="7186" y="1600"/>
              <a:ext cx="129" cy="23"/>
            </a:xfrm>
            <a:custGeom>
              <a:avLst/>
              <a:gdLst>
                <a:gd name="T0" fmla="*/ 0 w 34"/>
                <a:gd name="T1" fmla="*/ 2 h 6"/>
                <a:gd name="T2" fmla="*/ 2 w 34"/>
                <a:gd name="T3" fmla="*/ 5 h 6"/>
                <a:gd name="T4" fmla="*/ 20 w 34"/>
                <a:gd name="T5" fmla="*/ 5 h 6"/>
                <a:gd name="T6" fmla="*/ 32 w 34"/>
                <a:gd name="T7" fmla="*/ 6 h 6"/>
                <a:gd name="T8" fmla="*/ 34 w 34"/>
                <a:gd name="T9" fmla="*/ 4 h 6"/>
                <a:gd name="T10" fmla="*/ 32 w 34"/>
                <a:gd name="T11" fmla="*/ 2 h 6"/>
                <a:gd name="T12" fmla="*/ 20 w 34"/>
                <a:gd name="T13" fmla="*/ 1 h 6"/>
                <a:gd name="T14" fmla="*/ 2 w 34"/>
                <a:gd name="T15" fmla="*/ 0 h 6"/>
                <a:gd name="T16" fmla="*/ 0 w 34"/>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
                  <a:moveTo>
                    <a:pt x="0" y="2"/>
                  </a:moveTo>
                  <a:cubicBezTo>
                    <a:pt x="0" y="3"/>
                    <a:pt x="0" y="4"/>
                    <a:pt x="2" y="5"/>
                  </a:cubicBezTo>
                  <a:cubicBezTo>
                    <a:pt x="8" y="5"/>
                    <a:pt x="15" y="5"/>
                    <a:pt x="20" y="5"/>
                  </a:cubicBezTo>
                  <a:cubicBezTo>
                    <a:pt x="32" y="6"/>
                    <a:pt x="32" y="6"/>
                    <a:pt x="32" y="6"/>
                  </a:cubicBezTo>
                  <a:cubicBezTo>
                    <a:pt x="33" y="6"/>
                    <a:pt x="34" y="5"/>
                    <a:pt x="34" y="4"/>
                  </a:cubicBezTo>
                  <a:cubicBezTo>
                    <a:pt x="34" y="3"/>
                    <a:pt x="33" y="2"/>
                    <a:pt x="32" y="2"/>
                  </a:cubicBezTo>
                  <a:cubicBezTo>
                    <a:pt x="20" y="1"/>
                    <a:pt x="20" y="1"/>
                    <a:pt x="20" y="1"/>
                  </a:cubicBezTo>
                  <a:cubicBezTo>
                    <a:pt x="15" y="1"/>
                    <a:pt x="8" y="1"/>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31"/>
            <p:cNvSpPr/>
            <p:nvPr/>
          </p:nvSpPr>
          <p:spPr bwMode="auto">
            <a:xfrm>
              <a:off x="6965" y="1603"/>
              <a:ext cx="354" cy="1488"/>
            </a:xfrm>
            <a:custGeom>
              <a:avLst/>
              <a:gdLst>
                <a:gd name="T0" fmla="*/ 88 w 93"/>
                <a:gd name="T1" fmla="*/ 2 h 390"/>
                <a:gd name="T2" fmla="*/ 0 w 93"/>
                <a:gd name="T3" fmla="*/ 388 h 390"/>
                <a:gd name="T4" fmla="*/ 2 w 93"/>
                <a:gd name="T5" fmla="*/ 390 h 390"/>
                <a:gd name="T6" fmla="*/ 4 w 93"/>
                <a:gd name="T7" fmla="*/ 389 h 390"/>
                <a:gd name="T8" fmla="*/ 93 w 93"/>
                <a:gd name="T9" fmla="*/ 3 h 390"/>
                <a:gd name="T10" fmla="*/ 91 w 93"/>
                <a:gd name="T11" fmla="*/ 1 h 390"/>
                <a:gd name="T12" fmla="*/ 88 w 93"/>
                <a:gd name="T13" fmla="*/ 2 h 390"/>
              </a:gdLst>
              <a:ahLst/>
              <a:cxnLst>
                <a:cxn ang="0">
                  <a:pos x="T0" y="T1"/>
                </a:cxn>
                <a:cxn ang="0">
                  <a:pos x="T2" y="T3"/>
                </a:cxn>
                <a:cxn ang="0">
                  <a:pos x="T4" y="T5"/>
                </a:cxn>
                <a:cxn ang="0">
                  <a:pos x="T6" y="T7"/>
                </a:cxn>
                <a:cxn ang="0">
                  <a:pos x="T8" y="T9"/>
                </a:cxn>
                <a:cxn ang="0">
                  <a:pos x="T10" y="T11"/>
                </a:cxn>
                <a:cxn ang="0">
                  <a:pos x="T12" y="T13"/>
                </a:cxn>
              </a:cxnLst>
              <a:rect l="0" t="0" r="r" b="b"/>
              <a:pathLst>
                <a:path w="93" h="390">
                  <a:moveTo>
                    <a:pt x="88" y="2"/>
                  </a:moveTo>
                  <a:cubicBezTo>
                    <a:pt x="58" y="134"/>
                    <a:pt x="23" y="282"/>
                    <a:pt x="0" y="388"/>
                  </a:cubicBezTo>
                  <a:cubicBezTo>
                    <a:pt x="0" y="389"/>
                    <a:pt x="0" y="390"/>
                    <a:pt x="2" y="390"/>
                  </a:cubicBezTo>
                  <a:cubicBezTo>
                    <a:pt x="3" y="390"/>
                    <a:pt x="4" y="390"/>
                    <a:pt x="4" y="389"/>
                  </a:cubicBezTo>
                  <a:cubicBezTo>
                    <a:pt x="28" y="283"/>
                    <a:pt x="62" y="135"/>
                    <a:pt x="93" y="3"/>
                  </a:cubicBezTo>
                  <a:cubicBezTo>
                    <a:pt x="93" y="2"/>
                    <a:pt x="92" y="1"/>
                    <a:pt x="91" y="1"/>
                  </a:cubicBezTo>
                  <a:cubicBezTo>
                    <a:pt x="90" y="0"/>
                    <a:pt x="89" y="1"/>
                    <a:pt x="88"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32"/>
            <p:cNvSpPr/>
            <p:nvPr/>
          </p:nvSpPr>
          <p:spPr bwMode="auto">
            <a:xfrm>
              <a:off x="7304" y="1603"/>
              <a:ext cx="156" cy="1263"/>
            </a:xfrm>
            <a:custGeom>
              <a:avLst/>
              <a:gdLst>
                <a:gd name="T0" fmla="*/ 2 w 41"/>
                <a:gd name="T1" fmla="*/ 1 h 331"/>
                <a:gd name="T2" fmla="*/ 0 w 41"/>
                <a:gd name="T3" fmla="*/ 3 h 331"/>
                <a:gd name="T4" fmla="*/ 36 w 41"/>
                <a:gd name="T5" fmla="*/ 329 h 331"/>
                <a:gd name="T6" fmla="*/ 39 w 41"/>
                <a:gd name="T7" fmla="*/ 331 h 331"/>
                <a:gd name="T8" fmla="*/ 41 w 41"/>
                <a:gd name="T9" fmla="*/ 328 h 331"/>
                <a:gd name="T10" fmla="*/ 4 w 41"/>
                <a:gd name="T11" fmla="*/ 2 h 331"/>
                <a:gd name="T12" fmla="*/ 2 w 41"/>
                <a:gd name="T13" fmla="*/ 1 h 331"/>
              </a:gdLst>
              <a:ahLst/>
              <a:cxnLst>
                <a:cxn ang="0">
                  <a:pos x="T0" y="T1"/>
                </a:cxn>
                <a:cxn ang="0">
                  <a:pos x="T2" y="T3"/>
                </a:cxn>
                <a:cxn ang="0">
                  <a:pos x="T4" y="T5"/>
                </a:cxn>
                <a:cxn ang="0">
                  <a:pos x="T6" y="T7"/>
                </a:cxn>
                <a:cxn ang="0">
                  <a:pos x="T8" y="T9"/>
                </a:cxn>
                <a:cxn ang="0">
                  <a:pos x="T10" y="T11"/>
                </a:cxn>
                <a:cxn ang="0">
                  <a:pos x="T12" y="T13"/>
                </a:cxn>
              </a:cxnLst>
              <a:rect l="0" t="0" r="r" b="b"/>
              <a:pathLst>
                <a:path w="41" h="331">
                  <a:moveTo>
                    <a:pt x="2" y="1"/>
                  </a:moveTo>
                  <a:cubicBezTo>
                    <a:pt x="0" y="1"/>
                    <a:pt x="0" y="2"/>
                    <a:pt x="0" y="3"/>
                  </a:cubicBezTo>
                  <a:cubicBezTo>
                    <a:pt x="18" y="141"/>
                    <a:pt x="30" y="247"/>
                    <a:pt x="36" y="329"/>
                  </a:cubicBezTo>
                  <a:cubicBezTo>
                    <a:pt x="36" y="330"/>
                    <a:pt x="37" y="331"/>
                    <a:pt x="39" y="331"/>
                  </a:cubicBezTo>
                  <a:cubicBezTo>
                    <a:pt x="40" y="331"/>
                    <a:pt x="41" y="330"/>
                    <a:pt x="41" y="328"/>
                  </a:cubicBezTo>
                  <a:cubicBezTo>
                    <a:pt x="34" y="247"/>
                    <a:pt x="22" y="140"/>
                    <a:pt x="4" y="2"/>
                  </a:cubicBezTo>
                  <a:cubicBezTo>
                    <a:pt x="4" y="1"/>
                    <a:pt x="3" y="0"/>
                    <a:pt x="2" y="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33"/>
            <p:cNvSpPr/>
            <p:nvPr/>
          </p:nvSpPr>
          <p:spPr bwMode="auto">
            <a:xfrm>
              <a:off x="6965" y="2847"/>
              <a:ext cx="487" cy="244"/>
            </a:xfrm>
            <a:custGeom>
              <a:avLst/>
              <a:gdLst>
                <a:gd name="T0" fmla="*/ 125 w 128"/>
                <a:gd name="T1" fmla="*/ 1 h 64"/>
                <a:gd name="T2" fmla="*/ 2 w 128"/>
                <a:gd name="T3" fmla="*/ 60 h 64"/>
                <a:gd name="T4" fmla="*/ 1 w 128"/>
                <a:gd name="T5" fmla="*/ 63 h 64"/>
                <a:gd name="T6" fmla="*/ 4 w 128"/>
                <a:gd name="T7" fmla="*/ 64 h 64"/>
                <a:gd name="T8" fmla="*/ 127 w 128"/>
                <a:gd name="T9" fmla="*/ 4 h 64"/>
                <a:gd name="T10" fmla="*/ 128 w 128"/>
                <a:gd name="T11" fmla="*/ 1 h 64"/>
                <a:gd name="T12" fmla="*/ 125 w 128"/>
                <a:gd name="T13" fmla="*/ 1 h 64"/>
              </a:gdLst>
              <a:ahLst/>
              <a:cxnLst>
                <a:cxn ang="0">
                  <a:pos x="T0" y="T1"/>
                </a:cxn>
                <a:cxn ang="0">
                  <a:pos x="T2" y="T3"/>
                </a:cxn>
                <a:cxn ang="0">
                  <a:pos x="T4" y="T5"/>
                </a:cxn>
                <a:cxn ang="0">
                  <a:pos x="T6" y="T7"/>
                </a:cxn>
                <a:cxn ang="0">
                  <a:pos x="T8" y="T9"/>
                </a:cxn>
                <a:cxn ang="0">
                  <a:pos x="T10" y="T11"/>
                </a:cxn>
                <a:cxn ang="0">
                  <a:pos x="T12" y="T13"/>
                </a:cxn>
              </a:cxnLst>
              <a:rect l="0" t="0" r="r" b="b"/>
              <a:pathLst>
                <a:path w="128" h="64">
                  <a:moveTo>
                    <a:pt x="125" y="1"/>
                  </a:moveTo>
                  <a:cubicBezTo>
                    <a:pt x="90" y="21"/>
                    <a:pt x="49" y="44"/>
                    <a:pt x="2" y="60"/>
                  </a:cubicBezTo>
                  <a:cubicBezTo>
                    <a:pt x="1" y="60"/>
                    <a:pt x="0" y="61"/>
                    <a:pt x="1" y="63"/>
                  </a:cubicBezTo>
                  <a:cubicBezTo>
                    <a:pt x="1" y="64"/>
                    <a:pt x="2" y="64"/>
                    <a:pt x="4" y="64"/>
                  </a:cubicBezTo>
                  <a:cubicBezTo>
                    <a:pt x="51" y="48"/>
                    <a:pt x="92" y="25"/>
                    <a:pt x="127" y="4"/>
                  </a:cubicBezTo>
                  <a:cubicBezTo>
                    <a:pt x="128" y="4"/>
                    <a:pt x="128" y="3"/>
                    <a:pt x="128" y="1"/>
                  </a:cubicBezTo>
                  <a:cubicBezTo>
                    <a:pt x="127" y="0"/>
                    <a:pt x="126" y="0"/>
                    <a:pt x="125" y="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34"/>
            <p:cNvSpPr/>
            <p:nvPr/>
          </p:nvSpPr>
          <p:spPr bwMode="auto">
            <a:xfrm>
              <a:off x="7330" y="1596"/>
              <a:ext cx="149" cy="1281"/>
            </a:xfrm>
            <a:custGeom>
              <a:avLst/>
              <a:gdLst>
                <a:gd name="T0" fmla="*/ 1 w 39"/>
                <a:gd name="T1" fmla="*/ 0 h 336"/>
                <a:gd name="T2" fmla="*/ 0 w 39"/>
                <a:gd name="T3" fmla="*/ 0 h 336"/>
                <a:gd name="T4" fmla="*/ 38 w 39"/>
                <a:gd name="T5" fmla="*/ 335 h 336"/>
                <a:gd name="T6" fmla="*/ 38 w 39"/>
                <a:gd name="T7" fmla="*/ 336 h 336"/>
                <a:gd name="T8" fmla="*/ 39 w 39"/>
                <a:gd name="T9" fmla="*/ 335 h 336"/>
                <a:gd name="T10" fmla="*/ 1 w 39"/>
                <a:gd name="T11" fmla="*/ 0 h 336"/>
              </a:gdLst>
              <a:ahLst/>
              <a:cxnLst>
                <a:cxn ang="0">
                  <a:pos x="T0" y="T1"/>
                </a:cxn>
                <a:cxn ang="0">
                  <a:pos x="T2" y="T3"/>
                </a:cxn>
                <a:cxn ang="0">
                  <a:pos x="T4" y="T5"/>
                </a:cxn>
                <a:cxn ang="0">
                  <a:pos x="T6" y="T7"/>
                </a:cxn>
                <a:cxn ang="0">
                  <a:pos x="T8" y="T9"/>
                </a:cxn>
                <a:cxn ang="0">
                  <a:pos x="T10" y="T11"/>
                </a:cxn>
              </a:cxnLst>
              <a:rect l="0" t="0" r="r" b="b"/>
              <a:pathLst>
                <a:path w="39" h="336">
                  <a:moveTo>
                    <a:pt x="1" y="0"/>
                  </a:moveTo>
                  <a:cubicBezTo>
                    <a:pt x="0" y="0"/>
                    <a:pt x="0" y="0"/>
                    <a:pt x="0" y="0"/>
                  </a:cubicBezTo>
                  <a:cubicBezTo>
                    <a:pt x="19" y="142"/>
                    <a:pt x="31" y="251"/>
                    <a:pt x="38" y="335"/>
                  </a:cubicBezTo>
                  <a:cubicBezTo>
                    <a:pt x="38" y="336"/>
                    <a:pt x="38" y="336"/>
                    <a:pt x="38" y="336"/>
                  </a:cubicBezTo>
                  <a:cubicBezTo>
                    <a:pt x="39" y="335"/>
                    <a:pt x="39" y="335"/>
                    <a:pt x="39" y="335"/>
                  </a:cubicBezTo>
                  <a:cubicBezTo>
                    <a:pt x="32" y="251"/>
                    <a:pt x="20" y="142"/>
                    <a:pt x="1" y="0"/>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35"/>
            <p:cNvSpPr/>
            <p:nvPr/>
          </p:nvSpPr>
          <p:spPr bwMode="auto">
            <a:xfrm>
              <a:off x="5268" y="2873"/>
              <a:ext cx="2203" cy="237"/>
            </a:xfrm>
            <a:custGeom>
              <a:avLst/>
              <a:gdLst>
                <a:gd name="T0" fmla="*/ 576 w 579"/>
                <a:gd name="T1" fmla="*/ 1 h 62"/>
                <a:gd name="T2" fmla="*/ 529 w 579"/>
                <a:gd name="T3" fmla="*/ 28 h 62"/>
                <a:gd name="T4" fmla="*/ 476 w 579"/>
                <a:gd name="T5" fmla="*/ 52 h 62"/>
                <a:gd name="T6" fmla="*/ 461 w 579"/>
                <a:gd name="T7" fmla="*/ 58 h 62"/>
                <a:gd name="T8" fmla="*/ 453 w 579"/>
                <a:gd name="T9" fmla="*/ 60 h 62"/>
                <a:gd name="T10" fmla="*/ 445 w 579"/>
                <a:gd name="T11" fmla="*/ 61 h 62"/>
                <a:gd name="T12" fmla="*/ 431 w 579"/>
                <a:gd name="T13" fmla="*/ 61 h 62"/>
                <a:gd name="T14" fmla="*/ 415 w 579"/>
                <a:gd name="T15" fmla="*/ 60 h 62"/>
                <a:gd name="T16" fmla="*/ 396 w 579"/>
                <a:gd name="T17" fmla="*/ 59 h 62"/>
                <a:gd name="T18" fmla="*/ 373 w 579"/>
                <a:gd name="T19" fmla="*/ 57 h 62"/>
                <a:gd name="T20" fmla="*/ 348 w 579"/>
                <a:gd name="T21" fmla="*/ 55 h 62"/>
                <a:gd name="T22" fmla="*/ 320 w 579"/>
                <a:gd name="T23" fmla="*/ 52 h 62"/>
                <a:gd name="T24" fmla="*/ 291 w 579"/>
                <a:gd name="T25" fmla="*/ 49 h 62"/>
                <a:gd name="T26" fmla="*/ 261 w 579"/>
                <a:gd name="T27" fmla="*/ 46 h 62"/>
                <a:gd name="T28" fmla="*/ 231 w 579"/>
                <a:gd name="T29" fmla="*/ 42 h 62"/>
                <a:gd name="T30" fmla="*/ 201 w 579"/>
                <a:gd name="T31" fmla="*/ 39 h 62"/>
                <a:gd name="T32" fmla="*/ 171 w 579"/>
                <a:gd name="T33" fmla="*/ 36 h 62"/>
                <a:gd name="T34" fmla="*/ 142 w 579"/>
                <a:gd name="T35" fmla="*/ 32 h 62"/>
                <a:gd name="T36" fmla="*/ 87 w 579"/>
                <a:gd name="T37" fmla="*/ 25 h 62"/>
                <a:gd name="T38" fmla="*/ 16 w 579"/>
                <a:gd name="T39" fmla="*/ 17 h 62"/>
                <a:gd name="T40" fmla="*/ 1 w 579"/>
                <a:gd name="T41" fmla="*/ 15 h 62"/>
                <a:gd name="T42" fmla="*/ 26 w 579"/>
                <a:gd name="T43" fmla="*/ 19 h 62"/>
                <a:gd name="T44" fmla="*/ 105 w 579"/>
                <a:gd name="T45" fmla="*/ 28 h 62"/>
                <a:gd name="T46" fmla="*/ 142 w 579"/>
                <a:gd name="T47" fmla="*/ 33 h 62"/>
                <a:gd name="T48" fmla="*/ 171 w 579"/>
                <a:gd name="T49" fmla="*/ 36 h 62"/>
                <a:gd name="T50" fmla="*/ 201 w 579"/>
                <a:gd name="T51" fmla="*/ 40 h 62"/>
                <a:gd name="T52" fmla="*/ 231 w 579"/>
                <a:gd name="T53" fmla="*/ 43 h 62"/>
                <a:gd name="T54" fmla="*/ 261 w 579"/>
                <a:gd name="T55" fmla="*/ 47 h 62"/>
                <a:gd name="T56" fmla="*/ 291 w 579"/>
                <a:gd name="T57" fmla="*/ 50 h 62"/>
                <a:gd name="T58" fmla="*/ 320 w 579"/>
                <a:gd name="T59" fmla="*/ 53 h 62"/>
                <a:gd name="T60" fmla="*/ 348 w 579"/>
                <a:gd name="T61" fmla="*/ 56 h 62"/>
                <a:gd name="T62" fmla="*/ 373 w 579"/>
                <a:gd name="T63" fmla="*/ 58 h 62"/>
                <a:gd name="T64" fmla="*/ 395 w 579"/>
                <a:gd name="T65" fmla="*/ 60 h 62"/>
                <a:gd name="T66" fmla="*/ 415 w 579"/>
                <a:gd name="T67" fmla="*/ 61 h 62"/>
                <a:gd name="T68" fmla="*/ 431 w 579"/>
                <a:gd name="T69" fmla="*/ 62 h 62"/>
                <a:gd name="T70" fmla="*/ 445 w 579"/>
                <a:gd name="T71" fmla="*/ 62 h 62"/>
                <a:gd name="T72" fmla="*/ 453 w 579"/>
                <a:gd name="T73" fmla="*/ 61 h 62"/>
                <a:gd name="T74" fmla="*/ 461 w 579"/>
                <a:gd name="T75" fmla="*/ 59 h 62"/>
                <a:gd name="T76" fmla="*/ 476 w 579"/>
                <a:gd name="T77" fmla="*/ 53 h 62"/>
                <a:gd name="T78" fmla="*/ 529 w 579"/>
                <a:gd name="T79" fmla="*/ 28 h 62"/>
                <a:gd name="T80" fmla="*/ 576 w 579"/>
                <a:gd name="T81" fmla="*/ 2 h 62"/>
                <a:gd name="T82" fmla="*/ 579 w 579"/>
                <a:gd name="T8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9" h="62">
                  <a:moveTo>
                    <a:pt x="578" y="0"/>
                  </a:moveTo>
                  <a:cubicBezTo>
                    <a:pt x="576" y="1"/>
                    <a:pt x="576" y="1"/>
                    <a:pt x="576" y="1"/>
                  </a:cubicBezTo>
                  <a:cubicBezTo>
                    <a:pt x="553" y="14"/>
                    <a:pt x="553" y="14"/>
                    <a:pt x="553" y="14"/>
                  </a:cubicBezTo>
                  <a:cubicBezTo>
                    <a:pt x="529" y="28"/>
                    <a:pt x="529" y="28"/>
                    <a:pt x="529" y="28"/>
                  </a:cubicBezTo>
                  <a:cubicBezTo>
                    <a:pt x="520" y="32"/>
                    <a:pt x="511" y="36"/>
                    <a:pt x="503" y="40"/>
                  </a:cubicBezTo>
                  <a:cubicBezTo>
                    <a:pt x="495" y="44"/>
                    <a:pt x="485" y="48"/>
                    <a:pt x="476" y="52"/>
                  </a:cubicBezTo>
                  <a:cubicBezTo>
                    <a:pt x="467" y="55"/>
                    <a:pt x="467" y="55"/>
                    <a:pt x="467" y="55"/>
                  </a:cubicBezTo>
                  <a:cubicBezTo>
                    <a:pt x="461" y="58"/>
                    <a:pt x="461" y="58"/>
                    <a:pt x="461" y="58"/>
                  </a:cubicBezTo>
                  <a:cubicBezTo>
                    <a:pt x="454" y="60"/>
                    <a:pt x="454" y="60"/>
                    <a:pt x="454" y="60"/>
                  </a:cubicBezTo>
                  <a:cubicBezTo>
                    <a:pt x="453" y="60"/>
                    <a:pt x="453" y="60"/>
                    <a:pt x="453" y="60"/>
                  </a:cubicBezTo>
                  <a:cubicBezTo>
                    <a:pt x="452" y="61"/>
                    <a:pt x="450" y="61"/>
                    <a:pt x="448" y="61"/>
                  </a:cubicBezTo>
                  <a:cubicBezTo>
                    <a:pt x="445" y="61"/>
                    <a:pt x="445" y="61"/>
                    <a:pt x="445" y="61"/>
                  </a:cubicBezTo>
                  <a:cubicBezTo>
                    <a:pt x="438" y="61"/>
                    <a:pt x="438" y="61"/>
                    <a:pt x="438" y="61"/>
                  </a:cubicBezTo>
                  <a:cubicBezTo>
                    <a:pt x="431" y="61"/>
                    <a:pt x="431" y="61"/>
                    <a:pt x="431" y="61"/>
                  </a:cubicBezTo>
                  <a:cubicBezTo>
                    <a:pt x="423" y="61"/>
                    <a:pt x="423" y="61"/>
                    <a:pt x="423" y="61"/>
                  </a:cubicBezTo>
                  <a:cubicBezTo>
                    <a:pt x="415" y="60"/>
                    <a:pt x="415" y="60"/>
                    <a:pt x="415" y="60"/>
                  </a:cubicBezTo>
                  <a:cubicBezTo>
                    <a:pt x="406" y="60"/>
                    <a:pt x="406" y="60"/>
                    <a:pt x="406" y="60"/>
                  </a:cubicBezTo>
                  <a:cubicBezTo>
                    <a:pt x="396" y="59"/>
                    <a:pt x="396" y="59"/>
                    <a:pt x="396" y="59"/>
                  </a:cubicBezTo>
                  <a:cubicBezTo>
                    <a:pt x="385" y="58"/>
                    <a:pt x="385" y="58"/>
                    <a:pt x="385" y="58"/>
                  </a:cubicBezTo>
                  <a:cubicBezTo>
                    <a:pt x="373" y="57"/>
                    <a:pt x="373" y="57"/>
                    <a:pt x="373" y="57"/>
                  </a:cubicBezTo>
                  <a:cubicBezTo>
                    <a:pt x="361" y="56"/>
                    <a:pt x="361" y="56"/>
                    <a:pt x="361" y="56"/>
                  </a:cubicBezTo>
                  <a:cubicBezTo>
                    <a:pt x="348" y="55"/>
                    <a:pt x="348" y="55"/>
                    <a:pt x="348" y="55"/>
                  </a:cubicBezTo>
                  <a:cubicBezTo>
                    <a:pt x="334" y="54"/>
                    <a:pt x="334" y="54"/>
                    <a:pt x="334" y="54"/>
                  </a:cubicBezTo>
                  <a:cubicBezTo>
                    <a:pt x="320" y="52"/>
                    <a:pt x="320" y="52"/>
                    <a:pt x="320" y="52"/>
                  </a:cubicBezTo>
                  <a:cubicBezTo>
                    <a:pt x="306" y="51"/>
                    <a:pt x="306" y="51"/>
                    <a:pt x="306" y="51"/>
                  </a:cubicBezTo>
                  <a:cubicBezTo>
                    <a:pt x="291" y="49"/>
                    <a:pt x="291" y="49"/>
                    <a:pt x="291" y="49"/>
                  </a:cubicBezTo>
                  <a:cubicBezTo>
                    <a:pt x="276" y="48"/>
                    <a:pt x="276" y="48"/>
                    <a:pt x="276" y="48"/>
                  </a:cubicBezTo>
                  <a:cubicBezTo>
                    <a:pt x="261" y="46"/>
                    <a:pt x="261" y="46"/>
                    <a:pt x="261" y="46"/>
                  </a:cubicBezTo>
                  <a:cubicBezTo>
                    <a:pt x="246" y="44"/>
                    <a:pt x="246" y="44"/>
                    <a:pt x="246" y="44"/>
                  </a:cubicBezTo>
                  <a:cubicBezTo>
                    <a:pt x="231" y="42"/>
                    <a:pt x="231" y="42"/>
                    <a:pt x="231" y="42"/>
                  </a:cubicBezTo>
                  <a:cubicBezTo>
                    <a:pt x="216" y="41"/>
                    <a:pt x="216" y="41"/>
                    <a:pt x="216" y="41"/>
                  </a:cubicBezTo>
                  <a:cubicBezTo>
                    <a:pt x="201" y="39"/>
                    <a:pt x="201" y="39"/>
                    <a:pt x="201" y="39"/>
                  </a:cubicBezTo>
                  <a:cubicBezTo>
                    <a:pt x="186" y="37"/>
                    <a:pt x="186" y="37"/>
                    <a:pt x="186" y="37"/>
                  </a:cubicBezTo>
                  <a:cubicBezTo>
                    <a:pt x="171" y="36"/>
                    <a:pt x="171" y="36"/>
                    <a:pt x="171" y="36"/>
                  </a:cubicBezTo>
                  <a:cubicBezTo>
                    <a:pt x="153" y="33"/>
                    <a:pt x="153" y="33"/>
                    <a:pt x="153" y="33"/>
                  </a:cubicBezTo>
                  <a:cubicBezTo>
                    <a:pt x="142" y="32"/>
                    <a:pt x="142" y="32"/>
                    <a:pt x="142" y="32"/>
                  </a:cubicBezTo>
                  <a:cubicBezTo>
                    <a:pt x="114" y="29"/>
                    <a:pt x="114" y="29"/>
                    <a:pt x="114" y="29"/>
                  </a:cubicBezTo>
                  <a:cubicBezTo>
                    <a:pt x="87" y="25"/>
                    <a:pt x="87" y="25"/>
                    <a:pt x="87" y="25"/>
                  </a:cubicBezTo>
                  <a:cubicBezTo>
                    <a:pt x="41" y="20"/>
                    <a:pt x="41" y="20"/>
                    <a:pt x="41" y="20"/>
                  </a:cubicBezTo>
                  <a:cubicBezTo>
                    <a:pt x="16" y="17"/>
                    <a:pt x="16" y="17"/>
                    <a:pt x="16" y="17"/>
                  </a:cubicBezTo>
                  <a:cubicBezTo>
                    <a:pt x="1" y="15"/>
                    <a:pt x="1" y="15"/>
                    <a:pt x="1" y="15"/>
                  </a:cubicBezTo>
                  <a:cubicBezTo>
                    <a:pt x="1" y="15"/>
                    <a:pt x="1" y="15"/>
                    <a:pt x="1" y="15"/>
                  </a:cubicBezTo>
                  <a:cubicBezTo>
                    <a:pt x="0" y="15"/>
                    <a:pt x="0" y="15"/>
                    <a:pt x="0" y="15"/>
                  </a:cubicBezTo>
                  <a:cubicBezTo>
                    <a:pt x="26" y="19"/>
                    <a:pt x="26" y="19"/>
                    <a:pt x="26" y="19"/>
                  </a:cubicBezTo>
                  <a:cubicBezTo>
                    <a:pt x="63" y="23"/>
                    <a:pt x="63" y="23"/>
                    <a:pt x="63" y="23"/>
                  </a:cubicBezTo>
                  <a:cubicBezTo>
                    <a:pt x="105" y="28"/>
                    <a:pt x="105" y="28"/>
                    <a:pt x="105" y="28"/>
                  </a:cubicBezTo>
                  <a:cubicBezTo>
                    <a:pt x="128" y="31"/>
                    <a:pt x="128" y="31"/>
                    <a:pt x="128" y="31"/>
                  </a:cubicBezTo>
                  <a:cubicBezTo>
                    <a:pt x="142" y="33"/>
                    <a:pt x="142" y="33"/>
                    <a:pt x="142" y="33"/>
                  </a:cubicBezTo>
                  <a:cubicBezTo>
                    <a:pt x="159" y="35"/>
                    <a:pt x="159" y="35"/>
                    <a:pt x="159" y="35"/>
                  </a:cubicBezTo>
                  <a:cubicBezTo>
                    <a:pt x="171" y="36"/>
                    <a:pt x="171" y="36"/>
                    <a:pt x="171" y="36"/>
                  </a:cubicBezTo>
                  <a:cubicBezTo>
                    <a:pt x="186" y="38"/>
                    <a:pt x="186" y="38"/>
                    <a:pt x="186" y="38"/>
                  </a:cubicBezTo>
                  <a:cubicBezTo>
                    <a:pt x="201" y="40"/>
                    <a:pt x="201" y="40"/>
                    <a:pt x="201" y="40"/>
                  </a:cubicBezTo>
                  <a:cubicBezTo>
                    <a:pt x="216" y="42"/>
                    <a:pt x="216" y="42"/>
                    <a:pt x="216" y="42"/>
                  </a:cubicBezTo>
                  <a:cubicBezTo>
                    <a:pt x="231" y="43"/>
                    <a:pt x="231" y="43"/>
                    <a:pt x="231" y="43"/>
                  </a:cubicBezTo>
                  <a:cubicBezTo>
                    <a:pt x="246" y="45"/>
                    <a:pt x="246" y="45"/>
                    <a:pt x="246" y="45"/>
                  </a:cubicBezTo>
                  <a:cubicBezTo>
                    <a:pt x="261" y="47"/>
                    <a:pt x="261" y="47"/>
                    <a:pt x="261" y="47"/>
                  </a:cubicBezTo>
                  <a:cubicBezTo>
                    <a:pt x="276" y="48"/>
                    <a:pt x="276" y="48"/>
                    <a:pt x="276" y="48"/>
                  </a:cubicBezTo>
                  <a:cubicBezTo>
                    <a:pt x="291" y="50"/>
                    <a:pt x="291" y="50"/>
                    <a:pt x="291" y="50"/>
                  </a:cubicBezTo>
                  <a:cubicBezTo>
                    <a:pt x="306" y="52"/>
                    <a:pt x="306" y="52"/>
                    <a:pt x="306" y="52"/>
                  </a:cubicBezTo>
                  <a:cubicBezTo>
                    <a:pt x="320" y="53"/>
                    <a:pt x="320" y="53"/>
                    <a:pt x="320" y="53"/>
                  </a:cubicBezTo>
                  <a:cubicBezTo>
                    <a:pt x="334" y="54"/>
                    <a:pt x="334" y="54"/>
                    <a:pt x="334" y="54"/>
                  </a:cubicBezTo>
                  <a:cubicBezTo>
                    <a:pt x="348" y="56"/>
                    <a:pt x="348" y="56"/>
                    <a:pt x="348" y="56"/>
                  </a:cubicBezTo>
                  <a:cubicBezTo>
                    <a:pt x="361" y="57"/>
                    <a:pt x="361" y="57"/>
                    <a:pt x="361" y="57"/>
                  </a:cubicBezTo>
                  <a:cubicBezTo>
                    <a:pt x="373" y="58"/>
                    <a:pt x="373" y="58"/>
                    <a:pt x="373" y="58"/>
                  </a:cubicBezTo>
                  <a:cubicBezTo>
                    <a:pt x="385" y="59"/>
                    <a:pt x="385" y="59"/>
                    <a:pt x="385" y="59"/>
                  </a:cubicBezTo>
                  <a:cubicBezTo>
                    <a:pt x="395" y="60"/>
                    <a:pt x="395" y="60"/>
                    <a:pt x="395" y="60"/>
                  </a:cubicBezTo>
                  <a:cubicBezTo>
                    <a:pt x="405" y="61"/>
                    <a:pt x="405" y="61"/>
                    <a:pt x="405" y="61"/>
                  </a:cubicBezTo>
                  <a:cubicBezTo>
                    <a:pt x="415" y="61"/>
                    <a:pt x="415" y="61"/>
                    <a:pt x="415" y="61"/>
                  </a:cubicBezTo>
                  <a:cubicBezTo>
                    <a:pt x="423" y="62"/>
                    <a:pt x="423" y="62"/>
                    <a:pt x="423" y="62"/>
                  </a:cubicBezTo>
                  <a:cubicBezTo>
                    <a:pt x="431" y="62"/>
                    <a:pt x="431" y="62"/>
                    <a:pt x="431" y="62"/>
                  </a:cubicBezTo>
                  <a:cubicBezTo>
                    <a:pt x="438" y="62"/>
                    <a:pt x="438" y="62"/>
                    <a:pt x="438" y="62"/>
                  </a:cubicBezTo>
                  <a:cubicBezTo>
                    <a:pt x="445" y="62"/>
                    <a:pt x="445" y="62"/>
                    <a:pt x="445" y="62"/>
                  </a:cubicBezTo>
                  <a:cubicBezTo>
                    <a:pt x="448" y="62"/>
                    <a:pt x="448" y="62"/>
                    <a:pt x="448" y="62"/>
                  </a:cubicBezTo>
                  <a:cubicBezTo>
                    <a:pt x="450" y="62"/>
                    <a:pt x="452" y="62"/>
                    <a:pt x="453" y="61"/>
                  </a:cubicBezTo>
                  <a:cubicBezTo>
                    <a:pt x="454" y="61"/>
                    <a:pt x="454" y="61"/>
                    <a:pt x="454" y="61"/>
                  </a:cubicBezTo>
                  <a:cubicBezTo>
                    <a:pt x="461" y="59"/>
                    <a:pt x="461" y="59"/>
                    <a:pt x="461" y="59"/>
                  </a:cubicBezTo>
                  <a:cubicBezTo>
                    <a:pt x="468" y="56"/>
                    <a:pt x="468" y="56"/>
                    <a:pt x="468" y="56"/>
                  </a:cubicBezTo>
                  <a:cubicBezTo>
                    <a:pt x="476" y="53"/>
                    <a:pt x="476" y="53"/>
                    <a:pt x="476" y="53"/>
                  </a:cubicBezTo>
                  <a:cubicBezTo>
                    <a:pt x="485" y="49"/>
                    <a:pt x="495" y="45"/>
                    <a:pt x="503" y="41"/>
                  </a:cubicBezTo>
                  <a:cubicBezTo>
                    <a:pt x="512" y="37"/>
                    <a:pt x="520" y="33"/>
                    <a:pt x="529" y="28"/>
                  </a:cubicBezTo>
                  <a:cubicBezTo>
                    <a:pt x="553" y="15"/>
                    <a:pt x="553" y="15"/>
                    <a:pt x="553" y="15"/>
                  </a:cubicBezTo>
                  <a:cubicBezTo>
                    <a:pt x="576" y="2"/>
                    <a:pt x="576" y="2"/>
                    <a:pt x="576" y="2"/>
                  </a:cubicBezTo>
                  <a:cubicBezTo>
                    <a:pt x="579" y="1"/>
                    <a:pt x="579" y="1"/>
                    <a:pt x="579" y="1"/>
                  </a:cubicBezTo>
                  <a:cubicBezTo>
                    <a:pt x="579" y="0"/>
                    <a:pt x="579" y="0"/>
                    <a:pt x="579" y="0"/>
                  </a:cubicBezTo>
                  <a:lnTo>
                    <a:pt x="578"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36"/>
            <p:cNvSpPr/>
            <p:nvPr/>
          </p:nvSpPr>
          <p:spPr bwMode="auto">
            <a:xfrm>
              <a:off x="7034" y="2789"/>
              <a:ext cx="407" cy="65"/>
            </a:xfrm>
            <a:custGeom>
              <a:avLst/>
              <a:gdLst>
                <a:gd name="T0" fmla="*/ 0 w 107"/>
                <a:gd name="T1" fmla="*/ 2 h 17"/>
                <a:gd name="T2" fmla="*/ 2 w 107"/>
                <a:gd name="T3" fmla="*/ 5 h 17"/>
                <a:gd name="T4" fmla="*/ 104 w 107"/>
                <a:gd name="T5" fmla="*/ 17 h 17"/>
                <a:gd name="T6" fmla="*/ 107 w 107"/>
                <a:gd name="T7" fmla="*/ 15 h 17"/>
                <a:gd name="T8" fmla="*/ 105 w 107"/>
                <a:gd name="T9" fmla="*/ 12 h 17"/>
                <a:gd name="T10" fmla="*/ 2 w 107"/>
                <a:gd name="T11" fmla="*/ 1 h 17"/>
                <a:gd name="T12" fmla="*/ 0 w 107"/>
                <a:gd name="T13" fmla="*/ 2 h 17"/>
              </a:gdLst>
              <a:ahLst/>
              <a:cxnLst>
                <a:cxn ang="0">
                  <a:pos x="T0" y="T1"/>
                </a:cxn>
                <a:cxn ang="0">
                  <a:pos x="T2" y="T3"/>
                </a:cxn>
                <a:cxn ang="0">
                  <a:pos x="T4" y="T5"/>
                </a:cxn>
                <a:cxn ang="0">
                  <a:pos x="T6" y="T7"/>
                </a:cxn>
                <a:cxn ang="0">
                  <a:pos x="T8" y="T9"/>
                </a:cxn>
                <a:cxn ang="0">
                  <a:pos x="T10" y="T11"/>
                </a:cxn>
                <a:cxn ang="0">
                  <a:pos x="T12" y="T13"/>
                </a:cxn>
              </a:cxnLst>
              <a:rect l="0" t="0" r="r" b="b"/>
              <a:pathLst>
                <a:path w="107" h="17">
                  <a:moveTo>
                    <a:pt x="0" y="2"/>
                  </a:moveTo>
                  <a:cubicBezTo>
                    <a:pt x="0" y="4"/>
                    <a:pt x="1" y="5"/>
                    <a:pt x="2" y="5"/>
                  </a:cubicBezTo>
                  <a:cubicBezTo>
                    <a:pt x="35" y="10"/>
                    <a:pt x="67" y="13"/>
                    <a:pt x="104" y="17"/>
                  </a:cubicBezTo>
                  <a:cubicBezTo>
                    <a:pt x="106" y="17"/>
                    <a:pt x="107" y="16"/>
                    <a:pt x="107" y="15"/>
                  </a:cubicBezTo>
                  <a:cubicBezTo>
                    <a:pt x="107" y="13"/>
                    <a:pt x="106" y="12"/>
                    <a:pt x="105" y="12"/>
                  </a:cubicBezTo>
                  <a:cubicBezTo>
                    <a:pt x="67" y="9"/>
                    <a:pt x="36" y="6"/>
                    <a:pt x="2" y="1"/>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261" name="Picture 23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672" y="1370"/>
              <a:ext cx="217"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Freeform 238"/>
            <p:cNvSpPr>
              <a:spLocks noEditPoints="1"/>
            </p:cNvSpPr>
            <p:nvPr/>
          </p:nvSpPr>
          <p:spPr bwMode="auto">
            <a:xfrm>
              <a:off x="5668" y="1367"/>
              <a:ext cx="224" cy="313"/>
            </a:xfrm>
            <a:custGeom>
              <a:avLst/>
              <a:gdLst>
                <a:gd name="T0" fmla="*/ 5 w 59"/>
                <a:gd name="T1" fmla="*/ 29 h 82"/>
                <a:gd name="T2" fmla="*/ 19 w 59"/>
                <a:gd name="T3" fmla="*/ 78 h 82"/>
                <a:gd name="T4" fmla="*/ 19 w 59"/>
                <a:gd name="T5" fmla="*/ 78 h 82"/>
                <a:gd name="T6" fmla="*/ 48 w 59"/>
                <a:gd name="T7" fmla="*/ 60 h 82"/>
                <a:gd name="T8" fmla="*/ 51 w 59"/>
                <a:gd name="T9" fmla="*/ 11 h 82"/>
                <a:gd name="T10" fmla="*/ 33 w 59"/>
                <a:gd name="T11" fmla="*/ 0 h 82"/>
                <a:gd name="T12" fmla="*/ 5 w 59"/>
                <a:gd name="T13" fmla="*/ 29 h 82"/>
                <a:gd name="T14" fmla="*/ 8 w 59"/>
                <a:gd name="T15" fmla="*/ 44 h 82"/>
                <a:gd name="T16" fmla="*/ 9 w 59"/>
                <a:gd name="T17" fmla="*/ 30 h 82"/>
                <a:gd name="T18" fmla="*/ 33 w 59"/>
                <a:gd name="T19" fmla="*/ 5 h 82"/>
                <a:gd name="T20" fmla="*/ 47 w 59"/>
                <a:gd name="T21" fmla="*/ 13 h 82"/>
                <a:gd name="T22" fmla="*/ 44 w 59"/>
                <a:gd name="T23" fmla="*/ 58 h 82"/>
                <a:gd name="T24" fmla="*/ 21 w 59"/>
                <a:gd name="T25" fmla="*/ 74 h 82"/>
                <a:gd name="T26" fmla="*/ 8 w 59"/>
                <a:gd name="T27"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82">
                  <a:moveTo>
                    <a:pt x="5" y="29"/>
                  </a:moveTo>
                  <a:cubicBezTo>
                    <a:pt x="0" y="48"/>
                    <a:pt x="4" y="70"/>
                    <a:pt x="19" y="78"/>
                  </a:cubicBezTo>
                  <a:cubicBezTo>
                    <a:pt x="19" y="78"/>
                    <a:pt x="19" y="78"/>
                    <a:pt x="19" y="78"/>
                  </a:cubicBezTo>
                  <a:cubicBezTo>
                    <a:pt x="25" y="80"/>
                    <a:pt x="37" y="82"/>
                    <a:pt x="48" y="60"/>
                  </a:cubicBezTo>
                  <a:cubicBezTo>
                    <a:pt x="54" y="49"/>
                    <a:pt x="59" y="25"/>
                    <a:pt x="51" y="11"/>
                  </a:cubicBezTo>
                  <a:cubicBezTo>
                    <a:pt x="47" y="4"/>
                    <a:pt x="41" y="1"/>
                    <a:pt x="33" y="0"/>
                  </a:cubicBezTo>
                  <a:cubicBezTo>
                    <a:pt x="20" y="0"/>
                    <a:pt x="9" y="11"/>
                    <a:pt x="5" y="29"/>
                  </a:cubicBezTo>
                  <a:close/>
                  <a:moveTo>
                    <a:pt x="8" y="44"/>
                  </a:moveTo>
                  <a:cubicBezTo>
                    <a:pt x="8" y="39"/>
                    <a:pt x="8" y="34"/>
                    <a:pt x="9" y="30"/>
                  </a:cubicBezTo>
                  <a:cubicBezTo>
                    <a:pt x="12" y="17"/>
                    <a:pt x="20" y="4"/>
                    <a:pt x="33" y="5"/>
                  </a:cubicBezTo>
                  <a:cubicBezTo>
                    <a:pt x="39" y="5"/>
                    <a:pt x="44" y="8"/>
                    <a:pt x="47" y="13"/>
                  </a:cubicBezTo>
                  <a:cubicBezTo>
                    <a:pt x="53" y="25"/>
                    <a:pt x="51" y="46"/>
                    <a:pt x="44" y="58"/>
                  </a:cubicBezTo>
                  <a:cubicBezTo>
                    <a:pt x="37" y="72"/>
                    <a:pt x="29" y="77"/>
                    <a:pt x="21" y="74"/>
                  </a:cubicBezTo>
                  <a:cubicBezTo>
                    <a:pt x="12" y="69"/>
                    <a:pt x="8" y="57"/>
                    <a:pt x="8" y="4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39"/>
            <p:cNvSpPr/>
            <p:nvPr/>
          </p:nvSpPr>
          <p:spPr bwMode="auto">
            <a:xfrm>
              <a:off x="5714" y="1348"/>
              <a:ext cx="186" cy="122"/>
            </a:xfrm>
            <a:custGeom>
              <a:avLst/>
              <a:gdLst>
                <a:gd name="T0" fmla="*/ 0 w 49"/>
                <a:gd name="T1" fmla="*/ 9 h 32"/>
                <a:gd name="T2" fmla="*/ 0 w 49"/>
                <a:gd name="T3" fmla="*/ 9 h 32"/>
                <a:gd name="T4" fmla="*/ 1 w 49"/>
                <a:gd name="T5" fmla="*/ 9 h 32"/>
                <a:gd name="T6" fmla="*/ 22 w 49"/>
                <a:gd name="T7" fmla="*/ 1 h 32"/>
                <a:gd name="T8" fmla="*/ 48 w 49"/>
                <a:gd name="T9" fmla="*/ 31 h 32"/>
                <a:gd name="T10" fmla="*/ 48 w 49"/>
                <a:gd name="T11" fmla="*/ 32 h 32"/>
                <a:gd name="T12" fmla="*/ 49 w 49"/>
                <a:gd name="T13" fmla="*/ 31 h 32"/>
                <a:gd name="T14" fmla="*/ 22 w 49"/>
                <a:gd name="T15" fmla="*/ 0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9"/>
                    <a:pt x="0" y="9"/>
                    <a:pt x="0" y="9"/>
                  </a:cubicBezTo>
                  <a:cubicBezTo>
                    <a:pt x="1" y="9"/>
                    <a:pt x="1" y="9"/>
                    <a:pt x="1" y="9"/>
                  </a:cubicBezTo>
                  <a:cubicBezTo>
                    <a:pt x="7" y="3"/>
                    <a:pt x="14" y="1"/>
                    <a:pt x="22" y="1"/>
                  </a:cubicBezTo>
                  <a:cubicBezTo>
                    <a:pt x="43" y="2"/>
                    <a:pt x="47" y="21"/>
                    <a:pt x="48" y="31"/>
                  </a:cubicBezTo>
                  <a:cubicBezTo>
                    <a:pt x="48" y="32"/>
                    <a:pt x="48" y="32"/>
                    <a:pt x="48" y="32"/>
                  </a:cubicBezTo>
                  <a:cubicBezTo>
                    <a:pt x="49" y="31"/>
                    <a:pt x="49" y="31"/>
                    <a:pt x="49" y="31"/>
                  </a:cubicBezTo>
                  <a:cubicBezTo>
                    <a:pt x="47" y="12"/>
                    <a:pt x="38" y="1"/>
                    <a:pt x="22" y="0"/>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40"/>
            <p:cNvSpPr/>
            <p:nvPr/>
          </p:nvSpPr>
          <p:spPr bwMode="auto">
            <a:xfrm>
              <a:off x="6102" y="1378"/>
              <a:ext cx="182" cy="123"/>
            </a:xfrm>
            <a:custGeom>
              <a:avLst/>
              <a:gdLst>
                <a:gd name="T0" fmla="*/ 0 w 48"/>
                <a:gd name="T1" fmla="*/ 9 h 32"/>
                <a:gd name="T2" fmla="*/ 0 w 48"/>
                <a:gd name="T3" fmla="*/ 10 h 32"/>
                <a:gd name="T4" fmla="*/ 1 w 48"/>
                <a:gd name="T5" fmla="*/ 10 h 32"/>
                <a:gd name="T6" fmla="*/ 21 w 48"/>
                <a:gd name="T7" fmla="*/ 1 h 32"/>
                <a:gd name="T8" fmla="*/ 47 w 48"/>
                <a:gd name="T9" fmla="*/ 32 h 32"/>
                <a:gd name="T10" fmla="*/ 48 w 48"/>
                <a:gd name="T11" fmla="*/ 32 h 32"/>
                <a:gd name="T12" fmla="*/ 48 w 48"/>
                <a:gd name="T13" fmla="*/ 32 h 32"/>
                <a:gd name="T14" fmla="*/ 21 w 48"/>
                <a:gd name="T15" fmla="*/ 1 h 32"/>
                <a:gd name="T16" fmla="*/ 0 w 48"/>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2">
                  <a:moveTo>
                    <a:pt x="0" y="9"/>
                  </a:moveTo>
                  <a:cubicBezTo>
                    <a:pt x="0" y="10"/>
                    <a:pt x="0" y="10"/>
                    <a:pt x="0" y="10"/>
                  </a:cubicBezTo>
                  <a:cubicBezTo>
                    <a:pt x="1" y="10"/>
                    <a:pt x="1" y="10"/>
                    <a:pt x="1" y="10"/>
                  </a:cubicBezTo>
                  <a:cubicBezTo>
                    <a:pt x="6" y="4"/>
                    <a:pt x="14" y="1"/>
                    <a:pt x="21" y="1"/>
                  </a:cubicBezTo>
                  <a:cubicBezTo>
                    <a:pt x="42" y="3"/>
                    <a:pt x="46" y="21"/>
                    <a:pt x="47" y="32"/>
                  </a:cubicBezTo>
                  <a:cubicBezTo>
                    <a:pt x="48" y="32"/>
                    <a:pt x="48" y="32"/>
                    <a:pt x="48" y="32"/>
                  </a:cubicBezTo>
                  <a:cubicBezTo>
                    <a:pt x="48" y="32"/>
                    <a:pt x="48" y="32"/>
                    <a:pt x="48" y="32"/>
                  </a:cubicBezTo>
                  <a:cubicBezTo>
                    <a:pt x="47" y="13"/>
                    <a:pt x="37" y="2"/>
                    <a:pt x="21" y="1"/>
                  </a:cubicBezTo>
                  <a:cubicBezTo>
                    <a:pt x="13" y="0"/>
                    <a:pt x="6"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41"/>
            <p:cNvSpPr/>
            <p:nvPr/>
          </p:nvSpPr>
          <p:spPr bwMode="auto">
            <a:xfrm>
              <a:off x="6486" y="1405"/>
              <a:ext cx="186" cy="122"/>
            </a:xfrm>
            <a:custGeom>
              <a:avLst/>
              <a:gdLst>
                <a:gd name="T0" fmla="*/ 0 w 49"/>
                <a:gd name="T1" fmla="*/ 9 h 32"/>
                <a:gd name="T2" fmla="*/ 0 w 49"/>
                <a:gd name="T3" fmla="*/ 10 h 32"/>
                <a:gd name="T4" fmla="*/ 1 w 49"/>
                <a:gd name="T5" fmla="*/ 10 h 32"/>
                <a:gd name="T6" fmla="*/ 22 w 49"/>
                <a:gd name="T7" fmla="*/ 1 h 32"/>
                <a:gd name="T8" fmla="*/ 48 w 49"/>
                <a:gd name="T9" fmla="*/ 32 h 32"/>
                <a:gd name="T10" fmla="*/ 48 w 49"/>
                <a:gd name="T11" fmla="*/ 32 h 32"/>
                <a:gd name="T12" fmla="*/ 49 w 49"/>
                <a:gd name="T13" fmla="*/ 32 h 32"/>
                <a:gd name="T14" fmla="*/ 22 w 49"/>
                <a:gd name="T15" fmla="*/ 1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10"/>
                    <a:pt x="0" y="10"/>
                    <a:pt x="0" y="10"/>
                  </a:cubicBezTo>
                  <a:cubicBezTo>
                    <a:pt x="1" y="10"/>
                    <a:pt x="1" y="10"/>
                    <a:pt x="1" y="10"/>
                  </a:cubicBezTo>
                  <a:cubicBezTo>
                    <a:pt x="7" y="4"/>
                    <a:pt x="14" y="1"/>
                    <a:pt x="22" y="1"/>
                  </a:cubicBezTo>
                  <a:cubicBezTo>
                    <a:pt x="43" y="3"/>
                    <a:pt x="47" y="21"/>
                    <a:pt x="48" y="32"/>
                  </a:cubicBezTo>
                  <a:cubicBezTo>
                    <a:pt x="48" y="32"/>
                    <a:pt x="48" y="32"/>
                    <a:pt x="48" y="32"/>
                  </a:cubicBezTo>
                  <a:cubicBezTo>
                    <a:pt x="49" y="32"/>
                    <a:pt x="49" y="32"/>
                    <a:pt x="49" y="32"/>
                  </a:cubicBezTo>
                  <a:cubicBezTo>
                    <a:pt x="47" y="13"/>
                    <a:pt x="38" y="2"/>
                    <a:pt x="22" y="1"/>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42"/>
            <p:cNvSpPr/>
            <p:nvPr/>
          </p:nvSpPr>
          <p:spPr bwMode="auto">
            <a:xfrm>
              <a:off x="6866" y="1424"/>
              <a:ext cx="187" cy="122"/>
            </a:xfrm>
            <a:custGeom>
              <a:avLst/>
              <a:gdLst>
                <a:gd name="T0" fmla="*/ 0 w 49"/>
                <a:gd name="T1" fmla="*/ 9 h 32"/>
                <a:gd name="T2" fmla="*/ 0 w 49"/>
                <a:gd name="T3" fmla="*/ 9 h 32"/>
                <a:gd name="T4" fmla="*/ 1 w 49"/>
                <a:gd name="T5" fmla="*/ 9 h 32"/>
                <a:gd name="T6" fmla="*/ 22 w 49"/>
                <a:gd name="T7" fmla="*/ 1 h 32"/>
                <a:gd name="T8" fmla="*/ 48 w 49"/>
                <a:gd name="T9" fmla="*/ 31 h 32"/>
                <a:gd name="T10" fmla="*/ 48 w 49"/>
                <a:gd name="T11" fmla="*/ 32 h 32"/>
                <a:gd name="T12" fmla="*/ 49 w 49"/>
                <a:gd name="T13" fmla="*/ 31 h 32"/>
                <a:gd name="T14" fmla="*/ 22 w 49"/>
                <a:gd name="T15" fmla="*/ 0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9"/>
                    <a:pt x="0" y="9"/>
                    <a:pt x="0" y="9"/>
                  </a:cubicBezTo>
                  <a:cubicBezTo>
                    <a:pt x="1" y="9"/>
                    <a:pt x="1" y="9"/>
                    <a:pt x="1" y="9"/>
                  </a:cubicBezTo>
                  <a:cubicBezTo>
                    <a:pt x="7" y="3"/>
                    <a:pt x="14" y="1"/>
                    <a:pt x="22" y="1"/>
                  </a:cubicBezTo>
                  <a:cubicBezTo>
                    <a:pt x="43" y="2"/>
                    <a:pt x="47" y="21"/>
                    <a:pt x="48" y="31"/>
                  </a:cubicBezTo>
                  <a:cubicBezTo>
                    <a:pt x="48" y="32"/>
                    <a:pt x="48" y="32"/>
                    <a:pt x="48" y="32"/>
                  </a:cubicBezTo>
                  <a:cubicBezTo>
                    <a:pt x="49" y="31"/>
                    <a:pt x="49" y="31"/>
                    <a:pt x="49" y="31"/>
                  </a:cubicBezTo>
                  <a:cubicBezTo>
                    <a:pt x="47" y="12"/>
                    <a:pt x="38" y="1"/>
                    <a:pt x="22" y="0"/>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267" name="Picture 24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53" y="1393"/>
              <a:ext cx="217"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reeform 244"/>
            <p:cNvSpPr>
              <a:spLocks noEditPoints="1"/>
            </p:cNvSpPr>
            <p:nvPr/>
          </p:nvSpPr>
          <p:spPr bwMode="auto">
            <a:xfrm>
              <a:off x="6056" y="1401"/>
              <a:ext cx="221" cy="313"/>
            </a:xfrm>
            <a:custGeom>
              <a:avLst/>
              <a:gdLst>
                <a:gd name="T0" fmla="*/ 5 w 58"/>
                <a:gd name="T1" fmla="*/ 29 h 82"/>
                <a:gd name="T2" fmla="*/ 19 w 58"/>
                <a:gd name="T3" fmla="*/ 78 h 82"/>
                <a:gd name="T4" fmla="*/ 48 w 58"/>
                <a:gd name="T5" fmla="*/ 61 h 82"/>
                <a:gd name="T6" fmla="*/ 50 w 58"/>
                <a:gd name="T7" fmla="*/ 11 h 82"/>
                <a:gd name="T8" fmla="*/ 33 w 58"/>
                <a:gd name="T9" fmla="*/ 1 h 82"/>
                <a:gd name="T10" fmla="*/ 5 w 58"/>
                <a:gd name="T11" fmla="*/ 29 h 82"/>
                <a:gd name="T12" fmla="*/ 7 w 58"/>
                <a:gd name="T13" fmla="*/ 45 h 82"/>
                <a:gd name="T14" fmla="*/ 9 w 58"/>
                <a:gd name="T15" fmla="*/ 30 h 82"/>
                <a:gd name="T16" fmla="*/ 33 w 58"/>
                <a:gd name="T17" fmla="*/ 5 h 82"/>
                <a:gd name="T18" fmla="*/ 47 w 58"/>
                <a:gd name="T19" fmla="*/ 13 h 82"/>
                <a:gd name="T20" fmla="*/ 44 w 58"/>
                <a:gd name="T21" fmla="*/ 59 h 82"/>
                <a:gd name="T22" fmla="*/ 21 w 58"/>
                <a:gd name="T23" fmla="*/ 74 h 82"/>
                <a:gd name="T24" fmla="*/ 7 w 58"/>
                <a:gd name="T25" fmla="*/ 4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82">
                  <a:moveTo>
                    <a:pt x="5" y="29"/>
                  </a:moveTo>
                  <a:cubicBezTo>
                    <a:pt x="0" y="48"/>
                    <a:pt x="4" y="71"/>
                    <a:pt x="19" y="78"/>
                  </a:cubicBezTo>
                  <a:cubicBezTo>
                    <a:pt x="25" y="81"/>
                    <a:pt x="37" y="82"/>
                    <a:pt x="48" y="61"/>
                  </a:cubicBezTo>
                  <a:cubicBezTo>
                    <a:pt x="54" y="49"/>
                    <a:pt x="58" y="25"/>
                    <a:pt x="50" y="11"/>
                  </a:cubicBezTo>
                  <a:cubicBezTo>
                    <a:pt x="47" y="5"/>
                    <a:pt x="41" y="1"/>
                    <a:pt x="33" y="1"/>
                  </a:cubicBezTo>
                  <a:cubicBezTo>
                    <a:pt x="20" y="0"/>
                    <a:pt x="9" y="11"/>
                    <a:pt x="5" y="29"/>
                  </a:cubicBezTo>
                  <a:close/>
                  <a:moveTo>
                    <a:pt x="7" y="45"/>
                  </a:moveTo>
                  <a:cubicBezTo>
                    <a:pt x="7" y="40"/>
                    <a:pt x="8" y="35"/>
                    <a:pt x="9" y="30"/>
                  </a:cubicBezTo>
                  <a:cubicBezTo>
                    <a:pt x="12" y="18"/>
                    <a:pt x="20" y="4"/>
                    <a:pt x="33" y="5"/>
                  </a:cubicBezTo>
                  <a:cubicBezTo>
                    <a:pt x="39" y="5"/>
                    <a:pt x="44" y="8"/>
                    <a:pt x="47" y="13"/>
                  </a:cubicBezTo>
                  <a:cubicBezTo>
                    <a:pt x="53" y="25"/>
                    <a:pt x="51" y="47"/>
                    <a:pt x="44" y="59"/>
                  </a:cubicBezTo>
                  <a:cubicBezTo>
                    <a:pt x="37" y="72"/>
                    <a:pt x="29" y="77"/>
                    <a:pt x="21" y="74"/>
                  </a:cubicBezTo>
                  <a:cubicBezTo>
                    <a:pt x="11" y="70"/>
                    <a:pt x="7" y="57"/>
                    <a:pt x="7" y="45"/>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269" name="Picture 24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442" y="1423"/>
              <a:ext cx="217"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Freeform 246"/>
            <p:cNvSpPr>
              <a:spLocks noEditPoints="1"/>
            </p:cNvSpPr>
            <p:nvPr/>
          </p:nvSpPr>
          <p:spPr bwMode="auto">
            <a:xfrm>
              <a:off x="6444" y="1432"/>
              <a:ext cx="221" cy="313"/>
            </a:xfrm>
            <a:custGeom>
              <a:avLst/>
              <a:gdLst>
                <a:gd name="T0" fmla="*/ 5 w 58"/>
                <a:gd name="T1" fmla="*/ 29 h 82"/>
                <a:gd name="T2" fmla="*/ 19 w 58"/>
                <a:gd name="T3" fmla="*/ 78 h 82"/>
                <a:gd name="T4" fmla="*/ 48 w 58"/>
                <a:gd name="T5" fmla="*/ 60 h 82"/>
                <a:gd name="T6" fmla="*/ 50 w 58"/>
                <a:gd name="T7" fmla="*/ 11 h 82"/>
                <a:gd name="T8" fmla="*/ 33 w 58"/>
                <a:gd name="T9" fmla="*/ 0 h 82"/>
                <a:gd name="T10" fmla="*/ 5 w 58"/>
                <a:gd name="T11" fmla="*/ 29 h 82"/>
                <a:gd name="T12" fmla="*/ 21 w 58"/>
                <a:gd name="T13" fmla="*/ 74 h 82"/>
                <a:gd name="T14" fmla="*/ 21 w 58"/>
                <a:gd name="T15" fmla="*/ 74 h 82"/>
                <a:gd name="T16" fmla="*/ 9 w 58"/>
                <a:gd name="T17" fmla="*/ 30 h 82"/>
                <a:gd name="T18" fmla="*/ 33 w 58"/>
                <a:gd name="T19" fmla="*/ 5 h 82"/>
                <a:gd name="T20" fmla="*/ 46 w 58"/>
                <a:gd name="T21" fmla="*/ 13 h 82"/>
                <a:gd name="T22" fmla="*/ 44 w 58"/>
                <a:gd name="T23" fmla="*/ 58 h 82"/>
                <a:gd name="T24" fmla="*/ 21 w 58"/>
                <a:gd name="T25" fmla="*/ 7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82">
                  <a:moveTo>
                    <a:pt x="5" y="29"/>
                  </a:moveTo>
                  <a:cubicBezTo>
                    <a:pt x="0" y="48"/>
                    <a:pt x="4" y="71"/>
                    <a:pt x="19" y="78"/>
                  </a:cubicBezTo>
                  <a:cubicBezTo>
                    <a:pt x="25" y="80"/>
                    <a:pt x="36" y="82"/>
                    <a:pt x="48" y="60"/>
                  </a:cubicBezTo>
                  <a:cubicBezTo>
                    <a:pt x="54" y="49"/>
                    <a:pt x="58" y="25"/>
                    <a:pt x="50" y="11"/>
                  </a:cubicBezTo>
                  <a:cubicBezTo>
                    <a:pt x="46" y="4"/>
                    <a:pt x="40" y="1"/>
                    <a:pt x="33" y="0"/>
                  </a:cubicBezTo>
                  <a:cubicBezTo>
                    <a:pt x="20" y="0"/>
                    <a:pt x="9" y="11"/>
                    <a:pt x="5" y="29"/>
                  </a:cubicBezTo>
                  <a:close/>
                  <a:moveTo>
                    <a:pt x="21" y="74"/>
                  </a:moveTo>
                  <a:cubicBezTo>
                    <a:pt x="21" y="74"/>
                    <a:pt x="21" y="74"/>
                    <a:pt x="21" y="74"/>
                  </a:cubicBezTo>
                  <a:cubicBezTo>
                    <a:pt x="8" y="68"/>
                    <a:pt x="5" y="47"/>
                    <a:pt x="9" y="30"/>
                  </a:cubicBezTo>
                  <a:cubicBezTo>
                    <a:pt x="12" y="17"/>
                    <a:pt x="20" y="4"/>
                    <a:pt x="33" y="5"/>
                  </a:cubicBezTo>
                  <a:cubicBezTo>
                    <a:pt x="39" y="5"/>
                    <a:pt x="43" y="8"/>
                    <a:pt x="46" y="13"/>
                  </a:cubicBezTo>
                  <a:cubicBezTo>
                    <a:pt x="53" y="25"/>
                    <a:pt x="50" y="46"/>
                    <a:pt x="44" y="58"/>
                  </a:cubicBezTo>
                  <a:cubicBezTo>
                    <a:pt x="37" y="72"/>
                    <a:pt x="29" y="77"/>
                    <a:pt x="21" y="7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271" name="Picture 24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822" y="1433"/>
              <a:ext cx="216"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248"/>
            <p:cNvSpPr>
              <a:spLocks noEditPoints="1"/>
            </p:cNvSpPr>
            <p:nvPr/>
          </p:nvSpPr>
          <p:spPr bwMode="auto">
            <a:xfrm>
              <a:off x="6824" y="1443"/>
              <a:ext cx="225" cy="313"/>
            </a:xfrm>
            <a:custGeom>
              <a:avLst/>
              <a:gdLst>
                <a:gd name="T0" fmla="*/ 5 w 59"/>
                <a:gd name="T1" fmla="*/ 29 h 82"/>
                <a:gd name="T2" fmla="*/ 19 w 59"/>
                <a:gd name="T3" fmla="*/ 78 h 82"/>
                <a:gd name="T4" fmla="*/ 48 w 59"/>
                <a:gd name="T5" fmla="*/ 61 h 82"/>
                <a:gd name="T6" fmla="*/ 50 w 59"/>
                <a:gd name="T7" fmla="*/ 11 h 82"/>
                <a:gd name="T8" fmla="*/ 33 w 59"/>
                <a:gd name="T9" fmla="*/ 1 h 82"/>
                <a:gd name="T10" fmla="*/ 5 w 59"/>
                <a:gd name="T11" fmla="*/ 29 h 82"/>
                <a:gd name="T12" fmla="*/ 7 w 59"/>
                <a:gd name="T13" fmla="*/ 45 h 82"/>
                <a:gd name="T14" fmla="*/ 9 w 59"/>
                <a:gd name="T15" fmla="*/ 30 h 82"/>
                <a:gd name="T16" fmla="*/ 33 w 59"/>
                <a:gd name="T17" fmla="*/ 5 h 82"/>
                <a:gd name="T18" fmla="*/ 47 w 59"/>
                <a:gd name="T19" fmla="*/ 13 h 82"/>
                <a:gd name="T20" fmla="*/ 44 w 59"/>
                <a:gd name="T21" fmla="*/ 59 h 82"/>
                <a:gd name="T22" fmla="*/ 21 w 59"/>
                <a:gd name="T23" fmla="*/ 74 h 82"/>
                <a:gd name="T24" fmla="*/ 7 w 59"/>
                <a:gd name="T25" fmla="*/ 4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2">
                  <a:moveTo>
                    <a:pt x="5" y="29"/>
                  </a:moveTo>
                  <a:cubicBezTo>
                    <a:pt x="0" y="48"/>
                    <a:pt x="4" y="71"/>
                    <a:pt x="19" y="78"/>
                  </a:cubicBezTo>
                  <a:cubicBezTo>
                    <a:pt x="25" y="81"/>
                    <a:pt x="37" y="82"/>
                    <a:pt x="48" y="61"/>
                  </a:cubicBezTo>
                  <a:cubicBezTo>
                    <a:pt x="54" y="49"/>
                    <a:pt x="59" y="25"/>
                    <a:pt x="50" y="11"/>
                  </a:cubicBezTo>
                  <a:cubicBezTo>
                    <a:pt x="47" y="5"/>
                    <a:pt x="41" y="1"/>
                    <a:pt x="33" y="1"/>
                  </a:cubicBezTo>
                  <a:cubicBezTo>
                    <a:pt x="20" y="0"/>
                    <a:pt x="9" y="11"/>
                    <a:pt x="5" y="29"/>
                  </a:cubicBezTo>
                  <a:close/>
                  <a:moveTo>
                    <a:pt x="7" y="45"/>
                  </a:moveTo>
                  <a:cubicBezTo>
                    <a:pt x="7" y="40"/>
                    <a:pt x="8" y="35"/>
                    <a:pt x="9" y="30"/>
                  </a:cubicBezTo>
                  <a:cubicBezTo>
                    <a:pt x="12" y="18"/>
                    <a:pt x="20" y="4"/>
                    <a:pt x="33" y="5"/>
                  </a:cubicBezTo>
                  <a:cubicBezTo>
                    <a:pt x="39" y="5"/>
                    <a:pt x="44" y="8"/>
                    <a:pt x="47" y="13"/>
                  </a:cubicBezTo>
                  <a:cubicBezTo>
                    <a:pt x="53" y="25"/>
                    <a:pt x="51" y="46"/>
                    <a:pt x="44" y="59"/>
                  </a:cubicBezTo>
                  <a:cubicBezTo>
                    <a:pt x="37" y="72"/>
                    <a:pt x="29" y="77"/>
                    <a:pt x="21" y="74"/>
                  </a:cubicBezTo>
                  <a:cubicBezTo>
                    <a:pt x="12" y="70"/>
                    <a:pt x="7" y="57"/>
                    <a:pt x="7" y="45"/>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49"/>
            <p:cNvSpPr/>
            <p:nvPr/>
          </p:nvSpPr>
          <p:spPr bwMode="auto">
            <a:xfrm>
              <a:off x="6927" y="1218"/>
              <a:ext cx="72" cy="80"/>
            </a:xfrm>
            <a:custGeom>
              <a:avLst/>
              <a:gdLst>
                <a:gd name="T0" fmla="*/ 17 w 19"/>
                <a:gd name="T1" fmla="*/ 14 h 21"/>
                <a:gd name="T2" fmla="*/ 17 w 19"/>
                <a:gd name="T3" fmla="*/ 12 h 21"/>
                <a:gd name="T4" fmla="*/ 7 w 19"/>
                <a:gd name="T5" fmla="*/ 1 h 21"/>
                <a:gd name="T6" fmla="*/ 0 w 19"/>
                <a:gd name="T7" fmla="*/ 11 h 21"/>
                <a:gd name="T8" fmla="*/ 5 w 19"/>
                <a:gd name="T9" fmla="*/ 18 h 21"/>
                <a:gd name="T10" fmla="*/ 17 w 19"/>
                <a:gd name="T11" fmla="*/ 14 h 21"/>
              </a:gdLst>
              <a:ahLst/>
              <a:cxnLst>
                <a:cxn ang="0">
                  <a:pos x="T0" y="T1"/>
                </a:cxn>
                <a:cxn ang="0">
                  <a:pos x="T2" y="T3"/>
                </a:cxn>
                <a:cxn ang="0">
                  <a:pos x="T4" y="T5"/>
                </a:cxn>
                <a:cxn ang="0">
                  <a:pos x="T6" y="T7"/>
                </a:cxn>
                <a:cxn ang="0">
                  <a:pos x="T8" y="T9"/>
                </a:cxn>
                <a:cxn ang="0">
                  <a:pos x="T10" y="T11"/>
                </a:cxn>
              </a:cxnLst>
              <a:rect l="0" t="0" r="r" b="b"/>
              <a:pathLst>
                <a:path w="19" h="21">
                  <a:moveTo>
                    <a:pt x="17" y="14"/>
                  </a:moveTo>
                  <a:cubicBezTo>
                    <a:pt x="17" y="14"/>
                    <a:pt x="17" y="13"/>
                    <a:pt x="17" y="12"/>
                  </a:cubicBezTo>
                  <a:cubicBezTo>
                    <a:pt x="19" y="6"/>
                    <a:pt x="14" y="0"/>
                    <a:pt x="7" y="1"/>
                  </a:cubicBezTo>
                  <a:cubicBezTo>
                    <a:pt x="3" y="2"/>
                    <a:pt x="0" y="6"/>
                    <a:pt x="0" y="11"/>
                  </a:cubicBezTo>
                  <a:cubicBezTo>
                    <a:pt x="0" y="13"/>
                    <a:pt x="2" y="17"/>
                    <a:pt x="5" y="18"/>
                  </a:cubicBezTo>
                  <a:cubicBezTo>
                    <a:pt x="9" y="21"/>
                    <a:pt x="14" y="18"/>
                    <a:pt x="17" y="1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50"/>
            <p:cNvSpPr/>
            <p:nvPr/>
          </p:nvSpPr>
          <p:spPr bwMode="auto">
            <a:xfrm>
              <a:off x="6779" y="1157"/>
              <a:ext cx="285" cy="446"/>
            </a:xfrm>
            <a:custGeom>
              <a:avLst/>
              <a:gdLst>
                <a:gd name="T0" fmla="*/ 55 w 75"/>
                <a:gd name="T1" fmla="*/ 59 h 117"/>
                <a:gd name="T2" fmla="*/ 55 w 75"/>
                <a:gd name="T3" fmla="*/ 48 h 117"/>
                <a:gd name="T4" fmla="*/ 63 w 75"/>
                <a:gd name="T5" fmla="*/ 39 h 117"/>
                <a:gd name="T6" fmla="*/ 71 w 75"/>
                <a:gd name="T7" fmla="*/ 28 h 117"/>
                <a:gd name="T8" fmla="*/ 75 w 75"/>
                <a:gd name="T9" fmla="*/ 13 h 117"/>
                <a:gd name="T10" fmla="*/ 70 w 75"/>
                <a:gd name="T11" fmla="*/ 4 h 117"/>
                <a:gd name="T12" fmla="*/ 69 w 75"/>
                <a:gd name="T13" fmla="*/ 9 h 117"/>
                <a:gd name="T14" fmla="*/ 66 w 75"/>
                <a:gd name="T15" fmla="*/ 24 h 117"/>
                <a:gd name="T16" fmla="*/ 52 w 75"/>
                <a:gd name="T17" fmla="*/ 37 h 117"/>
                <a:gd name="T18" fmla="*/ 49 w 75"/>
                <a:gd name="T19" fmla="*/ 33 h 117"/>
                <a:gd name="T20" fmla="*/ 45 w 75"/>
                <a:gd name="T21" fmla="*/ 38 h 117"/>
                <a:gd name="T22" fmla="*/ 40 w 75"/>
                <a:gd name="T23" fmla="*/ 43 h 117"/>
                <a:gd name="T24" fmla="*/ 35 w 75"/>
                <a:gd name="T25" fmla="*/ 61 h 117"/>
                <a:gd name="T26" fmla="*/ 30 w 75"/>
                <a:gd name="T27" fmla="*/ 70 h 117"/>
                <a:gd name="T28" fmla="*/ 21 w 75"/>
                <a:gd name="T29" fmla="*/ 75 h 117"/>
                <a:gd name="T30" fmla="*/ 11 w 75"/>
                <a:gd name="T31" fmla="*/ 92 h 117"/>
                <a:gd name="T32" fmla="*/ 7 w 75"/>
                <a:gd name="T33" fmla="*/ 100 h 117"/>
                <a:gd name="T34" fmla="*/ 4 w 75"/>
                <a:gd name="T35" fmla="*/ 109 h 117"/>
                <a:gd name="T36" fmla="*/ 23 w 75"/>
                <a:gd name="T37" fmla="*/ 86 h 117"/>
                <a:gd name="T38" fmla="*/ 36 w 75"/>
                <a:gd name="T39" fmla="*/ 78 h 117"/>
                <a:gd name="T40" fmla="*/ 26 w 75"/>
                <a:gd name="T41" fmla="*/ 87 h 117"/>
                <a:gd name="T42" fmla="*/ 19 w 75"/>
                <a:gd name="T43" fmla="*/ 104 h 117"/>
                <a:gd name="T44" fmla="*/ 17 w 75"/>
                <a:gd name="T45" fmla="*/ 114 h 117"/>
                <a:gd name="T46" fmla="*/ 26 w 75"/>
                <a:gd name="T47" fmla="*/ 109 h 117"/>
                <a:gd name="T48" fmla="*/ 36 w 75"/>
                <a:gd name="T49" fmla="*/ 90 h 117"/>
                <a:gd name="T50" fmla="*/ 54 w 75"/>
                <a:gd name="T51" fmla="*/ 77 h 117"/>
                <a:gd name="T52" fmla="*/ 56 w 75"/>
                <a:gd name="T53" fmla="*/ 62 h 117"/>
                <a:gd name="T54" fmla="*/ 55 w 75"/>
                <a:gd name="T55"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 h="117">
                  <a:moveTo>
                    <a:pt x="55" y="59"/>
                  </a:moveTo>
                  <a:cubicBezTo>
                    <a:pt x="55" y="56"/>
                    <a:pt x="54" y="52"/>
                    <a:pt x="55" y="48"/>
                  </a:cubicBezTo>
                  <a:cubicBezTo>
                    <a:pt x="57" y="44"/>
                    <a:pt x="60" y="42"/>
                    <a:pt x="63" y="39"/>
                  </a:cubicBezTo>
                  <a:cubicBezTo>
                    <a:pt x="67" y="36"/>
                    <a:pt x="68" y="32"/>
                    <a:pt x="71" y="28"/>
                  </a:cubicBezTo>
                  <a:cubicBezTo>
                    <a:pt x="73" y="23"/>
                    <a:pt x="74" y="18"/>
                    <a:pt x="75" y="13"/>
                  </a:cubicBezTo>
                  <a:cubicBezTo>
                    <a:pt x="75" y="10"/>
                    <a:pt x="75" y="0"/>
                    <a:pt x="70" y="4"/>
                  </a:cubicBezTo>
                  <a:cubicBezTo>
                    <a:pt x="68" y="5"/>
                    <a:pt x="69" y="7"/>
                    <a:pt x="69" y="9"/>
                  </a:cubicBezTo>
                  <a:cubicBezTo>
                    <a:pt x="68" y="14"/>
                    <a:pt x="68" y="20"/>
                    <a:pt x="66" y="24"/>
                  </a:cubicBezTo>
                  <a:cubicBezTo>
                    <a:pt x="65" y="28"/>
                    <a:pt x="57" y="41"/>
                    <a:pt x="52" y="37"/>
                  </a:cubicBezTo>
                  <a:cubicBezTo>
                    <a:pt x="50" y="36"/>
                    <a:pt x="50" y="34"/>
                    <a:pt x="49" y="33"/>
                  </a:cubicBezTo>
                  <a:cubicBezTo>
                    <a:pt x="46" y="31"/>
                    <a:pt x="46" y="37"/>
                    <a:pt x="45" y="38"/>
                  </a:cubicBezTo>
                  <a:cubicBezTo>
                    <a:pt x="44" y="40"/>
                    <a:pt x="41" y="41"/>
                    <a:pt x="40" y="43"/>
                  </a:cubicBezTo>
                  <a:cubicBezTo>
                    <a:pt x="37" y="49"/>
                    <a:pt x="36" y="55"/>
                    <a:pt x="35" y="61"/>
                  </a:cubicBezTo>
                  <a:cubicBezTo>
                    <a:pt x="34" y="64"/>
                    <a:pt x="32" y="68"/>
                    <a:pt x="30" y="70"/>
                  </a:cubicBezTo>
                  <a:cubicBezTo>
                    <a:pt x="27" y="73"/>
                    <a:pt x="24" y="73"/>
                    <a:pt x="21" y="75"/>
                  </a:cubicBezTo>
                  <a:cubicBezTo>
                    <a:pt x="15" y="79"/>
                    <a:pt x="13" y="85"/>
                    <a:pt x="11" y="92"/>
                  </a:cubicBezTo>
                  <a:cubicBezTo>
                    <a:pt x="10" y="95"/>
                    <a:pt x="9" y="98"/>
                    <a:pt x="7" y="100"/>
                  </a:cubicBezTo>
                  <a:cubicBezTo>
                    <a:pt x="4" y="103"/>
                    <a:pt x="0" y="106"/>
                    <a:pt x="4" y="109"/>
                  </a:cubicBezTo>
                  <a:cubicBezTo>
                    <a:pt x="15" y="117"/>
                    <a:pt x="19" y="91"/>
                    <a:pt x="23" y="86"/>
                  </a:cubicBezTo>
                  <a:cubicBezTo>
                    <a:pt x="26" y="83"/>
                    <a:pt x="31" y="81"/>
                    <a:pt x="36" y="78"/>
                  </a:cubicBezTo>
                  <a:cubicBezTo>
                    <a:pt x="35" y="79"/>
                    <a:pt x="29" y="83"/>
                    <a:pt x="26" y="87"/>
                  </a:cubicBezTo>
                  <a:cubicBezTo>
                    <a:pt x="22" y="91"/>
                    <a:pt x="22" y="99"/>
                    <a:pt x="19" y="104"/>
                  </a:cubicBezTo>
                  <a:cubicBezTo>
                    <a:pt x="18" y="107"/>
                    <a:pt x="13" y="112"/>
                    <a:pt x="17" y="114"/>
                  </a:cubicBezTo>
                  <a:cubicBezTo>
                    <a:pt x="22" y="117"/>
                    <a:pt x="25" y="113"/>
                    <a:pt x="26" y="109"/>
                  </a:cubicBezTo>
                  <a:cubicBezTo>
                    <a:pt x="28" y="102"/>
                    <a:pt x="30" y="95"/>
                    <a:pt x="36" y="90"/>
                  </a:cubicBezTo>
                  <a:cubicBezTo>
                    <a:pt x="41" y="86"/>
                    <a:pt x="50" y="82"/>
                    <a:pt x="54" y="77"/>
                  </a:cubicBezTo>
                  <a:cubicBezTo>
                    <a:pt x="58" y="72"/>
                    <a:pt x="56" y="68"/>
                    <a:pt x="56" y="62"/>
                  </a:cubicBezTo>
                  <a:cubicBezTo>
                    <a:pt x="55" y="61"/>
                    <a:pt x="55" y="60"/>
                    <a:pt x="55" y="5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51"/>
            <p:cNvSpPr/>
            <p:nvPr/>
          </p:nvSpPr>
          <p:spPr bwMode="auto">
            <a:xfrm>
              <a:off x="5048" y="1539"/>
              <a:ext cx="536" cy="526"/>
            </a:xfrm>
            <a:custGeom>
              <a:avLst/>
              <a:gdLst>
                <a:gd name="T0" fmla="*/ 132 w 141"/>
                <a:gd name="T1" fmla="*/ 135 h 138"/>
                <a:gd name="T2" fmla="*/ 127 w 141"/>
                <a:gd name="T3" fmla="*/ 132 h 138"/>
                <a:gd name="T4" fmla="*/ 107 w 141"/>
                <a:gd name="T5" fmla="*/ 122 h 138"/>
                <a:gd name="T6" fmla="*/ 65 w 141"/>
                <a:gd name="T7" fmla="*/ 95 h 138"/>
                <a:gd name="T8" fmla="*/ 43 w 141"/>
                <a:gd name="T9" fmla="*/ 81 h 138"/>
                <a:gd name="T10" fmla="*/ 25 w 141"/>
                <a:gd name="T11" fmla="*/ 71 h 138"/>
                <a:gd name="T12" fmla="*/ 10 w 141"/>
                <a:gd name="T13" fmla="*/ 62 h 138"/>
                <a:gd name="T14" fmla="*/ 8 w 141"/>
                <a:gd name="T15" fmla="*/ 51 h 138"/>
                <a:gd name="T16" fmla="*/ 5 w 141"/>
                <a:gd name="T17" fmla="*/ 34 h 138"/>
                <a:gd name="T18" fmla="*/ 3 w 141"/>
                <a:gd name="T19" fmla="*/ 13 h 138"/>
                <a:gd name="T20" fmla="*/ 0 w 141"/>
                <a:gd name="T21" fmla="*/ 0 h 138"/>
                <a:gd name="T22" fmla="*/ 13 w 141"/>
                <a:gd name="T23" fmla="*/ 10 h 138"/>
                <a:gd name="T24" fmla="*/ 26 w 141"/>
                <a:gd name="T25" fmla="*/ 21 h 138"/>
                <a:gd name="T26" fmla="*/ 43 w 141"/>
                <a:gd name="T27" fmla="*/ 31 h 138"/>
                <a:gd name="T28" fmla="*/ 60 w 141"/>
                <a:gd name="T29" fmla="*/ 45 h 138"/>
                <a:gd name="T30" fmla="*/ 88 w 141"/>
                <a:gd name="T31" fmla="*/ 68 h 138"/>
                <a:gd name="T32" fmla="*/ 101 w 141"/>
                <a:gd name="T33" fmla="*/ 80 h 138"/>
                <a:gd name="T34" fmla="*/ 116 w 141"/>
                <a:gd name="T35" fmla="*/ 90 h 138"/>
                <a:gd name="T36" fmla="*/ 131 w 141"/>
                <a:gd name="T37" fmla="*/ 101 h 138"/>
                <a:gd name="T38" fmla="*/ 140 w 141"/>
                <a:gd name="T39" fmla="*/ 134 h 138"/>
                <a:gd name="T40" fmla="*/ 132 w 141"/>
                <a:gd name="T41" fmla="*/ 1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138">
                  <a:moveTo>
                    <a:pt x="132" y="135"/>
                  </a:moveTo>
                  <a:cubicBezTo>
                    <a:pt x="130" y="134"/>
                    <a:pt x="128" y="132"/>
                    <a:pt x="127" y="132"/>
                  </a:cubicBezTo>
                  <a:cubicBezTo>
                    <a:pt x="120" y="128"/>
                    <a:pt x="113" y="126"/>
                    <a:pt x="107" y="122"/>
                  </a:cubicBezTo>
                  <a:cubicBezTo>
                    <a:pt x="92" y="114"/>
                    <a:pt x="79" y="104"/>
                    <a:pt x="65" y="95"/>
                  </a:cubicBezTo>
                  <a:cubicBezTo>
                    <a:pt x="58" y="90"/>
                    <a:pt x="51" y="85"/>
                    <a:pt x="43" y="81"/>
                  </a:cubicBezTo>
                  <a:cubicBezTo>
                    <a:pt x="37" y="77"/>
                    <a:pt x="31" y="75"/>
                    <a:pt x="25" y="71"/>
                  </a:cubicBezTo>
                  <a:cubicBezTo>
                    <a:pt x="20" y="68"/>
                    <a:pt x="13" y="67"/>
                    <a:pt x="10" y="62"/>
                  </a:cubicBezTo>
                  <a:cubicBezTo>
                    <a:pt x="8" y="60"/>
                    <a:pt x="8" y="54"/>
                    <a:pt x="8" y="51"/>
                  </a:cubicBezTo>
                  <a:cubicBezTo>
                    <a:pt x="7" y="45"/>
                    <a:pt x="6" y="40"/>
                    <a:pt x="5" y="34"/>
                  </a:cubicBezTo>
                  <a:cubicBezTo>
                    <a:pt x="4" y="27"/>
                    <a:pt x="4" y="20"/>
                    <a:pt x="3" y="13"/>
                  </a:cubicBezTo>
                  <a:cubicBezTo>
                    <a:pt x="2" y="9"/>
                    <a:pt x="0" y="4"/>
                    <a:pt x="0" y="0"/>
                  </a:cubicBezTo>
                  <a:cubicBezTo>
                    <a:pt x="5" y="2"/>
                    <a:pt x="9" y="7"/>
                    <a:pt x="13" y="10"/>
                  </a:cubicBezTo>
                  <a:cubicBezTo>
                    <a:pt x="18" y="13"/>
                    <a:pt x="22" y="18"/>
                    <a:pt x="26" y="21"/>
                  </a:cubicBezTo>
                  <a:cubicBezTo>
                    <a:pt x="32" y="25"/>
                    <a:pt x="38" y="27"/>
                    <a:pt x="43" y="31"/>
                  </a:cubicBezTo>
                  <a:cubicBezTo>
                    <a:pt x="49" y="36"/>
                    <a:pt x="54" y="41"/>
                    <a:pt x="60" y="45"/>
                  </a:cubicBezTo>
                  <a:cubicBezTo>
                    <a:pt x="70" y="52"/>
                    <a:pt x="79" y="60"/>
                    <a:pt x="88" y="68"/>
                  </a:cubicBezTo>
                  <a:cubicBezTo>
                    <a:pt x="92" y="72"/>
                    <a:pt x="97" y="76"/>
                    <a:pt x="101" y="80"/>
                  </a:cubicBezTo>
                  <a:cubicBezTo>
                    <a:pt x="106" y="84"/>
                    <a:pt x="111" y="87"/>
                    <a:pt x="116" y="90"/>
                  </a:cubicBezTo>
                  <a:cubicBezTo>
                    <a:pt x="121" y="93"/>
                    <a:pt x="127" y="97"/>
                    <a:pt x="131" y="101"/>
                  </a:cubicBezTo>
                  <a:cubicBezTo>
                    <a:pt x="138" y="110"/>
                    <a:pt x="141" y="123"/>
                    <a:pt x="140" y="134"/>
                  </a:cubicBezTo>
                  <a:cubicBezTo>
                    <a:pt x="139" y="138"/>
                    <a:pt x="135" y="137"/>
                    <a:pt x="132" y="135"/>
                  </a:cubicBezTo>
                  <a:close/>
                </a:path>
              </a:pathLst>
            </a:custGeom>
            <a:solidFill>
              <a:srgbClr val="80C7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52"/>
            <p:cNvSpPr/>
            <p:nvPr/>
          </p:nvSpPr>
          <p:spPr bwMode="auto">
            <a:xfrm>
              <a:off x="4979" y="1775"/>
              <a:ext cx="605" cy="400"/>
            </a:xfrm>
            <a:custGeom>
              <a:avLst/>
              <a:gdLst>
                <a:gd name="T0" fmla="*/ 149 w 159"/>
                <a:gd name="T1" fmla="*/ 102 h 105"/>
                <a:gd name="T2" fmla="*/ 144 w 159"/>
                <a:gd name="T3" fmla="*/ 105 h 105"/>
                <a:gd name="T4" fmla="*/ 135 w 159"/>
                <a:gd name="T5" fmla="*/ 102 h 105"/>
                <a:gd name="T6" fmla="*/ 125 w 159"/>
                <a:gd name="T7" fmla="*/ 99 h 105"/>
                <a:gd name="T8" fmla="*/ 115 w 159"/>
                <a:gd name="T9" fmla="*/ 95 h 105"/>
                <a:gd name="T10" fmla="*/ 66 w 159"/>
                <a:gd name="T11" fmla="*/ 81 h 105"/>
                <a:gd name="T12" fmla="*/ 40 w 159"/>
                <a:gd name="T13" fmla="*/ 72 h 105"/>
                <a:gd name="T14" fmla="*/ 27 w 159"/>
                <a:gd name="T15" fmla="*/ 68 h 105"/>
                <a:gd name="T16" fmla="*/ 13 w 159"/>
                <a:gd name="T17" fmla="*/ 64 h 105"/>
                <a:gd name="T18" fmla="*/ 0 w 159"/>
                <a:gd name="T19" fmla="*/ 59 h 105"/>
                <a:gd name="T20" fmla="*/ 6 w 159"/>
                <a:gd name="T21" fmla="*/ 47 h 105"/>
                <a:gd name="T22" fmla="*/ 17 w 159"/>
                <a:gd name="T23" fmla="*/ 24 h 105"/>
                <a:gd name="T24" fmla="*/ 22 w 159"/>
                <a:gd name="T25" fmla="*/ 12 h 105"/>
                <a:gd name="T26" fmla="*/ 29 w 159"/>
                <a:gd name="T27" fmla="*/ 0 h 105"/>
                <a:gd name="T28" fmla="*/ 35 w 159"/>
                <a:gd name="T29" fmla="*/ 2 h 105"/>
                <a:gd name="T30" fmla="*/ 47 w 159"/>
                <a:gd name="T31" fmla="*/ 10 h 105"/>
                <a:gd name="T32" fmla="*/ 55 w 159"/>
                <a:gd name="T33" fmla="*/ 16 h 105"/>
                <a:gd name="T34" fmla="*/ 61 w 159"/>
                <a:gd name="T35" fmla="*/ 18 h 105"/>
                <a:gd name="T36" fmla="*/ 80 w 159"/>
                <a:gd name="T37" fmla="*/ 32 h 105"/>
                <a:gd name="T38" fmla="*/ 90 w 159"/>
                <a:gd name="T39" fmla="*/ 36 h 105"/>
                <a:gd name="T40" fmla="*/ 100 w 159"/>
                <a:gd name="T41" fmla="*/ 43 h 105"/>
                <a:gd name="T42" fmla="*/ 121 w 159"/>
                <a:gd name="T43" fmla="*/ 54 h 105"/>
                <a:gd name="T44" fmla="*/ 140 w 159"/>
                <a:gd name="T45" fmla="*/ 67 h 105"/>
                <a:gd name="T46" fmla="*/ 149 w 159"/>
                <a:gd name="T47" fmla="*/ 72 h 105"/>
                <a:gd name="T48" fmla="*/ 159 w 159"/>
                <a:gd name="T49" fmla="*/ 78 h 105"/>
                <a:gd name="T50" fmla="*/ 154 w 159"/>
                <a:gd name="T51" fmla="*/ 90 h 105"/>
                <a:gd name="T52" fmla="*/ 149 w 159"/>
                <a:gd name="T53" fmla="*/ 10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105">
                  <a:moveTo>
                    <a:pt x="149" y="102"/>
                  </a:moveTo>
                  <a:cubicBezTo>
                    <a:pt x="148" y="104"/>
                    <a:pt x="146" y="105"/>
                    <a:pt x="144" y="105"/>
                  </a:cubicBezTo>
                  <a:cubicBezTo>
                    <a:pt x="141" y="105"/>
                    <a:pt x="137" y="103"/>
                    <a:pt x="135" y="102"/>
                  </a:cubicBezTo>
                  <a:cubicBezTo>
                    <a:pt x="132" y="101"/>
                    <a:pt x="128" y="101"/>
                    <a:pt x="125" y="99"/>
                  </a:cubicBezTo>
                  <a:cubicBezTo>
                    <a:pt x="122" y="96"/>
                    <a:pt x="119" y="96"/>
                    <a:pt x="115" y="95"/>
                  </a:cubicBezTo>
                  <a:cubicBezTo>
                    <a:pt x="98" y="91"/>
                    <a:pt x="82" y="87"/>
                    <a:pt x="66" y="81"/>
                  </a:cubicBezTo>
                  <a:cubicBezTo>
                    <a:pt x="57" y="78"/>
                    <a:pt x="48" y="75"/>
                    <a:pt x="40" y="72"/>
                  </a:cubicBezTo>
                  <a:cubicBezTo>
                    <a:pt x="36" y="70"/>
                    <a:pt x="32" y="68"/>
                    <a:pt x="27" y="68"/>
                  </a:cubicBezTo>
                  <a:cubicBezTo>
                    <a:pt x="22" y="67"/>
                    <a:pt x="17" y="66"/>
                    <a:pt x="13" y="64"/>
                  </a:cubicBezTo>
                  <a:cubicBezTo>
                    <a:pt x="9" y="62"/>
                    <a:pt x="4" y="61"/>
                    <a:pt x="0" y="59"/>
                  </a:cubicBezTo>
                  <a:cubicBezTo>
                    <a:pt x="0" y="56"/>
                    <a:pt x="4" y="50"/>
                    <a:pt x="6" y="47"/>
                  </a:cubicBezTo>
                  <a:cubicBezTo>
                    <a:pt x="10" y="39"/>
                    <a:pt x="13" y="32"/>
                    <a:pt x="17" y="24"/>
                  </a:cubicBezTo>
                  <a:cubicBezTo>
                    <a:pt x="19" y="20"/>
                    <a:pt x="20" y="16"/>
                    <a:pt x="22" y="12"/>
                  </a:cubicBezTo>
                  <a:cubicBezTo>
                    <a:pt x="25" y="8"/>
                    <a:pt x="27" y="3"/>
                    <a:pt x="29" y="0"/>
                  </a:cubicBezTo>
                  <a:cubicBezTo>
                    <a:pt x="31" y="1"/>
                    <a:pt x="33" y="1"/>
                    <a:pt x="35" y="2"/>
                  </a:cubicBezTo>
                  <a:cubicBezTo>
                    <a:pt x="39" y="4"/>
                    <a:pt x="43" y="8"/>
                    <a:pt x="47" y="10"/>
                  </a:cubicBezTo>
                  <a:cubicBezTo>
                    <a:pt x="50" y="12"/>
                    <a:pt x="52" y="15"/>
                    <a:pt x="55" y="16"/>
                  </a:cubicBezTo>
                  <a:cubicBezTo>
                    <a:pt x="57" y="17"/>
                    <a:pt x="59" y="17"/>
                    <a:pt x="61" y="18"/>
                  </a:cubicBezTo>
                  <a:cubicBezTo>
                    <a:pt x="68" y="22"/>
                    <a:pt x="74" y="28"/>
                    <a:pt x="80" y="32"/>
                  </a:cubicBezTo>
                  <a:cubicBezTo>
                    <a:pt x="83" y="34"/>
                    <a:pt x="87" y="35"/>
                    <a:pt x="90" y="36"/>
                  </a:cubicBezTo>
                  <a:cubicBezTo>
                    <a:pt x="93" y="38"/>
                    <a:pt x="97" y="40"/>
                    <a:pt x="100" y="43"/>
                  </a:cubicBezTo>
                  <a:cubicBezTo>
                    <a:pt x="107" y="47"/>
                    <a:pt x="114" y="51"/>
                    <a:pt x="121" y="54"/>
                  </a:cubicBezTo>
                  <a:cubicBezTo>
                    <a:pt x="129" y="57"/>
                    <a:pt x="134" y="62"/>
                    <a:pt x="140" y="67"/>
                  </a:cubicBezTo>
                  <a:cubicBezTo>
                    <a:pt x="143" y="69"/>
                    <a:pt x="147" y="70"/>
                    <a:pt x="149" y="72"/>
                  </a:cubicBezTo>
                  <a:cubicBezTo>
                    <a:pt x="153" y="74"/>
                    <a:pt x="155" y="77"/>
                    <a:pt x="159" y="78"/>
                  </a:cubicBezTo>
                  <a:cubicBezTo>
                    <a:pt x="157" y="82"/>
                    <a:pt x="156" y="86"/>
                    <a:pt x="154" y="90"/>
                  </a:cubicBezTo>
                  <a:cubicBezTo>
                    <a:pt x="153" y="93"/>
                    <a:pt x="152" y="99"/>
                    <a:pt x="149" y="102"/>
                  </a:cubicBezTo>
                  <a:close/>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53"/>
            <p:cNvSpPr/>
            <p:nvPr/>
          </p:nvSpPr>
          <p:spPr bwMode="auto">
            <a:xfrm>
              <a:off x="4782" y="1996"/>
              <a:ext cx="749" cy="267"/>
            </a:xfrm>
            <a:custGeom>
              <a:avLst/>
              <a:gdLst>
                <a:gd name="T0" fmla="*/ 120 w 197"/>
                <a:gd name="T1" fmla="*/ 61 h 70"/>
                <a:gd name="T2" fmla="*/ 104 w 197"/>
                <a:gd name="T3" fmla="*/ 58 h 70"/>
                <a:gd name="T4" fmla="*/ 60 w 197"/>
                <a:gd name="T5" fmla="*/ 51 h 70"/>
                <a:gd name="T6" fmla="*/ 19 w 197"/>
                <a:gd name="T7" fmla="*/ 43 h 70"/>
                <a:gd name="T8" fmla="*/ 0 w 197"/>
                <a:gd name="T9" fmla="*/ 37 h 70"/>
                <a:gd name="T10" fmla="*/ 19 w 197"/>
                <a:gd name="T11" fmla="*/ 24 h 70"/>
                <a:gd name="T12" fmla="*/ 44 w 197"/>
                <a:gd name="T13" fmla="*/ 6 h 70"/>
                <a:gd name="T14" fmla="*/ 50 w 197"/>
                <a:gd name="T15" fmla="*/ 1 h 70"/>
                <a:gd name="T16" fmla="*/ 61 w 197"/>
                <a:gd name="T17" fmla="*/ 3 h 70"/>
                <a:gd name="T18" fmla="*/ 95 w 197"/>
                <a:gd name="T19" fmla="*/ 14 h 70"/>
                <a:gd name="T20" fmla="*/ 108 w 197"/>
                <a:gd name="T21" fmla="*/ 19 h 70"/>
                <a:gd name="T22" fmla="*/ 116 w 197"/>
                <a:gd name="T23" fmla="*/ 22 h 70"/>
                <a:gd name="T24" fmla="*/ 145 w 197"/>
                <a:gd name="T25" fmla="*/ 30 h 70"/>
                <a:gd name="T26" fmla="*/ 166 w 197"/>
                <a:gd name="T27" fmla="*/ 38 h 70"/>
                <a:gd name="T28" fmla="*/ 177 w 197"/>
                <a:gd name="T29" fmla="*/ 41 h 70"/>
                <a:gd name="T30" fmla="*/ 186 w 197"/>
                <a:gd name="T31" fmla="*/ 44 h 70"/>
                <a:gd name="T32" fmla="*/ 197 w 197"/>
                <a:gd name="T33" fmla="*/ 47 h 70"/>
                <a:gd name="T34" fmla="*/ 187 w 197"/>
                <a:gd name="T35" fmla="*/ 56 h 70"/>
                <a:gd name="T36" fmla="*/ 175 w 197"/>
                <a:gd name="T37" fmla="*/ 67 h 70"/>
                <a:gd name="T38" fmla="*/ 161 w 197"/>
                <a:gd name="T39" fmla="*/ 68 h 70"/>
                <a:gd name="T40" fmla="*/ 139 w 197"/>
                <a:gd name="T41" fmla="*/ 64 h 70"/>
                <a:gd name="T42" fmla="*/ 125 w 197"/>
                <a:gd name="T43" fmla="*/ 62 h 70"/>
                <a:gd name="T44" fmla="*/ 120 w 197"/>
                <a:gd name="T45"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70">
                  <a:moveTo>
                    <a:pt x="120" y="61"/>
                  </a:moveTo>
                  <a:cubicBezTo>
                    <a:pt x="115" y="60"/>
                    <a:pt x="110" y="58"/>
                    <a:pt x="104" y="58"/>
                  </a:cubicBezTo>
                  <a:cubicBezTo>
                    <a:pt x="89" y="56"/>
                    <a:pt x="74" y="55"/>
                    <a:pt x="60" y="51"/>
                  </a:cubicBezTo>
                  <a:cubicBezTo>
                    <a:pt x="46" y="48"/>
                    <a:pt x="32" y="47"/>
                    <a:pt x="19" y="43"/>
                  </a:cubicBezTo>
                  <a:cubicBezTo>
                    <a:pt x="12" y="41"/>
                    <a:pt x="6" y="41"/>
                    <a:pt x="0" y="37"/>
                  </a:cubicBezTo>
                  <a:cubicBezTo>
                    <a:pt x="4" y="29"/>
                    <a:pt x="13" y="29"/>
                    <a:pt x="19" y="24"/>
                  </a:cubicBezTo>
                  <a:cubicBezTo>
                    <a:pt x="27" y="17"/>
                    <a:pt x="36" y="12"/>
                    <a:pt x="44" y="6"/>
                  </a:cubicBezTo>
                  <a:cubicBezTo>
                    <a:pt x="46" y="5"/>
                    <a:pt x="49" y="2"/>
                    <a:pt x="50" y="1"/>
                  </a:cubicBezTo>
                  <a:cubicBezTo>
                    <a:pt x="53" y="0"/>
                    <a:pt x="59" y="3"/>
                    <a:pt x="61" y="3"/>
                  </a:cubicBezTo>
                  <a:cubicBezTo>
                    <a:pt x="72" y="6"/>
                    <a:pt x="84" y="9"/>
                    <a:pt x="95" y="14"/>
                  </a:cubicBezTo>
                  <a:cubicBezTo>
                    <a:pt x="99" y="15"/>
                    <a:pt x="104" y="17"/>
                    <a:pt x="108" y="19"/>
                  </a:cubicBezTo>
                  <a:cubicBezTo>
                    <a:pt x="111" y="21"/>
                    <a:pt x="113" y="21"/>
                    <a:pt x="116" y="22"/>
                  </a:cubicBezTo>
                  <a:cubicBezTo>
                    <a:pt x="125" y="25"/>
                    <a:pt x="135" y="27"/>
                    <a:pt x="145" y="30"/>
                  </a:cubicBezTo>
                  <a:cubicBezTo>
                    <a:pt x="152" y="33"/>
                    <a:pt x="159" y="35"/>
                    <a:pt x="166" y="38"/>
                  </a:cubicBezTo>
                  <a:cubicBezTo>
                    <a:pt x="169" y="40"/>
                    <a:pt x="173" y="40"/>
                    <a:pt x="177" y="41"/>
                  </a:cubicBezTo>
                  <a:cubicBezTo>
                    <a:pt x="180" y="42"/>
                    <a:pt x="183" y="44"/>
                    <a:pt x="186" y="44"/>
                  </a:cubicBezTo>
                  <a:cubicBezTo>
                    <a:pt x="187" y="44"/>
                    <a:pt x="197" y="47"/>
                    <a:pt x="197" y="47"/>
                  </a:cubicBezTo>
                  <a:cubicBezTo>
                    <a:pt x="194" y="51"/>
                    <a:pt x="191" y="53"/>
                    <a:pt x="187" y="56"/>
                  </a:cubicBezTo>
                  <a:cubicBezTo>
                    <a:pt x="183" y="60"/>
                    <a:pt x="179" y="64"/>
                    <a:pt x="175" y="67"/>
                  </a:cubicBezTo>
                  <a:cubicBezTo>
                    <a:pt x="171" y="70"/>
                    <a:pt x="166" y="68"/>
                    <a:pt x="161" y="68"/>
                  </a:cubicBezTo>
                  <a:cubicBezTo>
                    <a:pt x="154" y="67"/>
                    <a:pt x="147" y="65"/>
                    <a:pt x="139" y="64"/>
                  </a:cubicBezTo>
                  <a:cubicBezTo>
                    <a:pt x="134" y="63"/>
                    <a:pt x="130" y="62"/>
                    <a:pt x="125" y="62"/>
                  </a:cubicBezTo>
                  <a:cubicBezTo>
                    <a:pt x="123" y="62"/>
                    <a:pt x="122" y="62"/>
                    <a:pt x="120" y="61"/>
                  </a:cubicBezTo>
                  <a:close/>
                </a:path>
              </a:pathLst>
            </a:custGeom>
            <a:solidFill>
              <a:srgbClr val="63BB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54"/>
            <p:cNvSpPr/>
            <p:nvPr/>
          </p:nvSpPr>
          <p:spPr bwMode="auto">
            <a:xfrm>
              <a:off x="4664" y="1531"/>
              <a:ext cx="426" cy="610"/>
            </a:xfrm>
            <a:custGeom>
              <a:avLst/>
              <a:gdLst>
                <a:gd name="T0" fmla="*/ 107 w 112"/>
                <a:gd name="T1" fmla="*/ 72 h 160"/>
                <a:gd name="T2" fmla="*/ 111 w 112"/>
                <a:gd name="T3" fmla="*/ 65 h 160"/>
                <a:gd name="T4" fmla="*/ 110 w 112"/>
                <a:gd name="T5" fmla="*/ 57 h 160"/>
                <a:gd name="T6" fmla="*/ 109 w 112"/>
                <a:gd name="T7" fmla="*/ 49 h 160"/>
                <a:gd name="T8" fmla="*/ 104 w 112"/>
                <a:gd name="T9" fmla="*/ 19 h 160"/>
                <a:gd name="T10" fmla="*/ 100 w 112"/>
                <a:gd name="T11" fmla="*/ 1 h 160"/>
                <a:gd name="T12" fmla="*/ 84 w 112"/>
                <a:gd name="T13" fmla="*/ 4 h 160"/>
                <a:gd name="T14" fmla="*/ 59 w 112"/>
                <a:gd name="T15" fmla="*/ 11 h 160"/>
                <a:gd name="T16" fmla="*/ 44 w 112"/>
                <a:gd name="T17" fmla="*/ 20 h 160"/>
                <a:gd name="T18" fmla="*/ 36 w 112"/>
                <a:gd name="T19" fmla="*/ 30 h 160"/>
                <a:gd name="T20" fmla="*/ 22 w 112"/>
                <a:gd name="T21" fmla="*/ 48 h 160"/>
                <a:gd name="T22" fmla="*/ 6 w 112"/>
                <a:gd name="T23" fmla="*/ 71 h 160"/>
                <a:gd name="T24" fmla="*/ 2 w 112"/>
                <a:gd name="T25" fmla="*/ 100 h 160"/>
                <a:gd name="T26" fmla="*/ 1 w 112"/>
                <a:gd name="T27" fmla="*/ 114 h 160"/>
                <a:gd name="T28" fmla="*/ 4 w 112"/>
                <a:gd name="T29" fmla="*/ 125 h 160"/>
                <a:gd name="T30" fmla="*/ 20 w 112"/>
                <a:gd name="T31" fmla="*/ 149 h 160"/>
                <a:gd name="T32" fmla="*/ 31 w 112"/>
                <a:gd name="T33" fmla="*/ 157 h 160"/>
                <a:gd name="T34" fmla="*/ 45 w 112"/>
                <a:gd name="T35" fmla="*/ 149 h 160"/>
                <a:gd name="T36" fmla="*/ 64 w 112"/>
                <a:gd name="T37" fmla="*/ 135 h 160"/>
                <a:gd name="T38" fmla="*/ 77 w 112"/>
                <a:gd name="T39" fmla="*/ 126 h 160"/>
                <a:gd name="T40" fmla="*/ 85 w 112"/>
                <a:gd name="T41" fmla="*/ 114 h 160"/>
                <a:gd name="T42" fmla="*/ 95 w 112"/>
                <a:gd name="T43" fmla="*/ 95 h 160"/>
                <a:gd name="T44" fmla="*/ 106 w 112"/>
                <a:gd name="T45" fmla="*/ 75 h 160"/>
                <a:gd name="T46" fmla="*/ 107 w 112"/>
                <a:gd name="T47" fmla="*/ 7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60">
                  <a:moveTo>
                    <a:pt x="107" y="72"/>
                  </a:moveTo>
                  <a:cubicBezTo>
                    <a:pt x="109" y="70"/>
                    <a:pt x="110" y="67"/>
                    <a:pt x="111" y="65"/>
                  </a:cubicBezTo>
                  <a:cubicBezTo>
                    <a:pt x="112" y="63"/>
                    <a:pt x="110" y="60"/>
                    <a:pt x="110" y="57"/>
                  </a:cubicBezTo>
                  <a:cubicBezTo>
                    <a:pt x="110" y="55"/>
                    <a:pt x="109" y="52"/>
                    <a:pt x="109" y="49"/>
                  </a:cubicBezTo>
                  <a:cubicBezTo>
                    <a:pt x="108" y="39"/>
                    <a:pt x="105" y="29"/>
                    <a:pt x="104" y="19"/>
                  </a:cubicBezTo>
                  <a:cubicBezTo>
                    <a:pt x="103" y="15"/>
                    <a:pt x="104" y="2"/>
                    <a:pt x="100" y="1"/>
                  </a:cubicBezTo>
                  <a:cubicBezTo>
                    <a:pt x="97" y="0"/>
                    <a:pt x="88" y="3"/>
                    <a:pt x="84" y="4"/>
                  </a:cubicBezTo>
                  <a:cubicBezTo>
                    <a:pt x="76" y="6"/>
                    <a:pt x="68" y="9"/>
                    <a:pt x="59" y="11"/>
                  </a:cubicBezTo>
                  <a:cubicBezTo>
                    <a:pt x="52" y="14"/>
                    <a:pt x="48" y="14"/>
                    <a:pt x="44" y="20"/>
                  </a:cubicBezTo>
                  <a:cubicBezTo>
                    <a:pt x="42" y="23"/>
                    <a:pt x="39" y="26"/>
                    <a:pt x="36" y="30"/>
                  </a:cubicBezTo>
                  <a:cubicBezTo>
                    <a:pt x="32" y="36"/>
                    <a:pt x="27" y="42"/>
                    <a:pt x="22" y="48"/>
                  </a:cubicBezTo>
                  <a:cubicBezTo>
                    <a:pt x="16" y="55"/>
                    <a:pt x="9" y="62"/>
                    <a:pt x="6" y="71"/>
                  </a:cubicBezTo>
                  <a:cubicBezTo>
                    <a:pt x="4" y="81"/>
                    <a:pt x="3" y="91"/>
                    <a:pt x="2" y="100"/>
                  </a:cubicBezTo>
                  <a:cubicBezTo>
                    <a:pt x="2" y="105"/>
                    <a:pt x="1" y="109"/>
                    <a:pt x="1" y="114"/>
                  </a:cubicBezTo>
                  <a:cubicBezTo>
                    <a:pt x="0" y="119"/>
                    <a:pt x="1" y="121"/>
                    <a:pt x="4" y="125"/>
                  </a:cubicBezTo>
                  <a:cubicBezTo>
                    <a:pt x="10" y="133"/>
                    <a:pt x="15" y="141"/>
                    <a:pt x="20" y="149"/>
                  </a:cubicBezTo>
                  <a:cubicBezTo>
                    <a:pt x="23" y="154"/>
                    <a:pt x="25" y="160"/>
                    <a:pt x="31" y="157"/>
                  </a:cubicBezTo>
                  <a:cubicBezTo>
                    <a:pt x="36" y="156"/>
                    <a:pt x="40" y="152"/>
                    <a:pt x="45" y="149"/>
                  </a:cubicBezTo>
                  <a:cubicBezTo>
                    <a:pt x="51" y="145"/>
                    <a:pt x="58" y="140"/>
                    <a:pt x="64" y="135"/>
                  </a:cubicBezTo>
                  <a:cubicBezTo>
                    <a:pt x="69" y="132"/>
                    <a:pt x="73" y="130"/>
                    <a:pt x="77" y="126"/>
                  </a:cubicBezTo>
                  <a:cubicBezTo>
                    <a:pt x="81" y="122"/>
                    <a:pt x="82" y="119"/>
                    <a:pt x="85" y="114"/>
                  </a:cubicBezTo>
                  <a:cubicBezTo>
                    <a:pt x="88" y="108"/>
                    <a:pt x="92" y="101"/>
                    <a:pt x="95" y="95"/>
                  </a:cubicBezTo>
                  <a:cubicBezTo>
                    <a:pt x="99" y="88"/>
                    <a:pt x="102" y="82"/>
                    <a:pt x="106" y="75"/>
                  </a:cubicBezTo>
                  <a:cubicBezTo>
                    <a:pt x="106" y="74"/>
                    <a:pt x="107" y="73"/>
                    <a:pt x="107" y="72"/>
                  </a:cubicBezTo>
                  <a:close/>
                </a:path>
              </a:pathLst>
            </a:custGeom>
            <a:solidFill>
              <a:srgbClr val="E1C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55"/>
            <p:cNvSpPr/>
            <p:nvPr/>
          </p:nvSpPr>
          <p:spPr bwMode="auto">
            <a:xfrm>
              <a:off x="5466" y="1970"/>
              <a:ext cx="270" cy="282"/>
            </a:xfrm>
            <a:custGeom>
              <a:avLst/>
              <a:gdLst>
                <a:gd name="T0" fmla="*/ 27 w 71"/>
                <a:gd name="T1" fmla="*/ 37 h 74"/>
                <a:gd name="T2" fmla="*/ 28 w 71"/>
                <a:gd name="T3" fmla="*/ 36 h 74"/>
                <a:gd name="T4" fmla="*/ 29 w 71"/>
                <a:gd name="T5" fmla="*/ 0 h 74"/>
                <a:gd name="T6" fmla="*/ 34 w 71"/>
                <a:gd name="T7" fmla="*/ 6 h 74"/>
                <a:gd name="T8" fmla="*/ 40 w 71"/>
                <a:gd name="T9" fmla="*/ 12 h 74"/>
                <a:gd name="T10" fmla="*/ 47 w 71"/>
                <a:gd name="T11" fmla="*/ 23 h 74"/>
                <a:gd name="T12" fmla="*/ 54 w 71"/>
                <a:gd name="T13" fmla="*/ 35 h 74"/>
                <a:gd name="T14" fmla="*/ 63 w 71"/>
                <a:gd name="T15" fmla="*/ 60 h 74"/>
                <a:gd name="T16" fmla="*/ 46 w 71"/>
                <a:gd name="T17" fmla="*/ 64 h 74"/>
                <a:gd name="T18" fmla="*/ 0 w 71"/>
                <a:gd name="T19" fmla="*/ 74 h 74"/>
                <a:gd name="T20" fmla="*/ 10 w 71"/>
                <a:gd name="T21" fmla="*/ 65 h 74"/>
                <a:gd name="T22" fmla="*/ 27 w 71"/>
                <a:gd name="T23"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74">
                  <a:moveTo>
                    <a:pt x="27" y="37"/>
                  </a:moveTo>
                  <a:cubicBezTo>
                    <a:pt x="28" y="36"/>
                    <a:pt x="28" y="36"/>
                    <a:pt x="28" y="36"/>
                  </a:cubicBezTo>
                  <a:cubicBezTo>
                    <a:pt x="28" y="33"/>
                    <a:pt x="31" y="1"/>
                    <a:pt x="29" y="0"/>
                  </a:cubicBezTo>
                  <a:cubicBezTo>
                    <a:pt x="32" y="1"/>
                    <a:pt x="33" y="4"/>
                    <a:pt x="34" y="6"/>
                  </a:cubicBezTo>
                  <a:cubicBezTo>
                    <a:pt x="36" y="8"/>
                    <a:pt x="38" y="10"/>
                    <a:pt x="40" y="12"/>
                  </a:cubicBezTo>
                  <a:cubicBezTo>
                    <a:pt x="42" y="15"/>
                    <a:pt x="44" y="19"/>
                    <a:pt x="47" y="23"/>
                  </a:cubicBezTo>
                  <a:cubicBezTo>
                    <a:pt x="49" y="27"/>
                    <a:pt x="51" y="31"/>
                    <a:pt x="54" y="35"/>
                  </a:cubicBezTo>
                  <a:cubicBezTo>
                    <a:pt x="57" y="39"/>
                    <a:pt x="71" y="55"/>
                    <a:pt x="63" y="60"/>
                  </a:cubicBezTo>
                  <a:cubicBezTo>
                    <a:pt x="59" y="63"/>
                    <a:pt x="51" y="63"/>
                    <a:pt x="46" y="64"/>
                  </a:cubicBezTo>
                  <a:cubicBezTo>
                    <a:pt x="30" y="67"/>
                    <a:pt x="15" y="73"/>
                    <a:pt x="0" y="74"/>
                  </a:cubicBezTo>
                  <a:cubicBezTo>
                    <a:pt x="3" y="70"/>
                    <a:pt x="7" y="68"/>
                    <a:pt x="10" y="65"/>
                  </a:cubicBezTo>
                  <a:cubicBezTo>
                    <a:pt x="17" y="58"/>
                    <a:pt x="25" y="46"/>
                    <a:pt x="27" y="37"/>
                  </a:cubicBezTo>
                  <a:close/>
                </a:path>
              </a:pathLst>
            </a:custGeom>
            <a:solidFill>
              <a:srgbClr val="E1C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56"/>
            <p:cNvSpPr/>
            <p:nvPr/>
          </p:nvSpPr>
          <p:spPr bwMode="auto">
            <a:xfrm>
              <a:off x="5630" y="2114"/>
              <a:ext cx="95" cy="100"/>
            </a:xfrm>
            <a:custGeom>
              <a:avLst/>
              <a:gdLst>
                <a:gd name="T0" fmla="*/ 23 w 25"/>
                <a:gd name="T1" fmla="*/ 20 h 26"/>
                <a:gd name="T2" fmla="*/ 11 w 25"/>
                <a:gd name="T3" fmla="*/ 0 h 26"/>
                <a:gd name="T4" fmla="*/ 0 w 25"/>
                <a:gd name="T5" fmla="*/ 26 h 26"/>
                <a:gd name="T6" fmla="*/ 23 w 25"/>
                <a:gd name="T7" fmla="*/ 20 h 26"/>
              </a:gdLst>
              <a:ahLst/>
              <a:cxnLst>
                <a:cxn ang="0">
                  <a:pos x="T0" y="T1"/>
                </a:cxn>
                <a:cxn ang="0">
                  <a:pos x="T2" y="T3"/>
                </a:cxn>
                <a:cxn ang="0">
                  <a:pos x="T4" y="T5"/>
                </a:cxn>
                <a:cxn ang="0">
                  <a:pos x="T6" y="T7"/>
                </a:cxn>
              </a:cxnLst>
              <a:rect l="0" t="0" r="r" b="b"/>
              <a:pathLst>
                <a:path w="25" h="26">
                  <a:moveTo>
                    <a:pt x="23" y="20"/>
                  </a:moveTo>
                  <a:cubicBezTo>
                    <a:pt x="25" y="17"/>
                    <a:pt x="16" y="1"/>
                    <a:pt x="11" y="0"/>
                  </a:cubicBezTo>
                  <a:cubicBezTo>
                    <a:pt x="15" y="12"/>
                    <a:pt x="11" y="19"/>
                    <a:pt x="0" y="26"/>
                  </a:cubicBezTo>
                  <a:cubicBezTo>
                    <a:pt x="6" y="26"/>
                    <a:pt x="19" y="25"/>
                    <a:pt x="23" y="2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57"/>
            <p:cNvSpPr/>
            <p:nvPr/>
          </p:nvSpPr>
          <p:spPr bwMode="auto">
            <a:xfrm>
              <a:off x="5048" y="1501"/>
              <a:ext cx="506" cy="404"/>
            </a:xfrm>
            <a:custGeom>
              <a:avLst/>
              <a:gdLst>
                <a:gd name="T0" fmla="*/ 0 w 133"/>
                <a:gd name="T1" fmla="*/ 0 h 106"/>
                <a:gd name="T2" fmla="*/ 0 w 133"/>
                <a:gd name="T3" fmla="*/ 0 h 106"/>
                <a:gd name="T4" fmla="*/ 46 w 133"/>
                <a:gd name="T5" fmla="*/ 36 h 106"/>
                <a:gd name="T6" fmla="*/ 133 w 133"/>
                <a:gd name="T7" fmla="*/ 106 h 106"/>
                <a:gd name="T8" fmla="*/ 133 w 133"/>
                <a:gd name="T9" fmla="*/ 106 h 106"/>
                <a:gd name="T10" fmla="*/ 133 w 133"/>
                <a:gd name="T11" fmla="*/ 106 h 106"/>
                <a:gd name="T12" fmla="*/ 46 w 133"/>
                <a:gd name="T13" fmla="*/ 36 h 106"/>
                <a:gd name="T14" fmla="*/ 1 w 133"/>
                <a:gd name="T15" fmla="*/ 0 h 106"/>
                <a:gd name="T16" fmla="*/ 0 w 133"/>
                <a:gd name="T1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06">
                  <a:moveTo>
                    <a:pt x="0" y="0"/>
                  </a:moveTo>
                  <a:cubicBezTo>
                    <a:pt x="0" y="0"/>
                    <a:pt x="0" y="0"/>
                    <a:pt x="0" y="0"/>
                  </a:cubicBezTo>
                  <a:cubicBezTo>
                    <a:pt x="46" y="36"/>
                    <a:pt x="46" y="36"/>
                    <a:pt x="46" y="36"/>
                  </a:cubicBezTo>
                  <a:cubicBezTo>
                    <a:pt x="77" y="61"/>
                    <a:pt x="109" y="87"/>
                    <a:pt x="133" y="106"/>
                  </a:cubicBezTo>
                  <a:cubicBezTo>
                    <a:pt x="133" y="106"/>
                    <a:pt x="133" y="106"/>
                    <a:pt x="133" y="106"/>
                  </a:cubicBezTo>
                  <a:cubicBezTo>
                    <a:pt x="133" y="106"/>
                    <a:pt x="133" y="106"/>
                    <a:pt x="133" y="106"/>
                  </a:cubicBezTo>
                  <a:cubicBezTo>
                    <a:pt x="110" y="86"/>
                    <a:pt x="77" y="60"/>
                    <a:pt x="46" y="36"/>
                  </a:cubicBezTo>
                  <a:cubicBezTo>
                    <a:pt x="1" y="0"/>
                    <a:pt x="1" y="0"/>
                    <a:pt x="1" y="0"/>
                  </a:cubicBezTo>
                  <a:lnTo>
                    <a:pt x="0"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58"/>
            <p:cNvSpPr/>
            <p:nvPr/>
          </p:nvSpPr>
          <p:spPr bwMode="auto">
            <a:xfrm>
              <a:off x="4740" y="2164"/>
              <a:ext cx="753" cy="133"/>
            </a:xfrm>
            <a:custGeom>
              <a:avLst/>
              <a:gdLst>
                <a:gd name="T0" fmla="*/ 0 w 198"/>
                <a:gd name="T1" fmla="*/ 1 h 35"/>
                <a:gd name="T2" fmla="*/ 1 w 198"/>
                <a:gd name="T3" fmla="*/ 1 h 35"/>
                <a:gd name="T4" fmla="*/ 197 w 198"/>
                <a:gd name="T5" fmla="*/ 35 h 35"/>
                <a:gd name="T6" fmla="*/ 198 w 198"/>
                <a:gd name="T7" fmla="*/ 35 h 35"/>
                <a:gd name="T8" fmla="*/ 198 w 198"/>
                <a:gd name="T9" fmla="*/ 34 h 35"/>
                <a:gd name="T10" fmla="*/ 1 w 198"/>
                <a:gd name="T11" fmla="*/ 0 h 35"/>
                <a:gd name="T12" fmla="*/ 0 w 198"/>
                <a:gd name="T13" fmla="*/ 1 h 35"/>
              </a:gdLst>
              <a:ahLst/>
              <a:cxnLst>
                <a:cxn ang="0">
                  <a:pos x="T0" y="T1"/>
                </a:cxn>
                <a:cxn ang="0">
                  <a:pos x="T2" y="T3"/>
                </a:cxn>
                <a:cxn ang="0">
                  <a:pos x="T4" y="T5"/>
                </a:cxn>
                <a:cxn ang="0">
                  <a:pos x="T6" y="T7"/>
                </a:cxn>
                <a:cxn ang="0">
                  <a:pos x="T8" y="T9"/>
                </a:cxn>
                <a:cxn ang="0">
                  <a:pos x="T10" y="T11"/>
                </a:cxn>
                <a:cxn ang="0">
                  <a:pos x="T12" y="T13"/>
                </a:cxn>
              </a:cxnLst>
              <a:rect l="0" t="0" r="r" b="b"/>
              <a:pathLst>
                <a:path w="198" h="35">
                  <a:moveTo>
                    <a:pt x="0" y="1"/>
                  </a:moveTo>
                  <a:cubicBezTo>
                    <a:pt x="1" y="1"/>
                    <a:pt x="1" y="1"/>
                    <a:pt x="1" y="1"/>
                  </a:cubicBezTo>
                  <a:cubicBezTo>
                    <a:pt x="54" y="11"/>
                    <a:pt x="132" y="25"/>
                    <a:pt x="197" y="35"/>
                  </a:cubicBezTo>
                  <a:cubicBezTo>
                    <a:pt x="198" y="35"/>
                    <a:pt x="198" y="35"/>
                    <a:pt x="198" y="35"/>
                  </a:cubicBezTo>
                  <a:cubicBezTo>
                    <a:pt x="198" y="34"/>
                    <a:pt x="198" y="34"/>
                    <a:pt x="198" y="34"/>
                  </a:cubicBezTo>
                  <a:cubicBezTo>
                    <a:pt x="132" y="25"/>
                    <a:pt x="54" y="10"/>
                    <a:pt x="1" y="0"/>
                  </a:cubicBezTo>
                  <a:lnTo>
                    <a:pt x="0" y="1"/>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59"/>
            <p:cNvSpPr/>
            <p:nvPr/>
          </p:nvSpPr>
          <p:spPr bwMode="auto">
            <a:xfrm>
              <a:off x="4827" y="1497"/>
              <a:ext cx="221" cy="61"/>
            </a:xfrm>
            <a:custGeom>
              <a:avLst/>
              <a:gdLst>
                <a:gd name="T0" fmla="*/ 58 w 58"/>
                <a:gd name="T1" fmla="*/ 0 h 16"/>
                <a:gd name="T2" fmla="*/ 0 w 58"/>
                <a:gd name="T3" fmla="*/ 15 h 16"/>
                <a:gd name="T4" fmla="*/ 0 w 58"/>
                <a:gd name="T5" fmla="*/ 16 h 16"/>
                <a:gd name="T6" fmla="*/ 0 w 58"/>
                <a:gd name="T7" fmla="*/ 16 h 16"/>
                <a:gd name="T8" fmla="*/ 58 w 58"/>
                <a:gd name="T9" fmla="*/ 1 h 16"/>
                <a:gd name="T10" fmla="*/ 58 w 58"/>
                <a:gd name="T11" fmla="*/ 1 h 16"/>
                <a:gd name="T12" fmla="*/ 58 w 5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8" h="16">
                  <a:moveTo>
                    <a:pt x="58" y="0"/>
                  </a:moveTo>
                  <a:cubicBezTo>
                    <a:pt x="48" y="2"/>
                    <a:pt x="10" y="12"/>
                    <a:pt x="0" y="15"/>
                  </a:cubicBezTo>
                  <a:cubicBezTo>
                    <a:pt x="0" y="16"/>
                    <a:pt x="0" y="16"/>
                    <a:pt x="0" y="16"/>
                  </a:cubicBezTo>
                  <a:cubicBezTo>
                    <a:pt x="0" y="16"/>
                    <a:pt x="0" y="16"/>
                    <a:pt x="0" y="16"/>
                  </a:cubicBezTo>
                  <a:cubicBezTo>
                    <a:pt x="11" y="13"/>
                    <a:pt x="48" y="3"/>
                    <a:pt x="58" y="1"/>
                  </a:cubicBezTo>
                  <a:cubicBezTo>
                    <a:pt x="58" y="1"/>
                    <a:pt x="58" y="1"/>
                    <a:pt x="58" y="1"/>
                  </a:cubicBezTo>
                  <a:lnTo>
                    <a:pt x="58"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60"/>
            <p:cNvSpPr/>
            <p:nvPr/>
          </p:nvSpPr>
          <p:spPr bwMode="auto">
            <a:xfrm>
              <a:off x="4664" y="1558"/>
              <a:ext cx="163" cy="209"/>
            </a:xfrm>
            <a:custGeom>
              <a:avLst/>
              <a:gdLst>
                <a:gd name="T0" fmla="*/ 42 w 43"/>
                <a:gd name="T1" fmla="*/ 0 h 55"/>
                <a:gd name="T2" fmla="*/ 16 w 43"/>
                <a:gd name="T3" fmla="*/ 35 h 55"/>
                <a:gd name="T4" fmla="*/ 0 w 43"/>
                <a:gd name="T5" fmla="*/ 55 h 55"/>
                <a:gd name="T6" fmla="*/ 0 w 43"/>
                <a:gd name="T7" fmla="*/ 55 h 55"/>
                <a:gd name="T8" fmla="*/ 1 w 43"/>
                <a:gd name="T9" fmla="*/ 55 h 55"/>
                <a:gd name="T10" fmla="*/ 16 w 43"/>
                <a:gd name="T11" fmla="*/ 35 h 55"/>
                <a:gd name="T12" fmla="*/ 43 w 43"/>
                <a:gd name="T13" fmla="*/ 0 h 55"/>
                <a:gd name="T14" fmla="*/ 43 w 43"/>
                <a:gd name="T15" fmla="*/ 0 h 55"/>
                <a:gd name="T16" fmla="*/ 42 w 4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5">
                  <a:moveTo>
                    <a:pt x="42" y="0"/>
                  </a:moveTo>
                  <a:cubicBezTo>
                    <a:pt x="36" y="7"/>
                    <a:pt x="26" y="21"/>
                    <a:pt x="16" y="35"/>
                  </a:cubicBezTo>
                  <a:cubicBezTo>
                    <a:pt x="0" y="55"/>
                    <a:pt x="0" y="55"/>
                    <a:pt x="0" y="55"/>
                  </a:cubicBezTo>
                  <a:cubicBezTo>
                    <a:pt x="0" y="55"/>
                    <a:pt x="0" y="55"/>
                    <a:pt x="0" y="55"/>
                  </a:cubicBezTo>
                  <a:cubicBezTo>
                    <a:pt x="1" y="55"/>
                    <a:pt x="1" y="55"/>
                    <a:pt x="1" y="55"/>
                  </a:cubicBezTo>
                  <a:cubicBezTo>
                    <a:pt x="16" y="35"/>
                    <a:pt x="16" y="35"/>
                    <a:pt x="16" y="35"/>
                  </a:cubicBezTo>
                  <a:cubicBezTo>
                    <a:pt x="26" y="22"/>
                    <a:pt x="37" y="8"/>
                    <a:pt x="43" y="0"/>
                  </a:cubicBezTo>
                  <a:cubicBezTo>
                    <a:pt x="43" y="0"/>
                    <a:pt x="43" y="0"/>
                    <a:pt x="43" y="0"/>
                  </a:cubicBezTo>
                  <a:lnTo>
                    <a:pt x="42"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61"/>
            <p:cNvSpPr/>
            <p:nvPr/>
          </p:nvSpPr>
          <p:spPr bwMode="auto">
            <a:xfrm>
              <a:off x="4622" y="1767"/>
              <a:ext cx="45" cy="229"/>
            </a:xfrm>
            <a:custGeom>
              <a:avLst/>
              <a:gdLst>
                <a:gd name="T0" fmla="*/ 11 w 12"/>
                <a:gd name="T1" fmla="*/ 1 h 60"/>
                <a:gd name="T2" fmla="*/ 0 w 12"/>
                <a:gd name="T3" fmla="*/ 59 h 60"/>
                <a:gd name="T4" fmla="*/ 1 w 12"/>
                <a:gd name="T5" fmla="*/ 60 h 60"/>
                <a:gd name="T6" fmla="*/ 1 w 12"/>
                <a:gd name="T7" fmla="*/ 60 h 60"/>
                <a:gd name="T8" fmla="*/ 12 w 12"/>
                <a:gd name="T9" fmla="*/ 1 h 60"/>
                <a:gd name="T10" fmla="*/ 11 w 12"/>
                <a:gd name="T11" fmla="*/ 0 h 60"/>
                <a:gd name="T12" fmla="*/ 11 w 12"/>
                <a:gd name="T13" fmla="*/ 1 h 60"/>
              </a:gdLst>
              <a:ahLst/>
              <a:cxnLst>
                <a:cxn ang="0">
                  <a:pos x="T0" y="T1"/>
                </a:cxn>
                <a:cxn ang="0">
                  <a:pos x="T2" y="T3"/>
                </a:cxn>
                <a:cxn ang="0">
                  <a:pos x="T4" y="T5"/>
                </a:cxn>
                <a:cxn ang="0">
                  <a:pos x="T6" y="T7"/>
                </a:cxn>
                <a:cxn ang="0">
                  <a:pos x="T8" y="T9"/>
                </a:cxn>
                <a:cxn ang="0">
                  <a:pos x="T10" y="T11"/>
                </a:cxn>
                <a:cxn ang="0">
                  <a:pos x="T12" y="T13"/>
                </a:cxn>
              </a:cxnLst>
              <a:rect l="0" t="0" r="r" b="b"/>
              <a:pathLst>
                <a:path w="12" h="60">
                  <a:moveTo>
                    <a:pt x="11" y="1"/>
                  </a:moveTo>
                  <a:cubicBezTo>
                    <a:pt x="6" y="25"/>
                    <a:pt x="2" y="45"/>
                    <a:pt x="0" y="59"/>
                  </a:cubicBezTo>
                  <a:cubicBezTo>
                    <a:pt x="1" y="60"/>
                    <a:pt x="1" y="60"/>
                    <a:pt x="1" y="60"/>
                  </a:cubicBezTo>
                  <a:cubicBezTo>
                    <a:pt x="1" y="60"/>
                    <a:pt x="1" y="60"/>
                    <a:pt x="1" y="60"/>
                  </a:cubicBezTo>
                  <a:cubicBezTo>
                    <a:pt x="3" y="45"/>
                    <a:pt x="7" y="26"/>
                    <a:pt x="12" y="1"/>
                  </a:cubicBezTo>
                  <a:cubicBezTo>
                    <a:pt x="11" y="0"/>
                    <a:pt x="11" y="0"/>
                    <a:pt x="11" y="0"/>
                  </a:cubicBezTo>
                  <a:lnTo>
                    <a:pt x="11" y="1"/>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62"/>
            <p:cNvSpPr/>
            <p:nvPr/>
          </p:nvSpPr>
          <p:spPr bwMode="auto">
            <a:xfrm>
              <a:off x="4626" y="1996"/>
              <a:ext cx="118" cy="172"/>
            </a:xfrm>
            <a:custGeom>
              <a:avLst/>
              <a:gdLst>
                <a:gd name="T0" fmla="*/ 0 w 31"/>
                <a:gd name="T1" fmla="*/ 0 h 45"/>
                <a:gd name="T2" fmla="*/ 0 w 31"/>
                <a:gd name="T3" fmla="*/ 1 h 45"/>
                <a:gd name="T4" fmla="*/ 20 w 31"/>
                <a:gd name="T5" fmla="*/ 31 h 45"/>
                <a:gd name="T6" fmla="*/ 30 w 31"/>
                <a:gd name="T7" fmla="*/ 45 h 45"/>
                <a:gd name="T8" fmla="*/ 31 w 31"/>
                <a:gd name="T9" fmla="*/ 45 h 45"/>
                <a:gd name="T10" fmla="*/ 31 w 31"/>
                <a:gd name="T11" fmla="*/ 45 h 45"/>
                <a:gd name="T12" fmla="*/ 21 w 31"/>
                <a:gd name="T13" fmla="*/ 30 h 45"/>
                <a:gd name="T14" fmla="*/ 1 w 31"/>
                <a:gd name="T15" fmla="*/ 0 h 45"/>
                <a:gd name="T16" fmla="*/ 0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0" y="0"/>
                  </a:moveTo>
                  <a:cubicBezTo>
                    <a:pt x="0" y="1"/>
                    <a:pt x="0" y="1"/>
                    <a:pt x="0" y="1"/>
                  </a:cubicBezTo>
                  <a:cubicBezTo>
                    <a:pt x="7" y="12"/>
                    <a:pt x="13" y="22"/>
                    <a:pt x="20" y="31"/>
                  </a:cubicBezTo>
                  <a:cubicBezTo>
                    <a:pt x="30" y="45"/>
                    <a:pt x="30" y="45"/>
                    <a:pt x="30" y="45"/>
                  </a:cubicBezTo>
                  <a:cubicBezTo>
                    <a:pt x="31" y="45"/>
                    <a:pt x="31" y="45"/>
                    <a:pt x="31" y="45"/>
                  </a:cubicBezTo>
                  <a:cubicBezTo>
                    <a:pt x="31" y="45"/>
                    <a:pt x="31" y="45"/>
                    <a:pt x="31" y="45"/>
                  </a:cubicBezTo>
                  <a:cubicBezTo>
                    <a:pt x="21" y="30"/>
                    <a:pt x="21" y="30"/>
                    <a:pt x="21" y="30"/>
                  </a:cubicBezTo>
                  <a:cubicBezTo>
                    <a:pt x="14" y="21"/>
                    <a:pt x="7" y="12"/>
                    <a:pt x="1" y="0"/>
                  </a:cubicBezTo>
                  <a:lnTo>
                    <a:pt x="0"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63"/>
            <p:cNvSpPr/>
            <p:nvPr/>
          </p:nvSpPr>
          <p:spPr bwMode="auto">
            <a:xfrm>
              <a:off x="4755" y="1642"/>
              <a:ext cx="247" cy="301"/>
            </a:xfrm>
            <a:custGeom>
              <a:avLst/>
              <a:gdLst>
                <a:gd name="T0" fmla="*/ 28 w 65"/>
                <a:gd name="T1" fmla="*/ 74 h 79"/>
                <a:gd name="T2" fmla="*/ 40 w 65"/>
                <a:gd name="T3" fmla="*/ 67 h 79"/>
                <a:gd name="T4" fmla="*/ 20 w 65"/>
                <a:gd name="T5" fmla="*/ 28 h 79"/>
                <a:gd name="T6" fmla="*/ 28 w 65"/>
                <a:gd name="T7" fmla="*/ 74 h 79"/>
              </a:gdLst>
              <a:ahLst/>
              <a:cxnLst>
                <a:cxn ang="0">
                  <a:pos x="T0" y="T1"/>
                </a:cxn>
                <a:cxn ang="0">
                  <a:pos x="T2" y="T3"/>
                </a:cxn>
                <a:cxn ang="0">
                  <a:pos x="T4" y="T5"/>
                </a:cxn>
                <a:cxn ang="0">
                  <a:pos x="T6" y="T7"/>
                </a:cxn>
              </a:cxnLst>
              <a:rect l="0" t="0" r="r" b="b"/>
              <a:pathLst>
                <a:path w="65" h="79">
                  <a:moveTo>
                    <a:pt x="28" y="74"/>
                  </a:moveTo>
                  <a:cubicBezTo>
                    <a:pt x="32" y="73"/>
                    <a:pt x="36" y="71"/>
                    <a:pt x="40" y="67"/>
                  </a:cubicBezTo>
                  <a:cubicBezTo>
                    <a:pt x="65" y="43"/>
                    <a:pt x="46" y="0"/>
                    <a:pt x="20" y="28"/>
                  </a:cubicBezTo>
                  <a:cubicBezTo>
                    <a:pt x="0" y="50"/>
                    <a:pt x="10" y="79"/>
                    <a:pt x="28" y="74"/>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64"/>
            <p:cNvSpPr/>
            <p:nvPr/>
          </p:nvSpPr>
          <p:spPr bwMode="auto">
            <a:xfrm>
              <a:off x="4804" y="2053"/>
              <a:ext cx="160" cy="107"/>
            </a:xfrm>
            <a:custGeom>
              <a:avLst/>
              <a:gdLst>
                <a:gd name="T0" fmla="*/ 37 w 42"/>
                <a:gd name="T1" fmla="*/ 10 h 28"/>
                <a:gd name="T2" fmla="*/ 16 w 42"/>
                <a:gd name="T3" fmla="*/ 9 h 28"/>
                <a:gd name="T4" fmla="*/ 37 w 42"/>
                <a:gd name="T5" fmla="*/ 10 h 28"/>
              </a:gdLst>
              <a:ahLst/>
              <a:cxnLst>
                <a:cxn ang="0">
                  <a:pos x="T0" y="T1"/>
                </a:cxn>
                <a:cxn ang="0">
                  <a:pos x="T2" y="T3"/>
                </a:cxn>
                <a:cxn ang="0">
                  <a:pos x="T4" y="T5"/>
                </a:cxn>
              </a:cxnLst>
              <a:rect l="0" t="0" r="r" b="b"/>
              <a:pathLst>
                <a:path w="42" h="28">
                  <a:moveTo>
                    <a:pt x="37" y="10"/>
                  </a:moveTo>
                  <a:cubicBezTo>
                    <a:pt x="33" y="0"/>
                    <a:pt x="21" y="5"/>
                    <a:pt x="16" y="9"/>
                  </a:cubicBezTo>
                  <a:cubicBezTo>
                    <a:pt x="0" y="25"/>
                    <a:pt x="42" y="28"/>
                    <a:pt x="3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65"/>
            <p:cNvSpPr/>
            <p:nvPr/>
          </p:nvSpPr>
          <p:spPr bwMode="auto">
            <a:xfrm>
              <a:off x="5071" y="1577"/>
              <a:ext cx="110" cy="160"/>
            </a:xfrm>
            <a:custGeom>
              <a:avLst/>
              <a:gdLst>
                <a:gd name="T0" fmla="*/ 20 w 29"/>
                <a:gd name="T1" fmla="*/ 34 h 42"/>
                <a:gd name="T2" fmla="*/ 18 w 29"/>
                <a:gd name="T3" fmla="*/ 13 h 42"/>
                <a:gd name="T4" fmla="*/ 20 w 29"/>
                <a:gd name="T5" fmla="*/ 34 h 42"/>
              </a:gdLst>
              <a:ahLst/>
              <a:cxnLst>
                <a:cxn ang="0">
                  <a:pos x="T0" y="T1"/>
                </a:cxn>
                <a:cxn ang="0">
                  <a:pos x="T2" y="T3"/>
                </a:cxn>
                <a:cxn ang="0">
                  <a:pos x="T4" y="T5"/>
                </a:cxn>
              </a:cxnLst>
              <a:rect l="0" t="0" r="r" b="b"/>
              <a:pathLst>
                <a:path w="29" h="42">
                  <a:moveTo>
                    <a:pt x="20" y="34"/>
                  </a:moveTo>
                  <a:cubicBezTo>
                    <a:pt x="29" y="29"/>
                    <a:pt x="24" y="18"/>
                    <a:pt x="18" y="13"/>
                  </a:cubicBezTo>
                  <a:cubicBezTo>
                    <a:pt x="0" y="0"/>
                    <a:pt x="4" y="42"/>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6" name="Freeform 266"/>
            <p:cNvSpPr/>
            <p:nvPr/>
          </p:nvSpPr>
          <p:spPr bwMode="auto">
            <a:xfrm>
              <a:off x="5002" y="1806"/>
              <a:ext cx="160" cy="103"/>
            </a:xfrm>
            <a:custGeom>
              <a:avLst/>
              <a:gdLst>
                <a:gd name="T0" fmla="*/ 37 w 42"/>
                <a:gd name="T1" fmla="*/ 10 h 27"/>
                <a:gd name="T2" fmla="*/ 16 w 42"/>
                <a:gd name="T3" fmla="*/ 9 h 27"/>
                <a:gd name="T4" fmla="*/ 37 w 42"/>
                <a:gd name="T5" fmla="*/ 10 h 27"/>
              </a:gdLst>
              <a:ahLst/>
              <a:cxnLst>
                <a:cxn ang="0">
                  <a:pos x="T0" y="T1"/>
                </a:cxn>
                <a:cxn ang="0">
                  <a:pos x="T2" y="T3"/>
                </a:cxn>
                <a:cxn ang="0">
                  <a:pos x="T4" y="T5"/>
                </a:cxn>
              </a:cxnLst>
              <a:rect l="0" t="0" r="r" b="b"/>
              <a:pathLst>
                <a:path w="42" h="27">
                  <a:moveTo>
                    <a:pt x="37" y="10"/>
                  </a:moveTo>
                  <a:cubicBezTo>
                    <a:pt x="33" y="0"/>
                    <a:pt x="21" y="4"/>
                    <a:pt x="16" y="9"/>
                  </a:cubicBezTo>
                  <a:cubicBezTo>
                    <a:pt x="0" y="25"/>
                    <a:pt x="42" y="27"/>
                    <a:pt x="3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7" name="Freeform 267"/>
            <p:cNvSpPr/>
            <p:nvPr/>
          </p:nvSpPr>
          <p:spPr bwMode="auto">
            <a:xfrm>
              <a:off x="5006" y="2031"/>
              <a:ext cx="68" cy="80"/>
            </a:xfrm>
            <a:custGeom>
              <a:avLst/>
              <a:gdLst>
                <a:gd name="T0" fmla="*/ 10 w 18"/>
                <a:gd name="T1" fmla="*/ 16 h 21"/>
                <a:gd name="T2" fmla="*/ 0 w 18"/>
                <a:gd name="T3" fmla="*/ 11 h 21"/>
                <a:gd name="T4" fmla="*/ 10 w 18"/>
                <a:gd name="T5" fmla="*/ 16 h 21"/>
              </a:gdLst>
              <a:ahLst/>
              <a:cxnLst>
                <a:cxn ang="0">
                  <a:pos x="T0" y="T1"/>
                </a:cxn>
                <a:cxn ang="0">
                  <a:pos x="T2" y="T3"/>
                </a:cxn>
                <a:cxn ang="0">
                  <a:pos x="T4" y="T5"/>
                </a:cxn>
              </a:cxnLst>
              <a:rect l="0" t="0" r="r" b="b"/>
              <a:pathLst>
                <a:path w="18" h="21">
                  <a:moveTo>
                    <a:pt x="10" y="16"/>
                  </a:moveTo>
                  <a:cubicBezTo>
                    <a:pt x="18" y="8"/>
                    <a:pt x="1" y="0"/>
                    <a:pt x="0" y="11"/>
                  </a:cubicBezTo>
                  <a:cubicBezTo>
                    <a:pt x="0" y="17"/>
                    <a:pt x="6" y="21"/>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8" name="Freeform 268"/>
            <p:cNvSpPr/>
            <p:nvPr/>
          </p:nvSpPr>
          <p:spPr bwMode="auto">
            <a:xfrm>
              <a:off x="5055" y="1924"/>
              <a:ext cx="69" cy="80"/>
            </a:xfrm>
            <a:custGeom>
              <a:avLst/>
              <a:gdLst>
                <a:gd name="T0" fmla="*/ 10 w 18"/>
                <a:gd name="T1" fmla="*/ 16 h 21"/>
                <a:gd name="T2" fmla="*/ 0 w 18"/>
                <a:gd name="T3" fmla="*/ 11 h 21"/>
                <a:gd name="T4" fmla="*/ 10 w 18"/>
                <a:gd name="T5" fmla="*/ 16 h 21"/>
              </a:gdLst>
              <a:ahLst/>
              <a:cxnLst>
                <a:cxn ang="0">
                  <a:pos x="T0" y="T1"/>
                </a:cxn>
                <a:cxn ang="0">
                  <a:pos x="T2" y="T3"/>
                </a:cxn>
                <a:cxn ang="0">
                  <a:pos x="T4" y="T5"/>
                </a:cxn>
              </a:cxnLst>
              <a:rect l="0" t="0" r="r" b="b"/>
              <a:pathLst>
                <a:path w="18" h="21">
                  <a:moveTo>
                    <a:pt x="10" y="16"/>
                  </a:moveTo>
                  <a:cubicBezTo>
                    <a:pt x="18" y="7"/>
                    <a:pt x="1" y="0"/>
                    <a:pt x="0" y="11"/>
                  </a:cubicBezTo>
                  <a:cubicBezTo>
                    <a:pt x="0" y="17"/>
                    <a:pt x="6" y="21"/>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9" name="Freeform 269"/>
            <p:cNvSpPr/>
            <p:nvPr/>
          </p:nvSpPr>
          <p:spPr bwMode="auto">
            <a:xfrm>
              <a:off x="5147" y="1729"/>
              <a:ext cx="68" cy="80"/>
            </a:xfrm>
            <a:custGeom>
              <a:avLst/>
              <a:gdLst>
                <a:gd name="T0" fmla="*/ 11 w 18"/>
                <a:gd name="T1" fmla="*/ 16 h 21"/>
                <a:gd name="T2" fmla="*/ 1 w 18"/>
                <a:gd name="T3" fmla="*/ 11 h 21"/>
                <a:gd name="T4" fmla="*/ 11 w 18"/>
                <a:gd name="T5" fmla="*/ 16 h 21"/>
              </a:gdLst>
              <a:ahLst/>
              <a:cxnLst>
                <a:cxn ang="0">
                  <a:pos x="T0" y="T1"/>
                </a:cxn>
                <a:cxn ang="0">
                  <a:pos x="T2" y="T3"/>
                </a:cxn>
                <a:cxn ang="0">
                  <a:pos x="T4" y="T5"/>
                </a:cxn>
              </a:cxnLst>
              <a:rect l="0" t="0" r="r" b="b"/>
              <a:pathLst>
                <a:path w="18" h="21">
                  <a:moveTo>
                    <a:pt x="11" y="16"/>
                  </a:moveTo>
                  <a:cubicBezTo>
                    <a:pt x="18" y="7"/>
                    <a:pt x="1" y="0"/>
                    <a:pt x="1" y="11"/>
                  </a:cubicBezTo>
                  <a:cubicBezTo>
                    <a:pt x="0" y="17"/>
                    <a:pt x="7" y="21"/>
                    <a:pt x="11"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0" name="Freeform 270"/>
            <p:cNvSpPr/>
            <p:nvPr/>
          </p:nvSpPr>
          <p:spPr bwMode="auto">
            <a:xfrm>
              <a:off x="5052" y="2137"/>
              <a:ext cx="38" cy="42"/>
            </a:xfrm>
            <a:custGeom>
              <a:avLst/>
              <a:gdLst>
                <a:gd name="T0" fmla="*/ 6 w 10"/>
                <a:gd name="T1" fmla="*/ 9 h 11"/>
                <a:gd name="T2" fmla="*/ 1 w 10"/>
                <a:gd name="T3" fmla="*/ 6 h 11"/>
                <a:gd name="T4" fmla="*/ 6 w 10"/>
                <a:gd name="T5" fmla="*/ 9 h 11"/>
              </a:gdLst>
              <a:ahLst/>
              <a:cxnLst>
                <a:cxn ang="0">
                  <a:pos x="T0" y="T1"/>
                </a:cxn>
                <a:cxn ang="0">
                  <a:pos x="T2" y="T3"/>
                </a:cxn>
                <a:cxn ang="0">
                  <a:pos x="T4" y="T5"/>
                </a:cxn>
              </a:cxnLst>
              <a:rect l="0" t="0" r="r" b="b"/>
              <a:pathLst>
                <a:path w="10" h="11">
                  <a:moveTo>
                    <a:pt x="6" y="9"/>
                  </a:moveTo>
                  <a:cubicBezTo>
                    <a:pt x="10" y="4"/>
                    <a:pt x="1" y="0"/>
                    <a:pt x="1" y="6"/>
                  </a:cubicBezTo>
                  <a:cubicBezTo>
                    <a:pt x="0" y="9"/>
                    <a:pt x="4" y="11"/>
                    <a:pt x="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 name="Freeform 271"/>
            <p:cNvSpPr/>
            <p:nvPr/>
          </p:nvSpPr>
          <p:spPr bwMode="auto">
            <a:xfrm>
              <a:off x="5173" y="1901"/>
              <a:ext cx="38" cy="42"/>
            </a:xfrm>
            <a:custGeom>
              <a:avLst/>
              <a:gdLst>
                <a:gd name="T0" fmla="*/ 6 w 10"/>
                <a:gd name="T1" fmla="*/ 9 h 11"/>
                <a:gd name="T2" fmla="*/ 1 w 10"/>
                <a:gd name="T3" fmla="*/ 6 h 11"/>
                <a:gd name="T4" fmla="*/ 6 w 10"/>
                <a:gd name="T5" fmla="*/ 9 h 11"/>
              </a:gdLst>
              <a:ahLst/>
              <a:cxnLst>
                <a:cxn ang="0">
                  <a:pos x="T0" y="T1"/>
                </a:cxn>
                <a:cxn ang="0">
                  <a:pos x="T2" y="T3"/>
                </a:cxn>
                <a:cxn ang="0">
                  <a:pos x="T4" y="T5"/>
                </a:cxn>
              </a:cxnLst>
              <a:rect l="0" t="0" r="r" b="b"/>
              <a:pathLst>
                <a:path w="10" h="11">
                  <a:moveTo>
                    <a:pt x="6" y="9"/>
                  </a:moveTo>
                  <a:cubicBezTo>
                    <a:pt x="10" y="4"/>
                    <a:pt x="1" y="0"/>
                    <a:pt x="1" y="6"/>
                  </a:cubicBezTo>
                  <a:cubicBezTo>
                    <a:pt x="0" y="9"/>
                    <a:pt x="4" y="11"/>
                    <a:pt x="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2" name="Freeform 272"/>
            <p:cNvSpPr/>
            <p:nvPr/>
          </p:nvSpPr>
          <p:spPr bwMode="auto">
            <a:xfrm>
              <a:off x="5238" y="1725"/>
              <a:ext cx="38" cy="42"/>
            </a:xfrm>
            <a:custGeom>
              <a:avLst/>
              <a:gdLst>
                <a:gd name="T0" fmla="*/ 6 w 10"/>
                <a:gd name="T1" fmla="*/ 8 h 11"/>
                <a:gd name="T2" fmla="*/ 1 w 10"/>
                <a:gd name="T3" fmla="*/ 5 h 11"/>
                <a:gd name="T4" fmla="*/ 6 w 10"/>
                <a:gd name="T5" fmla="*/ 8 h 11"/>
              </a:gdLst>
              <a:ahLst/>
              <a:cxnLst>
                <a:cxn ang="0">
                  <a:pos x="T0" y="T1"/>
                </a:cxn>
                <a:cxn ang="0">
                  <a:pos x="T2" y="T3"/>
                </a:cxn>
                <a:cxn ang="0">
                  <a:pos x="T4" y="T5"/>
                </a:cxn>
              </a:cxnLst>
              <a:rect l="0" t="0" r="r" b="b"/>
              <a:pathLst>
                <a:path w="10" h="11">
                  <a:moveTo>
                    <a:pt x="6" y="8"/>
                  </a:moveTo>
                  <a:cubicBezTo>
                    <a:pt x="10" y="3"/>
                    <a:pt x="1" y="0"/>
                    <a:pt x="1" y="5"/>
                  </a:cubicBezTo>
                  <a:cubicBezTo>
                    <a:pt x="0" y="9"/>
                    <a:pt x="4" y="11"/>
                    <a:pt x="6"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3" name="Freeform 273"/>
            <p:cNvSpPr/>
            <p:nvPr/>
          </p:nvSpPr>
          <p:spPr bwMode="auto">
            <a:xfrm>
              <a:off x="5158" y="2114"/>
              <a:ext cx="27" cy="31"/>
            </a:xfrm>
            <a:custGeom>
              <a:avLst/>
              <a:gdLst>
                <a:gd name="T0" fmla="*/ 4 w 7"/>
                <a:gd name="T1" fmla="*/ 6 h 8"/>
                <a:gd name="T2" fmla="*/ 1 w 7"/>
                <a:gd name="T3" fmla="*/ 4 h 8"/>
                <a:gd name="T4" fmla="*/ 4 w 7"/>
                <a:gd name="T5" fmla="*/ 6 h 8"/>
              </a:gdLst>
              <a:ahLst/>
              <a:cxnLst>
                <a:cxn ang="0">
                  <a:pos x="T0" y="T1"/>
                </a:cxn>
                <a:cxn ang="0">
                  <a:pos x="T2" y="T3"/>
                </a:cxn>
                <a:cxn ang="0">
                  <a:pos x="T4" y="T5"/>
                </a:cxn>
              </a:cxnLst>
              <a:rect l="0" t="0" r="r" b="b"/>
              <a:pathLst>
                <a:path w="7" h="8">
                  <a:moveTo>
                    <a:pt x="4" y="6"/>
                  </a:moveTo>
                  <a:cubicBezTo>
                    <a:pt x="7" y="3"/>
                    <a:pt x="1" y="0"/>
                    <a:pt x="1" y="4"/>
                  </a:cubicBezTo>
                  <a:cubicBezTo>
                    <a:pt x="0" y="6"/>
                    <a:pt x="3" y="8"/>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4" name="Freeform 274"/>
            <p:cNvSpPr/>
            <p:nvPr/>
          </p:nvSpPr>
          <p:spPr bwMode="auto">
            <a:xfrm>
              <a:off x="5177" y="2000"/>
              <a:ext cx="27" cy="31"/>
            </a:xfrm>
            <a:custGeom>
              <a:avLst/>
              <a:gdLst>
                <a:gd name="T0" fmla="*/ 4 w 7"/>
                <a:gd name="T1" fmla="*/ 6 h 8"/>
                <a:gd name="T2" fmla="*/ 1 w 7"/>
                <a:gd name="T3" fmla="*/ 4 h 8"/>
                <a:gd name="T4" fmla="*/ 4 w 7"/>
                <a:gd name="T5" fmla="*/ 6 h 8"/>
              </a:gdLst>
              <a:ahLst/>
              <a:cxnLst>
                <a:cxn ang="0">
                  <a:pos x="T0" y="T1"/>
                </a:cxn>
                <a:cxn ang="0">
                  <a:pos x="T2" y="T3"/>
                </a:cxn>
                <a:cxn ang="0">
                  <a:pos x="T4" y="T5"/>
                </a:cxn>
              </a:cxnLst>
              <a:rect l="0" t="0" r="r" b="b"/>
              <a:pathLst>
                <a:path w="7" h="8">
                  <a:moveTo>
                    <a:pt x="4" y="6"/>
                  </a:moveTo>
                  <a:cubicBezTo>
                    <a:pt x="7" y="3"/>
                    <a:pt x="1" y="0"/>
                    <a:pt x="1" y="4"/>
                  </a:cubicBezTo>
                  <a:cubicBezTo>
                    <a:pt x="0" y="6"/>
                    <a:pt x="3" y="8"/>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5" name="Freeform 275"/>
            <p:cNvSpPr/>
            <p:nvPr/>
          </p:nvSpPr>
          <p:spPr bwMode="auto">
            <a:xfrm>
              <a:off x="5261" y="1806"/>
              <a:ext cx="26" cy="26"/>
            </a:xfrm>
            <a:custGeom>
              <a:avLst/>
              <a:gdLst>
                <a:gd name="T0" fmla="*/ 4 w 7"/>
                <a:gd name="T1" fmla="*/ 6 h 7"/>
                <a:gd name="T2" fmla="*/ 0 w 7"/>
                <a:gd name="T3" fmla="*/ 4 h 7"/>
                <a:gd name="T4" fmla="*/ 4 w 7"/>
                <a:gd name="T5" fmla="*/ 6 h 7"/>
              </a:gdLst>
              <a:ahLst/>
              <a:cxnLst>
                <a:cxn ang="0">
                  <a:pos x="T0" y="T1"/>
                </a:cxn>
                <a:cxn ang="0">
                  <a:pos x="T2" y="T3"/>
                </a:cxn>
                <a:cxn ang="0">
                  <a:pos x="T4" y="T5"/>
                </a:cxn>
              </a:cxnLst>
              <a:rect l="0" t="0" r="r" b="b"/>
              <a:pathLst>
                <a:path w="7" h="7">
                  <a:moveTo>
                    <a:pt x="4" y="6"/>
                  </a:moveTo>
                  <a:cubicBezTo>
                    <a:pt x="7" y="2"/>
                    <a:pt x="0" y="0"/>
                    <a:pt x="0" y="4"/>
                  </a:cubicBezTo>
                  <a:cubicBezTo>
                    <a:pt x="0" y="6"/>
                    <a:pt x="2" y="7"/>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6" name="Freeform 276"/>
            <p:cNvSpPr/>
            <p:nvPr/>
          </p:nvSpPr>
          <p:spPr bwMode="auto">
            <a:xfrm>
              <a:off x="5295" y="1973"/>
              <a:ext cx="19" cy="23"/>
            </a:xfrm>
            <a:custGeom>
              <a:avLst/>
              <a:gdLst>
                <a:gd name="T0" fmla="*/ 3 w 5"/>
                <a:gd name="T1" fmla="*/ 4 h 6"/>
                <a:gd name="T2" fmla="*/ 0 w 5"/>
                <a:gd name="T3" fmla="*/ 3 h 6"/>
                <a:gd name="T4" fmla="*/ 3 w 5"/>
                <a:gd name="T5" fmla="*/ 4 h 6"/>
              </a:gdLst>
              <a:ahLst/>
              <a:cxnLst>
                <a:cxn ang="0">
                  <a:pos x="T0" y="T1"/>
                </a:cxn>
                <a:cxn ang="0">
                  <a:pos x="T2" y="T3"/>
                </a:cxn>
                <a:cxn ang="0">
                  <a:pos x="T4" y="T5"/>
                </a:cxn>
              </a:cxnLst>
              <a:rect l="0" t="0" r="r" b="b"/>
              <a:pathLst>
                <a:path w="5" h="6">
                  <a:moveTo>
                    <a:pt x="3" y="4"/>
                  </a:moveTo>
                  <a:cubicBezTo>
                    <a:pt x="5" y="2"/>
                    <a:pt x="0" y="0"/>
                    <a:pt x="0" y="3"/>
                  </a:cubicBezTo>
                  <a:cubicBezTo>
                    <a:pt x="0" y="5"/>
                    <a:pt x="2" y="6"/>
                    <a:pt x="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7" name="Freeform 277"/>
            <p:cNvSpPr/>
            <p:nvPr/>
          </p:nvSpPr>
          <p:spPr bwMode="auto">
            <a:xfrm>
              <a:off x="5356" y="1832"/>
              <a:ext cx="19" cy="23"/>
            </a:xfrm>
            <a:custGeom>
              <a:avLst/>
              <a:gdLst>
                <a:gd name="T0" fmla="*/ 3 w 5"/>
                <a:gd name="T1" fmla="*/ 5 h 6"/>
                <a:gd name="T2" fmla="*/ 0 w 5"/>
                <a:gd name="T3" fmla="*/ 4 h 6"/>
                <a:gd name="T4" fmla="*/ 3 w 5"/>
                <a:gd name="T5" fmla="*/ 5 h 6"/>
              </a:gdLst>
              <a:ahLst/>
              <a:cxnLst>
                <a:cxn ang="0">
                  <a:pos x="T0" y="T1"/>
                </a:cxn>
                <a:cxn ang="0">
                  <a:pos x="T2" y="T3"/>
                </a:cxn>
                <a:cxn ang="0">
                  <a:pos x="T4" y="T5"/>
                </a:cxn>
              </a:cxnLst>
              <a:rect l="0" t="0" r="r" b="b"/>
              <a:pathLst>
                <a:path w="5" h="6">
                  <a:moveTo>
                    <a:pt x="3" y="5"/>
                  </a:moveTo>
                  <a:cubicBezTo>
                    <a:pt x="5" y="2"/>
                    <a:pt x="0" y="0"/>
                    <a:pt x="0" y="4"/>
                  </a:cubicBezTo>
                  <a:cubicBezTo>
                    <a:pt x="0" y="5"/>
                    <a:pt x="2" y="6"/>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8" name="Freeform 278"/>
            <p:cNvSpPr/>
            <p:nvPr/>
          </p:nvSpPr>
          <p:spPr bwMode="auto">
            <a:xfrm>
              <a:off x="5040" y="1527"/>
              <a:ext cx="540" cy="431"/>
            </a:xfrm>
            <a:custGeom>
              <a:avLst/>
              <a:gdLst>
                <a:gd name="T0" fmla="*/ 1 w 142"/>
                <a:gd name="T1" fmla="*/ 1 h 113"/>
                <a:gd name="T2" fmla="*/ 1 w 142"/>
                <a:gd name="T3" fmla="*/ 4 h 113"/>
                <a:gd name="T4" fmla="*/ 53 w 142"/>
                <a:gd name="T5" fmla="*/ 45 h 113"/>
                <a:gd name="T6" fmla="*/ 138 w 142"/>
                <a:gd name="T7" fmla="*/ 113 h 113"/>
                <a:gd name="T8" fmla="*/ 141 w 142"/>
                <a:gd name="T9" fmla="*/ 112 h 113"/>
                <a:gd name="T10" fmla="*/ 141 w 142"/>
                <a:gd name="T11" fmla="*/ 109 h 113"/>
                <a:gd name="T12" fmla="*/ 56 w 142"/>
                <a:gd name="T13" fmla="*/ 41 h 113"/>
                <a:gd name="T14" fmla="*/ 4 w 142"/>
                <a:gd name="T15" fmla="*/ 0 h 113"/>
                <a:gd name="T16" fmla="*/ 1 w 142"/>
                <a:gd name="T17"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13">
                  <a:moveTo>
                    <a:pt x="1" y="1"/>
                  </a:moveTo>
                  <a:cubicBezTo>
                    <a:pt x="0" y="2"/>
                    <a:pt x="0" y="3"/>
                    <a:pt x="1" y="4"/>
                  </a:cubicBezTo>
                  <a:cubicBezTo>
                    <a:pt x="53" y="45"/>
                    <a:pt x="53" y="45"/>
                    <a:pt x="53" y="45"/>
                  </a:cubicBezTo>
                  <a:cubicBezTo>
                    <a:pt x="84" y="69"/>
                    <a:pt x="118" y="96"/>
                    <a:pt x="138" y="113"/>
                  </a:cubicBezTo>
                  <a:cubicBezTo>
                    <a:pt x="139" y="113"/>
                    <a:pt x="141" y="113"/>
                    <a:pt x="141" y="112"/>
                  </a:cubicBezTo>
                  <a:cubicBezTo>
                    <a:pt x="142" y="111"/>
                    <a:pt x="142" y="110"/>
                    <a:pt x="141" y="109"/>
                  </a:cubicBezTo>
                  <a:cubicBezTo>
                    <a:pt x="121" y="92"/>
                    <a:pt x="86" y="65"/>
                    <a:pt x="56" y="41"/>
                  </a:cubicBezTo>
                  <a:cubicBezTo>
                    <a:pt x="4" y="0"/>
                    <a:pt x="4" y="0"/>
                    <a:pt x="4" y="0"/>
                  </a:cubicBezTo>
                  <a:cubicBezTo>
                    <a:pt x="3" y="0"/>
                    <a:pt x="1" y="0"/>
                    <a:pt x="1"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9" name="Freeform 279"/>
            <p:cNvSpPr/>
            <p:nvPr/>
          </p:nvSpPr>
          <p:spPr bwMode="auto">
            <a:xfrm>
              <a:off x="5082" y="1767"/>
              <a:ext cx="502" cy="309"/>
            </a:xfrm>
            <a:custGeom>
              <a:avLst/>
              <a:gdLst>
                <a:gd name="T0" fmla="*/ 0 w 132"/>
                <a:gd name="T1" fmla="*/ 1 h 81"/>
                <a:gd name="T2" fmla="*/ 1 w 132"/>
                <a:gd name="T3" fmla="*/ 4 h 81"/>
                <a:gd name="T4" fmla="*/ 66 w 132"/>
                <a:gd name="T5" fmla="*/ 43 h 81"/>
                <a:gd name="T6" fmla="*/ 128 w 132"/>
                <a:gd name="T7" fmla="*/ 80 h 81"/>
                <a:gd name="T8" fmla="*/ 131 w 132"/>
                <a:gd name="T9" fmla="*/ 79 h 81"/>
                <a:gd name="T10" fmla="*/ 130 w 132"/>
                <a:gd name="T11" fmla="*/ 76 h 81"/>
                <a:gd name="T12" fmla="*/ 69 w 132"/>
                <a:gd name="T13" fmla="*/ 40 h 81"/>
                <a:gd name="T14" fmla="*/ 3 w 132"/>
                <a:gd name="T15" fmla="*/ 1 h 81"/>
                <a:gd name="T16" fmla="*/ 0 w 132"/>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81">
                  <a:moveTo>
                    <a:pt x="0" y="1"/>
                  </a:moveTo>
                  <a:cubicBezTo>
                    <a:pt x="0" y="3"/>
                    <a:pt x="0" y="4"/>
                    <a:pt x="1" y="4"/>
                  </a:cubicBezTo>
                  <a:cubicBezTo>
                    <a:pt x="23" y="17"/>
                    <a:pt x="45" y="30"/>
                    <a:pt x="66" y="43"/>
                  </a:cubicBezTo>
                  <a:cubicBezTo>
                    <a:pt x="87" y="56"/>
                    <a:pt x="107" y="69"/>
                    <a:pt x="128" y="80"/>
                  </a:cubicBezTo>
                  <a:cubicBezTo>
                    <a:pt x="129" y="81"/>
                    <a:pt x="130" y="80"/>
                    <a:pt x="131" y="79"/>
                  </a:cubicBezTo>
                  <a:cubicBezTo>
                    <a:pt x="132" y="78"/>
                    <a:pt x="131" y="77"/>
                    <a:pt x="130" y="76"/>
                  </a:cubicBezTo>
                  <a:cubicBezTo>
                    <a:pt x="110" y="65"/>
                    <a:pt x="89" y="52"/>
                    <a:pt x="69" y="40"/>
                  </a:cubicBezTo>
                  <a:cubicBezTo>
                    <a:pt x="47" y="27"/>
                    <a:pt x="26" y="13"/>
                    <a:pt x="3" y="1"/>
                  </a:cubicBezTo>
                  <a:cubicBezTo>
                    <a:pt x="2" y="0"/>
                    <a:pt x="1" y="0"/>
                    <a:pt x="0"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0" name="Freeform 280"/>
            <p:cNvSpPr/>
            <p:nvPr/>
          </p:nvSpPr>
          <p:spPr bwMode="auto">
            <a:xfrm>
              <a:off x="4968" y="1989"/>
              <a:ext cx="571" cy="194"/>
            </a:xfrm>
            <a:custGeom>
              <a:avLst/>
              <a:gdLst>
                <a:gd name="T0" fmla="*/ 1 w 150"/>
                <a:gd name="T1" fmla="*/ 2 h 51"/>
                <a:gd name="T2" fmla="*/ 2 w 150"/>
                <a:gd name="T3" fmla="*/ 5 h 51"/>
                <a:gd name="T4" fmla="*/ 122 w 150"/>
                <a:gd name="T5" fmla="*/ 43 h 51"/>
                <a:gd name="T6" fmla="*/ 147 w 150"/>
                <a:gd name="T7" fmla="*/ 51 h 51"/>
                <a:gd name="T8" fmla="*/ 150 w 150"/>
                <a:gd name="T9" fmla="*/ 49 h 51"/>
                <a:gd name="T10" fmla="*/ 148 w 150"/>
                <a:gd name="T11" fmla="*/ 47 h 51"/>
                <a:gd name="T12" fmla="*/ 123 w 150"/>
                <a:gd name="T13" fmla="*/ 39 h 51"/>
                <a:gd name="T14" fmla="*/ 4 w 150"/>
                <a:gd name="T15" fmla="*/ 1 h 51"/>
                <a:gd name="T16" fmla="*/ 1 w 150"/>
                <a:gd name="T17"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51">
                  <a:moveTo>
                    <a:pt x="1" y="2"/>
                  </a:moveTo>
                  <a:cubicBezTo>
                    <a:pt x="0" y="3"/>
                    <a:pt x="1" y="4"/>
                    <a:pt x="2" y="5"/>
                  </a:cubicBezTo>
                  <a:cubicBezTo>
                    <a:pt x="30" y="15"/>
                    <a:pt x="85" y="32"/>
                    <a:pt x="122" y="43"/>
                  </a:cubicBezTo>
                  <a:cubicBezTo>
                    <a:pt x="147" y="51"/>
                    <a:pt x="147" y="51"/>
                    <a:pt x="147" y="51"/>
                  </a:cubicBezTo>
                  <a:cubicBezTo>
                    <a:pt x="148" y="51"/>
                    <a:pt x="149" y="50"/>
                    <a:pt x="150" y="49"/>
                  </a:cubicBezTo>
                  <a:cubicBezTo>
                    <a:pt x="150" y="48"/>
                    <a:pt x="150" y="47"/>
                    <a:pt x="148" y="47"/>
                  </a:cubicBezTo>
                  <a:cubicBezTo>
                    <a:pt x="123" y="39"/>
                    <a:pt x="123" y="39"/>
                    <a:pt x="123" y="39"/>
                  </a:cubicBezTo>
                  <a:cubicBezTo>
                    <a:pt x="86" y="27"/>
                    <a:pt x="31" y="10"/>
                    <a:pt x="4" y="1"/>
                  </a:cubicBezTo>
                  <a:cubicBezTo>
                    <a:pt x="2" y="0"/>
                    <a:pt x="1" y="1"/>
                    <a:pt x="1"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1" name="Freeform 281"/>
            <p:cNvSpPr/>
            <p:nvPr/>
          </p:nvSpPr>
          <p:spPr bwMode="auto">
            <a:xfrm>
              <a:off x="4759" y="2134"/>
              <a:ext cx="677" cy="137"/>
            </a:xfrm>
            <a:custGeom>
              <a:avLst/>
              <a:gdLst>
                <a:gd name="T0" fmla="*/ 0 w 178"/>
                <a:gd name="T1" fmla="*/ 2 h 36"/>
                <a:gd name="T2" fmla="*/ 2 w 178"/>
                <a:gd name="T3" fmla="*/ 4 h 36"/>
                <a:gd name="T4" fmla="*/ 42 w 178"/>
                <a:gd name="T5" fmla="*/ 12 h 36"/>
                <a:gd name="T6" fmla="*/ 176 w 178"/>
                <a:gd name="T7" fmla="*/ 36 h 36"/>
                <a:gd name="T8" fmla="*/ 178 w 178"/>
                <a:gd name="T9" fmla="*/ 34 h 36"/>
                <a:gd name="T10" fmla="*/ 176 w 178"/>
                <a:gd name="T11" fmla="*/ 31 h 36"/>
                <a:gd name="T12" fmla="*/ 43 w 178"/>
                <a:gd name="T13" fmla="*/ 8 h 36"/>
                <a:gd name="T14" fmla="*/ 3 w 178"/>
                <a:gd name="T15" fmla="*/ 0 h 36"/>
                <a:gd name="T16" fmla="*/ 0 w 178"/>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36">
                  <a:moveTo>
                    <a:pt x="0" y="2"/>
                  </a:moveTo>
                  <a:cubicBezTo>
                    <a:pt x="0" y="3"/>
                    <a:pt x="1" y="4"/>
                    <a:pt x="2" y="4"/>
                  </a:cubicBezTo>
                  <a:cubicBezTo>
                    <a:pt x="42" y="12"/>
                    <a:pt x="42" y="12"/>
                    <a:pt x="42" y="12"/>
                  </a:cubicBezTo>
                  <a:cubicBezTo>
                    <a:pt x="87" y="20"/>
                    <a:pt x="133" y="29"/>
                    <a:pt x="176" y="36"/>
                  </a:cubicBezTo>
                  <a:cubicBezTo>
                    <a:pt x="177" y="36"/>
                    <a:pt x="178" y="35"/>
                    <a:pt x="178" y="34"/>
                  </a:cubicBezTo>
                  <a:cubicBezTo>
                    <a:pt x="178" y="33"/>
                    <a:pt x="177" y="32"/>
                    <a:pt x="176" y="31"/>
                  </a:cubicBezTo>
                  <a:cubicBezTo>
                    <a:pt x="134" y="25"/>
                    <a:pt x="88" y="16"/>
                    <a:pt x="43" y="8"/>
                  </a:cubicBezTo>
                  <a:cubicBezTo>
                    <a:pt x="3" y="0"/>
                    <a:pt x="3" y="0"/>
                    <a:pt x="3" y="0"/>
                  </a:cubicBezTo>
                  <a:cubicBezTo>
                    <a:pt x="2" y="0"/>
                    <a:pt x="0" y="1"/>
                    <a:pt x="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2" name="Freeform 282"/>
            <p:cNvSpPr/>
            <p:nvPr/>
          </p:nvSpPr>
          <p:spPr bwMode="auto">
            <a:xfrm>
              <a:off x="5421" y="2187"/>
              <a:ext cx="312" cy="84"/>
            </a:xfrm>
            <a:custGeom>
              <a:avLst/>
              <a:gdLst>
                <a:gd name="T0" fmla="*/ 79 w 82"/>
                <a:gd name="T1" fmla="*/ 0 h 22"/>
                <a:gd name="T2" fmla="*/ 22 w 82"/>
                <a:gd name="T3" fmla="*/ 13 h 22"/>
                <a:gd name="T4" fmla="*/ 1 w 82"/>
                <a:gd name="T5" fmla="*/ 17 h 22"/>
                <a:gd name="T6" fmla="*/ 0 w 82"/>
                <a:gd name="T7" fmla="*/ 20 h 22"/>
                <a:gd name="T8" fmla="*/ 2 w 82"/>
                <a:gd name="T9" fmla="*/ 22 h 22"/>
                <a:gd name="T10" fmla="*/ 23 w 82"/>
                <a:gd name="T11" fmla="*/ 18 h 22"/>
                <a:gd name="T12" fmla="*/ 81 w 82"/>
                <a:gd name="T13" fmla="*/ 4 h 22"/>
                <a:gd name="T14" fmla="*/ 82 w 82"/>
                <a:gd name="T15" fmla="*/ 1 h 22"/>
                <a:gd name="T16" fmla="*/ 79 w 8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2">
                  <a:moveTo>
                    <a:pt x="79" y="0"/>
                  </a:moveTo>
                  <a:cubicBezTo>
                    <a:pt x="57" y="7"/>
                    <a:pt x="41" y="10"/>
                    <a:pt x="22" y="13"/>
                  </a:cubicBezTo>
                  <a:cubicBezTo>
                    <a:pt x="1" y="17"/>
                    <a:pt x="1" y="17"/>
                    <a:pt x="1" y="17"/>
                  </a:cubicBezTo>
                  <a:cubicBezTo>
                    <a:pt x="0" y="18"/>
                    <a:pt x="0" y="19"/>
                    <a:pt x="0" y="20"/>
                  </a:cubicBezTo>
                  <a:cubicBezTo>
                    <a:pt x="0" y="21"/>
                    <a:pt x="1" y="22"/>
                    <a:pt x="2" y="22"/>
                  </a:cubicBezTo>
                  <a:cubicBezTo>
                    <a:pt x="23" y="18"/>
                    <a:pt x="23" y="18"/>
                    <a:pt x="23" y="18"/>
                  </a:cubicBezTo>
                  <a:cubicBezTo>
                    <a:pt x="42" y="14"/>
                    <a:pt x="58" y="11"/>
                    <a:pt x="81" y="4"/>
                  </a:cubicBezTo>
                  <a:cubicBezTo>
                    <a:pt x="82" y="4"/>
                    <a:pt x="82" y="3"/>
                    <a:pt x="82" y="1"/>
                  </a:cubicBezTo>
                  <a:cubicBezTo>
                    <a:pt x="82" y="0"/>
                    <a:pt x="80" y="0"/>
                    <a:pt x="79"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3" name="Freeform 283"/>
            <p:cNvSpPr/>
            <p:nvPr/>
          </p:nvSpPr>
          <p:spPr bwMode="auto">
            <a:xfrm>
              <a:off x="5561" y="1939"/>
              <a:ext cx="175" cy="263"/>
            </a:xfrm>
            <a:custGeom>
              <a:avLst/>
              <a:gdLst>
                <a:gd name="T0" fmla="*/ 2 w 46"/>
                <a:gd name="T1" fmla="*/ 1 h 69"/>
                <a:gd name="T2" fmla="*/ 1 w 46"/>
                <a:gd name="T3" fmla="*/ 4 h 69"/>
                <a:gd name="T4" fmla="*/ 28 w 46"/>
                <a:gd name="T5" fmla="*/ 47 h 69"/>
                <a:gd name="T6" fmla="*/ 42 w 46"/>
                <a:gd name="T7" fmla="*/ 68 h 69"/>
                <a:gd name="T8" fmla="*/ 45 w 46"/>
                <a:gd name="T9" fmla="*/ 69 h 69"/>
                <a:gd name="T10" fmla="*/ 45 w 46"/>
                <a:gd name="T11" fmla="*/ 66 h 69"/>
                <a:gd name="T12" fmla="*/ 32 w 46"/>
                <a:gd name="T13" fmla="*/ 45 h 69"/>
                <a:gd name="T14" fmla="*/ 5 w 46"/>
                <a:gd name="T15" fmla="*/ 2 h 69"/>
                <a:gd name="T16" fmla="*/ 2 w 46"/>
                <a:gd name="T17"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9">
                  <a:moveTo>
                    <a:pt x="2" y="1"/>
                  </a:moveTo>
                  <a:cubicBezTo>
                    <a:pt x="1" y="1"/>
                    <a:pt x="0" y="3"/>
                    <a:pt x="1" y="4"/>
                  </a:cubicBezTo>
                  <a:cubicBezTo>
                    <a:pt x="10" y="19"/>
                    <a:pt x="20" y="34"/>
                    <a:pt x="28" y="47"/>
                  </a:cubicBezTo>
                  <a:cubicBezTo>
                    <a:pt x="42" y="68"/>
                    <a:pt x="42" y="68"/>
                    <a:pt x="42" y="68"/>
                  </a:cubicBezTo>
                  <a:cubicBezTo>
                    <a:pt x="42" y="69"/>
                    <a:pt x="44" y="69"/>
                    <a:pt x="45" y="69"/>
                  </a:cubicBezTo>
                  <a:cubicBezTo>
                    <a:pt x="46" y="68"/>
                    <a:pt x="46" y="67"/>
                    <a:pt x="45" y="66"/>
                  </a:cubicBezTo>
                  <a:cubicBezTo>
                    <a:pt x="32" y="45"/>
                    <a:pt x="32" y="45"/>
                    <a:pt x="32" y="45"/>
                  </a:cubicBezTo>
                  <a:cubicBezTo>
                    <a:pt x="23" y="32"/>
                    <a:pt x="13" y="17"/>
                    <a:pt x="5" y="2"/>
                  </a:cubicBezTo>
                  <a:cubicBezTo>
                    <a:pt x="4" y="1"/>
                    <a:pt x="3" y="0"/>
                    <a:pt x="2"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4" name="Freeform 284"/>
            <p:cNvSpPr/>
            <p:nvPr/>
          </p:nvSpPr>
          <p:spPr bwMode="auto">
            <a:xfrm>
              <a:off x="4763" y="1992"/>
              <a:ext cx="220" cy="161"/>
            </a:xfrm>
            <a:custGeom>
              <a:avLst/>
              <a:gdLst>
                <a:gd name="T0" fmla="*/ 55 w 58"/>
                <a:gd name="T1" fmla="*/ 0 h 42"/>
                <a:gd name="T2" fmla="*/ 2 w 58"/>
                <a:gd name="T3" fmla="*/ 37 h 42"/>
                <a:gd name="T4" fmla="*/ 1 w 58"/>
                <a:gd name="T5" fmla="*/ 40 h 42"/>
                <a:gd name="T6" fmla="*/ 4 w 58"/>
                <a:gd name="T7" fmla="*/ 41 h 42"/>
                <a:gd name="T8" fmla="*/ 57 w 58"/>
                <a:gd name="T9" fmla="*/ 4 h 42"/>
                <a:gd name="T10" fmla="*/ 58 w 58"/>
                <a:gd name="T11" fmla="*/ 1 h 42"/>
                <a:gd name="T12" fmla="*/ 55 w 58"/>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8" h="42">
                  <a:moveTo>
                    <a:pt x="55" y="0"/>
                  </a:moveTo>
                  <a:cubicBezTo>
                    <a:pt x="38" y="14"/>
                    <a:pt x="22" y="24"/>
                    <a:pt x="2" y="37"/>
                  </a:cubicBezTo>
                  <a:cubicBezTo>
                    <a:pt x="1" y="38"/>
                    <a:pt x="0" y="39"/>
                    <a:pt x="1" y="40"/>
                  </a:cubicBezTo>
                  <a:cubicBezTo>
                    <a:pt x="2" y="41"/>
                    <a:pt x="3" y="42"/>
                    <a:pt x="4" y="41"/>
                  </a:cubicBezTo>
                  <a:cubicBezTo>
                    <a:pt x="24" y="28"/>
                    <a:pt x="41" y="17"/>
                    <a:pt x="57" y="4"/>
                  </a:cubicBezTo>
                  <a:cubicBezTo>
                    <a:pt x="58" y="3"/>
                    <a:pt x="58" y="2"/>
                    <a:pt x="58" y="1"/>
                  </a:cubicBezTo>
                  <a:cubicBezTo>
                    <a:pt x="57" y="0"/>
                    <a:pt x="56" y="0"/>
                    <a:pt x="55"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5" name="Freeform 285"/>
            <p:cNvSpPr/>
            <p:nvPr/>
          </p:nvSpPr>
          <p:spPr bwMode="auto">
            <a:xfrm>
              <a:off x="4964" y="1767"/>
              <a:ext cx="129" cy="244"/>
            </a:xfrm>
            <a:custGeom>
              <a:avLst/>
              <a:gdLst>
                <a:gd name="T0" fmla="*/ 30 w 34"/>
                <a:gd name="T1" fmla="*/ 2 h 64"/>
                <a:gd name="T2" fmla="*/ 14 w 34"/>
                <a:gd name="T3" fmla="*/ 34 h 64"/>
                <a:gd name="T4" fmla="*/ 1 w 34"/>
                <a:gd name="T5" fmla="*/ 60 h 64"/>
                <a:gd name="T6" fmla="*/ 2 w 34"/>
                <a:gd name="T7" fmla="*/ 63 h 64"/>
                <a:gd name="T8" fmla="*/ 5 w 34"/>
                <a:gd name="T9" fmla="*/ 62 h 64"/>
                <a:gd name="T10" fmla="*/ 18 w 34"/>
                <a:gd name="T11" fmla="*/ 36 h 64"/>
                <a:gd name="T12" fmla="*/ 34 w 34"/>
                <a:gd name="T13" fmla="*/ 3 h 64"/>
                <a:gd name="T14" fmla="*/ 33 w 34"/>
                <a:gd name="T15" fmla="*/ 0 h 64"/>
                <a:gd name="T16" fmla="*/ 30 w 34"/>
                <a:gd name="T17"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4">
                  <a:moveTo>
                    <a:pt x="30" y="2"/>
                  </a:moveTo>
                  <a:cubicBezTo>
                    <a:pt x="26" y="12"/>
                    <a:pt x="20" y="23"/>
                    <a:pt x="14" y="34"/>
                  </a:cubicBezTo>
                  <a:cubicBezTo>
                    <a:pt x="9" y="43"/>
                    <a:pt x="5" y="52"/>
                    <a:pt x="1" y="60"/>
                  </a:cubicBezTo>
                  <a:cubicBezTo>
                    <a:pt x="0" y="61"/>
                    <a:pt x="1" y="63"/>
                    <a:pt x="2" y="63"/>
                  </a:cubicBezTo>
                  <a:cubicBezTo>
                    <a:pt x="3" y="64"/>
                    <a:pt x="4" y="63"/>
                    <a:pt x="5" y="62"/>
                  </a:cubicBezTo>
                  <a:cubicBezTo>
                    <a:pt x="9" y="54"/>
                    <a:pt x="13" y="45"/>
                    <a:pt x="18" y="36"/>
                  </a:cubicBezTo>
                  <a:cubicBezTo>
                    <a:pt x="24" y="25"/>
                    <a:pt x="29" y="13"/>
                    <a:pt x="34" y="3"/>
                  </a:cubicBezTo>
                  <a:cubicBezTo>
                    <a:pt x="34" y="2"/>
                    <a:pt x="34" y="1"/>
                    <a:pt x="33" y="0"/>
                  </a:cubicBezTo>
                  <a:cubicBezTo>
                    <a:pt x="32" y="0"/>
                    <a:pt x="30" y="0"/>
                    <a:pt x="3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6" name="Freeform 286"/>
            <p:cNvSpPr/>
            <p:nvPr/>
          </p:nvSpPr>
          <p:spPr bwMode="auto">
            <a:xfrm>
              <a:off x="5040" y="1531"/>
              <a:ext cx="53" cy="256"/>
            </a:xfrm>
            <a:custGeom>
              <a:avLst/>
              <a:gdLst>
                <a:gd name="T0" fmla="*/ 1 w 14"/>
                <a:gd name="T1" fmla="*/ 0 h 67"/>
                <a:gd name="T2" fmla="*/ 0 w 14"/>
                <a:gd name="T3" fmla="*/ 3 h 67"/>
                <a:gd name="T4" fmla="*/ 9 w 14"/>
                <a:gd name="T5" fmla="*/ 65 h 67"/>
                <a:gd name="T6" fmla="*/ 12 w 14"/>
                <a:gd name="T7" fmla="*/ 67 h 67"/>
                <a:gd name="T8" fmla="*/ 14 w 14"/>
                <a:gd name="T9" fmla="*/ 65 h 67"/>
                <a:gd name="T10" fmla="*/ 4 w 14"/>
                <a:gd name="T11" fmla="*/ 1 h 67"/>
                <a:gd name="T12" fmla="*/ 1 w 14"/>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4" h="67">
                  <a:moveTo>
                    <a:pt x="1" y="0"/>
                  </a:moveTo>
                  <a:cubicBezTo>
                    <a:pt x="0" y="0"/>
                    <a:pt x="0" y="1"/>
                    <a:pt x="0" y="3"/>
                  </a:cubicBezTo>
                  <a:cubicBezTo>
                    <a:pt x="4" y="19"/>
                    <a:pt x="9" y="49"/>
                    <a:pt x="9" y="65"/>
                  </a:cubicBezTo>
                  <a:cubicBezTo>
                    <a:pt x="9" y="66"/>
                    <a:pt x="10" y="67"/>
                    <a:pt x="12" y="67"/>
                  </a:cubicBezTo>
                  <a:cubicBezTo>
                    <a:pt x="13" y="67"/>
                    <a:pt x="14" y="66"/>
                    <a:pt x="14" y="65"/>
                  </a:cubicBezTo>
                  <a:cubicBezTo>
                    <a:pt x="14" y="48"/>
                    <a:pt x="9" y="18"/>
                    <a:pt x="4" y="1"/>
                  </a:cubicBezTo>
                  <a:cubicBezTo>
                    <a:pt x="4" y="0"/>
                    <a:pt x="3" y="0"/>
                    <a:pt x="1"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7" name="Freeform 287"/>
            <p:cNvSpPr/>
            <p:nvPr/>
          </p:nvSpPr>
          <p:spPr bwMode="auto">
            <a:xfrm>
              <a:off x="4835" y="1523"/>
              <a:ext cx="220" cy="73"/>
            </a:xfrm>
            <a:custGeom>
              <a:avLst/>
              <a:gdLst>
                <a:gd name="T0" fmla="*/ 55 w 58"/>
                <a:gd name="T1" fmla="*/ 1 h 19"/>
                <a:gd name="T2" fmla="*/ 2 w 58"/>
                <a:gd name="T3" fmla="*/ 14 h 19"/>
                <a:gd name="T4" fmla="*/ 1 w 58"/>
                <a:gd name="T5" fmla="*/ 17 h 19"/>
                <a:gd name="T6" fmla="*/ 4 w 58"/>
                <a:gd name="T7" fmla="*/ 18 h 19"/>
                <a:gd name="T8" fmla="*/ 56 w 58"/>
                <a:gd name="T9" fmla="*/ 5 h 19"/>
                <a:gd name="T10" fmla="*/ 57 w 58"/>
                <a:gd name="T11" fmla="*/ 2 h 19"/>
                <a:gd name="T12" fmla="*/ 55 w 58"/>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58" h="19">
                  <a:moveTo>
                    <a:pt x="55" y="1"/>
                  </a:moveTo>
                  <a:cubicBezTo>
                    <a:pt x="46" y="2"/>
                    <a:pt x="12" y="11"/>
                    <a:pt x="2" y="14"/>
                  </a:cubicBezTo>
                  <a:cubicBezTo>
                    <a:pt x="1" y="15"/>
                    <a:pt x="0" y="16"/>
                    <a:pt x="1" y="17"/>
                  </a:cubicBezTo>
                  <a:cubicBezTo>
                    <a:pt x="1" y="18"/>
                    <a:pt x="2" y="19"/>
                    <a:pt x="4" y="18"/>
                  </a:cubicBezTo>
                  <a:cubicBezTo>
                    <a:pt x="13" y="15"/>
                    <a:pt x="47" y="6"/>
                    <a:pt x="56" y="5"/>
                  </a:cubicBezTo>
                  <a:cubicBezTo>
                    <a:pt x="57" y="5"/>
                    <a:pt x="58" y="3"/>
                    <a:pt x="57" y="2"/>
                  </a:cubicBezTo>
                  <a:cubicBezTo>
                    <a:pt x="57" y="1"/>
                    <a:pt x="56" y="0"/>
                    <a:pt x="55"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8" name="Freeform 288"/>
            <p:cNvSpPr/>
            <p:nvPr/>
          </p:nvSpPr>
          <p:spPr bwMode="auto">
            <a:xfrm>
              <a:off x="4690" y="1577"/>
              <a:ext cx="164" cy="210"/>
            </a:xfrm>
            <a:custGeom>
              <a:avLst/>
              <a:gdLst>
                <a:gd name="T0" fmla="*/ 39 w 43"/>
                <a:gd name="T1" fmla="*/ 1 h 55"/>
                <a:gd name="T2" fmla="*/ 14 w 43"/>
                <a:gd name="T3" fmla="*/ 33 h 55"/>
                <a:gd name="T4" fmla="*/ 1 w 43"/>
                <a:gd name="T5" fmla="*/ 51 h 55"/>
                <a:gd name="T6" fmla="*/ 1 w 43"/>
                <a:gd name="T7" fmla="*/ 54 h 55"/>
                <a:gd name="T8" fmla="*/ 4 w 43"/>
                <a:gd name="T9" fmla="*/ 54 h 55"/>
                <a:gd name="T10" fmla="*/ 18 w 43"/>
                <a:gd name="T11" fmla="*/ 36 h 55"/>
                <a:gd name="T12" fmla="*/ 42 w 43"/>
                <a:gd name="T13" fmla="*/ 4 h 55"/>
                <a:gd name="T14" fmla="*/ 42 w 43"/>
                <a:gd name="T15" fmla="*/ 1 h 55"/>
                <a:gd name="T16" fmla="*/ 39 w 43"/>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5">
                  <a:moveTo>
                    <a:pt x="39" y="1"/>
                  </a:moveTo>
                  <a:cubicBezTo>
                    <a:pt x="33" y="8"/>
                    <a:pt x="24" y="21"/>
                    <a:pt x="14" y="33"/>
                  </a:cubicBezTo>
                  <a:cubicBezTo>
                    <a:pt x="1" y="51"/>
                    <a:pt x="1" y="51"/>
                    <a:pt x="1" y="51"/>
                  </a:cubicBezTo>
                  <a:cubicBezTo>
                    <a:pt x="0" y="52"/>
                    <a:pt x="0" y="53"/>
                    <a:pt x="1" y="54"/>
                  </a:cubicBezTo>
                  <a:cubicBezTo>
                    <a:pt x="2" y="55"/>
                    <a:pt x="3" y="55"/>
                    <a:pt x="4" y="54"/>
                  </a:cubicBezTo>
                  <a:cubicBezTo>
                    <a:pt x="18" y="36"/>
                    <a:pt x="18" y="36"/>
                    <a:pt x="18" y="36"/>
                  </a:cubicBezTo>
                  <a:cubicBezTo>
                    <a:pt x="27" y="23"/>
                    <a:pt x="36" y="11"/>
                    <a:pt x="42" y="4"/>
                  </a:cubicBezTo>
                  <a:cubicBezTo>
                    <a:pt x="43" y="3"/>
                    <a:pt x="43" y="2"/>
                    <a:pt x="42" y="1"/>
                  </a:cubicBezTo>
                  <a:cubicBezTo>
                    <a:pt x="41" y="0"/>
                    <a:pt x="40" y="0"/>
                    <a:pt x="39"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9" name="Freeform 289"/>
            <p:cNvSpPr/>
            <p:nvPr/>
          </p:nvSpPr>
          <p:spPr bwMode="auto">
            <a:xfrm>
              <a:off x="4652" y="1771"/>
              <a:ext cx="53" cy="221"/>
            </a:xfrm>
            <a:custGeom>
              <a:avLst/>
              <a:gdLst>
                <a:gd name="T0" fmla="*/ 10 w 14"/>
                <a:gd name="T1" fmla="*/ 2 h 58"/>
                <a:gd name="T2" fmla="*/ 0 w 14"/>
                <a:gd name="T3" fmla="*/ 55 h 58"/>
                <a:gd name="T4" fmla="*/ 2 w 14"/>
                <a:gd name="T5" fmla="*/ 58 h 58"/>
                <a:gd name="T6" fmla="*/ 4 w 14"/>
                <a:gd name="T7" fmla="*/ 56 h 58"/>
                <a:gd name="T8" fmla="*/ 14 w 14"/>
                <a:gd name="T9" fmla="*/ 3 h 58"/>
                <a:gd name="T10" fmla="*/ 12 w 14"/>
                <a:gd name="T11" fmla="*/ 0 h 58"/>
                <a:gd name="T12" fmla="*/ 10 w 14"/>
                <a:gd name="T13" fmla="*/ 2 h 58"/>
              </a:gdLst>
              <a:ahLst/>
              <a:cxnLst>
                <a:cxn ang="0">
                  <a:pos x="T0" y="T1"/>
                </a:cxn>
                <a:cxn ang="0">
                  <a:pos x="T2" y="T3"/>
                </a:cxn>
                <a:cxn ang="0">
                  <a:pos x="T4" y="T5"/>
                </a:cxn>
                <a:cxn ang="0">
                  <a:pos x="T6" y="T7"/>
                </a:cxn>
                <a:cxn ang="0">
                  <a:pos x="T8" y="T9"/>
                </a:cxn>
                <a:cxn ang="0">
                  <a:pos x="T10" y="T11"/>
                </a:cxn>
                <a:cxn ang="0">
                  <a:pos x="T12" y="T13"/>
                </a:cxn>
              </a:cxnLst>
              <a:rect l="0" t="0" r="r" b="b"/>
              <a:pathLst>
                <a:path w="14" h="58">
                  <a:moveTo>
                    <a:pt x="10" y="2"/>
                  </a:moveTo>
                  <a:cubicBezTo>
                    <a:pt x="5" y="25"/>
                    <a:pt x="2" y="42"/>
                    <a:pt x="0" y="55"/>
                  </a:cubicBezTo>
                  <a:cubicBezTo>
                    <a:pt x="0" y="57"/>
                    <a:pt x="1" y="58"/>
                    <a:pt x="2" y="58"/>
                  </a:cubicBezTo>
                  <a:cubicBezTo>
                    <a:pt x="3" y="58"/>
                    <a:pt x="4" y="57"/>
                    <a:pt x="4" y="56"/>
                  </a:cubicBezTo>
                  <a:cubicBezTo>
                    <a:pt x="6" y="43"/>
                    <a:pt x="9" y="25"/>
                    <a:pt x="14" y="3"/>
                  </a:cubicBezTo>
                  <a:cubicBezTo>
                    <a:pt x="14" y="2"/>
                    <a:pt x="13" y="1"/>
                    <a:pt x="12" y="0"/>
                  </a:cubicBezTo>
                  <a:cubicBezTo>
                    <a:pt x="11" y="0"/>
                    <a:pt x="10" y="1"/>
                    <a:pt x="1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0" name="Freeform 290"/>
            <p:cNvSpPr/>
            <p:nvPr/>
          </p:nvSpPr>
          <p:spPr bwMode="auto">
            <a:xfrm>
              <a:off x="4652" y="1977"/>
              <a:ext cx="126" cy="176"/>
            </a:xfrm>
            <a:custGeom>
              <a:avLst/>
              <a:gdLst>
                <a:gd name="T0" fmla="*/ 2 w 33"/>
                <a:gd name="T1" fmla="*/ 1 h 46"/>
                <a:gd name="T2" fmla="*/ 1 w 33"/>
                <a:gd name="T3" fmla="*/ 4 h 46"/>
                <a:gd name="T4" fmla="*/ 19 w 33"/>
                <a:gd name="T5" fmla="*/ 31 h 46"/>
                <a:gd name="T6" fmla="*/ 28 w 33"/>
                <a:gd name="T7" fmla="*/ 45 h 46"/>
                <a:gd name="T8" fmla="*/ 32 w 33"/>
                <a:gd name="T9" fmla="*/ 45 h 46"/>
                <a:gd name="T10" fmla="*/ 32 w 33"/>
                <a:gd name="T11" fmla="*/ 42 h 46"/>
                <a:gd name="T12" fmla="*/ 23 w 33"/>
                <a:gd name="T13" fmla="*/ 29 h 46"/>
                <a:gd name="T14" fmla="*/ 5 w 33"/>
                <a:gd name="T15" fmla="*/ 2 h 46"/>
                <a:gd name="T16" fmla="*/ 2 w 3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6">
                  <a:moveTo>
                    <a:pt x="2" y="1"/>
                  </a:moveTo>
                  <a:cubicBezTo>
                    <a:pt x="1" y="1"/>
                    <a:pt x="0" y="3"/>
                    <a:pt x="1" y="4"/>
                  </a:cubicBezTo>
                  <a:cubicBezTo>
                    <a:pt x="7" y="14"/>
                    <a:pt x="13" y="23"/>
                    <a:pt x="19" y="31"/>
                  </a:cubicBezTo>
                  <a:cubicBezTo>
                    <a:pt x="28" y="45"/>
                    <a:pt x="28" y="45"/>
                    <a:pt x="28" y="45"/>
                  </a:cubicBezTo>
                  <a:cubicBezTo>
                    <a:pt x="29" y="46"/>
                    <a:pt x="31" y="46"/>
                    <a:pt x="32" y="45"/>
                  </a:cubicBezTo>
                  <a:cubicBezTo>
                    <a:pt x="32" y="45"/>
                    <a:pt x="33" y="43"/>
                    <a:pt x="32" y="42"/>
                  </a:cubicBezTo>
                  <a:cubicBezTo>
                    <a:pt x="23" y="29"/>
                    <a:pt x="23" y="29"/>
                    <a:pt x="23" y="29"/>
                  </a:cubicBezTo>
                  <a:cubicBezTo>
                    <a:pt x="17" y="21"/>
                    <a:pt x="11" y="12"/>
                    <a:pt x="5" y="2"/>
                  </a:cubicBezTo>
                  <a:cubicBezTo>
                    <a:pt x="4" y="1"/>
                    <a:pt x="3" y="0"/>
                    <a:pt x="2"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1" name="Freeform 291"/>
            <p:cNvSpPr/>
            <p:nvPr/>
          </p:nvSpPr>
          <p:spPr bwMode="auto">
            <a:xfrm>
              <a:off x="5424" y="1931"/>
              <a:ext cx="206" cy="340"/>
            </a:xfrm>
            <a:custGeom>
              <a:avLst/>
              <a:gdLst>
                <a:gd name="T0" fmla="*/ 35 w 54"/>
                <a:gd name="T1" fmla="*/ 1 h 89"/>
                <a:gd name="T2" fmla="*/ 34 w 54"/>
                <a:gd name="T3" fmla="*/ 3 h 89"/>
                <a:gd name="T4" fmla="*/ 2 w 54"/>
                <a:gd name="T5" fmla="*/ 84 h 89"/>
                <a:gd name="T6" fmla="*/ 1 w 54"/>
                <a:gd name="T7" fmla="*/ 87 h 89"/>
                <a:gd name="T8" fmla="*/ 4 w 54"/>
                <a:gd name="T9" fmla="*/ 88 h 89"/>
                <a:gd name="T10" fmla="*/ 37 w 54"/>
                <a:gd name="T11" fmla="*/ 2 h 89"/>
                <a:gd name="T12" fmla="*/ 35 w 54"/>
                <a:gd name="T13" fmla="*/ 1 h 89"/>
              </a:gdLst>
              <a:ahLst/>
              <a:cxnLst>
                <a:cxn ang="0">
                  <a:pos x="T0" y="T1"/>
                </a:cxn>
                <a:cxn ang="0">
                  <a:pos x="T2" y="T3"/>
                </a:cxn>
                <a:cxn ang="0">
                  <a:pos x="T4" y="T5"/>
                </a:cxn>
                <a:cxn ang="0">
                  <a:pos x="T6" y="T7"/>
                </a:cxn>
                <a:cxn ang="0">
                  <a:pos x="T8" y="T9"/>
                </a:cxn>
                <a:cxn ang="0">
                  <a:pos x="T10" y="T11"/>
                </a:cxn>
                <a:cxn ang="0">
                  <a:pos x="T12" y="T13"/>
                </a:cxn>
              </a:cxnLst>
              <a:rect l="0" t="0" r="r" b="b"/>
              <a:pathLst>
                <a:path w="54" h="89">
                  <a:moveTo>
                    <a:pt x="35" y="1"/>
                  </a:moveTo>
                  <a:cubicBezTo>
                    <a:pt x="33" y="1"/>
                    <a:pt x="33" y="2"/>
                    <a:pt x="34" y="3"/>
                  </a:cubicBezTo>
                  <a:cubicBezTo>
                    <a:pt x="49" y="36"/>
                    <a:pt x="29" y="70"/>
                    <a:pt x="2" y="84"/>
                  </a:cubicBezTo>
                  <a:cubicBezTo>
                    <a:pt x="1" y="85"/>
                    <a:pt x="0" y="86"/>
                    <a:pt x="1" y="87"/>
                  </a:cubicBezTo>
                  <a:cubicBezTo>
                    <a:pt x="1" y="88"/>
                    <a:pt x="3" y="89"/>
                    <a:pt x="4" y="88"/>
                  </a:cubicBezTo>
                  <a:cubicBezTo>
                    <a:pt x="33" y="73"/>
                    <a:pt x="54" y="37"/>
                    <a:pt x="37" y="2"/>
                  </a:cubicBezTo>
                  <a:cubicBezTo>
                    <a:pt x="37" y="1"/>
                    <a:pt x="36" y="0"/>
                    <a:pt x="35"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2" name="Freeform 292"/>
            <p:cNvSpPr/>
            <p:nvPr/>
          </p:nvSpPr>
          <p:spPr bwMode="auto">
            <a:xfrm>
              <a:off x="5333" y="1470"/>
              <a:ext cx="65" cy="95"/>
            </a:xfrm>
            <a:custGeom>
              <a:avLst/>
              <a:gdLst>
                <a:gd name="T0" fmla="*/ 16 w 17"/>
                <a:gd name="T1" fmla="*/ 12 h 25"/>
                <a:gd name="T2" fmla="*/ 4 w 17"/>
                <a:gd name="T3" fmla="*/ 18 h 25"/>
                <a:gd name="T4" fmla="*/ 13 w 17"/>
                <a:gd name="T5" fmla="*/ 5 h 25"/>
                <a:gd name="T6" fmla="*/ 16 w 17"/>
                <a:gd name="T7" fmla="*/ 12 h 25"/>
              </a:gdLst>
              <a:ahLst/>
              <a:cxnLst>
                <a:cxn ang="0">
                  <a:pos x="T0" y="T1"/>
                </a:cxn>
                <a:cxn ang="0">
                  <a:pos x="T2" y="T3"/>
                </a:cxn>
                <a:cxn ang="0">
                  <a:pos x="T4" y="T5"/>
                </a:cxn>
                <a:cxn ang="0">
                  <a:pos x="T6" y="T7"/>
                </a:cxn>
              </a:cxnLst>
              <a:rect l="0" t="0" r="r" b="b"/>
              <a:pathLst>
                <a:path w="17" h="25">
                  <a:moveTo>
                    <a:pt x="16" y="12"/>
                  </a:moveTo>
                  <a:cubicBezTo>
                    <a:pt x="17" y="20"/>
                    <a:pt x="10" y="25"/>
                    <a:pt x="4" y="18"/>
                  </a:cubicBezTo>
                  <a:cubicBezTo>
                    <a:pt x="0" y="12"/>
                    <a:pt x="5" y="0"/>
                    <a:pt x="13" y="5"/>
                  </a:cubicBezTo>
                  <a:cubicBezTo>
                    <a:pt x="15" y="6"/>
                    <a:pt x="16" y="10"/>
                    <a:pt x="16" y="1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3" name="Freeform 293"/>
            <p:cNvSpPr/>
            <p:nvPr/>
          </p:nvSpPr>
          <p:spPr bwMode="auto">
            <a:xfrm>
              <a:off x="5238" y="1523"/>
              <a:ext cx="160" cy="366"/>
            </a:xfrm>
            <a:custGeom>
              <a:avLst/>
              <a:gdLst>
                <a:gd name="T0" fmla="*/ 20 w 42"/>
                <a:gd name="T1" fmla="*/ 14 h 96"/>
                <a:gd name="T2" fmla="*/ 27 w 42"/>
                <a:gd name="T3" fmla="*/ 7 h 96"/>
                <a:gd name="T4" fmla="*/ 30 w 42"/>
                <a:gd name="T5" fmla="*/ 2 h 96"/>
                <a:gd name="T6" fmla="*/ 34 w 42"/>
                <a:gd name="T7" fmla="*/ 2 h 96"/>
                <a:gd name="T8" fmla="*/ 32 w 42"/>
                <a:gd name="T9" fmla="*/ 7 h 96"/>
                <a:gd name="T10" fmla="*/ 32 w 42"/>
                <a:gd name="T11" fmla="*/ 12 h 96"/>
                <a:gd name="T12" fmla="*/ 33 w 42"/>
                <a:gd name="T13" fmla="*/ 24 h 96"/>
                <a:gd name="T14" fmla="*/ 34 w 42"/>
                <a:gd name="T15" fmla="*/ 34 h 96"/>
                <a:gd name="T16" fmla="*/ 34 w 42"/>
                <a:gd name="T17" fmla="*/ 43 h 96"/>
                <a:gd name="T18" fmla="*/ 34 w 42"/>
                <a:gd name="T19" fmla="*/ 53 h 96"/>
                <a:gd name="T20" fmla="*/ 31 w 42"/>
                <a:gd name="T21" fmla="*/ 57 h 96"/>
                <a:gd name="T22" fmla="*/ 29 w 42"/>
                <a:gd name="T23" fmla="*/ 47 h 96"/>
                <a:gd name="T24" fmla="*/ 28 w 42"/>
                <a:gd name="T25" fmla="*/ 32 h 96"/>
                <a:gd name="T26" fmla="*/ 29 w 42"/>
                <a:gd name="T27" fmla="*/ 24 h 96"/>
                <a:gd name="T28" fmla="*/ 23 w 42"/>
                <a:gd name="T29" fmla="*/ 31 h 96"/>
                <a:gd name="T30" fmla="*/ 19 w 42"/>
                <a:gd name="T31" fmla="*/ 42 h 96"/>
                <a:gd name="T32" fmla="*/ 27 w 42"/>
                <a:gd name="T33" fmla="*/ 51 h 96"/>
                <a:gd name="T34" fmla="*/ 36 w 42"/>
                <a:gd name="T35" fmla="*/ 60 h 96"/>
                <a:gd name="T36" fmla="*/ 36 w 42"/>
                <a:gd name="T37" fmla="*/ 73 h 96"/>
                <a:gd name="T38" fmla="*/ 23 w 42"/>
                <a:gd name="T39" fmla="*/ 81 h 96"/>
                <a:gd name="T40" fmla="*/ 15 w 42"/>
                <a:gd name="T41" fmla="*/ 88 h 96"/>
                <a:gd name="T42" fmla="*/ 10 w 42"/>
                <a:gd name="T43" fmla="*/ 92 h 96"/>
                <a:gd name="T44" fmla="*/ 7 w 42"/>
                <a:gd name="T45" fmla="*/ 84 h 96"/>
                <a:gd name="T46" fmla="*/ 16 w 42"/>
                <a:gd name="T47" fmla="*/ 78 h 96"/>
                <a:gd name="T48" fmla="*/ 24 w 42"/>
                <a:gd name="T49" fmla="*/ 73 h 96"/>
                <a:gd name="T50" fmla="*/ 31 w 42"/>
                <a:gd name="T51" fmla="*/ 67 h 96"/>
                <a:gd name="T52" fmla="*/ 21 w 42"/>
                <a:gd name="T53" fmla="*/ 59 h 96"/>
                <a:gd name="T54" fmla="*/ 6 w 42"/>
                <a:gd name="T55" fmla="*/ 48 h 96"/>
                <a:gd name="T56" fmla="*/ 8 w 42"/>
                <a:gd name="T57" fmla="*/ 35 h 96"/>
                <a:gd name="T58" fmla="*/ 20 w 42"/>
                <a:gd name="T59" fmla="*/ 1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20" y="14"/>
                  </a:moveTo>
                  <a:cubicBezTo>
                    <a:pt x="22" y="11"/>
                    <a:pt x="25" y="9"/>
                    <a:pt x="27" y="7"/>
                  </a:cubicBezTo>
                  <a:cubicBezTo>
                    <a:pt x="28" y="6"/>
                    <a:pt x="29" y="4"/>
                    <a:pt x="30" y="2"/>
                  </a:cubicBezTo>
                  <a:cubicBezTo>
                    <a:pt x="31" y="1"/>
                    <a:pt x="33" y="0"/>
                    <a:pt x="34" y="2"/>
                  </a:cubicBezTo>
                  <a:cubicBezTo>
                    <a:pt x="35" y="4"/>
                    <a:pt x="33" y="6"/>
                    <a:pt x="32" y="7"/>
                  </a:cubicBezTo>
                  <a:cubicBezTo>
                    <a:pt x="30" y="9"/>
                    <a:pt x="31" y="10"/>
                    <a:pt x="32" y="12"/>
                  </a:cubicBezTo>
                  <a:cubicBezTo>
                    <a:pt x="34" y="16"/>
                    <a:pt x="33" y="20"/>
                    <a:pt x="33" y="24"/>
                  </a:cubicBezTo>
                  <a:cubicBezTo>
                    <a:pt x="33" y="27"/>
                    <a:pt x="34" y="31"/>
                    <a:pt x="34" y="34"/>
                  </a:cubicBezTo>
                  <a:cubicBezTo>
                    <a:pt x="33" y="37"/>
                    <a:pt x="34" y="40"/>
                    <a:pt x="34" y="43"/>
                  </a:cubicBezTo>
                  <a:cubicBezTo>
                    <a:pt x="34" y="47"/>
                    <a:pt x="34" y="50"/>
                    <a:pt x="34" y="53"/>
                  </a:cubicBezTo>
                  <a:cubicBezTo>
                    <a:pt x="34" y="55"/>
                    <a:pt x="35" y="61"/>
                    <a:pt x="31" y="57"/>
                  </a:cubicBezTo>
                  <a:cubicBezTo>
                    <a:pt x="29" y="54"/>
                    <a:pt x="29" y="50"/>
                    <a:pt x="29" y="47"/>
                  </a:cubicBezTo>
                  <a:cubicBezTo>
                    <a:pt x="29" y="42"/>
                    <a:pt x="28" y="37"/>
                    <a:pt x="28" y="32"/>
                  </a:cubicBezTo>
                  <a:cubicBezTo>
                    <a:pt x="28" y="29"/>
                    <a:pt x="29" y="26"/>
                    <a:pt x="29" y="24"/>
                  </a:cubicBezTo>
                  <a:cubicBezTo>
                    <a:pt x="28" y="27"/>
                    <a:pt x="25" y="29"/>
                    <a:pt x="23" y="31"/>
                  </a:cubicBezTo>
                  <a:cubicBezTo>
                    <a:pt x="21" y="34"/>
                    <a:pt x="18" y="38"/>
                    <a:pt x="19" y="42"/>
                  </a:cubicBezTo>
                  <a:cubicBezTo>
                    <a:pt x="21" y="46"/>
                    <a:pt x="24" y="48"/>
                    <a:pt x="27" y="51"/>
                  </a:cubicBezTo>
                  <a:cubicBezTo>
                    <a:pt x="30" y="54"/>
                    <a:pt x="33" y="57"/>
                    <a:pt x="36" y="60"/>
                  </a:cubicBezTo>
                  <a:cubicBezTo>
                    <a:pt x="40" y="65"/>
                    <a:pt x="42" y="68"/>
                    <a:pt x="36" y="73"/>
                  </a:cubicBezTo>
                  <a:cubicBezTo>
                    <a:pt x="32" y="76"/>
                    <a:pt x="27" y="78"/>
                    <a:pt x="23" y="81"/>
                  </a:cubicBezTo>
                  <a:cubicBezTo>
                    <a:pt x="20" y="83"/>
                    <a:pt x="17" y="85"/>
                    <a:pt x="15" y="88"/>
                  </a:cubicBezTo>
                  <a:cubicBezTo>
                    <a:pt x="14" y="90"/>
                    <a:pt x="14" y="96"/>
                    <a:pt x="10" y="92"/>
                  </a:cubicBezTo>
                  <a:cubicBezTo>
                    <a:pt x="8" y="90"/>
                    <a:pt x="6" y="86"/>
                    <a:pt x="7" y="84"/>
                  </a:cubicBezTo>
                  <a:cubicBezTo>
                    <a:pt x="8" y="81"/>
                    <a:pt x="13" y="80"/>
                    <a:pt x="16" y="78"/>
                  </a:cubicBezTo>
                  <a:cubicBezTo>
                    <a:pt x="17" y="77"/>
                    <a:pt x="21" y="74"/>
                    <a:pt x="24" y="73"/>
                  </a:cubicBezTo>
                  <a:cubicBezTo>
                    <a:pt x="27" y="71"/>
                    <a:pt x="28" y="69"/>
                    <a:pt x="31" y="67"/>
                  </a:cubicBezTo>
                  <a:cubicBezTo>
                    <a:pt x="32" y="66"/>
                    <a:pt x="22" y="59"/>
                    <a:pt x="21" y="59"/>
                  </a:cubicBezTo>
                  <a:cubicBezTo>
                    <a:pt x="16" y="56"/>
                    <a:pt x="12" y="51"/>
                    <a:pt x="6" y="48"/>
                  </a:cubicBezTo>
                  <a:cubicBezTo>
                    <a:pt x="0" y="45"/>
                    <a:pt x="6" y="38"/>
                    <a:pt x="8" y="35"/>
                  </a:cubicBezTo>
                  <a:cubicBezTo>
                    <a:pt x="13" y="28"/>
                    <a:pt x="16" y="20"/>
                    <a:pt x="20" y="1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4" name="Freeform 294"/>
            <p:cNvSpPr/>
            <p:nvPr/>
          </p:nvSpPr>
          <p:spPr bwMode="auto">
            <a:xfrm>
              <a:off x="4097" y="1272"/>
              <a:ext cx="844" cy="949"/>
            </a:xfrm>
            <a:custGeom>
              <a:avLst/>
              <a:gdLst>
                <a:gd name="T0" fmla="*/ 9 w 222"/>
                <a:gd name="T1" fmla="*/ 68 h 249"/>
                <a:gd name="T2" fmla="*/ 9 w 222"/>
                <a:gd name="T3" fmla="*/ 116 h 249"/>
                <a:gd name="T4" fmla="*/ 45 w 222"/>
                <a:gd name="T5" fmla="*/ 134 h 249"/>
                <a:gd name="T6" fmla="*/ 34 w 222"/>
                <a:gd name="T7" fmla="*/ 188 h 249"/>
                <a:gd name="T8" fmla="*/ 77 w 222"/>
                <a:gd name="T9" fmla="*/ 178 h 249"/>
                <a:gd name="T10" fmla="*/ 165 w 222"/>
                <a:gd name="T11" fmla="*/ 172 h 249"/>
                <a:gd name="T12" fmla="*/ 214 w 222"/>
                <a:gd name="T13" fmla="*/ 153 h 249"/>
                <a:gd name="T14" fmla="*/ 197 w 222"/>
                <a:gd name="T15" fmla="*/ 126 h 249"/>
                <a:gd name="T16" fmla="*/ 198 w 222"/>
                <a:gd name="T17" fmla="*/ 97 h 249"/>
                <a:gd name="T18" fmla="*/ 210 w 222"/>
                <a:gd name="T19" fmla="*/ 51 h 249"/>
                <a:gd name="T20" fmla="*/ 169 w 222"/>
                <a:gd name="T21" fmla="*/ 43 h 249"/>
                <a:gd name="T22" fmla="*/ 145 w 222"/>
                <a:gd name="T23" fmla="*/ 1 h 249"/>
                <a:gd name="T24" fmla="*/ 115 w 222"/>
                <a:gd name="T25" fmla="*/ 34 h 249"/>
                <a:gd name="T26" fmla="*/ 98 w 222"/>
                <a:gd name="T27" fmla="*/ 27 h 249"/>
                <a:gd name="T28" fmla="*/ 92 w 222"/>
                <a:gd name="T29" fmla="*/ 46 h 249"/>
                <a:gd name="T30" fmla="*/ 58 w 222"/>
                <a:gd name="T31" fmla="*/ 33 h 249"/>
                <a:gd name="T32" fmla="*/ 21 w 222"/>
                <a:gd name="T33" fmla="*/ 49 h 249"/>
                <a:gd name="T34" fmla="*/ 9 w 222"/>
                <a:gd name="T35" fmla="*/ 6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249">
                  <a:moveTo>
                    <a:pt x="9" y="68"/>
                  </a:moveTo>
                  <a:cubicBezTo>
                    <a:pt x="3" y="83"/>
                    <a:pt x="0" y="101"/>
                    <a:pt x="9" y="116"/>
                  </a:cubicBezTo>
                  <a:cubicBezTo>
                    <a:pt x="18" y="131"/>
                    <a:pt x="28" y="133"/>
                    <a:pt x="45" y="134"/>
                  </a:cubicBezTo>
                  <a:cubicBezTo>
                    <a:pt x="30" y="148"/>
                    <a:pt x="12" y="171"/>
                    <a:pt x="34" y="188"/>
                  </a:cubicBezTo>
                  <a:cubicBezTo>
                    <a:pt x="49" y="199"/>
                    <a:pt x="69" y="195"/>
                    <a:pt x="77" y="178"/>
                  </a:cubicBezTo>
                  <a:cubicBezTo>
                    <a:pt x="67" y="249"/>
                    <a:pt x="184" y="237"/>
                    <a:pt x="165" y="172"/>
                  </a:cubicBezTo>
                  <a:cubicBezTo>
                    <a:pt x="172" y="199"/>
                    <a:pt x="215" y="176"/>
                    <a:pt x="214" y="153"/>
                  </a:cubicBezTo>
                  <a:cubicBezTo>
                    <a:pt x="214" y="142"/>
                    <a:pt x="207" y="131"/>
                    <a:pt x="197" y="126"/>
                  </a:cubicBezTo>
                  <a:cubicBezTo>
                    <a:pt x="212" y="122"/>
                    <a:pt x="211" y="103"/>
                    <a:pt x="198" y="97"/>
                  </a:cubicBezTo>
                  <a:cubicBezTo>
                    <a:pt x="222" y="99"/>
                    <a:pt x="221" y="63"/>
                    <a:pt x="210" y="51"/>
                  </a:cubicBezTo>
                  <a:cubicBezTo>
                    <a:pt x="198" y="37"/>
                    <a:pt x="185" y="40"/>
                    <a:pt x="169" y="43"/>
                  </a:cubicBezTo>
                  <a:cubicBezTo>
                    <a:pt x="192" y="30"/>
                    <a:pt x="161" y="2"/>
                    <a:pt x="145" y="1"/>
                  </a:cubicBezTo>
                  <a:cubicBezTo>
                    <a:pt x="126" y="0"/>
                    <a:pt x="116" y="17"/>
                    <a:pt x="115" y="34"/>
                  </a:cubicBezTo>
                  <a:cubicBezTo>
                    <a:pt x="116" y="26"/>
                    <a:pt x="103" y="25"/>
                    <a:pt x="98" y="27"/>
                  </a:cubicBezTo>
                  <a:cubicBezTo>
                    <a:pt x="88" y="30"/>
                    <a:pt x="89" y="37"/>
                    <a:pt x="92" y="46"/>
                  </a:cubicBezTo>
                  <a:cubicBezTo>
                    <a:pt x="89" y="35"/>
                    <a:pt x="67" y="33"/>
                    <a:pt x="58" y="33"/>
                  </a:cubicBezTo>
                  <a:cubicBezTo>
                    <a:pt x="45" y="34"/>
                    <a:pt x="30" y="39"/>
                    <a:pt x="21" y="49"/>
                  </a:cubicBezTo>
                  <a:cubicBezTo>
                    <a:pt x="17" y="54"/>
                    <a:pt x="13" y="60"/>
                    <a:pt x="9" y="68"/>
                  </a:cubicBezTo>
                  <a:close/>
                </a:path>
              </a:pathLst>
            </a:custGeom>
            <a:solidFill>
              <a:srgbClr val="E9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5" name="Freeform 295"/>
            <p:cNvSpPr/>
            <p:nvPr/>
          </p:nvSpPr>
          <p:spPr bwMode="auto">
            <a:xfrm>
              <a:off x="4432" y="1676"/>
              <a:ext cx="456" cy="423"/>
            </a:xfrm>
            <a:custGeom>
              <a:avLst/>
              <a:gdLst>
                <a:gd name="T0" fmla="*/ 34 w 120"/>
                <a:gd name="T1" fmla="*/ 5 h 111"/>
                <a:gd name="T2" fmla="*/ 5 w 120"/>
                <a:gd name="T3" fmla="*/ 45 h 111"/>
                <a:gd name="T4" fmla="*/ 8 w 120"/>
                <a:gd name="T5" fmla="*/ 88 h 111"/>
                <a:gd name="T6" fmla="*/ 42 w 120"/>
                <a:gd name="T7" fmla="*/ 109 h 111"/>
                <a:gd name="T8" fmla="*/ 46 w 120"/>
                <a:gd name="T9" fmla="*/ 110 h 111"/>
                <a:gd name="T10" fmla="*/ 57 w 120"/>
                <a:gd name="T11" fmla="*/ 110 h 111"/>
                <a:gd name="T12" fmla="*/ 63 w 120"/>
                <a:gd name="T13" fmla="*/ 107 h 111"/>
                <a:gd name="T14" fmla="*/ 69 w 120"/>
                <a:gd name="T15" fmla="*/ 105 h 111"/>
                <a:gd name="T16" fmla="*/ 71 w 120"/>
                <a:gd name="T17" fmla="*/ 102 h 111"/>
                <a:gd name="T18" fmla="*/ 69 w 120"/>
                <a:gd name="T19" fmla="*/ 100 h 111"/>
                <a:gd name="T20" fmla="*/ 60 w 120"/>
                <a:gd name="T21" fmla="*/ 104 h 111"/>
                <a:gd name="T22" fmla="*/ 56 w 120"/>
                <a:gd name="T23" fmla="*/ 106 h 111"/>
                <a:gd name="T24" fmla="*/ 47 w 120"/>
                <a:gd name="T25" fmla="*/ 106 h 111"/>
                <a:gd name="T26" fmla="*/ 42 w 120"/>
                <a:gd name="T27" fmla="*/ 105 h 111"/>
                <a:gd name="T28" fmla="*/ 12 w 120"/>
                <a:gd name="T29" fmla="*/ 86 h 111"/>
                <a:gd name="T30" fmla="*/ 9 w 120"/>
                <a:gd name="T31" fmla="*/ 46 h 111"/>
                <a:gd name="T32" fmla="*/ 36 w 120"/>
                <a:gd name="T33" fmla="*/ 9 h 111"/>
                <a:gd name="T34" fmla="*/ 68 w 120"/>
                <a:gd name="T35" fmla="*/ 9 h 111"/>
                <a:gd name="T36" fmla="*/ 110 w 120"/>
                <a:gd name="T37" fmla="*/ 68 h 111"/>
                <a:gd name="T38" fmla="*/ 111 w 120"/>
                <a:gd name="T39" fmla="*/ 71 h 111"/>
                <a:gd name="T40" fmla="*/ 114 w 120"/>
                <a:gd name="T41" fmla="*/ 69 h 111"/>
                <a:gd name="T42" fmla="*/ 69 w 120"/>
                <a:gd name="T43" fmla="*/ 5 h 111"/>
                <a:gd name="T44" fmla="*/ 34 w 120"/>
                <a:gd name="T45"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11">
                  <a:moveTo>
                    <a:pt x="34" y="5"/>
                  </a:moveTo>
                  <a:cubicBezTo>
                    <a:pt x="21" y="11"/>
                    <a:pt x="10" y="25"/>
                    <a:pt x="5" y="45"/>
                  </a:cubicBezTo>
                  <a:cubicBezTo>
                    <a:pt x="0" y="62"/>
                    <a:pt x="1" y="77"/>
                    <a:pt x="8" y="88"/>
                  </a:cubicBezTo>
                  <a:cubicBezTo>
                    <a:pt x="15" y="99"/>
                    <a:pt x="26" y="106"/>
                    <a:pt x="42" y="109"/>
                  </a:cubicBezTo>
                  <a:cubicBezTo>
                    <a:pt x="46" y="110"/>
                    <a:pt x="46" y="110"/>
                    <a:pt x="46" y="110"/>
                  </a:cubicBezTo>
                  <a:cubicBezTo>
                    <a:pt x="49" y="111"/>
                    <a:pt x="52" y="111"/>
                    <a:pt x="57" y="110"/>
                  </a:cubicBezTo>
                  <a:cubicBezTo>
                    <a:pt x="59" y="110"/>
                    <a:pt x="61" y="108"/>
                    <a:pt x="63" y="107"/>
                  </a:cubicBezTo>
                  <a:cubicBezTo>
                    <a:pt x="65" y="106"/>
                    <a:pt x="66" y="105"/>
                    <a:pt x="69" y="105"/>
                  </a:cubicBezTo>
                  <a:cubicBezTo>
                    <a:pt x="70" y="105"/>
                    <a:pt x="71" y="104"/>
                    <a:pt x="71" y="102"/>
                  </a:cubicBezTo>
                  <a:cubicBezTo>
                    <a:pt x="71" y="101"/>
                    <a:pt x="70" y="100"/>
                    <a:pt x="69" y="100"/>
                  </a:cubicBezTo>
                  <a:cubicBezTo>
                    <a:pt x="65" y="100"/>
                    <a:pt x="63" y="102"/>
                    <a:pt x="60" y="104"/>
                  </a:cubicBezTo>
                  <a:cubicBezTo>
                    <a:pt x="59" y="105"/>
                    <a:pt x="57" y="106"/>
                    <a:pt x="56" y="106"/>
                  </a:cubicBezTo>
                  <a:cubicBezTo>
                    <a:pt x="52" y="107"/>
                    <a:pt x="50" y="106"/>
                    <a:pt x="47" y="106"/>
                  </a:cubicBezTo>
                  <a:cubicBezTo>
                    <a:pt x="42" y="105"/>
                    <a:pt x="42" y="105"/>
                    <a:pt x="42" y="105"/>
                  </a:cubicBezTo>
                  <a:cubicBezTo>
                    <a:pt x="28" y="102"/>
                    <a:pt x="18" y="96"/>
                    <a:pt x="12" y="86"/>
                  </a:cubicBezTo>
                  <a:cubicBezTo>
                    <a:pt x="5" y="76"/>
                    <a:pt x="4" y="62"/>
                    <a:pt x="9" y="46"/>
                  </a:cubicBezTo>
                  <a:cubicBezTo>
                    <a:pt x="14" y="28"/>
                    <a:pt x="24" y="15"/>
                    <a:pt x="36" y="9"/>
                  </a:cubicBezTo>
                  <a:cubicBezTo>
                    <a:pt x="45" y="4"/>
                    <a:pt x="56" y="4"/>
                    <a:pt x="68" y="9"/>
                  </a:cubicBezTo>
                  <a:cubicBezTo>
                    <a:pt x="88" y="17"/>
                    <a:pt x="116" y="40"/>
                    <a:pt x="110" y="68"/>
                  </a:cubicBezTo>
                  <a:cubicBezTo>
                    <a:pt x="110" y="69"/>
                    <a:pt x="110" y="70"/>
                    <a:pt x="111" y="71"/>
                  </a:cubicBezTo>
                  <a:cubicBezTo>
                    <a:pt x="113" y="71"/>
                    <a:pt x="114" y="70"/>
                    <a:pt x="114" y="69"/>
                  </a:cubicBezTo>
                  <a:cubicBezTo>
                    <a:pt x="120" y="42"/>
                    <a:pt x="96" y="16"/>
                    <a:pt x="69" y="5"/>
                  </a:cubicBezTo>
                  <a:cubicBezTo>
                    <a:pt x="56" y="0"/>
                    <a:pt x="45" y="0"/>
                    <a:pt x="3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6" name="Freeform 296"/>
            <p:cNvSpPr/>
            <p:nvPr/>
          </p:nvSpPr>
          <p:spPr bwMode="auto">
            <a:xfrm>
              <a:off x="4511" y="1783"/>
              <a:ext cx="293" cy="251"/>
            </a:xfrm>
            <a:custGeom>
              <a:avLst/>
              <a:gdLst>
                <a:gd name="T0" fmla="*/ 33 w 77"/>
                <a:gd name="T1" fmla="*/ 0 h 66"/>
                <a:gd name="T2" fmla="*/ 4 w 77"/>
                <a:gd name="T3" fmla="*/ 25 h 66"/>
                <a:gd name="T4" fmla="*/ 10 w 77"/>
                <a:gd name="T5" fmla="*/ 55 h 66"/>
                <a:gd name="T6" fmla="*/ 35 w 77"/>
                <a:gd name="T7" fmla="*/ 64 h 66"/>
                <a:gd name="T8" fmla="*/ 47 w 77"/>
                <a:gd name="T9" fmla="*/ 57 h 66"/>
                <a:gd name="T10" fmla="*/ 54 w 77"/>
                <a:gd name="T11" fmla="*/ 27 h 66"/>
                <a:gd name="T12" fmla="*/ 45 w 77"/>
                <a:gd name="T13" fmla="*/ 18 h 66"/>
                <a:gd name="T14" fmla="*/ 25 w 77"/>
                <a:gd name="T15" fmla="*/ 25 h 66"/>
                <a:gd name="T16" fmla="*/ 25 w 77"/>
                <a:gd name="T17" fmla="*/ 38 h 66"/>
                <a:gd name="T18" fmla="*/ 35 w 77"/>
                <a:gd name="T19" fmla="*/ 42 h 66"/>
                <a:gd name="T20" fmla="*/ 40 w 77"/>
                <a:gd name="T21" fmla="*/ 37 h 66"/>
                <a:gd name="T22" fmla="*/ 38 w 77"/>
                <a:gd name="T23" fmla="*/ 30 h 66"/>
                <a:gd name="T24" fmla="*/ 35 w 77"/>
                <a:gd name="T25" fmla="*/ 31 h 66"/>
                <a:gd name="T26" fmla="*/ 35 w 77"/>
                <a:gd name="T27" fmla="*/ 34 h 66"/>
                <a:gd name="T28" fmla="*/ 36 w 77"/>
                <a:gd name="T29" fmla="*/ 36 h 66"/>
                <a:gd name="T30" fmla="*/ 34 w 77"/>
                <a:gd name="T31" fmla="*/ 38 h 66"/>
                <a:gd name="T32" fmla="*/ 29 w 77"/>
                <a:gd name="T33" fmla="*/ 36 h 66"/>
                <a:gd name="T34" fmla="*/ 29 w 77"/>
                <a:gd name="T35" fmla="*/ 28 h 66"/>
                <a:gd name="T36" fmla="*/ 43 w 77"/>
                <a:gd name="T37" fmla="*/ 22 h 66"/>
                <a:gd name="T38" fmla="*/ 50 w 77"/>
                <a:gd name="T39" fmla="*/ 29 h 66"/>
                <a:gd name="T40" fmla="*/ 43 w 77"/>
                <a:gd name="T41" fmla="*/ 54 h 66"/>
                <a:gd name="T42" fmla="*/ 34 w 77"/>
                <a:gd name="T43" fmla="*/ 60 h 66"/>
                <a:gd name="T44" fmla="*/ 13 w 77"/>
                <a:gd name="T45" fmla="*/ 51 h 66"/>
                <a:gd name="T46" fmla="*/ 8 w 77"/>
                <a:gd name="T47" fmla="*/ 26 h 66"/>
                <a:gd name="T48" fmla="*/ 33 w 77"/>
                <a:gd name="T49" fmla="*/ 5 h 66"/>
                <a:gd name="T50" fmla="*/ 63 w 77"/>
                <a:gd name="T51" fmla="*/ 19 h 66"/>
                <a:gd name="T52" fmla="*/ 63 w 77"/>
                <a:gd name="T53" fmla="*/ 47 h 66"/>
                <a:gd name="T54" fmla="*/ 62 w 77"/>
                <a:gd name="T55" fmla="*/ 50 h 66"/>
                <a:gd name="T56" fmla="*/ 65 w 77"/>
                <a:gd name="T57" fmla="*/ 51 h 66"/>
                <a:gd name="T58" fmla="*/ 66 w 77"/>
                <a:gd name="T59" fmla="*/ 17 h 66"/>
                <a:gd name="T60" fmla="*/ 33 w 77"/>
                <a:gd name="T6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6">
                  <a:moveTo>
                    <a:pt x="33" y="0"/>
                  </a:moveTo>
                  <a:cubicBezTo>
                    <a:pt x="19" y="1"/>
                    <a:pt x="8" y="13"/>
                    <a:pt x="4" y="25"/>
                  </a:cubicBezTo>
                  <a:cubicBezTo>
                    <a:pt x="0" y="37"/>
                    <a:pt x="2" y="48"/>
                    <a:pt x="10" y="55"/>
                  </a:cubicBezTo>
                  <a:cubicBezTo>
                    <a:pt x="15" y="59"/>
                    <a:pt x="25" y="66"/>
                    <a:pt x="35" y="64"/>
                  </a:cubicBezTo>
                  <a:cubicBezTo>
                    <a:pt x="40" y="64"/>
                    <a:pt x="44" y="61"/>
                    <a:pt x="47" y="57"/>
                  </a:cubicBezTo>
                  <a:cubicBezTo>
                    <a:pt x="51" y="50"/>
                    <a:pt x="57" y="37"/>
                    <a:pt x="54" y="27"/>
                  </a:cubicBezTo>
                  <a:cubicBezTo>
                    <a:pt x="52" y="23"/>
                    <a:pt x="49" y="20"/>
                    <a:pt x="45" y="18"/>
                  </a:cubicBezTo>
                  <a:cubicBezTo>
                    <a:pt x="38" y="15"/>
                    <a:pt x="29" y="20"/>
                    <a:pt x="25" y="25"/>
                  </a:cubicBezTo>
                  <a:cubicBezTo>
                    <a:pt x="22" y="29"/>
                    <a:pt x="22" y="34"/>
                    <a:pt x="25" y="38"/>
                  </a:cubicBezTo>
                  <a:cubicBezTo>
                    <a:pt x="28" y="41"/>
                    <a:pt x="31" y="43"/>
                    <a:pt x="35" y="42"/>
                  </a:cubicBezTo>
                  <a:cubicBezTo>
                    <a:pt x="38" y="41"/>
                    <a:pt x="40" y="39"/>
                    <a:pt x="40" y="37"/>
                  </a:cubicBezTo>
                  <a:cubicBezTo>
                    <a:pt x="41" y="36"/>
                    <a:pt x="41" y="33"/>
                    <a:pt x="38" y="30"/>
                  </a:cubicBezTo>
                  <a:cubicBezTo>
                    <a:pt x="37" y="30"/>
                    <a:pt x="35" y="30"/>
                    <a:pt x="35" y="31"/>
                  </a:cubicBezTo>
                  <a:cubicBezTo>
                    <a:pt x="34" y="32"/>
                    <a:pt x="34" y="33"/>
                    <a:pt x="35" y="34"/>
                  </a:cubicBezTo>
                  <a:cubicBezTo>
                    <a:pt x="36" y="35"/>
                    <a:pt x="36" y="35"/>
                    <a:pt x="36" y="36"/>
                  </a:cubicBezTo>
                  <a:cubicBezTo>
                    <a:pt x="36" y="37"/>
                    <a:pt x="35" y="37"/>
                    <a:pt x="34" y="38"/>
                  </a:cubicBezTo>
                  <a:cubicBezTo>
                    <a:pt x="33" y="38"/>
                    <a:pt x="31" y="38"/>
                    <a:pt x="29" y="36"/>
                  </a:cubicBezTo>
                  <a:cubicBezTo>
                    <a:pt x="27" y="33"/>
                    <a:pt x="27" y="30"/>
                    <a:pt x="29" y="28"/>
                  </a:cubicBezTo>
                  <a:cubicBezTo>
                    <a:pt x="32" y="23"/>
                    <a:pt x="39" y="20"/>
                    <a:pt x="43" y="22"/>
                  </a:cubicBezTo>
                  <a:cubicBezTo>
                    <a:pt x="47" y="23"/>
                    <a:pt x="49" y="26"/>
                    <a:pt x="50" y="29"/>
                  </a:cubicBezTo>
                  <a:cubicBezTo>
                    <a:pt x="52" y="36"/>
                    <a:pt x="47" y="48"/>
                    <a:pt x="43" y="54"/>
                  </a:cubicBezTo>
                  <a:cubicBezTo>
                    <a:pt x="41" y="58"/>
                    <a:pt x="38" y="60"/>
                    <a:pt x="34" y="60"/>
                  </a:cubicBezTo>
                  <a:cubicBezTo>
                    <a:pt x="26" y="61"/>
                    <a:pt x="18" y="55"/>
                    <a:pt x="13" y="51"/>
                  </a:cubicBezTo>
                  <a:cubicBezTo>
                    <a:pt x="3" y="43"/>
                    <a:pt x="6" y="31"/>
                    <a:pt x="8" y="26"/>
                  </a:cubicBezTo>
                  <a:cubicBezTo>
                    <a:pt x="11" y="16"/>
                    <a:pt x="21" y="5"/>
                    <a:pt x="33" y="5"/>
                  </a:cubicBezTo>
                  <a:cubicBezTo>
                    <a:pt x="44" y="5"/>
                    <a:pt x="57" y="9"/>
                    <a:pt x="63" y="19"/>
                  </a:cubicBezTo>
                  <a:cubicBezTo>
                    <a:pt x="67" y="26"/>
                    <a:pt x="71" y="42"/>
                    <a:pt x="63" y="47"/>
                  </a:cubicBezTo>
                  <a:cubicBezTo>
                    <a:pt x="62" y="48"/>
                    <a:pt x="62" y="49"/>
                    <a:pt x="62" y="50"/>
                  </a:cubicBezTo>
                  <a:cubicBezTo>
                    <a:pt x="63" y="51"/>
                    <a:pt x="64" y="51"/>
                    <a:pt x="65" y="51"/>
                  </a:cubicBezTo>
                  <a:cubicBezTo>
                    <a:pt x="77" y="44"/>
                    <a:pt x="71" y="25"/>
                    <a:pt x="66" y="17"/>
                  </a:cubicBezTo>
                  <a:cubicBezTo>
                    <a:pt x="59" y="4"/>
                    <a:pt x="44" y="0"/>
                    <a:pt x="3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7" name="Freeform 297"/>
            <p:cNvSpPr/>
            <p:nvPr/>
          </p:nvSpPr>
          <p:spPr bwMode="auto">
            <a:xfrm>
              <a:off x="4260" y="1844"/>
              <a:ext cx="172" cy="99"/>
            </a:xfrm>
            <a:custGeom>
              <a:avLst/>
              <a:gdLst>
                <a:gd name="T0" fmla="*/ 33 w 45"/>
                <a:gd name="T1" fmla="*/ 18 h 26"/>
                <a:gd name="T2" fmla="*/ 14 w 45"/>
                <a:gd name="T3" fmla="*/ 20 h 26"/>
                <a:gd name="T4" fmla="*/ 33 w 45"/>
                <a:gd name="T5" fmla="*/ 18 h 26"/>
              </a:gdLst>
              <a:ahLst/>
              <a:cxnLst>
                <a:cxn ang="0">
                  <a:pos x="T0" y="T1"/>
                </a:cxn>
                <a:cxn ang="0">
                  <a:pos x="T2" y="T3"/>
                </a:cxn>
                <a:cxn ang="0">
                  <a:pos x="T4" y="T5"/>
                </a:cxn>
              </a:cxnLst>
              <a:rect l="0" t="0" r="r" b="b"/>
              <a:pathLst>
                <a:path w="45" h="26">
                  <a:moveTo>
                    <a:pt x="33" y="18"/>
                  </a:moveTo>
                  <a:cubicBezTo>
                    <a:pt x="45" y="0"/>
                    <a:pt x="0" y="1"/>
                    <a:pt x="14" y="20"/>
                  </a:cubicBezTo>
                  <a:cubicBezTo>
                    <a:pt x="19" y="26"/>
                    <a:pt x="28" y="24"/>
                    <a:pt x="33"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8" name="Freeform 298"/>
            <p:cNvSpPr/>
            <p:nvPr/>
          </p:nvSpPr>
          <p:spPr bwMode="auto">
            <a:xfrm>
              <a:off x="4481" y="1504"/>
              <a:ext cx="167" cy="103"/>
            </a:xfrm>
            <a:custGeom>
              <a:avLst/>
              <a:gdLst>
                <a:gd name="T0" fmla="*/ 32 w 44"/>
                <a:gd name="T1" fmla="*/ 18 h 27"/>
                <a:gd name="T2" fmla="*/ 14 w 44"/>
                <a:gd name="T3" fmla="*/ 20 h 27"/>
                <a:gd name="T4" fmla="*/ 32 w 44"/>
                <a:gd name="T5" fmla="*/ 18 h 27"/>
              </a:gdLst>
              <a:ahLst/>
              <a:cxnLst>
                <a:cxn ang="0">
                  <a:pos x="T0" y="T1"/>
                </a:cxn>
                <a:cxn ang="0">
                  <a:pos x="T2" y="T3"/>
                </a:cxn>
                <a:cxn ang="0">
                  <a:pos x="T4" y="T5"/>
                </a:cxn>
              </a:cxnLst>
              <a:rect l="0" t="0" r="r" b="b"/>
              <a:pathLst>
                <a:path w="44" h="27">
                  <a:moveTo>
                    <a:pt x="32" y="18"/>
                  </a:moveTo>
                  <a:cubicBezTo>
                    <a:pt x="44" y="0"/>
                    <a:pt x="0" y="1"/>
                    <a:pt x="14" y="20"/>
                  </a:cubicBezTo>
                  <a:cubicBezTo>
                    <a:pt x="19" y="27"/>
                    <a:pt x="28" y="25"/>
                    <a:pt x="32"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9" name="Freeform 299"/>
            <p:cNvSpPr/>
            <p:nvPr/>
          </p:nvSpPr>
          <p:spPr bwMode="auto">
            <a:xfrm>
              <a:off x="4751" y="1634"/>
              <a:ext cx="171" cy="103"/>
            </a:xfrm>
            <a:custGeom>
              <a:avLst/>
              <a:gdLst>
                <a:gd name="T0" fmla="*/ 32 w 45"/>
                <a:gd name="T1" fmla="*/ 18 h 27"/>
                <a:gd name="T2" fmla="*/ 14 w 45"/>
                <a:gd name="T3" fmla="*/ 20 h 27"/>
                <a:gd name="T4" fmla="*/ 32 w 45"/>
                <a:gd name="T5" fmla="*/ 18 h 27"/>
              </a:gdLst>
              <a:ahLst/>
              <a:cxnLst>
                <a:cxn ang="0">
                  <a:pos x="T0" y="T1"/>
                </a:cxn>
                <a:cxn ang="0">
                  <a:pos x="T2" y="T3"/>
                </a:cxn>
                <a:cxn ang="0">
                  <a:pos x="T4" y="T5"/>
                </a:cxn>
              </a:cxnLst>
              <a:rect l="0" t="0" r="r" b="b"/>
              <a:pathLst>
                <a:path w="45" h="27">
                  <a:moveTo>
                    <a:pt x="32" y="18"/>
                  </a:moveTo>
                  <a:cubicBezTo>
                    <a:pt x="45" y="0"/>
                    <a:pt x="0" y="1"/>
                    <a:pt x="14" y="20"/>
                  </a:cubicBezTo>
                  <a:cubicBezTo>
                    <a:pt x="19" y="27"/>
                    <a:pt x="28" y="25"/>
                    <a:pt x="32"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0" name="Freeform 300"/>
            <p:cNvSpPr/>
            <p:nvPr/>
          </p:nvSpPr>
          <p:spPr bwMode="auto">
            <a:xfrm>
              <a:off x="4702" y="1493"/>
              <a:ext cx="114" cy="65"/>
            </a:xfrm>
            <a:custGeom>
              <a:avLst/>
              <a:gdLst>
                <a:gd name="T0" fmla="*/ 21 w 30"/>
                <a:gd name="T1" fmla="*/ 12 h 17"/>
                <a:gd name="T2" fmla="*/ 9 w 30"/>
                <a:gd name="T3" fmla="*/ 13 h 17"/>
                <a:gd name="T4" fmla="*/ 21 w 30"/>
                <a:gd name="T5" fmla="*/ 12 h 17"/>
              </a:gdLst>
              <a:ahLst/>
              <a:cxnLst>
                <a:cxn ang="0">
                  <a:pos x="T0" y="T1"/>
                </a:cxn>
                <a:cxn ang="0">
                  <a:pos x="T2" y="T3"/>
                </a:cxn>
                <a:cxn ang="0">
                  <a:pos x="T4" y="T5"/>
                </a:cxn>
              </a:cxnLst>
              <a:rect l="0" t="0" r="r" b="b"/>
              <a:pathLst>
                <a:path w="30" h="17">
                  <a:moveTo>
                    <a:pt x="21" y="12"/>
                  </a:moveTo>
                  <a:cubicBezTo>
                    <a:pt x="30" y="0"/>
                    <a:pt x="0" y="1"/>
                    <a:pt x="9" y="13"/>
                  </a:cubicBezTo>
                  <a:cubicBezTo>
                    <a:pt x="13" y="17"/>
                    <a:pt x="19" y="16"/>
                    <a:pt x="21"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1" name="Freeform 301"/>
            <p:cNvSpPr/>
            <p:nvPr/>
          </p:nvSpPr>
          <p:spPr bwMode="auto">
            <a:xfrm>
              <a:off x="4295" y="1649"/>
              <a:ext cx="114" cy="69"/>
            </a:xfrm>
            <a:custGeom>
              <a:avLst/>
              <a:gdLst>
                <a:gd name="T0" fmla="*/ 22 w 30"/>
                <a:gd name="T1" fmla="*/ 12 h 18"/>
                <a:gd name="T2" fmla="*/ 10 w 30"/>
                <a:gd name="T3" fmla="*/ 13 h 18"/>
                <a:gd name="T4" fmla="*/ 22 w 30"/>
                <a:gd name="T5" fmla="*/ 12 h 18"/>
              </a:gdLst>
              <a:ahLst/>
              <a:cxnLst>
                <a:cxn ang="0">
                  <a:pos x="T0" y="T1"/>
                </a:cxn>
                <a:cxn ang="0">
                  <a:pos x="T2" y="T3"/>
                </a:cxn>
                <a:cxn ang="0">
                  <a:pos x="T4" y="T5"/>
                </a:cxn>
              </a:cxnLst>
              <a:rect l="0" t="0" r="r" b="b"/>
              <a:pathLst>
                <a:path w="30" h="18">
                  <a:moveTo>
                    <a:pt x="22" y="12"/>
                  </a:moveTo>
                  <a:cubicBezTo>
                    <a:pt x="30" y="0"/>
                    <a:pt x="0" y="1"/>
                    <a:pt x="10" y="13"/>
                  </a:cubicBezTo>
                  <a:cubicBezTo>
                    <a:pt x="13" y="18"/>
                    <a:pt x="19" y="16"/>
                    <a:pt x="22"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2" name="Freeform 302"/>
            <p:cNvSpPr/>
            <p:nvPr/>
          </p:nvSpPr>
          <p:spPr bwMode="auto">
            <a:xfrm>
              <a:off x="4336" y="1520"/>
              <a:ext cx="54" cy="30"/>
            </a:xfrm>
            <a:custGeom>
              <a:avLst/>
              <a:gdLst>
                <a:gd name="T0" fmla="*/ 10 w 14"/>
                <a:gd name="T1" fmla="*/ 6 h 8"/>
                <a:gd name="T2" fmla="*/ 4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0"/>
                    <a:pt x="4" y="6"/>
                  </a:cubicBezTo>
                  <a:cubicBezTo>
                    <a:pt x="6" y="8"/>
                    <a:pt x="8"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3" name="Freeform 303"/>
            <p:cNvSpPr/>
            <p:nvPr/>
          </p:nvSpPr>
          <p:spPr bwMode="auto">
            <a:xfrm>
              <a:off x="4599" y="1363"/>
              <a:ext cx="53" cy="31"/>
            </a:xfrm>
            <a:custGeom>
              <a:avLst/>
              <a:gdLst>
                <a:gd name="T0" fmla="*/ 10 w 14"/>
                <a:gd name="T1" fmla="*/ 6 h 8"/>
                <a:gd name="T2" fmla="*/ 4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1"/>
                    <a:pt x="4" y="6"/>
                  </a:cubicBezTo>
                  <a:cubicBezTo>
                    <a:pt x="6" y="8"/>
                    <a:pt x="9"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4" name="Freeform 304"/>
            <p:cNvSpPr/>
            <p:nvPr/>
          </p:nvSpPr>
          <p:spPr bwMode="auto">
            <a:xfrm>
              <a:off x="4146" y="1703"/>
              <a:ext cx="54" cy="30"/>
            </a:xfrm>
            <a:custGeom>
              <a:avLst/>
              <a:gdLst>
                <a:gd name="T0" fmla="*/ 10 w 14"/>
                <a:gd name="T1" fmla="*/ 6 h 8"/>
                <a:gd name="T2" fmla="*/ 5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0"/>
                    <a:pt x="5" y="6"/>
                  </a:cubicBezTo>
                  <a:cubicBezTo>
                    <a:pt x="6" y="8"/>
                    <a:pt x="9"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5" name="Freeform 305"/>
            <p:cNvSpPr>
              <a:spLocks noEditPoints="1"/>
            </p:cNvSpPr>
            <p:nvPr/>
          </p:nvSpPr>
          <p:spPr bwMode="auto">
            <a:xfrm>
              <a:off x="4101" y="1264"/>
              <a:ext cx="829" cy="892"/>
            </a:xfrm>
            <a:custGeom>
              <a:avLst/>
              <a:gdLst>
                <a:gd name="T0" fmla="*/ 113 w 218"/>
                <a:gd name="T1" fmla="*/ 29 h 234"/>
                <a:gd name="T2" fmla="*/ 96 w 218"/>
                <a:gd name="T3" fmla="*/ 27 h 234"/>
                <a:gd name="T4" fmla="*/ 87 w 218"/>
                <a:gd name="T5" fmla="*/ 38 h 234"/>
                <a:gd name="T6" fmla="*/ 57 w 218"/>
                <a:gd name="T7" fmla="*/ 33 h 234"/>
                <a:gd name="T8" fmla="*/ 6 w 218"/>
                <a:gd name="T9" fmla="*/ 69 h 234"/>
                <a:gd name="T10" fmla="*/ 6 w 218"/>
                <a:gd name="T11" fmla="*/ 119 h 234"/>
                <a:gd name="T12" fmla="*/ 21 w 218"/>
                <a:gd name="T13" fmla="*/ 172 h 234"/>
                <a:gd name="T14" fmla="*/ 32 w 218"/>
                <a:gd name="T15" fmla="*/ 192 h 234"/>
                <a:gd name="T16" fmla="*/ 73 w 218"/>
                <a:gd name="T17" fmla="*/ 188 h 234"/>
                <a:gd name="T18" fmla="*/ 153 w 218"/>
                <a:gd name="T19" fmla="*/ 219 h 234"/>
                <a:gd name="T20" fmla="*/ 168 w 218"/>
                <a:gd name="T21" fmla="*/ 185 h 234"/>
                <a:gd name="T22" fmla="*/ 216 w 218"/>
                <a:gd name="T23" fmla="*/ 156 h 234"/>
                <a:gd name="T24" fmla="*/ 200 w 218"/>
                <a:gd name="T25" fmla="*/ 128 h 234"/>
                <a:gd name="T26" fmla="*/ 209 w 218"/>
                <a:gd name="T27" fmla="*/ 114 h 234"/>
                <a:gd name="T28" fmla="*/ 215 w 218"/>
                <a:gd name="T29" fmla="*/ 92 h 234"/>
                <a:gd name="T30" fmla="*/ 211 w 218"/>
                <a:gd name="T31" fmla="*/ 52 h 234"/>
                <a:gd name="T32" fmla="*/ 178 w 218"/>
                <a:gd name="T33" fmla="*/ 33 h 234"/>
                <a:gd name="T34" fmla="*/ 144 w 218"/>
                <a:gd name="T35" fmla="*/ 1 h 234"/>
                <a:gd name="T36" fmla="*/ 116 w 218"/>
                <a:gd name="T37" fmla="*/ 36 h 234"/>
                <a:gd name="T38" fmla="*/ 144 w 218"/>
                <a:gd name="T39" fmla="*/ 5 h 234"/>
                <a:gd name="T40" fmla="*/ 167 w 218"/>
                <a:gd name="T41" fmla="*/ 43 h 234"/>
                <a:gd name="T42" fmla="*/ 168 w 218"/>
                <a:gd name="T43" fmla="*/ 47 h 234"/>
                <a:gd name="T44" fmla="*/ 211 w 218"/>
                <a:gd name="T45" fmla="*/ 90 h 234"/>
                <a:gd name="T46" fmla="*/ 195 w 218"/>
                <a:gd name="T47" fmla="*/ 99 h 234"/>
                <a:gd name="T48" fmla="*/ 205 w 218"/>
                <a:gd name="T49" fmla="*/ 115 h 234"/>
                <a:gd name="T50" fmla="*/ 194 w 218"/>
                <a:gd name="T51" fmla="*/ 127 h 234"/>
                <a:gd name="T52" fmla="*/ 211 w 218"/>
                <a:gd name="T53" fmla="*/ 155 h 234"/>
                <a:gd name="T54" fmla="*/ 166 w 218"/>
                <a:gd name="T55" fmla="*/ 174 h 234"/>
                <a:gd name="T56" fmla="*/ 166 w 218"/>
                <a:gd name="T57" fmla="*/ 174 h 234"/>
                <a:gd name="T58" fmla="*/ 162 w 218"/>
                <a:gd name="T59" fmla="*/ 174 h 234"/>
                <a:gd name="T60" fmla="*/ 162 w 218"/>
                <a:gd name="T61" fmla="*/ 175 h 234"/>
                <a:gd name="T62" fmla="*/ 151 w 218"/>
                <a:gd name="T63" fmla="*/ 215 h 234"/>
                <a:gd name="T64" fmla="*/ 78 w 218"/>
                <a:gd name="T65" fmla="*/ 180 h 234"/>
                <a:gd name="T66" fmla="*/ 74 w 218"/>
                <a:gd name="T67" fmla="*/ 179 h 234"/>
                <a:gd name="T68" fmla="*/ 34 w 218"/>
                <a:gd name="T69" fmla="*/ 188 h 234"/>
                <a:gd name="T70" fmla="*/ 46 w 218"/>
                <a:gd name="T71" fmla="*/ 137 h 234"/>
                <a:gd name="T72" fmla="*/ 44 w 218"/>
                <a:gd name="T73" fmla="*/ 134 h 234"/>
                <a:gd name="T74" fmla="*/ 10 w 218"/>
                <a:gd name="T75" fmla="*/ 71 h 234"/>
                <a:gd name="T76" fmla="*/ 57 w 218"/>
                <a:gd name="T77" fmla="*/ 37 h 234"/>
                <a:gd name="T78" fmla="*/ 92 w 218"/>
                <a:gd name="T79" fmla="*/ 50 h 234"/>
                <a:gd name="T80" fmla="*/ 93 w 218"/>
                <a:gd name="T81" fmla="*/ 48 h 234"/>
                <a:gd name="T82" fmla="*/ 93 w 218"/>
                <a:gd name="T83" fmla="*/ 48 h 234"/>
                <a:gd name="T84" fmla="*/ 97 w 218"/>
                <a:gd name="T85" fmla="*/ 31 h 234"/>
                <a:gd name="T86" fmla="*/ 112 w 218"/>
                <a:gd name="T87" fmla="*/ 36 h 234"/>
                <a:gd name="T88" fmla="*/ 114 w 218"/>
                <a:gd name="T89" fmla="*/ 39 h 234"/>
                <a:gd name="T90" fmla="*/ 116 w 218"/>
                <a:gd name="T91" fmla="*/ 36 h 234"/>
                <a:gd name="T92" fmla="*/ 6 w 218"/>
                <a:gd name="T93" fmla="*/ 6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8" h="234">
                  <a:moveTo>
                    <a:pt x="124" y="8"/>
                  </a:moveTo>
                  <a:cubicBezTo>
                    <a:pt x="118" y="13"/>
                    <a:pt x="114" y="20"/>
                    <a:pt x="113" y="29"/>
                  </a:cubicBezTo>
                  <a:cubicBezTo>
                    <a:pt x="113" y="29"/>
                    <a:pt x="113" y="29"/>
                    <a:pt x="113" y="29"/>
                  </a:cubicBezTo>
                  <a:cubicBezTo>
                    <a:pt x="108" y="25"/>
                    <a:pt x="100" y="25"/>
                    <a:pt x="96" y="27"/>
                  </a:cubicBezTo>
                  <a:cubicBezTo>
                    <a:pt x="92" y="28"/>
                    <a:pt x="89" y="30"/>
                    <a:pt x="88" y="33"/>
                  </a:cubicBezTo>
                  <a:cubicBezTo>
                    <a:pt x="87" y="34"/>
                    <a:pt x="87" y="36"/>
                    <a:pt x="87" y="38"/>
                  </a:cubicBezTo>
                  <a:cubicBezTo>
                    <a:pt x="87" y="39"/>
                    <a:pt x="87" y="39"/>
                    <a:pt x="87" y="40"/>
                  </a:cubicBezTo>
                  <a:cubicBezTo>
                    <a:pt x="79" y="34"/>
                    <a:pt x="64" y="33"/>
                    <a:pt x="57" y="33"/>
                  </a:cubicBezTo>
                  <a:cubicBezTo>
                    <a:pt x="41" y="34"/>
                    <a:pt x="27" y="40"/>
                    <a:pt x="18" y="50"/>
                  </a:cubicBezTo>
                  <a:cubicBezTo>
                    <a:pt x="14" y="55"/>
                    <a:pt x="10" y="61"/>
                    <a:pt x="6" y="69"/>
                  </a:cubicBezTo>
                  <a:cubicBezTo>
                    <a:pt x="2" y="78"/>
                    <a:pt x="0" y="87"/>
                    <a:pt x="0" y="96"/>
                  </a:cubicBezTo>
                  <a:cubicBezTo>
                    <a:pt x="0" y="104"/>
                    <a:pt x="2" y="112"/>
                    <a:pt x="6" y="119"/>
                  </a:cubicBezTo>
                  <a:cubicBezTo>
                    <a:pt x="14" y="133"/>
                    <a:pt x="24" y="137"/>
                    <a:pt x="39" y="138"/>
                  </a:cubicBezTo>
                  <a:cubicBezTo>
                    <a:pt x="27" y="151"/>
                    <a:pt x="21" y="162"/>
                    <a:pt x="21" y="172"/>
                  </a:cubicBezTo>
                  <a:cubicBezTo>
                    <a:pt x="21" y="172"/>
                    <a:pt x="21" y="172"/>
                    <a:pt x="21" y="173"/>
                  </a:cubicBezTo>
                  <a:cubicBezTo>
                    <a:pt x="21" y="180"/>
                    <a:pt x="25" y="186"/>
                    <a:pt x="32" y="192"/>
                  </a:cubicBezTo>
                  <a:cubicBezTo>
                    <a:pt x="40" y="198"/>
                    <a:pt x="49" y="200"/>
                    <a:pt x="59" y="198"/>
                  </a:cubicBezTo>
                  <a:cubicBezTo>
                    <a:pt x="64" y="196"/>
                    <a:pt x="69" y="193"/>
                    <a:pt x="73" y="188"/>
                  </a:cubicBezTo>
                  <a:cubicBezTo>
                    <a:pt x="73" y="204"/>
                    <a:pt x="80" y="216"/>
                    <a:pt x="92" y="224"/>
                  </a:cubicBezTo>
                  <a:cubicBezTo>
                    <a:pt x="110" y="234"/>
                    <a:pt x="137" y="232"/>
                    <a:pt x="153" y="219"/>
                  </a:cubicBezTo>
                  <a:cubicBezTo>
                    <a:pt x="163" y="211"/>
                    <a:pt x="168" y="200"/>
                    <a:pt x="168" y="188"/>
                  </a:cubicBezTo>
                  <a:cubicBezTo>
                    <a:pt x="168" y="187"/>
                    <a:pt x="168" y="186"/>
                    <a:pt x="168" y="185"/>
                  </a:cubicBezTo>
                  <a:cubicBezTo>
                    <a:pt x="172" y="188"/>
                    <a:pt x="176" y="189"/>
                    <a:pt x="182" y="188"/>
                  </a:cubicBezTo>
                  <a:cubicBezTo>
                    <a:pt x="198" y="186"/>
                    <a:pt x="216" y="171"/>
                    <a:pt x="216" y="156"/>
                  </a:cubicBezTo>
                  <a:cubicBezTo>
                    <a:pt x="216" y="155"/>
                    <a:pt x="216" y="155"/>
                    <a:pt x="216" y="155"/>
                  </a:cubicBezTo>
                  <a:cubicBezTo>
                    <a:pt x="215" y="145"/>
                    <a:pt x="209" y="135"/>
                    <a:pt x="200" y="128"/>
                  </a:cubicBezTo>
                  <a:cubicBezTo>
                    <a:pt x="205" y="126"/>
                    <a:pt x="209" y="121"/>
                    <a:pt x="209" y="115"/>
                  </a:cubicBezTo>
                  <a:cubicBezTo>
                    <a:pt x="209" y="115"/>
                    <a:pt x="209" y="114"/>
                    <a:pt x="209" y="114"/>
                  </a:cubicBezTo>
                  <a:cubicBezTo>
                    <a:pt x="209" y="109"/>
                    <a:pt x="207" y="104"/>
                    <a:pt x="204" y="101"/>
                  </a:cubicBezTo>
                  <a:cubicBezTo>
                    <a:pt x="209" y="100"/>
                    <a:pt x="213" y="97"/>
                    <a:pt x="215" y="92"/>
                  </a:cubicBezTo>
                  <a:cubicBezTo>
                    <a:pt x="217" y="87"/>
                    <a:pt x="218" y="82"/>
                    <a:pt x="218" y="76"/>
                  </a:cubicBezTo>
                  <a:cubicBezTo>
                    <a:pt x="218" y="67"/>
                    <a:pt x="215" y="57"/>
                    <a:pt x="211" y="52"/>
                  </a:cubicBezTo>
                  <a:cubicBezTo>
                    <a:pt x="200" y="39"/>
                    <a:pt x="188" y="39"/>
                    <a:pt x="175" y="41"/>
                  </a:cubicBezTo>
                  <a:cubicBezTo>
                    <a:pt x="177" y="39"/>
                    <a:pt x="178" y="36"/>
                    <a:pt x="178" y="33"/>
                  </a:cubicBezTo>
                  <a:cubicBezTo>
                    <a:pt x="178" y="32"/>
                    <a:pt x="178" y="30"/>
                    <a:pt x="178" y="29"/>
                  </a:cubicBezTo>
                  <a:cubicBezTo>
                    <a:pt x="175" y="15"/>
                    <a:pt x="156" y="1"/>
                    <a:pt x="144" y="1"/>
                  </a:cubicBezTo>
                  <a:cubicBezTo>
                    <a:pt x="136" y="0"/>
                    <a:pt x="129" y="3"/>
                    <a:pt x="124" y="8"/>
                  </a:cubicBezTo>
                  <a:close/>
                  <a:moveTo>
                    <a:pt x="116" y="36"/>
                  </a:moveTo>
                  <a:cubicBezTo>
                    <a:pt x="117" y="26"/>
                    <a:pt x="120" y="17"/>
                    <a:pt x="126" y="11"/>
                  </a:cubicBezTo>
                  <a:cubicBezTo>
                    <a:pt x="131" y="7"/>
                    <a:pt x="137" y="5"/>
                    <a:pt x="144" y="5"/>
                  </a:cubicBezTo>
                  <a:cubicBezTo>
                    <a:pt x="154" y="6"/>
                    <a:pt x="171" y="19"/>
                    <a:pt x="174" y="30"/>
                  </a:cubicBezTo>
                  <a:cubicBezTo>
                    <a:pt x="175" y="35"/>
                    <a:pt x="173" y="40"/>
                    <a:pt x="167" y="43"/>
                  </a:cubicBezTo>
                  <a:cubicBezTo>
                    <a:pt x="166" y="43"/>
                    <a:pt x="165" y="44"/>
                    <a:pt x="166" y="45"/>
                  </a:cubicBezTo>
                  <a:cubicBezTo>
                    <a:pt x="166" y="46"/>
                    <a:pt x="167" y="47"/>
                    <a:pt x="168" y="47"/>
                  </a:cubicBezTo>
                  <a:cubicBezTo>
                    <a:pt x="184" y="44"/>
                    <a:pt x="196" y="42"/>
                    <a:pt x="207" y="54"/>
                  </a:cubicBezTo>
                  <a:cubicBezTo>
                    <a:pt x="214" y="62"/>
                    <a:pt x="217" y="79"/>
                    <a:pt x="211" y="90"/>
                  </a:cubicBezTo>
                  <a:cubicBezTo>
                    <a:pt x="209" y="95"/>
                    <a:pt x="204" y="98"/>
                    <a:pt x="197" y="97"/>
                  </a:cubicBezTo>
                  <a:cubicBezTo>
                    <a:pt x="196" y="97"/>
                    <a:pt x="195" y="98"/>
                    <a:pt x="195" y="99"/>
                  </a:cubicBezTo>
                  <a:cubicBezTo>
                    <a:pt x="195" y="100"/>
                    <a:pt x="195" y="101"/>
                    <a:pt x="196" y="101"/>
                  </a:cubicBezTo>
                  <a:cubicBezTo>
                    <a:pt x="203" y="104"/>
                    <a:pt x="205" y="110"/>
                    <a:pt x="205" y="115"/>
                  </a:cubicBezTo>
                  <a:cubicBezTo>
                    <a:pt x="205" y="120"/>
                    <a:pt x="201" y="124"/>
                    <a:pt x="196" y="126"/>
                  </a:cubicBezTo>
                  <a:cubicBezTo>
                    <a:pt x="195" y="126"/>
                    <a:pt x="194" y="127"/>
                    <a:pt x="194" y="127"/>
                  </a:cubicBezTo>
                  <a:cubicBezTo>
                    <a:pt x="194" y="128"/>
                    <a:pt x="194" y="129"/>
                    <a:pt x="195" y="130"/>
                  </a:cubicBezTo>
                  <a:cubicBezTo>
                    <a:pt x="204" y="135"/>
                    <a:pt x="211" y="145"/>
                    <a:pt x="211" y="155"/>
                  </a:cubicBezTo>
                  <a:cubicBezTo>
                    <a:pt x="212" y="168"/>
                    <a:pt x="195" y="182"/>
                    <a:pt x="182" y="184"/>
                  </a:cubicBezTo>
                  <a:cubicBezTo>
                    <a:pt x="176" y="185"/>
                    <a:pt x="168" y="184"/>
                    <a:pt x="166" y="174"/>
                  </a:cubicBezTo>
                  <a:cubicBezTo>
                    <a:pt x="166" y="174"/>
                    <a:pt x="166" y="174"/>
                    <a:pt x="166" y="174"/>
                  </a:cubicBezTo>
                  <a:cubicBezTo>
                    <a:pt x="166" y="174"/>
                    <a:pt x="166" y="174"/>
                    <a:pt x="166" y="174"/>
                  </a:cubicBezTo>
                  <a:cubicBezTo>
                    <a:pt x="166" y="173"/>
                    <a:pt x="164" y="172"/>
                    <a:pt x="163" y="172"/>
                  </a:cubicBezTo>
                  <a:cubicBezTo>
                    <a:pt x="162" y="173"/>
                    <a:pt x="162" y="173"/>
                    <a:pt x="162" y="174"/>
                  </a:cubicBezTo>
                  <a:cubicBezTo>
                    <a:pt x="162" y="175"/>
                    <a:pt x="162" y="175"/>
                    <a:pt x="162" y="175"/>
                  </a:cubicBezTo>
                  <a:cubicBezTo>
                    <a:pt x="162" y="175"/>
                    <a:pt x="162" y="175"/>
                    <a:pt x="162" y="175"/>
                  </a:cubicBezTo>
                  <a:cubicBezTo>
                    <a:pt x="162" y="175"/>
                    <a:pt x="162" y="175"/>
                    <a:pt x="162" y="175"/>
                  </a:cubicBezTo>
                  <a:cubicBezTo>
                    <a:pt x="167" y="191"/>
                    <a:pt x="163" y="206"/>
                    <a:pt x="151" y="215"/>
                  </a:cubicBezTo>
                  <a:cubicBezTo>
                    <a:pt x="135" y="227"/>
                    <a:pt x="111" y="229"/>
                    <a:pt x="95" y="220"/>
                  </a:cubicBezTo>
                  <a:cubicBezTo>
                    <a:pt x="81" y="212"/>
                    <a:pt x="75" y="198"/>
                    <a:pt x="78" y="180"/>
                  </a:cubicBezTo>
                  <a:cubicBezTo>
                    <a:pt x="78" y="179"/>
                    <a:pt x="77" y="178"/>
                    <a:pt x="76" y="178"/>
                  </a:cubicBezTo>
                  <a:cubicBezTo>
                    <a:pt x="75" y="178"/>
                    <a:pt x="74" y="178"/>
                    <a:pt x="74" y="179"/>
                  </a:cubicBezTo>
                  <a:cubicBezTo>
                    <a:pt x="71" y="186"/>
                    <a:pt x="65" y="191"/>
                    <a:pt x="57" y="193"/>
                  </a:cubicBezTo>
                  <a:cubicBezTo>
                    <a:pt x="50" y="195"/>
                    <a:pt x="41" y="194"/>
                    <a:pt x="34" y="188"/>
                  </a:cubicBezTo>
                  <a:cubicBezTo>
                    <a:pt x="28" y="184"/>
                    <a:pt x="25" y="178"/>
                    <a:pt x="25" y="173"/>
                  </a:cubicBezTo>
                  <a:cubicBezTo>
                    <a:pt x="24" y="163"/>
                    <a:pt x="31" y="151"/>
                    <a:pt x="46" y="137"/>
                  </a:cubicBezTo>
                  <a:cubicBezTo>
                    <a:pt x="46" y="137"/>
                    <a:pt x="46" y="136"/>
                    <a:pt x="46" y="135"/>
                  </a:cubicBezTo>
                  <a:cubicBezTo>
                    <a:pt x="46" y="134"/>
                    <a:pt x="45" y="134"/>
                    <a:pt x="44" y="134"/>
                  </a:cubicBezTo>
                  <a:cubicBezTo>
                    <a:pt x="27" y="133"/>
                    <a:pt x="18" y="131"/>
                    <a:pt x="10" y="117"/>
                  </a:cubicBezTo>
                  <a:cubicBezTo>
                    <a:pt x="3" y="104"/>
                    <a:pt x="3" y="87"/>
                    <a:pt x="10" y="71"/>
                  </a:cubicBezTo>
                  <a:cubicBezTo>
                    <a:pt x="14" y="64"/>
                    <a:pt x="18" y="57"/>
                    <a:pt x="22" y="53"/>
                  </a:cubicBezTo>
                  <a:cubicBezTo>
                    <a:pt x="30" y="44"/>
                    <a:pt x="43" y="38"/>
                    <a:pt x="57" y="37"/>
                  </a:cubicBezTo>
                  <a:cubicBezTo>
                    <a:pt x="67" y="37"/>
                    <a:pt x="86" y="40"/>
                    <a:pt x="89" y="49"/>
                  </a:cubicBezTo>
                  <a:cubicBezTo>
                    <a:pt x="90" y="50"/>
                    <a:pt x="91" y="51"/>
                    <a:pt x="92" y="50"/>
                  </a:cubicBezTo>
                  <a:cubicBezTo>
                    <a:pt x="93" y="50"/>
                    <a:pt x="93" y="49"/>
                    <a:pt x="93" y="48"/>
                  </a:cubicBezTo>
                  <a:cubicBezTo>
                    <a:pt x="93" y="48"/>
                    <a:pt x="93" y="48"/>
                    <a:pt x="93" y="48"/>
                  </a:cubicBezTo>
                  <a:cubicBezTo>
                    <a:pt x="93" y="48"/>
                    <a:pt x="93" y="48"/>
                    <a:pt x="93" y="48"/>
                  </a:cubicBezTo>
                  <a:cubicBezTo>
                    <a:pt x="93" y="48"/>
                    <a:pt x="93" y="48"/>
                    <a:pt x="93" y="48"/>
                  </a:cubicBezTo>
                  <a:cubicBezTo>
                    <a:pt x="92" y="43"/>
                    <a:pt x="90" y="38"/>
                    <a:pt x="92" y="35"/>
                  </a:cubicBezTo>
                  <a:cubicBezTo>
                    <a:pt x="93" y="33"/>
                    <a:pt x="95" y="32"/>
                    <a:pt x="97" y="31"/>
                  </a:cubicBezTo>
                  <a:cubicBezTo>
                    <a:pt x="100" y="30"/>
                    <a:pt x="107" y="30"/>
                    <a:pt x="110" y="32"/>
                  </a:cubicBezTo>
                  <a:cubicBezTo>
                    <a:pt x="111" y="33"/>
                    <a:pt x="112" y="35"/>
                    <a:pt x="112" y="36"/>
                  </a:cubicBezTo>
                  <a:cubicBezTo>
                    <a:pt x="112" y="36"/>
                    <a:pt x="112" y="36"/>
                    <a:pt x="112" y="36"/>
                  </a:cubicBezTo>
                  <a:cubicBezTo>
                    <a:pt x="112" y="38"/>
                    <a:pt x="113" y="39"/>
                    <a:pt x="114" y="39"/>
                  </a:cubicBezTo>
                  <a:cubicBezTo>
                    <a:pt x="115" y="39"/>
                    <a:pt x="116" y="38"/>
                    <a:pt x="116" y="36"/>
                  </a:cubicBezTo>
                  <a:close/>
                  <a:moveTo>
                    <a:pt x="116" y="36"/>
                  </a:moveTo>
                  <a:cubicBezTo>
                    <a:pt x="116" y="36"/>
                    <a:pt x="116" y="36"/>
                    <a:pt x="116" y="36"/>
                  </a:cubicBezTo>
                  <a:close/>
                  <a:moveTo>
                    <a:pt x="6" y="69"/>
                  </a:moveTo>
                  <a:cubicBezTo>
                    <a:pt x="6" y="69"/>
                    <a:pt x="6" y="69"/>
                    <a:pt x="6" y="69"/>
                  </a:cubicBezTo>
                </a:path>
              </a:pathLst>
            </a:custGeom>
            <a:solidFill>
              <a:srgbClr val="64AA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6" name="Freeform 306"/>
            <p:cNvSpPr/>
            <p:nvPr/>
          </p:nvSpPr>
          <p:spPr bwMode="auto">
            <a:xfrm>
              <a:off x="5211" y="1085"/>
              <a:ext cx="206" cy="160"/>
            </a:xfrm>
            <a:custGeom>
              <a:avLst/>
              <a:gdLst>
                <a:gd name="T0" fmla="*/ 2 w 54"/>
                <a:gd name="T1" fmla="*/ 2 h 42"/>
                <a:gd name="T2" fmla="*/ 3 w 54"/>
                <a:gd name="T3" fmla="*/ 10 h 42"/>
                <a:gd name="T4" fmla="*/ 20 w 54"/>
                <a:gd name="T5" fmla="*/ 23 h 42"/>
                <a:gd name="T6" fmla="*/ 45 w 54"/>
                <a:gd name="T7" fmla="*/ 41 h 42"/>
                <a:gd name="T8" fmla="*/ 53 w 54"/>
                <a:gd name="T9" fmla="*/ 40 h 42"/>
                <a:gd name="T10" fmla="*/ 51 w 54"/>
                <a:gd name="T11" fmla="*/ 32 h 42"/>
                <a:gd name="T12" fmla="*/ 27 w 54"/>
                <a:gd name="T13" fmla="*/ 14 h 42"/>
                <a:gd name="T14" fmla="*/ 9 w 54"/>
                <a:gd name="T15" fmla="*/ 1 h 42"/>
                <a:gd name="T16" fmla="*/ 2 w 54"/>
                <a:gd name="T1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2">
                  <a:moveTo>
                    <a:pt x="2" y="2"/>
                  </a:moveTo>
                  <a:cubicBezTo>
                    <a:pt x="0" y="5"/>
                    <a:pt x="1" y="8"/>
                    <a:pt x="3" y="10"/>
                  </a:cubicBezTo>
                  <a:cubicBezTo>
                    <a:pt x="20" y="23"/>
                    <a:pt x="20" y="23"/>
                    <a:pt x="20" y="23"/>
                  </a:cubicBezTo>
                  <a:cubicBezTo>
                    <a:pt x="28" y="28"/>
                    <a:pt x="36" y="34"/>
                    <a:pt x="45" y="41"/>
                  </a:cubicBezTo>
                  <a:cubicBezTo>
                    <a:pt x="48" y="42"/>
                    <a:pt x="51" y="42"/>
                    <a:pt x="53" y="40"/>
                  </a:cubicBezTo>
                  <a:cubicBezTo>
                    <a:pt x="54" y="37"/>
                    <a:pt x="54" y="34"/>
                    <a:pt x="51" y="32"/>
                  </a:cubicBezTo>
                  <a:cubicBezTo>
                    <a:pt x="42" y="26"/>
                    <a:pt x="34" y="20"/>
                    <a:pt x="27" y="14"/>
                  </a:cubicBezTo>
                  <a:cubicBezTo>
                    <a:pt x="9" y="1"/>
                    <a:pt x="9" y="1"/>
                    <a:pt x="9" y="1"/>
                  </a:cubicBezTo>
                  <a:cubicBezTo>
                    <a:pt x="7" y="0"/>
                    <a:pt x="4" y="0"/>
                    <a:pt x="2" y="2"/>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7" name="Freeform 307"/>
            <p:cNvSpPr/>
            <p:nvPr/>
          </p:nvSpPr>
          <p:spPr bwMode="auto">
            <a:xfrm>
              <a:off x="5455" y="784"/>
              <a:ext cx="152" cy="343"/>
            </a:xfrm>
            <a:custGeom>
              <a:avLst/>
              <a:gdLst>
                <a:gd name="T0" fmla="*/ 4 w 40"/>
                <a:gd name="T1" fmla="*/ 1 h 90"/>
                <a:gd name="T2" fmla="*/ 1 w 40"/>
                <a:gd name="T3" fmla="*/ 8 h 90"/>
                <a:gd name="T4" fmla="*/ 6 w 40"/>
                <a:gd name="T5" fmla="*/ 23 h 90"/>
                <a:gd name="T6" fmla="*/ 29 w 40"/>
                <a:gd name="T7" fmla="*/ 86 h 90"/>
                <a:gd name="T8" fmla="*/ 36 w 40"/>
                <a:gd name="T9" fmla="*/ 89 h 90"/>
                <a:gd name="T10" fmla="*/ 39 w 40"/>
                <a:gd name="T11" fmla="*/ 82 h 90"/>
                <a:gd name="T12" fmla="*/ 16 w 40"/>
                <a:gd name="T13" fmla="*/ 19 h 90"/>
                <a:gd name="T14" fmla="*/ 11 w 40"/>
                <a:gd name="T15" fmla="*/ 4 h 90"/>
                <a:gd name="T16" fmla="*/ 4 w 40"/>
                <a:gd name="T17" fmla="*/ 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90">
                  <a:moveTo>
                    <a:pt x="4" y="1"/>
                  </a:moveTo>
                  <a:cubicBezTo>
                    <a:pt x="2" y="2"/>
                    <a:pt x="0" y="5"/>
                    <a:pt x="1" y="8"/>
                  </a:cubicBezTo>
                  <a:cubicBezTo>
                    <a:pt x="6" y="23"/>
                    <a:pt x="6" y="23"/>
                    <a:pt x="6" y="23"/>
                  </a:cubicBezTo>
                  <a:cubicBezTo>
                    <a:pt x="11" y="39"/>
                    <a:pt x="19" y="65"/>
                    <a:pt x="29" y="86"/>
                  </a:cubicBezTo>
                  <a:cubicBezTo>
                    <a:pt x="31" y="89"/>
                    <a:pt x="34" y="90"/>
                    <a:pt x="36" y="89"/>
                  </a:cubicBezTo>
                  <a:cubicBezTo>
                    <a:pt x="39" y="88"/>
                    <a:pt x="40" y="85"/>
                    <a:pt x="39" y="82"/>
                  </a:cubicBezTo>
                  <a:cubicBezTo>
                    <a:pt x="29" y="61"/>
                    <a:pt x="21" y="36"/>
                    <a:pt x="16" y="19"/>
                  </a:cubicBezTo>
                  <a:cubicBezTo>
                    <a:pt x="11" y="4"/>
                    <a:pt x="11" y="4"/>
                    <a:pt x="11" y="4"/>
                  </a:cubicBezTo>
                  <a:cubicBezTo>
                    <a:pt x="10" y="2"/>
                    <a:pt x="7" y="0"/>
                    <a:pt x="4" y="1"/>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8" name="Freeform 308"/>
            <p:cNvSpPr/>
            <p:nvPr/>
          </p:nvSpPr>
          <p:spPr bwMode="auto">
            <a:xfrm>
              <a:off x="5782" y="864"/>
              <a:ext cx="80" cy="221"/>
            </a:xfrm>
            <a:custGeom>
              <a:avLst/>
              <a:gdLst>
                <a:gd name="T0" fmla="*/ 11 w 21"/>
                <a:gd name="T1" fmla="*/ 4 h 58"/>
                <a:gd name="T2" fmla="*/ 7 w 21"/>
                <a:gd name="T3" fmla="*/ 24 h 58"/>
                <a:gd name="T4" fmla="*/ 1 w 21"/>
                <a:gd name="T5" fmla="*/ 51 h 58"/>
                <a:gd name="T6" fmla="*/ 5 w 21"/>
                <a:gd name="T7" fmla="*/ 57 h 58"/>
                <a:gd name="T8" fmla="*/ 11 w 21"/>
                <a:gd name="T9" fmla="*/ 54 h 58"/>
                <a:gd name="T10" fmla="*/ 17 w 21"/>
                <a:gd name="T11" fmla="*/ 26 h 58"/>
                <a:gd name="T12" fmla="*/ 21 w 21"/>
                <a:gd name="T13" fmla="*/ 7 h 58"/>
                <a:gd name="T14" fmla="*/ 17 w 21"/>
                <a:gd name="T15" fmla="*/ 0 h 58"/>
                <a:gd name="T16" fmla="*/ 11 w 21"/>
                <a:gd name="T17"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8">
                  <a:moveTo>
                    <a:pt x="11" y="4"/>
                  </a:moveTo>
                  <a:cubicBezTo>
                    <a:pt x="9" y="9"/>
                    <a:pt x="8" y="16"/>
                    <a:pt x="7" y="24"/>
                  </a:cubicBezTo>
                  <a:cubicBezTo>
                    <a:pt x="5" y="33"/>
                    <a:pt x="4" y="42"/>
                    <a:pt x="1" y="51"/>
                  </a:cubicBezTo>
                  <a:cubicBezTo>
                    <a:pt x="0" y="54"/>
                    <a:pt x="2" y="57"/>
                    <a:pt x="5" y="57"/>
                  </a:cubicBezTo>
                  <a:cubicBezTo>
                    <a:pt x="8" y="58"/>
                    <a:pt x="10" y="57"/>
                    <a:pt x="11" y="54"/>
                  </a:cubicBezTo>
                  <a:cubicBezTo>
                    <a:pt x="14" y="45"/>
                    <a:pt x="15" y="34"/>
                    <a:pt x="17" y="26"/>
                  </a:cubicBezTo>
                  <a:cubicBezTo>
                    <a:pt x="18" y="18"/>
                    <a:pt x="19" y="11"/>
                    <a:pt x="21" y="7"/>
                  </a:cubicBezTo>
                  <a:cubicBezTo>
                    <a:pt x="21" y="4"/>
                    <a:pt x="20" y="1"/>
                    <a:pt x="17" y="0"/>
                  </a:cubicBezTo>
                  <a:cubicBezTo>
                    <a:pt x="14" y="0"/>
                    <a:pt x="11" y="1"/>
                    <a:pt x="11" y="4"/>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9" name="Freeform 309"/>
            <p:cNvSpPr/>
            <p:nvPr/>
          </p:nvSpPr>
          <p:spPr bwMode="auto">
            <a:xfrm>
              <a:off x="4405" y="2515"/>
              <a:ext cx="240" cy="477"/>
            </a:xfrm>
            <a:custGeom>
              <a:avLst/>
              <a:gdLst>
                <a:gd name="T0" fmla="*/ 57 w 63"/>
                <a:gd name="T1" fmla="*/ 9 h 125"/>
                <a:gd name="T2" fmla="*/ 55 w 63"/>
                <a:gd name="T3" fmla="*/ 2 h 125"/>
                <a:gd name="T4" fmla="*/ 50 w 63"/>
                <a:gd name="T5" fmla="*/ 4 h 125"/>
                <a:gd name="T6" fmla="*/ 51 w 63"/>
                <a:gd name="T7" fmla="*/ 11 h 125"/>
                <a:gd name="T8" fmla="*/ 41 w 63"/>
                <a:gd name="T9" fmla="*/ 37 h 125"/>
                <a:gd name="T10" fmla="*/ 38 w 63"/>
                <a:gd name="T11" fmla="*/ 33 h 125"/>
                <a:gd name="T12" fmla="*/ 34 w 63"/>
                <a:gd name="T13" fmla="*/ 38 h 125"/>
                <a:gd name="T14" fmla="*/ 15 w 63"/>
                <a:gd name="T15" fmla="*/ 28 h 125"/>
                <a:gd name="T16" fmla="*/ 8 w 63"/>
                <a:gd name="T17" fmla="*/ 13 h 125"/>
                <a:gd name="T18" fmla="*/ 11 w 63"/>
                <a:gd name="T19" fmla="*/ 34 h 125"/>
                <a:gd name="T20" fmla="*/ 23 w 63"/>
                <a:gd name="T21" fmla="*/ 44 h 125"/>
                <a:gd name="T22" fmla="*/ 30 w 63"/>
                <a:gd name="T23" fmla="*/ 58 h 125"/>
                <a:gd name="T24" fmla="*/ 32 w 63"/>
                <a:gd name="T25" fmla="*/ 95 h 125"/>
                <a:gd name="T26" fmla="*/ 32 w 63"/>
                <a:gd name="T27" fmla="*/ 111 h 125"/>
                <a:gd name="T28" fmla="*/ 29 w 63"/>
                <a:gd name="T29" fmla="*/ 119 h 125"/>
                <a:gd name="T30" fmla="*/ 40 w 63"/>
                <a:gd name="T31" fmla="*/ 120 h 125"/>
                <a:gd name="T32" fmla="*/ 41 w 63"/>
                <a:gd name="T33" fmla="*/ 110 h 125"/>
                <a:gd name="T34" fmla="*/ 41 w 63"/>
                <a:gd name="T35" fmla="*/ 77 h 125"/>
                <a:gd name="T36" fmla="*/ 44 w 63"/>
                <a:gd name="T37" fmla="*/ 71 h 125"/>
                <a:gd name="T38" fmla="*/ 45 w 63"/>
                <a:gd name="T39" fmla="*/ 79 h 125"/>
                <a:gd name="T40" fmla="*/ 48 w 63"/>
                <a:gd name="T41" fmla="*/ 109 h 125"/>
                <a:gd name="T42" fmla="*/ 50 w 63"/>
                <a:gd name="T43" fmla="*/ 118 h 125"/>
                <a:gd name="T44" fmla="*/ 62 w 63"/>
                <a:gd name="T45" fmla="*/ 118 h 125"/>
                <a:gd name="T46" fmla="*/ 57 w 63"/>
                <a:gd name="T47" fmla="*/ 108 h 125"/>
                <a:gd name="T48" fmla="*/ 53 w 63"/>
                <a:gd name="T49" fmla="*/ 65 h 125"/>
                <a:gd name="T50" fmla="*/ 52 w 63"/>
                <a:gd name="T51" fmla="*/ 42 h 125"/>
                <a:gd name="T52" fmla="*/ 57 w 63"/>
                <a:gd name="T53" fmla="*/ 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 h="125">
                  <a:moveTo>
                    <a:pt x="57" y="9"/>
                  </a:moveTo>
                  <a:cubicBezTo>
                    <a:pt x="57" y="7"/>
                    <a:pt x="56" y="3"/>
                    <a:pt x="55" y="2"/>
                  </a:cubicBezTo>
                  <a:cubicBezTo>
                    <a:pt x="53" y="0"/>
                    <a:pt x="51" y="1"/>
                    <a:pt x="50" y="4"/>
                  </a:cubicBezTo>
                  <a:cubicBezTo>
                    <a:pt x="49" y="6"/>
                    <a:pt x="51" y="9"/>
                    <a:pt x="51" y="11"/>
                  </a:cubicBezTo>
                  <a:cubicBezTo>
                    <a:pt x="52" y="19"/>
                    <a:pt x="52" y="36"/>
                    <a:pt x="41" y="37"/>
                  </a:cubicBezTo>
                  <a:cubicBezTo>
                    <a:pt x="38" y="38"/>
                    <a:pt x="39" y="35"/>
                    <a:pt x="38" y="33"/>
                  </a:cubicBezTo>
                  <a:cubicBezTo>
                    <a:pt x="30" y="22"/>
                    <a:pt x="35" y="37"/>
                    <a:pt x="34" y="38"/>
                  </a:cubicBezTo>
                  <a:cubicBezTo>
                    <a:pt x="28" y="46"/>
                    <a:pt x="18" y="32"/>
                    <a:pt x="15" y="28"/>
                  </a:cubicBezTo>
                  <a:cubicBezTo>
                    <a:pt x="11" y="21"/>
                    <a:pt x="13" y="12"/>
                    <a:pt x="8" y="13"/>
                  </a:cubicBezTo>
                  <a:cubicBezTo>
                    <a:pt x="0" y="14"/>
                    <a:pt x="8" y="30"/>
                    <a:pt x="11" y="34"/>
                  </a:cubicBezTo>
                  <a:cubicBezTo>
                    <a:pt x="14" y="37"/>
                    <a:pt x="19" y="42"/>
                    <a:pt x="23" y="44"/>
                  </a:cubicBezTo>
                  <a:cubicBezTo>
                    <a:pt x="28" y="48"/>
                    <a:pt x="29" y="52"/>
                    <a:pt x="30" y="58"/>
                  </a:cubicBezTo>
                  <a:cubicBezTo>
                    <a:pt x="31" y="67"/>
                    <a:pt x="31" y="86"/>
                    <a:pt x="32" y="95"/>
                  </a:cubicBezTo>
                  <a:cubicBezTo>
                    <a:pt x="32" y="98"/>
                    <a:pt x="32" y="108"/>
                    <a:pt x="32" y="111"/>
                  </a:cubicBezTo>
                  <a:cubicBezTo>
                    <a:pt x="31" y="114"/>
                    <a:pt x="29" y="116"/>
                    <a:pt x="29" y="119"/>
                  </a:cubicBezTo>
                  <a:cubicBezTo>
                    <a:pt x="29" y="125"/>
                    <a:pt x="38" y="123"/>
                    <a:pt x="40" y="120"/>
                  </a:cubicBezTo>
                  <a:cubicBezTo>
                    <a:pt x="43" y="118"/>
                    <a:pt x="41" y="113"/>
                    <a:pt x="41" y="110"/>
                  </a:cubicBezTo>
                  <a:cubicBezTo>
                    <a:pt x="41" y="105"/>
                    <a:pt x="41" y="82"/>
                    <a:pt x="41" y="77"/>
                  </a:cubicBezTo>
                  <a:cubicBezTo>
                    <a:pt x="41" y="75"/>
                    <a:pt x="41" y="66"/>
                    <a:pt x="44" y="71"/>
                  </a:cubicBezTo>
                  <a:cubicBezTo>
                    <a:pt x="45" y="73"/>
                    <a:pt x="45" y="77"/>
                    <a:pt x="45" y="79"/>
                  </a:cubicBezTo>
                  <a:cubicBezTo>
                    <a:pt x="46" y="83"/>
                    <a:pt x="47" y="105"/>
                    <a:pt x="48" y="109"/>
                  </a:cubicBezTo>
                  <a:cubicBezTo>
                    <a:pt x="48" y="112"/>
                    <a:pt x="48" y="115"/>
                    <a:pt x="50" y="118"/>
                  </a:cubicBezTo>
                  <a:cubicBezTo>
                    <a:pt x="52" y="122"/>
                    <a:pt x="60" y="122"/>
                    <a:pt x="62" y="118"/>
                  </a:cubicBezTo>
                  <a:cubicBezTo>
                    <a:pt x="63" y="115"/>
                    <a:pt x="58" y="111"/>
                    <a:pt x="57" y="108"/>
                  </a:cubicBezTo>
                  <a:cubicBezTo>
                    <a:pt x="56" y="100"/>
                    <a:pt x="54" y="73"/>
                    <a:pt x="53" y="65"/>
                  </a:cubicBezTo>
                  <a:cubicBezTo>
                    <a:pt x="52" y="58"/>
                    <a:pt x="49" y="49"/>
                    <a:pt x="52" y="42"/>
                  </a:cubicBezTo>
                  <a:cubicBezTo>
                    <a:pt x="57" y="31"/>
                    <a:pt x="60" y="21"/>
                    <a:pt x="57"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0" name="Freeform 310"/>
            <p:cNvSpPr/>
            <p:nvPr/>
          </p:nvSpPr>
          <p:spPr bwMode="auto">
            <a:xfrm>
              <a:off x="4485" y="2545"/>
              <a:ext cx="103" cy="126"/>
            </a:xfrm>
            <a:custGeom>
              <a:avLst/>
              <a:gdLst>
                <a:gd name="T0" fmla="*/ 20 w 27"/>
                <a:gd name="T1" fmla="*/ 23 h 33"/>
                <a:gd name="T2" fmla="*/ 7 w 27"/>
                <a:gd name="T3" fmla="*/ 10 h 33"/>
                <a:gd name="T4" fmla="*/ 20 w 27"/>
                <a:gd name="T5" fmla="*/ 23 h 33"/>
              </a:gdLst>
              <a:ahLst/>
              <a:cxnLst>
                <a:cxn ang="0">
                  <a:pos x="T0" y="T1"/>
                </a:cxn>
                <a:cxn ang="0">
                  <a:pos x="T2" y="T3"/>
                </a:cxn>
                <a:cxn ang="0">
                  <a:pos x="T4" y="T5"/>
                </a:cxn>
              </a:cxnLst>
              <a:rect l="0" t="0" r="r" b="b"/>
              <a:pathLst>
                <a:path w="27" h="33">
                  <a:moveTo>
                    <a:pt x="20" y="23"/>
                  </a:moveTo>
                  <a:cubicBezTo>
                    <a:pt x="27" y="15"/>
                    <a:pt x="16" y="0"/>
                    <a:pt x="7" y="10"/>
                  </a:cubicBezTo>
                  <a:cubicBezTo>
                    <a:pt x="0" y="18"/>
                    <a:pt x="12" y="33"/>
                    <a:pt x="20" y="23"/>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2" name="Freeform 311"/>
            <p:cNvSpPr/>
            <p:nvPr/>
          </p:nvSpPr>
          <p:spPr bwMode="auto">
            <a:xfrm>
              <a:off x="4629" y="2542"/>
              <a:ext cx="194" cy="430"/>
            </a:xfrm>
            <a:custGeom>
              <a:avLst/>
              <a:gdLst>
                <a:gd name="T0" fmla="*/ 46 w 51"/>
                <a:gd name="T1" fmla="*/ 8 h 113"/>
                <a:gd name="T2" fmla="*/ 44 w 51"/>
                <a:gd name="T3" fmla="*/ 2 h 113"/>
                <a:gd name="T4" fmla="*/ 40 w 51"/>
                <a:gd name="T5" fmla="*/ 3 h 113"/>
                <a:gd name="T6" fmla="*/ 41 w 51"/>
                <a:gd name="T7" fmla="*/ 10 h 113"/>
                <a:gd name="T8" fmla="*/ 33 w 51"/>
                <a:gd name="T9" fmla="*/ 34 h 113"/>
                <a:gd name="T10" fmla="*/ 30 w 51"/>
                <a:gd name="T11" fmla="*/ 30 h 113"/>
                <a:gd name="T12" fmla="*/ 28 w 51"/>
                <a:gd name="T13" fmla="*/ 35 h 113"/>
                <a:gd name="T14" fmla="*/ 12 w 51"/>
                <a:gd name="T15" fmla="*/ 26 h 113"/>
                <a:gd name="T16" fmla="*/ 6 w 51"/>
                <a:gd name="T17" fmla="*/ 12 h 113"/>
                <a:gd name="T18" fmla="*/ 9 w 51"/>
                <a:gd name="T19" fmla="*/ 31 h 113"/>
                <a:gd name="T20" fmla="*/ 18 w 51"/>
                <a:gd name="T21" fmla="*/ 41 h 113"/>
                <a:gd name="T22" fmla="*/ 24 w 51"/>
                <a:gd name="T23" fmla="*/ 53 h 113"/>
                <a:gd name="T24" fmla="*/ 25 w 51"/>
                <a:gd name="T25" fmla="*/ 87 h 113"/>
                <a:gd name="T26" fmla="*/ 26 w 51"/>
                <a:gd name="T27" fmla="*/ 100 h 113"/>
                <a:gd name="T28" fmla="*/ 23 w 51"/>
                <a:gd name="T29" fmla="*/ 107 h 113"/>
                <a:gd name="T30" fmla="*/ 33 w 51"/>
                <a:gd name="T31" fmla="*/ 108 h 113"/>
                <a:gd name="T32" fmla="*/ 33 w 51"/>
                <a:gd name="T33" fmla="*/ 99 h 113"/>
                <a:gd name="T34" fmla="*/ 33 w 51"/>
                <a:gd name="T35" fmla="*/ 70 h 113"/>
                <a:gd name="T36" fmla="*/ 35 w 51"/>
                <a:gd name="T37" fmla="*/ 64 h 113"/>
                <a:gd name="T38" fmla="*/ 37 w 51"/>
                <a:gd name="T39" fmla="*/ 72 h 113"/>
                <a:gd name="T40" fmla="*/ 38 w 51"/>
                <a:gd name="T41" fmla="*/ 98 h 113"/>
                <a:gd name="T42" fmla="*/ 40 w 51"/>
                <a:gd name="T43" fmla="*/ 106 h 113"/>
                <a:gd name="T44" fmla="*/ 50 w 51"/>
                <a:gd name="T45" fmla="*/ 106 h 113"/>
                <a:gd name="T46" fmla="*/ 46 w 51"/>
                <a:gd name="T47" fmla="*/ 97 h 113"/>
                <a:gd name="T48" fmla="*/ 43 w 51"/>
                <a:gd name="T49" fmla="*/ 59 h 113"/>
                <a:gd name="T50" fmla="*/ 42 w 51"/>
                <a:gd name="T51" fmla="*/ 38 h 113"/>
                <a:gd name="T52" fmla="*/ 46 w 51"/>
                <a:gd name="T5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113">
                  <a:moveTo>
                    <a:pt x="46" y="8"/>
                  </a:moveTo>
                  <a:cubicBezTo>
                    <a:pt x="46" y="7"/>
                    <a:pt x="45" y="3"/>
                    <a:pt x="44" y="2"/>
                  </a:cubicBezTo>
                  <a:cubicBezTo>
                    <a:pt x="43" y="0"/>
                    <a:pt x="41" y="1"/>
                    <a:pt x="40" y="3"/>
                  </a:cubicBezTo>
                  <a:cubicBezTo>
                    <a:pt x="40" y="5"/>
                    <a:pt x="41" y="8"/>
                    <a:pt x="41" y="10"/>
                  </a:cubicBezTo>
                  <a:cubicBezTo>
                    <a:pt x="42" y="17"/>
                    <a:pt x="42" y="33"/>
                    <a:pt x="33" y="34"/>
                  </a:cubicBezTo>
                  <a:cubicBezTo>
                    <a:pt x="31" y="35"/>
                    <a:pt x="31" y="32"/>
                    <a:pt x="30" y="30"/>
                  </a:cubicBezTo>
                  <a:cubicBezTo>
                    <a:pt x="24" y="20"/>
                    <a:pt x="28" y="34"/>
                    <a:pt x="28" y="35"/>
                  </a:cubicBezTo>
                  <a:cubicBezTo>
                    <a:pt x="22" y="42"/>
                    <a:pt x="14" y="29"/>
                    <a:pt x="12" y="26"/>
                  </a:cubicBezTo>
                  <a:cubicBezTo>
                    <a:pt x="9" y="19"/>
                    <a:pt x="10" y="11"/>
                    <a:pt x="6" y="12"/>
                  </a:cubicBezTo>
                  <a:cubicBezTo>
                    <a:pt x="0" y="12"/>
                    <a:pt x="7" y="27"/>
                    <a:pt x="9" y="31"/>
                  </a:cubicBezTo>
                  <a:cubicBezTo>
                    <a:pt x="11" y="34"/>
                    <a:pt x="16" y="39"/>
                    <a:pt x="18" y="41"/>
                  </a:cubicBezTo>
                  <a:cubicBezTo>
                    <a:pt x="23" y="44"/>
                    <a:pt x="24" y="47"/>
                    <a:pt x="24" y="53"/>
                  </a:cubicBezTo>
                  <a:cubicBezTo>
                    <a:pt x="25" y="61"/>
                    <a:pt x="25" y="79"/>
                    <a:pt x="25" y="87"/>
                  </a:cubicBezTo>
                  <a:cubicBezTo>
                    <a:pt x="25" y="90"/>
                    <a:pt x="26" y="97"/>
                    <a:pt x="26" y="100"/>
                  </a:cubicBezTo>
                  <a:cubicBezTo>
                    <a:pt x="25" y="102"/>
                    <a:pt x="24" y="105"/>
                    <a:pt x="23" y="107"/>
                  </a:cubicBezTo>
                  <a:cubicBezTo>
                    <a:pt x="23" y="113"/>
                    <a:pt x="30" y="111"/>
                    <a:pt x="33" y="108"/>
                  </a:cubicBezTo>
                  <a:cubicBezTo>
                    <a:pt x="35" y="106"/>
                    <a:pt x="33" y="102"/>
                    <a:pt x="33" y="99"/>
                  </a:cubicBezTo>
                  <a:cubicBezTo>
                    <a:pt x="33" y="95"/>
                    <a:pt x="33" y="75"/>
                    <a:pt x="33" y="70"/>
                  </a:cubicBezTo>
                  <a:cubicBezTo>
                    <a:pt x="33" y="69"/>
                    <a:pt x="33" y="61"/>
                    <a:pt x="35" y="64"/>
                  </a:cubicBezTo>
                  <a:cubicBezTo>
                    <a:pt x="36" y="66"/>
                    <a:pt x="36" y="70"/>
                    <a:pt x="37" y="72"/>
                  </a:cubicBezTo>
                  <a:cubicBezTo>
                    <a:pt x="37" y="76"/>
                    <a:pt x="38" y="94"/>
                    <a:pt x="38" y="98"/>
                  </a:cubicBezTo>
                  <a:cubicBezTo>
                    <a:pt x="39" y="101"/>
                    <a:pt x="39" y="104"/>
                    <a:pt x="40" y="106"/>
                  </a:cubicBezTo>
                  <a:cubicBezTo>
                    <a:pt x="42" y="110"/>
                    <a:pt x="48" y="110"/>
                    <a:pt x="50" y="106"/>
                  </a:cubicBezTo>
                  <a:cubicBezTo>
                    <a:pt x="51" y="104"/>
                    <a:pt x="47" y="100"/>
                    <a:pt x="46" y="97"/>
                  </a:cubicBezTo>
                  <a:cubicBezTo>
                    <a:pt x="45" y="90"/>
                    <a:pt x="44" y="67"/>
                    <a:pt x="43" y="59"/>
                  </a:cubicBezTo>
                  <a:cubicBezTo>
                    <a:pt x="42" y="53"/>
                    <a:pt x="40" y="45"/>
                    <a:pt x="42" y="38"/>
                  </a:cubicBezTo>
                  <a:cubicBezTo>
                    <a:pt x="46" y="28"/>
                    <a:pt x="48" y="19"/>
                    <a:pt x="46" y="8"/>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3" name="Freeform 312"/>
            <p:cNvSpPr/>
            <p:nvPr/>
          </p:nvSpPr>
          <p:spPr bwMode="auto">
            <a:xfrm>
              <a:off x="4694" y="2568"/>
              <a:ext cx="80" cy="118"/>
            </a:xfrm>
            <a:custGeom>
              <a:avLst/>
              <a:gdLst>
                <a:gd name="T0" fmla="*/ 16 w 21"/>
                <a:gd name="T1" fmla="*/ 21 h 31"/>
                <a:gd name="T2" fmla="*/ 6 w 21"/>
                <a:gd name="T3" fmla="*/ 9 h 31"/>
                <a:gd name="T4" fmla="*/ 16 w 21"/>
                <a:gd name="T5" fmla="*/ 21 h 31"/>
              </a:gdLst>
              <a:ahLst/>
              <a:cxnLst>
                <a:cxn ang="0">
                  <a:pos x="T0" y="T1"/>
                </a:cxn>
                <a:cxn ang="0">
                  <a:pos x="T2" y="T3"/>
                </a:cxn>
                <a:cxn ang="0">
                  <a:pos x="T4" y="T5"/>
                </a:cxn>
              </a:cxnLst>
              <a:rect l="0" t="0" r="r" b="b"/>
              <a:pathLst>
                <a:path w="21" h="31">
                  <a:moveTo>
                    <a:pt x="16" y="21"/>
                  </a:moveTo>
                  <a:cubicBezTo>
                    <a:pt x="21" y="14"/>
                    <a:pt x="12" y="0"/>
                    <a:pt x="6" y="9"/>
                  </a:cubicBezTo>
                  <a:cubicBezTo>
                    <a:pt x="0" y="17"/>
                    <a:pt x="9" y="31"/>
                    <a:pt x="16" y="2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4" name="Freeform 313"/>
            <p:cNvSpPr/>
            <p:nvPr/>
          </p:nvSpPr>
          <p:spPr bwMode="auto">
            <a:xfrm>
              <a:off x="4694" y="2595"/>
              <a:ext cx="50" cy="72"/>
            </a:xfrm>
            <a:custGeom>
              <a:avLst/>
              <a:gdLst>
                <a:gd name="T0" fmla="*/ 9 w 13"/>
                <a:gd name="T1" fmla="*/ 1 h 19"/>
                <a:gd name="T2" fmla="*/ 0 w 13"/>
                <a:gd name="T3" fmla="*/ 14 h 19"/>
                <a:gd name="T4" fmla="*/ 13 w 13"/>
                <a:gd name="T5" fmla="*/ 12 h 19"/>
              </a:gdLst>
              <a:ahLst/>
              <a:cxnLst>
                <a:cxn ang="0">
                  <a:pos x="T0" y="T1"/>
                </a:cxn>
                <a:cxn ang="0">
                  <a:pos x="T2" y="T3"/>
                </a:cxn>
                <a:cxn ang="0">
                  <a:pos x="T4" y="T5"/>
                </a:cxn>
              </a:cxnLst>
              <a:rect l="0" t="0" r="r" b="b"/>
              <a:pathLst>
                <a:path w="13" h="19">
                  <a:moveTo>
                    <a:pt x="9" y="1"/>
                  </a:moveTo>
                  <a:cubicBezTo>
                    <a:pt x="2" y="0"/>
                    <a:pt x="1" y="9"/>
                    <a:pt x="0" y="14"/>
                  </a:cubicBezTo>
                  <a:cubicBezTo>
                    <a:pt x="5" y="17"/>
                    <a:pt x="9" y="19"/>
                    <a:pt x="13" y="12"/>
                  </a:cubicBezTo>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5" name="Freeform 314"/>
            <p:cNvSpPr/>
            <p:nvPr/>
          </p:nvSpPr>
          <p:spPr bwMode="auto">
            <a:xfrm>
              <a:off x="4705" y="2736"/>
              <a:ext cx="115" cy="118"/>
            </a:xfrm>
            <a:custGeom>
              <a:avLst/>
              <a:gdLst>
                <a:gd name="T0" fmla="*/ 30 w 30"/>
                <a:gd name="T1" fmla="*/ 23 h 31"/>
                <a:gd name="T2" fmla="*/ 14 w 30"/>
                <a:gd name="T3" fmla="*/ 2 h 31"/>
                <a:gd name="T4" fmla="*/ 0 w 30"/>
                <a:gd name="T5" fmla="*/ 30 h 31"/>
                <a:gd name="T6" fmla="*/ 30 w 30"/>
                <a:gd name="T7" fmla="*/ 23 h 31"/>
              </a:gdLst>
              <a:ahLst/>
              <a:cxnLst>
                <a:cxn ang="0">
                  <a:pos x="T0" y="T1"/>
                </a:cxn>
                <a:cxn ang="0">
                  <a:pos x="T2" y="T3"/>
                </a:cxn>
                <a:cxn ang="0">
                  <a:pos x="T4" y="T5"/>
                </a:cxn>
                <a:cxn ang="0">
                  <a:pos x="T6" y="T7"/>
                </a:cxn>
              </a:cxnLst>
              <a:rect l="0" t="0" r="r" b="b"/>
              <a:pathLst>
                <a:path w="30" h="31">
                  <a:moveTo>
                    <a:pt x="30" y="23"/>
                  </a:moveTo>
                  <a:cubicBezTo>
                    <a:pt x="27" y="16"/>
                    <a:pt x="23" y="0"/>
                    <a:pt x="14" y="2"/>
                  </a:cubicBezTo>
                  <a:cubicBezTo>
                    <a:pt x="3" y="4"/>
                    <a:pt x="2" y="20"/>
                    <a:pt x="0" y="30"/>
                  </a:cubicBezTo>
                  <a:cubicBezTo>
                    <a:pt x="6" y="31"/>
                    <a:pt x="21" y="31"/>
                    <a:pt x="30" y="23"/>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440" name="图片 1439"/>
          <p:cNvPicPr>
            <a:picLocks noChangeAspect="1"/>
          </p:cNvPicPr>
          <p:nvPr/>
        </p:nvPicPr>
        <p:blipFill>
          <a:blip r:embed="rId36"/>
          <a:stretch>
            <a:fillRect/>
          </a:stretch>
        </p:blipFill>
        <p:spPr>
          <a:xfrm>
            <a:off x="752969" y="327434"/>
            <a:ext cx="10367645" cy="1181124"/>
          </a:xfrm>
          <a:prstGeom prst="rect">
            <a:avLst/>
          </a:prstGeom>
        </p:spPr>
      </p:pic>
      <p:pic>
        <p:nvPicPr>
          <p:cNvPr id="1442" name="图片 1441"/>
          <p:cNvPicPr>
            <a:picLocks noChangeAspect="1"/>
          </p:cNvPicPr>
          <p:nvPr/>
        </p:nvPicPr>
        <p:blipFill>
          <a:blip r:embed="rId37"/>
          <a:stretch>
            <a:fillRect/>
          </a:stretch>
        </p:blipFill>
        <p:spPr>
          <a:xfrm>
            <a:off x="2616629" y="1302258"/>
            <a:ext cx="694080" cy="982188"/>
          </a:xfrm>
          <a:prstGeom prst="rect">
            <a:avLst/>
          </a:prstGeom>
        </p:spPr>
      </p:pic>
      <p:sp>
        <p:nvSpPr>
          <p:cNvPr id="1443" name="文本框 1442"/>
          <p:cNvSpPr txBox="1"/>
          <p:nvPr/>
        </p:nvSpPr>
        <p:spPr>
          <a:xfrm>
            <a:off x="921504" y="2432150"/>
            <a:ext cx="6518227" cy="1015663"/>
          </a:xfrm>
          <a:prstGeom prst="rect">
            <a:avLst/>
          </a:prstGeom>
          <a:noFill/>
        </p:spPr>
        <p:txBody>
          <a:bodyPr wrap="square" rtlCol="0">
            <a:spAutoFit/>
          </a:bodyPr>
          <a:lstStyle/>
          <a:p>
            <a:r>
              <a:rPr lang="zh-CN" altLang="en-US" sz="6000" b="1" dirty="0">
                <a:latin typeface="方正静蕾简体" panose="02000000000000000000" pitchFamily="2" charset="-122"/>
                <a:ea typeface="方正静蕾简体" panose="02000000000000000000" pitchFamily="2" charset="-122"/>
              </a:rPr>
              <a:t>清新卡通手绘模板</a:t>
            </a:r>
          </a:p>
        </p:txBody>
      </p:sp>
      <p:sp>
        <p:nvSpPr>
          <p:cNvPr id="321" name="文本框 320"/>
          <p:cNvSpPr txBox="1"/>
          <p:nvPr/>
        </p:nvSpPr>
        <p:spPr>
          <a:xfrm>
            <a:off x="1088474" y="3468924"/>
            <a:ext cx="3487092" cy="521970"/>
          </a:xfrm>
          <a:prstGeom prst="rect">
            <a:avLst/>
          </a:prstGeom>
          <a:noFill/>
        </p:spPr>
        <p:txBody>
          <a:bodyPr wrap="square" rtlCol="0">
            <a:spAutoFit/>
          </a:bodyPr>
          <a:lstStyle/>
          <a:p>
            <a:r>
              <a:rPr lang="zh-CN" altLang="en-US" sz="2800" b="1">
                <a:latin typeface="方正静蕾简体" panose="02000000000000000000" pitchFamily="2" charset="-122"/>
                <a:ea typeface="方正静蕾简体" panose="02000000000000000000" pitchFamily="2" charset="-122"/>
              </a:rPr>
              <a:t>汇报人：</a:t>
            </a:r>
            <a:r>
              <a:rPr lang="en-US" altLang="zh-CN" sz="2800" b="1">
                <a:latin typeface="方正静蕾简体" panose="02000000000000000000" pitchFamily="2" charset="-122"/>
                <a:ea typeface="方正静蕾简体" panose="02000000000000000000" pitchFamily="2" charset="-122"/>
              </a:rPr>
              <a:t>xiazaii</a:t>
            </a:r>
            <a:endParaRPr lang="zh-CN" altLang="en-US" sz="2800" b="1" dirty="0">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0"/>
                                        </p:tgtEl>
                                        <p:attrNameLst>
                                          <p:attrName>style.visibility</p:attrName>
                                        </p:attrNameLst>
                                      </p:cBhvr>
                                      <p:to>
                                        <p:strVal val="visible"/>
                                      </p:to>
                                    </p:set>
                                    <p:animEffect transition="in" filter="fade">
                                      <p:cBhvr>
                                        <p:cTn id="7" dur="500"/>
                                        <p:tgtEl>
                                          <p:spTgt spid="14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1"/>
                                        </p:tgtEl>
                                        <p:attrNameLst>
                                          <p:attrName>style.visibility</p:attrName>
                                        </p:attrNameLst>
                                      </p:cBhvr>
                                      <p:to>
                                        <p:strVal val="visible"/>
                                      </p:to>
                                    </p:set>
                                    <p:animEffect transition="in" filter="fade">
                                      <p:cBhvr>
                                        <p:cTn id="12" dur="500"/>
                                        <p:tgtEl>
                                          <p:spTgt spid="144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442"/>
                                        </p:tgtEl>
                                        <p:attrNameLst>
                                          <p:attrName>style.visibility</p:attrName>
                                        </p:attrNameLst>
                                      </p:cBhvr>
                                      <p:to>
                                        <p:strVal val="visible"/>
                                      </p:to>
                                    </p:set>
                                    <p:anim calcmode="lin" valueType="num">
                                      <p:cBhvr additive="base">
                                        <p:cTn id="17" dur="500" fill="hold"/>
                                        <p:tgtEl>
                                          <p:spTgt spid="1442"/>
                                        </p:tgtEl>
                                        <p:attrNameLst>
                                          <p:attrName>ppt_x</p:attrName>
                                        </p:attrNameLst>
                                      </p:cBhvr>
                                      <p:tavLst>
                                        <p:tav tm="0">
                                          <p:val>
                                            <p:strVal val="0-#ppt_w/2"/>
                                          </p:val>
                                        </p:tav>
                                        <p:tav tm="100000">
                                          <p:val>
                                            <p:strVal val="#ppt_x"/>
                                          </p:val>
                                        </p:tav>
                                      </p:tavLst>
                                    </p:anim>
                                    <p:anim calcmode="lin" valueType="num">
                                      <p:cBhvr additive="base">
                                        <p:cTn id="18" dur="500" fill="hold"/>
                                        <p:tgtEl>
                                          <p:spTgt spid="144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43"/>
                                        </p:tgtEl>
                                        <p:attrNameLst>
                                          <p:attrName>style.visibility</p:attrName>
                                        </p:attrNameLst>
                                      </p:cBhvr>
                                      <p:to>
                                        <p:strVal val="visible"/>
                                      </p:to>
                                    </p:set>
                                    <p:animEffect transition="in" filter="fade">
                                      <p:cBhvr>
                                        <p:cTn id="29" dur="1000"/>
                                        <p:tgtEl>
                                          <p:spTgt spid="1443"/>
                                        </p:tgtEl>
                                      </p:cBhvr>
                                    </p:animEffect>
                                    <p:anim calcmode="lin" valueType="num">
                                      <p:cBhvr>
                                        <p:cTn id="30" dur="1000" fill="hold"/>
                                        <p:tgtEl>
                                          <p:spTgt spid="1443"/>
                                        </p:tgtEl>
                                        <p:attrNameLst>
                                          <p:attrName>ppt_x</p:attrName>
                                        </p:attrNameLst>
                                      </p:cBhvr>
                                      <p:tavLst>
                                        <p:tav tm="0">
                                          <p:val>
                                            <p:strVal val="#ppt_x"/>
                                          </p:val>
                                        </p:tav>
                                        <p:tav tm="100000">
                                          <p:val>
                                            <p:strVal val="#ppt_x"/>
                                          </p:val>
                                        </p:tav>
                                      </p:tavLst>
                                    </p:anim>
                                    <p:anim calcmode="lin" valueType="num">
                                      <p:cBhvr>
                                        <p:cTn id="31" dur="1000" fill="hold"/>
                                        <p:tgtEl>
                                          <p:spTgt spid="144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21"/>
                                        </p:tgtEl>
                                        <p:attrNameLst>
                                          <p:attrName>style.visibility</p:attrName>
                                        </p:attrNameLst>
                                      </p:cBhvr>
                                      <p:to>
                                        <p:strVal val="visible"/>
                                      </p:to>
                                    </p:set>
                                    <p:animEffect transition="in" filter="fade">
                                      <p:cBhvr>
                                        <p:cTn id="36" dur="1000"/>
                                        <p:tgtEl>
                                          <p:spTgt spid="321"/>
                                        </p:tgtEl>
                                      </p:cBhvr>
                                    </p:animEffect>
                                    <p:anim calcmode="lin" valueType="num">
                                      <p:cBhvr>
                                        <p:cTn id="37" dur="1000" fill="hold"/>
                                        <p:tgtEl>
                                          <p:spTgt spid="321"/>
                                        </p:tgtEl>
                                        <p:attrNameLst>
                                          <p:attrName>ppt_x</p:attrName>
                                        </p:attrNameLst>
                                      </p:cBhvr>
                                      <p:tavLst>
                                        <p:tav tm="0">
                                          <p:val>
                                            <p:strVal val="#ppt_x"/>
                                          </p:val>
                                        </p:tav>
                                        <p:tav tm="100000">
                                          <p:val>
                                            <p:strVal val="#ppt_x"/>
                                          </p:val>
                                        </p:tav>
                                      </p:tavLst>
                                    </p:anim>
                                    <p:anim calcmode="lin" valueType="num">
                                      <p:cBhvr>
                                        <p:cTn id="38" dur="1000" fill="hold"/>
                                        <p:tgtEl>
                                          <p:spTgt spid="3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 grpId="0"/>
      <p:bldP spid="3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 name="图片 274"/>
          <p:cNvPicPr>
            <a:picLocks noChangeAspect="1"/>
          </p:cNvPicPr>
          <p:nvPr/>
        </p:nvPicPr>
        <p:blipFill>
          <a:blip r:embed="rId2"/>
          <a:stretch>
            <a:fillRect/>
          </a:stretch>
        </p:blipFill>
        <p:spPr>
          <a:xfrm>
            <a:off x="1357400" y="2425176"/>
            <a:ext cx="8563953" cy="2786913"/>
          </a:xfrm>
          <a:prstGeom prst="rect">
            <a:avLst/>
          </a:prstGeom>
        </p:spPr>
      </p:pic>
      <p:pic>
        <p:nvPicPr>
          <p:cNvPr id="7" name="图片 6"/>
          <p:cNvPicPr>
            <a:picLocks noChangeAspect="1"/>
          </p:cNvPicPr>
          <p:nvPr/>
        </p:nvPicPr>
        <p:blipFill>
          <a:blip r:embed="rId3"/>
          <a:stretch>
            <a:fillRect/>
          </a:stretch>
        </p:blipFill>
        <p:spPr>
          <a:xfrm>
            <a:off x="465046" y="204604"/>
            <a:ext cx="11261908" cy="1283002"/>
          </a:xfrm>
          <a:prstGeom prst="rect">
            <a:avLst/>
          </a:prstGeom>
        </p:spPr>
      </p:pic>
      <p:sp>
        <p:nvSpPr>
          <p:cNvPr id="8" name="文本框 7"/>
          <p:cNvSpPr txBox="1"/>
          <p:nvPr/>
        </p:nvSpPr>
        <p:spPr>
          <a:xfrm>
            <a:off x="1893017" y="390829"/>
            <a:ext cx="3538792" cy="707886"/>
          </a:xfrm>
          <a:prstGeom prst="rect">
            <a:avLst/>
          </a:prstGeom>
          <a:noFill/>
        </p:spPr>
        <p:txBody>
          <a:bodyPr wrap="square" rtlCol="0">
            <a:spAutoFit/>
          </a:bodyPr>
          <a:lstStyle/>
          <a:p>
            <a:r>
              <a:rPr lang="zh-CN" altLang="en-US" sz="4000" b="1" dirty="0">
                <a:latin typeface="方正静蕾简体" panose="02000000000000000000" pitchFamily="2" charset="-122"/>
                <a:ea typeface="方正静蕾简体" panose="02000000000000000000" pitchFamily="2" charset="-122"/>
              </a:rPr>
              <a:t>这里是小标题</a:t>
            </a:r>
          </a:p>
        </p:txBody>
      </p:sp>
      <p:sp>
        <p:nvSpPr>
          <p:cNvPr id="47" name="任意多边形 46"/>
          <p:cNvSpPr/>
          <p:nvPr/>
        </p:nvSpPr>
        <p:spPr>
          <a:xfrm>
            <a:off x="1348176" y="2360322"/>
            <a:ext cx="2804613" cy="1922027"/>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A77FC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2044523" y="4504475"/>
            <a:ext cx="1512404" cy="461665"/>
          </a:xfrm>
          <a:prstGeom prst="rect">
            <a:avLst/>
          </a:prstGeom>
          <a:noFill/>
        </p:spPr>
        <p:txBody>
          <a:bodyPr wrap="square" rtlCol="0">
            <a:spAutoFit/>
          </a:bodyPr>
          <a:lstStyle/>
          <a:p>
            <a:pPr algn="ctr"/>
            <a:r>
              <a:rPr lang="zh-CN" altLang="en-US" sz="2400" b="1" spc="-300" dirty="0">
                <a:latin typeface="方正静蕾简体" panose="02000000000000000000" pitchFamily="2" charset="-122"/>
                <a:ea typeface="方正静蕾简体" panose="02000000000000000000" pitchFamily="2" charset="-122"/>
              </a:rPr>
              <a:t>这是文字</a:t>
            </a:r>
          </a:p>
        </p:txBody>
      </p:sp>
      <p:sp>
        <p:nvSpPr>
          <p:cNvPr id="49" name="文本框 48"/>
          <p:cNvSpPr txBox="1"/>
          <p:nvPr/>
        </p:nvSpPr>
        <p:spPr>
          <a:xfrm>
            <a:off x="1772819" y="5037635"/>
            <a:ext cx="2055812" cy="678455"/>
          </a:xfrm>
          <a:prstGeom prst="rect">
            <a:avLst/>
          </a:prstGeom>
          <a:noFill/>
        </p:spPr>
        <p:txBody>
          <a:bodyPr wrap="square" rtlCol="0">
            <a:spAutoFit/>
          </a:bodyPr>
          <a:lstStyle/>
          <a:p>
            <a:pPr>
              <a:lnSpc>
                <a:spcPct val="125000"/>
              </a:lnSpc>
            </a:pPr>
            <a:r>
              <a:rPr lang="zh-CN" altLang="en-US" sz="1600" dirty="0">
                <a:latin typeface="华文细黑" panose="02010600040101010101" pitchFamily="2" charset="-122"/>
                <a:ea typeface="华文细黑" panose="02010600040101010101" pitchFamily="2" charset="-122"/>
              </a:rPr>
              <a:t>请在这里输入文字请在这里输入文字请在</a:t>
            </a:r>
          </a:p>
        </p:txBody>
      </p:sp>
      <p:sp>
        <p:nvSpPr>
          <p:cNvPr id="50" name="文本框 49"/>
          <p:cNvSpPr txBox="1"/>
          <p:nvPr/>
        </p:nvSpPr>
        <p:spPr>
          <a:xfrm>
            <a:off x="1054069" y="2060575"/>
            <a:ext cx="808702" cy="646331"/>
          </a:xfrm>
          <a:prstGeom prst="rect">
            <a:avLst/>
          </a:prstGeom>
          <a:noFill/>
        </p:spPr>
        <p:txBody>
          <a:bodyPr wrap="square" rtlCol="0">
            <a:spAutoFit/>
          </a:bodyPr>
          <a:lstStyle/>
          <a:p>
            <a:pPr algn="ctr"/>
            <a:r>
              <a:rPr lang="en-US" altLang="zh-CN" sz="3600" b="1" spc="300" dirty="0">
                <a:latin typeface="方正静蕾简体" panose="02000000000000000000" pitchFamily="2" charset="-122"/>
                <a:ea typeface="方正静蕾简体" panose="02000000000000000000" pitchFamily="2" charset="-122"/>
              </a:rPr>
              <a:t>01</a:t>
            </a:r>
            <a:endParaRPr lang="zh-CN" altLang="en-US" sz="3600" b="1" spc="300" dirty="0">
              <a:latin typeface="方正静蕾简体" panose="02000000000000000000" pitchFamily="2" charset="-122"/>
              <a:ea typeface="方正静蕾简体" panose="02000000000000000000" pitchFamily="2" charset="-122"/>
            </a:endParaRPr>
          </a:p>
        </p:txBody>
      </p:sp>
      <p:sp>
        <p:nvSpPr>
          <p:cNvPr id="51" name="矩形 50"/>
          <p:cNvSpPr/>
          <p:nvPr/>
        </p:nvSpPr>
        <p:spPr>
          <a:xfrm>
            <a:off x="1594623" y="2550532"/>
            <a:ext cx="2412203" cy="1509692"/>
          </a:xfrm>
          <a:prstGeom prst="rect">
            <a:avLst/>
          </a:prstGeom>
          <a:blipFill>
            <a:blip r:embed="rId4"/>
            <a:srcRect/>
            <a:stretch>
              <a:fillRect l="-8519" r="-52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2" name="任意多边形 51"/>
          <p:cNvSpPr/>
          <p:nvPr/>
        </p:nvSpPr>
        <p:spPr>
          <a:xfrm>
            <a:off x="4791245" y="2344365"/>
            <a:ext cx="2804613" cy="1922027"/>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6FCEC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5437349" y="4504475"/>
            <a:ext cx="1512404" cy="461665"/>
          </a:xfrm>
          <a:prstGeom prst="rect">
            <a:avLst/>
          </a:prstGeom>
          <a:noFill/>
        </p:spPr>
        <p:txBody>
          <a:bodyPr wrap="square" rtlCol="0">
            <a:spAutoFit/>
          </a:bodyPr>
          <a:lstStyle/>
          <a:p>
            <a:pPr algn="ctr"/>
            <a:r>
              <a:rPr lang="zh-CN" altLang="en-US" sz="2400" b="1" spc="-300" dirty="0">
                <a:latin typeface="方正静蕾简体" panose="02000000000000000000" pitchFamily="2" charset="-122"/>
                <a:ea typeface="方正静蕾简体" panose="02000000000000000000" pitchFamily="2" charset="-122"/>
              </a:rPr>
              <a:t>这是文字</a:t>
            </a:r>
          </a:p>
        </p:txBody>
      </p:sp>
      <p:sp>
        <p:nvSpPr>
          <p:cNvPr id="54" name="文本框 53"/>
          <p:cNvSpPr txBox="1"/>
          <p:nvPr/>
        </p:nvSpPr>
        <p:spPr>
          <a:xfrm>
            <a:off x="5165645" y="5037635"/>
            <a:ext cx="2055812" cy="678455"/>
          </a:xfrm>
          <a:prstGeom prst="rect">
            <a:avLst/>
          </a:prstGeom>
          <a:noFill/>
        </p:spPr>
        <p:txBody>
          <a:bodyPr wrap="square" rtlCol="0">
            <a:spAutoFit/>
          </a:bodyPr>
          <a:lstStyle/>
          <a:p>
            <a:pPr>
              <a:lnSpc>
                <a:spcPct val="125000"/>
              </a:lnSpc>
            </a:pPr>
            <a:r>
              <a:rPr lang="zh-CN" altLang="en-US" sz="1600" dirty="0">
                <a:latin typeface="华文细黑" panose="02010600040101010101" pitchFamily="2" charset="-122"/>
                <a:ea typeface="华文细黑" panose="02010600040101010101" pitchFamily="2" charset="-122"/>
              </a:rPr>
              <a:t>请在这里输入文字请在这里输入文字请在</a:t>
            </a:r>
          </a:p>
        </p:txBody>
      </p:sp>
      <p:sp>
        <p:nvSpPr>
          <p:cNvPr id="55" name="文本框 54"/>
          <p:cNvSpPr txBox="1"/>
          <p:nvPr/>
        </p:nvSpPr>
        <p:spPr>
          <a:xfrm>
            <a:off x="4446895" y="2060575"/>
            <a:ext cx="808702" cy="646331"/>
          </a:xfrm>
          <a:prstGeom prst="rect">
            <a:avLst/>
          </a:prstGeom>
          <a:noFill/>
        </p:spPr>
        <p:txBody>
          <a:bodyPr wrap="square" rtlCol="0">
            <a:spAutoFit/>
          </a:bodyPr>
          <a:lstStyle/>
          <a:p>
            <a:pPr algn="ctr"/>
            <a:r>
              <a:rPr lang="en-US" altLang="zh-CN" sz="3600" b="1" spc="300" dirty="0">
                <a:latin typeface="方正静蕾简体" panose="02000000000000000000" pitchFamily="2" charset="-122"/>
                <a:ea typeface="方正静蕾简体" panose="02000000000000000000" pitchFamily="2" charset="-122"/>
              </a:rPr>
              <a:t>02</a:t>
            </a:r>
            <a:endParaRPr lang="zh-CN" altLang="en-US" sz="3600" b="1" spc="300" dirty="0">
              <a:latin typeface="方正静蕾简体" panose="02000000000000000000" pitchFamily="2" charset="-122"/>
              <a:ea typeface="方正静蕾简体" panose="02000000000000000000" pitchFamily="2" charset="-122"/>
            </a:endParaRPr>
          </a:p>
        </p:txBody>
      </p:sp>
      <p:sp>
        <p:nvSpPr>
          <p:cNvPr id="56" name="任意多边形 55"/>
          <p:cNvSpPr/>
          <p:nvPr/>
        </p:nvSpPr>
        <p:spPr>
          <a:xfrm>
            <a:off x="8184070" y="2344365"/>
            <a:ext cx="2804613" cy="1922027"/>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A77FC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8830174" y="4504475"/>
            <a:ext cx="1512404" cy="461665"/>
          </a:xfrm>
          <a:prstGeom prst="rect">
            <a:avLst/>
          </a:prstGeom>
          <a:noFill/>
        </p:spPr>
        <p:txBody>
          <a:bodyPr wrap="square" rtlCol="0">
            <a:spAutoFit/>
          </a:bodyPr>
          <a:lstStyle/>
          <a:p>
            <a:pPr algn="ctr"/>
            <a:r>
              <a:rPr lang="zh-CN" altLang="en-US" sz="2400" b="1" spc="-300" dirty="0">
                <a:latin typeface="方正静蕾简体" panose="02000000000000000000" pitchFamily="2" charset="-122"/>
                <a:ea typeface="方正静蕾简体" panose="02000000000000000000" pitchFamily="2" charset="-122"/>
              </a:rPr>
              <a:t>这是文字</a:t>
            </a:r>
          </a:p>
        </p:txBody>
      </p:sp>
      <p:sp>
        <p:nvSpPr>
          <p:cNvPr id="58" name="文本框 57"/>
          <p:cNvSpPr txBox="1"/>
          <p:nvPr/>
        </p:nvSpPr>
        <p:spPr>
          <a:xfrm>
            <a:off x="8558470" y="5037635"/>
            <a:ext cx="2055812" cy="678455"/>
          </a:xfrm>
          <a:prstGeom prst="rect">
            <a:avLst/>
          </a:prstGeom>
          <a:noFill/>
        </p:spPr>
        <p:txBody>
          <a:bodyPr wrap="square" rtlCol="0">
            <a:spAutoFit/>
          </a:bodyPr>
          <a:lstStyle/>
          <a:p>
            <a:pPr>
              <a:lnSpc>
                <a:spcPct val="125000"/>
              </a:lnSpc>
            </a:pPr>
            <a:r>
              <a:rPr lang="zh-CN" altLang="en-US" sz="1600" dirty="0">
                <a:latin typeface="华文细黑" panose="02010600040101010101" pitchFamily="2" charset="-122"/>
                <a:ea typeface="华文细黑" panose="02010600040101010101" pitchFamily="2" charset="-122"/>
              </a:rPr>
              <a:t>请在这里输入文字请在这里输入文字请在</a:t>
            </a:r>
          </a:p>
        </p:txBody>
      </p:sp>
      <p:sp>
        <p:nvSpPr>
          <p:cNvPr id="59" name="文本框 58"/>
          <p:cNvSpPr txBox="1"/>
          <p:nvPr/>
        </p:nvSpPr>
        <p:spPr>
          <a:xfrm>
            <a:off x="7839720" y="2060575"/>
            <a:ext cx="808702" cy="646331"/>
          </a:xfrm>
          <a:prstGeom prst="rect">
            <a:avLst/>
          </a:prstGeom>
          <a:noFill/>
        </p:spPr>
        <p:txBody>
          <a:bodyPr wrap="square" rtlCol="0">
            <a:spAutoFit/>
          </a:bodyPr>
          <a:lstStyle/>
          <a:p>
            <a:pPr algn="ctr"/>
            <a:r>
              <a:rPr lang="en-US" altLang="zh-CN" sz="3600" b="1" spc="300" dirty="0">
                <a:latin typeface="方正静蕾简体" panose="02000000000000000000" pitchFamily="2" charset="-122"/>
                <a:ea typeface="方正静蕾简体" panose="02000000000000000000" pitchFamily="2" charset="-122"/>
              </a:rPr>
              <a:t>03</a:t>
            </a:r>
            <a:endParaRPr lang="zh-CN" altLang="en-US" sz="3600" b="1" spc="300" dirty="0">
              <a:latin typeface="方正静蕾简体" panose="02000000000000000000" pitchFamily="2" charset="-122"/>
              <a:ea typeface="方正静蕾简体" panose="02000000000000000000" pitchFamily="2" charset="-122"/>
            </a:endParaRPr>
          </a:p>
        </p:txBody>
      </p:sp>
      <p:sp>
        <p:nvSpPr>
          <p:cNvPr id="60" name="矩形 59"/>
          <p:cNvSpPr/>
          <p:nvPr/>
        </p:nvSpPr>
        <p:spPr>
          <a:xfrm>
            <a:off x="4998483" y="2546365"/>
            <a:ext cx="2390135" cy="1513859"/>
          </a:xfrm>
          <a:prstGeom prst="rect">
            <a:avLst/>
          </a:prstGeom>
          <a:blipFill>
            <a:blip r:embed="rId5"/>
            <a:srcRect/>
            <a:stretch>
              <a:fillRect l="-1517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1" name="矩形 60"/>
          <p:cNvSpPr/>
          <p:nvPr/>
        </p:nvSpPr>
        <p:spPr>
          <a:xfrm>
            <a:off x="8391308" y="2564405"/>
            <a:ext cx="2390135" cy="1513859"/>
          </a:xfrm>
          <a:prstGeom prst="rect">
            <a:avLst/>
          </a:prstGeom>
          <a:blipFill dpi="0" rotWithShape="1">
            <a:blip r:embed="rId6"/>
            <a:srcRect/>
            <a:stretch>
              <a:fillRect r="-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465046" y="204604"/>
            <a:ext cx="11261908" cy="1283002"/>
          </a:xfrm>
          <a:prstGeom prst="rect">
            <a:avLst/>
          </a:prstGeom>
        </p:spPr>
      </p:pic>
      <p:sp>
        <p:nvSpPr>
          <p:cNvPr id="8" name="文本框 7"/>
          <p:cNvSpPr txBox="1"/>
          <p:nvPr/>
        </p:nvSpPr>
        <p:spPr>
          <a:xfrm>
            <a:off x="1893017" y="390829"/>
            <a:ext cx="3538792" cy="707886"/>
          </a:xfrm>
          <a:prstGeom prst="rect">
            <a:avLst/>
          </a:prstGeom>
          <a:noFill/>
        </p:spPr>
        <p:txBody>
          <a:bodyPr wrap="square" rtlCol="0">
            <a:spAutoFit/>
          </a:bodyPr>
          <a:lstStyle/>
          <a:p>
            <a:r>
              <a:rPr lang="zh-CN" altLang="en-US" sz="4000" b="1" dirty="0">
                <a:latin typeface="方正静蕾简体" panose="02000000000000000000" pitchFamily="2" charset="-122"/>
                <a:ea typeface="方正静蕾简体" panose="02000000000000000000" pitchFamily="2" charset="-122"/>
              </a:rPr>
              <a:t>这里是小标题</a:t>
            </a:r>
          </a:p>
        </p:txBody>
      </p:sp>
      <p:pic>
        <p:nvPicPr>
          <p:cNvPr id="20" name="图片 19"/>
          <p:cNvPicPr>
            <a:picLocks noChangeAspect="1"/>
          </p:cNvPicPr>
          <p:nvPr/>
        </p:nvPicPr>
        <p:blipFill>
          <a:blip r:embed="rId3"/>
          <a:stretch>
            <a:fillRect/>
          </a:stretch>
        </p:blipFill>
        <p:spPr>
          <a:xfrm>
            <a:off x="1357400" y="2425176"/>
            <a:ext cx="8563953" cy="2786913"/>
          </a:xfrm>
          <a:prstGeom prst="rect">
            <a:avLst/>
          </a:prstGeom>
        </p:spPr>
      </p:pic>
      <p:sp>
        <p:nvSpPr>
          <p:cNvPr id="21" name="任意多边形 20"/>
          <p:cNvSpPr/>
          <p:nvPr/>
        </p:nvSpPr>
        <p:spPr>
          <a:xfrm>
            <a:off x="4691995" y="2417605"/>
            <a:ext cx="2858060" cy="2823157"/>
          </a:xfrm>
          <a:custGeom>
            <a:avLst/>
            <a:gdLst>
              <a:gd name="connsiteX0" fmla="*/ 1505547 w 2858060"/>
              <a:gd name="connsiteY0" fmla="*/ 407485 h 2823157"/>
              <a:gd name="connsiteX1" fmla="*/ 550204 w 2858060"/>
              <a:gd name="connsiteY1" fmla="*/ 1362828 h 2823157"/>
              <a:gd name="connsiteX2" fmla="*/ 58884 w 2858060"/>
              <a:gd name="connsiteY2" fmla="*/ 2017921 h 2823157"/>
              <a:gd name="connsiteX3" fmla="*/ 58884 w 2858060"/>
              <a:gd name="connsiteY3" fmla="*/ 2481945 h 2823157"/>
              <a:gd name="connsiteX4" fmla="*/ 509260 w 2858060"/>
              <a:gd name="connsiteY4" fmla="*/ 2823139 h 2823157"/>
              <a:gd name="connsiteX5" fmla="*/ 1205296 w 2858060"/>
              <a:gd name="connsiteY5" fmla="*/ 2468297 h 2823157"/>
              <a:gd name="connsiteX6" fmla="*/ 2665607 w 2858060"/>
              <a:gd name="connsiteY6" fmla="*/ 980691 h 2823157"/>
              <a:gd name="connsiteX7" fmla="*/ 2802084 w 2858060"/>
              <a:gd name="connsiteY7" fmla="*/ 175473 h 2823157"/>
              <a:gd name="connsiteX8" fmla="*/ 2297117 w 2858060"/>
              <a:gd name="connsiteY8" fmla="*/ 11700 h 2823157"/>
              <a:gd name="connsiteX9" fmla="*/ 1505547 w 2858060"/>
              <a:gd name="connsiteY9" fmla="*/ 407485 h 282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8060" h="2823157">
                <a:moveTo>
                  <a:pt x="1505547" y="407485"/>
                </a:moveTo>
                <a:cubicBezTo>
                  <a:pt x="1214395" y="632673"/>
                  <a:pt x="791314" y="1094422"/>
                  <a:pt x="550204" y="1362828"/>
                </a:cubicBezTo>
                <a:cubicBezTo>
                  <a:pt x="309094" y="1631234"/>
                  <a:pt x="140771" y="1831402"/>
                  <a:pt x="58884" y="2017921"/>
                </a:cubicBezTo>
                <a:cubicBezTo>
                  <a:pt x="-23003" y="2204441"/>
                  <a:pt x="-16179" y="2347742"/>
                  <a:pt x="58884" y="2481945"/>
                </a:cubicBezTo>
                <a:cubicBezTo>
                  <a:pt x="133947" y="2616148"/>
                  <a:pt x="318191" y="2825414"/>
                  <a:pt x="509260" y="2823139"/>
                </a:cubicBezTo>
                <a:cubicBezTo>
                  <a:pt x="700329" y="2820864"/>
                  <a:pt x="845905" y="2775372"/>
                  <a:pt x="1205296" y="2468297"/>
                </a:cubicBezTo>
                <a:cubicBezTo>
                  <a:pt x="1564687" y="2161222"/>
                  <a:pt x="2399476" y="1362828"/>
                  <a:pt x="2665607" y="980691"/>
                </a:cubicBezTo>
                <a:cubicBezTo>
                  <a:pt x="2931738" y="598554"/>
                  <a:pt x="2863499" y="336971"/>
                  <a:pt x="2802084" y="175473"/>
                </a:cubicBezTo>
                <a:cubicBezTo>
                  <a:pt x="2740669" y="13975"/>
                  <a:pt x="2510932" y="-22419"/>
                  <a:pt x="2297117" y="11700"/>
                </a:cubicBezTo>
                <a:cubicBezTo>
                  <a:pt x="2083302" y="45819"/>
                  <a:pt x="1796699" y="182297"/>
                  <a:pt x="1505547" y="407485"/>
                </a:cubicBezTo>
                <a:close/>
              </a:path>
            </a:pathLst>
          </a:custGeom>
          <a:noFill/>
          <a:ln w="28575">
            <a:solidFill>
              <a:srgbClr val="A77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16200000">
            <a:off x="4762507" y="2378933"/>
            <a:ext cx="2858060" cy="2823157"/>
          </a:xfrm>
          <a:custGeom>
            <a:avLst/>
            <a:gdLst>
              <a:gd name="connsiteX0" fmla="*/ 1505547 w 2858060"/>
              <a:gd name="connsiteY0" fmla="*/ 407485 h 2823157"/>
              <a:gd name="connsiteX1" fmla="*/ 550204 w 2858060"/>
              <a:gd name="connsiteY1" fmla="*/ 1362828 h 2823157"/>
              <a:gd name="connsiteX2" fmla="*/ 58884 w 2858060"/>
              <a:gd name="connsiteY2" fmla="*/ 2017921 h 2823157"/>
              <a:gd name="connsiteX3" fmla="*/ 58884 w 2858060"/>
              <a:gd name="connsiteY3" fmla="*/ 2481945 h 2823157"/>
              <a:gd name="connsiteX4" fmla="*/ 509260 w 2858060"/>
              <a:gd name="connsiteY4" fmla="*/ 2823139 h 2823157"/>
              <a:gd name="connsiteX5" fmla="*/ 1205296 w 2858060"/>
              <a:gd name="connsiteY5" fmla="*/ 2468297 h 2823157"/>
              <a:gd name="connsiteX6" fmla="*/ 2665607 w 2858060"/>
              <a:gd name="connsiteY6" fmla="*/ 980691 h 2823157"/>
              <a:gd name="connsiteX7" fmla="*/ 2802084 w 2858060"/>
              <a:gd name="connsiteY7" fmla="*/ 175473 h 2823157"/>
              <a:gd name="connsiteX8" fmla="*/ 2297117 w 2858060"/>
              <a:gd name="connsiteY8" fmla="*/ 11700 h 2823157"/>
              <a:gd name="connsiteX9" fmla="*/ 1505547 w 2858060"/>
              <a:gd name="connsiteY9" fmla="*/ 407485 h 282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8060" h="2823157">
                <a:moveTo>
                  <a:pt x="1505547" y="407485"/>
                </a:moveTo>
                <a:cubicBezTo>
                  <a:pt x="1214395" y="632673"/>
                  <a:pt x="791314" y="1094422"/>
                  <a:pt x="550204" y="1362828"/>
                </a:cubicBezTo>
                <a:cubicBezTo>
                  <a:pt x="309094" y="1631234"/>
                  <a:pt x="140771" y="1831402"/>
                  <a:pt x="58884" y="2017921"/>
                </a:cubicBezTo>
                <a:cubicBezTo>
                  <a:pt x="-23003" y="2204441"/>
                  <a:pt x="-16179" y="2347742"/>
                  <a:pt x="58884" y="2481945"/>
                </a:cubicBezTo>
                <a:cubicBezTo>
                  <a:pt x="133947" y="2616148"/>
                  <a:pt x="318191" y="2825414"/>
                  <a:pt x="509260" y="2823139"/>
                </a:cubicBezTo>
                <a:cubicBezTo>
                  <a:pt x="700329" y="2820864"/>
                  <a:pt x="845905" y="2775372"/>
                  <a:pt x="1205296" y="2468297"/>
                </a:cubicBezTo>
                <a:cubicBezTo>
                  <a:pt x="1564687" y="2161222"/>
                  <a:pt x="2399476" y="1362828"/>
                  <a:pt x="2665607" y="980691"/>
                </a:cubicBezTo>
                <a:cubicBezTo>
                  <a:pt x="2931738" y="598554"/>
                  <a:pt x="2863499" y="336971"/>
                  <a:pt x="2802084" y="175473"/>
                </a:cubicBezTo>
                <a:cubicBezTo>
                  <a:pt x="2740669" y="13975"/>
                  <a:pt x="2510932" y="-22419"/>
                  <a:pt x="2297117" y="11700"/>
                </a:cubicBezTo>
                <a:cubicBezTo>
                  <a:pt x="2083302" y="45819"/>
                  <a:pt x="1796699" y="182297"/>
                  <a:pt x="1505547" y="407485"/>
                </a:cubicBezTo>
                <a:close/>
              </a:path>
            </a:pathLst>
          </a:custGeom>
          <a:noFill/>
          <a:ln w="28575">
            <a:solidFill>
              <a:srgbClr val="A77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5008728" y="2361481"/>
            <a:ext cx="764275" cy="1200329"/>
          </a:xfrm>
          <a:prstGeom prst="rect">
            <a:avLst/>
          </a:prstGeom>
          <a:noFill/>
          <a:ln>
            <a:noFill/>
          </a:ln>
        </p:spPr>
        <p:txBody>
          <a:bodyPr wrap="square" rtlCol="0">
            <a:spAutoFit/>
          </a:bodyPr>
          <a:lstStyle/>
          <a:p>
            <a:r>
              <a:rPr lang="en-US" altLang="zh-CN" sz="7200" b="1" dirty="0">
                <a:latin typeface="方正静蕾简体" panose="02000000000000000000" pitchFamily="2" charset="-122"/>
                <a:ea typeface="方正静蕾简体" panose="02000000000000000000" pitchFamily="2" charset="-122"/>
              </a:rPr>
              <a:t>S</a:t>
            </a:r>
            <a:endParaRPr lang="zh-CN" altLang="en-US" sz="7200" b="1" dirty="0">
              <a:latin typeface="方正静蕾简体" panose="02000000000000000000" pitchFamily="2" charset="-122"/>
              <a:ea typeface="方正静蕾简体" panose="02000000000000000000" pitchFamily="2" charset="-122"/>
            </a:endParaRPr>
          </a:p>
        </p:txBody>
      </p:sp>
      <p:sp>
        <p:nvSpPr>
          <p:cNvPr id="24" name="文本框 23"/>
          <p:cNvSpPr txBox="1"/>
          <p:nvPr/>
        </p:nvSpPr>
        <p:spPr>
          <a:xfrm>
            <a:off x="6662948" y="2339804"/>
            <a:ext cx="764275" cy="1200329"/>
          </a:xfrm>
          <a:prstGeom prst="rect">
            <a:avLst/>
          </a:prstGeom>
          <a:noFill/>
          <a:ln>
            <a:noFill/>
          </a:ln>
        </p:spPr>
        <p:txBody>
          <a:bodyPr wrap="square" rtlCol="0">
            <a:spAutoFit/>
          </a:bodyPr>
          <a:lstStyle/>
          <a:p>
            <a:r>
              <a:rPr lang="en-US" altLang="zh-CN" sz="7200" b="1" dirty="0">
                <a:latin typeface="方正静蕾简体" panose="02000000000000000000" pitchFamily="2" charset="-122"/>
                <a:ea typeface="方正静蕾简体" panose="02000000000000000000" pitchFamily="2" charset="-122"/>
              </a:rPr>
              <a:t>W</a:t>
            </a:r>
            <a:endParaRPr lang="zh-CN" altLang="en-US" sz="7200" b="1" dirty="0">
              <a:latin typeface="方正静蕾简体" panose="02000000000000000000" pitchFamily="2" charset="-122"/>
              <a:ea typeface="方正静蕾简体" panose="02000000000000000000" pitchFamily="2" charset="-122"/>
            </a:endParaRPr>
          </a:p>
        </p:txBody>
      </p:sp>
      <p:sp>
        <p:nvSpPr>
          <p:cNvPr id="25" name="文本框 24"/>
          <p:cNvSpPr txBox="1"/>
          <p:nvPr/>
        </p:nvSpPr>
        <p:spPr>
          <a:xfrm>
            <a:off x="5008728" y="3995819"/>
            <a:ext cx="764275" cy="1200329"/>
          </a:xfrm>
          <a:prstGeom prst="rect">
            <a:avLst/>
          </a:prstGeom>
          <a:noFill/>
          <a:ln>
            <a:noFill/>
          </a:ln>
        </p:spPr>
        <p:txBody>
          <a:bodyPr wrap="square" rtlCol="0">
            <a:spAutoFit/>
          </a:bodyPr>
          <a:lstStyle/>
          <a:p>
            <a:r>
              <a:rPr lang="en-US" altLang="zh-CN" sz="7200" b="1" dirty="0">
                <a:latin typeface="方正静蕾简体" panose="02000000000000000000" pitchFamily="2" charset="-122"/>
                <a:ea typeface="方正静蕾简体" panose="02000000000000000000" pitchFamily="2" charset="-122"/>
              </a:rPr>
              <a:t>O</a:t>
            </a:r>
            <a:endParaRPr lang="zh-CN" altLang="en-US" sz="7200" b="1" dirty="0">
              <a:latin typeface="方正静蕾简体" panose="02000000000000000000" pitchFamily="2" charset="-122"/>
              <a:ea typeface="方正静蕾简体" panose="02000000000000000000" pitchFamily="2" charset="-122"/>
            </a:endParaRPr>
          </a:p>
        </p:txBody>
      </p:sp>
      <p:sp>
        <p:nvSpPr>
          <p:cNvPr id="26" name="文本框 25"/>
          <p:cNvSpPr txBox="1"/>
          <p:nvPr/>
        </p:nvSpPr>
        <p:spPr>
          <a:xfrm>
            <a:off x="6662948" y="3974142"/>
            <a:ext cx="764275" cy="1200329"/>
          </a:xfrm>
          <a:prstGeom prst="rect">
            <a:avLst/>
          </a:prstGeom>
          <a:noFill/>
          <a:ln>
            <a:noFill/>
          </a:ln>
        </p:spPr>
        <p:txBody>
          <a:bodyPr wrap="square" rtlCol="0">
            <a:spAutoFit/>
          </a:bodyPr>
          <a:lstStyle/>
          <a:p>
            <a:r>
              <a:rPr lang="en-US" altLang="zh-CN" sz="7200" b="1" dirty="0">
                <a:latin typeface="方正静蕾简体" panose="02000000000000000000" pitchFamily="2" charset="-122"/>
                <a:ea typeface="方正静蕾简体" panose="02000000000000000000" pitchFamily="2" charset="-122"/>
              </a:rPr>
              <a:t>T</a:t>
            </a:r>
            <a:endParaRPr lang="zh-CN" altLang="en-US" sz="7200" b="1" dirty="0">
              <a:latin typeface="方正静蕾简体" panose="02000000000000000000" pitchFamily="2" charset="-122"/>
              <a:ea typeface="方正静蕾简体" panose="02000000000000000000" pitchFamily="2" charset="-122"/>
            </a:endParaRPr>
          </a:p>
        </p:txBody>
      </p:sp>
      <p:sp>
        <p:nvSpPr>
          <p:cNvPr id="28" name="文本框 27"/>
          <p:cNvSpPr txBox="1"/>
          <p:nvPr/>
        </p:nvSpPr>
        <p:spPr>
          <a:xfrm>
            <a:off x="1514734" y="2385921"/>
            <a:ext cx="1424489" cy="523220"/>
          </a:xfrm>
          <a:prstGeom prst="rect">
            <a:avLst/>
          </a:prstGeom>
          <a:noFill/>
          <a:ln>
            <a:noFill/>
          </a:ln>
        </p:spPr>
        <p:txBody>
          <a:bodyPr wrap="square" rtlCol="0">
            <a:spAutoFit/>
          </a:bodyPr>
          <a:lstStyle/>
          <a:p>
            <a:r>
              <a:rPr lang="zh-CN" altLang="en-US" sz="2800" b="1" dirty="0">
                <a:latin typeface="方正静蕾简体" panose="02000000000000000000" pitchFamily="2" charset="-122"/>
                <a:ea typeface="方正静蕾简体" panose="02000000000000000000" pitchFamily="2" charset="-122"/>
              </a:rPr>
              <a:t>小标题</a:t>
            </a:r>
            <a:endParaRPr lang="en-US" altLang="zh-CN" sz="2800" b="1" dirty="0">
              <a:latin typeface="方正静蕾简体" panose="02000000000000000000" pitchFamily="2" charset="-122"/>
              <a:ea typeface="方正静蕾简体" panose="02000000000000000000" pitchFamily="2" charset="-122"/>
            </a:endParaRPr>
          </a:p>
        </p:txBody>
      </p:sp>
      <p:sp>
        <p:nvSpPr>
          <p:cNvPr id="29" name="Freeform 30"/>
          <p:cNvSpPr>
            <a:spLocks noEditPoints="1"/>
          </p:cNvSpPr>
          <p:nvPr/>
        </p:nvSpPr>
        <p:spPr bwMode="auto">
          <a:xfrm>
            <a:off x="1221796" y="2485128"/>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solidFill>
              <a:srgbClr val="6FCEC8"/>
            </a:solidFill>
          </a:ln>
        </p:spPr>
        <p:txBody>
          <a:bodyPr vert="horz" wrap="square" lIns="91440" tIns="45720" rIns="91440" bIns="45720" numCol="1" anchor="t" anchorCtr="0" compatLnSpc="1"/>
          <a:lstStyle/>
          <a:p>
            <a:endParaRPr lang="zh-CN" altLang="en-US">
              <a:solidFill>
                <a:schemeClr val="bg1"/>
              </a:solidFill>
            </a:endParaRPr>
          </a:p>
        </p:txBody>
      </p:sp>
      <p:sp>
        <p:nvSpPr>
          <p:cNvPr id="31" name="文本框 30"/>
          <p:cNvSpPr txBox="1"/>
          <p:nvPr/>
        </p:nvSpPr>
        <p:spPr>
          <a:xfrm>
            <a:off x="1544123" y="4132553"/>
            <a:ext cx="1424489" cy="523220"/>
          </a:xfrm>
          <a:prstGeom prst="rect">
            <a:avLst/>
          </a:prstGeom>
          <a:noFill/>
          <a:ln>
            <a:noFill/>
          </a:ln>
        </p:spPr>
        <p:txBody>
          <a:bodyPr wrap="square" rtlCol="0">
            <a:spAutoFit/>
          </a:bodyPr>
          <a:lstStyle/>
          <a:p>
            <a:r>
              <a:rPr lang="zh-CN" altLang="en-US" sz="2800" b="1" dirty="0">
                <a:latin typeface="方正静蕾简体" panose="02000000000000000000" pitchFamily="2" charset="-122"/>
                <a:ea typeface="方正静蕾简体" panose="02000000000000000000" pitchFamily="2" charset="-122"/>
              </a:rPr>
              <a:t>小标题</a:t>
            </a:r>
            <a:endParaRPr lang="en-US" altLang="zh-CN" sz="2800" b="1" dirty="0">
              <a:latin typeface="方正静蕾简体" panose="02000000000000000000" pitchFamily="2" charset="-122"/>
              <a:ea typeface="方正静蕾简体" panose="02000000000000000000" pitchFamily="2" charset="-122"/>
            </a:endParaRPr>
          </a:p>
        </p:txBody>
      </p:sp>
      <p:sp>
        <p:nvSpPr>
          <p:cNvPr id="32" name="Freeform 30"/>
          <p:cNvSpPr>
            <a:spLocks noEditPoints="1"/>
          </p:cNvSpPr>
          <p:nvPr/>
        </p:nvSpPr>
        <p:spPr bwMode="auto">
          <a:xfrm>
            <a:off x="1251185" y="4231760"/>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solidFill>
              <a:srgbClr val="6FCEC8"/>
            </a:solidFill>
          </a:ln>
        </p:spPr>
        <p:txBody>
          <a:bodyPr vert="horz" wrap="square" lIns="91440" tIns="45720" rIns="91440" bIns="45720" numCol="1" anchor="t" anchorCtr="0" compatLnSpc="1"/>
          <a:lstStyle/>
          <a:p>
            <a:endParaRPr lang="zh-CN" altLang="en-US">
              <a:solidFill>
                <a:schemeClr val="bg1"/>
              </a:solidFill>
            </a:endParaRPr>
          </a:p>
        </p:txBody>
      </p:sp>
      <p:sp>
        <p:nvSpPr>
          <p:cNvPr id="34" name="文本框 33"/>
          <p:cNvSpPr txBox="1"/>
          <p:nvPr/>
        </p:nvSpPr>
        <p:spPr>
          <a:xfrm>
            <a:off x="9621554" y="2346213"/>
            <a:ext cx="1424489" cy="523220"/>
          </a:xfrm>
          <a:prstGeom prst="rect">
            <a:avLst/>
          </a:prstGeom>
          <a:noFill/>
          <a:ln>
            <a:noFill/>
          </a:ln>
        </p:spPr>
        <p:txBody>
          <a:bodyPr wrap="square" rtlCol="0">
            <a:spAutoFit/>
          </a:bodyPr>
          <a:lstStyle/>
          <a:p>
            <a:pPr algn="r"/>
            <a:r>
              <a:rPr lang="zh-CN" altLang="en-US" sz="2800" b="1" dirty="0">
                <a:latin typeface="方正静蕾简体" panose="02000000000000000000" pitchFamily="2" charset="-122"/>
                <a:ea typeface="方正静蕾简体" panose="02000000000000000000" pitchFamily="2" charset="-122"/>
              </a:rPr>
              <a:t>小标题</a:t>
            </a:r>
            <a:endParaRPr lang="en-US" altLang="zh-CN" sz="2800" b="1" dirty="0">
              <a:latin typeface="方正静蕾简体" panose="02000000000000000000" pitchFamily="2" charset="-122"/>
              <a:ea typeface="方正静蕾简体" panose="02000000000000000000" pitchFamily="2" charset="-122"/>
            </a:endParaRPr>
          </a:p>
        </p:txBody>
      </p:sp>
      <p:sp>
        <p:nvSpPr>
          <p:cNvPr id="35" name="Freeform 30"/>
          <p:cNvSpPr>
            <a:spLocks noEditPoints="1"/>
          </p:cNvSpPr>
          <p:nvPr/>
        </p:nvSpPr>
        <p:spPr bwMode="auto">
          <a:xfrm>
            <a:off x="9328616" y="2445420"/>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solidFill>
              <a:srgbClr val="6FCEC8"/>
            </a:solidFill>
          </a:ln>
        </p:spPr>
        <p:txBody>
          <a:bodyPr vert="horz" wrap="square" lIns="91440" tIns="45720" rIns="91440" bIns="45720" numCol="1" anchor="t" anchorCtr="0" compatLnSpc="1"/>
          <a:lstStyle/>
          <a:p>
            <a:pPr algn="r"/>
            <a:endParaRPr lang="zh-CN" altLang="en-US">
              <a:solidFill>
                <a:schemeClr val="bg1"/>
              </a:solidFill>
            </a:endParaRPr>
          </a:p>
        </p:txBody>
      </p:sp>
      <p:sp>
        <p:nvSpPr>
          <p:cNvPr id="37" name="文本框 36"/>
          <p:cNvSpPr txBox="1"/>
          <p:nvPr/>
        </p:nvSpPr>
        <p:spPr>
          <a:xfrm>
            <a:off x="9650943" y="4092845"/>
            <a:ext cx="1424489" cy="523220"/>
          </a:xfrm>
          <a:prstGeom prst="rect">
            <a:avLst/>
          </a:prstGeom>
          <a:noFill/>
          <a:ln>
            <a:noFill/>
          </a:ln>
        </p:spPr>
        <p:txBody>
          <a:bodyPr wrap="square" rtlCol="0">
            <a:spAutoFit/>
          </a:bodyPr>
          <a:lstStyle/>
          <a:p>
            <a:pPr algn="r"/>
            <a:r>
              <a:rPr lang="zh-CN" altLang="en-US" sz="2800" b="1" dirty="0">
                <a:latin typeface="方正静蕾简体" panose="02000000000000000000" pitchFamily="2" charset="-122"/>
                <a:ea typeface="方正静蕾简体" panose="02000000000000000000" pitchFamily="2" charset="-122"/>
              </a:rPr>
              <a:t>小标题</a:t>
            </a:r>
            <a:endParaRPr lang="en-US" altLang="zh-CN" sz="2800" b="1" dirty="0">
              <a:latin typeface="方正静蕾简体" panose="02000000000000000000" pitchFamily="2" charset="-122"/>
              <a:ea typeface="方正静蕾简体" panose="02000000000000000000" pitchFamily="2" charset="-122"/>
            </a:endParaRPr>
          </a:p>
        </p:txBody>
      </p:sp>
      <p:sp>
        <p:nvSpPr>
          <p:cNvPr id="38" name="Freeform 30"/>
          <p:cNvSpPr>
            <a:spLocks noEditPoints="1"/>
          </p:cNvSpPr>
          <p:nvPr/>
        </p:nvSpPr>
        <p:spPr bwMode="auto">
          <a:xfrm>
            <a:off x="9358005" y="4192052"/>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solidFill>
              <a:srgbClr val="6FCEC8"/>
            </a:solidFill>
          </a:ln>
        </p:spPr>
        <p:txBody>
          <a:bodyPr vert="horz" wrap="square" lIns="91440" tIns="45720" rIns="91440" bIns="45720" numCol="1" anchor="t" anchorCtr="0" compatLnSpc="1"/>
          <a:lstStyle/>
          <a:p>
            <a:pPr algn="r"/>
            <a:endParaRPr lang="zh-CN" altLang="en-US">
              <a:solidFill>
                <a:schemeClr val="bg1"/>
              </a:solidFill>
            </a:endParaRPr>
          </a:p>
        </p:txBody>
      </p:sp>
      <p:grpSp>
        <p:nvGrpSpPr>
          <p:cNvPr id="39" name="组合 38"/>
          <p:cNvGrpSpPr/>
          <p:nvPr/>
        </p:nvGrpSpPr>
        <p:grpSpPr>
          <a:xfrm>
            <a:off x="5737017" y="3330890"/>
            <a:ext cx="727961" cy="723449"/>
            <a:chOff x="6137276" y="2995613"/>
            <a:chExt cx="768350" cy="763588"/>
          </a:xfrm>
          <a:solidFill>
            <a:schemeClr val="bg1"/>
          </a:solidFill>
        </p:grpSpPr>
        <p:sp>
          <p:nvSpPr>
            <p:cNvPr id="40" name="Freeform 276"/>
            <p:cNvSpPr/>
            <p:nvPr/>
          </p:nvSpPr>
          <p:spPr bwMode="auto">
            <a:xfrm>
              <a:off x="6154738" y="3495676"/>
              <a:ext cx="23813" cy="39688"/>
            </a:xfrm>
            <a:custGeom>
              <a:avLst/>
              <a:gdLst/>
              <a:ahLst/>
              <a:cxnLst>
                <a:cxn ang="0">
                  <a:pos x="43" y="6"/>
                </a:cxn>
                <a:cxn ang="0">
                  <a:pos x="43" y="6"/>
                </a:cxn>
                <a:cxn ang="0">
                  <a:pos x="43" y="4"/>
                </a:cxn>
                <a:cxn ang="0">
                  <a:pos x="42" y="3"/>
                </a:cxn>
                <a:cxn ang="0">
                  <a:pos x="38" y="0"/>
                </a:cxn>
                <a:cxn ang="0">
                  <a:pos x="35" y="1"/>
                </a:cxn>
                <a:cxn ang="0">
                  <a:pos x="34" y="3"/>
                </a:cxn>
                <a:cxn ang="0">
                  <a:pos x="33" y="4"/>
                </a:cxn>
                <a:cxn ang="0">
                  <a:pos x="33" y="4"/>
                </a:cxn>
                <a:cxn ang="0">
                  <a:pos x="32" y="9"/>
                </a:cxn>
                <a:cxn ang="0">
                  <a:pos x="30" y="13"/>
                </a:cxn>
                <a:cxn ang="0">
                  <a:pos x="25" y="22"/>
                </a:cxn>
                <a:cxn ang="0">
                  <a:pos x="13" y="39"/>
                </a:cxn>
                <a:cxn ang="0">
                  <a:pos x="13" y="39"/>
                </a:cxn>
                <a:cxn ang="0">
                  <a:pos x="8" y="46"/>
                </a:cxn>
                <a:cxn ang="0">
                  <a:pos x="4" y="53"/>
                </a:cxn>
                <a:cxn ang="0">
                  <a:pos x="1" y="62"/>
                </a:cxn>
                <a:cxn ang="0">
                  <a:pos x="0" y="70"/>
                </a:cxn>
                <a:cxn ang="0">
                  <a:pos x="0" y="70"/>
                </a:cxn>
                <a:cxn ang="0">
                  <a:pos x="0" y="72"/>
                </a:cxn>
                <a:cxn ang="0">
                  <a:pos x="1" y="73"/>
                </a:cxn>
                <a:cxn ang="0">
                  <a:pos x="3" y="74"/>
                </a:cxn>
                <a:cxn ang="0">
                  <a:pos x="4" y="74"/>
                </a:cxn>
                <a:cxn ang="0">
                  <a:pos x="6" y="74"/>
                </a:cxn>
                <a:cxn ang="0">
                  <a:pos x="7" y="73"/>
                </a:cxn>
                <a:cxn ang="0">
                  <a:pos x="9" y="72"/>
                </a:cxn>
                <a:cxn ang="0">
                  <a:pos x="9" y="70"/>
                </a:cxn>
                <a:cxn ang="0">
                  <a:pos x="9" y="70"/>
                </a:cxn>
                <a:cxn ang="0">
                  <a:pos x="12" y="62"/>
                </a:cxn>
                <a:cxn ang="0">
                  <a:pos x="15" y="53"/>
                </a:cxn>
                <a:cxn ang="0">
                  <a:pos x="19" y="46"/>
                </a:cxn>
                <a:cxn ang="0">
                  <a:pos x="24" y="39"/>
                </a:cxn>
                <a:cxn ang="0">
                  <a:pos x="34" y="25"/>
                </a:cxn>
                <a:cxn ang="0">
                  <a:pos x="38" y="18"/>
                </a:cxn>
                <a:cxn ang="0">
                  <a:pos x="42" y="11"/>
                </a:cxn>
                <a:cxn ang="0">
                  <a:pos x="42" y="11"/>
                </a:cxn>
                <a:cxn ang="0">
                  <a:pos x="43" y="8"/>
                </a:cxn>
                <a:cxn ang="0">
                  <a:pos x="43" y="6"/>
                </a:cxn>
              </a:cxnLst>
              <a:rect l="0" t="0" r="r" b="b"/>
              <a:pathLst>
                <a:path w="43" h="74">
                  <a:moveTo>
                    <a:pt x="43" y="6"/>
                  </a:moveTo>
                  <a:lnTo>
                    <a:pt x="43" y="6"/>
                  </a:lnTo>
                  <a:lnTo>
                    <a:pt x="43" y="4"/>
                  </a:lnTo>
                  <a:lnTo>
                    <a:pt x="42" y="3"/>
                  </a:lnTo>
                  <a:lnTo>
                    <a:pt x="38" y="0"/>
                  </a:lnTo>
                  <a:lnTo>
                    <a:pt x="35" y="1"/>
                  </a:lnTo>
                  <a:lnTo>
                    <a:pt x="34" y="3"/>
                  </a:lnTo>
                  <a:lnTo>
                    <a:pt x="33" y="4"/>
                  </a:lnTo>
                  <a:lnTo>
                    <a:pt x="33" y="4"/>
                  </a:lnTo>
                  <a:lnTo>
                    <a:pt x="32" y="9"/>
                  </a:lnTo>
                  <a:lnTo>
                    <a:pt x="30" y="13"/>
                  </a:lnTo>
                  <a:lnTo>
                    <a:pt x="25" y="22"/>
                  </a:lnTo>
                  <a:lnTo>
                    <a:pt x="13" y="39"/>
                  </a:lnTo>
                  <a:lnTo>
                    <a:pt x="13" y="39"/>
                  </a:lnTo>
                  <a:lnTo>
                    <a:pt x="8" y="46"/>
                  </a:lnTo>
                  <a:lnTo>
                    <a:pt x="4" y="53"/>
                  </a:lnTo>
                  <a:lnTo>
                    <a:pt x="1" y="62"/>
                  </a:lnTo>
                  <a:lnTo>
                    <a:pt x="0" y="70"/>
                  </a:lnTo>
                  <a:lnTo>
                    <a:pt x="0" y="70"/>
                  </a:lnTo>
                  <a:lnTo>
                    <a:pt x="0" y="72"/>
                  </a:lnTo>
                  <a:lnTo>
                    <a:pt x="1" y="73"/>
                  </a:lnTo>
                  <a:lnTo>
                    <a:pt x="3" y="74"/>
                  </a:lnTo>
                  <a:lnTo>
                    <a:pt x="4" y="74"/>
                  </a:lnTo>
                  <a:lnTo>
                    <a:pt x="6" y="74"/>
                  </a:lnTo>
                  <a:lnTo>
                    <a:pt x="7" y="73"/>
                  </a:lnTo>
                  <a:lnTo>
                    <a:pt x="9" y="72"/>
                  </a:lnTo>
                  <a:lnTo>
                    <a:pt x="9" y="70"/>
                  </a:lnTo>
                  <a:lnTo>
                    <a:pt x="9" y="70"/>
                  </a:lnTo>
                  <a:lnTo>
                    <a:pt x="12" y="62"/>
                  </a:lnTo>
                  <a:lnTo>
                    <a:pt x="15" y="53"/>
                  </a:lnTo>
                  <a:lnTo>
                    <a:pt x="19" y="46"/>
                  </a:lnTo>
                  <a:lnTo>
                    <a:pt x="24" y="39"/>
                  </a:lnTo>
                  <a:lnTo>
                    <a:pt x="34" y="25"/>
                  </a:lnTo>
                  <a:lnTo>
                    <a:pt x="38" y="18"/>
                  </a:lnTo>
                  <a:lnTo>
                    <a:pt x="42" y="11"/>
                  </a:lnTo>
                  <a:lnTo>
                    <a:pt x="42" y="11"/>
                  </a:lnTo>
                  <a:lnTo>
                    <a:pt x="43" y="8"/>
                  </a:lnTo>
                  <a:lnTo>
                    <a:pt x="43" y="6"/>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41" name="Freeform 277"/>
            <p:cNvSpPr/>
            <p:nvPr/>
          </p:nvSpPr>
          <p:spPr bwMode="auto">
            <a:xfrm>
              <a:off x="6159501" y="3525838"/>
              <a:ext cx="30163" cy="38100"/>
            </a:xfrm>
            <a:custGeom>
              <a:avLst/>
              <a:gdLst/>
              <a:ahLst/>
              <a:cxnLst>
                <a:cxn ang="0">
                  <a:pos x="49" y="3"/>
                </a:cxn>
                <a:cxn ang="0">
                  <a:pos x="49" y="3"/>
                </a:cxn>
                <a:cxn ang="0">
                  <a:pos x="33" y="18"/>
                </a:cxn>
                <a:cxn ang="0">
                  <a:pos x="25" y="26"/>
                </a:cxn>
                <a:cxn ang="0">
                  <a:pos x="18" y="36"/>
                </a:cxn>
                <a:cxn ang="0">
                  <a:pos x="18" y="36"/>
                </a:cxn>
                <a:cxn ang="0">
                  <a:pos x="13" y="43"/>
                </a:cxn>
                <a:cxn ang="0">
                  <a:pos x="8" y="50"/>
                </a:cxn>
                <a:cxn ang="0">
                  <a:pos x="4" y="58"/>
                </a:cxn>
                <a:cxn ang="0">
                  <a:pos x="1" y="63"/>
                </a:cxn>
                <a:cxn ang="0">
                  <a:pos x="0" y="67"/>
                </a:cxn>
                <a:cxn ang="0">
                  <a:pos x="0" y="67"/>
                </a:cxn>
                <a:cxn ang="0">
                  <a:pos x="0" y="69"/>
                </a:cxn>
                <a:cxn ang="0">
                  <a:pos x="1" y="71"/>
                </a:cxn>
                <a:cxn ang="0">
                  <a:pos x="4" y="72"/>
                </a:cxn>
                <a:cxn ang="0">
                  <a:pos x="5" y="72"/>
                </a:cxn>
                <a:cxn ang="0">
                  <a:pos x="9" y="71"/>
                </a:cxn>
                <a:cxn ang="0">
                  <a:pos x="10" y="69"/>
                </a:cxn>
                <a:cxn ang="0">
                  <a:pos x="10" y="67"/>
                </a:cxn>
                <a:cxn ang="0">
                  <a:pos x="10" y="67"/>
                </a:cxn>
                <a:cxn ang="0">
                  <a:pos x="12" y="63"/>
                </a:cxn>
                <a:cxn ang="0">
                  <a:pos x="14" y="60"/>
                </a:cxn>
                <a:cxn ang="0">
                  <a:pos x="19" y="53"/>
                </a:cxn>
                <a:cxn ang="0">
                  <a:pos x="19" y="53"/>
                </a:cxn>
                <a:cxn ang="0">
                  <a:pos x="28" y="38"/>
                </a:cxn>
                <a:cxn ang="0">
                  <a:pos x="28" y="38"/>
                </a:cxn>
                <a:cxn ang="0">
                  <a:pos x="35" y="29"/>
                </a:cxn>
                <a:cxn ang="0">
                  <a:pos x="42" y="22"/>
                </a:cxn>
                <a:cxn ang="0">
                  <a:pos x="56" y="9"/>
                </a:cxn>
                <a:cxn ang="0">
                  <a:pos x="56" y="9"/>
                </a:cxn>
                <a:cxn ang="0">
                  <a:pos x="57" y="7"/>
                </a:cxn>
                <a:cxn ang="0">
                  <a:pos x="57" y="6"/>
                </a:cxn>
                <a:cxn ang="0">
                  <a:pos x="57" y="4"/>
                </a:cxn>
                <a:cxn ang="0">
                  <a:pos x="56" y="3"/>
                </a:cxn>
                <a:cxn ang="0">
                  <a:pos x="54" y="1"/>
                </a:cxn>
                <a:cxn ang="0">
                  <a:pos x="53" y="0"/>
                </a:cxn>
                <a:cxn ang="0">
                  <a:pos x="51" y="0"/>
                </a:cxn>
                <a:cxn ang="0">
                  <a:pos x="49" y="3"/>
                </a:cxn>
                <a:cxn ang="0">
                  <a:pos x="49" y="3"/>
                </a:cxn>
              </a:cxnLst>
              <a:rect l="0" t="0" r="r" b="b"/>
              <a:pathLst>
                <a:path w="57" h="72">
                  <a:moveTo>
                    <a:pt x="49" y="3"/>
                  </a:moveTo>
                  <a:lnTo>
                    <a:pt x="49" y="3"/>
                  </a:lnTo>
                  <a:lnTo>
                    <a:pt x="33" y="18"/>
                  </a:lnTo>
                  <a:lnTo>
                    <a:pt x="25" y="26"/>
                  </a:lnTo>
                  <a:lnTo>
                    <a:pt x="18" y="36"/>
                  </a:lnTo>
                  <a:lnTo>
                    <a:pt x="18" y="36"/>
                  </a:lnTo>
                  <a:lnTo>
                    <a:pt x="13" y="43"/>
                  </a:lnTo>
                  <a:lnTo>
                    <a:pt x="8" y="50"/>
                  </a:lnTo>
                  <a:lnTo>
                    <a:pt x="4" y="58"/>
                  </a:lnTo>
                  <a:lnTo>
                    <a:pt x="1" y="63"/>
                  </a:lnTo>
                  <a:lnTo>
                    <a:pt x="0" y="67"/>
                  </a:lnTo>
                  <a:lnTo>
                    <a:pt x="0" y="67"/>
                  </a:lnTo>
                  <a:lnTo>
                    <a:pt x="0" y="69"/>
                  </a:lnTo>
                  <a:lnTo>
                    <a:pt x="1" y="71"/>
                  </a:lnTo>
                  <a:lnTo>
                    <a:pt x="4" y="72"/>
                  </a:lnTo>
                  <a:lnTo>
                    <a:pt x="5" y="72"/>
                  </a:lnTo>
                  <a:lnTo>
                    <a:pt x="9" y="71"/>
                  </a:lnTo>
                  <a:lnTo>
                    <a:pt x="10" y="69"/>
                  </a:lnTo>
                  <a:lnTo>
                    <a:pt x="10" y="67"/>
                  </a:lnTo>
                  <a:lnTo>
                    <a:pt x="10" y="67"/>
                  </a:lnTo>
                  <a:lnTo>
                    <a:pt x="12" y="63"/>
                  </a:lnTo>
                  <a:lnTo>
                    <a:pt x="14" y="60"/>
                  </a:lnTo>
                  <a:lnTo>
                    <a:pt x="19" y="53"/>
                  </a:lnTo>
                  <a:lnTo>
                    <a:pt x="19" y="53"/>
                  </a:lnTo>
                  <a:lnTo>
                    <a:pt x="28" y="38"/>
                  </a:lnTo>
                  <a:lnTo>
                    <a:pt x="28" y="38"/>
                  </a:lnTo>
                  <a:lnTo>
                    <a:pt x="35" y="29"/>
                  </a:lnTo>
                  <a:lnTo>
                    <a:pt x="42" y="22"/>
                  </a:lnTo>
                  <a:lnTo>
                    <a:pt x="56" y="9"/>
                  </a:lnTo>
                  <a:lnTo>
                    <a:pt x="56" y="9"/>
                  </a:lnTo>
                  <a:lnTo>
                    <a:pt x="57" y="7"/>
                  </a:lnTo>
                  <a:lnTo>
                    <a:pt x="57" y="6"/>
                  </a:lnTo>
                  <a:lnTo>
                    <a:pt x="57" y="4"/>
                  </a:lnTo>
                  <a:lnTo>
                    <a:pt x="56" y="3"/>
                  </a:lnTo>
                  <a:lnTo>
                    <a:pt x="54" y="1"/>
                  </a:lnTo>
                  <a:lnTo>
                    <a:pt x="53" y="0"/>
                  </a:lnTo>
                  <a:lnTo>
                    <a:pt x="51" y="0"/>
                  </a:lnTo>
                  <a:lnTo>
                    <a:pt x="49" y="3"/>
                  </a:lnTo>
                  <a:lnTo>
                    <a:pt x="49" y="3"/>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42" name="Freeform 278"/>
            <p:cNvSpPr/>
            <p:nvPr/>
          </p:nvSpPr>
          <p:spPr bwMode="auto">
            <a:xfrm>
              <a:off x="6164263" y="3563938"/>
              <a:ext cx="25400" cy="38100"/>
            </a:xfrm>
            <a:custGeom>
              <a:avLst/>
              <a:gdLst/>
              <a:ahLst/>
              <a:cxnLst>
                <a:cxn ang="0">
                  <a:pos x="47" y="3"/>
                </a:cxn>
                <a:cxn ang="0">
                  <a:pos x="47" y="3"/>
                </a:cxn>
                <a:cxn ang="0">
                  <a:pos x="46" y="2"/>
                </a:cxn>
                <a:cxn ang="0">
                  <a:pos x="45" y="1"/>
                </a:cxn>
                <a:cxn ang="0">
                  <a:pos x="43" y="0"/>
                </a:cxn>
                <a:cxn ang="0">
                  <a:pos x="41" y="0"/>
                </a:cxn>
                <a:cxn ang="0">
                  <a:pos x="40" y="1"/>
                </a:cxn>
                <a:cxn ang="0">
                  <a:pos x="39" y="2"/>
                </a:cxn>
                <a:cxn ang="0">
                  <a:pos x="38" y="4"/>
                </a:cxn>
                <a:cxn ang="0">
                  <a:pos x="38" y="6"/>
                </a:cxn>
                <a:cxn ang="0">
                  <a:pos x="38" y="6"/>
                </a:cxn>
                <a:cxn ang="0">
                  <a:pos x="38" y="8"/>
                </a:cxn>
                <a:cxn ang="0">
                  <a:pos x="37" y="10"/>
                </a:cxn>
                <a:cxn ang="0">
                  <a:pos x="33" y="17"/>
                </a:cxn>
                <a:cxn ang="0">
                  <a:pos x="24" y="27"/>
                </a:cxn>
                <a:cxn ang="0">
                  <a:pos x="24" y="27"/>
                </a:cxn>
                <a:cxn ang="0">
                  <a:pos x="11" y="46"/>
                </a:cxn>
                <a:cxn ang="0">
                  <a:pos x="1" y="64"/>
                </a:cxn>
                <a:cxn ang="0">
                  <a:pos x="1" y="64"/>
                </a:cxn>
                <a:cxn ang="0">
                  <a:pos x="0" y="66"/>
                </a:cxn>
                <a:cxn ang="0">
                  <a:pos x="0" y="68"/>
                </a:cxn>
                <a:cxn ang="0">
                  <a:pos x="1" y="69"/>
                </a:cxn>
                <a:cxn ang="0">
                  <a:pos x="3" y="70"/>
                </a:cxn>
                <a:cxn ang="0">
                  <a:pos x="4" y="71"/>
                </a:cxn>
                <a:cxn ang="0">
                  <a:pos x="6" y="71"/>
                </a:cxn>
                <a:cxn ang="0">
                  <a:pos x="7" y="70"/>
                </a:cxn>
                <a:cxn ang="0">
                  <a:pos x="9" y="69"/>
                </a:cxn>
                <a:cxn ang="0">
                  <a:pos x="9" y="69"/>
                </a:cxn>
                <a:cxn ang="0">
                  <a:pos x="15" y="58"/>
                </a:cxn>
                <a:cxn ang="0">
                  <a:pos x="21" y="48"/>
                </a:cxn>
                <a:cxn ang="0">
                  <a:pos x="29" y="37"/>
                </a:cxn>
                <a:cxn ang="0">
                  <a:pos x="36" y="27"/>
                </a:cxn>
                <a:cxn ang="0">
                  <a:pos x="36" y="27"/>
                </a:cxn>
                <a:cxn ang="0">
                  <a:pos x="39" y="22"/>
                </a:cxn>
                <a:cxn ang="0">
                  <a:pos x="44" y="17"/>
                </a:cxn>
                <a:cxn ang="0">
                  <a:pos x="46" y="10"/>
                </a:cxn>
                <a:cxn ang="0">
                  <a:pos x="47" y="7"/>
                </a:cxn>
                <a:cxn ang="0">
                  <a:pos x="47" y="3"/>
                </a:cxn>
                <a:cxn ang="0">
                  <a:pos x="47" y="3"/>
                </a:cxn>
              </a:cxnLst>
              <a:rect l="0" t="0" r="r" b="b"/>
              <a:pathLst>
                <a:path w="47" h="71">
                  <a:moveTo>
                    <a:pt x="47" y="3"/>
                  </a:moveTo>
                  <a:lnTo>
                    <a:pt x="47" y="3"/>
                  </a:lnTo>
                  <a:lnTo>
                    <a:pt x="46" y="2"/>
                  </a:lnTo>
                  <a:lnTo>
                    <a:pt x="45" y="1"/>
                  </a:lnTo>
                  <a:lnTo>
                    <a:pt x="43" y="0"/>
                  </a:lnTo>
                  <a:lnTo>
                    <a:pt x="41" y="0"/>
                  </a:lnTo>
                  <a:lnTo>
                    <a:pt x="40" y="1"/>
                  </a:lnTo>
                  <a:lnTo>
                    <a:pt x="39" y="2"/>
                  </a:lnTo>
                  <a:lnTo>
                    <a:pt x="38" y="4"/>
                  </a:lnTo>
                  <a:lnTo>
                    <a:pt x="38" y="6"/>
                  </a:lnTo>
                  <a:lnTo>
                    <a:pt x="38" y="6"/>
                  </a:lnTo>
                  <a:lnTo>
                    <a:pt x="38" y="8"/>
                  </a:lnTo>
                  <a:lnTo>
                    <a:pt x="37" y="10"/>
                  </a:lnTo>
                  <a:lnTo>
                    <a:pt x="33" y="17"/>
                  </a:lnTo>
                  <a:lnTo>
                    <a:pt x="24" y="27"/>
                  </a:lnTo>
                  <a:lnTo>
                    <a:pt x="24" y="27"/>
                  </a:lnTo>
                  <a:lnTo>
                    <a:pt x="11" y="46"/>
                  </a:lnTo>
                  <a:lnTo>
                    <a:pt x="1" y="64"/>
                  </a:lnTo>
                  <a:lnTo>
                    <a:pt x="1" y="64"/>
                  </a:lnTo>
                  <a:lnTo>
                    <a:pt x="0" y="66"/>
                  </a:lnTo>
                  <a:lnTo>
                    <a:pt x="0" y="68"/>
                  </a:lnTo>
                  <a:lnTo>
                    <a:pt x="1" y="69"/>
                  </a:lnTo>
                  <a:lnTo>
                    <a:pt x="3" y="70"/>
                  </a:lnTo>
                  <a:lnTo>
                    <a:pt x="4" y="71"/>
                  </a:lnTo>
                  <a:lnTo>
                    <a:pt x="6" y="71"/>
                  </a:lnTo>
                  <a:lnTo>
                    <a:pt x="7" y="70"/>
                  </a:lnTo>
                  <a:lnTo>
                    <a:pt x="9" y="69"/>
                  </a:lnTo>
                  <a:lnTo>
                    <a:pt x="9" y="69"/>
                  </a:lnTo>
                  <a:lnTo>
                    <a:pt x="15" y="58"/>
                  </a:lnTo>
                  <a:lnTo>
                    <a:pt x="21" y="48"/>
                  </a:lnTo>
                  <a:lnTo>
                    <a:pt x="29" y="37"/>
                  </a:lnTo>
                  <a:lnTo>
                    <a:pt x="36" y="27"/>
                  </a:lnTo>
                  <a:lnTo>
                    <a:pt x="36" y="27"/>
                  </a:lnTo>
                  <a:lnTo>
                    <a:pt x="39" y="22"/>
                  </a:lnTo>
                  <a:lnTo>
                    <a:pt x="44" y="17"/>
                  </a:lnTo>
                  <a:lnTo>
                    <a:pt x="46" y="10"/>
                  </a:lnTo>
                  <a:lnTo>
                    <a:pt x="47" y="7"/>
                  </a:lnTo>
                  <a:lnTo>
                    <a:pt x="47" y="3"/>
                  </a:lnTo>
                  <a:lnTo>
                    <a:pt x="47" y="3"/>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43" name="Freeform 279"/>
            <p:cNvSpPr/>
            <p:nvPr/>
          </p:nvSpPr>
          <p:spPr bwMode="auto">
            <a:xfrm>
              <a:off x="6162676" y="3609976"/>
              <a:ext cx="30163" cy="34925"/>
            </a:xfrm>
            <a:custGeom>
              <a:avLst/>
              <a:gdLst/>
              <a:ahLst/>
              <a:cxnLst>
                <a:cxn ang="0">
                  <a:pos x="48" y="1"/>
                </a:cxn>
                <a:cxn ang="0">
                  <a:pos x="48" y="1"/>
                </a:cxn>
                <a:cxn ang="0">
                  <a:pos x="36" y="15"/>
                </a:cxn>
                <a:cxn ang="0">
                  <a:pos x="25" y="29"/>
                </a:cxn>
                <a:cxn ang="0">
                  <a:pos x="13" y="43"/>
                </a:cxn>
                <a:cxn ang="0">
                  <a:pos x="1" y="56"/>
                </a:cxn>
                <a:cxn ang="0">
                  <a:pos x="1" y="56"/>
                </a:cxn>
                <a:cxn ang="0">
                  <a:pos x="0" y="58"/>
                </a:cxn>
                <a:cxn ang="0">
                  <a:pos x="0" y="59"/>
                </a:cxn>
                <a:cxn ang="0">
                  <a:pos x="0" y="61"/>
                </a:cxn>
                <a:cxn ang="0">
                  <a:pos x="1" y="62"/>
                </a:cxn>
                <a:cxn ang="0">
                  <a:pos x="3" y="63"/>
                </a:cxn>
                <a:cxn ang="0">
                  <a:pos x="4" y="64"/>
                </a:cxn>
                <a:cxn ang="0">
                  <a:pos x="6" y="64"/>
                </a:cxn>
                <a:cxn ang="0">
                  <a:pos x="8" y="63"/>
                </a:cxn>
                <a:cxn ang="0">
                  <a:pos x="8" y="63"/>
                </a:cxn>
                <a:cxn ang="0">
                  <a:pos x="19" y="50"/>
                </a:cxn>
                <a:cxn ang="0">
                  <a:pos x="32" y="35"/>
                </a:cxn>
                <a:cxn ang="0">
                  <a:pos x="43" y="22"/>
                </a:cxn>
                <a:cxn ang="0">
                  <a:pos x="55" y="8"/>
                </a:cxn>
                <a:cxn ang="0">
                  <a:pos x="55" y="8"/>
                </a:cxn>
                <a:cxn ang="0">
                  <a:pos x="57" y="6"/>
                </a:cxn>
                <a:cxn ang="0">
                  <a:pos x="57" y="4"/>
                </a:cxn>
                <a:cxn ang="0">
                  <a:pos x="56" y="3"/>
                </a:cxn>
                <a:cxn ang="0">
                  <a:pos x="55" y="1"/>
                </a:cxn>
                <a:cxn ang="0">
                  <a:pos x="54" y="0"/>
                </a:cxn>
                <a:cxn ang="0">
                  <a:pos x="51" y="0"/>
                </a:cxn>
                <a:cxn ang="0">
                  <a:pos x="50" y="0"/>
                </a:cxn>
                <a:cxn ang="0">
                  <a:pos x="48" y="1"/>
                </a:cxn>
                <a:cxn ang="0">
                  <a:pos x="48" y="1"/>
                </a:cxn>
              </a:cxnLst>
              <a:rect l="0" t="0" r="r" b="b"/>
              <a:pathLst>
                <a:path w="57" h="64">
                  <a:moveTo>
                    <a:pt x="48" y="1"/>
                  </a:moveTo>
                  <a:lnTo>
                    <a:pt x="48" y="1"/>
                  </a:lnTo>
                  <a:lnTo>
                    <a:pt x="36" y="15"/>
                  </a:lnTo>
                  <a:lnTo>
                    <a:pt x="25" y="29"/>
                  </a:lnTo>
                  <a:lnTo>
                    <a:pt x="13" y="43"/>
                  </a:lnTo>
                  <a:lnTo>
                    <a:pt x="1" y="56"/>
                  </a:lnTo>
                  <a:lnTo>
                    <a:pt x="1" y="56"/>
                  </a:lnTo>
                  <a:lnTo>
                    <a:pt x="0" y="58"/>
                  </a:lnTo>
                  <a:lnTo>
                    <a:pt x="0" y="59"/>
                  </a:lnTo>
                  <a:lnTo>
                    <a:pt x="0" y="61"/>
                  </a:lnTo>
                  <a:lnTo>
                    <a:pt x="1" y="62"/>
                  </a:lnTo>
                  <a:lnTo>
                    <a:pt x="3" y="63"/>
                  </a:lnTo>
                  <a:lnTo>
                    <a:pt x="4" y="64"/>
                  </a:lnTo>
                  <a:lnTo>
                    <a:pt x="6" y="64"/>
                  </a:lnTo>
                  <a:lnTo>
                    <a:pt x="8" y="63"/>
                  </a:lnTo>
                  <a:lnTo>
                    <a:pt x="8" y="63"/>
                  </a:lnTo>
                  <a:lnTo>
                    <a:pt x="19" y="50"/>
                  </a:lnTo>
                  <a:lnTo>
                    <a:pt x="32" y="35"/>
                  </a:lnTo>
                  <a:lnTo>
                    <a:pt x="43" y="22"/>
                  </a:lnTo>
                  <a:lnTo>
                    <a:pt x="55" y="8"/>
                  </a:lnTo>
                  <a:lnTo>
                    <a:pt x="55" y="8"/>
                  </a:lnTo>
                  <a:lnTo>
                    <a:pt x="57" y="6"/>
                  </a:lnTo>
                  <a:lnTo>
                    <a:pt x="57" y="4"/>
                  </a:lnTo>
                  <a:lnTo>
                    <a:pt x="56" y="3"/>
                  </a:lnTo>
                  <a:lnTo>
                    <a:pt x="55" y="1"/>
                  </a:lnTo>
                  <a:lnTo>
                    <a:pt x="54" y="0"/>
                  </a:lnTo>
                  <a:lnTo>
                    <a:pt x="51" y="0"/>
                  </a:lnTo>
                  <a:lnTo>
                    <a:pt x="50" y="0"/>
                  </a:lnTo>
                  <a:lnTo>
                    <a:pt x="48" y="1"/>
                  </a:lnTo>
                  <a:lnTo>
                    <a:pt x="48" y="1"/>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44" name="Freeform 280"/>
            <p:cNvSpPr/>
            <p:nvPr/>
          </p:nvSpPr>
          <p:spPr bwMode="auto">
            <a:xfrm>
              <a:off x="6167438" y="3644901"/>
              <a:ext cx="28575" cy="36513"/>
            </a:xfrm>
            <a:custGeom>
              <a:avLst/>
              <a:gdLst/>
              <a:ahLst/>
              <a:cxnLst>
                <a:cxn ang="0">
                  <a:pos x="48" y="1"/>
                </a:cxn>
                <a:cxn ang="0">
                  <a:pos x="48" y="1"/>
                </a:cxn>
                <a:cxn ang="0">
                  <a:pos x="39" y="7"/>
                </a:cxn>
                <a:cxn ang="0">
                  <a:pos x="32" y="13"/>
                </a:cxn>
                <a:cxn ang="0">
                  <a:pos x="26" y="20"/>
                </a:cxn>
                <a:cxn ang="0">
                  <a:pos x="20" y="27"/>
                </a:cxn>
                <a:cxn ang="0">
                  <a:pos x="9" y="44"/>
                </a:cxn>
                <a:cxn ang="0">
                  <a:pos x="0" y="61"/>
                </a:cxn>
                <a:cxn ang="0">
                  <a:pos x="0" y="61"/>
                </a:cxn>
                <a:cxn ang="0">
                  <a:pos x="0" y="62"/>
                </a:cxn>
                <a:cxn ang="0">
                  <a:pos x="0" y="64"/>
                </a:cxn>
                <a:cxn ang="0">
                  <a:pos x="1" y="66"/>
                </a:cxn>
                <a:cxn ang="0">
                  <a:pos x="2" y="67"/>
                </a:cxn>
                <a:cxn ang="0">
                  <a:pos x="4" y="67"/>
                </a:cxn>
                <a:cxn ang="0">
                  <a:pos x="5" y="67"/>
                </a:cxn>
                <a:cxn ang="0">
                  <a:pos x="7" y="67"/>
                </a:cxn>
                <a:cxn ang="0">
                  <a:pos x="8" y="65"/>
                </a:cxn>
                <a:cxn ang="0">
                  <a:pos x="8" y="65"/>
                </a:cxn>
                <a:cxn ang="0">
                  <a:pos x="18" y="49"/>
                </a:cxn>
                <a:cxn ang="0">
                  <a:pos x="27" y="35"/>
                </a:cxn>
                <a:cxn ang="0">
                  <a:pos x="32" y="27"/>
                </a:cxn>
                <a:cxn ang="0">
                  <a:pos x="37" y="20"/>
                </a:cxn>
                <a:cxn ang="0">
                  <a:pos x="44" y="15"/>
                </a:cxn>
                <a:cxn ang="0">
                  <a:pos x="52" y="10"/>
                </a:cxn>
                <a:cxn ang="0">
                  <a:pos x="52" y="10"/>
                </a:cxn>
                <a:cxn ang="0">
                  <a:pos x="54" y="8"/>
                </a:cxn>
                <a:cxn ang="0">
                  <a:pos x="54" y="7"/>
                </a:cxn>
                <a:cxn ang="0">
                  <a:pos x="54" y="5"/>
                </a:cxn>
                <a:cxn ang="0">
                  <a:pos x="54" y="4"/>
                </a:cxn>
                <a:cxn ang="0">
                  <a:pos x="53" y="1"/>
                </a:cxn>
                <a:cxn ang="0">
                  <a:pos x="51" y="0"/>
                </a:cxn>
                <a:cxn ang="0">
                  <a:pos x="49" y="0"/>
                </a:cxn>
                <a:cxn ang="0">
                  <a:pos x="48" y="1"/>
                </a:cxn>
                <a:cxn ang="0">
                  <a:pos x="48" y="1"/>
                </a:cxn>
              </a:cxnLst>
              <a:rect l="0" t="0" r="r" b="b"/>
              <a:pathLst>
                <a:path w="54" h="67">
                  <a:moveTo>
                    <a:pt x="48" y="1"/>
                  </a:moveTo>
                  <a:lnTo>
                    <a:pt x="48" y="1"/>
                  </a:lnTo>
                  <a:lnTo>
                    <a:pt x="39" y="7"/>
                  </a:lnTo>
                  <a:lnTo>
                    <a:pt x="32" y="13"/>
                  </a:lnTo>
                  <a:lnTo>
                    <a:pt x="26" y="20"/>
                  </a:lnTo>
                  <a:lnTo>
                    <a:pt x="20" y="27"/>
                  </a:lnTo>
                  <a:lnTo>
                    <a:pt x="9" y="44"/>
                  </a:lnTo>
                  <a:lnTo>
                    <a:pt x="0" y="61"/>
                  </a:lnTo>
                  <a:lnTo>
                    <a:pt x="0" y="61"/>
                  </a:lnTo>
                  <a:lnTo>
                    <a:pt x="0" y="62"/>
                  </a:lnTo>
                  <a:lnTo>
                    <a:pt x="0" y="64"/>
                  </a:lnTo>
                  <a:lnTo>
                    <a:pt x="1" y="66"/>
                  </a:lnTo>
                  <a:lnTo>
                    <a:pt x="2" y="67"/>
                  </a:lnTo>
                  <a:lnTo>
                    <a:pt x="4" y="67"/>
                  </a:lnTo>
                  <a:lnTo>
                    <a:pt x="5" y="67"/>
                  </a:lnTo>
                  <a:lnTo>
                    <a:pt x="7" y="67"/>
                  </a:lnTo>
                  <a:lnTo>
                    <a:pt x="8" y="65"/>
                  </a:lnTo>
                  <a:lnTo>
                    <a:pt x="8" y="65"/>
                  </a:lnTo>
                  <a:lnTo>
                    <a:pt x="18" y="49"/>
                  </a:lnTo>
                  <a:lnTo>
                    <a:pt x="27" y="35"/>
                  </a:lnTo>
                  <a:lnTo>
                    <a:pt x="32" y="27"/>
                  </a:lnTo>
                  <a:lnTo>
                    <a:pt x="37" y="20"/>
                  </a:lnTo>
                  <a:lnTo>
                    <a:pt x="44" y="15"/>
                  </a:lnTo>
                  <a:lnTo>
                    <a:pt x="52" y="10"/>
                  </a:lnTo>
                  <a:lnTo>
                    <a:pt x="52" y="10"/>
                  </a:lnTo>
                  <a:lnTo>
                    <a:pt x="54" y="8"/>
                  </a:lnTo>
                  <a:lnTo>
                    <a:pt x="54" y="7"/>
                  </a:lnTo>
                  <a:lnTo>
                    <a:pt x="54" y="5"/>
                  </a:lnTo>
                  <a:lnTo>
                    <a:pt x="54" y="4"/>
                  </a:lnTo>
                  <a:lnTo>
                    <a:pt x="53" y="1"/>
                  </a:lnTo>
                  <a:lnTo>
                    <a:pt x="51" y="0"/>
                  </a:lnTo>
                  <a:lnTo>
                    <a:pt x="49" y="0"/>
                  </a:lnTo>
                  <a:lnTo>
                    <a:pt x="48" y="1"/>
                  </a:lnTo>
                  <a:lnTo>
                    <a:pt x="48" y="1"/>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45" name="Freeform 281"/>
            <p:cNvSpPr/>
            <p:nvPr/>
          </p:nvSpPr>
          <p:spPr bwMode="auto">
            <a:xfrm>
              <a:off x="6169026" y="3675063"/>
              <a:ext cx="28575" cy="38100"/>
            </a:xfrm>
            <a:custGeom>
              <a:avLst/>
              <a:gdLst/>
              <a:ahLst/>
              <a:cxnLst>
                <a:cxn ang="0">
                  <a:pos x="47" y="2"/>
                </a:cxn>
                <a:cxn ang="0">
                  <a:pos x="47" y="2"/>
                </a:cxn>
                <a:cxn ang="0">
                  <a:pos x="33" y="17"/>
                </a:cxn>
                <a:cxn ang="0">
                  <a:pos x="22" y="32"/>
                </a:cxn>
                <a:cxn ang="0">
                  <a:pos x="10" y="48"/>
                </a:cxn>
                <a:cxn ang="0">
                  <a:pos x="1" y="65"/>
                </a:cxn>
                <a:cxn ang="0">
                  <a:pos x="1" y="65"/>
                </a:cxn>
                <a:cxn ang="0">
                  <a:pos x="0" y="67"/>
                </a:cxn>
                <a:cxn ang="0">
                  <a:pos x="1" y="69"/>
                </a:cxn>
                <a:cxn ang="0">
                  <a:pos x="2" y="70"/>
                </a:cxn>
                <a:cxn ang="0">
                  <a:pos x="3" y="72"/>
                </a:cxn>
                <a:cxn ang="0">
                  <a:pos x="4" y="72"/>
                </a:cxn>
                <a:cxn ang="0">
                  <a:pos x="6" y="72"/>
                </a:cxn>
                <a:cxn ang="0">
                  <a:pos x="8" y="71"/>
                </a:cxn>
                <a:cxn ang="0">
                  <a:pos x="9" y="70"/>
                </a:cxn>
                <a:cxn ang="0">
                  <a:pos x="9" y="70"/>
                </a:cxn>
                <a:cxn ang="0">
                  <a:pos x="19" y="53"/>
                </a:cxn>
                <a:cxn ang="0">
                  <a:pos x="29" y="38"/>
                </a:cxn>
                <a:cxn ang="0">
                  <a:pos x="40" y="23"/>
                </a:cxn>
                <a:cxn ang="0">
                  <a:pos x="54" y="9"/>
                </a:cxn>
                <a:cxn ang="0">
                  <a:pos x="54" y="9"/>
                </a:cxn>
                <a:cxn ang="0">
                  <a:pos x="55" y="7"/>
                </a:cxn>
                <a:cxn ang="0">
                  <a:pos x="55" y="6"/>
                </a:cxn>
                <a:cxn ang="0">
                  <a:pos x="55" y="4"/>
                </a:cxn>
                <a:cxn ang="0">
                  <a:pos x="54" y="2"/>
                </a:cxn>
                <a:cxn ang="0">
                  <a:pos x="52" y="1"/>
                </a:cxn>
                <a:cxn ang="0">
                  <a:pos x="51" y="0"/>
                </a:cxn>
                <a:cxn ang="0">
                  <a:pos x="49" y="1"/>
                </a:cxn>
                <a:cxn ang="0">
                  <a:pos x="47" y="2"/>
                </a:cxn>
                <a:cxn ang="0">
                  <a:pos x="47" y="2"/>
                </a:cxn>
              </a:cxnLst>
              <a:rect l="0" t="0" r="r" b="b"/>
              <a:pathLst>
                <a:path w="55" h="72">
                  <a:moveTo>
                    <a:pt x="47" y="2"/>
                  </a:moveTo>
                  <a:lnTo>
                    <a:pt x="47" y="2"/>
                  </a:lnTo>
                  <a:lnTo>
                    <a:pt x="33" y="17"/>
                  </a:lnTo>
                  <a:lnTo>
                    <a:pt x="22" y="32"/>
                  </a:lnTo>
                  <a:lnTo>
                    <a:pt x="10" y="48"/>
                  </a:lnTo>
                  <a:lnTo>
                    <a:pt x="1" y="65"/>
                  </a:lnTo>
                  <a:lnTo>
                    <a:pt x="1" y="65"/>
                  </a:lnTo>
                  <a:lnTo>
                    <a:pt x="0" y="67"/>
                  </a:lnTo>
                  <a:lnTo>
                    <a:pt x="1" y="69"/>
                  </a:lnTo>
                  <a:lnTo>
                    <a:pt x="2" y="70"/>
                  </a:lnTo>
                  <a:lnTo>
                    <a:pt x="3" y="72"/>
                  </a:lnTo>
                  <a:lnTo>
                    <a:pt x="4" y="72"/>
                  </a:lnTo>
                  <a:lnTo>
                    <a:pt x="6" y="72"/>
                  </a:lnTo>
                  <a:lnTo>
                    <a:pt x="8" y="71"/>
                  </a:lnTo>
                  <a:lnTo>
                    <a:pt x="9" y="70"/>
                  </a:lnTo>
                  <a:lnTo>
                    <a:pt x="9" y="70"/>
                  </a:lnTo>
                  <a:lnTo>
                    <a:pt x="19" y="53"/>
                  </a:lnTo>
                  <a:lnTo>
                    <a:pt x="29" y="38"/>
                  </a:lnTo>
                  <a:lnTo>
                    <a:pt x="40" y="23"/>
                  </a:lnTo>
                  <a:lnTo>
                    <a:pt x="54" y="9"/>
                  </a:lnTo>
                  <a:lnTo>
                    <a:pt x="54" y="9"/>
                  </a:lnTo>
                  <a:lnTo>
                    <a:pt x="55" y="7"/>
                  </a:lnTo>
                  <a:lnTo>
                    <a:pt x="55" y="6"/>
                  </a:lnTo>
                  <a:lnTo>
                    <a:pt x="55" y="4"/>
                  </a:lnTo>
                  <a:lnTo>
                    <a:pt x="54" y="2"/>
                  </a:lnTo>
                  <a:lnTo>
                    <a:pt x="52" y="1"/>
                  </a:lnTo>
                  <a:lnTo>
                    <a:pt x="51" y="0"/>
                  </a:lnTo>
                  <a:lnTo>
                    <a:pt x="49" y="1"/>
                  </a:lnTo>
                  <a:lnTo>
                    <a:pt x="47" y="2"/>
                  </a:lnTo>
                  <a:lnTo>
                    <a:pt x="47" y="2"/>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46" name="Freeform 282"/>
            <p:cNvSpPr/>
            <p:nvPr/>
          </p:nvSpPr>
          <p:spPr bwMode="auto">
            <a:xfrm>
              <a:off x="6181726" y="3694113"/>
              <a:ext cx="28575" cy="39688"/>
            </a:xfrm>
            <a:custGeom>
              <a:avLst/>
              <a:gdLst/>
              <a:ahLst/>
              <a:cxnLst>
                <a:cxn ang="0">
                  <a:pos x="47" y="1"/>
                </a:cxn>
                <a:cxn ang="0">
                  <a:pos x="47" y="1"/>
                </a:cxn>
                <a:cxn ang="0">
                  <a:pos x="39" y="7"/>
                </a:cxn>
                <a:cxn ang="0">
                  <a:pos x="32" y="14"/>
                </a:cxn>
                <a:cxn ang="0">
                  <a:pos x="25" y="22"/>
                </a:cxn>
                <a:cxn ang="0">
                  <a:pos x="19" y="32"/>
                </a:cxn>
                <a:cxn ang="0">
                  <a:pos x="12" y="40"/>
                </a:cxn>
                <a:cxn ang="0">
                  <a:pos x="7" y="49"/>
                </a:cxn>
                <a:cxn ang="0">
                  <a:pos x="3" y="60"/>
                </a:cxn>
                <a:cxn ang="0">
                  <a:pos x="0" y="69"/>
                </a:cxn>
                <a:cxn ang="0">
                  <a:pos x="0" y="69"/>
                </a:cxn>
                <a:cxn ang="0">
                  <a:pos x="0" y="71"/>
                </a:cxn>
                <a:cxn ang="0">
                  <a:pos x="1" y="73"/>
                </a:cxn>
                <a:cxn ang="0">
                  <a:pos x="2" y="74"/>
                </a:cxn>
                <a:cxn ang="0">
                  <a:pos x="4" y="75"/>
                </a:cxn>
                <a:cxn ang="0">
                  <a:pos x="5" y="75"/>
                </a:cxn>
                <a:cxn ang="0">
                  <a:pos x="7" y="74"/>
                </a:cxn>
                <a:cxn ang="0">
                  <a:pos x="8" y="73"/>
                </a:cxn>
                <a:cxn ang="0">
                  <a:pos x="9" y="71"/>
                </a:cxn>
                <a:cxn ang="0">
                  <a:pos x="9" y="71"/>
                </a:cxn>
                <a:cxn ang="0">
                  <a:pos x="12" y="63"/>
                </a:cxn>
                <a:cxn ang="0">
                  <a:pos x="16" y="54"/>
                </a:cxn>
                <a:cxn ang="0">
                  <a:pos x="21" y="45"/>
                </a:cxn>
                <a:cxn ang="0">
                  <a:pos x="27" y="36"/>
                </a:cxn>
                <a:cxn ang="0">
                  <a:pos x="33" y="28"/>
                </a:cxn>
                <a:cxn ang="0">
                  <a:pos x="39" y="20"/>
                </a:cxn>
                <a:cxn ang="0">
                  <a:pos x="54" y="7"/>
                </a:cxn>
                <a:cxn ang="0">
                  <a:pos x="54" y="7"/>
                </a:cxn>
                <a:cxn ang="0">
                  <a:pos x="55" y="6"/>
                </a:cxn>
                <a:cxn ang="0">
                  <a:pos x="55" y="4"/>
                </a:cxn>
                <a:cxn ang="0">
                  <a:pos x="55" y="3"/>
                </a:cxn>
                <a:cxn ang="0">
                  <a:pos x="54" y="1"/>
                </a:cxn>
                <a:cxn ang="0">
                  <a:pos x="51" y="0"/>
                </a:cxn>
                <a:cxn ang="0">
                  <a:pos x="49" y="0"/>
                </a:cxn>
                <a:cxn ang="0">
                  <a:pos x="47" y="1"/>
                </a:cxn>
                <a:cxn ang="0">
                  <a:pos x="47" y="1"/>
                </a:cxn>
              </a:cxnLst>
              <a:rect l="0" t="0" r="r" b="b"/>
              <a:pathLst>
                <a:path w="55" h="75">
                  <a:moveTo>
                    <a:pt x="47" y="1"/>
                  </a:moveTo>
                  <a:lnTo>
                    <a:pt x="47" y="1"/>
                  </a:lnTo>
                  <a:lnTo>
                    <a:pt x="39" y="7"/>
                  </a:lnTo>
                  <a:lnTo>
                    <a:pt x="32" y="14"/>
                  </a:lnTo>
                  <a:lnTo>
                    <a:pt x="25" y="22"/>
                  </a:lnTo>
                  <a:lnTo>
                    <a:pt x="19" y="32"/>
                  </a:lnTo>
                  <a:lnTo>
                    <a:pt x="12" y="40"/>
                  </a:lnTo>
                  <a:lnTo>
                    <a:pt x="7" y="49"/>
                  </a:lnTo>
                  <a:lnTo>
                    <a:pt x="3" y="60"/>
                  </a:lnTo>
                  <a:lnTo>
                    <a:pt x="0" y="69"/>
                  </a:lnTo>
                  <a:lnTo>
                    <a:pt x="0" y="69"/>
                  </a:lnTo>
                  <a:lnTo>
                    <a:pt x="0" y="71"/>
                  </a:lnTo>
                  <a:lnTo>
                    <a:pt x="1" y="73"/>
                  </a:lnTo>
                  <a:lnTo>
                    <a:pt x="2" y="74"/>
                  </a:lnTo>
                  <a:lnTo>
                    <a:pt x="4" y="75"/>
                  </a:lnTo>
                  <a:lnTo>
                    <a:pt x="5" y="75"/>
                  </a:lnTo>
                  <a:lnTo>
                    <a:pt x="7" y="74"/>
                  </a:lnTo>
                  <a:lnTo>
                    <a:pt x="8" y="73"/>
                  </a:lnTo>
                  <a:lnTo>
                    <a:pt x="9" y="71"/>
                  </a:lnTo>
                  <a:lnTo>
                    <a:pt x="9" y="71"/>
                  </a:lnTo>
                  <a:lnTo>
                    <a:pt x="12" y="63"/>
                  </a:lnTo>
                  <a:lnTo>
                    <a:pt x="16" y="54"/>
                  </a:lnTo>
                  <a:lnTo>
                    <a:pt x="21" y="45"/>
                  </a:lnTo>
                  <a:lnTo>
                    <a:pt x="27" y="36"/>
                  </a:lnTo>
                  <a:lnTo>
                    <a:pt x="33" y="28"/>
                  </a:lnTo>
                  <a:lnTo>
                    <a:pt x="39" y="20"/>
                  </a:lnTo>
                  <a:lnTo>
                    <a:pt x="54" y="7"/>
                  </a:lnTo>
                  <a:lnTo>
                    <a:pt x="54" y="7"/>
                  </a:lnTo>
                  <a:lnTo>
                    <a:pt x="55" y="6"/>
                  </a:lnTo>
                  <a:lnTo>
                    <a:pt x="55" y="4"/>
                  </a:lnTo>
                  <a:lnTo>
                    <a:pt x="55" y="3"/>
                  </a:lnTo>
                  <a:lnTo>
                    <a:pt x="54" y="1"/>
                  </a:lnTo>
                  <a:lnTo>
                    <a:pt x="51" y="0"/>
                  </a:lnTo>
                  <a:lnTo>
                    <a:pt x="49" y="0"/>
                  </a:lnTo>
                  <a:lnTo>
                    <a:pt x="47" y="1"/>
                  </a:lnTo>
                  <a:lnTo>
                    <a:pt x="47" y="1"/>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62" name="Freeform 283"/>
            <p:cNvSpPr/>
            <p:nvPr/>
          </p:nvSpPr>
          <p:spPr bwMode="auto">
            <a:xfrm>
              <a:off x="6210301" y="3708401"/>
              <a:ext cx="22225" cy="30163"/>
            </a:xfrm>
            <a:custGeom>
              <a:avLst/>
              <a:gdLst/>
              <a:ahLst/>
              <a:cxnLst>
                <a:cxn ang="0">
                  <a:pos x="34" y="1"/>
                </a:cxn>
                <a:cxn ang="0">
                  <a:pos x="34" y="1"/>
                </a:cxn>
                <a:cxn ang="0">
                  <a:pos x="24" y="11"/>
                </a:cxn>
                <a:cxn ang="0">
                  <a:pos x="13" y="23"/>
                </a:cxn>
                <a:cxn ang="0">
                  <a:pos x="9" y="30"/>
                </a:cxn>
                <a:cxn ang="0">
                  <a:pos x="5" y="36"/>
                </a:cxn>
                <a:cxn ang="0">
                  <a:pos x="2" y="43"/>
                </a:cxn>
                <a:cxn ang="0">
                  <a:pos x="0" y="50"/>
                </a:cxn>
                <a:cxn ang="0">
                  <a:pos x="0" y="50"/>
                </a:cxn>
                <a:cxn ang="0">
                  <a:pos x="0" y="52"/>
                </a:cxn>
                <a:cxn ang="0">
                  <a:pos x="1" y="55"/>
                </a:cxn>
                <a:cxn ang="0">
                  <a:pos x="2" y="56"/>
                </a:cxn>
                <a:cxn ang="0">
                  <a:pos x="3" y="57"/>
                </a:cxn>
                <a:cxn ang="0">
                  <a:pos x="5" y="57"/>
                </a:cxn>
                <a:cxn ang="0">
                  <a:pos x="7" y="56"/>
                </a:cxn>
                <a:cxn ang="0">
                  <a:pos x="8" y="55"/>
                </a:cxn>
                <a:cxn ang="0">
                  <a:pos x="9" y="53"/>
                </a:cxn>
                <a:cxn ang="0">
                  <a:pos x="9" y="53"/>
                </a:cxn>
                <a:cxn ang="0">
                  <a:pos x="11" y="46"/>
                </a:cxn>
                <a:cxn ang="0">
                  <a:pos x="14" y="40"/>
                </a:cxn>
                <a:cxn ang="0">
                  <a:pos x="22" y="28"/>
                </a:cxn>
                <a:cxn ang="0">
                  <a:pos x="31" y="17"/>
                </a:cxn>
                <a:cxn ang="0">
                  <a:pos x="41" y="8"/>
                </a:cxn>
                <a:cxn ang="0">
                  <a:pos x="41" y="8"/>
                </a:cxn>
                <a:cxn ang="0">
                  <a:pos x="42" y="6"/>
                </a:cxn>
                <a:cxn ang="0">
                  <a:pos x="42" y="5"/>
                </a:cxn>
                <a:cxn ang="0">
                  <a:pos x="42" y="3"/>
                </a:cxn>
                <a:cxn ang="0">
                  <a:pos x="41" y="2"/>
                </a:cxn>
                <a:cxn ang="0">
                  <a:pos x="38" y="0"/>
                </a:cxn>
                <a:cxn ang="0">
                  <a:pos x="36" y="0"/>
                </a:cxn>
                <a:cxn ang="0">
                  <a:pos x="34" y="1"/>
                </a:cxn>
                <a:cxn ang="0">
                  <a:pos x="34" y="1"/>
                </a:cxn>
              </a:cxnLst>
              <a:rect l="0" t="0" r="r" b="b"/>
              <a:pathLst>
                <a:path w="42" h="57">
                  <a:moveTo>
                    <a:pt x="34" y="1"/>
                  </a:moveTo>
                  <a:lnTo>
                    <a:pt x="34" y="1"/>
                  </a:lnTo>
                  <a:lnTo>
                    <a:pt x="24" y="11"/>
                  </a:lnTo>
                  <a:lnTo>
                    <a:pt x="13" y="23"/>
                  </a:lnTo>
                  <a:lnTo>
                    <a:pt x="9" y="30"/>
                  </a:lnTo>
                  <a:lnTo>
                    <a:pt x="5" y="36"/>
                  </a:lnTo>
                  <a:lnTo>
                    <a:pt x="2" y="43"/>
                  </a:lnTo>
                  <a:lnTo>
                    <a:pt x="0" y="50"/>
                  </a:lnTo>
                  <a:lnTo>
                    <a:pt x="0" y="50"/>
                  </a:lnTo>
                  <a:lnTo>
                    <a:pt x="0" y="52"/>
                  </a:lnTo>
                  <a:lnTo>
                    <a:pt x="1" y="55"/>
                  </a:lnTo>
                  <a:lnTo>
                    <a:pt x="2" y="56"/>
                  </a:lnTo>
                  <a:lnTo>
                    <a:pt x="3" y="57"/>
                  </a:lnTo>
                  <a:lnTo>
                    <a:pt x="5" y="57"/>
                  </a:lnTo>
                  <a:lnTo>
                    <a:pt x="7" y="56"/>
                  </a:lnTo>
                  <a:lnTo>
                    <a:pt x="8" y="55"/>
                  </a:lnTo>
                  <a:lnTo>
                    <a:pt x="9" y="53"/>
                  </a:lnTo>
                  <a:lnTo>
                    <a:pt x="9" y="53"/>
                  </a:lnTo>
                  <a:lnTo>
                    <a:pt x="11" y="46"/>
                  </a:lnTo>
                  <a:lnTo>
                    <a:pt x="14" y="40"/>
                  </a:lnTo>
                  <a:lnTo>
                    <a:pt x="22" y="28"/>
                  </a:lnTo>
                  <a:lnTo>
                    <a:pt x="31" y="17"/>
                  </a:lnTo>
                  <a:lnTo>
                    <a:pt x="41" y="8"/>
                  </a:lnTo>
                  <a:lnTo>
                    <a:pt x="41" y="8"/>
                  </a:lnTo>
                  <a:lnTo>
                    <a:pt x="42" y="6"/>
                  </a:lnTo>
                  <a:lnTo>
                    <a:pt x="42" y="5"/>
                  </a:lnTo>
                  <a:lnTo>
                    <a:pt x="42" y="3"/>
                  </a:lnTo>
                  <a:lnTo>
                    <a:pt x="41" y="2"/>
                  </a:lnTo>
                  <a:lnTo>
                    <a:pt x="38" y="0"/>
                  </a:lnTo>
                  <a:lnTo>
                    <a:pt x="36" y="0"/>
                  </a:lnTo>
                  <a:lnTo>
                    <a:pt x="34" y="1"/>
                  </a:lnTo>
                  <a:lnTo>
                    <a:pt x="34" y="1"/>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63" name="Freeform 284"/>
            <p:cNvSpPr/>
            <p:nvPr/>
          </p:nvSpPr>
          <p:spPr bwMode="auto">
            <a:xfrm>
              <a:off x="6245226" y="3708401"/>
              <a:ext cx="25400" cy="36513"/>
            </a:xfrm>
            <a:custGeom>
              <a:avLst/>
              <a:gdLst/>
              <a:ahLst/>
              <a:cxnLst>
                <a:cxn ang="0">
                  <a:pos x="40" y="3"/>
                </a:cxn>
                <a:cxn ang="0">
                  <a:pos x="40" y="3"/>
                </a:cxn>
                <a:cxn ang="0">
                  <a:pos x="37" y="11"/>
                </a:cxn>
                <a:cxn ang="0">
                  <a:pos x="32" y="18"/>
                </a:cxn>
                <a:cxn ang="0">
                  <a:pos x="22" y="33"/>
                </a:cxn>
                <a:cxn ang="0">
                  <a:pos x="11" y="47"/>
                </a:cxn>
                <a:cxn ang="0">
                  <a:pos x="1" y="62"/>
                </a:cxn>
                <a:cxn ang="0">
                  <a:pos x="1" y="62"/>
                </a:cxn>
                <a:cxn ang="0">
                  <a:pos x="0" y="63"/>
                </a:cxn>
                <a:cxn ang="0">
                  <a:pos x="0" y="65"/>
                </a:cxn>
                <a:cxn ang="0">
                  <a:pos x="1" y="67"/>
                </a:cxn>
                <a:cxn ang="0">
                  <a:pos x="2" y="68"/>
                </a:cxn>
                <a:cxn ang="0">
                  <a:pos x="4" y="68"/>
                </a:cxn>
                <a:cxn ang="0">
                  <a:pos x="5" y="68"/>
                </a:cxn>
                <a:cxn ang="0">
                  <a:pos x="7" y="68"/>
                </a:cxn>
                <a:cxn ang="0">
                  <a:pos x="8" y="66"/>
                </a:cxn>
                <a:cxn ang="0">
                  <a:pos x="8" y="66"/>
                </a:cxn>
                <a:cxn ang="0">
                  <a:pos x="20" y="51"/>
                </a:cxn>
                <a:cxn ang="0">
                  <a:pos x="31" y="37"/>
                </a:cxn>
                <a:cxn ang="0">
                  <a:pos x="42" y="21"/>
                </a:cxn>
                <a:cxn ang="0">
                  <a:pos x="46" y="14"/>
                </a:cxn>
                <a:cxn ang="0">
                  <a:pos x="50" y="6"/>
                </a:cxn>
                <a:cxn ang="0">
                  <a:pos x="50" y="6"/>
                </a:cxn>
                <a:cxn ang="0">
                  <a:pos x="50" y="4"/>
                </a:cxn>
                <a:cxn ang="0">
                  <a:pos x="50" y="2"/>
                </a:cxn>
                <a:cxn ang="0">
                  <a:pos x="49" y="1"/>
                </a:cxn>
                <a:cxn ang="0">
                  <a:pos x="47" y="0"/>
                </a:cxn>
                <a:cxn ang="0">
                  <a:pos x="44" y="1"/>
                </a:cxn>
                <a:cxn ang="0">
                  <a:pos x="42" y="2"/>
                </a:cxn>
                <a:cxn ang="0">
                  <a:pos x="40" y="3"/>
                </a:cxn>
                <a:cxn ang="0">
                  <a:pos x="40" y="3"/>
                </a:cxn>
              </a:cxnLst>
              <a:rect l="0" t="0" r="r" b="b"/>
              <a:pathLst>
                <a:path w="50" h="68">
                  <a:moveTo>
                    <a:pt x="40" y="3"/>
                  </a:moveTo>
                  <a:lnTo>
                    <a:pt x="40" y="3"/>
                  </a:lnTo>
                  <a:lnTo>
                    <a:pt x="37" y="11"/>
                  </a:lnTo>
                  <a:lnTo>
                    <a:pt x="32" y="18"/>
                  </a:lnTo>
                  <a:lnTo>
                    <a:pt x="22" y="33"/>
                  </a:lnTo>
                  <a:lnTo>
                    <a:pt x="11" y="47"/>
                  </a:lnTo>
                  <a:lnTo>
                    <a:pt x="1" y="62"/>
                  </a:lnTo>
                  <a:lnTo>
                    <a:pt x="1" y="62"/>
                  </a:lnTo>
                  <a:lnTo>
                    <a:pt x="0" y="63"/>
                  </a:lnTo>
                  <a:lnTo>
                    <a:pt x="0" y="65"/>
                  </a:lnTo>
                  <a:lnTo>
                    <a:pt x="1" y="67"/>
                  </a:lnTo>
                  <a:lnTo>
                    <a:pt x="2" y="68"/>
                  </a:lnTo>
                  <a:lnTo>
                    <a:pt x="4" y="68"/>
                  </a:lnTo>
                  <a:lnTo>
                    <a:pt x="5" y="68"/>
                  </a:lnTo>
                  <a:lnTo>
                    <a:pt x="7" y="68"/>
                  </a:lnTo>
                  <a:lnTo>
                    <a:pt x="8" y="66"/>
                  </a:lnTo>
                  <a:lnTo>
                    <a:pt x="8" y="66"/>
                  </a:lnTo>
                  <a:lnTo>
                    <a:pt x="20" y="51"/>
                  </a:lnTo>
                  <a:lnTo>
                    <a:pt x="31" y="37"/>
                  </a:lnTo>
                  <a:lnTo>
                    <a:pt x="42" y="21"/>
                  </a:lnTo>
                  <a:lnTo>
                    <a:pt x="46" y="14"/>
                  </a:lnTo>
                  <a:lnTo>
                    <a:pt x="50" y="6"/>
                  </a:lnTo>
                  <a:lnTo>
                    <a:pt x="50" y="6"/>
                  </a:lnTo>
                  <a:lnTo>
                    <a:pt x="50" y="4"/>
                  </a:lnTo>
                  <a:lnTo>
                    <a:pt x="50" y="2"/>
                  </a:lnTo>
                  <a:lnTo>
                    <a:pt x="49" y="1"/>
                  </a:lnTo>
                  <a:lnTo>
                    <a:pt x="47" y="0"/>
                  </a:lnTo>
                  <a:lnTo>
                    <a:pt x="44" y="1"/>
                  </a:lnTo>
                  <a:lnTo>
                    <a:pt x="42" y="2"/>
                  </a:lnTo>
                  <a:lnTo>
                    <a:pt x="40" y="3"/>
                  </a:lnTo>
                  <a:lnTo>
                    <a:pt x="40" y="3"/>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64" name="Freeform 285"/>
            <p:cNvSpPr/>
            <p:nvPr/>
          </p:nvSpPr>
          <p:spPr bwMode="auto">
            <a:xfrm>
              <a:off x="6278563" y="3711576"/>
              <a:ext cx="20638" cy="31750"/>
            </a:xfrm>
            <a:custGeom>
              <a:avLst/>
              <a:gdLst/>
              <a:ahLst/>
              <a:cxnLst>
                <a:cxn ang="0">
                  <a:pos x="28" y="4"/>
                </a:cxn>
                <a:cxn ang="0">
                  <a:pos x="28" y="4"/>
                </a:cxn>
                <a:cxn ang="0">
                  <a:pos x="28" y="8"/>
                </a:cxn>
                <a:cxn ang="0">
                  <a:pos x="26" y="12"/>
                </a:cxn>
                <a:cxn ang="0">
                  <a:pos x="22" y="19"/>
                </a:cxn>
                <a:cxn ang="0">
                  <a:pos x="22" y="19"/>
                </a:cxn>
                <a:cxn ang="0">
                  <a:pos x="17" y="24"/>
                </a:cxn>
                <a:cxn ang="0">
                  <a:pos x="15" y="26"/>
                </a:cxn>
                <a:cxn ang="0">
                  <a:pos x="13" y="28"/>
                </a:cxn>
                <a:cxn ang="0">
                  <a:pos x="13" y="28"/>
                </a:cxn>
                <a:cxn ang="0">
                  <a:pos x="6" y="41"/>
                </a:cxn>
                <a:cxn ang="0">
                  <a:pos x="2" y="48"/>
                </a:cxn>
                <a:cxn ang="0">
                  <a:pos x="0" y="55"/>
                </a:cxn>
                <a:cxn ang="0">
                  <a:pos x="0" y="55"/>
                </a:cxn>
                <a:cxn ang="0">
                  <a:pos x="0" y="57"/>
                </a:cxn>
                <a:cxn ang="0">
                  <a:pos x="1" y="59"/>
                </a:cxn>
                <a:cxn ang="0">
                  <a:pos x="2" y="60"/>
                </a:cxn>
                <a:cxn ang="0">
                  <a:pos x="3" y="61"/>
                </a:cxn>
                <a:cxn ang="0">
                  <a:pos x="6" y="61"/>
                </a:cxn>
                <a:cxn ang="0">
                  <a:pos x="8" y="61"/>
                </a:cxn>
                <a:cxn ang="0">
                  <a:pos x="9" y="60"/>
                </a:cxn>
                <a:cxn ang="0">
                  <a:pos x="10" y="58"/>
                </a:cxn>
                <a:cxn ang="0">
                  <a:pos x="10" y="58"/>
                </a:cxn>
                <a:cxn ang="0">
                  <a:pos x="13" y="50"/>
                </a:cxn>
                <a:cxn ang="0">
                  <a:pos x="16" y="42"/>
                </a:cxn>
                <a:cxn ang="0">
                  <a:pos x="21" y="35"/>
                </a:cxn>
                <a:cxn ang="0">
                  <a:pos x="26" y="29"/>
                </a:cxn>
                <a:cxn ang="0">
                  <a:pos x="26" y="29"/>
                </a:cxn>
                <a:cxn ang="0">
                  <a:pos x="30" y="23"/>
                </a:cxn>
                <a:cxn ang="0">
                  <a:pos x="35" y="17"/>
                </a:cxn>
                <a:cxn ang="0">
                  <a:pos x="37" y="11"/>
                </a:cxn>
                <a:cxn ang="0">
                  <a:pos x="39" y="4"/>
                </a:cxn>
                <a:cxn ang="0">
                  <a:pos x="39" y="4"/>
                </a:cxn>
                <a:cxn ang="0">
                  <a:pos x="38" y="2"/>
                </a:cxn>
                <a:cxn ang="0">
                  <a:pos x="37" y="1"/>
                </a:cxn>
                <a:cxn ang="0">
                  <a:pos x="36" y="0"/>
                </a:cxn>
                <a:cxn ang="0">
                  <a:pos x="33" y="0"/>
                </a:cxn>
                <a:cxn ang="0">
                  <a:pos x="30" y="1"/>
                </a:cxn>
                <a:cxn ang="0">
                  <a:pos x="29" y="2"/>
                </a:cxn>
                <a:cxn ang="0">
                  <a:pos x="28" y="4"/>
                </a:cxn>
                <a:cxn ang="0">
                  <a:pos x="28" y="4"/>
                </a:cxn>
              </a:cxnLst>
              <a:rect l="0" t="0" r="r" b="b"/>
              <a:pathLst>
                <a:path w="39" h="61">
                  <a:moveTo>
                    <a:pt x="28" y="4"/>
                  </a:moveTo>
                  <a:lnTo>
                    <a:pt x="28" y="4"/>
                  </a:lnTo>
                  <a:lnTo>
                    <a:pt x="28" y="8"/>
                  </a:lnTo>
                  <a:lnTo>
                    <a:pt x="26" y="12"/>
                  </a:lnTo>
                  <a:lnTo>
                    <a:pt x="22" y="19"/>
                  </a:lnTo>
                  <a:lnTo>
                    <a:pt x="22" y="19"/>
                  </a:lnTo>
                  <a:lnTo>
                    <a:pt x="17" y="24"/>
                  </a:lnTo>
                  <a:lnTo>
                    <a:pt x="15" y="26"/>
                  </a:lnTo>
                  <a:lnTo>
                    <a:pt x="13" y="28"/>
                  </a:lnTo>
                  <a:lnTo>
                    <a:pt x="13" y="28"/>
                  </a:lnTo>
                  <a:lnTo>
                    <a:pt x="6" y="41"/>
                  </a:lnTo>
                  <a:lnTo>
                    <a:pt x="2" y="48"/>
                  </a:lnTo>
                  <a:lnTo>
                    <a:pt x="0" y="55"/>
                  </a:lnTo>
                  <a:lnTo>
                    <a:pt x="0" y="55"/>
                  </a:lnTo>
                  <a:lnTo>
                    <a:pt x="0" y="57"/>
                  </a:lnTo>
                  <a:lnTo>
                    <a:pt x="1" y="59"/>
                  </a:lnTo>
                  <a:lnTo>
                    <a:pt x="2" y="60"/>
                  </a:lnTo>
                  <a:lnTo>
                    <a:pt x="3" y="61"/>
                  </a:lnTo>
                  <a:lnTo>
                    <a:pt x="6" y="61"/>
                  </a:lnTo>
                  <a:lnTo>
                    <a:pt x="8" y="61"/>
                  </a:lnTo>
                  <a:lnTo>
                    <a:pt x="9" y="60"/>
                  </a:lnTo>
                  <a:lnTo>
                    <a:pt x="10" y="58"/>
                  </a:lnTo>
                  <a:lnTo>
                    <a:pt x="10" y="58"/>
                  </a:lnTo>
                  <a:lnTo>
                    <a:pt x="13" y="50"/>
                  </a:lnTo>
                  <a:lnTo>
                    <a:pt x="16" y="42"/>
                  </a:lnTo>
                  <a:lnTo>
                    <a:pt x="21" y="35"/>
                  </a:lnTo>
                  <a:lnTo>
                    <a:pt x="26" y="29"/>
                  </a:lnTo>
                  <a:lnTo>
                    <a:pt x="26" y="29"/>
                  </a:lnTo>
                  <a:lnTo>
                    <a:pt x="30" y="23"/>
                  </a:lnTo>
                  <a:lnTo>
                    <a:pt x="35" y="17"/>
                  </a:lnTo>
                  <a:lnTo>
                    <a:pt x="37" y="11"/>
                  </a:lnTo>
                  <a:lnTo>
                    <a:pt x="39" y="4"/>
                  </a:lnTo>
                  <a:lnTo>
                    <a:pt x="39" y="4"/>
                  </a:lnTo>
                  <a:lnTo>
                    <a:pt x="38" y="2"/>
                  </a:lnTo>
                  <a:lnTo>
                    <a:pt x="37" y="1"/>
                  </a:lnTo>
                  <a:lnTo>
                    <a:pt x="36" y="0"/>
                  </a:lnTo>
                  <a:lnTo>
                    <a:pt x="33" y="0"/>
                  </a:lnTo>
                  <a:lnTo>
                    <a:pt x="30" y="1"/>
                  </a:lnTo>
                  <a:lnTo>
                    <a:pt x="29" y="2"/>
                  </a:lnTo>
                  <a:lnTo>
                    <a:pt x="28" y="4"/>
                  </a:lnTo>
                  <a:lnTo>
                    <a:pt x="28" y="4"/>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65" name="Freeform 286"/>
            <p:cNvSpPr/>
            <p:nvPr/>
          </p:nvSpPr>
          <p:spPr bwMode="auto">
            <a:xfrm>
              <a:off x="6307138" y="3713163"/>
              <a:ext cx="11113" cy="25400"/>
            </a:xfrm>
            <a:custGeom>
              <a:avLst/>
              <a:gdLst/>
              <a:ahLst/>
              <a:cxnLst>
                <a:cxn ang="0">
                  <a:pos x="13" y="4"/>
                </a:cxn>
                <a:cxn ang="0">
                  <a:pos x="13" y="4"/>
                </a:cxn>
                <a:cxn ang="0">
                  <a:pos x="12" y="14"/>
                </a:cxn>
                <a:cxn ang="0">
                  <a:pos x="9" y="25"/>
                </a:cxn>
                <a:cxn ang="0">
                  <a:pos x="1" y="43"/>
                </a:cxn>
                <a:cxn ang="0">
                  <a:pos x="1" y="43"/>
                </a:cxn>
                <a:cxn ang="0">
                  <a:pos x="0" y="45"/>
                </a:cxn>
                <a:cxn ang="0">
                  <a:pos x="1" y="48"/>
                </a:cxn>
                <a:cxn ang="0">
                  <a:pos x="2" y="49"/>
                </a:cxn>
                <a:cxn ang="0">
                  <a:pos x="4" y="50"/>
                </a:cxn>
                <a:cxn ang="0">
                  <a:pos x="7" y="49"/>
                </a:cxn>
                <a:cxn ang="0">
                  <a:pos x="10" y="48"/>
                </a:cxn>
                <a:cxn ang="0">
                  <a:pos x="11" y="46"/>
                </a:cxn>
                <a:cxn ang="0">
                  <a:pos x="11" y="46"/>
                </a:cxn>
                <a:cxn ang="0">
                  <a:pos x="18" y="26"/>
                </a:cxn>
                <a:cxn ang="0">
                  <a:pos x="21" y="15"/>
                </a:cxn>
                <a:cxn ang="0">
                  <a:pos x="22" y="4"/>
                </a:cxn>
                <a:cxn ang="0">
                  <a:pos x="22" y="4"/>
                </a:cxn>
                <a:cxn ang="0">
                  <a:pos x="22" y="2"/>
                </a:cxn>
                <a:cxn ang="0">
                  <a:pos x="21" y="1"/>
                </a:cxn>
                <a:cxn ang="0">
                  <a:pos x="20" y="0"/>
                </a:cxn>
                <a:cxn ang="0">
                  <a:pos x="18" y="0"/>
                </a:cxn>
                <a:cxn ang="0">
                  <a:pos x="16" y="0"/>
                </a:cxn>
                <a:cxn ang="0">
                  <a:pos x="15" y="1"/>
                </a:cxn>
                <a:cxn ang="0">
                  <a:pos x="14" y="2"/>
                </a:cxn>
                <a:cxn ang="0">
                  <a:pos x="13" y="4"/>
                </a:cxn>
                <a:cxn ang="0">
                  <a:pos x="13" y="4"/>
                </a:cxn>
              </a:cxnLst>
              <a:rect l="0" t="0" r="r" b="b"/>
              <a:pathLst>
                <a:path w="22" h="50">
                  <a:moveTo>
                    <a:pt x="13" y="4"/>
                  </a:moveTo>
                  <a:lnTo>
                    <a:pt x="13" y="4"/>
                  </a:lnTo>
                  <a:lnTo>
                    <a:pt x="12" y="14"/>
                  </a:lnTo>
                  <a:lnTo>
                    <a:pt x="9" y="25"/>
                  </a:lnTo>
                  <a:lnTo>
                    <a:pt x="1" y="43"/>
                  </a:lnTo>
                  <a:lnTo>
                    <a:pt x="1" y="43"/>
                  </a:lnTo>
                  <a:lnTo>
                    <a:pt x="0" y="45"/>
                  </a:lnTo>
                  <a:lnTo>
                    <a:pt x="1" y="48"/>
                  </a:lnTo>
                  <a:lnTo>
                    <a:pt x="2" y="49"/>
                  </a:lnTo>
                  <a:lnTo>
                    <a:pt x="4" y="50"/>
                  </a:lnTo>
                  <a:lnTo>
                    <a:pt x="7" y="49"/>
                  </a:lnTo>
                  <a:lnTo>
                    <a:pt x="10" y="48"/>
                  </a:lnTo>
                  <a:lnTo>
                    <a:pt x="11" y="46"/>
                  </a:lnTo>
                  <a:lnTo>
                    <a:pt x="11" y="46"/>
                  </a:lnTo>
                  <a:lnTo>
                    <a:pt x="18" y="26"/>
                  </a:lnTo>
                  <a:lnTo>
                    <a:pt x="21" y="15"/>
                  </a:lnTo>
                  <a:lnTo>
                    <a:pt x="22" y="4"/>
                  </a:lnTo>
                  <a:lnTo>
                    <a:pt x="22" y="4"/>
                  </a:lnTo>
                  <a:lnTo>
                    <a:pt x="22" y="2"/>
                  </a:lnTo>
                  <a:lnTo>
                    <a:pt x="21" y="1"/>
                  </a:lnTo>
                  <a:lnTo>
                    <a:pt x="20" y="0"/>
                  </a:lnTo>
                  <a:lnTo>
                    <a:pt x="18" y="0"/>
                  </a:lnTo>
                  <a:lnTo>
                    <a:pt x="16" y="0"/>
                  </a:lnTo>
                  <a:lnTo>
                    <a:pt x="15" y="1"/>
                  </a:lnTo>
                  <a:lnTo>
                    <a:pt x="14" y="2"/>
                  </a:lnTo>
                  <a:lnTo>
                    <a:pt x="13" y="4"/>
                  </a:lnTo>
                  <a:lnTo>
                    <a:pt x="13" y="4"/>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66" name="Freeform 287"/>
            <p:cNvSpPr/>
            <p:nvPr/>
          </p:nvSpPr>
          <p:spPr bwMode="auto">
            <a:xfrm>
              <a:off x="6424613" y="3367088"/>
              <a:ext cx="34925" cy="30163"/>
            </a:xfrm>
            <a:custGeom>
              <a:avLst/>
              <a:gdLst/>
              <a:ahLst/>
              <a:cxnLst>
                <a:cxn ang="0">
                  <a:pos x="59" y="1"/>
                </a:cxn>
                <a:cxn ang="0">
                  <a:pos x="59" y="1"/>
                </a:cxn>
                <a:cxn ang="0">
                  <a:pos x="53" y="5"/>
                </a:cxn>
                <a:cxn ang="0">
                  <a:pos x="51" y="7"/>
                </a:cxn>
                <a:cxn ang="0">
                  <a:pos x="49" y="9"/>
                </a:cxn>
                <a:cxn ang="0">
                  <a:pos x="49" y="9"/>
                </a:cxn>
                <a:cxn ang="0">
                  <a:pos x="39" y="20"/>
                </a:cxn>
                <a:cxn ang="0">
                  <a:pos x="28" y="28"/>
                </a:cxn>
                <a:cxn ang="0">
                  <a:pos x="28" y="28"/>
                </a:cxn>
                <a:cxn ang="0">
                  <a:pos x="15" y="39"/>
                </a:cxn>
                <a:cxn ang="0">
                  <a:pos x="7" y="44"/>
                </a:cxn>
                <a:cxn ang="0">
                  <a:pos x="1" y="51"/>
                </a:cxn>
                <a:cxn ang="0">
                  <a:pos x="1" y="51"/>
                </a:cxn>
                <a:cxn ang="0">
                  <a:pos x="1" y="53"/>
                </a:cxn>
                <a:cxn ang="0">
                  <a:pos x="0" y="55"/>
                </a:cxn>
                <a:cxn ang="0">
                  <a:pos x="2" y="58"/>
                </a:cxn>
                <a:cxn ang="0">
                  <a:pos x="3" y="59"/>
                </a:cxn>
                <a:cxn ang="0">
                  <a:pos x="5" y="59"/>
                </a:cxn>
                <a:cxn ang="0">
                  <a:pos x="6" y="59"/>
                </a:cxn>
                <a:cxn ang="0">
                  <a:pos x="8" y="58"/>
                </a:cxn>
                <a:cxn ang="0">
                  <a:pos x="8" y="58"/>
                </a:cxn>
                <a:cxn ang="0">
                  <a:pos x="15" y="51"/>
                </a:cxn>
                <a:cxn ang="0">
                  <a:pos x="22" y="45"/>
                </a:cxn>
                <a:cxn ang="0">
                  <a:pos x="30" y="40"/>
                </a:cxn>
                <a:cxn ang="0">
                  <a:pos x="36" y="34"/>
                </a:cxn>
                <a:cxn ang="0">
                  <a:pos x="36" y="34"/>
                </a:cxn>
                <a:cxn ang="0">
                  <a:pos x="51" y="21"/>
                </a:cxn>
                <a:cxn ang="0">
                  <a:pos x="65" y="8"/>
                </a:cxn>
                <a:cxn ang="0">
                  <a:pos x="65" y="8"/>
                </a:cxn>
                <a:cxn ang="0">
                  <a:pos x="66" y="6"/>
                </a:cxn>
                <a:cxn ang="0">
                  <a:pos x="66" y="4"/>
                </a:cxn>
                <a:cxn ang="0">
                  <a:pos x="66" y="3"/>
                </a:cxn>
                <a:cxn ang="0">
                  <a:pos x="65" y="1"/>
                </a:cxn>
                <a:cxn ang="0">
                  <a:pos x="64" y="0"/>
                </a:cxn>
                <a:cxn ang="0">
                  <a:pos x="62" y="0"/>
                </a:cxn>
                <a:cxn ang="0">
                  <a:pos x="60" y="0"/>
                </a:cxn>
                <a:cxn ang="0">
                  <a:pos x="59" y="1"/>
                </a:cxn>
                <a:cxn ang="0">
                  <a:pos x="59" y="1"/>
                </a:cxn>
              </a:cxnLst>
              <a:rect l="0" t="0" r="r" b="b"/>
              <a:pathLst>
                <a:path w="66" h="59">
                  <a:moveTo>
                    <a:pt x="59" y="1"/>
                  </a:moveTo>
                  <a:lnTo>
                    <a:pt x="59" y="1"/>
                  </a:lnTo>
                  <a:lnTo>
                    <a:pt x="53" y="5"/>
                  </a:lnTo>
                  <a:lnTo>
                    <a:pt x="51" y="7"/>
                  </a:lnTo>
                  <a:lnTo>
                    <a:pt x="49" y="9"/>
                  </a:lnTo>
                  <a:lnTo>
                    <a:pt x="49" y="9"/>
                  </a:lnTo>
                  <a:lnTo>
                    <a:pt x="39" y="20"/>
                  </a:lnTo>
                  <a:lnTo>
                    <a:pt x="28" y="28"/>
                  </a:lnTo>
                  <a:lnTo>
                    <a:pt x="28" y="28"/>
                  </a:lnTo>
                  <a:lnTo>
                    <a:pt x="15" y="39"/>
                  </a:lnTo>
                  <a:lnTo>
                    <a:pt x="7" y="44"/>
                  </a:lnTo>
                  <a:lnTo>
                    <a:pt x="1" y="51"/>
                  </a:lnTo>
                  <a:lnTo>
                    <a:pt x="1" y="51"/>
                  </a:lnTo>
                  <a:lnTo>
                    <a:pt x="1" y="53"/>
                  </a:lnTo>
                  <a:lnTo>
                    <a:pt x="0" y="55"/>
                  </a:lnTo>
                  <a:lnTo>
                    <a:pt x="2" y="58"/>
                  </a:lnTo>
                  <a:lnTo>
                    <a:pt x="3" y="59"/>
                  </a:lnTo>
                  <a:lnTo>
                    <a:pt x="5" y="59"/>
                  </a:lnTo>
                  <a:lnTo>
                    <a:pt x="6" y="59"/>
                  </a:lnTo>
                  <a:lnTo>
                    <a:pt x="8" y="58"/>
                  </a:lnTo>
                  <a:lnTo>
                    <a:pt x="8" y="58"/>
                  </a:lnTo>
                  <a:lnTo>
                    <a:pt x="15" y="51"/>
                  </a:lnTo>
                  <a:lnTo>
                    <a:pt x="22" y="45"/>
                  </a:lnTo>
                  <a:lnTo>
                    <a:pt x="30" y="40"/>
                  </a:lnTo>
                  <a:lnTo>
                    <a:pt x="36" y="34"/>
                  </a:lnTo>
                  <a:lnTo>
                    <a:pt x="36" y="34"/>
                  </a:lnTo>
                  <a:lnTo>
                    <a:pt x="51" y="21"/>
                  </a:lnTo>
                  <a:lnTo>
                    <a:pt x="65" y="8"/>
                  </a:lnTo>
                  <a:lnTo>
                    <a:pt x="65" y="8"/>
                  </a:lnTo>
                  <a:lnTo>
                    <a:pt x="66" y="6"/>
                  </a:lnTo>
                  <a:lnTo>
                    <a:pt x="66" y="4"/>
                  </a:lnTo>
                  <a:lnTo>
                    <a:pt x="66" y="3"/>
                  </a:lnTo>
                  <a:lnTo>
                    <a:pt x="65" y="1"/>
                  </a:lnTo>
                  <a:lnTo>
                    <a:pt x="64" y="0"/>
                  </a:lnTo>
                  <a:lnTo>
                    <a:pt x="62" y="0"/>
                  </a:lnTo>
                  <a:lnTo>
                    <a:pt x="60" y="0"/>
                  </a:lnTo>
                  <a:lnTo>
                    <a:pt x="59" y="1"/>
                  </a:lnTo>
                  <a:lnTo>
                    <a:pt x="59" y="1"/>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67" name="Freeform 288"/>
            <p:cNvSpPr/>
            <p:nvPr/>
          </p:nvSpPr>
          <p:spPr bwMode="auto">
            <a:xfrm>
              <a:off x="6427788" y="3405188"/>
              <a:ext cx="34925" cy="30163"/>
            </a:xfrm>
            <a:custGeom>
              <a:avLst/>
              <a:gdLst/>
              <a:ahLst/>
              <a:cxnLst>
                <a:cxn ang="0">
                  <a:pos x="57" y="0"/>
                </a:cxn>
                <a:cxn ang="0">
                  <a:pos x="57" y="0"/>
                </a:cxn>
                <a:cxn ang="0">
                  <a:pos x="49" y="6"/>
                </a:cxn>
                <a:cxn ang="0">
                  <a:pos x="42" y="11"/>
                </a:cxn>
                <a:cxn ang="0">
                  <a:pos x="28" y="23"/>
                </a:cxn>
                <a:cxn ang="0">
                  <a:pos x="15" y="36"/>
                </a:cxn>
                <a:cxn ang="0">
                  <a:pos x="1" y="49"/>
                </a:cxn>
                <a:cxn ang="0">
                  <a:pos x="1" y="49"/>
                </a:cxn>
                <a:cxn ang="0">
                  <a:pos x="0" y="51"/>
                </a:cxn>
                <a:cxn ang="0">
                  <a:pos x="0" y="52"/>
                </a:cxn>
                <a:cxn ang="0">
                  <a:pos x="0" y="54"/>
                </a:cxn>
                <a:cxn ang="0">
                  <a:pos x="1" y="55"/>
                </a:cxn>
                <a:cxn ang="0">
                  <a:pos x="3" y="56"/>
                </a:cxn>
                <a:cxn ang="0">
                  <a:pos x="4" y="57"/>
                </a:cxn>
                <a:cxn ang="0">
                  <a:pos x="6" y="57"/>
                </a:cxn>
                <a:cxn ang="0">
                  <a:pos x="9" y="56"/>
                </a:cxn>
                <a:cxn ang="0">
                  <a:pos x="9" y="56"/>
                </a:cxn>
                <a:cxn ang="0">
                  <a:pos x="33" y="30"/>
                </a:cxn>
                <a:cxn ang="0">
                  <a:pos x="47" y="19"/>
                </a:cxn>
                <a:cxn ang="0">
                  <a:pos x="54" y="14"/>
                </a:cxn>
                <a:cxn ang="0">
                  <a:pos x="62" y="9"/>
                </a:cxn>
                <a:cxn ang="0">
                  <a:pos x="62" y="9"/>
                </a:cxn>
                <a:cxn ang="0">
                  <a:pos x="63" y="8"/>
                </a:cxn>
                <a:cxn ang="0">
                  <a:pos x="65" y="7"/>
                </a:cxn>
                <a:cxn ang="0">
                  <a:pos x="65" y="5"/>
                </a:cxn>
                <a:cxn ang="0">
                  <a:pos x="63" y="3"/>
                </a:cxn>
                <a:cxn ang="0">
                  <a:pos x="62" y="1"/>
                </a:cxn>
                <a:cxn ang="0">
                  <a:pos x="61" y="0"/>
                </a:cxn>
                <a:cxn ang="0">
                  <a:pos x="59" y="0"/>
                </a:cxn>
                <a:cxn ang="0">
                  <a:pos x="57" y="0"/>
                </a:cxn>
                <a:cxn ang="0">
                  <a:pos x="57" y="0"/>
                </a:cxn>
              </a:cxnLst>
              <a:rect l="0" t="0" r="r" b="b"/>
              <a:pathLst>
                <a:path w="65" h="57">
                  <a:moveTo>
                    <a:pt x="57" y="0"/>
                  </a:moveTo>
                  <a:lnTo>
                    <a:pt x="57" y="0"/>
                  </a:lnTo>
                  <a:lnTo>
                    <a:pt x="49" y="6"/>
                  </a:lnTo>
                  <a:lnTo>
                    <a:pt x="42" y="11"/>
                  </a:lnTo>
                  <a:lnTo>
                    <a:pt x="28" y="23"/>
                  </a:lnTo>
                  <a:lnTo>
                    <a:pt x="15" y="36"/>
                  </a:lnTo>
                  <a:lnTo>
                    <a:pt x="1" y="49"/>
                  </a:lnTo>
                  <a:lnTo>
                    <a:pt x="1" y="49"/>
                  </a:lnTo>
                  <a:lnTo>
                    <a:pt x="0" y="51"/>
                  </a:lnTo>
                  <a:lnTo>
                    <a:pt x="0" y="52"/>
                  </a:lnTo>
                  <a:lnTo>
                    <a:pt x="0" y="54"/>
                  </a:lnTo>
                  <a:lnTo>
                    <a:pt x="1" y="55"/>
                  </a:lnTo>
                  <a:lnTo>
                    <a:pt x="3" y="56"/>
                  </a:lnTo>
                  <a:lnTo>
                    <a:pt x="4" y="57"/>
                  </a:lnTo>
                  <a:lnTo>
                    <a:pt x="6" y="57"/>
                  </a:lnTo>
                  <a:lnTo>
                    <a:pt x="9" y="56"/>
                  </a:lnTo>
                  <a:lnTo>
                    <a:pt x="9" y="56"/>
                  </a:lnTo>
                  <a:lnTo>
                    <a:pt x="33" y="30"/>
                  </a:lnTo>
                  <a:lnTo>
                    <a:pt x="47" y="19"/>
                  </a:lnTo>
                  <a:lnTo>
                    <a:pt x="54" y="14"/>
                  </a:lnTo>
                  <a:lnTo>
                    <a:pt x="62" y="9"/>
                  </a:lnTo>
                  <a:lnTo>
                    <a:pt x="62" y="9"/>
                  </a:lnTo>
                  <a:lnTo>
                    <a:pt x="63" y="8"/>
                  </a:lnTo>
                  <a:lnTo>
                    <a:pt x="65" y="7"/>
                  </a:lnTo>
                  <a:lnTo>
                    <a:pt x="65" y="5"/>
                  </a:lnTo>
                  <a:lnTo>
                    <a:pt x="63" y="3"/>
                  </a:lnTo>
                  <a:lnTo>
                    <a:pt x="62" y="1"/>
                  </a:lnTo>
                  <a:lnTo>
                    <a:pt x="61" y="0"/>
                  </a:lnTo>
                  <a:lnTo>
                    <a:pt x="59" y="0"/>
                  </a:lnTo>
                  <a:lnTo>
                    <a:pt x="57" y="0"/>
                  </a:lnTo>
                  <a:lnTo>
                    <a:pt x="57" y="0"/>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68" name="Freeform 289"/>
            <p:cNvSpPr/>
            <p:nvPr/>
          </p:nvSpPr>
          <p:spPr bwMode="auto">
            <a:xfrm>
              <a:off x="6423026" y="3452813"/>
              <a:ext cx="28575" cy="30163"/>
            </a:xfrm>
            <a:custGeom>
              <a:avLst/>
              <a:gdLst/>
              <a:ahLst/>
              <a:cxnLst>
                <a:cxn ang="0">
                  <a:pos x="52" y="3"/>
                </a:cxn>
                <a:cxn ang="0">
                  <a:pos x="52" y="3"/>
                </a:cxn>
                <a:cxn ang="0">
                  <a:pos x="51" y="1"/>
                </a:cxn>
                <a:cxn ang="0">
                  <a:pos x="50" y="0"/>
                </a:cxn>
                <a:cxn ang="0">
                  <a:pos x="49" y="0"/>
                </a:cxn>
                <a:cxn ang="0">
                  <a:pos x="47" y="0"/>
                </a:cxn>
                <a:cxn ang="0">
                  <a:pos x="43" y="2"/>
                </a:cxn>
                <a:cxn ang="0">
                  <a:pos x="42" y="4"/>
                </a:cxn>
                <a:cxn ang="0">
                  <a:pos x="42" y="6"/>
                </a:cxn>
                <a:cxn ang="0">
                  <a:pos x="42" y="6"/>
                </a:cxn>
                <a:cxn ang="0">
                  <a:pos x="42" y="8"/>
                </a:cxn>
                <a:cxn ang="0">
                  <a:pos x="40" y="11"/>
                </a:cxn>
                <a:cxn ang="0">
                  <a:pos x="34" y="16"/>
                </a:cxn>
                <a:cxn ang="0">
                  <a:pos x="23" y="25"/>
                </a:cxn>
                <a:cxn ang="0">
                  <a:pos x="23" y="25"/>
                </a:cxn>
                <a:cxn ang="0">
                  <a:pos x="18" y="32"/>
                </a:cxn>
                <a:cxn ang="0">
                  <a:pos x="14" y="35"/>
                </a:cxn>
                <a:cxn ang="0">
                  <a:pos x="11" y="37"/>
                </a:cxn>
                <a:cxn ang="0">
                  <a:pos x="11" y="37"/>
                </a:cxn>
                <a:cxn ang="0">
                  <a:pos x="8" y="39"/>
                </a:cxn>
                <a:cxn ang="0">
                  <a:pos x="5" y="42"/>
                </a:cxn>
                <a:cxn ang="0">
                  <a:pos x="0" y="49"/>
                </a:cxn>
                <a:cxn ang="0">
                  <a:pos x="0" y="49"/>
                </a:cxn>
                <a:cxn ang="0">
                  <a:pos x="0" y="51"/>
                </a:cxn>
                <a:cxn ang="0">
                  <a:pos x="0" y="53"/>
                </a:cxn>
                <a:cxn ang="0">
                  <a:pos x="1" y="54"/>
                </a:cxn>
                <a:cxn ang="0">
                  <a:pos x="2" y="56"/>
                </a:cxn>
                <a:cxn ang="0">
                  <a:pos x="4" y="57"/>
                </a:cxn>
                <a:cxn ang="0">
                  <a:pos x="5" y="57"/>
                </a:cxn>
                <a:cxn ang="0">
                  <a:pos x="7" y="56"/>
                </a:cxn>
                <a:cxn ang="0">
                  <a:pos x="8" y="54"/>
                </a:cxn>
                <a:cxn ang="0">
                  <a:pos x="8" y="54"/>
                </a:cxn>
                <a:cxn ang="0">
                  <a:pos x="11" y="50"/>
                </a:cxn>
                <a:cxn ang="0">
                  <a:pos x="15" y="46"/>
                </a:cxn>
                <a:cxn ang="0">
                  <a:pos x="19" y="43"/>
                </a:cxn>
                <a:cxn ang="0">
                  <a:pos x="23" y="40"/>
                </a:cxn>
                <a:cxn ang="0">
                  <a:pos x="23" y="40"/>
                </a:cxn>
                <a:cxn ang="0">
                  <a:pos x="26" y="36"/>
                </a:cxn>
                <a:cxn ang="0">
                  <a:pos x="30" y="32"/>
                </a:cxn>
                <a:cxn ang="0">
                  <a:pos x="38" y="25"/>
                </a:cxn>
                <a:cxn ang="0">
                  <a:pos x="38" y="25"/>
                </a:cxn>
                <a:cxn ang="0">
                  <a:pos x="43" y="20"/>
                </a:cxn>
                <a:cxn ang="0">
                  <a:pos x="49" y="15"/>
                </a:cxn>
                <a:cxn ang="0">
                  <a:pos x="50" y="13"/>
                </a:cxn>
                <a:cxn ang="0">
                  <a:pos x="52" y="10"/>
                </a:cxn>
                <a:cxn ang="0">
                  <a:pos x="52" y="7"/>
                </a:cxn>
                <a:cxn ang="0">
                  <a:pos x="52" y="3"/>
                </a:cxn>
                <a:cxn ang="0">
                  <a:pos x="52" y="3"/>
                </a:cxn>
              </a:cxnLst>
              <a:rect l="0" t="0" r="r" b="b"/>
              <a:pathLst>
                <a:path w="52" h="57">
                  <a:moveTo>
                    <a:pt x="52" y="3"/>
                  </a:moveTo>
                  <a:lnTo>
                    <a:pt x="52" y="3"/>
                  </a:lnTo>
                  <a:lnTo>
                    <a:pt x="51" y="1"/>
                  </a:lnTo>
                  <a:lnTo>
                    <a:pt x="50" y="0"/>
                  </a:lnTo>
                  <a:lnTo>
                    <a:pt x="49" y="0"/>
                  </a:lnTo>
                  <a:lnTo>
                    <a:pt x="47" y="0"/>
                  </a:lnTo>
                  <a:lnTo>
                    <a:pt x="43" y="2"/>
                  </a:lnTo>
                  <a:lnTo>
                    <a:pt x="42" y="4"/>
                  </a:lnTo>
                  <a:lnTo>
                    <a:pt x="42" y="6"/>
                  </a:lnTo>
                  <a:lnTo>
                    <a:pt x="42" y="6"/>
                  </a:lnTo>
                  <a:lnTo>
                    <a:pt x="42" y="8"/>
                  </a:lnTo>
                  <a:lnTo>
                    <a:pt x="40" y="11"/>
                  </a:lnTo>
                  <a:lnTo>
                    <a:pt x="34" y="16"/>
                  </a:lnTo>
                  <a:lnTo>
                    <a:pt x="23" y="25"/>
                  </a:lnTo>
                  <a:lnTo>
                    <a:pt x="23" y="25"/>
                  </a:lnTo>
                  <a:lnTo>
                    <a:pt x="18" y="32"/>
                  </a:lnTo>
                  <a:lnTo>
                    <a:pt x="14" y="35"/>
                  </a:lnTo>
                  <a:lnTo>
                    <a:pt x="11" y="37"/>
                  </a:lnTo>
                  <a:lnTo>
                    <a:pt x="11" y="37"/>
                  </a:lnTo>
                  <a:lnTo>
                    <a:pt x="8" y="39"/>
                  </a:lnTo>
                  <a:lnTo>
                    <a:pt x="5" y="42"/>
                  </a:lnTo>
                  <a:lnTo>
                    <a:pt x="0" y="49"/>
                  </a:lnTo>
                  <a:lnTo>
                    <a:pt x="0" y="49"/>
                  </a:lnTo>
                  <a:lnTo>
                    <a:pt x="0" y="51"/>
                  </a:lnTo>
                  <a:lnTo>
                    <a:pt x="0" y="53"/>
                  </a:lnTo>
                  <a:lnTo>
                    <a:pt x="1" y="54"/>
                  </a:lnTo>
                  <a:lnTo>
                    <a:pt x="2" y="56"/>
                  </a:lnTo>
                  <a:lnTo>
                    <a:pt x="4" y="57"/>
                  </a:lnTo>
                  <a:lnTo>
                    <a:pt x="5" y="57"/>
                  </a:lnTo>
                  <a:lnTo>
                    <a:pt x="7" y="56"/>
                  </a:lnTo>
                  <a:lnTo>
                    <a:pt x="8" y="54"/>
                  </a:lnTo>
                  <a:lnTo>
                    <a:pt x="8" y="54"/>
                  </a:lnTo>
                  <a:lnTo>
                    <a:pt x="11" y="50"/>
                  </a:lnTo>
                  <a:lnTo>
                    <a:pt x="15" y="46"/>
                  </a:lnTo>
                  <a:lnTo>
                    <a:pt x="19" y="43"/>
                  </a:lnTo>
                  <a:lnTo>
                    <a:pt x="23" y="40"/>
                  </a:lnTo>
                  <a:lnTo>
                    <a:pt x="23" y="40"/>
                  </a:lnTo>
                  <a:lnTo>
                    <a:pt x="26" y="36"/>
                  </a:lnTo>
                  <a:lnTo>
                    <a:pt x="30" y="32"/>
                  </a:lnTo>
                  <a:lnTo>
                    <a:pt x="38" y="25"/>
                  </a:lnTo>
                  <a:lnTo>
                    <a:pt x="38" y="25"/>
                  </a:lnTo>
                  <a:lnTo>
                    <a:pt x="43" y="20"/>
                  </a:lnTo>
                  <a:lnTo>
                    <a:pt x="49" y="15"/>
                  </a:lnTo>
                  <a:lnTo>
                    <a:pt x="50" y="13"/>
                  </a:lnTo>
                  <a:lnTo>
                    <a:pt x="52" y="10"/>
                  </a:lnTo>
                  <a:lnTo>
                    <a:pt x="52" y="7"/>
                  </a:lnTo>
                  <a:lnTo>
                    <a:pt x="52" y="3"/>
                  </a:lnTo>
                  <a:lnTo>
                    <a:pt x="52" y="3"/>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69" name="Freeform 290"/>
            <p:cNvSpPr/>
            <p:nvPr/>
          </p:nvSpPr>
          <p:spPr bwMode="auto">
            <a:xfrm>
              <a:off x="6423026" y="3487738"/>
              <a:ext cx="34925" cy="33338"/>
            </a:xfrm>
            <a:custGeom>
              <a:avLst/>
              <a:gdLst/>
              <a:ahLst/>
              <a:cxnLst>
                <a:cxn ang="0">
                  <a:pos x="60" y="0"/>
                </a:cxn>
                <a:cxn ang="0">
                  <a:pos x="60" y="0"/>
                </a:cxn>
                <a:cxn ang="0">
                  <a:pos x="52" y="4"/>
                </a:cxn>
                <a:cxn ang="0">
                  <a:pos x="45" y="9"/>
                </a:cxn>
                <a:cxn ang="0">
                  <a:pos x="30" y="23"/>
                </a:cxn>
                <a:cxn ang="0">
                  <a:pos x="30" y="23"/>
                </a:cxn>
                <a:cxn ang="0">
                  <a:pos x="14" y="37"/>
                </a:cxn>
                <a:cxn ang="0">
                  <a:pos x="6" y="46"/>
                </a:cxn>
                <a:cxn ang="0">
                  <a:pos x="0" y="55"/>
                </a:cxn>
                <a:cxn ang="0">
                  <a:pos x="0" y="55"/>
                </a:cxn>
                <a:cxn ang="0">
                  <a:pos x="0" y="57"/>
                </a:cxn>
                <a:cxn ang="0">
                  <a:pos x="0" y="59"/>
                </a:cxn>
                <a:cxn ang="0">
                  <a:pos x="1" y="60"/>
                </a:cxn>
                <a:cxn ang="0">
                  <a:pos x="2" y="61"/>
                </a:cxn>
                <a:cxn ang="0">
                  <a:pos x="4" y="62"/>
                </a:cxn>
                <a:cxn ang="0">
                  <a:pos x="6" y="62"/>
                </a:cxn>
                <a:cxn ang="0">
                  <a:pos x="7" y="61"/>
                </a:cxn>
                <a:cxn ang="0">
                  <a:pos x="8" y="60"/>
                </a:cxn>
                <a:cxn ang="0">
                  <a:pos x="8" y="60"/>
                </a:cxn>
                <a:cxn ang="0">
                  <a:pos x="13" y="52"/>
                </a:cxn>
                <a:cxn ang="0">
                  <a:pos x="20" y="46"/>
                </a:cxn>
                <a:cxn ang="0">
                  <a:pos x="32" y="33"/>
                </a:cxn>
                <a:cxn ang="0">
                  <a:pos x="32" y="33"/>
                </a:cxn>
                <a:cxn ang="0">
                  <a:pos x="47" y="20"/>
                </a:cxn>
                <a:cxn ang="0">
                  <a:pos x="55" y="13"/>
                </a:cxn>
                <a:cxn ang="0">
                  <a:pos x="59" y="11"/>
                </a:cxn>
                <a:cxn ang="0">
                  <a:pos x="63" y="9"/>
                </a:cxn>
                <a:cxn ang="0">
                  <a:pos x="63" y="9"/>
                </a:cxn>
                <a:cxn ang="0">
                  <a:pos x="64" y="8"/>
                </a:cxn>
                <a:cxn ang="0">
                  <a:pos x="65" y="7"/>
                </a:cxn>
                <a:cxn ang="0">
                  <a:pos x="66" y="5"/>
                </a:cxn>
                <a:cxn ang="0">
                  <a:pos x="66" y="3"/>
                </a:cxn>
                <a:cxn ang="0">
                  <a:pos x="65" y="2"/>
                </a:cxn>
                <a:cxn ang="0">
                  <a:pos x="64" y="1"/>
                </a:cxn>
                <a:cxn ang="0">
                  <a:pos x="62" y="0"/>
                </a:cxn>
                <a:cxn ang="0">
                  <a:pos x="60" y="0"/>
                </a:cxn>
                <a:cxn ang="0">
                  <a:pos x="60" y="0"/>
                </a:cxn>
              </a:cxnLst>
              <a:rect l="0" t="0" r="r" b="b"/>
              <a:pathLst>
                <a:path w="66" h="62">
                  <a:moveTo>
                    <a:pt x="60" y="0"/>
                  </a:moveTo>
                  <a:lnTo>
                    <a:pt x="60" y="0"/>
                  </a:lnTo>
                  <a:lnTo>
                    <a:pt x="52" y="4"/>
                  </a:lnTo>
                  <a:lnTo>
                    <a:pt x="45" y="9"/>
                  </a:lnTo>
                  <a:lnTo>
                    <a:pt x="30" y="23"/>
                  </a:lnTo>
                  <a:lnTo>
                    <a:pt x="30" y="23"/>
                  </a:lnTo>
                  <a:lnTo>
                    <a:pt x="14" y="37"/>
                  </a:lnTo>
                  <a:lnTo>
                    <a:pt x="6" y="46"/>
                  </a:lnTo>
                  <a:lnTo>
                    <a:pt x="0" y="55"/>
                  </a:lnTo>
                  <a:lnTo>
                    <a:pt x="0" y="55"/>
                  </a:lnTo>
                  <a:lnTo>
                    <a:pt x="0" y="57"/>
                  </a:lnTo>
                  <a:lnTo>
                    <a:pt x="0" y="59"/>
                  </a:lnTo>
                  <a:lnTo>
                    <a:pt x="1" y="60"/>
                  </a:lnTo>
                  <a:lnTo>
                    <a:pt x="2" y="61"/>
                  </a:lnTo>
                  <a:lnTo>
                    <a:pt x="4" y="62"/>
                  </a:lnTo>
                  <a:lnTo>
                    <a:pt x="6" y="62"/>
                  </a:lnTo>
                  <a:lnTo>
                    <a:pt x="7" y="61"/>
                  </a:lnTo>
                  <a:lnTo>
                    <a:pt x="8" y="60"/>
                  </a:lnTo>
                  <a:lnTo>
                    <a:pt x="8" y="60"/>
                  </a:lnTo>
                  <a:lnTo>
                    <a:pt x="13" y="52"/>
                  </a:lnTo>
                  <a:lnTo>
                    <a:pt x="20" y="46"/>
                  </a:lnTo>
                  <a:lnTo>
                    <a:pt x="32" y="33"/>
                  </a:lnTo>
                  <a:lnTo>
                    <a:pt x="32" y="33"/>
                  </a:lnTo>
                  <a:lnTo>
                    <a:pt x="47" y="20"/>
                  </a:lnTo>
                  <a:lnTo>
                    <a:pt x="55" y="13"/>
                  </a:lnTo>
                  <a:lnTo>
                    <a:pt x="59" y="11"/>
                  </a:lnTo>
                  <a:lnTo>
                    <a:pt x="63" y="9"/>
                  </a:lnTo>
                  <a:lnTo>
                    <a:pt x="63" y="9"/>
                  </a:lnTo>
                  <a:lnTo>
                    <a:pt x="64" y="8"/>
                  </a:lnTo>
                  <a:lnTo>
                    <a:pt x="65" y="7"/>
                  </a:lnTo>
                  <a:lnTo>
                    <a:pt x="66" y="5"/>
                  </a:lnTo>
                  <a:lnTo>
                    <a:pt x="66" y="3"/>
                  </a:lnTo>
                  <a:lnTo>
                    <a:pt x="65" y="2"/>
                  </a:lnTo>
                  <a:lnTo>
                    <a:pt x="64" y="1"/>
                  </a:lnTo>
                  <a:lnTo>
                    <a:pt x="62" y="0"/>
                  </a:lnTo>
                  <a:lnTo>
                    <a:pt x="60" y="0"/>
                  </a:lnTo>
                  <a:lnTo>
                    <a:pt x="60" y="0"/>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70" name="Freeform 291"/>
            <p:cNvSpPr/>
            <p:nvPr/>
          </p:nvSpPr>
          <p:spPr bwMode="auto">
            <a:xfrm>
              <a:off x="6423026" y="3544888"/>
              <a:ext cx="30163" cy="26988"/>
            </a:xfrm>
            <a:custGeom>
              <a:avLst/>
              <a:gdLst/>
              <a:ahLst/>
              <a:cxnLst>
                <a:cxn ang="0">
                  <a:pos x="48" y="3"/>
                </a:cxn>
                <a:cxn ang="0">
                  <a:pos x="48" y="3"/>
                </a:cxn>
                <a:cxn ang="0">
                  <a:pos x="47" y="5"/>
                </a:cxn>
                <a:cxn ang="0">
                  <a:pos x="43" y="8"/>
                </a:cxn>
                <a:cxn ang="0">
                  <a:pos x="39" y="11"/>
                </a:cxn>
                <a:cxn ang="0">
                  <a:pos x="39" y="11"/>
                </a:cxn>
                <a:cxn ang="0">
                  <a:pos x="26" y="20"/>
                </a:cxn>
                <a:cxn ang="0">
                  <a:pos x="26" y="20"/>
                </a:cxn>
                <a:cxn ang="0">
                  <a:pos x="12" y="30"/>
                </a:cxn>
                <a:cxn ang="0">
                  <a:pos x="6" y="35"/>
                </a:cxn>
                <a:cxn ang="0">
                  <a:pos x="1" y="41"/>
                </a:cxn>
                <a:cxn ang="0">
                  <a:pos x="1" y="41"/>
                </a:cxn>
                <a:cxn ang="0">
                  <a:pos x="0" y="43"/>
                </a:cxn>
                <a:cxn ang="0">
                  <a:pos x="0" y="44"/>
                </a:cxn>
                <a:cxn ang="0">
                  <a:pos x="2" y="48"/>
                </a:cxn>
                <a:cxn ang="0">
                  <a:pos x="3" y="49"/>
                </a:cxn>
                <a:cxn ang="0">
                  <a:pos x="4" y="49"/>
                </a:cxn>
                <a:cxn ang="0">
                  <a:pos x="6" y="49"/>
                </a:cxn>
                <a:cxn ang="0">
                  <a:pos x="8" y="47"/>
                </a:cxn>
                <a:cxn ang="0">
                  <a:pos x="8" y="47"/>
                </a:cxn>
                <a:cxn ang="0">
                  <a:pos x="15" y="40"/>
                </a:cxn>
                <a:cxn ang="0">
                  <a:pos x="23" y="34"/>
                </a:cxn>
                <a:cxn ang="0">
                  <a:pos x="40" y="21"/>
                </a:cxn>
                <a:cxn ang="0">
                  <a:pos x="40" y="21"/>
                </a:cxn>
                <a:cxn ang="0">
                  <a:pos x="50" y="15"/>
                </a:cxn>
                <a:cxn ang="0">
                  <a:pos x="54" y="10"/>
                </a:cxn>
                <a:cxn ang="0">
                  <a:pos x="56" y="8"/>
                </a:cxn>
                <a:cxn ang="0">
                  <a:pos x="57" y="5"/>
                </a:cxn>
                <a:cxn ang="0">
                  <a:pos x="57" y="5"/>
                </a:cxn>
                <a:cxn ang="0">
                  <a:pos x="57" y="3"/>
                </a:cxn>
                <a:cxn ang="0">
                  <a:pos x="56" y="2"/>
                </a:cxn>
                <a:cxn ang="0">
                  <a:pos x="55" y="1"/>
                </a:cxn>
                <a:cxn ang="0">
                  <a:pos x="53" y="0"/>
                </a:cxn>
                <a:cxn ang="0">
                  <a:pos x="52" y="0"/>
                </a:cxn>
                <a:cxn ang="0">
                  <a:pos x="50" y="0"/>
                </a:cxn>
                <a:cxn ang="0">
                  <a:pos x="49" y="1"/>
                </a:cxn>
                <a:cxn ang="0">
                  <a:pos x="48" y="3"/>
                </a:cxn>
                <a:cxn ang="0">
                  <a:pos x="48" y="3"/>
                </a:cxn>
              </a:cxnLst>
              <a:rect l="0" t="0" r="r" b="b"/>
              <a:pathLst>
                <a:path w="57" h="49">
                  <a:moveTo>
                    <a:pt x="48" y="3"/>
                  </a:moveTo>
                  <a:lnTo>
                    <a:pt x="48" y="3"/>
                  </a:lnTo>
                  <a:lnTo>
                    <a:pt x="47" y="5"/>
                  </a:lnTo>
                  <a:lnTo>
                    <a:pt x="43" y="8"/>
                  </a:lnTo>
                  <a:lnTo>
                    <a:pt x="39" y="11"/>
                  </a:lnTo>
                  <a:lnTo>
                    <a:pt x="39" y="11"/>
                  </a:lnTo>
                  <a:lnTo>
                    <a:pt x="26" y="20"/>
                  </a:lnTo>
                  <a:lnTo>
                    <a:pt x="26" y="20"/>
                  </a:lnTo>
                  <a:lnTo>
                    <a:pt x="12" y="30"/>
                  </a:lnTo>
                  <a:lnTo>
                    <a:pt x="6" y="35"/>
                  </a:lnTo>
                  <a:lnTo>
                    <a:pt x="1" y="41"/>
                  </a:lnTo>
                  <a:lnTo>
                    <a:pt x="1" y="41"/>
                  </a:lnTo>
                  <a:lnTo>
                    <a:pt x="0" y="43"/>
                  </a:lnTo>
                  <a:lnTo>
                    <a:pt x="0" y="44"/>
                  </a:lnTo>
                  <a:lnTo>
                    <a:pt x="2" y="48"/>
                  </a:lnTo>
                  <a:lnTo>
                    <a:pt x="3" y="49"/>
                  </a:lnTo>
                  <a:lnTo>
                    <a:pt x="4" y="49"/>
                  </a:lnTo>
                  <a:lnTo>
                    <a:pt x="6" y="49"/>
                  </a:lnTo>
                  <a:lnTo>
                    <a:pt x="8" y="47"/>
                  </a:lnTo>
                  <a:lnTo>
                    <a:pt x="8" y="47"/>
                  </a:lnTo>
                  <a:lnTo>
                    <a:pt x="15" y="40"/>
                  </a:lnTo>
                  <a:lnTo>
                    <a:pt x="23" y="34"/>
                  </a:lnTo>
                  <a:lnTo>
                    <a:pt x="40" y="21"/>
                  </a:lnTo>
                  <a:lnTo>
                    <a:pt x="40" y="21"/>
                  </a:lnTo>
                  <a:lnTo>
                    <a:pt x="50" y="15"/>
                  </a:lnTo>
                  <a:lnTo>
                    <a:pt x="54" y="10"/>
                  </a:lnTo>
                  <a:lnTo>
                    <a:pt x="56" y="8"/>
                  </a:lnTo>
                  <a:lnTo>
                    <a:pt x="57" y="5"/>
                  </a:lnTo>
                  <a:lnTo>
                    <a:pt x="57" y="5"/>
                  </a:lnTo>
                  <a:lnTo>
                    <a:pt x="57" y="3"/>
                  </a:lnTo>
                  <a:lnTo>
                    <a:pt x="56" y="2"/>
                  </a:lnTo>
                  <a:lnTo>
                    <a:pt x="55" y="1"/>
                  </a:lnTo>
                  <a:lnTo>
                    <a:pt x="53" y="0"/>
                  </a:lnTo>
                  <a:lnTo>
                    <a:pt x="52" y="0"/>
                  </a:lnTo>
                  <a:lnTo>
                    <a:pt x="50" y="0"/>
                  </a:lnTo>
                  <a:lnTo>
                    <a:pt x="49" y="1"/>
                  </a:lnTo>
                  <a:lnTo>
                    <a:pt x="48" y="3"/>
                  </a:lnTo>
                  <a:lnTo>
                    <a:pt x="48" y="3"/>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71" name="Freeform 292"/>
            <p:cNvSpPr/>
            <p:nvPr/>
          </p:nvSpPr>
          <p:spPr bwMode="auto">
            <a:xfrm>
              <a:off x="6427788" y="3571876"/>
              <a:ext cx="34925" cy="36513"/>
            </a:xfrm>
            <a:custGeom>
              <a:avLst/>
              <a:gdLst/>
              <a:ahLst/>
              <a:cxnLst>
                <a:cxn ang="0">
                  <a:pos x="57" y="0"/>
                </a:cxn>
                <a:cxn ang="0">
                  <a:pos x="57" y="0"/>
                </a:cxn>
                <a:cxn ang="0">
                  <a:pos x="49" y="7"/>
                </a:cxn>
                <a:cxn ang="0">
                  <a:pos x="43" y="14"/>
                </a:cxn>
                <a:cxn ang="0">
                  <a:pos x="30" y="30"/>
                </a:cxn>
                <a:cxn ang="0">
                  <a:pos x="30" y="30"/>
                </a:cxn>
                <a:cxn ang="0">
                  <a:pos x="23" y="38"/>
                </a:cxn>
                <a:cxn ang="0">
                  <a:pos x="16" y="45"/>
                </a:cxn>
                <a:cxn ang="0">
                  <a:pos x="8" y="53"/>
                </a:cxn>
                <a:cxn ang="0">
                  <a:pos x="1" y="62"/>
                </a:cxn>
                <a:cxn ang="0">
                  <a:pos x="1" y="62"/>
                </a:cxn>
                <a:cxn ang="0">
                  <a:pos x="0" y="64"/>
                </a:cxn>
                <a:cxn ang="0">
                  <a:pos x="0" y="66"/>
                </a:cxn>
                <a:cxn ang="0">
                  <a:pos x="1" y="67"/>
                </a:cxn>
                <a:cxn ang="0">
                  <a:pos x="2" y="68"/>
                </a:cxn>
                <a:cxn ang="0">
                  <a:pos x="5" y="69"/>
                </a:cxn>
                <a:cxn ang="0">
                  <a:pos x="8" y="68"/>
                </a:cxn>
                <a:cxn ang="0">
                  <a:pos x="10" y="67"/>
                </a:cxn>
                <a:cxn ang="0">
                  <a:pos x="10" y="67"/>
                </a:cxn>
                <a:cxn ang="0">
                  <a:pos x="16" y="59"/>
                </a:cxn>
                <a:cxn ang="0">
                  <a:pos x="23" y="51"/>
                </a:cxn>
                <a:cxn ang="0">
                  <a:pos x="37" y="36"/>
                </a:cxn>
                <a:cxn ang="0">
                  <a:pos x="37" y="36"/>
                </a:cxn>
                <a:cxn ang="0">
                  <a:pos x="48" y="21"/>
                </a:cxn>
                <a:cxn ang="0">
                  <a:pos x="54" y="15"/>
                </a:cxn>
                <a:cxn ang="0">
                  <a:pos x="62" y="9"/>
                </a:cxn>
                <a:cxn ang="0">
                  <a:pos x="62" y="9"/>
                </a:cxn>
                <a:cxn ang="0">
                  <a:pos x="63" y="8"/>
                </a:cxn>
                <a:cxn ang="0">
                  <a:pos x="65" y="6"/>
                </a:cxn>
                <a:cxn ang="0">
                  <a:pos x="65" y="5"/>
                </a:cxn>
                <a:cxn ang="0">
                  <a:pos x="63" y="3"/>
                </a:cxn>
                <a:cxn ang="0">
                  <a:pos x="62" y="2"/>
                </a:cxn>
                <a:cxn ang="0">
                  <a:pos x="61" y="0"/>
                </a:cxn>
                <a:cxn ang="0">
                  <a:pos x="59" y="0"/>
                </a:cxn>
                <a:cxn ang="0">
                  <a:pos x="57" y="0"/>
                </a:cxn>
                <a:cxn ang="0">
                  <a:pos x="57" y="0"/>
                </a:cxn>
              </a:cxnLst>
              <a:rect l="0" t="0" r="r" b="b"/>
              <a:pathLst>
                <a:path w="65" h="69">
                  <a:moveTo>
                    <a:pt x="57" y="0"/>
                  </a:moveTo>
                  <a:lnTo>
                    <a:pt x="57" y="0"/>
                  </a:lnTo>
                  <a:lnTo>
                    <a:pt x="49" y="7"/>
                  </a:lnTo>
                  <a:lnTo>
                    <a:pt x="43" y="14"/>
                  </a:lnTo>
                  <a:lnTo>
                    <a:pt x="30" y="30"/>
                  </a:lnTo>
                  <a:lnTo>
                    <a:pt x="30" y="30"/>
                  </a:lnTo>
                  <a:lnTo>
                    <a:pt x="23" y="38"/>
                  </a:lnTo>
                  <a:lnTo>
                    <a:pt x="16" y="45"/>
                  </a:lnTo>
                  <a:lnTo>
                    <a:pt x="8" y="53"/>
                  </a:lnTo>
                  <a:lnTo>
                    <a:pt x="1" y="62"/>
                  </a:lnTo>
                  <a:lnTo>
                    <a:pt x="1" y="62"/>
                  </a:lnTo>
                  <a:lnTo>
                    <a:pt x="0" y="64"/>
                  </a:lnTo>
                  <a:lnTo>
                    <a:pt x="0" y="66"/>
                  </a:lnTo>
                  <a:lnTo>
                    <a:pt x="1" y="67"/>
                  </a:lnTo>
                  <a:lnTo>
                    <a:pt x="2" y="68"/>
                  </a:lnTo>
                  <a:lnTo>
                    <a:pt x="5" y="69"/>
                  </a:lnTo>
                  <a:lnTo>
                    <a:pt x="8" y="68"/>
                  </a:lnTo>
                  <a:lnTo>
                    <a:pt x="10" y="67"/>
                  </a:lnTo>
                  <a:lnTo>
                    <a:pt x="10" y="67"/>
                  </a:lnTo>
                  <a:lnTo>
                    <a:pt x="16" y="59"/>
                  </a:lnTo>
                  <a:lnTo>
                    <a:pt x="23" y="51"/>
                  </a:lnTo>
                  <a:lnTo>
                    <a:pt x="37" y="36"/>
                  </a:lnTo>
                  <a:lnTo>
                    <a:pt x="37" y="36"/>
                  </a:lnTo>
                  <a:lnTo>
                    <a:pt x="48" y="21"/>
                  </a:lnTo>
                  <a:lnTo>
                    <a:pt x="54" y="15"/>
                  </a:lnTo>
                  <a:lnTo>
                    <a:pt x="62" y="9"/>
                  </a:lnTo>
                  <a:lnTo>
                    <a:pt x="62" y="9"/>
                  </a:lnTo>
                  <a:lnTo>
                    <a:pt x="63" y="8"/>
                  </a:lnTo>
                  <a:lnTo>
                    <a:pt x="65" y="6"/>
                  </a:lnTo>
                  <a:lnTo>
                    <a:pt x="65" y="5"/>
                  </a:lnTo>
                  <a:lnTo>
                    <a:pt x="63" y="3"/>
                  </a:lnTo>
                  <a:lnTo>
                    <a:pt x="62" y="2"/>
                  </a:lnTo>
                  <a:lnTo>
                    <a:pt x="61" y="0"/>
                  </a:lnTo>
                  <a:lnTo>
                    <a:pt x="59" y="0"/>
                  </a:lnTo>
                  <a:lnTo>
                    <a:pt x="57" y="0"/>
                  </a:lnTo>
                  <a:lnTo>
                    <a:pt x="57" y="0"/>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72" name="Freeform 293"/>
            <p:cNvSpPr/>
            <p:nvPr/>
          </p:nvSpPr>
          <p:spPr bwMode="auto">
            <a:xfrm>
              <a:off x="6427788" y="3619501"/>
              <a:ext cx="36513" cy="33338"/>
            </a:xfrm>
            <a:custGeom>
              <a:avLst/>
              <a:gdLst/>
              <a:ahLst/>
              <a:cxnLst>
                <a:cxn ang="0">
                  <a:pos x="60" y="1"/>
                </a:cxn>
                <a:cxn ang="0">
                  <a:pos x="60" y="1"/>
                </a:cxn>
                <a:cxn ang="0">
                  <a:pos x="54" y="9"/>
                </a:cxn>
                <a:cxn ang="0">
                  <a:pos x="47" y="16"/>
                </a:cxn>
                <a:cxn ang="0">
                  <a:pos x="32" y="30"/>
                </a:cxn>
                <a:cxn ang="0">
                  <a:pos x="17" y="42"/>
                </a:cxn>
                <a:cxn ang="0">
                  <a:pos x="1" y="56"/>
                </a:cxn>
                <a:cxn ang="0">
                  <a:pos x="1" y="56"/>
                </a:cxn>
                <a:cxn ang="0">
                  <a:pos x="0" y="58"/>
                </a:cxn>
                <a:cxn ang="0">
                  <a:pos x="0" y="59"/>
                </a:cxn>
                <a:cxn ang="0">
                  <a:pos x="0" y="61"/>
                </a:cxn>
                <a:cxn ang="0">
                  <a:pos x="1" y="62"/>
                </a:cxn>
                <a:cxn ang="0">
                  <a:pos x="3" y="63"/>
                </a:cxn>
                <a:cxn ang="0">
                  <a:pos x="4" y="64"/>
                </a:cxn>
                <a:cxn ang="0">
                  <a:pos x="6" y="64"/>
                </a:cxn>
                <a:cxn ang="0">
                  <a:pos x="8" y="63"/>
                </a:cxn>
                <a:cxn ang="0">
                  <a:pos x="8" y="63"/>
                </a:cxn>
                <a:cxn ang="0">
                  <a:pos x="23" y="49"/>
                </a:cxn>
                <a:cxn ang="0">
                  <a:pos x="39" y="36"/>
                </a:cxn>
                <a:cxn ang="0">
                  <a:pos x="54" y="22"/>
                </a:cxn>
                <a:cxn ang="0">
                  <a:pos x="61" y="15"/>
                </a:cxn>
                <a:cxn ang="0">
                  <a:pos x="68" y="8"/>
                </a:cxn>
                <a:cxn ang="0">
                  <a:pos x="68" y="8"/>
                </a:cxn>
                <a:cxn ang="0">
                  <a:pos x="69" y="6"/>
                </a:cxn>
                <a:cxn ang="0">
                  <a:pos x="69" y="4"/>
                </a:cxn>
                <a:cxn ang="0">
                  <a:pos x="67" y="1"/>
                </a:cxn>
                <a:cxn ang="0">
                  <a:pos x="65" y="0"/>
                </a:cxn>
                <a:cxn ang="0">
                  <a:pos x="64" y="0"/>
                </a:cxn>
                <a:cxn ang="0">
                  <a:pos x="62" y="0"/>
                </a:cxn>
                <a:cxn ang="0">
                  <a:pos x="60" y="1"/>
                </a:cxn>
                <a:cxn ang="0">
                  <a:pos x="60" y="1"/>
                </a:cxn>
              </a:cxnLst>
              <a:rect l="0" t="0" r="r" b="b"/>
              <a:pathLst>
                <a:path w="69" h="64">
                  <a:moveTo>
                    <a:pt x="60" y="1"/>
                  </a:moveTo>
                  <a:lnTo>
                    <a:pt x="60" y="1"/>
                  </a:lnTo>
                  <a:lnTo>
                    <a:pt x="54" y="9"/>
                  </a:lnTo>
                  <a:lnTo>
                    <a:pt x="47" y="16"/>
                  </a:lnTo>
                  <a:lnTo>
                    <a:pt x="32" y="30"/>
                  </a:lnTo>
                  <a:lnTo>
                    <a:pt x="17" y="42"/>
                  </a:lnTo>
                  <a:lnTo>
                    <a:pt x="1" y="56"/>
                  </a:lnTo>
                  <a:lnTo>
                    <a:pt x="1" y="56"/>
                  </a:lnTo>
                  <a:lnTo>
                    <a:pt x="0" y="58"/>
                  </a:lnTo>
                  <a:lnTo>
                    <a:pt x="0" y="59"/>
                  </a:lnTo>
                  <a:lnTo>
                    <a:pt x="0" y="61"/>
                  </a:lnTo>
                  <a:lnTo>
                    <a:pt x="1" y="62"/>
                  </a:lnTo>
                  <a:lnTo>
                    <a:pt x="3" y="63"/>
                  </a:lnTo>
                  <a:lnTo>
                    <a:pt x="4" y="64"/>
                  </a:lnTo>
                  <a:lnTo>
                    <a:pt x="6" y="64"/>
                  </a:lnTo>
                  <a:lnTo>
                    <a:pt x="8" y="63"/>
                  </a:lnTo>
                  <a:lnTo>
                    <a:pt x="8" y="63"/>
                  </a:lnTo>
                  <a:lnTo>
                    <a:pt x="23" y="49"/>
                  </a:lnTo>
                  <a:lnTo>
                    <a:pt x="39" y="36"/>
                  </a:lnTo>
                  <a:lnTo>
                    <a:pt x="54" y="22"/>
                  </a:lnTo>
                  <a:lnTo>
                    <a:pt x="61" y="15"/>
                  </a:lnTo>
                  <a:lnTo>
                    <a:pt x="68" y="8"/>
                  </a:lnTo>
                  <a:lnTo>
                    <a:pt x="68" y="8"/>
                  </a:lnTo>
                  <a:lnTo>
                    <a:pt x="69" y="6"/>
                  </a:lnTo>
                  <a:lnTo>
                    <a:pt x="69" y="4"/>
                  </a:lnTo>
                  <a:lnTo>
                    <a:pt x="67" y="1"/>
                  </a:lnTo>
                  <a:lnTo>
                    <a:pt x="65" y="0"/>
                  </a:lnTo>
                  <a:lnTo>
                    <a:pt x="64" y="0"/>
                  </a:lnTo>
                  <a:lnTo>
                    <a:pt x="62" y="0"/>
                  </a:lnTo>
                  <a:lnTo>
                    <a:pt x="60" y="1"/>
                  </a:lnTo>
                  <a:lnTo>
                    <a:pt x="60" y="1"/>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73" name="Freeform 294"/>
            <p:cNvSpPr/>
            <p:nvPr/>
          </p:nvSpPr>
          <p:spPr bwMode="auto">
            <a:xfrm>
              <a:off x="6427788" y="3656013"/>
              <a:ext cx="38100" cy="38100"/>
            </a:xfrm>
            <a:custGeom>
              <a:avLst/>
              <a:gdLst/>
              <a:ahLst/>
              <a:cxnLst>
                <a:cxn ang="0">
                  <a:pos x="62" y="2"/>
                </a:cxn>
                <a:cxn ang="0">
                  <a:pos x="62" y="2"/>
                </a:cxn>
                <a:cxn ang="0">
                  <a:pos x="56" y="11"/>
                </a:cxn>
                <a:cxn ang="0">
                  <a:pos x="49" y="20"/>
                </a:cxn>
                <a:cxn ang="0">
                  <a:pos x="41" y="27"/>
                </a:cxn>
                <a:cxn ang="0">
                  <a:pos x="32" y="35"/>
                </a:cxn>
                <a:cxn ang="0">
                  <a:pos x="16" y="50"/>
                </a:cxn>
                <a:cxn ang="0">
                  <a:pos x="9" y="57"/>
                </a:cxn>
                <a:cxn ang="0">
                  <a:pos x="1" y="66"/>
                </a:cxn>
                <a:cxn ang="0">
                  <a:pos x="1" y="66"/>
                </a:cxn>
                <a:cxn ang="0">
                  <a:pos x="0" y="69"/>
                </a:cxn>
                <a:cxn ang="0">
                  <a:pos x="0" y="70"/>
                </a:cxn>
                <a:cxn ang="0">
                  <a:pos x="1" y="72"/>
                </a:cxn>
                <a:cxn ang="0">
                  <a:pos x="2" y="73"/>
                </a:cxn>
                <a:cxn ang="0">
                  <a:pos x="5" y="73"/>
                </a:cxn>
                <a:cxn ang="0">
                  <a:pos x="8" y="73"/>
                </a:cxn>
                <a:cxn ang="0">
                  <a:pos x="10" y="71"/>
                </a:cxn>
                <a:cxn ang="0">
                  <a:pos x="10" y="71"/>
                </a:cxn>
                <a:cxn ang="0">
                  <a:pos x="16" y="62"/>
                </a:cxn>
                <a:cxn ang="0">
                  <a:pos x="24" y="54"/>
                </a:cxn>
                <a:cxn ang="0">
                  <a:pos x="41" y="39"/>
                </a:cxn>
                <a:cxn ang="0">
                  <a:pos x="49" y="32"/>
                </a:cxn>
                <a:cxn ang="0">
                  <a:pos x="57" y="25"/>
                </a:cxn>
                <a:cxn ang="0">
                  <a:pos x="65" y="16"/>
                </a:cxn>
                <a:cxn ang="0">
                  <a:pos x="71" y="6"/>
                </a:cxn>
                <a:cxn ang="0">
                  <a:pos x="71" y="6"/>
                </a:cxn>
                <a:cxn ang="0">
                  <a:pos x="72" y="5"/>
                </a:cxn>
                <a:cxn ang="0">
                  <a:pos x="72" y="3"/>
                </a:cxn>
                <a:cxn ang="0">
                  <a:pos x="71" y="1"/>
                </a:cxn>
                <a:cxn ang="0">
                  <a:pos x="70" y="0"/>
                </a:cxn>
                <a:cxn ang="0">
                  <a:pos x="68" y="0"/>
                </a:cxn>
                <a:cxn ang="0">
                  <a:pos x="66" y="0"/>
                </a:cxn>
                <a:cxn ang="0">
                  <a:pos x="65" y="0"/>
                </a:cxn>
                <a:cxn ang="0">
                  <a:pos x="62" y="2"/>
                </a:cxn>
                <a:cxn ang="0">
                  <a:pos x="62" y="2"/>
                </a:cxn>
              </a:cxnLst>
              <a:rect l="0" t="0" r="r" b="b"/>
              <a:pathLst>
                <a:path w="72" h="73">
                  <a:moveTo>
                    <a:pt x="62" y="2"/>
                  </a:moveTo>
                  <a:lnTo>
                    <a:pt x="62" y="2"/>
                  </a:lnTo>
                  <a:lnTo>
                    <a:pt x="56" y="11"/>
                  </a:lnTo>
                  <a:lnTo>
                    <a:pt x="49" y="20"/>
                  </a:lnTo>
                  <a:lnTo>
                    <a:pt x="41" y="27"/>
                  </a:lnTo>
                  <a:lnTo>
                    <a:pt x="32" y="35"/>
                  </a:lnTo>
                  <a:lnTo>
                    <a:pt x="16" y="50"/>
                  </a:lnTo>
                  <a:lnTo>
                    <a:pt x="9" y="57"/>
                  </a:lnTo>
                  <a:lnTo>
                    <a:pt x="1" y="66"/>
                  </a:lnTo>
                  <a:lnTo>
                    <a:pt x="1" y="66"/>
                  </a:lnTo>
                  <a:lnTo>
                    <a:pt x="0" y="69"/>
                  </a:lnTo>
                  <a:lnTo>
                    <a:pt x="0" y="70"/>
                  </a:lnTo>
                  <a:lnTo>
                    <a:pt x="1" y="72"/>
                  </a:lnTo>
                  <a:lnTo>
                    <a:pt x="2" y="73"/>
                  </a:lnTo>
                  <a:lnTo>
                    <a:pt x="5" y="73"/>
                  </a:lnTo>
                  <a:lnTo>
                    <a:pt x="8" y="73"/>
                  </a:lnTo>
                  <a:lnTo>
                    <a:pt x="10" y="71"/>
                  </a:lnTo>
                  <a:lnTo>
                    <a:pt x="10" y="71"/>
                  </a:lnTo>
                  <a:lnTo>
                    <a:pt x="16" y="62"/>
                  </a:lnTo>
                  <a:lnTo>
                    <a:pt x="24" y="54"/>
                  </a:lnTo>
                  <a:lnTo>
                    <a:pt x="41" y="39"/>
                  </a:lnTo>
                  <a:lnTo>
                    <a:pt x="49" y="32"/>
                  </a:lnTo>
                  <a:lnTo>
                    <a:pt x="57" y="25"/>
                  </a:lnTo>
                  <a:lnTo>
                    <a:pt x="65" y="16"/>
                  </a:lnTo>
                  <a:lnTo>
                    <a:pt x="71" y="6"/>
                  </a:lnTo>
                  <a:lnTo>
                    <a:pt x="71" y="6"/>
                  </a:lnTo>
                  <a:lnTo>
                    <a:pt x="72" y="5"/>
                  </a:lnTo>
                  <a:lnTo>
                    <a:pt x="72" y="3"/>
                  </a:lnTo>
                  <a:lnTo>
                    <a:pt x="71" y="1"/>
                  </a:lnTo>
                  <a:lnTo>
                    <a:pt x="70" y="0"/>
                  </a:lnTo>
                  <a:lnTo>
                    <a:pt x="68" y="0"/>
                  </a:lnTo>
                  <a:lnTo>
                    <a:pt x="66" y="0"/>
                  </a:lnTo>
                  <a:lnTo>
                    <a:pt x="65" y="0"/>
                  </a:lnTo>
                  <a:lnTo>
                    <a:pt x="62" y="2"/>
                  </a:lnTo>
                  <a:lnTo>
                    <a:pt x="62" y="2"/>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74" name="Freeform 295"/>
            <p:cNvSpPr/>
            <p:nvPr/>
          </p:nvSpPr>
          <p:spPr bwMode="auto">
            <a:xfrm>
              <a:off x="6437313" y="3690938"/>
              <a:ext cx="33338" cy="34925"/>
            </a:xfrm>
            <a:custGeom>
              <a:avLst/>
              <a:gdLst/>
              <a:ahLst/>
              <a:cxnLst>
                <a:cxn ang="0">
                  <a:pos x="54" y="1"/>
                </a:cxn>
                <a:cxn ang="0">
                  <a:pos x="54" y="1"/>
                </a:cxn>
                <a:cxn ang="0">
                  <a:pos x="40" y="16"/>
                </a:cxn>
                <a:cxn ang="0">
                  <a:pos x="29" y="32"/>
                </a:cxn>
                <a:cxn ang="0">
                  <a:pos x="15" y="46"/>
                </a:cxn>
                <a:cxn ang="0">
                  <a:pos x="9" y="52"/>
                </a:cxn>
                <a:cxn ang="0">
                  <a:pos x="1" y="58"/>
                </a:cxn>
                <a:cxn ang="0">
                  <a:pos x="1" y="58"/>
                </a:cxn>
                <a:cxn ang="0">
                  <a:pos x="0" y="61"/>
                </a:cxn>
                <a:cxn ang="0">
                  <a:pos x="0" y="62"/>
                </a:cxn>
                <a:cxn ang="0">
                  <a:pos x="0" y="64"/>
                </a:cxn>
                <a:cxn ang="0">
                  <a:pos x="1" y="65"/>
                </a:cxn>
                <a:cxn ang="0">
                  <a:pos x="4" y="67"/>
                </a:cxn>
                <a:cxn ang="0">
                  <a:pos x="6" y="67"/>
                </a:cxn>
                <a:cxn ang="0">
                  <a:pos x="8" y="66"/>
                </a:cxn>
                <a:cxn ang="0">
                  <a:pos x="8" y="66"/>
                </a:cxn>
                <a:cxn ang="0">
                  <a:pos x="15" y="60"/>
                </a:cxn>
                <a:cxn ang="0">
                  <a:pos x="23" y="52"/>
                </a:cxn>
                <a:cxn ang="0">
                  <a:pos x="35" y="38"/>
                </a:cxn>
                <a:cxn ang="0">
                  <a:pos x="48" y="23"/>
                </a:cxn>
                <a:cxn ang="0">
                  <a:pos x="60" y="9"/>
                </a:cxn>
                <a:cxn ang="0">
                  <a:pos x="60" y="9"/>
                </a:cxn>
                <a:cxn ang="0">
                  <a:pos x="61" y="7"/>
                </a:cxn>
                <a:cxn ang="0">
                  <a:pos x="62" y="5"/>
                </a:cxn>
                <a:cxn ang="0">
                  <a:pos x="61" y="4"/>
                </a:cxn>
                <a:cxn ang="0">
                  <a:pos x="60" y="1"/>
                </a:cxn>
                <a:cxn ang="0">
                  <a:pos x="59" y="0"/>
                </a:cxn>
                <a:cxn ang="0">
                  <a:pos x="57" y="0"/>
                </a:cxn>
                <a:cxn ang="0">
                  <a:pos x="56" y="0"/>
                </a:cxn>
                <a:cxn ang="0">
                  <a:pos x="54" y="1"/>
                </a:cxn>
                <a:cxn ang="0">
                  <a:pos x="54" y="1"/>
                </a:cxn>
              </a:cxnLst>
              <a:rect l="0" t="0" r="r" b="b"/>
              <a:pathLst>
                <a:path w="62" h="67">
                  <a:moveTo>
                    <a:pt x="54" y="1"/>
                  </a:moveTo>
                  <a:lnTo>
                    <a:pt x="54" y="1"/>
                  </a:lnTo>
                  <a:lnTo>
                    <a:pt x="40" y="16"/>
                  </a:lnTo>
                  <a:lnTo>
                    <a:pt x="29" y="32"/>
                  </a:lnTo>
                  <a:lnTo>
                    <a:pt x="15" y="46"/>
                  </a:lnTo>
                  <a:lnTo>
                    <a:pt x="9" y="52"/>
                  </a:lnTo>
                  <a:lnTo>
                    <a:pt x="1" y="58"/>
                  </a:lnTo>
                  <a:lnTo>
                    <a:pt x="1" y="58"/>
                  </a:lnTo>
                  <a:lnTo>
                    <a:pt x="0" y="61"/>
                  </a:lnTo>
                  <a:lnTo>
                    <a:pt x="0" y="62"/>
                  </a:lnTo>
                  <a:lnTo>
                    <a:pt x="0" y="64"/>
                  </a:lnTo>
                  <a:lnTo>
                    <a:pt x="1" y="65"/>
                  </a:lnTo>
                  <a:lnTo>
                    <a:pt x="4" y="67"/>
                  </a:lnTo>
                  <a:lnTo>
                    <a:pt x="6" y="67"/>
                  </a:lnTo>
                  <a:lnTo>
                    <a:pt x="8" y="66"/>
                  </a:lnTo>
                  <a:lnTo>
                    <a:pt x="8" y="66"/>
                  </a:lnTo>
                  <a:lnTo>
                    <a:pt x="15" y="60"/>
                  </a:lnTo>
                  <a:lnTo>
                    <a:pt x="23" y="52"/>
                  </a:lnTo>
                  <a:lnTo>
                    <a:pt x="35" y="38"/>
                  </a:lnTo>
                  <a:lnTo>
                    <a:pt x="48" y="23"/>
                  </a:lnTo>
                  <a:lnTo>
                    <a:pt x="60" y="9"/>
                  </a:lnTo>
                  <a:lnTo>
                    <a:pt x="60" y="9"/>
                  </a:lnTo>
                  <a:lnTo>
                    <a:pt x="61" y="7"/>
                  </a:lnTo>
                  <a:lnTo>
                    <a:pt x="62" y="5"/>
                  </a:lnTo>
                  <a:lnTo>
                    <a:pt x="61" y="4"/>
                  </a:lnTo>
                  <a:lnTo>
                    <a:pt x="60" y="1"/>
                  </a:lnTo>
                  <a:lnTo>
                    <a:pt x="59" y="0"/>
                  </a:lnTo>
                  <a:lnTo>
                    <a:pt x="57" y="0"/>
                  </a:lnTo>
                  <a:lnTo>
                    <a:pt x="56" y="0"/>
                  </a:lnTo>
                  <a:lnTo>
                    <a:pt x="54" y="1"/>
                  </a:lnTo>
                  <a:lnTo>
                    <a:pt x="54" y="1"/>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75" name="Freeform 296"/>
            <p:cNvSpPr/>
            <p:nvPr/>
          </p:nvSpPr>
          <p:spPr bwMode="auto">
            <a:xfrm>
              <a:off x="6473826" y="3708401"/>
              <a:ext cx="22225" cy="30163"/>
            </a:xfrm>
            <a:custGeom>
              <a:avLst/>
              <a:gdLst/>
              <a:ahLst/>
              <a:cxnLst>
                <a:cxn ang="0">
                  <a:pos x="34" y="1"/>
                </a:cxn>
                <a:cxn ang="0">
                  <a:pos x="34" y="1"/>
                </a:cxn>
                <a:cxn ang="0">
                  <a:pos x="26" y="11"/>
                </a:cxn>
                <a:cxn ang="0">
                  <a:pos x="19" y="22"/>
                </a:cxn>
                <a:cxn ang="0">
                  <a:pos x="19" y="22"/>
                </a:cxn>
                <a:cxn ang="0">
                  <a:pos x="16" y="29"/>
                </a:cxn>
                <a:cxn ang="0">
                  <a:pos x="12" y="35"/>
                </a:cxn>
                <a:cxn ang="0">
                  <a:pos x="8" y="41"/>
                </a:cxn>
                <a:cxn ang="0">
                  <a:pos x="5" y="43"/>
                </a:cxn>
                <a:cxn ang="0">
                  <a:pos x="2" y="45"/>
                </a:cxn>
                <a:cxn ang="0">
                  <a:pos x="2" y="45"/>
                </a:cxn>
                <a:cxn ang="0">
                  <a:pos x="0" y="46"/>
                </a:cxn>
                <a:cxn ang="0">
                  <a:pos x="0" y="48"/>
                </a:cxn>
                <a:cxn ang="0">
                  <a:pos x="0" y="49"/>
                </a:cxn>
                <a:cxn ang="0">
                  <a:pos x="0" y="51"/>
                </a:cxn>
                <a:cxn ang="0">
                  <a:pos x="3" y="53"/>
                </a:cxn>
                <a:cxn ang="0">
                  <a:pos x="5" y="55"/>
                </a:cxn>
                <a:cxn ang="0">
                  <a:pos x="8" y="53"/>
                </a:cxn>
                <a:cxn ang="0">
                  <a:pos x="8" y="53"/>
                </a:cxn>
                <a:cxn ang="0">
                  <a:pos x="12" y="50"/>
                </a:cxn>
                <a:cxn ang="0">
                  <a:pos x="16" y="47"/>
                </a:cxn>
                <a:cxn ang="0">
                  <a:pos x="19" y="42"/>
                </a:cxn>
                <a:cxn ang="0">
                  <a:pos x="21" y="37"/>
                </a:cxn>
                <a:cxn ang="0">
                  <a:pos x="21" y="37"/>
                </a:cxn>
                <a:cxn ang="0">
                  <a:pos x="25" y="30"/>
                </a:cxn>
                <a:cxn ang="0">
                  <a:pos x="30" y="21"/>
                </a:cxn>
                <a:cxn ang="0">
                  <a:pos x="36" y="14"/>
                </a:cxn>
                <a:cxn ang="0">
                  <a:pos x="42" y="8"/>
                </a:cxn>
                <a:cxn ang="0">
                  <a:pos x="42" y="8"/>
                </a:cxn>
                <a:cxn ang="0">
                  <a:pos x="43" y="6"/>
                </a:cxn>
                <a:cxn ang="0">
                  <a:pos x="43" y="4"/>
                </a:cxn>
                <a:cxn ang="0">
                  <a:pos x="42" y="3"/>
                </a:cxn>
                <a:cxn ang="0">
                  <a:pos x="41" y="1"/>
                </a:cxn>
                <a:cxn ang="0">
                  <a:pos x="40" y="0"/>
                </a:cxn>
                <a:cxn ang="0">
                  <a:pos x="38" y="0"/>
                </a:cxn>
                <a:cxn ang="0">
                  <a:pos x="37" y="0"/>
                </a:cxn>
                <a:cxn ang="0">
                  <a:pos x="34" y="1"/>
                </a:cxn>
                <a:cxn ang="0">
                  <a:pos x="34" y="1"/>
                </a:cxn>
              </a:cxnLst>
              <a:rect l="0" t="0" r="r" b="b"/>
              <a:pathLst>
                <a:path w="43" h="55">
                  <a:moveTo>
                    <a:pt x="34" y="1"/>
                  </a:moveTo>
                  <a:lnTo>
                    <a:pt x="34" y="1"/>
                  </a:lnTo>
                  <a:lnTo>
                    <a:pt x="26" y="11"/>
                  </a:lnTo>
                  <a:lnTo>
                    <a:pt x="19" y="22"/>
                  </a:lnTo>
                  <a:lnTo>
                    <a:pt x="19" y="22"/>
                  </a:lnTo>
                  <a:lnTo>
                    <a:pt x="16" y="29"/>
                  </a:lnTo>
                  <a:lnTo>
                    <a:pt x="12" y="35"/>
                  </a:lnTo>
                  <a:lnTo>
                    <a:pt x="8" y="41"/>
                  </a:lnTo>
                  <a:lnTo>
                    <a:pt x="5" y="43"/>
                  </a:lnTo>
                  <a:lnTo>
                    <a:pt x="2" y="45"/>
                  </a:lnTo>
                  <a:lnTo>
                    <a:pt x="2" y="45"/>
                  </a:lnTo>
                  <a:lnTo>
                    <a:pt x="0" y="46"/>
                  </a:lnTo>
                  <a:lnTo>
                    <a:pt x="0" y="48"/>
                  </a:lnTo>
                  <a:lnTo>
                    <a:pt x="0" y="49"/>
                  </a:lnTo>
                  <a:lnTo>
                    <a:pt x="0" y="51"/>
                  </a:lnTo>
                  <a:lnTo>
                    <a:pt x="3" y="53"/>
                  </a:lnTo>
                  <a:lnTo>
                    <a:pt x="5" y="55"/>
                  </a:lnTo>
                  <a:lnTo>
                    <a:pt x="8" y="53"/>
                  </a:lnTo>
                  <a:lnTo>
                    <a:pt x="8" y="53"/>
                  </a:lnTo>
                  <a:lnTo>
                    <a:pt x="12" y="50"/>
                  </a:lnTo>
                  <a:lnTo>
                    <a:pt x="16" y="47"/>
                  </a:lnTo>
                  <a:lnTo>
                    <a:pt x="19" y="42"/>
                  </a:lnTo>
                  <a:lnTo>
                    <a:pt x="21" y="37"/>
                  </a:lnTo>
                  <a:lnTo>
                    <a:pt x="21" y="37"/>
                  </a:lnTo>
                  <a:lnTo>
                    <a:pt x="25" y="30"/>
                  </a:lnTo>
                  <a:lnTo>
                    <a:pt x="30" y="21"/>
                  </a:lnTo>
                  <a:lnTo>
                    <a:pt x="36" y="14"/>
                  </a:lnTo>
                  <a:lnTo>
                    <a:pt x="42" y="8"/>
                  </a:lnTo>
                  <a:lnTo>
                    <a:pt x="42" y="8"/>
                  </a:lnTo>
                  <a:lnTo>
                    <a:pt x="43" y="6"/>
                  </a:lnTo>
                  <a:lnTo>
                    <a:pt x="43" y="4"/>
                  </a:lnTo>
                  <a:lnTo>
                    <a:pt x="42" y="3"/>
                  </a:lnTo>
                  <a:lnTo>
                    <a:pt x="41" y="1"/>
                  </a:lnTo>
                  <a:lnTo>
                    <a:pt x="40" y="0"/>
                  </a:lnTo>
                  <a:lnTo>
                    <a:pt x="38" y="0"/>
                  </a:lnTo>
                  <a:lnTo>
                    <a:pt x="37" y="0"/>
                  </a:lnTo>
                  <a:lnTo>
                    <a:pt x="34" y="1"/>
                  </a:lnTo>
                  <a:lnTo>
                    <a:pt x="34" y="1"/>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76" name="Freeform 297"/>
            <p:cNvSpPr/>
            <p:nvPr/>
          </p:nvSpPr>
          <p:spPr bwMode="auto">
            <a:xfrm>
              <a:off x="6518276" y="3708401"/>
              <a:ext cx="22225" cy="30163"/>
            </a:xfrm>
            <a:custGeom>
              <a:avLst/>
              <a:gdLst/>
              <a:ahLst/>
              <a:cxnLst>
                <a:cxn ang="0">
                  <a:pos x="34" y="2"/>
                </a:cxn>
                <a:cxn ang="0">
                  <a:pos x="34" y="2"/>
                </a:cxn>
                <a:cxn ang="0">
                  <a:pos x="16" y="24"/>
                </a:cxn>
                <a:cxn ang="0">
                  <a:pos x="16" y="24"/>
                </a:cxn>
                <a:cxn ang="0">
                  <a:pos x="12" y="31"/>
                </a:cxn>
                <a:cxn ang="0">
                  <a:pos x="7" y="37"/>
                </a:cxn>
                <a:cxn ang="0">
                  <a:pos x="1" y="49"/>
                </a:cxn>
                <a:cxn ang="0">
                  <a:pos x="1" y="49"/>
                </a:cxn>
                <a:cxn ang="0">
                  <a:pos x="0" y="51"/>
                </a:cxn>
                <a:cxn ang="0">
                  <a:pos x="0" y="53"/>
                </a:cxn>
                <a:cxn ang="0">
                  <a:pos x="1" y="55"/>
                </a:cxn>
                <a:cxn ang="0">
                  <a:pos x="2" y="56"/>
                </a:cxn>
                <a:cxn ang="0">
                  <a:pos x="4" y="57"/>
                </a:cxn>
                <a:cxn ang="0">
                  <a:pos x="6" y="57"/>
                </a:cxn>
                <a:cxn ang="0">
                  <a:pos x="7" y="56"/>
                </a:cxn>
                <a:cxn ang="0">
                  <a:pos x="10" y="55"/>
                </a:cxn>
                <a:cxn ang="0">
                  <a:pos x="10" y="55"/>
                </a:cxn>
                <a:cxn ang="0">
                  <a:pos x="17" y="41"/>
                </a:cxn>
                <a:cxn ang="0">
                  <a:pos x="20" y="35"/>
                </a:cxn>
                <a:cxn ang="0">
                  <a:pos x="24" y="29"/>
                </a:cxn>
                <a:cxn ang="0">
                  <a:pos x="24" y="29"/>
                </a:cxn>
                <a:cxn ang="0">
                  <a:pos x="43" y="7"/>
                </a:cxn>
                <a:cxn ang="0">
                  <a:pos x="43" y="7"/>
                </a:cxn>
                <a:cxn ang="0">
                  <a:pos x="43" y="5"/>
                </a:cxn>
                <a:cxn ang="0">
                  <a:pos x="43" y="4"/>
                </a:cxn>
                <a:cxn ang="0">
                  <a:pos x="43" y="2"/>
                </a:cxn>
                <a:cxn ang="0">
                  <a:pos x="41" y="1"/>
                </a:cxn>
                <a:cxn ang="0">
                  <a:pos x="38" y="0"/>
                </a:cxn>
                <a:cxn ang="0">
                  <a:pos x="35" y="1"/>
                </a:cxn>
                <a:cxn ang="0">
                  <a:pos x="34" y="2"/>
                </a:cxn>
                <a:cxn ang="0">
                  <a:pos x="34" y="2"/>
                </a:cxn>
              </a:cxnLst>
              <a:rect l="0" t="0" r="r" b="b"/>
              <a:pathLst>
                <a:path w="43" h="57">
                  <a:moveTo>
                    <a:pt x="34" y="2"/>
                  </a:moveTo>
                  <a:lnTo>
                    <a:pt x="34" y="2"/>
                  </a:lnTo>
                  <a:lnTo>
                    <a:pt x="16" y="24"/>
                  </a:lnTo>
                  <a:lnTo>
                    <a:pt x="16" y="24"/>
                  </a:lnTo>
                  <a:lnTo>
                    <a:pt x="12" y="31"/>
                  </a:lnTo>
                  <a:lnTo>
                    <a:pt x="7" y="37"/>
                  </a:lnTo>
                  <a:lnTo>
                    <a:pt x="1" y="49"/>
                  </a:lnTo>
                  <a:lnTo>
                    <a:pt x="1" y="49"/>
                  </a:lnTo>
                  <a:lnTo>
                    <a:pt x="0" y="51"/>
                  </a:lnTo>
                  <a:lnTo>
                    <a:pt x="0" y="53"/>
                  </a:lnTo>
                  <a:lnTo>
                    <a:pt x="1" y="55"/>
                  </a:lnTo>
                  <a:lnTo>
                    <a:pt x="2" y="56"/>
                  </a:lnTo>
                  <a:lnTo>
                    <a:pt x="4" y="57"/>
                  </a:lnTo>
                  <a:lnTo>
                    <a:pt x="6" y="57"/>
                  </a:lnTo>
                  <a:lnTo>
                    <a:pt x="7" y="56"/>
                  </a:lnTo>
                  <a:lnTo>
                    <a:pt x="10" y="55"/>
                  </a:lnTo>
                  <a:lnTo>
                    <a:pt x="10" y="55"/>
                  </a:lnTo>
                  <a:lnTo>
                    <a:pt x="17" y="41"/>
                  </a:lnTo>
                  <a:lnTo>
                    <a:pt x="20" y="35"/>
                  </a:lnTo>
                  <a:lnTo>
                    <a:pt x="24" y="29"/>
                  </a:lnTo>
                  <a:lnTo>
                    <a:pt x="24" y="29"/>
                  </a:lnTo>
                  <a:lnTo>
                    <a:pt x="43" y="7"/>
                  </a:lnTo>
                  <a:lnTo>
                    <a:pt x="43" y="7"/>
                  </a:lnTo>
                  <a:lnTo>
                    <a:pt x="43" y="5"/>
                  </a:lnTo>
                  <a:lnTo>
                    <a:pt x="43" y="4"/>
                  </a:lnTo>
                  <a:lnTo>
                    <a:pt x="43" y="2"/>
                  </a:lnTo>
                  <a:lnTo>
                    <a:pt x="41" y="1"/>
                  </a:lnTo>
                  <a:lnTo>
                    <a:pt x="38" y="0"/>
                  </a:lnTo>
                  <a:lnTo>
                    <a:pt x="35" y="1"/>
                  </a:lnTo>
                  <a:lnTo>
                    <a:pt x="34" y="2"/>
                  </a:lnTo>
                  <a:lnTo>
                    <a:pt x="34" y="2"/>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77" name="Freeform 298"/>
            <p:cNvSpPr/>
            <p:nvPr/>
          </p:nvSpPr>
          <p:spPr bwMode="auto">
            <a:xfrm>
              <a:off x="6556376" y="3709988"/>
              <a:ext cx="19050" cy="31750"/>
            </a:xfrm>
            <a:custGeom>
              <a:avLst/>
              <a:gdLst/>
              <a:ahLst/>
              <a:cxnLst>
                <a:cxn ang="0">
                  <a:pos x="27" y="3"/>
                </a:cxn>
                <a:cxn ang="0">
                  <a:pos x="27" y="3"/>
                </a:cxn>
                <a:cxn ang="0">
                  <a:pos x="24" y="9"/>
                </a:cxn>
                <a:cxn ang="0">
                  <a:pos x="19" y="15"/>
                </a:cxn>
                <a:cxn ang="0">
                  <a:pos x="19" y="15"/>
                </a:cxn>
                <a:cxn ang="0">
                  <a:pos x="16" y="23"/>
                </a:cxn>
                <a:cxn ang="0">
                  <a:pos x="13" y="30"/>
                </a:cxn>
                <a:cxn ang="0">
                  <a:pos x="13" y="30"/>
                </a:cxn>
                <a:cxn ang="0">
                  <a:pos x="6" y="40"/>
                </a:cxn>
                <a:cxn ang="0">
                  <a:pos x="3" y="46"/>
                </a:cxn>
                <a:cxn ang="0">
                  <a:pos x="0" y="53"/>
                </a:cxn>
                <a:cxn ang="0">
                  <a:pos x="0" y="53"/>
                </a:cxn>
                <a:cxn ang="0">
                  <a:pos x="0" y="55"/>
                </a:cxn>
                <a:cxn ang="0">
                  <a:pos x="1" y="56"/>
                </a:cxn>
                <a:cxn ang="0">
                  <a:pos x="2" y="58"/>
                </a:cxn>
                <a:cxn ang="0">
                  <a:pos x="3" y="58"/>
                </a:cxn>
                <a:cxn ang="0">
                  <a:pos x="5" y="58"/>
                </a:cxn>
                <a:cxn ang="0">
                  <a:pos x="7" y="58"/>
                </a:cxn>
                <a:cxn ang="0">
                  <a:pos x="8" y="57"/>
                </a:cxn>
                <a:cxn ang="0">
                  <a:pos x="9" y="55"/>
                </a:cxn>
                <a:cxn ang="0">
                  <a:pos x="9" y="55"/>
                </a:cxn>
                <a:cxn ang="0">
                  <a:pos x="12" y="48"/>
                </a:cxn>
                <a:cxn ang="0">
                  <a:pos x="16" y="42"/>
                </a:cxn>
                <a:cxn ang="0">
                  <a:pos x="16" y="42"/>
                </a:cxn>
                <a:cxn ang="0">
                  <a:pos x="21" y="37"/>
                </a:cxn>
                <a:cxn ang="0">
                  <a:pos x="23" y="34"/>
                </a:cxn>
                <a:cxn ang="0">
                  <a:pos x="24" y="31"/>
                </a:cxn>
                <a:cxn ang="0">
                  <a:pos x="24" y="31"/>
                </a:cxn>
                <a:cxn ang="0">
                  <a:pos x="26" y="25"/>
                </a:cxn>
                <a:cxn ang="0">
                  <a:pos x="29" y="18"/>
                </a:cxn>
                <a:cxn ang="0">
                  <a:pos x="35" y="5"/>
                </a:cxn>
                <a:cxn ang="0">
                  <a:pos x="35" y="5"/>
                </a:cxn>
                <a:cxn ang="0">
                  <a:pos x="36" y="3"/>
                </a:cxn>
                <a:cxn ang="0">
                  <a:pos x="35" y="2"/>
                </a:cxn>
                <a:cxn ang="0">
                  <a:pos x="34" y="0"/>
                </a:cxn>
                <a:cxn ang="0">
                  <a:pos x="33" y="0"/>
                </a:cxn>
                <a:cxn ang="0">
                  <a:pos x="29" y="0"/>
                </a:cxn>
                <a:cxn ang="0">
                  <a:pos x="28" y="1"/>
                </a:cxn>
                <a:cxn ang="0">
                  <a:pos x="27" y="3"/>
                </a:cxn>
                <a:cxn ang="0">
                  <a:pos x="27" y="3"/>
                </a:cxn>
              </a:cxnLst>
              <a:rect l="0" t="0" r="r" b="b"/>
              <a:pathLst>
                <a:path w="36" h="58">
                  <a:moveTo>
                    <a:pt x="27" y="3"/>
                  </a:moveTo>
                  <a:lnTo>
                    <a:pt x="27" y="3"/>
                  </a:lnTo>
                  <a:lnTo>
                    <a:pt x="24" y="9"/>
                  </a:lnTo>
                  <a:lnTo>
                    <a:pt x="19" y="15"/>
                  </a:lnTo>
                  <a:lnTo>
                    <a:pt x="19" y="15"/>
                  </a:lnTo>
                  <a:lnTo>
                    <a:pt x="16" y="23"/>
                  </a:lnTo>
                  <a:lnTo>
                    <a:pt x="13" y="30"/>
                  </a:lnTo>
                  <a:lnTo>
                    <a:pt x="13" y="30"/>
                  </a:lnTo>
                  <a:lnTo>
                    <a:pt x="6" y="40"/>
                  </a:lnTo>
                  <a:lnTo>
                    <a:pt x="3" y="46"/>
                  </a:lnTo>
                  <a:lnTo>
                    <a:pt x="0" y="53"/>
                  </a:lnTo>
                  <a:lnTo>
                    <a:pt x="0" y="53"/>
                  </a:lnTo>
                  <a:lnTo>
                    <a:pt x="0" y="55"/>
                  </a:lnTo>
                  <a:lnTo>
                    <a:pt x="1" y="56"/>
                  </a:lnTo>
                  <a:lnTo>
                    <a:pt x="2" y="58"/>
                  </a:lnTo>
                  <a:lnTo>
                    <a:pt x="3" y="58"/>
                  </a:lnTo>
                  <a:lnTo>
                    <a:pt x="5" y="58"/>
                  </a:lnTo>
                  <a:lnTo>
                    <a:pt x="7" y="58"/>
                  </a:lnTo>
                  <a:lnTo>
                    <a:pt x="8" y="57"/>
                  </a:lnTo>
                  <a:lnTo>
                    <a:pt x="9" y="55"/>
                  </a:lnTo>
                  <a:lnTo>
                    <a:pt x="9" y="55"/>
                  </a:lnTo>
                  <a:lnTo>
                    <a:pt x="12" y="48"/>
                  </a:lnTo>
                  <a:lnTo>
                    <a:pt x="16" y="42"/>
                  </a:lnTo>
                  <a:lnTo>
                    <a:pt x="16" y="42"/>
                  </a:lnTo>
                  <a:lnTo>
                    <a:pt x="21" y="37"/>
                  </a:lnTo>
                  <a:lnTo>
                    <a:pt x="23" y="34"/>
                  </a:lnTo>
                  <a:lnTo>
                    <a:pt x="24" y="31"/>
                  </a:lnTo>
                  <a:lnTo>
                    <a:pt x="24" y="31"/>
                  </a:lnTo>
                  <a:lnTo>
                    <a:pt x="26" y="25"/>
                  </a:lnTo>
                  <a:lnTo>
                    <a:pt x="29" y="18"/>
                  </a:lnTo>
                  <a:lnTo>
                    <a:pt x="35" y="5"/>
                  </a:lnTo>
                  <a:lnTo>
                    <a:pt x="35" y="5"/>
                  </a:lnTo>
                  <a:lnTo>
                    <a:pt x="36" y="3"/>
                  </a:lnTo>
                  <a:lnTo>
                    <a:pt x="35" y="2"/>
                  </a:lnTo>
                  <a:lnTo>
                    <a:pt x="34" y="0"/>
                  </a:lnTo>
                  <a:lnTo>
                    <a:pt x="33" y="0"/>
                  </a:lnTo>
                  <a:lnTo>
                    <a:pt x="29" y="0"/>
                  </a:lnTo>
                  <a:lnTo>
                    <a:pt x="28" y="1"/>
                  </a:lnTo>
                  <a:lnTo>
                    <a:pt x="27" y="3"/>
                  </a:lnTo>
                  <a:lnTo>
                    <a:pt x="27" y="3"/>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78" name="Freeform 299"/>
            <p:cNvSpPr/>
            <p:nvPr/>
          </p:nvSpPr>
          <p:spPr bwMode="auto">
            <a:xfrm>
              <a:off x="6583363" y="3716338"/>
              <a:ext cx="15875" cy="22225"/>
            </a:xfrm>
            <a:custGeom>
              <a:avLst/>
              <a:gdLst/>
              <a:ahLst/>
              <a:cxnLst>
                <a:cxn ang="0">
                  <a:pos x="21" y="2"/>
                </a:cxn>
                <a:cxn ang="0">
                  <a:pos x="21" y="2"/>
                </a:cxn>
                <a:cxn ang="0">
                  <a:pos x="10" y="19"/>
                </a:cxn>
                <a:cxn ang="0">
                  <a:pos x="4" y="27"/>
                </a:cxn>
                <a:cxn ang="0">
                  <a:pos x="0" y="35"/>
                </a:cxn>
                <a:cxn ang="0">
                  <a:pos x="0" y="35"/>
                </a:cxn>
                <a:cxn ang="0">
                  <a:pos x="0" y="37"/>
                </a:cxn>
                <a:cxn ang="0">
                  <a:pos x="0" y="39"/>
                </a:cxn>
                <a:cxn ang="0">
                  <a:pos x="2" y="42"/>
                </a:cxn>
                <a:cxn ang="0">
                  <a:pos x="4" y="43"/>
                </a:cxn>
                <a:cxn ang="0">
                  <a:pos x="5" y="43"/>
                </a:cxn>
                <a:cxn ang="0">
                  <a:pos x="7" y="42"/>
                </a:cxn>
                <a:cxn ang="0">
                  <a:pos x="8" y="41"/>
                </a:cxn>
                <a:cxn ang="0">
                  <a:pos x="8" y="41"/>
                </a:cxn>
                <a:cxn ang="0">
                  <a:pos x="12" y="31"/>
                </a:cxn>
                <a:cxn ang="0">
                  <a:pos x="18" y="23"/>
                </a:cxn>
                <a:cxn ang="0">
                  <a:pos x="30" y="7"/>
                </a:cxn>
                <a:cxn ang="0">
                  <a:pos x="30" y="7"/>
                </a:cxn>
                <a:cxn ang="0">
                  <a:pos x="30" y="5"/>
                </a:cxn>
                <a:cxn ang="0">
                  <a:pos x="30" y="3"/>
                </a:cxn>
                <a:cxn ang="0">
                  <a:pos x="29" y="2"/>
                </a:cxn>
                <a:cxn ang="0">
                  <a:pos x="28" y="1"/>
                </a:cxn>
                <a:cxn ang="0">
                  <a:pos x="25" y="0"/>
                </a:cxn>
                <a:cxn ang="0">
                  <a:pos x="24" y="0"/>
                </a:cxn>
                <a:cxn ang="0">
                  <a:pos x="22" y="1"/>
                </a:cxn>
                <a:cxn ang="0">
                  <a:pos x="21" y="2"/>
                </a:cxn>
                <a:cxn ang="0">
                  <a:pos x="21" y="2"/>
                </a:cxn>
              </a:cxnLst>
              <a:rect l="0" t="0" r="r" b="b"/>
              <a:pathLst>
                <a:path w="30" h="43">
                  <a:moveTo>
                    <a:pt x="21" y="2"/>
                  </a:moveTo>
                  <a:lnTo>
                    <a:pt x="21" y="2"/>
                  </a:lnTo>
                  <a:lnTo>
                    <a:pt x="10" y="19"/>
                  </a:lnTo>
                  <a:lnTo>
                    <a:pt x="4" y="27"/>
                  </a:lnTo>
                  <a:lnTo>
                    <a:pt x="0" y="35"/>
                  </a:lnTo>
                  <a:lnTo>
                    <a:pt x="0" y="35"/>
                  </a:lnTo>
                  <a:lnTo>
                    <a:pt x="0" y="37"/>
                  </a:lnTo>
                  <a:lnTo>
                    <a:pt x="0" y="39"/>
                  </a:lnTo>
                  <a:lnTo>
                    <a:pt x="2" y="42"/>
                  </a:lnTo>
                  <a:lnTo>
                    <a:pt x="4" y="43"/>
                  </a:lnTo>
                  <a:lnTo>
                    <a:pt x="5" y="43"/>
                  </a:lnTo>
                  <a:lnTo>
                    <a:pt x="7" y="42"/>
                  </a:lnTo>
                  <a:lnTo>
                    <a:pt x="8" y="41"/>
                  </a:lnTo>
                  <a:lnTo>
                    <a:pt x="8" y="41"/>
                  </a:lnTo>
                  <a:lnTo>
                    <a:pt x="12" y="31"/>
                  </a:lnTo>
                  <a:lnTo>
                    <a:pt x="18" y="23"/>
                  </a:lnTo>
                  <a:lnTo>
                    <a:pt x="30" y="7"/>
                  </a:lnTo>
                  <a:lnTo>
                    <a:pt x="30" y="7"/>
                  </a:lnTo>
                  <a:lnTo>
                    <a:pt x="30" y="5"/>
                  </a:lnTo>
                  <a:lnTo>
                    <a:pt x="30" y="3"/>
                  </a:lnTo>
                  <a:lnTo>
                    <a:pt x="29" y="2"/>
                  </a:lnTo>
                  <a:lnTo>
                    <a:pt x="28" y="1"/>
                  </a:lnTo>
                  <a:lnTo>
                    <a:pt x="25" y="0"/>
                  </a:lnTo>
                  <a:lnTo>
                    <a:pt x="24" y="0"/>
                  </a:lnTo>
                  <a:lnTo>
                    <a:pt x="22" y="1"/>
                  </a:lnTo>
                  <a:lnTo>
                    <a:pt x="21" y="2"/>
                  </a:lnTo>
                  <a:lnTo>
                    <a:pt x="21" y="2"/>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79" name="Freeform 300"/>
            <p:cNvSpPr/>
            <p:nvPr/>
          </p:nvSpPr>
          <p:spPr bwMode="auto">
            <a:xfrm>
              <a:off x="6699251" y="3224213"/>
              <a:ext cx="38100" cy="36513"/>
            </a:xfrm>
            <a:custGeom>
              <a:avLst/>
              <a:gdLst/>
              <a:ahLst/>
              <a:cxnLst>
                <a:cxn ang="0">
                  <a:pos x="63" y="2"/>
                </a:cxn>
                <a:cxn ang="0">
                  <a:pos x="63" y="2"/>
                </a:cxn>
                <a:cxn ang="0">
                  <a:pos x="56" y="11"/>
                </a:cxn>
                <a:cxn ang="0">
                  <a:pos x="50" y="18"/>
                </a:cxn>
                <a:cxn ang="0">
                  <a:pos x="34" y="33"/>
                </a:cxn>
                <a:cxn ang="0">
                  <a:pos x="2" y="61"/>
                </a:cxn>
                <a:cxn ang="0">
                  <a:pos x="2" y="61"/>
                </a:cxn>
                <a:cxn ang="0">
                  <a:pos x="1" y="63"/>
                </a:cxn>
                <a:cxn ang="0">
                  <a:pos x="0" y="64"/>
                </a:cxn>
                <a:cxn ang="0">
                  <a:pos x="1" y="66"/>
                </a:cxn>
                <a:cxn ang="0">
                  <a:pos x="2" y="67"/>
                </a:cxn>
                <a:cxn ang="0">
                  <a:pos x="3" y="68"/>
                </a:cxn>
                <a:cxn ang="0">
                  <a:pos x="5" y="69"/>
                </a:cxn>
                <a:cxn ang="0">
                  <a:pos x="7" y="69"/>
                </a:cxn>
                <a:cxn ang="0">
                  <a:pos x="9" y="68"/>
                </a:cxn>
                <a:cxn ang="0">
                  <a:pos x="9" y="68"/>
                </a:cxn>
                <a:cxn ang="0">
                  <a:pos x="42" y="39"/>
                </a:cxn>
                <a:cxn ang="0">
                  <a:pos x="57" y="23"/>
                </a:cxn>
                <a:cxn ang="0">
                  <a:pos x="64" y="16"/>
                </a:cxn>
                <a:cxn ang="0">
                  <a:pos x="72" y="7"/>
                </a:cxn>
                <a:cxn ang="0">
                  <a:pos x="72" y="7"/>
                </a:cxn>
                <a:cxn ang="0">
                  <a:pos x="72" y="5"/>
                </a:cxn>
                <a:cxn ang="0">
                  <a:pos x="72" y="4"/>
                </a:cxn>
                <a:cxn ang="0">
                  <a:pos x="72" y="1"/>
                </a:cxn>
                <a:cxn ang="0">
                  <a:pos x="70" y="0"/>
                </a:cxn>
                <a:cxn ang="0">
                  <a:pos x="67" y="0"/>
                </a:cxn>
                <a:cxn ang="0">
                  <a:pos x="64" y="0"/>
                </a:cxn>
                <a:cxn ang="0">
                  <a:pos x="63" y="2"/>
                </a:cxn>
                <a:cxn ang="0">
                  <a:pos x="63" y="2"/>
                </a:cxn>
              </a:cxnLst>
              <a:rect l="0" t="0" r="r" b="b"/>
              <a:pathLst>
                <a:path w="72" h="69">
                  <a:moveTo>
                    <a:pt x="63" y="2"/>
                  </a:moveTo>
                  <a:lnTo>
                    <a:pt x="63" y="2"/>
                  </a:lnTo>
                  <a:lnTo>
                    <a:pt x="56" y="11"/>
                  </a:lnTo>
                  <a:lnTo>
                    <a:pt x="50" y="18"/>
                  </a:lnTo>
                  <a:lnTo>
                    <a:pt x="34" y="33"/>
                  </a:lnTo>
                  <a:lnTo>
                    <a:pt x="2" y="61"/>
                  </a:lnTo>
                  <a:lnTo>
                    <a:pt x="2" y="61"/>
                  </a:lnTo>
                  <a:lnTo>
                    <a:pt x="1" y="63"/>
                  </a:lnTo>
                  <a:lnTo>
                    <a:pt x="0" y="64"/>
                  </a:lnTo>
                  <a:lnTo>
                    <a:pt x="1" y="66"/>
                  </a:lnTo>
                  <a:lnTo>
                    <a:pt x="2" y="67"/>
                  </a:lnTo>
                  <a:lnTo>
                    <a:pt x="3" y="68"/>
                  </a:lnTo>
                  <a:lnTo>
                    <a:pt x="5" y="69"/>
                  </a:lnTo>
                  <a:lnTo>
                    <a:pt x="7" y="69"/>
                  </a:lnTo>
                  <a:lnTo>
                    <a:pt x="9" y="68"/>
                  </a:lnTo>
                  <a:lnTo>
                    <a:pt x="9" y="68"/>
                  </a:lnTo>
                  <a:lnTo>
                    <a:pt x="42" y="39"/>
                  </a:lnTo>
                  <a:lnTo>
                    <a:pt x="57" y="23"/>
                  </a:lnTo>
                  <a:lnTo>
                    <a:pt x="64" y="16"/>
                  </a:lnTo>
                  <a:lnTo>
                    <a:pt x="72" y="7"/>
                  </a:lnTo>
                  <a:lnTo>
                    <a:pt x="72" y="7"/>
                  </a:lnTo>
                  <a:lnTo>
                    <a:pt x="72" y="5"/>
                  </a:lnTo>
                  <a:lnTo>
                    <a:pt x="72" y="4"/>
                  </a:lnTo>
                  <a:lnTo>
                    <a:pt x="72" y="1"/>
                  </a:lnTo>
                  <a:lnTo>
                    <a:pt x="70" y="0"/>
                  </a:lnTo>
                  <a:lnTo>
                    <a:pt x="67" y="0"/>
                  </a:lnTo>
                  <a:lnTo>
                    <a:pt x="64" y="0"/>
                  </a:lnTo>
                  <a:lnTo>
                    <a:pt x="63" y="2"/>
                  </a:lnTo>
                  <a:lnTo>
                    <a:pt x="63" y="2"/>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80" name="Freeform 301"/>
            <p:cNvSpPr/>
            <p:nvPr/>
          </p:nvSpPr>
          <p:spPr bwMode="auto">
            <a:xfrm>
              <a:off x="6694488" y="3271838"/>
              <a:ext cx="39688" cy="39688"/>
            </a:xfrm>
            <a:custGeom>
              <a:avLst/>
              <a:gdLst/>
              <a:ahLst/>
              <a:cxnLst>
                <a:cxn ang="0">
                  <a:pos x="65" y="3"/>
                </a:cxn>
                <a:cxn ang="0">
                  <a:pos x="65" y="3"/>
                </a:cxn>
                <a:cxn ang="0">
                  <a:pos x="63" y="7"/>
                </a:cxn>
                <a:cxn ang="0">
                  <a:pos x="61" y="11"/>
                </a:cxn>
                <a:cxn ang="0">
                  <a:pos x="53" y="18"/>
                </a:cxn>
                <a:cxn ang="0">
                  <a:pos x="36" y="31"/>
                </a:cxn>
                <a:cxn ang="0">
                  <a:pos x="36" y="31"/>
                </a:cxn>
                <a:cxn ang="0">
                  <a:pos x="18" y="48"/>
                </a:cxn>
                <a:cxn ang="0">
                  <a:pos x="9" y="58"/>
                </a:cxn>
                <a:cxn ang="0">
                  <a:pos x="1" y="68"/>
                </a:cxn>
                <a:cxn ang="0">
                  <a:pos x="1" y="68"/>
                </a:cxn>
                <a:cxn ang="0">
                  <a:pos x="0" y="70"/>
                </a:cxn>
                <a:cxn ang="0">
                  <a:pos x="0" y="72"/>
                </a:cxn>
                <a:cxn ang="0">
                  <a:pos x="1" y="73"/>
                </a:cxn>
                <a:cxn ang="0">
                  <a:pos x="3" y="74"/>
                </a:cxn>
                <a:cxn ang="0">
                  <a:pos x="6" y="75"/>
                </a:cxn>
                <a:cxn ang="0">
                  <a:pos x="8" y="74"/>
                </a:cxn>
                <a:cxn ang="0">
                  <a:pos x="9" y="73"/>
                </a:cxn>
                <a:cxn ang="0">
                  <a:pos x="9" y="73"/>
                </a:cxn>
                <a:cxn ang="0">
                  <a:pos x="19" y="62"/>
                </a:cxn>
                <a:cxn ang="0">
                  <a:pos x="29" y="51"/>
                </a:cxn>
                <a:cxn ang="0">
                  <a:pos x="51" y="32"/>
                </a:cxn>
                <a:cxn ang="0">
                  <a:pos x="51" y="32"/>
                </a:cxn>
                <a:cxn ang="0">
                  <a:pos x="65" y="20"/>
                </a:cxn>
                <a:cxn ang="0">
                  <a:pos x="68" y="17"/>
                </a:cxn>
                <a:cxn ang="0">
                  <a:pos x="70" y="13"/>
                </a:cxn>
                <a:cxn ang="0">
                  <a:pos x="73" y="10"/>
                </a:cxn>
                <a:cxn ang="0">
                  <a:pos x="75" y="5"/>
                </a:cxn>
                <a:cxn ang="0">
                  <a:pos x="75" y="5"/>
                </a:cxn>
                <a:cxn ang="0">
                  <a:pos x="74" y="3"/>
                </a:cxn>
                <a:cxn ang="0">
                  <a:pos x="74" y="2"/>
                </a:cxn>
                <a:cxn ang="0">
                  <a:pos x="70" y="0"/>
                </a:cxn>
                <a:cxn ang="0">
                  <a:pos x="68" y="0"/>
                </a:cxn>
                <a:cxn ang="0">
                  <a:pos x="67" y="0"/>
                </a:cxn>
                <a:cxn ang="0">
                  <a:pos x="65" y="1"/>
                </a:cxn>
                <a:cxn ang="0">
                  <a:pos x="65" y="3"/>
                </a:cxn>
                <a:cxn ang="0">
                  <a:pos x="65" y="3"/>
                </a:cxn>
              </a:cxnLst>
              <a:rect l="0" t="0" r="r" b="b"/>
              <a:pathLst>
                <a:path w="75" h="75">
                  <a:moveTo>
                    <a:pt x="65" y="3"/>
                  </a:moveTo>
                  <a:lnTo>
                    <a:pt x="65" y="3"/>
                  </a:lnTo>
                  <a:lnTo>
                    <a:pt x="63" y="7"/>
                  </a:lnTo>
                  <a:lnTo>
                    <a:pt x="61" y="11"/>
                  </a:lnTo>
                  <a:lnTo>
                    <a:pt x="53" y="18"/>
                  </a:lnTo>
                  <a:lnTo>
                    <a:pt x="36" y="31"/>
                  </a:lnTo>
                  <a:lnTo>
                    <a:pt x="36" y="31"/>
                  </a:lnTo>
                  <a:lnTo>
                    <a:pt x="18" y="48"/>
                  </a:lnTo>
                  <a:lnTo>
                    <a:pt x="9" y="58"/>
                  </a:lnTo>
                  <a:lnTo>
                    <a:pt x="1" y="68"/>
                  </a:lnTo>
                  <a:lnTo>
                    <a:pt x="1" y="68"/>
                  </a:lnTo>
                  <a:lnTo>
                    <a:pt x="0" y="70"/>
                  </a:lnTo>
                  <a:lnTo>
                    <a:pt x="0" y="72"/>
                  </a:lnTo>
                  <a:lnTo>
                    <a:pt x="1" y="73"/>
                  </a:lnTo>
                  <a:lnTo>
                    <a:pt x="3" y="74"/>
                  </a:lnTo>
                  <a:lnTo>
                    <a:pt x="6" y="75"/>
                  </a:lnTo>
                  <a:lnTo>
                    <a:pt x="8" y="74"/>
                  </a:lnTo>
                  <a:lnTo>
                    <a:pt x="9" y="73"/>
                  </a:lnTo>
                  <a:lnTo>
                    <a:pt x="9" y="73"/>
                  </a:lnTo>
                  <a:lnTo>
                    <a:pt x="19" y="62"/>
                  </a:lnTo>
                  <a:lnTo>
                    <a:pt x="29" y="51"/>
                  </a:lnTo>
                  <a:lnTo>
                    <a:pt x="51" y="32"/>
                  </a:lnTo>
                  <a:lnTo>
                    <a:pt x="51" y="32"/>
                  </a:lnTo>
                  <a:lnTo>
                    <a:pt x="65" y="20"/>
                  </a:lnTo>
                  <a:lnTo>
                    <a:pt x="68" y="17"/>
                  </a:lnTo>
                  <a:lnTo>
                    <a:pt x="70" y="13"/>
                  </a:lnTo>
                  <a:lnTo>
                    <a:pt x="73" y="10"/>
                  </a:lnTo>
                  <a:lnTo>
                    <a:pt x="75" y="5"/>
                  </a:lnTo>
                  <a:lnTo>
                    <a:pt x="75" y="5"/>
                  </a:lnTo>
                  <a:lnTo>
                    <a:pt x="74" y="3"/>
                  </a:lnTo>
                  <a:lnTo>
                    <a:pt x="74" y="2"/>
                  </a:lnTo>
                  <a:lnTo>
                    <a:pt x="70" y="0"/>
                  </a:lnTo>
                  <a:lnTo>
                    <a:pt x="68" y="0"/>
                  </a:lnTo>
                  <a:lnTo>
                    <a:pt x="67" y="0"/>
                  </a:lnTo>
                  <a:lnTo>
                    <a:pt x="65" y="1"/>
                  </a:lnTo>
                  <a:lnTo>
                    <a:pt x="65" y="3"/>
                  </a:lnTo>
                  <a:lnTo>
                    <a:pt x="65" y="3"/>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81" name="Freeform 302"/>
            <p:cNvSpPr/>
            <p:nvPr/>
          </p:nvSpPr>
          <p:spPr bwMode="auto">
            <a:xfrm>
              <a:off x="6697663" y="3328988"/>
              <a:ext cx="33338" cy="33338"/>
            </a:xfrm>
            <a:custGeom>
              <a:avLst/>
              <a:gdLst/>
              <a:ahLst/>
              <a:cxnLst>
                <a:cxn ang="0">
                  <a:pos x="57" y="1"/>
                </a:cxn>
                <a:cxn ang="0">
                  <a:pos x="57" y="1"/>
                </a:cxn>
                <a:cxn ang="0">
                  <a:pos x="43" y="13"/>
                </a:cxn>
                <a:cxn ang="0">
                  <a:pos x="29" y="25"/>
                </a:cxn>
                <a:cxn ang="0">
                  <a:pos x="1" y="52"/>
                </a:cxn>
                <a:cxn ang="0">
                  <a:pos x="1" y="52"/>
                </a:cxn>
                <a:cxn ang="0">
                  <a:pos x="0" y="53"/>
                </a:cxn>
                <a:cxn ang="0">
                  <a:pos x="0" y="55"/>
                </a:cxn>
                <a:cxn ang="0">
                  <a:pos x="1" y="57"/>
                </a:cxn>
                <a:cxn ang="0">
                  <a:pos x="2" y="58"/>
                </a:cxn>
                <a:cxn ang="0">
                  <a:pos x="3" y="59"/>
                </a:cxn>
                <a:cxn ang="0">
                  <a:pos x="5" y="61"/>
                </a:cxn>
                <a:cxn ang="0">
                  <a:pos x="6" y="59"/>
                </a:cxn>
                <a:cxn ang="0">
                  <a:pos x="8" y="58"/>
                </a:cxn>
                <a:cxn ang="0">
                  <a:pos x="8" y="58"/>
                </a:cxn>
                <a:cxn ang="0">
                  <a:pos x="34" y="34"/>
                </a:cxn>
                <a:cxn ang="0">
                  <a:pos x="48" y="21"/>
                </a:cxn>
                <a:cxn ang="0">
                  <a:pos x="62" y="10"/>
                </a:cxn>
                <a:cxn ang="0">
                  <a:pos x="62" y="10"/>
                </a:cxn>
                <a:cxn ang="0">
                  <a:pos x="63" y="8"/>
                </a:cxn>
                <a:cxn ang="0">
                  <a:pos x="64" y="6"/>
                </a:cxn>
                <a:cxn ang="0">
                  <a:pos x="63" y="2"/>
                </a:cxn>
                <a:cxn ang="0">
                  <a:pos x="62" y="1"/>
                </a:cxn>
                <a:cxn ang="0">
                  <a:pos x="61" y="0"/>
                </a:cxn>
                <a:cxn ang="0">
                  <a:pos x="59" y="0"/>
                </a:cxn>
                <a:cxn ang="0">
                  <a:pos x="57" y="1"/>
                </a:cxn>
                <a:cxn ang="0">
                  <a:pos x="57" y="1"/>
                </a:cxn>
              </a:cxnLst>
              <a:rect l="0" t="0" r="r" b="b"/>
              <a:pathLst>
                <a:path w="64" h="61">
                  <a:moveTo>
                    <a:pt x="57" y="1"/>
                  </a:moveTo>
                  <a:lnTo>
                    <a:pt x="57" y="1"/>
                  </a:lnTo>
                  <a:lnTo>
                    <a:pt x="43" y="13"/>
                  </a:lnTo>
                  <a:lnTo>
                    <a:pt x="29" y="25"/>
                  </a:lnTo>
                  <a:lnTo>
                    <a:pt x="1" y="52"/>
                  </a:lnTo>
                  <a:lnTo>
                    <a:pt x="1" y="52"/>
                  </a:lnTo>
                  <a:lnTo>
                    <a:pt x="0" y="53"/>
                  </a:lnTo>
                  <a:lnTo>
                    <a:pt x="0" y="55"/>
                  </a:lnTo>
                  <a:lnTo>
                    <a:pt x="1" y="57"/>
                  </a:lnTo>
                  <a:lnTo>
                    <a:pt x="2" y="58"/>
                  </a:lnTo>
                  <a:lnTo>
                    <a:pt x="3" y="59"/>
                  </a:lnTo>
                  <a:lnTo>
                    <a:pt x="5" y="61"/>
                  </a:lnTo>
                  <a:lnTo>
                    <a:pt x="6" y="59"/>
                  </a:lnTo>
                  <a:lnTo>
                    <a:pt x="8" y="58"/>
                  </a:lnTo>
                  <a:lnTo>
                    <a:pt x="8" y="58"/>
                  </a:lnTo>
                  <a:lnTo>
                    <a:pt x="34" y="34"/>
                  </a:lnTo>
                  <a:lnTo>
                    <a:pt x="48" y="21"/>
                  </a:lnTo>
                  <a:lnTo>
                    <a:pt x="62" y="10"/>
                  </a:lnTo>
                  <a:lnTo>
                    <a:pt x="62" y="10"/>
                  </a:lnTo>
                  <a:lnTo>
                    <a:pt x="63" y="8"/>
                  </a:lnTo>
                  <a:lnTo>
                    <a:pt x="64" y="6"/>
                  </a:lnTo>
                  <a:lnTo>
                    <a:pt x="63" y="2"/>
                  </a:lnTo>
                  <a:lnTo>
                    <a:pt x="62" y="1"/>
                  </a:lnTo>
                  <a:lnTo>
                    <a:pt x="61" y="0"/>
                  </a:lnTo>
                  <a:lnTo>
                    <a:pt x="59" y="0"/>
                  </a:lnTo>
                  <a:lnTo>
                    <a:pt x="57" y="1"/>
                  </a:lnTo>
                  <a:lnTo>
                    <a:pt x="57" y="1"/>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82" name="Freeform 303"/>
            <p:cNvSpPr/>
            <p:nvPr/>
          </p:nvSpPr>
          <p:spPr bwMode="auto">
            <a:xfrm>
              <a:off x="6697663" y="3379788"/>
              <a:ext cx="33338" cy="34925"/>
            </a:xfrm>
            <a:custGeom>
              <a:avLst/>
              <a:gdLst/>
              <a:ahLst/>
              <a:cxnLst>
                <a:cxn ang="0">
                  <a:pos x="55" y="0"/>
                </a:cxn>
                <a:cxn ang="0">
                  <a:pos x="55" y="0"/>
                </a:cxn>
                <a:cxn ang="0">
                  <a:pos x="47" y="6"/>
                </a:cxn>
                <a:cxn ang="0">
                  <a:pos x="38" y="13"/>
                </a:cxn>
                <a:cxn ang="0">
                  <a:pos x="31" y="20"/>
                </a:cxn>
                <a:cxn ang="0">
                  <a:pos x="25" y="28"/>
                </a:cxn>
                <a:cxn ang="0">
                  <a:pos x="13" y="44"/>
                </a:cxn>
                <a:cxn ang="0">
                  <a:pos x="1" y="61"/>
                </a:cxn>
                <a:cxn ang="0">
                  <a:pos x="1" y="61"/>
                </a:cxn>
                <a:cxn ang="0">
                  <a:pos x="0" y="63"/>
                </a:cxn>
                <a:cxn ang="0">
                  <a:pos x="0" y="65"/>
                </a:cxn>
                <a:cxn ang="0">
                  <a:pos x="1" y="66"/>
                </a:cxn>
                <a:cxn ang="0">
                  <a:pos x="2" y="67"/>
                </a:cxn>
                <a:cxn ang="0">
                  <a:pos x="4" y="68"/>
                </a:cxn>
                <a:cxn ang="0">
                  <a:pos x="6" y="68"/>
                </a:cxn>
                <a:cxn ang="0">
                  <a:pos x="7" y="67"/>
                </a:cxn>
                <a:cxn ang="0">
                  <a:pos x="9" y="66"/>
                </a:cxn>
                <a:cxn ang="0">
                  <a:pos x="9" y="66"/>
                </a:cxn>
                <a:cxn ang="0">
                  <a:pos x="20" y="49"/>
                </a:cxn>
                <a:cxn ang="0">
                  <a:pos x="31" y="34"/>
                </a:cxn>
                <a:cxn ang="0">
                  <a:pos x="45" y="20"/>
                </a:cxn>
                <a:cxn ang="0">
                  <a:pos x="52" y="14"/>
                </a:cxn>
                <a:cxn ang="0">
                  <a:pos x="60" y="8"/>
                </a:cxn>
                <a:cxn ang="0">
                  <a:pos x="60" y="8"/>
                </a:cxn>
                <a:cxn ang="0">
                  <a:pos x="61" y="7"/>
                </a:cxn>
                <a:cxn ang="0">
                  <a:pos x="62" y="5"/>
                </a:cxn>
                <a:cxn ang="0">
                  <a:pos x="61" y="2"/>
                </a:cxn>
                <a:cxn ang="0">
                  <a:pos x="60" y="0"/>
                </a:cxn>
                <a:cxn ang="0">
                  <a:pos x="58" y="0"/>
                </a:cxn>
                <a:cxn ang="0">
                  <a:pos x="57" y="0"/>
                </a:cxn>
                <a:cxn ang="0">
                  <a:pos x="55" y="0"/>
                </a:cxn>
                <a:cxn ang="0">
                  <a:pos x="55" y="0"/>
                </a:cxn>
              </a:cxnLst>
              <a:rect l="0" t="0" r="r" b="b"/>
              <a:pathLst>
                <a:path w="62" h="68">
                  <a:moveTo>
                    <a:pt x="55" y="0"/>
                  </a:moveTo>
                  <a:lnTo>
                    <a:pt x="55" y="0"/>
                  </a:lnTo>
                  <a:lnTo>
                    <a:pt x="47" y="6"/>
                  </a:lnTo>
                  <a:lnTo>
                    <a:pt x="38" y="13"/>
                  </a:lnTo>
                  <a:lnTo>
                    <a:pt x="31" y="20"/>
                  </a:lnTo>
                  <a:lnTo>
                    <a:pt x="25" y="28"/>
                  </a:lnTo>
                  <a:lnTo>
                    <a:pt x="13" y="44"/>
                  </a:lnTo>
                  <a:lnTo>
                    <a:pt x="1" y="61"/>
                  </a:lnTo>
                  <a:lnTo>
                    <a:pt x="1" y="61"/>
                  </a:lnTo>
                  <a:lnTo>
                    <a:pt x="0" y="63"/>
                  </a:lnTo>
                  <a:lnTo>
                    <a:pt x="0" y="65"/>
                  </a:lnTo>
                  <a:lnTo>
                    <a:pt x="1" y="66"/>
                  </a:lnTo>
                  <a:lnTo>
                    <a:pt x="2" y="67"/>
                  </a:lnTo>
                  <a:lnTo>
                    <a:pt x="4" y="68"/>
                  </a:lnTo>
                  <a:lnTo>
                    <a:pt x="6" y="68"/>
                  </a:lnTo>
                  <a:lnTo>
                    <a:pt x="7" y="67"/>
                  </a:lnTo>
                  <a:lnTo>
                    <a:pt x="9" y="66"/>
                  </a:lnTo>
                  <a:lnTo>
                    <a:pt x="9" y="66"/>
                  </a:lnTo>
                  <a:lnTo>
                    <a:pt x="20" y="49"/>
                  </a:lnTo>
                  <a:lnTo>
                    <a:pt x="31" y="34"/>
                  </a:lnTo>
                  <a:lnTo>
                    <a:pt x="45" y="20"/>
                  </a:lnTo>
                  <a:lnTo>
                    <a:pt x="52" y="14"/>
                  </a:lnTo>
                  <a:lnTo>
                    <a:pt x="60" y="8"/>
                  </a:lnTo>
                  <a:lnTo>
                    <a:pt x="60" y="8"/>
                  </a:lnTo>
                  <a:lnTo>
                    <a:pt x="61" y="7"/>
                  </a:lnTo>
                  <a:lnTo>
                    <a:pt x="62" y="5"/>
                  </a:lnTo>
                  <a:lnTo>
                    <a:pt x="61" y="2"/>
                  </a:lnTo>
                  <a:lnTo>
                    <a:pt x="60" y="0"/>
                  </a:lnTo>
                  <a:lnTo>
                    <a:pt x="58" y="0"/>
                  </a:lnTo>
                  <a:lnTo>
                    <a:pt x="57" y="0"/>
                  </a:lnTo>
                  <a:lnTo>
                    <a:pt x="55" y="0"/>
                  </a:lnTo>
                  <a:lnTo>
                    <a:pt x="55" y="0"/>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83" name="Freeform 304"/>
            <p:cNvSpPr/>
            <p:nvPr/>
          </p:nvSpPr>
          <p:spPr bwMode="auto">
            <a:xfrm>
              <a:off x="6699251" y="3429001"/>
              <a:ext cx="31750" cy="34925"/>
            </a:xfrm>
            <a:custGeom>
              <a:avLst/>
              <a:gdLst/>
              <a:ahLst/>
              <a:cxnLst>
                <a:cxn ang="0">
                  <a:pos x="51" y="3"/>
                </a:cxn>
                <a:cxn ang="0">
                  <a:pos x="51" y="3"/>
                </a:cxn>
                <a:cxn ang="0">
                  <a:pos x="50" y="5"/>
                </a:cxn>
                <a:cxn ang="0">
                  <a:pos x="49" y="7"/>
                </a:cxn>
                <a:cxn ang="0">
                  <a:pos x="45" y="11"/>
                </a:cxn>
                <a:cxn ang="0">
                  <a:pos x="35" y="18"/>
                </a:cxn>
                <a:cxn ang="0">
                  <a:pos x="35" y="18"/>
                </a:cxn>
                <a:cxn ang="0">
                  <a:pos x="21" y="31"/>
                </a:cxn>
                <a:cxn ang="0">
                  <a:pos x="21" y="31"/>
                </a:cxn>
                <a:cxn ang="0">
                  <a:pos x="15" y="37"/>
                </a:cxn>
                <a:cxn ang="0">
                  <a:pos x="9" y="45"/>
                </a:cxn>
                <a:cxn ang="0">
                  <a:pos x="4" y="52"/>
                </a:cxn>
                <a:cxn ang="0">
                  <a:pos x="1" y="60"/>
                </a:cxn>
                <a:cxn ang="0">
                  <a:pos x="1" y="60"/>
                </a:cxn>
                <a:cxn ang="0">
                  <a:pos x="0" y="62"/>
                </a:cxn>
                <a:cxn ang="0">
                  <a:pos x="1" y="64"/>
                </a:cxn>
                <a:cxn ang="0">
                  <a:pos x="2" y="65"/>
                </a:cxn>
                <a:cxn ang="0">
                  <a:pos x="4" y="65"/>
                </a:cxn>
                <a:cxn ang="0">
                  <a:pos x="6" y="66"/>
                </a:cxn>
                <a:cxn ang="0">
                  <a:pos x="7" y="65"/>
                </a:cxn>
                <a:cxn ang="0">
                  <a:pos x="10" y="64"/>
                </a:cxn>
                <a:cxn ang="0">
                  <a:pos x="10" y="62"/>
                </a:cxn>
                <a:cxn ang="0">
                  <a:pos x="10" y="62"/>
                </a:cxn>
                <a:cxn ang="0">
                  <a:pos x="12" y="57"/>
                </a:cxn>
                <a:cxn ang="0">
                  <a:pos x="15" y="53"/>
                </a:cxn>
                <a:cxn ang="0">
                  <a:pos x="21" y="45"/>
                </a:cxn>
                <a:cxn ang="0">
                  <a:pos x="38" y="29"/>
                </a:cxn>
                <a:cxn ang="0">
                  <a:pos x="38" y="29"/>
                </a:cxn>
                <a:cxn ang="0">
                  <a:pos x="44" y="24"/>
                </a:cxn>
                <a:cxn ang="0">
                  <a:pos x="51" y="19"/>
                </a:cxn>
                <a:cxn ang="0">
                  <a:pos x="56" y="12"/>
                </a:cxn>
                <a:cxn ang="0">
                  <a:pos x="58" y="9"/>
                </a:cxn>
                <a:cxn ang="0">
                  <a:pos x="60" y="5"/>
                </a:cxn>
                <a:cxn ang="0">
                  <a:pos x="60" y="5"/>
                </a:cxn>
                <a:cxn ang="0">
                  <a:pos x="60" y="3"/>
                </a:cxn>
                <a:cxn ang="0">
                  <a:pos x="59" y="2"/>
                </a:cxn>
                <a:cxn ang="0">
                  <a:pos x="58" y="0"/>
                </a:cxn>
                <a:cxn ang="0">
                  <a:pos x="56" y="0"/>
                </a:cxn>
                <a:cxn ang="0">
                  <a:pos x="54" y="0"/>
                </a:cxn>
                <a:cxn ang="0">
                  <a:pos x="53" y="0"/>
                </a:cxn>
                <a:cxn ang="0">
                  <a:pos x="52" y="1"/>
                </a:cxn>
                <a:cxn ang="0">
                  <a:pos x="51" y="3"/>
                </a:cxn>
                <a:cxn ang="0">
                  <a:pos x="51" y="3"/>
                </a:cxn>
              </a:cxnLst>
              <a:rect l="0" t="0" r="r" b="b"/>
              <a:pathLst>
                <a:path w="60" h="66">
                  <a:moveTo>
                    <a:pt x="51" y="3"/>
                  </a:moveTo>
                  <a:lnTo>
                    <a:pt x="51" y="3"/>
                  </a:lnTo>
                  <a:lnTo>
                    <a:pt x="50" y="5"/>
                  </a:lnTo>
                  <a:lnTo>
                    <a:pt x="49" y="7"/>
                  </a:lnTo>
                  <a:lnTo>
                    <a:pt x="45" y="11"/>
                  </a:lnTo>
                  <a:lnTo>
                    <a:pt x="35" y="18"/>
                  </a:lnTo>
                  <a:lnTo>
                    <a:pt x="35" y="18"/>
                  </a:lnTo>
                  <a:lnTo>
                    <a:pt x="21" y="31"/>
                  </a:lnTo>
                  <a:lnTo>
                    <a:pt x="21" y="31"/>
                  </a:lnTo>
                  <a:lnTo>
                    <a:pt x="15" y="37"/>
                  </a:lnTo>
                  <a:lnTo>
                    <a:pt x="9" y="45"/>
                  </a:lnTo>
                  <a:lnTo>
                    <a:pt x="4" y="52"/>
                  </a:lnTo>
                  <a:lnTo>
                    <a:pt x="1" y="60"/>
                  </a:lnTo>
                  <a:lnTo>
                    <a:pt x="1" y="60"/>
                  </a:lnTo>
                  <a:lnTo>
                    <a:pt x="0" y="62"/>
                  </a:lnTo>
                  <a:lnTo>
                    <a:pt x="1" y="64"/>
                  </a:lnTo>
                  <a:lnTo>
                    <a:pt x="2" y="65"/>
                  </a:lnTo>
                  <a:lnTo>
                    <a:pt x="4" y="65"/>
                  </a:lnTo>
                  <a:lnTo>
                    <a:pt x="6" y="66"/>
                  </a:lnTo>
                  <a:lnTo>
                    <a:pt x="7" y="65"/>
                  </a:lnTo>
                  <a:lnTo>
                    <a:pt x="10" y="64"/>
                  </a:lnTo>
                  <a:lnTo>
                    <a:pt x="10" y="62"/>
                  </a:lnTo>
                  <a:lnTo>
                    <a:pt x="10" y="62"/>
                  </a:lnTo>
                  <a:lnTo>
                    <a:pt x="12" y="57"/>
                  </a:lnTo>
                  <a:lnTo>
                    <a:pt x="15" y="53"/>
                  </a:lnTo>
                  <a:lnTo>
                    <a:pt x="21" y="45"/>
                  </a:lnTo>
                  <a:lnTo>
                    <a:pt x="38" y="29"/>
                  </a:lnTo>
                  <a:lnTo>
                    <a:pt x="38" y="29"/>
                  </a:lnTo>
                  <a:lnTo>
                    <a:pt x="44" y="24"/>
                  </a:lnTo>
                  <a:lnTo>
                    <a:pt x="51" y="19"/>
                  </a:lnTo>
                  <a:lnTo>
                    <a:pt x="56" y="12"/>
                  </a:lnTo>
                  <a:lnTo>
                    <a:pt x="58" y="9"/>
                  </a:lnTo>
                  <a:lnTo>
                    <a:pt x="60" y="5"/>
                  </a:lnTo>
                  <a:lnTo>
                    <a:pt x="60" y="5"/>
                  </a:lnTo>
                  <a:lnTo>
                    <a:pt x="60" y="3"/>
                  </a:lnTo>
                  <a:lnTo>
                    <a:pt x="59" y="2"/>
                  </a:lnTo>
                  <a:lnTo>
                    <a:pt x="58" y="0"/>
                  </a:lnTo>
                  <a:lnTo>
                    <a:pt x="56" y="0"/>
                  </a:lnTo>
                  <a:lnTo>
                    <a:pt x="54" y="0"/>
                  </a:lnTo>
                  <a:lnTo>
                    <a:pt x="53" y="0"/>
                  </a:lnTo>
                  <a:lnTo>
                    <a:pt x="52" y="1"/>
                  </a:lnTo>
                  <a:lnTo>
                    <a:pt x="51" y="3"/>
                  </a:lnTo>
                  <a:lnTo>
                    <a:pt x="51" y="3"/>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84" name="Freeform 305"/>
            <p:cNvSpPr/>
            <p:nvPr/>
          </p:nvSpPr>
          <p:spPr bwMode="auto">
            <a:xfrm>
              <a:off x="6704013" y="3460751"/>
              <a:ext cx="30163" cy="36513"/>
            </a:xfrm>
            <a:custGeom>
              <a:avLst/>
              <a:gdLst/>
              <a:ahLst/>
              <a:cxnLst>
                <a:cxn ang="0">
                  <a:pos x="49" y="1"/>
                </a:cxn>
                <a:cxn ang="0">
                  <a:pos x="49" y="1"/>
                </a:cxn>
                <a:cxn ang="0">
                  <a:pos x="24" y="31"/>
                </a:cxn>
                <a:cxn ang="0">
                  <a:pos x="12" y="46"/>
                </a:cxn>
                <a:cxn ang="0">
                  <a:pos x="1" y="61"/>
                </a:cxn>
                <a:cxn ang="0">
                  <a:pos x="1" y="61"/>
                </a:cxn>
                <a:cxn ang="0">
                  <a:pos x="0" y="63"/>
                </a:cxn>
                <a:cxn ang="0">
                  <a:pos x="1" y="65"/>
                </a:cxn>
                <a:cxn ang="0">
                  <a:pos x="1" y="66"/>
                </a:cxn>
                <a:cxn ang="0">
                  <a:pos x="3" y="67"/>
                </a:cxn>
                <a:cxn ang="0">
                  <a:pos x="4" y="69"/>
                </a:cxn>
                <a:cxn ang="0">
                  <a:pos x="6" y="69"/>
                </a:cxn>
                <a:cxn ang="0">
                  <a:pos x="8" y="69"/>
                </a:cxn>
                <a:cxn ang="0">
                  <a:pos x="9" y="66"/>
                </a:cxn>
                <a:cxn ang="0">
                  <a:pos x="9" y="66"/>
                </a:cxn>
                <a:cxn ang="0">
                  <a:pos x="20" y="51"/>
                </a:cxn>
                <a:cxn ang="0">
                  <a:pos x="32" y="36"/>
                </a:cxn>
                <a:cxn ang="0">
                  <a:pos x="56" y="8"/>
                </a:cxn>
                <a:cxn ang="0">
                  <a:pos x="56" y="8"/>
                </a:cxn>
                <a:cxn ang="0">
                  <a:pos x="57" y="6"/>
                </a:cxn>
                <a:cxn ang="0">
                  <a:pos x="58" y="4"/>
                </a:cxn>
                <a:cxn ang="0">
                  <a:pos x="57" y="2"/>
                </a:cxn>
                <a:cxn ang="0">
                  <a:pos x="56" y="1"/>
                </a:cxn>
                <a:cxn ang="0">
                  <a:pos x="54" y="0"/>
                </a:cxn>
                <a:cxn ang="0">
                  <a:pos x="52" y="0"/>
                </a:cxn>
                <a:cxn ang="0">
                  <a:pos x="50" y="0"/>
                </a:cxn>
                <a:cxn ang="0">
                  <a:pos x="49" y="1"/>
                </a:cxn>
                <a:cxn ang="0">
                  <a:pos x="49" y="1"/>
                </a:cxn>
              </a:cxnLst>
              <a:rect l="0" t="0" r="r" b="b"/>
              <a:pathLst>
                <a:path w="58" h="69">
                  <a:moveTo>
                    <a:pt x="49" y="1"/>
                  </a:moveTo>
                  <a:lnTo>
                    <a:pt x="49" y="1"/>
                  </a:lnTo>
                  <a:lnTo>
                    <a:pt x="24" y="31"/>
                  </a:lnTo>
                  <a:lnTo>
                    <a:pt x="12" y="46"/>
                  </a:lnTo>
                  <a:lnTo>
                    <a:pt x="1" y="61"/>
                  </a:lnTo>
                  <a:lnTo>
                    <a:pt x="1" y="61"/>
                  </a:lnTo>
                  <a:lnTo>
                    <a:pt x="0" y="63"/>
                  </a:lnTo>
                  <a:lnTo>
                    <a:pt x="1" y="65"/>
                  </a:lnTo>
                  <a:lnTo>
                    <a:pt x="1" y="66"/>
                  </a:lnTo>
                  <a:lnTo>
                    <a:pt x="3" y="67"/>
                  </a:lnTo>
                  <a:lnTo>
                    <a:pt x="4" y="69"/>
                  </a:lnTo>
                  <a:lnTo>
                    <a:pt x="6" y="69"/>
                  </a:lnTo>
                  <a:lnTo>
                    <a:pt x="8" y="69"/>
                  </a:lnTo>
                  <a:lnTo>
                    <a:pt x="9" y="66"/>
                  </a:lnTo>
                  <a:lnTo>
                    <a:pt x="9" y="66"/>
                  </a:lnTo>
                  <a:lnTo>
                    <a:pt x="20" y="51"/>
                  </a:lnTo>
                  <a:lnTo>
                    <a:pt x="32" y="36"/>
                  </a:lnTo>
                  <a:lnTo>
                    <a:pt x="56" y="8"/>
                  </a:lnTo>
                  <a:lnTo>
                    <a:pt x="56" y="8"/>
                  </a:lnTo>
                  <a:lnTo>
                    <a:pt x="57" y="6"/>
                  </a:lnTo>
                  <a:lnTo>
                    <a:pt x="58" y="4"/>
                  </a:lnTo>
                  <a:lnTo>
                    <a:pt x="57" y="2"/>
                  </a:lnTo>
                  <a:lnTo>
                    <a:pt x="56" y="1"/>
                  </a:lnTo>
                  <a:lnTo>
                    <a:pt x="54" y="0"/>
                  </a:lnTo>
                  <a:lnTo>
                    <a:pt x="52" y="0"/>
                  </a:lnTo>
                  <a:lnTo>
                    <a:pt x="50" y="0"/>
                  </a:lnTo>
                  <a:lnTo>
                    <a:pt x="49" y="1"/>
                  </a:lnTo>
                  <a:lnTo>
                    <a:pt x="49" y="1"/>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85" name="Freeform 306"/>
            <p:cNvSpPr/>
            <p:nvPr/>
          </p:nvSpPr>
          <p:spPr bwMode="auto">
            <a:xfrm>
              <a:off x="6704013" y="3514726"/>
              <a:ext cx="34925" cy="36513"/>
            </a:xfrm>
            <a:custGeom>
              <a:avLst/>
              <a:gdLst/>
              <a:ahLst/>
              <a:cxnLst>
                <a:cxn ang="0">
                  <a:pos x="60" y="1"/>
                </a:cxn>
                <a:cxn ang="0">
                  <a:pos x="60" y="1"/>
                </a:cxn>
                <a:cxn ang="0">
                  <a:pos x="43" y="14"/>
                </a:cxn>
                <a:cxn ang="0">
                  <a:pos x="29" y="29"/>
                </a:cxn>
                <a:cxn ang="0">
                  <a:pos x="14" y="44"/>
                </a:cxn>
                <a:cxn ang="0">
                  <a:pos x="1" y="60"/>
                </a:cxn>
                <a:cxn ang="0">
                  <a:pos x="1" y="60"/>
                </a:cxn>
                <a:cxn ang="0">
                  <a:pos x="0" y="62"/>
                </a:cxn>
                <a:cxn ang="0">
                  <a:pos x="0" y="64"/>
                </a:cxn>
                <a:cxn ang="0">
                  <a:pos x="1" y="67"/>
                </a:cxn>
                <a:cxn ang="0">
                  <a:pos x="3" y="68"/>
                </a:cxn>
                <a:cxn ang="0">
                  <a:pos x="4" y="68"/>
                </a:cxn>
                <a:cxn ang="0">
                  <a:pos x="6" y="68"/>
                </a:cxn>
                <a:cxn ang="0">
                  <a:pos x="7" y="67"/>
                </a:cxn>
                <a:cxn ang="0">
                  <a:pos x="7" y="67"/>
                </a:cxn>
                <a:cxn ang="0">
                  <a:pos x="20" y="51"/>
                </a:cxn>
                <a:cxn ang="0">
                  <a:pos x="35" y="35"/>
                </a:cxn>
                <a:cxn ang="0">
                  <a:pos x="50" y="20"/>
                </a:cxn>
                <a:cxn ang="0">
                  <a:pos x="67" y="7"/>
                </a:cxn>
                <a:cxn ang="0">
                  <a:pos x="67" y="7"/>
                </a:cxn>
                <a:cxn ang="0">
                  <a:pos x="68" y="6"/>
                </a:cxn>
                <a:cxn ang="0">
                  <a:pos x="68" y="4"/>
                </a:cxn>
                <a:cxn ang="0">
                  <a:pos x="68" y="3"/>
                </a:cxn>
                <a:cxn ang="0">
                  <a:pos x="67" y="1"/>
                </a:cxn>
                <a:cxn ang="0">
                  <a:pos x="64" y="0"/>
                </a:cxn>
                <a:cxn ang="0">
                  <a:pos x="62" y="0"/>
                </a:cxn>
                <a:cxn ang="0">
                  <a:pos x="60" y="1"/>
                </a:cxn>
                <a:cxn ang="0">
                  <a:pos x="60" y="1"/>
                </a:cxn>
              </a:cxnLst>
              <a:rect l="0" t="0" r="r" b="b"/>
              <a:pathLst>
                <a:path w="68" h="68">
                  <a:moveTo>
                    <a:pt x="60" y="1"/>
                  </a:moveTo>
                  <a:lnTo>
                    <a:pt x="60" y="1"/>
                  </a:lnTo>
                  <a:lnTo>
                    <a:pt x="43" y="14"/>
                  </a:lnTo>
                  <a:lnTo>
                    <a:pt x="29" y="29"/>
                  </a:lnTo>
                  <a:lnTo>
                    <a:pt x="14" y="44"/>
                  </a:lnTo>
                  <a:lnTo>
                    <a:pt x="1" y="60"/>
                  </a:lnTo>
                  <a:lnTo>
                    <a:pt x="1" y="60"/>
                  </a:lnTo>
                  <a:lnTo>
                    <a:pt x="0" y="62"/>
                  </a:lnTo>
                  <a:lnTo>
                    <a:pt x="0" y="64"/>
                  </a:lnTo>
                  <a:lnTo>
                    <a:pt x="1" y="67"/>
                  </a:lnTo>
                  <a:lnTo>
                    <a:pt x="3" y="68"/>
                  </a:lnTo>
                  <a:lnTo>
                    <a:pt x="4" y="68"/>
                  </a:lnTo>
                  <a:lnTo>
                    <a:pt x="6" y="68"/>
                  </a:lnTo>
                  <a:lnTo>
                    <a:pt x="7" y="67"/>
                  </a:lnTo>
                  <a:lnTo>
                    <a:pt x="7" y="67"/>
                  </a:lnTo>
                  <a:lnTo>
                    <a:pt x="20" y="51"/>
                  </a:lnTo>
                  <a:lnTo>
                    <a:pt x="35" y="35"/>
                  </a:lnTo>
                  <a:lnTo>
                    <a:pt x="50" y="20"/>
                  </a:lnTo>
                  <a:lnTo>
                    <a:pt x="67" y="7"/>
                  </a:lnTo>
                  <a:lnTo>
                    <a:pt x="67" y="7"/>
                  </a:lnTo>
                  <a:lnTo>
                    <a:pt x="68" y="6"/>
                  </a:lnTo>
                  <a:lnTo>
                    <a:pt x="68" y="4"/>
                  </a:lnTo>
                  <a:lnTo>
                    <a:pt x="68" y="3"/>
                  </a:lnTo>
                  <a:lnTo>
                    <a:pt x="67" y="1"/>
                  </a:lnTo>
                  <a:lnTo>
                    <a:pt x="64" y="0"/>
                  </a:lnTo>
                  <a:lnTo>
                    <a:pt x="62" y="0"/>
                  </a:lnTo>
                  <a:lnTo>
                    <a:pt x="60" y="1"/>
                  </a:lnTo>
                  <a:lnTo>
                    <a:pt x="60" y="1"/>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86" name="Freeform 307"/>
            <p:cNvSpPr/>
            <p:nvPr/>
          </p:nvSpPr>
          <p:spPr bwMode="auto">
            <a:xfrm>
              <a:off x="6704013" y="3554413"/>
              <a:ext cx="26988" cy="38100"/>
            </a:xfrm>
            <a:custGeom>
              <a:avLst/>
              <a:gdLst/>
              <a:ahLst/>
              <a:cxnLst>
                <a:cxn ang="0">
                  <a:pos x="42" y="6"/>
                </a:cxn>
                <a:cxn ang="0">
                  <a:pos x="42" y="6"/>
                </a:cxn>
                <a:cxn ang="0">
                  <a:pos x="41" y="9"/>
                </a:cxn>
                <a:cxn ang="0">
                  <a:pos x="39" y="13"/>
                </a:cxn>
                <a:cxn ang="0">
                  <a:pos x="34" y="20"/>
                </a:cxn>
                <a:cxn ang="0">
                  <a:pos x="22" y="33"/>
                </a:cxn>
                <a:cxn ang="0">
                  <a:pos x="22" y="33"/>
                </a:cxn>
                <a:cxn ang="0">
                  <a:pos x="11" y="47"/>
                </a:cxn>
                <a:cxn ang="0">
                  <a:pos x="1" y="62"/>
                </a:cxn>
                <a:cxn ang="0">
                  <a:pos x="1" y="62"/>
                </a:cxn>
                <a:cxn ang="0">
                  <a:pos x="0" y="63"/>
                </a:cxn>
                <a:cxn ang="0">
                  <a:pos x="0" y="65"/>
                </a:cxn>
                <a:cxn ang="0">
                  <a:pos x="1" y="68"/>
                </a:cxn>
                <a:cxn ang="0">
                  <a:pos x="3" y="69"/>
                </a:cxn>
                <a:cxn ang="0">
                  <a:pos x="4" y="70"/>
                </a:cxn>
                <a:cxn ang="0">
                  <a:pos x="6" y="69"/>
                </a:cxn>
                <a:cxn ang="0">
                  <a:pos x="7" y="68"/>
                </a:cxn>
                <a:cxn ang="0">
                  <a:pos x="7" y="68"/>
                </a:cxn>
                <a:cxn ang="0">
                  <a:pos x="20" y="50"/>
                </a:cxn>
                <a:cxn ang="0">
                  <a:pos x="35" y="33"/>
                </a:cxn>
                <a:cxn ang="0">
                  <a:pos x="35" y="33"/>
                </a:cxn>
                <a:cxn ang="0">
                  <a:pos x="41" y="26"/>
                </a:cxn>
                <a:cxn ang="0">
                  <a:pos x="45" y="20"/>
                </a:cxn>
                <a:cxn ang="0">
                  <a:pos x="49" y="13"/>
                </a:cxn>
                <a:cxn ang="0">
                  <a:pos x="51" y="6"/>
                </a:cxn>
                <a:cxn ang="0">
                  <a:pos x="51" y="6"/>
                </a:cxn>
                <a:cxn ang="0">
                  <a:pos x="51" y="3"/>
                </a:cxn>
                <a:cxn ang="0">
                  <a:pos x="50" y="1"/>
                </a:cxn>
                <a:cxn ang="0">
                  <a:pos x="48" y="0"/>
                </a:cxn>
                <a:cxn ang="0">
                  <a:pos x="47" y="0"/>
                </a:cxn>
                <a:cxn ang="0">
                  <a:pos x="43" y="1"/>
                </a:cxn>
                <a:cxn ang="0">
                  <a:pos x="42" y="3"/>
                </a:cxn>
                <a:cxn ang="0">
                  <a:pos x="42" y="6"/>
                </a:cxn>
                <a:cxn ang="0">
                  <a:pos x="42" y="6"/>
                </a:cxn>
              </a:cxnLst>
              <a:rect l="0" t="0" r="r" b="b"/>
              <a:pathLst>
                <a:path w="51" h="70">
                  <a:moveTo>
                    <a:pt x="42" y="6"/>
                  </a:moveTo>
                  <a:lnTo>
                    <a:pt x="42" y="6"/>
                  </a:lnTo>
                  <a:lnTo>
                    <a:pt x="41" y="9"/>
                  </a:lnTo>
                  <a:lnTo>
                    <a:pt x="39" y="13"/>
                  </a:lnTo>
                  <a:lnTo>
                    <a:pt x="34" y="20"/>
                  </a:lnTo>
                  <a:lnTo>
                    <a:pt x="22" y="33"/>
                  </a:lnTo>
                  <a:lnTo>
                    <a:pt x="22" y="33"/>
                  </a:lnTo>
                  <a:lnTo>
                    <a:pt x="11" y="47"/>
                  </a:lnTo>
                  <a:lnTo>
                    <a:pt x="1" y="62"/>
                  </a:lnTo>
                  <a:lnTo>
                    <a:pt x="1" y="62"/>
                  </a:lnTo>
                  <a:lnTo>
                    <a:pt x="0" y="63"/>
                  </a:lnTo>
                  <a:lnTo>
                    <a:pt x="0" y="65"/>
                  </a:lnTo>
                  <a:lnTo>
                    <a:pt x="1" y="68"/>
                  </a:lnTo>
                  <a:lnTo>
                    <a:pt x="3" y="69"/>
                  </a:lnTo>
                  <a:lnTo>
                    <a:pt x="4" y="70"/>
                  </a:lnTo>
                  <a:lnTo>
                    <a:pt x="6" y="69"/>
                  </a:lnTo>
                  <a:lnTo>
                    <a:pt x="7" y="68"/>
                  </a:lnTo>
                  <a:lnTo>
                    <a:pt x="7" y="68"/>
                  </a:lnTo>
                  <a:lnTo>
                    <a:pt x="20" y="50"/>
                  </a:lnTo>
                  <a:lnTo>
                    <a:pt x="35" y="33"/>
                  </a:lnTo>
                  <a:lnTo>
                    <a:pt x="35" y="33"/>
                  </a:lnTo>
                  <a:lnTo>
                    <a:pt x="41" y="26"/>
                  </a:lnTo>
                  <a:lnTo>
                    <a:pt x="45" y="20"/>
                  </a:lnTo>
                  <a:lnTo>
                    <a:pt x="49" y="13"/>
                  </a:lnTo>
                  <a:lnTo>
                    <a:pt x="51" y="6"/>
                  </a:lnTo>
                  <a:lnTo>
                    <a:pt x="51" y="6"/>
                  </a:lnTo>
                  <a:lnTo>
                    <a:pt x="51" y="3"/>
                  </a:lnTo>
                  <a:lnTo>
                    <a:pt x="50" y="1"/>
                  </a:lnTo>
                  <a:lnTo>
                    <a:pt x="48" y="0"/>
                  </a:lnTo>
                  <a:lnTo>
                    <a:pt x="47" y="0"/>
                  </a:lnTo>
                  <a:lnTo>
                    <a:pt x="43" y="1"/>
                  </a:lnTo>
                  <a:lnTo>
                    <a:pt x="42" y="3"/>
                  </a:lnTo>
                  <a:lnTo>
                    <a:pt x="42" y="6"/>
                  </a:lnTo>
                  <a:lnTo>
                    <a:pt x="42" y="6"/>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87" name="Freeform 308"/>
            <p:cNvSpPr/>
            <p:nvPr/>
          </p:nvSpPr>
          <p:spPr bwMode="auto">
            <a:xfrm>
              <a:off x="6704013" y="3603626"/>
              <a:ext cx="28575" cy="30163"/>
            </a:xfrm>
            <a:custGeom>
              <a:avLst/>
              <a:gdLst/>
              <a:ahLst/>
              <a:cxnLst>
                <a:cxn ang="0">
                  <a:pos x="46" y="2"/>
                </a:cxn>
                <a:cxn ang="0">
                  <a:pos x="46" y="2"/>
                </a:cxn>
                <a:cxn ang="0">
                  <a:pos x="22" y="24"/>
                </a:cxn>
                <a:cxn ang="0">
                  <a:pos x="1" y="48"/>
                </a:cxn>
                <a:cxn ang="0">
                  <a:pos x="1" y="48"/>
                </a:cxn>
                <a:cxn ang="0">
                  <a:pos x="0" y="50"/>
                </a:cxn>
                <a:cxn ang="0">
                  <a:pos x="0" y="52"/>
                </a:cxn>
                <a:cxn ang="0">
                  <a:pos x="0" y="54"/>
                </a:cxn>
                <a:cxn ang="0">
                  <a:pos x="1" y="56"/>
                </a:cxn>
                <a:cxn ang="0">
                  <a:pos x="3" y="57"/>
                </a:cxn>
                <a:cxn ang="0">
                  <a:pos x="4" y="57"/>
                </a:cxn>
                <a:cxn ang="0">
                  <a:pos x="6" y="57"/>
                </a:cxn>
                <a:cxn ang="0">
                  <a:pos x="7" y="56"/>
                </a:cxn>
                <a:cxn ang="0">
                  <a:pos x="7" y="56"/>
                </a:cxn>
                <a:cxn ang="0">
                  <a:pos x="30" y="32"/>
                </a:cxn>
                <a:cxn ang="0">
                  <a:pos x="52" y="8"/>
                </a:cxn>
                <a:cxn ang="0">
                  <a:pos x="52" y="8"/>
                </a:cxn>
                <a:cxn ang="0">
                  <a:pos x="53" y="6"/>
                </a:cxn>
                <a:cxn ang="0">
                  <a:pos x="53" y="5"/>
                </a:cxn>
                <a:cxn ang="0">
                  <a:pos x="53" y="3"/>
                </a:cxn>
                <a:cxn ang="0">
                  <a:pos x="52" y="2"/>
                </a:cxn>
                <a:cxn ang="0">
                  <a:pos x="51" y="1"/>
                </a:cxn>
                <a:cxn ang="0">
                  <a:pos x="49" y="0"/>
                </a:cxn>
                <a:cxn ang="0">
                  <a:pos x="47" y="0"/>
                </a:cxn>
                <a:cxn ang="0">
                  <a:pos x="46" y="2"/>
                </a:cxn>
                <a:cxn ang="0">
                  <a:pos x="46" y="2"/>
                </a:cxn>
              </a:cxnLst>
              <a:rect l="0" t="0" r="r" b="b"/>
              <a:pathLst>
                <a:path w="53" h="57">
                  <a:moveTo>
                    <a:pt x="46" y="2"/>
                  </a:moveTo>
                  <a:lnTo>
                    <a:pt x="46" y="2"/>
                  </a:lnTo>
                  <a:lnTo>
                    <a:pt x="22" y="24"/>
                  </a:lnTo>
                  <a:lnTo>
                    <a:pt x="1" y="48"/>
                  </a:lnTo>
                  <a:lnTo>
                    <a:pt x="1" y="48"/>
                  </a:lnTo>
                  <a:lnTo>
                    <a:pt x="0" y="50"/>
                  </a:lnTo>
                  <a:lnTo>
                    <a:pt x="0" y="52"/>
                  </a:lnTo>
                  <a:lnTo>
                    <a:pt x="0" y="54"/>
                  </a:lnTo>
                  <a:lnTo>
                    <a:pt x="1" y="56"/>
                  </a:lnTo>
                  <a:lnTo>
                    <a:pt x="3" y="57"/>
                  </a:lnTo>
                  <a:lnTo>
                    <a:pt x="4" y="57"/>
                  </a:lnTo>
                  <a:lnTo>
                    <a:pt x="6" y="57"/>
                  </a:lnTo>
                  <a:lnTo>
                    <a:pt x="7" y="56"/>
                  </a:lnTo>
                  <a:lnTo>
                    <a:pt x="7" y="56"/>
                  </a:lnTo>
                  <a:lnTo>
                    <a:pt x="30" y="32"/>
                  </a:lnTo>
                  <a:lnTo>
                    <a:pt x="52" y="8"/>
                  </a:lnTo>
                  <a:lnTo>
                    <a:pt x="52" y="8"/>
                  </a:lnTo>
                  <a:lnTo>
                    <a:pt x="53" y="6"/>
                  </a:lnTo>
                  <a:lnTo>
                    <a:pt x="53" y="5"/>
                  </a:lnTo>
                  <a:lnTo>
                    <a:pt x="53" y="3"/>
                  </a:lnTo>
                  <a:lnTo>
                    <a:pt x="52" y="2"/>
                  </a:lnTo>
                  <a:lnTo>
                    <a:pt x="51" y="1"/>
                  </a:lnTo>
                  <a:lnTo>
                    <a:pt x="49" y="0"/>
                  </a:lnTo>
                  <a:lnTo>
                    <a:pt x="47" y="0"/>
                  </a:lnTo>
                  <a:lnTo>
                    <a:pt x="46" y="2"/>
                  </a:lnTo>
                  <a:lnTo>
                    <a:pt x="46" y="2"/>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88" name="Freeform 309"/>
            <p:cNvSpPr/>
            <p:nvPr/>
          </p:nvSpPr>
          <p:spPr bwMode="auto">
            <a:xfrm>
              <a:off x="6704013" y="3644901"/>
              <a:ext cx="34925" cy="44450"/>
            </a:xfrm>
            <a:custGeom>
              <a:avLst/>
              <a:gdLst/>
              <a:ahLst/>
              <a:cxnLst>
                <a:cxn ang="0">
                  <a:pos x="59" y="2"/>
                </a:cxn>
                <a:cxn ang="0">
                  <a:pos x="59" y="2"/>
                </a:cxn>
                <a:cxn ang="0">
                  <a:pos x="53" y="11"/>
                </a:cxn>
                <a:cxn ang="0">
                  <a:pos x="47" y="18"/>
                </a:cxn>
                <a:cxn ang="0">
                  <a:pos x="41" y="24"/>
                </a:cxn>
                <a:cxn ang="0">
                  <a:pos x="35" y="31"/>
                </a:cxn>
                <a:cxn ang="0">
                  <a:pos x="35" y="31"/>
                </a:cxn>
                <a:cxn ang="0">
                  <a:pos x="18" y="54"/>
                </a:cxn>
                <a:cxn ang="0">
                  <a:pos x="1" y="76"/>
                </a:cxn>
                <a:cxn ang="0">
                  <a:pos x="1" y="76"/>
                </a:cxn>
                <a:cxn ang="0">
                  <a:pos x="0" y="77"/>
                </a:cxn>
                <a:cxn ang="0">
                  <a:pos x="0" y="79"/>
                </a:cxn>
                <a:cxn ang="0">
                  <a:pos x="1" y="82"/>
                </a:cxn>
                <a:cxn ang="0">
                  <a:pos x="2" y="83"/>
                </a:cxn>
                <a:cxn ang="0">
                  <a:pos x="4" y="84"/>
                </a:cxn>
                <a:cxn ang="0">
                  <a:pos x="6" y="83"/>
                </a:cxn>
                <a:cxn ang="0">
                  <a:pos x="7" y="82"/>
                </a:cxn>
                <a:cxn ang="0">
                  <a:pos x="7" y="82"/>
                </a:cxn>
                <a:cxn ang="0">
                  <a:pos x="22" y="64"/>
                </a:cxn>
                <a:cxn ang="0">
                  <a:pos x="37" y="45"/>
                </a:cxn>
                <a:cxn ang="0">
                  <a:pos x="37" y="45"/>
                </a:cxn>
                <a:cxn ang="0">
                  <a:pos x="45" y="36"/>
                </a:cxn>
                <a:cxn ang="0">
                  <a:pos x="53" y="27"/>
                </a:cxn>
                <a:cxn ang="0">
                  <a:pos x="61" y="18"/>
                </a:cxn>
                <a:cxn ang="0">
                  <a:pos x="64" y="13"/>
                </a:cxn>
                <a:cxn ang="0">
                  <a:pos x="67" y="8"/>
                </a:cxn>
                <a:cxn ang="0">
                  <a:pos x="67" y="8"/>
                </a:cxn>
                <a:cxn ang="0">
                  <a:pos x="68" y="6"/>
                </a:cxn>
                <a:cxn ang="0">
                  <a:pos x="67" y="4"/>
                </a:cxn>
                <a:cxn ang="0">
                  <a:pos x="65" y="1"/>
                </a:cxn>
                <a:cxn ang="0">
                  <a:pos x="64" y="0"/>
                </a:cxn>
                <a:cxn ang="0">
                  <a:pos x="62" y="0"/>
                </a:cxn>
                <a:cxn ang="0">
                  <a:pos x="60" y="1"/>
                </a:cxn>
                <a:cxn ang="0">
                  <a:pos x="59" y="2"/>
                </a:cxn>
                <a:cxn ang="0">
                  <a:pos x="59" y="2"/>
                </a:cxn>
              </a:cxnLst>
              <a:rect l="0" t="0" r="r" b="b"/>
              <a:pathLst>
                <a:path w="68" h="84">
                  <a:moveTo>
                    <a:pt x="59" y="2"/>
                  </a:moveTo>
                  <a:lnTo>
                    <a:pt x="59" y="2"/>
                  </a:lnTo>
                  <a:lnTo>
                    <a:pt x="53" y="11"/>
                  </a:lnTo>
                  <a:lnTo>
                    <a:pt x="47" y="18"/>
                  </a:lnTo>
                  <a:lnTo>
                    <a:pt x="41" y="24"/>
                  </a:lnTo>
                  <a:lnTo>
                    <a:pt x="35" y="31"/>
                  </a:lnTo>
                  <a:lnTo>
                    <a:pt x="35" y="31"/>
                  </a:lnTo>
                  <a:lnTo>
                    <a:pt x="18" y="54"/>
                  </a:lnTo>
                  <a:lnTo>
                    <a:pt x="1" y="76"/>
                  </a:lnTo>
                  <a:lnTo>
                    <a:pt x="1" y="76"/>
                  </a:lnTo>
                  <a:lnTo>
                    <a:pt x="0" y="77"/>
                  </a:lnTo>
                  <a:lnTo>
                    <a:pt x="0" y="79"/>
                  </a:lnTo>
                  <a:lnTo>
                    <a:pt x="1" y="82"/>
                  </a:lnTo>
                  <a:lnTo>
                    <a:pt x="2" y="83"/>
                  </a:lnTo>
                  <a:lnTo>
                    <a:pt x="4" y="84"/>
                  </a:lnTo>
                  <a:lnTo>
                    <a:pt x="6" y="83"/>
                  </a:lnTo>
                  <a:lnTo>
                    <a:pt x="7" y="82"/>
                  </a:lnTo>
                  <a:lnTo>
                    <a:pt x="7" y="82"/>
                  </a:lnTo>
                  <a:lnTo>
                    <a:pt x="22" y="64"/>
                  </a:lnTo>
                  <a:lnTo>
                    <a:pt x="37" y="45"/>
                  </a:lnTo>
                  <a:lnTo>
                    <a:pt x="37" y="45"/>
                  </a:lnTo>
                  <a:lnTo>
                    <a:pt x="45" y="36"/>
                  </a:lnTo>
                  <a:lnTo>
                    <a:pt x="53" y="27"/>
                  </a:lnTo>
                  <a:lnTo>
                    <a:pt x="61" y="18"/>
                  </a:lnTo>
                  <a:lnTo>
                    <a:pt x="64" y="13"/>
                  </a:lnTo>
                  <a:lnTo>
                    <a:pt x="67" y="8"/>
                  </a:lnTo>
                  <a:lnTo>
                    <a:pt x="67" y="8"/>
                  </a:lnTo>
                  <a:lnTo>
                    <a:pt x="68" y="6"/>
                  </a:lnTo>
                  <a:lnTo>
                    <a:pt x="67" y="4"/>
                  </a:lnTo>
                  <a:lnTo>
                    <a:pt x="65" y="1"/>
                  </a:lnTo>
                  <a:lnTo>
                    <a:pt x="64" y="0"/>
                  </a:lnTo>
                  <a:lnTo>
                    <a:pt x="62" y="0"/>
                  </a:lnTo>
                  <a:lnTo>
                    <a:pt x="60" y="1"/>
                  </a:lnTo>
                  <a:lnTo>
                    <a:pt x="59" y="2"/>
                  </a:lnTo>
                  <a:lnTo>
                    <a:pt x="59" y="2"/>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89" name="Freeform 310"/>
            <p:cNvSpPr/>
            <p:nvPr/>
          </p:nvSpPr>
          <p:spPr bwMode="auto">
            <a:xfrm>
              <a:off x="6699251" y="3689351"/>
              <a:ext cx="41275" cy="46038"/>
            </a:xfrm>
            <a:custGeom>
              <a:avLst/>
              <a:gdLst/>
              <a:ahLst/>
              <a:cxnLst>
                <a:cxn ang="0">
                  <a:pos x="71" y="2"/>
                </a:cxn>
                <a:cxn ang="0">
                  <a:pos x="71" y="2"/>
                </a:cxn>
                <a:cxn ang="0">
                  <a:pos x="62" y="13"/>
                </a:cxn>
                <a:cxn ang="0">
                  <a:pos x="53" y="22"/>
                </a:cxn>
                <a:cxn ang="0">
                  <a:pos x="34" y="41"/>
                </a:cxn>
                <a:cxn ang="0">
                  <a:pos x="25" y="50"/>
                </a:cxn>
                <a:cxn ang="0">
                  <a:pos x="17" y="59"/>
                </a:cxn>
                <a:cxn ang="0">
                  <a:pos x="9" y="70"/>
                </a:cxn>
                <a:cxn ang="0">
                  <a:pos x="1" y="81"/>
                </a:cxn>
                <a:cxn ang="0">
                  <a:pos x="1" y="81"/>
                </a:cxn>
                <a:cxn ang="0">
                  <a:pos x="0" y="82"/>
                </a:cxn>
                <a:cxn ang="0">
                  <a:pos x="1" y="84"/>
                </a:cxn>
                <a:cxn ang="0">
                  <a:pos x="2" y="86"/>
                </a:cxn>
                <a:cxn ang="0">
                  <a:pos x="3" y="87"/>
                </a:cxn>
                <a:cxn ang="0">
                  <a:pos x="4" y="87"/>
                </a:cxn>
                <a:cxn ang="0">
                  <a:pos x="6" y="87"/>
                </a:cxn>
                <a:cxn ang="0">
                  <a:pos x="9" y="87"/>
                </a:cxn>
                <a:cxn ang="0">
                  <a:pos x="10" y="85"/>
                </a:cxn>
                <a:cxn ang="0">
                  <a:pos x="10" y="85"/>
                </a:cxn>
                <a:cxn ang="0">
                  <a:pos x="17" y="74"/>
                </a:cxn>
                <a:cxn ang="0">
                  <a:pos x="25" y="65"/>
                </a:cxn>
                <a:cxn ang="0">
                  <a:pos x="33" y="54"/>
                </a:cxn>
                <a:cxn ang="0">
                  <a:pos x="43" y="45"/>
                </a:cxn>
                <a:cxn ang="0">
                  <a:pos x="61" y="27"/>
                </a:cxn>
                <a:cxn ang="0">
                  <a:pos x="71" y="17"/>
                </a:cxn>
                <a:cxn ang="0">
                  <a:pos x="79" y="7"/>
                </a:cxn>
                <a:cxn ang="0">
                  <a:pos x="79" y="7"/>
                </a:cxn>
                <a:cxn ang="0">
                  <a:pos x="79" y="6"/>
                </a:cxn>
                <a:cxn ang="0">
                  <a:pos x="79" y="3"/>
                </a:cxn>
                <a:cxn ang="0">
                  <a:pos x="78" y="2"/>
                </a:cxn>
                <a:cxn ang="0">
                  <a:pos x="77" y="1"/>
                </a:cxn>
                <a:cxn ang="0">
                  <a:pos x="74" y="0"/>
                </a:cxn>
                <a:cxn ang="0">
                  <a:pos x="72" y="0"/>
                </a:cxn>
                <a:cxn ang="0">
                  <a:pos x="71" y="2"/>
                </a:cxn>
                <a:cxn ang="0">
                  <a:pos x="71" y="2"/>
                </a:cxn>
              </a:cxnLst>
              <a:rect l="0" t="0" r="r" b="b"/>
              <a:pathLst>
                <a:path w="79" h="87">
                  <a:moveTo>
                    <a:pt x="71" y="2"/>
                  </a:moveTo>
                  <a:lnTo>
                    <a:pt x="71" y="2"/>
                  </a:lnTo>
                  <a:lnTo>
                    <a:pt x="62" y="13"/>
                  </a:lnTo>
                  <a:lnTo>
                    <a:pt x="53" y="22"/>
                  </a:lnTo>
                  <a:lnTo>
                    <a:pt x="34" y="41"/>
                  </a:lnTo>
                  <a:lnTo>
                    <a:pt x="25" y="50"/>
                  </a:lnTo>
                  <a:lnTo>
                    <a:pt x="17" y="59"/>
                  </a:lnTo>
                  <a:lnTo>
                    <a:pt x="9" y="70"/>
                  </a:lnTo>
                  <a:lnTo>
                    <a:pt x="1" y="81"/>
                  </a:lnTo>
                  <a:lnTo>
                    <a:pt x="1" y="81"/>
                  </a:lnTo>
                  <a:lnTo>
                    <a:pt x="0" y="82"/>
                  </a:lnTo>
                  <a:lnTo>
                    <a:pt x="1" y="84"/>
                  </a:lnTo>
                  <a:lnTo>
                    <a:pt x="2" y="86"/>
                  </a:lnTo>
                  <a:lnTo>
                    <a:pt x="3" y="87"/>
                  </a:lnTo>
                  <a:lnTo>
                    <a:pt x="4" y="87"/>
                  </a:lnTo>
                  <a:lnTo>
                    <a:pt x="6" y="87"/>
                  </a:lnTo>
                  <a:lnTo>
                    <a:pt x="9" y="87"/>
                  </a:lnTo>
                  <a:lnTo>
                    <a:pt x="10" y="85"/>
                  </a:lnTo>
                  <a:lnTo>
                    <a:pt x="10" y="85"/>
                  </a:lnTo>
                  <a:lnTo>
                    <a:pt x="17" y="74"/>
                  </a:lnTo>
                  <a:lnTo>
                    <a:pt x="25" y="65"/>
                  </a:lnTo>
                  <a:lnTo>
                    <a:pt x="33" y="54"/>
                  </a:lnTo>
                  <a:lnTo>
                    <a:pt x="43" y="45"/>
                  </a:lnTo>
                  <a:lnTo>
                    <a:pt x="61" y="27"/>
                  </a:lnTo>
                  <a:lnTo>
                    <a:pt x="71" y="17"/>
                  </a:lnTo>
                  <a:lnTo>
                    <a:pt x="79" y="7"/>
                  </a:lnTo>
                  <a:lnTo>
                    <a:pt x="79" y="7"/>
                  </a:lnTo>
                  <a:lnTo>
                    <a:pt x="79" y="6"/>
                  </a:lnTo>
                  <a:lnTo>
                    <a:pt x="79" y="3"/>
                  </a:lnTo>
                  <a:lnTo>
                    <a:pt x="78" y="2"/>
                  </a:lnTo>
                  <a:lnTo>
                    <a:pt x="77" y="1"/>
                  </a:lnTo>
                  <a:lnTo>
                    <a:pt x="74" y="0"/>
                  </a:lnTo>
                  <a:lnTo>
                    <a:pt x="72" y="0"/>
                  </a:lnTo>
                  <a:lnTo>
                    <a:pt x="71" y="2"/>
                  </a:lnTo>
                  <a:lnTo>
                    <a:pt x="71" y="2"/>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90" name="Freeform 311"/>
            <p:cNvSpPr/>
            <p:nvPr/>
          </p:nvSpPr>
          <p:spPr bwMode="auto">
            <a:xfrm>
              <a:off x="6732588" y="3716338"/>
              <a:ext cx="23813" cy="33338"/>
            </a:xfrm>
            <a:custGeom>
              <a:avLst/>
              <a:gdLst/>
              <a:ahLst/>
              <a:cxnLst>
                <a:cxn ang="0">
                  <a:pos x="37" y="2"/>
                </a:cxn>
                <a:cxn ang="0">
                  <a:pos x="37" y="2"/>
                </a:cxn>
                <a:cxn ang="0">
                  <a:pos x="26" y="18"/>
                </a:cxn>
                <a:cxn ang="0">
                  <a:pos x="17" y="33"/>
                </a:cxn>
                <a:cxn ang="0">
                  <a:pos x="17" y="33"/>
                </a:cxn>
                <a:cxn ang="0">
                  <a:pos x="13" y="39"/>
                </a:cxn>
                <a:cxn ang="0">
                  <a:pos x="8" y="46"/>
                </a:cxn>
                <a:cxn ang="0">
                  <a:pos x="5" y="51"/>
                </a:cxn>
                <a:cxn ang="0">
                  <a:pos x="2" y="58"/>
                </a:cxn>
                <a:cxn ang="0">
                  <a:pos x="2" y="58"/>
                </a:cxn>
                <a:cxn ang="0">
                  <a:pos x="0" y="60"/>
                </a:cxn>
                <a:cxn ang="0">
                  <a:pos x="2" y="61"/>
                </a:cxn>
                <a:cxn ang="0">
                  <a:pos x="3" y="63"/>
                </a:cxn>
                <a:cxn ang="0">
                  <a:pos x="5" y="63"/>
                </a:cxn>
                <a:cxn ang="0">
                  <a:pos x="6" y="63"/>
                </a:cxn>
                <a:cxn ang="0">
                  <a:pos x="8" y="63"/>
                </a:cxn>
                <a:cxn ang="0">
                  <a:pos x="9" y="62"/>
                </a:cxn>
                <a:cxn ang="0">
                  <a:pos x="10" y="60"/>
                </a:cxn>
                <a:cxn ang="0">
                  <a:pos x="10" y="60"/>
                </a:cxn>
                <a:cxn ang="0">
                  <a:pos x="13" y="54"/>
                </a:cxn>
                <a:cxn ang="0">
                  <a:pos x="18" y="48"/>
                </a:cxn>
                <a:cxn ang="0">
                  <a:pos x="22" y="42"/>
                </a:cxn>
                <a:cxn ang="0">
                  <a:pos x="26" y="35"/>
                </a:cxn>
                <a:cxn ang="0">
                  <a:pos x="26" y="35"/>
                </a:cxn>
                <a:cxn ang="0">
                  <a:pos x="36" y="21"/>
                </a:cxn>
                <a:cxn ang="0">
                  <a:pos x="45" y="7"/>
                </a:cxn>
                <a:cxn ang="0">
                  <a:pos x="45" y="7"/>
                </a:cxn>
                <a:cxn ang="0">
                  <a:pos x="46" y="5"/>
                </a:cxn>
                <a:cxn ang="0">
                  <a:pos x="46" y="3"/>
                </a:cxn>
                <a:cxn ang="0">
                  <a:pos x="45" y="2"/>
                </a:cxn>
                <a:cxn ang="0">
                  <a:pos x="44" y="1"/>
                </a:cxn>
                <a:cxn ang="0">
                  <a:pos x="41" y="0"/>
                </a:cxn>
                <a:cxn ang="0">
                  <a:pos x="39" y="1"/>
                </a:cxn>
                <a:cxn ang="0">
                  <a:pos x="37" y="2"/>
                </a:cxn>
                <a:cxn ang="0">
                  <a:pos x="37" y="2"/>
                </a:cxn>
              </a:cxnLst>
              <a:rect l="0" t="0" r="r" b="b"/>
              <a:pathLst>
                <a:path w="46" h="63">
                  <a:moveTo>
                    <a:pt x="37" y="2"/>
                  </a:moveTo>
                  <a:lnTo>
                    <a:pt x="37" y="2"/>
                  </a:lnTo>
                  <a:lnTo>
                    <a:pt x="26" y="18"/>
                  </a:lnTo>
                  <a:lnTo>
                    <a:pt x="17" y="33"/>
                  </a:lnTo>
                  <a:lnTo>
                    <a:pt x="17" y="33"/>
                  </a:lnTo>
                  <a:lnTo>
                    <a:pt x="13" y="39"/>
                  </a:lnTo>
                  <a:lnTo>
                    <a:pt x="8" y="46"/>
                  </a:lnTo>
                  <a:lnTo>
                    <a:pt x="5" y="51"/>
                  </a:lnTo>
                  <a:lnTo>
                    <a:pt x="2" y="58"/>
                  </a:lnTo>
                  <a:lnTo>
                    <a:pt x="2" y="58"/>
                  </a:lnTo>
                  <a:lnTo>
                    <a:pt x="0" y="60"/>
                  </a:lnTo>
                  <a:lnTo>
                    <a:pt x="2" y="61"/>
                  </a:lnTo>
                  <a:lnTo>
                    <a:pt x="3" y="63"/>
                  </a:lnTo>
                  <a:lnTo>
                    <a:pt x="5" y="63"/>
                  </a:lnTo>
                  <a:lnTo>
                    <a:pt x="6" y="63"/>
                  </a:lnTo>
                  <a:lnTo>
                    <a:pt x="8" y="63"/>
                  </a:lnTo>
                  <a:lnTo>
                    <a:pt x="9" y="62"/>
                  </a:lnTo>
                  <a:lnTo>
                    <a:pt x="10" y="60"/>
                  </a:lnTo>
                  <a:lnTo>
                    <a:pt x="10" y="60"/>
                  </a:lnTo>
                  <a:lnTo>
                    <a:pt x="13" y="54"/>
                  </a:lnTo>
                  <a:lnTo>
                    <a:pt x="18" y="48"/>
                  </a:lnTo>
                  <a:lnTo>
                    <a:pt x="22" y="42"/>
                  </a:lnTo>
                  <a:lnTo>
                    <a:pt x="26" y="35"/>
                  </a:lnTo>
                  <a:lnTo>
                    <a:pt x="26" y="35"/>
                  </a:lnTo>
                  <a:lnTo>
                    <a:pt x="36" y="21"/>
                  </a:lnTo>
                  <a:lnTo>
                    <a:pt x="45" y="7"/>
                  </a:lnTo>
                  <a:lnTo>
                    <a:pt x="45" y="7"/>
                  </a:lnTo>
                  <a:lnTo>
                    <a:pt x="46" y="5"/>
                  </a:lnTo>
                  <a:lnTo>
                    <a:pt x="46" y="3"/>
                  </a:lnTo>
                  <a:lnTo>
                    <a:pt x="45" y="2"/>
                  </a:lnTo>
                  <a:lnTo>
                    <a:pt x="44" y="1"/>
                  </a:lnTo>
                  <a:lnTo>
                    <a:pt x="41" y="0"/>
                  </a:lnTo>
                  <a:lnTo>
                    <a:pt x="39" y="1"/>
                  </a:lnTo>
                  <a:lnTo>
                    <a:pt x="37" y="2"/>
                  </a:lnTo>
                  <a:lnTo>
                    <a:pt x="37" y="2"/>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91" name="Freeform 312"/>
            <p:cNvSpPr/>
            <p:nvPr/>
          </p:nvSpPr>
          <p:spPr bwMode="auto">
            <a:xfrm>
              <a:off x="6786563" y="3716338"/>
              <a:ext cx="25400" cy="33338"/>
            </a:xfrm>
            <a:custGeom>
              <a:avLst/>
              <a:gdLst/>
              <a:ahLst/>
              <a:cxnLst>
                <a:cxn ang="0">
                  <a:pos x="41" y="1"/>
                </a:cxn>
                <a:cxn ang="0">
                  <a:pos x="41" y="1"/>
                </a:cxn>
                <a:cxn ang="0">
                  <a:pos x="36" y="7"/>
                </a:cxn>
                <a:cxn ang="0">
                  <a:pos x="31" y="15"/>
                </a:cxn>
                <a:cxn ang="0">
                  <a:pos x="22" y="28"/>
                </a:cxn>
                <a:cxn ang="0">
                  <a:pos x="22" y="28"/>
                </a:cxn>
                <a:cxn ang="0">
                  <a:pos x="17" y="35"/>
                </a:cxn>
                <a:cxn ang="0">
                  <a:pos x="11" y="43"/>
                </a:cxn>
                <a:cxn ang="0">
                  <a:pos x="11" y="43"/>
                </a:cxn>
                <a:cxn ang="0">
                  <a:pos x="9" y="47"/>
                </a:cxn>
                <a:cxn ang="0">
                  <a:pos x="6" y="50"/>
                </a:cxn>
                <a:cxn ang="0">
                  <a:pos x="3" y="53"/>
                </a:cxn>
                <a:cxn ang="0">
                  <a:pos x="0" y="57"/>
                </a:cxn>
                <a:cxn ang="0">
                  <a:pos x="0" y="57"/>
                </a:cxn>
                <a:cxn ang="0">
                  <a:pos x="0" y="59"/>
                </a:cxn>
                <a:cxn ang="0">
                  <a:pos x="0" y="61"/>
                </a:cxn>
                <a:cxn ang="0">
                  <a:pos x="3" y="63"/>
                </a:cxn>
                <a:cxn ang="0">
                  <a:pos x="4" y="64"/>
                </a:cxn>
                <a:cxn ang="0">
                  <a:pos x="6" y="64"/>
                </a:cxn>
                <a:cxn ang="0">
                  <a:pos x="7" y="63"/>
                </a:cxn>
                <a:cxn ang="0">
                  <a:pos x="8" y="61"/>
                </a:cxn>
                <a:cxn ang="0">
                  <a:pos x="8" y="61"/>
                </a:cxn>
                <a:cxn ang="0">
                  <a:pos x="10" y="59"/>
                </a:cxn>
                <a:cxn ang="0">
                  <a:pos x="12" y="58"/>
                </a:cxn>
                <a:cxn ang="0">
                  <a:pos x="15" y="56"/>
                </a:cxn>
                <a:cxn ang="0">
                  <a:pos x="16" y="55"/>
                </a:cxn>
                <a:cxn ang="0">
                  <a:pos x="16" y="55"/>
                </a:cxn>
                <a:cxn ang="0">
                  <a:pos x="21" y="46"/>
                </a:cxn>
                <a:cxn ang="0">
                  <a:pos x="24" y="41"/>
                </a:cxn>
                <a:cxn ang="0">
                  <a:pos x="27" y="36"/>
                </a:cxn>
                <a:cxn ang="0">
                  <a:pos x="27" y="36"/>
                </a:cxn>
                <a:cxn ang="0">
                  <a:pos x="32" y="29"/>
                </a:cxn>
                <a:cxn ang="0">
                  <a:pos x="37" y="22"/>
                </a:cxn>
                <a:cxn ang="0">
                  <a:pos x="43" y="15"/>
                </a:cxn>
                <a:cxn ang="0">
                  <a:pos x="49" y="8"/>
                </a:cxn>
                <a:cxn ang="0">
                  <a:pos x="49" y="8"/>
                </a:cxn>
                <a:cxn ang="0">
                  <a:pos x="50" y="6"/>
                </a:cxn>
                <a:cxn ang="0">
                  <a:pos x="50" y="4"/>
                </a:cxn>
                <a:cxn ang="0">
                  <a:pos x="49" y="2"/>
                </a:cxn>
                <a:cxn ang="0">
                  <a:pos x="48" y="1"/>
                </a:cxn>
                <a:cxn ang="0">
                  <a:pos x="47" y="0"/>
                </a:cxn>
                <a:cxn ang="0">
                  <a:pos x="45" y="0"/>
                </a:cxn>
                <a:cxn ang="0">
                  <a:pos x="44" y="0"/>
                </a:cxn>
                <a:cxn ang="0">
                  <a:pos x="41" y="1"/>
                </a:cxn>
                <a:cxn ang="0">
                  <a:pos x="41" y="1"/>
                </a:cxn>
              </a:cxnLst>
              <a:rect l="0" t="0" r="r" b="b"/>
              <a:pathLst>
                <a:path w="50" h="64">
                  <a:moveTo>
                    <a:pt x="41" y="1"/>
                  </a:moveTo>
                  <a:lnTo>
                    <a:pt x="41" y="1"/>
                  </a:lnTo>
                  <a:lnTo>
                    <a:pt x="36" y="7"/>
                  </a:lnTo>
                  <a:lnTo>
                    <a:pt x="31" y="15"/>
                  </a:lnTo>
                  <a:lnTo>
                    <a:pt x="22" y="28"/>
                  </a:lnTo>
                  <a:lnTo>
                    <a:pt x="22" y="28"/>
                  </a:lnTo>
                  <a:lnTo>
                    <a:pt x="17" y="35"/>
                  </a:lnTo>
                  <a:lnTo>
                    <a:pt x="11" y="43"/>
                  </a:lnTo>
                  <a:lnTo>
                    <a:pt x="11" y="43"/>
                  </a:lnTo>
                  <a:lnTo>
                    <a:pt x="9" y="47"/>
                  </a:lnTo>
                  <a:lnTo>
                    <a:pt x="6" y="50"/>
                  </a:lnTo>
                  <a:lnTo>
                    <a:pt x="3" y="53"/>
                  </a:lnTo>
                  <a:lnTo>
                    <a:pt x="0" y="57"/>
                  </a:lnTo>
                  <a:lnTo>
                    <a:pt x="0" y="57"/>
                  </a:lnTo>
                  <a:lnTo>
                    <a:pt x="0" y="59"/>
                  </a:lnTo>
                  <a:lnTo>
                    <a:pt x="0" y="61"/>
                  </a:lnTo>
                  <a:lnTo>
                    <a:pt x="3" y="63"/>
                  </a:lnTo>
                  <a:lnTo>
                    <a:pt x="4" y="64"/>
                  </a:lnTo>
                  <a:lnTo>
                    <a:pt x="6" y="64"/>
                  </a:lnTo>
                  <a:lnTo>
                    <a:pt x="7" y="63"/>
                  </a:lnTo>
                  <a:lnTo>
                    <a:pt x="8" y="61"/>
                  </a:lnTo>
                  <a:lnTo>
                    <a:pt x="8" y="61"/>
                  </a:lnTo>
                  <a:lnTo>
                    <a:pt x="10" y="59"/>
                  </a:lnTo>
                  <a:lnTo>
                    <a:pt x="12" y="58"/>
                  </a:lnTo>
                  <a:lnTo>
                    <a:pt x="15" y="56"/>
                  </a:lnTo>
                  <a:lnTo>
                    <a:pt x="16" y="55"/>
                  </a:lnTo>
                  <a:lnTo>
                    <a:pt x="16" y="55"/>
                  </a:lnTo>
                  <a:lnTo>
                    <a:pt x="21" y="46"/>
                  </a:lnTo>
                  <a:lnTo>
                    <a:pt x="24" y="41"/>
                  </a:lnTo>
                  <a:lnTo>
                    <a:pt x="27" y="36"/>
                  </a:lnTo>
                  <a:lnTo>
                    <a:pt x="27" y="36"/>
                  </a:lnTo>
                  <a:lnTo>
                    <a:pt x="32" y="29"/>
                  </a:lnTo>
                  <a:lnTo>
                    <a:pt x="37" y="22"/>
                  </a:lnTo>
                  <a:lnTo>
                    <a:pt x="43" y="15"/>
                  </a:lnTo>
                  <a:lnTo>
                    <a:pt x="49" y="8"/>
                  </a:lnTo>
                  <a:lnTo>
                    <a:pt x="49" y="8"/>
                  </a:lnTo>
                  <a:lnTo>
                    <a:pt x="50" y="6"/>
                  </a:lnTo>
                  <a:lnTo>
                    <a:pt x="50" y="4"/>
                  </a:lnTo>
                  <a:lnTo>
                    <a:pt x="49" y="2"/>
                  </a:lnTo>
                  <a:lnTo>
                    <a:pt x="48" y="1"/>
                  </a:lnTo>
                  <a:lnTo>
                    <a:pt x="47" y="0"/>
                  </a:lnTo>
                  <a:lnTo>
                    <a:pt x="45" y="0"/>
                  </a:lnTo>
                  <a:lnTo>
                    <a:pt x="44" y="0"/>
                  </a:lnTo>
                  <a:lnTo>
                    <a:pt x="41" y="1"/>
                  </a:lnTo>
                  <a:lnTo>
                    <a:pt x="41" y="1"/>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92" name="Freeform 313"/>
            <p:cNvSpPr/>
            <p:nvPr/>
          </p:nvSpPr>
          <p:spPr bwMode="auto">
            <a:xfrm>
              <a:off x="6829426" y="3713163"/>
              <a:ext cx="20638" cy="34925"/>
            </a:xfrm>
            <a:custGeom>
              <a:avLst/>
              <a:gdLst/>
              <a:ahLst/>
              <a:cxnLst>
                <a:cxn ang="0">
                  <a:pos x="31" y="3"/>
                </a:cxn>
                <a:cxn ang="0">
                  <a:pos x="31" y="3"/>
                </a:cxn>
                <a:cxn ang="0">
                  <a:pos x="28" y="10"/>
                </a:cxn>
                <a:cxn ang="0">
                  <a:pos x="24" y="17"/>
                </a:cxn>
                <a:cxn ang="0">
                  <a:pos x="14" y="30"/>
                </a:cxn>
                <a:cxn ang="0">
                  <a:pos x="14" y="30"/>
                </a:cxn>
                <a:cxn ang="0">
                  <a:pos x="10" y="37"/>
                </a:cxn>
                <a:cxn ang="0">
                  <a:pos x="6" y="44"/>
                </a:cxn>
                <a:cxn ang="0">
                  <a:pos x="0" y="59"/>
                </a:cxn>
                <a:cxn ang="0">
                  <a:pos x="0" y="59"/>
                </a:cxn>
                <a:cxn ang="0">
                  <a:pos x="0" y="61"/>
                </a:cxn>
                <a:cxn ang="0">
                  <a:pos x="0" y="63"/>
                </a:cxn>
                <a:cxn ang="0">
                  <a:pos x="3" y="66"/>
                </a:cxn>
                <a:cxn ang="0">
                  <a:pos x="4" y="66"/>
                </a:cxn>
                <a:cxn ang="0">
                  <a:pos x="6" y="66"/>
                </a:cxn>
                <a:cxn ang="0">
                  <a:pos x="7" y="65"/>
                </a:cxn>
                <a:cxn ang="0">
                  <a:pos x="8" y="64"/>
                </a:cxn>
                <a:cxn ang="0">
                  <a:pos x="8" y="64"/>
                </a:cxn>
                <a:cxn ang="0">
                  <a:pos x="16" y="48"/>
                </a:cxn>
                <a:cxn ang="0">
                  <a:pos x="21" y="39"/>
                </a:cxn>
                <a:cxn ang="0">
                  <a:pos x="26" y="31"/>
                </a:cxn>
                <a:cxn ang="0">
                  <a:pos x="26" y="31"/>
                </a:cxn>
                <a:cxn ang="0">
                  <a:pos x="34" y="20"/>
                </a:cxn>
                <a:cxn ang="0">
                  <a:pos x="37" y="12"/>
                </a:cxn>
                <a:cxn ang="0">
                  <a:pos x="40" y="6"/>
                </a:cxn>
                <a:cxn ang="0">
                  <a:pos x="40" y="6"/>
                </a:cxn>
                <a:cxn ang="0">
                  <a:pos x="40" y="4"/>
                </a:cxn>
                <a:cxn ang="0">
                  <a:pos x="39" y="2"/>
                </a:cxn>
                <a:cxn ang="0">
                  <a:pos x="38" y="1"/>
                </a:cxn>
                <a:cxn ang="0">
                  <a:pos x="37" y="0"/>
                </a:cxn>
                <a:cxn ang="0">
                  <a:pos x="33" y="0"/>
                </a:cxn>
                <a:cxn ang="0">
                  <a:pos x="32" y="1"/>
                </a:cxn>
                <a:cxn ang="0">
                  <a:pos x="31" y="3"/>
                </a:cxn>
                <a:cxn ang="0">
                  <a:pos x="31" y="3"/>
                </a:cxn>
              </a:cxnLst>
              <a:rect l="0" t="0" r="r" b="b"/>
              <a:pathLst>
                <a:path w="40" h="66">
                  <a:moveTo>
                    <a:pt x="31" y="3"/>
                  </a:moveTo>
                  <a:lnTo>
                    <a:pt x="31" y="3"/>
                  </a:lnTo>
                  <a:lnTo>
                    <a:pt x="28" y="10"/>
                  </a:lnTo>
                  <a:lnTo>
                    <a:pt x="24" y="17"/>
                  </a:lnTo>
                  <a:lnTo>
                    <a:pt x="14" y="30"/>
                  </a:lnTo>
                  <a:lnTo>
                    <a:pt x="14" y="30"/>
                  </a:lnTo>
                  <a:lnTo>
                    <a:pt x="10" y="37"/>
                  </a:lnTo>
                  <a:lnTo>
                    <a:pt x="6" y="44"/>
                  </a:lnTo>
                  <a:lnTo>
                    <a:pt x="0" y="59"/>
                  </a:lnTo>
                  <a:lnTo>
                    <a:pt x="0" y="59"/>
                  </a:lnTo>
                  <a:lnTo>
                    <a:pt x="0" y="61"/>
                  </a:lnTo>
                  <a:lnTo>
                    <a:pt x="0" y="63"/>
                  </a:lnTo>
                  <a:lnTo>
                    <a:pt x="3" y="66"/>
                  </a:lnTo>
                  <a:lnTo>
                    <a:pt x="4" y="66"/>
                  </a:lnTo>
                  <a:lnTo>
                    <a:pt x="6" y="66"/>
                  </a:lnTo>
                  <a:lnTo>
                    <a:pt x="7" y="65"/>
                  </a:lnTo>
                  <a:lnTo>
                    <a:pt x="8" y="64"/>
                  </a:lnTo>
                  <a:lnTo>
                    <a:pt x="8" y="64"/>
                  </a:lnTo>
                  <a:lnTo>
                    <a:pt x="16" y="48"/>
                  </a:lnTo>
                  <a:lnTo>
                    <a:pt x="21" y="39"/>
                  </a:lnTo>
                  <a:lnTo>
                    <a:pt x="26" y="31"/>
                  </a:lnTo>
                  <a:lnTo>
                    <a:pt x="26" y="31"/>
                  </a:lnTo>
                  <a:lnTo>
                    <a:pt x="34" y="20"/>
                  </a:lnTo>
                  <a:lnTo>
                    <a:pt x="37" y="12"/>
                  </a:lnTo>
                  <a:lnTo>
                    <a:pt x="40" y="6"/>
                  </a:lnTo>
                  <a:lnTo>
                    <a:pt x="40" y="6"/>
                  </a:lnTo>
                  <a:lnTo>
                    <a:pt x="40" y="4"/>
                  </a:lnTo>
                  <a:lnTo>
                    <a:pt x="39" y="2"/>
                  </a:lnTo>
                  <a:lnTo>
                    <a:pt x="38" y="1"/>
                  </a:lnTo>
                  <a:lnTo>
                    <a:pt x="37" y="0"/>
                  </a:lnTo>
                  <a:lnTo>
                    <a:pt x="33" y="0"/>
                  </a:lnTo>
                  <a:lnTo>
                    <a:pt x="32" y="1"/>
                  </a:lnTo>
                  <a:lnTo>
                    <a:pt x="31" y="3"/>
                  </a:lnTo>
                  <a:lnTo>
                    <a:pt x="31" y="3"/>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93" name="Freeform 314"/>
            <p:cNvSpPr/>
            <p:nvPr/>
          </p:nvSpPr>
          <p:spPr bwMode="auto">
            <a:xfrm>
              <a:off x="6859588" y="3713163"/>
              <a:ext cx="17463" cy="22225"/>
            </a:xfrm>
            <a:custGeom>
              <a:avLst/>
              <a:gdLst/>
              <a:ahLst/>
              <a:cxnLst>
                <a:cxn ang="0">
                  <a:pos x="28" y="1"/>
                </a:cxn>
                <a:cxn ang="0">
                  <a:pos x="28" y="1"/>
                </a:cxn>
                <a:cxn ang="0">
                  <a:pos x="13" y="17"/>
                </a:cxn>
                <a:cxn ang="0">
                  <a:pos x="6" y="26"/>
                </a:cxn>
                <a:cxn ang="0">
                  <a:pos x="1" y="35"/>
                </a:cxn>
                <a:cxn ang="0">
                  <a:pos x="1" y="35"/>
                </a:cxn>
                <a:cxn ang="0">
                  <a:pos x="0" y="37"/>
                </a:cxn>
                <a:cxn ang="0">
                  <a:pos x="0" y="39"/>
                </a:cxn>
                <a:cxn ang="0">
                  <a:pos x="1" y="40"/>
                </a:cxn>
                <a:cxn ang="0">
                  <a:pos x="2" y="41"/>
                </a:cxn>
                <a:cxn ang="0">
                  <a:pos x="4" y="42"/>
                </a:cxn>
                <a:cxn ang="0">
                  <a:pos x="5" y="42"/>
                </a:cxn>
                <a:cxn ang="0">
                  <a:pos x="7" y="41"/>
                </a:cxn>
                <a:cxn ang="0">
                  <a:pos x="8" y="40"/>
                </a:cxn>
                <a:cxn ang="0">
                  <a:pos x="8" y="40"/>
                </a:cxn>
                <a:cxn ang="0">
                  <a:pos x="14" y="32"/>
                </a:cxn>
                <a:cxn ang="0">
                  <a:pos x="21" y="24"/>
                </a:cxn>
                <a:cxn ang="0">
                  <a:pos x="34" y="8"/>
                </a:cxn>
                <a:cxn ang="0">
                  <a:pos x="34" y="8"/>
                </a:cxn>
                <a:cxn ang="0">
                  <a:pos x="35" y="6"/>
                </a:cxn>
                <a:cxn ang="0">
                  <a:pos x="35" y="4"/>
                </a:cxn>
                <a:cxn ang="0">
                  <a:pos x="35" y="3"/>
                </a:cxn>
                <a:cxn ang="0">
                  <a:pos x="34" y="1"/>
                </a:cxn>
                <a:cxn ang="0">
                  <a:pos x="32" y="0"/>
                </a:cxn>
                <a:cxn ang="0">
                  <a:pos x="31" y="0"/>
                </a:cxn>
                <a:cxn ang="0">
                  <a:pos x="29" y="0"/>
                </a:cxn>
                <a:cxn ang="0">
                  <a:pos x="28" y="1"/>
                </a:cxn>
                <a:cxn ang="0">
                  <a:pos x="28" y="1"/>
                </a:cxn>
              </a:cxnLst>
              <a:rect l="0" t="0" r="r" b="b"/>
              <a:pathLst>
                <a:path w="35" h="42">
                  <a:moveTo>
                    <a:pt x="28" y="1"/>
                  </a:moveTo>
                  <a:lnTo>
                    <a:pt x="28" y="1"/>
                  </a:lnTo>
                  <a:lnTo>
                    <a:pt x="13" y="17"/>
                  </a:lnTo>
                  <a:lnTo>
                    <a:pt x="6" y="26"/>
                  </a:lnTo>
                  <a:lnTo>
                    <a:pt x="1" y="35"/>
                  </a:lnTo>
                  <a:lnTo>
                    <a:pt x="1" y="35"/>
                  </a:lnTo>
                  <a:lnTo>
                    <a:pt x="0" y="37"/>
                  </a:lnTo>
                  <a:lnTo>
                    <a:pt x="0" y="39"/>
                  </a:lnTo>
                  <a:lnTo>
                    <a:pt x="1" y="40"/>
                  </a:lnTo>
                  <a:lnTo>
                    <a:pt x="2" y="41"/>
                  </a:lnTo>
                  <a:lnTo>
                    <a:pt x="4" y="42"/>
                  </a:lnTo>
                  <a:lnTo>
                    <a:pt x="5" y="42"/>
                  </a:lnTo>
                  <a:lnTo>
                    <a:pt x="7" y="41"/>
                  </a:lnTo>
                  <a:lnTo>
                    <a:pt x="8" y="40"/>
                  </a:lnTo>
                  <a:lnTo>
                    <a:pt x="8" y="40"/>
                  </a:lnTo>
                  <a:lnTo>
                    <a:pt x="14" y="32"/>
                  </a:lnTo>
                  <a:lnTo>
                    <a:pt x="21" y="24"/>
                  </a:lnTo>
                  <a:lnTo>
                    <a:pt x="34" y="8"/>
                  </a:lnTo>
                  <a:lnTo>
                    <a:pt x="34" y="8"/>
                  </a:lnTo>
                  <a:lnTo>
                    <a:pt x="35" y="6"/>
                  </a:lnTo>
                  <a:lnTo>
                    <a:pt x="35" y="4"/>
                  </a:lnTo>
                  <a:lnTo>
                    <a:pt x="35" y="3"/>
                  </a:lnTo>
                  <a:lnTo>
                    <a:pt x="34" y="1"/>
                  </a:lnTo>
                  <a:lnTo>
                    <a:pt x="32" y="0"/>
                  </a:lnTo>
                  <a:lnTo>
                    <a:pt x="31" y="0"/>
                  </a:lnTo>
                  <a:lnTo>
                    <a:pt x="29" y="0"/>
                  </a:lnTo>
                  <a:lnTo>
                    <a:pt x="28" y="1"/>
                  </a:lnTo>
                  <a:lnTo>
                    <a:pt x="28" y="1"/>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94" name="Freeform 315"/>
            <p:cNvSpPr/>
            <p:nvPr/>
          </p:nvSpPr>
          <p:spPr bwMode="auto">
            <a:xfrm>
              <a:off x="6310313" y="3257551"/>
              <a:ext cx="19050" cy="31750"/>
            </a:xfrm>
            <a:custGeom>
              <a:avLst/>
              <a:gdLst/>
              <a:ahLst/>
              <a:cxnLst>
                <a:cxn ang="0">
                  <a:pos x="27" y="2"/>
                </a:cxn>
                <a:cxn ang="0">
                  <a:pos x="27" y="2"/>
                </a:cxn>
                <a:cxn ang="0">
                  <a:pos x="13" y="28"/>
                </a:cxn>
                <a:cxn ang="0">
                  <a:pos x="6" y="41"/>
                </a:cxn>
                <a:cxn ang="0">
                  <a:pos x="0" y="56"/>
                </a:cxn>
                <a:cxn ang="0">
                  <a:pos x="0" y="56"/>
                </a:cxn>
                <a:cxn ang="0">
                  <a:pos x="0" y="58"/>
                </a:cxn>
                <a:cxn ang="0">
                  <a:pos x="1" y="59"/>
                </a:cxn>
                <a:cxn ang="0">
                  <a:pos x="2" y="61"/>
                </a:cxn>
                <a:cxn ang="0">
                  <a:pos x="5" y="61"/>
                </a:cxn>
                <a:cxn ang="0">
                  <a:pos x="6" y="62"/>
                </a:cxn>
                <a:cxn ang="0">
                  <a:pos x="8" y="61"/>
                </a:cxn>
                <a:cxn ang="0">
                  <a:pos x="9" y="60"/>
                </a:cxn>
                <a:cxn ang="0">
                  <a:pos x="10" y="58"/>
                </a:cxn>
                <a:cxn ang="0">
                  <a:pos x="10" y="58"/>
                </a:cxn>
                <a:cxn ang="0">
                  <a:pos x="15" y="44"/>
                </a:cxn>
                <a:cxn ang="0">
                  <a:pos x="21" y="32"/>
                </a:cxn>
                <a:cxn ang="0">
                  <a:pos x="36" y="7"/>
                </a:cxn>
                <a:cxn ang="0">
                  <a:pos x="36" y="7"/>
                </a:cxn>
                <a:cxn ang="0">
                  <a:pos x="37" y="5"/>
                </a:cxn>
                <a:cxn ang="0">
                  <a:pos x="37" y="3"/>
                </a:cxn>
                <a:cxn ang="0">
                  <a:pos x="36" y="2"/>
                </a:cxn>
                <a:cxn ang="0">
                  <a:pos x="34" y="1"/>
                </a:cxn>
                <a:cxn ang="0">
                  <a:pos x="33" y="0"/>
                </a:cxn>
                <a:cxn ang="0">
                  <a:pos x="30" y="0"/>
                </a:cxn>
                <a:cxn ang="0">
                  <a:pos x="28" y="1"/>
                </a:cxn>
                <a:cxn ang="0">
                  <a:pos x="27" y="2"/>
                </a:cxn>
                <a:cxn ang="0">
                  <a:pos x="27" y="2"/>
                </a:cxn>
              </a:cxnLst>
              <a:rect l="0" t="0" r="r" b="b"/>
              <a:pathLst>
                <a:path w="37" h="62">
                  <a:moveTo>
                    <a:pt x="27" y="2"/>
                  </a:moveTo>
                  <a:lnTo>
                    <a:pt x="27" y="2"/>
                  </a:lnTo>
                  <a:lnTo>
                    <a:pt x="13" y="28"/>
                  </a:lnTo>
                  <a:lnTo>
                    <a:pt x="6" y="41"/>
                  </a:lnTo>
                  <a:lnTo>
                    <a:pt x="0" y="56"/>
                  </a:lnTo>
                  <a:lnTo>
                    <a:pt x="0" y="56"/>
                  </a:lnTo>
                  <a:lnTo>
                    <a:pt x="0" y="58"/>
                  </a:lnTo>
                  <a:lnTo>
                    <a:pt x="1" y="59"/>
                  </a:lnTo>
                  <a:lnTo>
                    <a:pt x="2" y="61"/>
                  </a:lnTo>
                  <a:lnTo>
                    <a:pt x="5" y="61"/>
                  </a:lnTo>
                  <a:lnTo>
                    <a:pt x="6" y="62"/>
                  </a:lnTo>
                  <a:lnTo>
                    <a:pt x="8" y="61"/>
                  </a:lnTo>
                  <a:lnTo>
                    <a:pt x="9" y="60"/>
                  </a:lnTo>
                  <a:lnTo>
                    <a:pt x="10" y="58"/>
                  </a:lnTo>
                  <a:lnTo>
                    <a:pt x="10" y="58"/>
                  </a:lnTo>
                  <a:lnTo>
                    <a:pt x="15" y="44"/>
                  </a:lnTo>
                  <a:lnTo>
                    <a:pt x="21" y="32"/>
                  </a:lnTo>
                  <a:lnTo>
                    <a:pt x="36" y="7"/>
                  </a:lnTo>
                  <a:lnTo>
                    <a:pt x="36" y="7"/>
                  </a:lnTo>
                  <a:lnTo>
                    <a:pt x="37" y="5"/>
                  </a:lnTo>
                  <a:lnTo>
                    <a:pt x="37" y="3"/>
                  </a:lnTo>
                  <a:lnTo>
                    <a:pt x="36" y="2"/>
                  </a:lnTo>
                  <a:lnTo>
                    <a:pt x="34" y="1"/>
                  </a:lnTo>
                  <a:lnTo>
                    <a:pt x="33" y="0"/>
                  </a:lnTo>
                  <a:lnTo>
                    <a:pt x="30" y="0"/>
                  </a:lnTo>
                  <a:lnTo>
                    <a:pt x="28" y="1"/>
                  </a:lnTo>
                  <a:lnTo>
                    <a:pt x="27" y="2"/>
                  </a:lnTo>
                  <a:lnTo>
                    <a:pt x="27" y="2"/>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95" name="Freeform 316"/>
            <p:cNvSpPr/>
            <p:nvPr/>
          </p:nvSpPr>
          <p:spPr bwMode="auto">
            <a:xfrm>
              <a:off x="6348413" y="3241676"/>
              <a:ext cx="26988" cy="34925"/>
            </a:xfrm>
            <a:custGeom>
              <a:avLst/>
              <a:gdLst/>
              <a:ahLst/>
              <a:cxnLst>
                <a:cxn ang="0">
                  <a:pos x="39" y="1"/>
                </a:cxn>
                <a:cxn ang="0">
                  <a:pos x="39" y="1"/>
                </a:cxn>
                <a:cxn ang="0">
                  <a:pos x="34" y="6"/>
                </a:cxn>
                <a:cxn ang="0">
                  <a:pos x="30" y="11"/>
                </a:cxn>
                <a:cxn ang="0">
                  <a:pos x="22" y="23"/>
                </a:cxn>
                <a:cxn ang="0">
                  <a:pos x="22" y="23"/>
                </a:cxn>
                <a:cxn ang="0">
                  <a:pos x="11" y="41"/>
                </a:cxn>
                <a:cxn ang="0">
                  <a:pos x="1" y="59"/>
                </a:cxn>
                <a:cxn ang="0">
                  <a:pos x="1" y="59"/>
                </a:cxn>
                <a:cxn ang="0">
                  <a:pos x="0" y="61"/>
                </a:cxn>
                <a:cxn ang="0">
                  <a:pos x="1" y="63"/>
                </a:cxn>
                <a:cxn ang="0">
                  <a:pos x="2" y="64"/>
                </a:cxn>
                <a:cxn ang="0">
                  <a:pos x="3" y="65"/>
                </a:cxn>
                <a:cxn ang="0">
                  <a:pos x="5" y="66"/>
                </a:cxn>
                <a:cxn ang="0">
                  <a:pos x="6" y="66"/>
                </a:cxn>
                <a:cxn ang="0">
                  <a:pos x="8" y="65"/>
                </a:cxn>
                <a:cxn ang="0">
                  <a:pos x="9" y="63"/>
                </a:cxn>
                <a:cxn ang="0">
                  <a:pos x="9" y="63"/>
                </a:cxn>
                <a:cxn ang="0">
                  <a:pos x="19" y="47"/>
                </a:cxn>
                <a:cxn ang="0">
                  <a:pos x="28" y="32"/>
                </a:cxn>
                <a:cxn ang="0">
                  <a:pos x="28" y="32"/>
                </a:cxn>
                <a:cxn ang="0">
                  <a:pos x="36" y="18"/>
                </a:cxn>
                <a:cxn ang="0">
                  <a:pos x="40" y="13"/>
                </a:cxn>
                <a:cxn ang="0">
                  <a:pos x="47" y="7"/>
                </a:cxn>
                <a:cxn ang="0">
                  <a:pos x="47" y="7"/>
                </a:cxn>
                <a:cxn ang="0">
                  <a:pos x="48" y="6"/>
                </a:cxn>
                <a:cxn ang="0">
                  <a:pos x="49" y="4"/>
                </a:cxn>
                <a:cxn ang="0">
                  <a:pos x="48" y="3"/>
                </a:cxn>
                <a:cxn ang="0">
                  <a:pos x="47" y="1"/>
                </a:cxn>
                <a:cxn ang="0">
                  <a:pos x="44" y="0"/>
                </a:cxn>
                <a:cxn ang="0">
                  <a:pos x="41" y="0"/>
                </a:cxn>
                <a:cxn ang="0">
                  <a:pos x="39" y="1"/>
                </a:cxn>
                <a:cxn ang="0">
                  <a:pos x="39" y="1"/>
                </a:cxn>
              </a:cxnLst>
              <a:rect l="0" t="0" r="r" b="b"/>
              <a:pathLst>
                <a:path w="49" h="66">
                  <a:moveTo>
                    <a:pt x="39" y="1"/>
                  </a:moveTo>
                  <a:lnTo>
                    <a:pt x="39" y="1"/>
                  </a:lnTo>
                  <a:lnTo>
                    <a:pt x="34" y="6"/>
                  </a:lnTo>
                  <a:lnTo>
                    <a:pt x="30" y="11"/>
                  </a:lnTo>
                  <a:lnTo>
                    <a:pt x="22" y="23"/>
                  </a:lnTo>
                  <a:lnTo>
                    <a:pt x="22" y="23"/>
                  </a:lnTo>
                  <a:lnTo>
                    <a:pt x="11" y="41"/>
                  </a:lnTo>
                  <a:lnTo>
                    <a:pt x="1" y="59"/>
                  </a:lnTo>
                  <a:lnTo>
                    <a:pt x="1" y="59"/>
                  </a:lnTo>
                  <a:lnTo>
                    <a:pt x="0" y="61"/>
                  </a:lnTo>
                  <a:lnTo>
                    <a:pt x="1" y="63"/>
                  </a:lnTo>
                  <a:lnTo>
                    <a:pt x="2" y="64"/>
                  </a:lnTo>
                  <a:lnTo>
                    <a:pt x="3" y="65"/>
                  </a:lnTo>
                  <a:lnTo>
                    <a:pt x="5" y="66"/>
                  </a:lnTo>
                  <a:lnTo>
                    <a:pt x="6" y="66"/>
                  </a:lnTo>
                  <a:lnTo>
                    <a:pt x="8" y="65"/>
                  </a:lnTo>
                  <a:lnTo>
                    <a:pt x="9" y="63"/>
                  </a:lnTo>
                  <a:lnTo>
                    <a:pt x="9" y="63"/>
                  </a:lnTo>
                  <a:lnTo>
                    <a:pt x="19" y="47"/>
                  </a:lnTo>
                  <a:lnTo>
                    <a:pt x="28" y="32"/>
                  </a:lnTo>
                  <a:lnTo>
                    <a:pt x="28" y="32"/>
                  </a:lnTo>
                  <a:lnTo>
                    <a:pt x="36" y="18"/>
                  </a:lnTo>
                  <a:lnTo>
                    <a:pt x="40" y="13"/>
                  </a:lnTo>
                  <a:lnTo>
                    <a:pt x="47" y="7"/>
                  </a:lnTo>
                  <a:lnTo>
                    <a:pt x="47" y="7"/>
                  </a:lnTo>
                  <a:lnTo>
                    <a:pt x="48" y="6"/>
                  </a:lnTo>
                  <a:lnTo>
                    <a:pt x="49" y="4"/>
                  </a:lnTo>
                  <a:lnTo>
                    <a:pt x="48" y="3"/>
                  </a:lnTo>
                  <a:lnTo>
                    <a:pt x="47" y="1"/>
                  </a:lnTo>
                  <a:lnTo>
                    <a:pt x="44" y="0"/>
                  </a:lnTo>
                  <a:lnTo>
                    <a:pt x="41" y="0"/>
                  </a:lnTo>
                  <a:lnTo>
                    <a:pt x="39" y="1"/>
                  </a:lnTo>
                  <a:lnTo>
                    <a:pt x="39" y="1"/>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96" name="Freeform 317"/>
            <p:cNvSpPr/>
            <p:nvPr/>
          </p:nvSpPr>
          <p:spPr bwMode="auto">
            <a:xfrm>
              <a:off x="6388101" y="3217863"/>
              <a:ext cx="19050" cy="42863"/>
            </a:xfrm>
            <a:custGeom>
              <a:avLst/>
              <a:gdLst/>
              <a:ahLst/>
              <a:cxnLst>
                <a:cxn ang="0">
                  <a:pos x="26" y="3"/>
                </a:cxn>
                <a:cxn ang="0">
                  <a:pos x="26" y="3"/>
                </a:cxn>
                <a:cxn ang="0">
                  <a:pos x="20" y="22"/>
                </a:cxn>
                <a:cxn ang="0">
                  <a:pos x="15" y="39"/>
                </a:cxn>
                <a:cxn ang="0">
                  <a:pos x="8" y="57"/>
                </a:cxn>
                <a:cxn ang="0">
                  <a:pos x="0" y="74"/>
                </a:cxn>
                <a:cxn ang="0">
                  <a:pos x="0" y="74"/>
                </a:cxn>
                <a:cxn ang="0">
                  <a:pos x="0" y="76"/>
                </a:cxn>
                <a:cxn ang="0">
                  <a:pos x="0" y="78"/>
                </a:cxn>
                <a:cxn ang="0">
                  <a:pos x="1" y="79"/>
                </a:cxn>
                <a:cxn ang="0">
                  <a:pos x="2" y="80"/>
                </a:cxn>
                <a:cxn ang="0">
                  <a:pos x="4" y="81"/>
                </a:cxn>
                <a:cxn ang="0">
                  <a:pos x="5" y="81"/>
                </a:cxn>
                <a:cxn ang="0">
                  <a:pos x="7" y="80"/>
                </a:cxn>
                <a:cxn ang="0">
                  <a:pos x="8" y="79"/>
                </a:cxn>
                <a:cxn ang="0">
                  <a:pos x="8" y="79"/>
                </a:cxn>
                <a:cxn ang="0">
                  <a:pos x="16" y="61"/>
                </a:cxn>
                <a:cxn ang="0">
                  <a:pos x="23" y="43"/>
                </a:cxn>
                <a:cxn ang="0">
                  <a:pos x="30" y="25"/>
                </a:cxn>
                <a:cxn ang="0">
                  <a:pos x="35" y="6"/>
                </a:cxn>
                <a:cxn ang="0">
                  <a:pos x="35" y="6"/>
                </a:cxn>
                <a:cxn ang="0">
                  <a:pos x="35" y="4"/>
                </a:cxn>
                <a:cxn ang="0">
                  <a:pos x="34" y="2"/>
                </a:cxn>
                <a:cxn ang="0">
                  <a:pos x="33" y="1"/>
                </a:cxn>
                <a:cxn ang="0">
                  <a:pos x="31" y="0"/>
                </a:cxn>
                <a:cxn ang="0">
                  <a:pos x="30" y="0"/>
                </a:cxn>
                <a:cxn ang="0">
                  <a:pos x="28" y="0"/>
                </a:cxn>
                <a:cxn ang="0">
                  <a:pos x="27" y="1"/>
                </a:cxn>
                <a:cxn ang="0">
                  <a:pos x="26" y="3"/>
                </a:cxn>
                <a:cxn ang="0">
                  <a:pos x="26" y="3"/>
                </a:cxn>
              </a:cxnLst>
              <a:rect l="0" t="0" r="r" b="b"/>
              <a:pathLst>
                <a:path w="35" h="81">
                  <a:moveTo>
                    <a:pt x="26" y="3"/>
                  </a:moveTo>
                  <a:lnTo>
                    <a:pt x="26" y="3"/>
                  </a:lnTo>
                  <a:lnTo>
                    <a:pt x="20" y="22"/>
                  </a:lnTo>
                  <a:lnTo>
                    <a:pt x="15" y="39"/>
                  </a:lnTo>
                  <a:lnTo>
                    <a:pt x="8" y="57"/>
                  </a:lnTo>
                  <a:lnTo>
                    <a:pt x="0" y="74"/>
                  </a:lnTo>
                  <a:lnTo>
                    <a:pt x="0" y="74"/>
                  </a:lnTo>
                  <a:lnTo>
                    <a:pt x="0" y="76"/>
                  </a:lnTo>
                  <a:lnTo>
                    <a:pt x="0" y="78"/>
                  </a:lnTo>
                  <a:lnTo>
                    <a:pt x="1" y="79"/>
                  </a:lnTo>
                  <a:lnTo>
                    <a:pt x="2" y="80"/>
                  </a:lnTo>
                  <a:lnTo>
                    <a:pt x="4" y="81"/>
                  </a:lnTo>
                  <a:lnTo>
                    <a:pt x="5" y="81"/>
                  </a:lnTo>
                  <a:lnTo>
                    <a:pt x="7" y="80"/>
                  </a:lnTo>
                  <a:lnTo>
                    <a:pt x="8" y="79"/>
                  </a:lnTo>
                  <a:lnTo>
                    <a:pt x="8" y="79"/>
                  </a:lnTo>
                  <a:lnTo>
                    <a:pt x="16" y="61"/>
                  </a:lnTo>
                  <a:lnTo>
                    <a:pt x="23" y="43"/>
                  </a:lnTo>
                  <a:lnTo>
                    <a:pt x="30" y="25"/>
                  </a:lnTo>
                  <a:lnTo>
                    <a:pt x="35" y="6"/>
                  </a:lnTo>
                  <a:lnTo>
                    <a:pt x="35" y="6"/>
                  </a:lnTo>
                  <a:lnTo>
                    <a:pt x="35" y="4"/>
                  </a:lnTo>
                  <a:lnTo>
                    <a:pt x="34" y="2"/>
                  </a:lnTo>
                  <a:lnTo>
                    <a:pt x="33" y="1"/>
                  </a:lnTo>
                  <a:lnTo>
                    <a:pt x="31" y="0"/>
                  </a:lnTo>
                  <a:lnTo>
                    <a:pt x="30" y="0"/>
                  </a:lnTo>
                  <a:lnTo>
                    <a:pt x="28" y="0"/>
                  </a:lnTo>
                  <a:lnTo>
                    <a:pt x="27" y="1"/>
                  </a:lnTo>
                  <a:lnTo>
                    <a:pt x="26" y="3"/>
                  </a:lnTo>
                  <a:lnTo>
                    <a:pt x="26" y="3"/>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97" name="Freeform 318"/>
            <p:cNvSpPr/>
            <p:nvPr/>
          </p:nvSpPr>
          <p:spPr bwMode="auto">
            <a:xfrm>
              <a:off x="6411913" y="3201988"/>
              <a:ext cx="23813" cy="47625"/>
            </a:xfrm>
            <a:custGeom>
              <a:avLst/>
              <a:gdLst/>
              <a:ahLst/>
              <a:cxnLst>
                <a:cxn ang="0">
                  <a:pos x="34" y="2"/>
                </a:cxn>
                <a:cxn ang="0">
                  <a:pos x="34" y="2"/>
                </a:cxn>
                <a:cxn ang="0">
                  <a:pos x="30" y="10"/>
                </a:cxn>
                <a:cxn ang="0">
                  <a:pos x="26" y="19"/>
                </a:cxn>
                <a:cxn ang="0">
                  <a:pos x="24" y="28"/>
                </a:cxn>
                <a:cxn ang="0">
                  <a:pos x="22" y="37"/>
                </a:cxn>
                <a:cxn ang="0">
                  <a:pos x="22" y="37"/>
                </a:cxn>
                <a:cxn ang="0">
                  <a:pos x="19" y="50"/>
                </a:cxn>
                <a:cxn ang="0">
                  <a:pos x="14" y="62"/>
                </a:cxn>
                <a:cxn ang="0">
                  <a:pos x="7" y="73"/>
                </a:cxn>
                <a:cxn ang="0">
                  <a:pos x="1" y="86"/>
                </a:cxn>
                <a:cxn ang="0">
                  <a:pos x="1" y="86"/>
                </a:cxn>
                <a:cxn ang="0">
                  <a:pos x="0" y="88"/>
                </a:cxn>
                <a:cxn ang="0">
                  <a:pos x="0" y="89"/>
                </a:cxn>
                <a:cxn ang="0">
                  <a:pos x="1" y="91"/>
                </a:cxn>
                <a:cxn ang="0">
                  <a:pos x="3" y="92"/>
                </a:cxn>
                <a:cxn ang="0">
                  <a:pos x="4" y="92"/>
                </a:cxn>
                <a:cxn ang="0">
                  <a:pos x="6" y="92"/>
                </a:cxn>
                <a:cxn ang="0">
                  <a:pos x="7" y="92"/>
                </a:cxn>
                <a:cxn ang="0">
                  <a:pos x="10" y="90"/>
                </a:cxn>
                <a:cxn ang="0">
                  <a:pos x="10" y="90"/>
                </a:cxn>
                <a:cxn ang="0">
                  <a:pos x="19" y="70"/>
                </a:cxn>
                <a:cxn ang="0">
                  <a:pos x="27" y="51"/>
                </a:cxn>
                <a:cxn ang="0">
                  <a:pos x="27" y="51"/>
                </a:cxn>
                <a:cxn ang="0">
                  <a:pos x="31" y="39"/>
                </a:cxn>
                <a:cxn ang="0">
                  <a:pos x="33" y="28"/>
                </a:cxn>
                <a:cxn ang="0">
                  <a:pos x="37" y="17"/>
                </a:cxn>
                <a:cxn ang="0">
                  <a:pos x="40" y="12"/>
                </a:cxn>
                <a:cxn ang="0">
                  <a:pos x="43" y="7"/>
                </a:cxn>
                <a:cxn ang="0">
                  <a:pos x="43" y="7"/>
                </a:cxn>
                <a:cxn ang="0">
                  <a:pos x="44" y="5"/>
                </a:cxn>
                <a:cxn ang="0">
                  <a:pos x="43" y="3"/>
                </a:cxn>
                <a:cxn ang="0">
                  <a:pos x="43" y="2"/>
                </a:cxn>
                <a:cxn ang="0">
                  <a:pos x="41" y="1"/>
                </a:cxn>
                <a:cxn ang="0">
                  <a:pos x="40" y="0"/>
                </a:cxn>
                <a:cxn ang="0">
                  <a:pos x="37" y="0"/>
                </a:cxn>
                <a:cxn ang="0">
                  <a:pos x="35" y="1"/>
                </a:cxn>
                <a:cxn ang="0">
                  <a:pos x="34" y="2"/>
                </a:cxn>
                <a:cxn ang="0">
                  <a:pos x="34" y="2"/>
                </a:cxn>
              </a:cxnLst>
              <a:rect l="0" t="0" r="r" b="b"/>
              <a:pathLst>
                <a:path w="44" h="92">
                  <a:moveTo>
                    <a:pt x="34" y="2"/>
                  </a:moveTo>
                  <a:lnTo>
                    <a:pt x="34" y="2"/>
                  </a:lnTo>
                  <a:lnTo>
                    <a:pt x="30" y="10"/>
                  </a:lnTo>
                  <a:lnTo>
                    <a:pt x="26" y="19"/>
                  </a:lnTo>
                  <a:lnTo>
                    <a:pt x="24" y="28"/>
                  </a:lnTo>
                  <a:lnTo>
                    <a:pt x="22" y="37"/>
                  </a:lnTo>
                  <a:lnTo>
                    <a:pt x="22" y="37"/>
                  </a:lnTo>
                  <a:lnTo>
                    <a:pt x="19" y="50"/>
                  </a:lnTo>
                  <a:lnTo>
                    <a:pt x="14" y="62"/>
                  </a:lnTo>
                  <a:lnTo>
                    <a:pt x="7" y="73"/>
                  </a:lnTo>
                  <a:lnTo>
                    <a:pt x="1" y="86"/>
                  </a:lnTo>
                  <a:lnTo>
                    <a:pt x="1" y="86"/>
                  </a:lnTo>
                  <a:lnTo>
                    <a:pt x="0" y="88"/>
                  </a:lnTo>
                  <a:lnTo>
                    <a:pt x="0" y="89"/>
                  </a:lnTo>
                  <a:lnTo>
                    <a:pt x="1" y="91"/>
                  </a:lnTo>
                  <a:lnTo>
                    <a:pt x="3" y="92"/>
                  </a:lnTo>
                  <a:lnTo>
                    <a:pt x="4" y="92"/>
                  </a:lnTo>
                  <a:lnTo>
                    <a:pt x="6" y="92"/>
                  </a:lnTo>
                  <a:lnTo>
                    <a:pt x="7" y="92"/>
                  </a:lnTo>
                  <a:lnTo>
                    <a:pt x="10" y="90"/>
                  </a:lnTo>
                  <a:lnTo>
                    <a:pt x="10" y="90"/>
                  </a:lnTo>
                  <a:lnTo>
                    <a:pt x="19" y="70"/>
                  </a:lnTo>
                  <a:lnTo>
                    <a:pt x="27" y="51"/>
                  </a:lnTo>
                  <a:lnTo>
                    <a:pt x="27" y="51"/>
                  </a:lnTo>
                  <a:lnTo>
                    <a:pt x="31" y="39"/>
                  </a:lnTo>
                  <a:lnTo>
                    <a:pt x="33" y="28"/>
                  </a:lnTo>
                  <a:lnTo>
                    <a:pt x="37" y="17"/>
                  </a:lnTo>
                  <a:lnTo>
                    <a:pt x="40" y="12"/>
                  </a:lnTo>
                  <a:lnTo>
                    <a:pt x="43" y="7"/>
                  </a:lnTo>
                  <a:lnTo>
                    <a:pt x="43" y="7"/>
                  </a:lnTo>
                  <a:lnTo>
                    <a:pt x="44" y="5"/>
                  </a:lnTo>
                  <a:lnTo>
                    <a:pt x="43" y="3"/>
                  </a:lnTo>
                  <a:lnTo>
                    <a:pt x="43" y="2"/>
                  </a:lnTo>
                  <a:lnTo>
                    <a:pt x="41" y="1"/>
                  </a:lnTo>
                  <a:lnTo>
                    <a:pt x="40" y="0"/>
                  </a:lnTo>
                  <a:lnTo>
                    <a:pt x="37" y="0"/>
                  </a:lnTo>
                  <a:lnTo>
                    <a:pt x="35" y="1"/>
                  </a:lnTo>
                  <a:lnTo>
                    <a:pt x="34" y="2"/>
                  </a:lnTo>
                  <a:lnTo>
                    <a:pt x="34" y="2"/>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98" name="Freeform 319"/>
            <p:cNvSpPr/>
            <p:nvPr/>
          </p:nvSpPr>
          <p:spPr bwMode="auto">
            <a:xfrm>
              <a:off x="6442076" y="3187701"/>
              <a:ext cx="17463" cy="49213"/>
            </a:xfrm>
            <a:custGeom>
              <a:avLst/>
              <a:gdLst/>
              <a:ahLst/>
              <a:cxnLst>
                <a:cxn ang="0">
                  <a:pos x="24" y="4"/>
                </a:cxn>
                <a:cxn ang="0">
                  <a:pos x="24" y="4"/>
                </a:cxn>
                <a:cxn ang="0">
                  <a:pos x="23" y="16"/>
                </a:cxn>
                <a:cxn ang="0">
                  <a:pos x="22" y="26"/>
                </a:cxn>
                <a:cxn ang="0">
                  <a:pos x="19" y="37"/>
                </a:cxn>
                <a:cxn ang="0">
                  <a:pos x="16" y="48"/>
                </a:cxn>
                <a:cxn ang="0">
                  <a:pos x="16" y="48"/>
                </a:cxn>
                <a:cxn ang="0">
                  <a:pos x="10" y="67"/>
                </a:cxn>
                <a:cxn ang="0">
                  <a:pos x="6" y="77"/>
                </a:cxn>
                <a:cxn ang="0">
                  <a:pos x="1" y="85"/>
                </a:cxn>
                <a:cxn ang="0">
                  <a:pos x="1" y="85"/>
                </a:cxn>
                <a:cxn ang="0">
                  <a:pos x="0" y="87"/>
                </a:cxn>
                <a:cxn ang="0">
                  <a:pos x="0" y="89"/>
                </a:cxn>
                <a:cxn ang="0">
                  <a:pos x="1" y="90"/>
                </a:cxn>
                <a:cxn ang="0">
                  <a:pos x="2" y="91"/>
                </a:cxn>
                <a:cxn ang="0">
                  <a:pos x="6" y="92"/>
                </a:cxn>
                <a:cxn ang="0">
                  <a:pos x="7" y="91"/>
                </a:cxn>
                <a:cxn ang="0">
                  <a:pos x="10" y="90"/>
                </a:cxn>
                <a:cxn ang="0">
                  <a:pos x="10" y="90"/>
                </a:cxn>
                <a:cxn ang="0">
                  <a:pos x="15" y="82"/>
                </a:cxn>
                <a:cxn ang="0">
                  <a:pos x="18" y="73"/>
                </a:cxn>
                <a:cxn ang="0">
                  <a:pos x="24" y="54"/>
                </a:cxn>
                <a:cxn ang="0">
                  <a:pos x="24" y="54"/>
                </a:cxn>
                <a:cxn ang="0">
                  <a:pos x="30" y="30"/>
                </a:cxn>
                <a:cxn ang="0">
                  <a:pos x="32" y="18"/>
                </a:cxn>
                <a:cxn ang="0">
                  <a:pos x="33" y="4"/>
                </a:cxn>
                <a:cxn ang="0">
                  <a:pos x="33" y="4"/>
                </a:cxn>
                <a:cxn ang="0">
                  <a:pos x="33" y="2"/>
                </a:cxn>
                <a:cxn ang="0">
                  <a:pos x="32" y="1"/>
                </a:cxn>
                <a:cxn ang="0">
                  <a:pos x="31" y="0"/>
                </a:cxn>
                <a:cxn ang="0">
                  <a:pos x="29" y="0"/>
                </a:cxn>
                <a:cxn ang="0">
                  <a:pos x="27" y="0"/>
                </a:cxn>
                <a:cxn ang="0">
                  <a:pos x="26" y="1"/>
                </a:cxn>
                <a:cxn ang="0">
                  <a:pos x="25" y="2"/>
                </a:cxn>
                <a:cxn ang="0">
                  <a:pos x="24" y="4"/>
                </a:cxn>
                <a:cxn ang="0">
                  <a:pos x="24" y="4"/>
                </a:cxn>
              </a:cxnLst>
              <a:rect l="0" t="0" r="r" b="b"/>
              <a:pathLst>
                <a:path w="33" h="92">
                  <a:moveTo>
                    <a:pt x="24" y="4"/>
                  </a:moveTo>
                  <a:lnTo>
                    <a:pt x="24" y="4"/>
                  </a:lnTo>
                  <a:lnTo>
                    <a:pt x="23" y="16"/>
                  </a:lnTo>
                  <a:lnTo>
                    <a:pt x="22" y="26"/>
                  </a:lnTo>
                  <a:lnTo>
                    <a:pt x="19" y="37"/>
                  </a:lnTo>
                  <a:lnTo>
                    <a:pt x="16" y="48"/>
                  </a:lnTo>
                  <a:lnTo>
                    <a:pt x="16" y="48"/>
                  </a:lnTo>
                  <a:lnTo>
                    <a:pt x="10" y="67"/>
                  </a:lnTo>
                  <a:lnTo>
                    <a:pt x="6" y="77"/>
                  </a:lnTo>
                  <a:lnTo>
                    <a:pt x="1" y="85"/>
                  </a:lnTo>
                  <a:lnTo>
                    <a:pt x="1" y="85"/>
                  </a:lnTo>
                  <a:lnTo>
                    <a:pt x="0" y="87"/>
                  </a:lnTo>
                  <a:lnTo>
                    <a:pt x="0" y="89"/>
                  </a:lnTo>
                  <a:lnTo>
                    <a:pt x="1" y="90"/>
                  </a:lnTo>
                  <a:lnTo>
                    <a:pt x="2" y="91"/>
                  </a:lnTo>
                  <a:lnTo>
                    <a:pt x="6" y="92"/>
                  </a:lnTo>
                  <a:lnTo>
                    <a:pt x="7" y="91"/>
                  </a:lnTo>
                  <a:lnTo>
                    <a:pt x="10" y="90"/>
                  </a:lnTo>
                  <a:lnTo>
                    <a:pt x="10" y="90"/>
                  </a:lnTo>
                  <a:lnTo>
                    <a:pt x="15" y="82"/>
                  </a:lnTo>
                  <a:lnTo>
                    <a:pt x="18" y="73"/>
                  </a:lnTo>
                  <a:lnTo>
                    <a:pt x="24" y="54"/>
                  </a:lnTo>
                  <a:lnTo>
                    <a:pt x="24" y="54"/>
                  </a:lnTo>
                  <a:lnTo>
                    <a:pt x="30" y="30"/>
                  </a:lnTo>
                  <a:lnTo>
                    <a:pt x="32" y="18"/>
                  </a:lnTo>
                  <a:lnTo>
                    <a:pt x="33" y="4"/>
                  </a:lnTo>
                  <a:lnTo>
                    <a:pt x="33" y="4"/>
                  </a:lnTo>
                  <a:lnTo>
                    <a:pt x="33" y="2"/>
                  </a:lnTo>
                  <a:lnTo>
                    <a:pt x="32" y="1"/>
                  </a:lnTo>
                  <a:lnTo>
                    <a:pt x="31" y="0"/>
                  </a:lnTo>
                  <a:lnTo>
                    <a:pt x="29" y="0"/>
                  </a:lnTo>
                  <a:lnTo>
                    <a:pt x="27" y="0"/>
                  </a:lnTo>
                  <a:lnTo>
                    <a:pt x="26" y="1"/>
                  </a:lnTo>
                  <a:lnTo>
                    <a:pt x="25" y="2"/>
                  </a:lnTo>
                  <a:lnTo>
                    <a:pt x="24" y="4"/>
                  </a:lnTo>
                  <a:lnTo>
                    <a:pt x="24" y="4"/>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99" name="Freeform 320"/>
            <p:cNvSpPr/>
            <p:nvPr/>
          </p:nvSpPr>
          <p:spPr bwMode="auto">
            <a:xfrm>
              <a:off x="6475413" y="3162301"/>
              <a:ext cx="15875" cy="42863"/>
            </a:xfrm>
            <a:custGeom>
              <a:avLst/>
              <a:gdLst/>
              <a:ahLst/>
              <a:cxnLst>
                <a:cxn ang="0">
                  <a:pos x="22" y="3"/>
                </a:cxn>
                <a:cxn ang="0">
                  <a:pos x="22" y="3"/>
                </a:cxn>
                <a:cxn ang="0">
                  <a:pos x="12" y="40"/>
                </a:cxn>
                <a:cxn ang="0">
                  <a:pos x="7" y="57"/>
                </a:cxn>
                <a:cxn ang="0">
                  <a:pos x="0" y="75"/>
                </a:cxn>
                <a:cxn ang="0">
                  <a:pos x="0" y="75"/>
                </a:cxn>
                <a:cxn ang="0">
                  <a:pos x="0" y="77"/>
                </a:cxn>
                <a:cxn ang="0">
                  <a:pos x="0" y="79"/>
                </a:cxn>
                <a:cxn ang="0">
                  <a:pos x="1" y="80"/>
                </a:cxn>
                <a:cxn ang="0">
                  <a:pos x="3" y="81"/>
                </a:cxn>
                <a:cxn ang="0">
                  <a:pos x="7" y="80"/>
                </a:cxn>
                <a:cxn ang="0">
                  <a:pos x="9" y="79"/>
                </a:cxn>
                <a:cxn ang="0">
                  <a:pos x="10" y="78"/>
                </a:cxn>
                <a:cxn ang="0">
                  <a:pos x="10" y="78"/>
                </a:cxn>
                <a:cxn ang="0">
                  <a:pos x="16" y="60"/>
                </a:cxn>
                <a:cxn ang="0">
                  <a:pos x="21" y="42"/>
                </a:cxn>
                <a:cxn ang="0">
                  <a:pos x="31" y="6"/>
                </a:cxn>
                <a:cxn ang="0">
                  <a:pos x="31" y="6"/>
                </a:cxn>
                <a:cxn ang="0">
                  <a:pos x="31" y="4"/>
                </a:cxn>
                <a:cxn ang="0">
                  <a:pos x="30" y="2"/>
                </a:cxn>
                <a:cxn ang="0">
                  <a:pos x="29" y="1"/>
                </a:cxn>
                <a:cxn ang="0">
                  <a:pos x="28" y="0"/>
                </a:cxn>
                <a:cxn ang="0">
                  <a:pos x="26" y="0"/>
                </a:cxn>
                <a:cxn ang="0">
                  <a:pos x="24" y="0"/>
                </a:cxn>
                <a:cxn ang="0">
                  <a:pos x="23" y="2"/>
                </a:cxn>
                <a:cxn ang="0">
                  <a:pos x="22" y="3"/>
                </a:cxn>
                <a:cxn ang="0">
                  <a:pos x="22" y="3"/>
                </a:cxn>
              </a:cxnLst>
              <a:rect l="0" t="0" r="r" b="b"/>
              <a:pathLst>
                <a:path w="31" h="81">
                  <a:moveTo>
                    <a:pt x="22" y="3"/>
                  </a:moveTo>
                  <a:lnTo>
                    <a:pt x="22" y="3"/>
                  </a:lnTo>
                  <a:lnTo>
                    <a:pt x="12" y="40"/>
                  </a:lnTo>
                  <a:lnTo>
                    <a:pt x="7" y="57"/>
                  </a:lnTo>
                  <a:lnTo>
                    <a:pt x="0" y="75"/>
                  </a:lnTo>
                  <a:lnTo>
                    <a:pt x="0" y="75"/>
                  </a:lnTo>
                  <a:lnTo>
                    <a:pt x="0" y="77"/>
                  </a:lnTo>
                  <a:lnTo>
                    <a:pt x="0" y="79"/>
                  </a:lnTo>
                  <a:lnTo>
                    <a:pt x="1" y="80"/>
                  </a:lnTo>
                  <a:lnTo>
                    <a:pt x="3" y="81"/>
                  </a:lnTo>
                  <a:lnTo>
                    <a:pt x="7" y="80"/>
                  </a:lnTo>
                  <a:lnTo>
                    <a:pt x="9" y="79"/>
                  </a:lnTo>
                  <a:lnTo>
                    <a:pt x="10" y="78"/>
                  </a:lnTo>
                  <a:lnTo>
                    <a:pt x="10" y="78"/>
                  </a:lnTo>
                  <a:lnTo>
                    <a:pt x="16" y="60"/>
                  </a:lnTo>
                  <a:lnTo>
                    <a:pt x="21" y="42"/>
                  </a:lnTo>
                  <a:lnTo>
                    <a:pt x="31" y="6"/>
                  </a:lnTo>
                  <a:lnTo>
                    <a:pt x="31" y="6"/>
                  </a:lnTo>
                  <a:lnTo>
                    <a:pt x="31" y="4"/>
                  </a:lnTo>
                  <a:lnTo>
                    <a:pt x="30" y="2"/>
                  </a:lnTo>
                  <a:lnTo>
                    <a:pt x="29" y="1"/>
                  </a:lnTo>
                  <a:lnTo>
                    <a:pt x="28" y="0"/>
                  </a:lnTo>
                  <a:lnTo>
                    <a:pt x="26" y="0"/>
                  </a:lnTo>
                  <a:lnTo>
                    <a:pt x="24" y="0"/>
                  </a:lnTo>
                  <a:lnTo>
                    <a:pt x="23" y="2"/>
                  </a:lnTo>
                  <a:lnTo>
                    <a:pt x="22" y="3"/>
                  </a:lnTo>
                  <a:lnTo>
                    <a:pt x="22" y="3"/>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00" name="Freeform 321"/>
            <p:cNvSpPr/>
            <p:nvPr/>
          </p:nvSpPr>
          <p:spPr bwMode="auto">
            <a:xfrm>
              <a:off x="6500813" y="3133726"/>
              <a:ext cx="12700" cy="46038"/>
            </a:xfrm>
            <a:custGeom>
              <a:avLst/>
              <a:gdLst/>
              <a:ahLst/>
              <a:cxnLst>
                <a:cxn ang="0">
                  <a:pos x="13" y="6"/>
                </a:cxn>
                <a:cxn ang="0">
                  <a:pos x="13" y="6"/>
                </a:cxn>
                <a:cxn ang="0">
                  <a:pos x="10" y="13"/>
                </a:cxn>
                <a:cxn ang="0">
                  <a:pos x="9" y="20"/>
                </a:cxn>
                <a:cxn ang="0">
                  <a:pos x="8" y="27"/>
                </a:cxn>
                <a:cxn ang="0">
                  <a:pos x="7" y="36"/>
                </a:cxn>
                <a:cxn ang="0">
                  <a:pos x="7" y="36"/>
                </a:cxn>
                <a:cxn ang="0">
                  <a:pos x="6" y="48"/>
                </a:cxn>
                <a:cxn ang="0">
                  <a:pos x="5" y="59"/>
                </a:cxn>
                <a:cxn ang="0">
                  <a:pos x="0" y="82"/>
                </a:cxn>
                <a:cxn ang="0">
                  <a:pos x="0" y="82"/>
                </a:cxn>
                <a:cxn ang="0">
                  <a:pos x="0" y="84"/>
                </a:cxn>
                <a:cxn ang="0">
                  <a:pos x="1" y="86"/>
                </a:cxn>
                <a:cxn ang="0">
                  <a:pos x="2" y="87"/>
                </a:cxn>
                <a:cxn ang="0">
                  <a:pos x="4" y="88"/>
                </a:cxn>
                <a:cxn ang="0">
                  <a:pos x="5" y="88"/>
                </a:cxn>
                <a:cxn ang="0">
                  <a:pos x="7" y="88"/>
                </a:cxn>
                <a:cxn ang="0">
                  <a:pos x="8" y="86"/>
                </a:cxn>
                <a:cxn ang="0">
                  <a:pos x="9" y="85"/>
                </a:cxn>
                <a:cxn ang="0">
                  <a:pos x="9" y="85"/>
                </a:cxn>
                <a:cxn ang="0">
                  <a:pos x="15" y="64"/>
                </a:cxn>
                <a:cxn ang="0">
                  <a:pos x="17" y="52"/>
                </a:cxn>
                <a:cxn ang="0">
                  <a:pos x="17" y="42"/>
                </a:cxn>
                <a:cxn ang="0">
                  <a:pos x="17" y="42"/>
                </a:cxn>
                <a:cxn ang="0">
                  <a:pos x="18" y="32"/>
                </a:cxn>
                <a:cxn ang="0">
                  <a:pos x="19" y="23"/>
                </a:cxn>
                <a:cxn ang="0">
                  <a:pos x="22" y="6"/>
                </a:cxn>
                <a:cxn ang="0">
                  <a:pos x="22" y="6"/>
                </a:cxn>
                <a:cxn ang="0">
                  <a:pos x="22" y="3"/>
                </a:cxn>
                <a:cxn ang="0">
                  <a:pos x="21" y="1"/>
                </a:cxn>
                <a:cxn ang="0">
                  <a:pos x="19" y="1"/>
                </a:cxn>
                <a:cxn ang="0">
                  <a:pos x="18" y="0"/>
                </a:cxn>
                <a:cxn ang="0">
                  <a:pos x="14" y="1"/>
                </a:cxn>
                <a:cxn ang="0">
                  <a:pos x="13" y="3"/>
                </a:cxn>
                <a:cxn ang="0">
                  <a:pos x="13" y="6"/>
                </a:cxn>
                <a:cxn ang="0">
                  <a:pos x="13" y="6"/>
                </a:cxn>
              </a:cxnLst>
              <a:rect l="0" t="0" r="r" b="b"/>
              <a:pathLst>
                <a:path w="22" h="88">
                  <a:moveTo>
                    <a:pt x="13" y="6"/>
                  </a:moveTo>
                  <a:lnTo>
                    <a:pt x="13" y="6"/>
                  </a:lnTo>
                  <a:lnTo>
                    <a:pt x="10" y="13"/>
                  </a:lnTo>
                  <a:lnTo>
                    <a:pt x="9" y="20"/>
                  </a:lnTo>
                  <a:lnTo>
                    <a:pt x="8" y="27"/>
                  </a:lnTo>
                  <a:lnTo>
                    <a:pt x="7" y="36"/>
                  </a:lnTo>
                  <a:lnTo>
                    <a:pt x="7" y="36"/>
                  </a:lnTo>
                  <a:lnTo>
                    <a:pt x="6" y="48"/>
                  </a:lnTo>
                  <a:lnTo>
                    <a:pt x="5" y="59"/>
                  </a:lnTo>
                  <a:lnTo>
                    <a:pt x="0" y="82"/>
                  </a:lnTo>
                  <a:lnTo>
                    <a:pt x="0" y="82"/>
                  </a:lnTo>
                  <a:lnTo>
                    <a:pt x="0" y="84"/>
                  </a:lnTo>
                  <a:lnTo>
                    <a:pt x="1" y="86"/>
                  </a:lnTo>
                  <a:lnTo>
                    <a:pt x="2" y="87"/>
                  </a:lnTo>
                  <a:lnTo>
                    <a:pt x="4" y="88"/>
                  </a:lnTo>
                  <a:lnTo>
                    <a:pt x="5" y="88"/>
                  </a:lnTo>
                  <a:lnTo>
                    <a:pt x="7" y="88"/>
                  </a:lnTo>
                  <a:lnTo>
                    <a:pt x="8" y="86"/>
                  </a:lnTo>
                  <a:lnTo>
                    <a:pt x="9" y="85"/>
                  </a:lnTo>
                  <a:lnTo>
                    <a:pt x="9" y="85"/>
                  </a:lnTo>
                  <a:lnTo>
                    <a:pt x="15" y="64"/>
                  </a:lnTo>
                  <a:lnTo>
                    <a:pt x="17" y="52"/>
                  </a:lnTo>
                  <a:lnTo>
                    <a:pt x="17" y="42"/>
                  </a:lnTo>
                  <a:lnTo>
                    <a:pt x="17" y="42"/>
                  </a:lnTo>
                  <a:lnTo>
                    <a:pt x="18" y="32"/>
                  </a:lnTo>
                  <a:lnTo>
                    <a:pt x="19" y="23"/>
                  </a:lnTo>
                  <a:lnTo>
                    <a:pt x="22" y="6"/>
                  </a:lnTo>
                  <a:lnTo>
                    <a:pt x="22" y="6"/>
                  </a:lnTo>
                  <a:lnTo>
                    <a:pt x="22" y="3"/>
                  </a:lnTo>
                  <a:lnTo>
                    <a:pt x="21" y="1"/>
                  </a:lnTo>
                  <a:lnTo>
                    <a:pt x="19" y="1"/>
                  </a:lnTo>
                  <a:lnTo>
                    <a:pt x="18" y="0"/>
                  </a:lnTo>
                  <a:lnTo>
                    <a:pt x="14" y="1"/>
                  </a:lnTo>
                  <a:lnTo>
                    <a:pt x="13" y="3"/>
                  </a:lnTo>
                  <a:lnTo>
                    <a:pt x="13" y="6"/>
                  </a:lnTo>
                  <a:lnTo>
                    <a:pt x="13" y="6"/>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01" name="Freeform 322"/>
            <p:cNvSpPr/>
            <p:nvPr/>
          </p:nvSpPr>
          <p:spPr bwMode="auto">
            <a:xfrm>
              <a:off x="6370638" y="3087688"/>
              <a:ext cx="14288" cy="19050"/>
            </a:xfrm>
            <a:custGeom>
              <a:avLst/>
              <a:gdLst/>
              <a:ahLst/>
              <a:cxnLst>
                <a:cxn ang="0">
                  <a:pos x="18" y="2"/>
                </a:cxn>
                <a:cxn ang="0">
                  <a:pos x="18" y="2"/>
                </a:cxn>
                <a:cxn ang="0">
                  <a:pos x="9" y="15"/>
                </a:cxn>
                <a:cxn ang="0">
                  <a:pos x="5" y="22"/>
                </a:cxn>
                <a:cxn ang="0">
                  <a:pos x="1" y="29"/>
                </a:cxn>
                <a:cxn ang="0">
                  <a:pos x="1" y="29"/>
                </a:cxn>
                <a:cxn ang="0">
                  <a:pos x="0" y="31"/>
                </a:cxn>
                <a:cxn ang="0">
                  <a:pos x="1" y="34"/>
                </a:cxn>
                <a:cxn ang="0">
                  <a:pos x="2" y="35"/>
                </a:cxn>
                <a:cxn ang="0">
                  <a:pos x="5" y="36"/>
                </a:cxn>
                <a:cxn ang="0">
                  <a:pos x="7" y="36"/>
                </a:cxn>
                <a:cxn ang="0">
                  <a:pos x="8" y="35"/>
                </a:cxn>
                <a:cxn ang="0">
                  <a:pos x="10" y="34"/>
                </a:cxn>
                <a:cxn ang="0">
                  <a:pos x="10" y="32"/>
                </a:cxn>
                <a:cxn ang="0">
                  <a:pos x="10" y="32"/>
                </a:cxn>
                <a:cxn ang="0">
                  <a:pos x="13" y="25"/>
                </a:cxn>
                <a:cxn ang="0">
                  <a:pos x="17" y="19"/>
                </a:cxn>
                <a:cxn ang="0">
                  <a:pos x="26" y="7"/>
                </a:cxn>
                <a:cxn ang="0">
                  <a:pos x="26" y="7"/>
                </a:cxn>
                <a:cxn ang="0">
                  <a:pos x="27" y="6"/>
                </a:cxn>
                <a:cxn ang="0">
                  <a:pos x="27" y="3"/>
                </a:cxn>
                <a:cxn ang="0">
                  <a:pos x="26" y="2"/>
                </a:cxn>
                <a:cxn ang="0">
                  <a:pos x="25" y="0"/>
                </a:cxn>
                <a:cxn ang="0">
                  <a:pos x="23" y="0"/>
                </a:cxn>
                <a:cxn ang="0">
                  <a:pos x="21" y="0"/>
                </a:cxn>
                <a:cxn ang="0">
                  <a:pos x="20" y="0"/>
                </a:cxn>
                <a:cxn ang="0">
                  <a:pos x="18" y="2"/>
                </a:cxn>
                <a:cxn ang="0">
                  <a:pos x="18" y="2"/>
                </a:cxn>
              </a:cxnLst>
              <a:rect l="0" t="0" r="r" b="b"/>
              <a:pathLst>
                <a:path w="27" h="36">
                  <a:moveTo>
                    <a:pt x="18" y="2"/>
                  </a:moveTo>
                  <a:lnTo>
                    <a:pt x="18" y="2"/>
                  </a:lnTo>
                  <a:lnTo>
                    <a:pt x="9" y="15"/>
                  </a:lnTo>
                  <a:lnTo>
                    <a:pt x="5" y="22"/>
                  </a:lnTo>
                  <a:lnTo>
                    <a:pt x="1" y="29"/>
                  </a:lnTo>
                  <a:lnTo>
                    <a:pt x="1" y="29"/>
                  </a:lnTo>
                  <a:lnTo>
                    <a:pt x="0" y="31"/>
                  </a:lnTo>
                  <a:lnTo>
                    <a:pt x="1" y="34"/>
                  </a:lnTo>
                  <a:lnTo>
                    <a:pt x="2" y="35"/>
                  </a:lnTo>
                  <a:lnTo>
                    <a:pt x="5" y="36"/>
                  </a:lnTo>
                  <a:lnTo>
                    <a:pt x="7" y="36"/>
                  </a:lnTo>
                  <a:lnTo>
                    <a:pt x="8" y="35"/>
                  </a:lnTo>
                  <a:lnTo>
                    <a:pt x="10" y="34"/>
                  </a:lnTo>
                  <a:lnTo>
                    <a:pt x="10" y="32"/>
                  </a:lnTo>
                  <a:lnTo>
                    <a:pt x="10" y="32"/>
                  </a:lnTo>
                  <a:lnTo>
                    <a:pt x="13" y="25"/>
                  </a:lnTo>
                  <a:lnTo>
                    <a:pt x="17" y="19"/>
                  </a:lnTo>
                  <a:lnTo>
                    <a:pt x="26" y="7"/>
                  </a:lnTo>
                  <a:lnTo>
                    <a:pt x="26" y="7"/>
                  </a:lnTo>
                  <a:lnTo>
                    <a:pt x="27" y="6"/>
                  </a:lnTo>
                  <a:lnTo>
                    <a:pt x="27" y="3"/>
                  </a:lnTo>
                  <a:lnTo>
                    <a:pt x="26" y="2"/>
                  </a:lnTo>
                  <a:lnTo>
                    <a:pt x="25" y="0"/>
                  </a:lnTo>
                  <a:lnTo>
                    <a:pt x="23" y="0"/>
                  </a:lnTo>
                  <a:lnTo>
                    <a:pt x="21" y="0"/>
                  </a:lnTo>
                  <a:lnTo>
                    <a:pt x="20" y="0"/>
                  </a:lnTo>
                  <a:lnTo>
                    <a:pt x="18" y="2"/>
                  </a:lnTo>
                  <a:lnTo>
                    <a:pt x="18" y="2"/>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02" name="Freeform 323"/>
            <p:cNvSpPr/>
            <p:nvPr/>
          </p:nvSpPr>
          <p:spPr bwMode="auto">
            <a:xfrm>
              <a:off x="6396038" y="3084513"/>
              <a:ext cx="9525" cy="22225"/>
            </a:xfrm>
            <a:custGeom>
              <a:avLst/>
              <a:gdLst/>
              <a:ahLst/>
              <a:cxnLst>
                <a:cxn ang="0">
                  <a:pos x="10" y="3"/>
                </a:cxn>
                <a:cxn ang="0">
                  <a:pos x="10" y="3"/>
                </a:cxn>
                <a:cxn ang="0">
                  <a:pos x="6" y="19"/>
                </a:cxn>
                <a:cxn ang="0">
                  <a:pos x="4" y="26"/>
                </a:cxn>
                <a:cxn ang="0">
                  <a:pos x="1" y="33"/>
                </a:cxn>
                <a:cxn ang="0">
                  <a:pos x="1" y="33"/>
                </a:cxn>
                <a:cxn ang="0">
                  <a:pos x="0" y="35"/>
                </a:cxn>
                <a:cxn ang="0">
                  <a:pos x="1" y="36"/>
                </a:cxn>
                <a:cxn ang="0">
                  <a:pos x="3" y="39"/>
                </a:cxn>
                <a:cxn ang="0">
                  <a:pos x="5" y="41"/>
                </a:cxn>
                <a:cxn ang="0">
                  <a:pos x="6" y="41"/>
                </a:cxn>
                <a:cxn ang="0">
                  <a:pos x="8" y="39"/>
                </a:cxn>
                <a:cxn ang="0">
                  <a:pos x="9" y="37"/>
                </a:cxn>
                <a:cxn ang="0">
                  <a:pos x="9" y="37"/>
                </a:cxn>
                <a:cxn ang="0">
                  <a:pos x="13" y="30"/>
                </a:cxn>
                <a:cxn ang="0">
                  <a:pos x="16" y="22"/>
                </a:cxn>
                <a:cxn ang="0">
                  <a:pos x="20" y="5"/>
                </a:cxn>
                <a:cxn ang="0">
                  <a:pos x="20" y="5"/>
                </a:cxn>
                <a:cxn ang="0">
                  <a:pos x="20" y="3"/>
                </a:cxn>
                <a:cxn ang="0">
                  <a:pos x="19" y="2"/>
                </a:cxn>
                <a:cxn ang="0">
                  <a:pos x="18" y="1"/>
                </a:cxn>
                <a:cxn ang="0">
                  <a:pos x="16" y="0"/>
                </a:cxn>
                <a:cxn ang="0">
                  <a:pos x="14" y="0"/>
                </a:cxn>
                <a:cxn ang="0">
                  <a:pos x="13" y="0"/>
                </a:cxn>
                <a:cxn ang="0">
                  <a:pos x="10" y="1"/>
                </a:cxn>
                <a:cxn ang="0">
                  <a:pos x="10" y="3"/>
                </a:cxn>
                <a:cxn ang="0">
                  <a:pos x="10" y="3"/>
                </a:cxn>
              </a:cxnLst>
              <a:rect l="0" t="0" r="r" b="b"/>
              <a:pathLst>
                <a:path w="20" h="41">
                  <a:moveTo>
                    <a:pt x="10" y="3"/>
                  </a:moveTo>
                  <a:lnTo>
                    <a:pt x="10" y="3"/>
                  </a:lnTo>
                  <a:lnTo>
                    <a:pt x="6" y="19"/>
                  </a:lnTo>
                  <a:lnTo>
                    <a:pt x="4" y="26"/>
                  </a:lnTo>
                  <a:lnTo>
                    <a:pt x="1" y="33"/>
                  </a:lnTo>
                  <a:lnTo>
                    <a:pt x="1" y="33"/>
                  </a:lnTo>
                  <a:lnTo>
                    <a:pt x="0" y="35"/>
                  </a:lnTo>
                  <a:lnTo>
                    <a:pt x="1" y="36"/>
                  </a:lnTo>
                  <a:lnTo>
                    <a:pt x="3" y="39"/>
                  </a:lnTo>
                  <a:lnTo>
                    <a:pt x="5" y="41"/>
                  </a:lnTo>
                  <a:lnTo>
                    <a:pt x="6" y="41"/>
                  </a:lnTo>
                  <a:lnTo>
                    <a:pt x="8" y="39"/>
                  </a:lnTo>
                  <a:lnTo>
                    <a:pt x="9" y="37"/>
                  </a:lnTo>
                  <a:lnTo>
                    <a:pt x="9" y="37"/>
                  </a:lnTo>
                  <a:lnTo>
                    <a:pt x="13" y="30"/>
                  </a:lnTo>
                  <a:lnTo>
                    <a:pt x="16" y="22"/>
                  </a:lnTo>
                  <a:lnTo>
                    <a:pt x="20" y="5"/>
                  </a:lnTo>
                  <a:lnTo>
                    <a:pt x="20" y="5"/>
                  </a:lnTo>
                  <a:lnTo>
                    <a:pt x="20" y="3"/>
                  </a:lnTo>
                  <a:lnTo>
                    <a:pt x="19" y="2"/>
                  </a:lnTo>
                  <a:lnTo>
                    <a:pt x="18" y="1"/>
                  </a:lnTo>
                  <a:lnTo>
                    <a:pt x="16" y="0"/>
                  </a:lnTo>
                  <a:lnTo>
                    <a:pt x="14" y="0"/>
                  </a:lnTo>
                  <a:lnTo>
                    <a:pt x="13" y="0"/>
                  </a:lnTo>
                  <a:lnTo>
                    <a:pt x="10" y="1"/>
                  </a:lnTo>
                  <a:lnTo>
                    <a:pt x="10" y="3"/>
                  </a:lnTo>
                  <a:lnTo>
                    <a:pt x="10" y="3"/>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03" name="Freeform 324"/>
            <p:cNvSpPr/>
            <p:nvPr/>
          </p:nvSpPr>
          <p:spPr bwMode="auto">
            <a:xfrm>
              <a:off x="6527801" y="3087688"/>
              <a:ext cx="22225" cy="22225"/>
            </a:xfrm>
            <a:custGeom>
              <a:avLst/>
              <a:gdLst/>
              <a:ahLst/>
              <a:cxnLst>
                <a:cxn ang="0">
                  <a:pos x="34" y="3"/>
                </a:cxn>
                <a:cxn ang="0">
                  <a:pos x="34" y="3"/>
                </a:cxn>
                <a:cxn ang="0">
                  <a:pos x="31" y="9"/>
                </a:cxn>
                <a:cxn ang="0">
                  <a:pos x="27" y="13"/>
                </a:cxn>
                <a:cxn ang="0">
                  <a:pos x="17" y="21"/>
                </a:cxn>
                <a:cxn ang="0">
                  <a:pos x="7" y="28"/>
                </a:cxn>
                <a:cxn ang="0">
                  <a:pos x="3" y="33"/>
                </a:cxn>
                <a:cxn ang="0">
                  <a:pos x="0" y="39"/>
                </a:cxn>
                <a:cxn ang="0">
                  <a:pos x="0" y="39"/>
                </a:cxn>
                <a:cxn ang="0">
                  <a:pos x="0" y="41"/>
                </a:cxn>
                <a:cxn ang="0">
                  <a:pos x="1" y="42"/>
                </a:cxn>
                <a:cxn ang="0">
                  <a:pos x="2" y="44"/>
                </a:cxn>
                <a:cxn ang="0">
                  <a:pos x="3" y="44"/>
                </a:cxn>
                <a:cxn ang="0">
                  <a:pos x="7" y="44"/>
                </a:cxn>
                <a:cxn ang="0">
                  <a:pos x="8" y="43"/>
                </a:cxn>
                <a:cxn ang="0">
                  <a:pos x="9" y="41"/>
                </a:cxn>
                <a:cxn ang="0">
                  <a:pos x="9" y="41"/>
                </a:cxn>
                <a:cxn ang="0">
                  <a:pos x="11" y="38"/>
                </a:cxn>
                <a:cxn ang="0">
                  <a:pos x="13" y="36"/>
                </a:cxn>
                <a:cxn ang="0">
                  <a:pos x="19" y="31"/>
                </a:cxn>
                <a:cxn ang="0">
                  <a:pos x="19" y="31"/>
                </a:cxn>
                <a:cxn ang="0">
                  <a:pos x="24" y="28"/>
                </a:cxn>
                <a:cxn ang="0">
                  <a:pos x="28" y="24"/>
                </a:cxn>
                <a:cxn ang="0">
                  <a:pos x="28" y="24"/>
                </a:cxn>
                <a:cxn ang="0">
                  <a:pos x="36" y="16"/>
                </a:cxn>
                <a:cxn ang="0">
                  <a:pos x="40" y="11"/>
                </a:cxn>
                <a:cxn ang="0">
                  <a:pos x="42" y="5"/>
                </a:cxn>
                <a:cxn ang="0">
                  <a:pos x="42" y="5"/>
                </a:cxn>
                <a:cxn ang="0">
                  <a:pos x="43" y="3"/>
                </a:cxn>
                <a:cxn ang="0">
                  <a:pos x="42" y="2"/>
                </a:cxn>
                <a:cxn ang="0">
                  <a:pos x="41" y="0"/>
                </a:cxn>
                <a:cxn ang="0">
                  <a:pos x="40" y="0"/>
                </a:cxn>
                <a:cxn ang="0">
                  <a:pos x="36" y="0"/>
                </a:cxn>
                <a:cxn ang="0">
                  <a:pos x="35" y="1"/>
                </a:cxn>
                <a:cxn ang="0">
                  <a:pos x="34" y="3"/>
                </a:cxn>
                <a:cxn ang="0">
                  <a:pos x="34" y="3"/>
                </a:cxn>
              </a:cxnLst>
              <a:rect l="0" t="0" r="r" b="b"/>
              <a:pathLst>
                <a:path w="43" h="44">
                  <a:moveTo>
                    <a:pt x="34" y="3"/>
                  </a:moveTo>
                  <a:lnTo>
                    <a:pt x="34" y="3"/>
                  </a:lnTo>
                  <a:lnTo>
                    <a:pt x="31" y="9"/>
                  </a:lnTo>
                  <a:lnTo>
                    <a:pt x="27" y="13"/>
                  </a:lnTo>
                  <a:lnTo>
                    <a:pt x="17" y="21"/>
                  </a:lnTo>
                  <a:lnTo>
                    <a:pt x="7" y="28"/>
                  </a:lnTo>
                  <a:lnTo>
                    <a:pt x="3" y="33"/>
                  </a:lnTo>
                  <a:lnTo>
                    <a:pt x="0" y="39"/>
                  </a:lnTo>
                  <a:lnTo>
                    <a:pt x="0" y="39"/>
                  </a:lnTo>
                  <a:lnTo>
                    <a:pt x="0" y="41"/>
                  </a:lnTo>
                  <a:lnTo>
                    <a:pt x="1" y="42"/>
                  </a:lnTo>
                  <a:lnTo>
                    <a:pt x="2" y="44"/>
                  </a:lnTo>
                  <a:lnTo>
                    <a:pt x="3" y="44"/>
                  </a:lnTo>
                  <a:lnTo>
                    <a:pt x="7" y="44"/>
                  </a:lnTo>
                  <a:lnTo>
                    <a:pt x="8" y="43"/>
                  </a:lnTo>
                  <a:lnTo>
                    <a:pt x="9" y="41"/>
                  </a:lnTo>
                  <a:lnTo>
                    <a:pt x="9" y="41"/>
                  </a:lnTo>
                  <a:lnTo>
                    <a:pt x="11" y="38"/>
                  </a:lnTo>
                  <a:lnTo>
                    <a:pt x="13" y="36"/>
                  </a:lnTo>
                  <a:lnTo>
                    <a:pt x="19" y="31"/>
                  </a:lnTo>
                  <a:lnTo>
                    <a:pt x="19" y="31"/>
                  </a:lnTo>
                  <a:lnTo>
                    <a:pt x="24" y="28"/>
                  </a:lnTo>
                  <a:lnTo>
                    <a:pt x="28" y="24"/>
                  </a:lnTo>
                  <a:lnTo>
                    <a:pt x="28" y="24"/>
                  </a:lnTo>
                  <a:lnTo>
                    <a:pt x="36" y="16"/>
                  </a:lnTo>
                  <a:lnTo>
                    <a:pt x="40" y="11"/>
                  </a:lnTo>
                  <a:lnTo>
                    <a:pt x="42" y="5"/>
                  </a:lnTo>
                  <a:lnTo>
                    <a:pt x="42" y="5"/>
                  </a:lnTo>
                  <a:lnTo>
                    <a:pt x="43" y="3"/>
                  </a:lnTo>
                  <a:lnTo>
                    <a:pt x="42" y="2"/>
                  </a:lnTo>
                  <a:lnTo>
                    <a:pt x="41" y="0"/>
                  </a:lnTo>
                  <a:lnTo>
                    <a:pt x="40" y="0"/>
                  </a:lnTo>
                  <a:lnTo>
                    <a:pt x="36" y="0"/>
                  </a:lnTo>
                  <a:lnTo>
                    <a:pt x="35" y="1"/>
                  </a:lnTo>
                  <a:lnTo>
                    <a:pt x="34" y="3"/>
                  </a:lnTo>
                  <a:lnTo>
                    <a:pt x="34" y="3"/>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04" name="Freeform 325"/>
            <p:cNvSpPr/>
            <p:nvPr/>
          </p:nvSpPr>
          <p:spPr bwMode="auto">
            <a:xfrm>
              <a:off x="6550026" y="3089276"/>
              <a:ext cx="19050" cy="20638"/>
            </a:xfrm>
            <a:custGeom>
              <a:avLst/>
              <a:gdLst/>
              <a:ahLst/>
              <a:cxnLst>
                <a:cxn ang="0">
                  <a:pos x="25" y="1"/>
                </a:cxn>
                <a:cxn ang="0">
                  <a:pos x="25" y="1"/>
                </a:cxn>
                <a:cxn ang="0">
                  <a:pos x="12" y="15"/>
                </a:cxn>
                <a:cxn ang="0">
                  <a:pos x="12" y="15"/>
                </a:cxn>
                <a:cxn ang="0">
                  <a:pos x="10" y="18"/>
                </a:cxn>
                <a:cxn ang="0">
                  <a:pos x="7" y="22"/>
                </a:cxn>
                <a:cxn ang="0">
                  <a:pos x="5" y="26"/>
                </a:cxn>
                <a:cxn ang="0">
                  <a:pos x="1" y="30"/>
                </a:cxn>
                <a:cxn ang="0">
                  <a:pos x="1" y="30"/>
                </a:cxn>
                <a:cxn ang="0">
                  <a:pos x="0" y="32"/>
                </a:cxn>
                <a:cxn ang="0">
                  <a:pos x="0" y="34"/>
                </a:cxn>
                <a:cxn ang="0">
                  <a:pos x="0" y="36"/>
                </a:cxn>
                <a:cxn ang="0">
                  <a:pos x="1" y="37"/>
                </a:cxn>
                <a:cxn ang="0">
                  <a:pos x="4" y="38"/>
                </a:cxn>
                <a:cxn ang="0">
                  <a:pos x="5" y="39"/>
                </a:cxn>
                <a:cxn ang="0">
                  <a:pos x="7" y="38"/>
                </a:cxn>
                <a:cxn ang="0">
                  <a:pos x="8" y="37"/>
                </a:cxn>
                <a:cxn ang="0">
                  <a:pos x="8" y="37"/>
                </a:cxn>
                <a:cxn ang="0">
                  <a:pos x="13" y="30"/>
                </a:cxn>
                <a:cxn ang="0">
                  <a:pos x="18" y="23"/>
                </a:cxn>
                <a:cxn ang="0">
                  <a:pos x="18" y="23"/>
                </a:cxn>
                <a:cxn ang="0">
                  <a:pos x="21" y="19"/>
                </a:cxn>
                <a:cxn ang="0">
                  <a:pos x="24" y="15"/>
                </a:cxn>
                <a:cxn ang="0">
                  <a:pos x="31" y="9"/>
                </a:cxn>
                <a:cxn ang="0">
                  <a:pos x="31" y="9"/>
                </a:cxn>
                <a:cxn ang="0">
                  <a:pos x="34" y="7"/>
                </a:cxn>
                <a:cxn ang="0">
                  <a:pos x="34" y="5"/>
                </a:cxn>
                <a:cxn ang="0">
                  <a:pos x="33" y="4"/>
                </a:cxn>
                <a:cxn ang="0">
                  <a:pos x="31" y="1"/>
                </a:cxn>
                <a:cxn ang="0">
                  <a:pos x="30" y="0"/>
                </a:cxn>
                <a:cxn ang="0">
                  <a:pos x="28" y="0"/>
                </a:cxn>
                <a:cxn ang="0">
                  <a:pos x="27" y="0"/>
                </a:cxn>
                <a:cxn ang="0">
                  <a:pos x="25" y="1"/>
                </a:cxn>
                <a:cxn ang="0">
                  <a:pos x="25" y="1"/>
                </a:cxn>
              </a:cxnLst>
              <a:rect l="0" t="0" r="r" b="b"/>
              <a:pathLst>
                <a:path w="34" h="39">
                  <a:moveTo>
                    <a:pt x="25" y="1"/>
                  </a:moveTo>
                  <a:lnTo>
                    <a:pt x="25" y="1"/>
                  </a:lnTo>
                  <a:lnTo>
                    <a:pt x="12" y="15"/>
                  </a:lnTo>
                  <a:lnTo>
                    <a:pt x="12" y="15"/>
                  </a:lnTo>
                  <a:lnTo>
                    <a:pt x="10" y="18"/>
                  </a:lnTo>
                  <a:lnTo>
                    <a:pt x="7" y="22"/>
                  </a:lnTo>
                  <a:lnTo>
                    <a:pt x="5" y="26"/>
                  </a:lnTo>
                  <a:lnTo>
                    <a:pt x="1" y="30"/>
                  </a:lnTo>
                  <a:lnTo>
                    <a:pt x="1" y="30"/>
                  </a:lnTo>
                  <a:lnTo>
                    <a:pt x="0" y="32"/>
                  </a:lnTo>
                  <a:lnTo>
                    <a:pt x="0" y="34"/>
                  </a:lnTo>
                  <a:lnTo>
                    <a:pt x="0" y="36"/>
                  </a:lnTo>
                  <a:lnTo>
                    <a:pt x="1" y="37"/>
                  </a:lnTo>
                  <a:lnTo>
                    <a:pt x="4" y="38"/>
                  </a:lnTo>
                  <a:lnTo>
                    <a:pt x="5" y="39"/>
                  </a:lnTo>
                  <a:lnTo>
                    <a:pt x="7" y="38"/>
                  </a:lnTo>
                  <a:lnTo>
                    <a:pt x="8" y="37"/>
                  </a:lnTo>
                  <a:lnTo>
                    <a:pt x="8" y="37"/>
                  </a:lnTo>
                  <a:lnTo>
                    <a:pt x="13" y="30"/>
                  </a:lnTo>
                  <a:lnTo>
                    <a:pt x="18" y="23"/>
                  </a:lnTo>
                  <a:lnTo>
                    <a:pt x="18" y="23"/>
                  </a:lnTo>
                  <a:lnTo>
                    <a:pt x="21" y="19"/>
                  </a:lnTo>
                  <a:lnTo>
                    <a:pt x="24" y="15"/>
                  </a:lnTo>
                  <a:lnTo>
                    <a:pt x="31" y="9"/>
                  </a:lnTo>
                  <a:lnTo>
                    <a:pt x="31" y="9"/>
                  </a:lnTo>
                  <a:lnTo>
                    <a:pt x="34" y="7"/>
                  </a:lnTo>
                  <a:lnTo>
                    <a:pt x="34" y="5"/>
                  </a:lnTo>
                  <a:lnTo>
                    <a:pt x="33" y="4"/>
                  </a:lnTo>
                  <a:lnTo>
                    <a:pt x="31" y="1"/>
                  </a:lnTo>
                  <a:lnTo>
                    <a:pt x="30" y="0"/>
                  </a:lnTo>
                  <a:lnTo>
                    <a:pt x="28" y="0"/>
                  </a:lnTo>
                  <a:lnTo>
                    <a:pt x="27" y="0"/>
                  </a:lnTo>
                  <a:lnTo>
                    <a:pt x="25" y="1"/>
                  </a:lnTo>
                  <a:lnTo>
                    <a:pt x="25" y="1"/>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05" name="Freeform 326"/>
            <p:cNvSpPr/>
            <p:nvPr/>
          </p:nvSpPr>
          <p:spPr bwMode="auto">
            <a:xfrm>
              <a:off x="6246813" y="3517901"/>
              <a:ext cx="25400" cy="38100"/>
            </a:xfrm>
            <a:custGeom>
              <a:avLst/>
              <a:gdLst/>
              <a:ahLst/>
              <a:cxnLst>
                <a:cxn ang="0">
                  <a:pos x="39" y="2"/>
                </a:cxn>
                <a:cxn ang="0">
                  <a:pos x="39" y="2"/>
                </a:cxn>
                <a:cxn ang="0">
                  <a:pos x="29" y="19"/>
                </a:cxn>
                <a:cxn ang="0">
                  <a:pos x="21" y="34"/>
                </a:cxn>
                <a:cxn ang="0">
                  <a:pos x="13" y="50"/>
                </a:cxn>
                <a:cxn ang="0">
                  <a:pos x="7" y="58"/>
                </a:cxn>
                <a:cxn ang="0">
                  <a:pos x="1" y="64"/>
                </a:cxn>
                <a:cxn ang="0">
                  <a:pos x="1" y="64"/>
                </a:cxn>
                <a:cxn ang="0">
                  <a:pos x="0" y="66"/>
                </a:cxn>
                <a:cxn ang="0">
                  <a:pos x="0" y="68"/>
                </a:cxn>
                <a:cxn ang="0">
                  <a:pos x="0" y="70"/>
                </a:cxn>
                <a:cxn ang="0">
                  <a:pos x="1" y="71"/>
                </a:cxn>
                <a:cxn ang="0">
                  <a:pos x="3" y="72"/>
                </a:cxn>
                <a:cxn ang="0">
                  <a:pos x="4" y="72"/>
                </a:cxn>
                <a:cxn ang="0">
                  <a:pos x="6" y="72"/>
                </a:cxn>
                <a:cxn ang="0">
                  <a:pos x="9" y="71"/>
                </a:cxn>
                <a:cxn ang="0">
                  <a:pos x="9" y="71"/>
                </a:cxn>
                <a:cxn ang="0">
                  <a:pos x="15" y="64"/>
                </a:cxn>
                <a:cxn ang="0">
                  <a:pos x="20" y="56"/>
                </a:cxn>
                <a:cxn ang="0">
                  <a:pos x="29" y="40"/>
                </a:cxn>
                <a:cxn ang="0">
                  <a:pos x="38" y="24"/>
                </a:cxn>
                <a:cxn ang="0">
                  <a:pos x="47" y="7"/>
                </a:cxn>
                <a:cxn ang="0">
                  <a:pos x="47" y="7"/>
                </a:cxn>
                <a:cxn ang="0">
                  <a:pos x="48" y="5"/>
                </a:cxn>
                <a:cxn ang="0">
                  <a:pos x="48" y="3"/>
                </a:cxn>
                <a:cxn ang="0">
                  <a:pos x="47" y="2"/>
                </a:cxn>
                <a:cxn ang="0">
                  <a:pos x="45" y="1"/>
                </a:cxn>
                <a:cxn ang="0">
                  <a:pos x="44" y="0"/>
                </a:cxn>
                <a:cxn ang="0">
                  <a:pos x="42" y="0"/>
                </a:cxn>
                <a:cxn ang="0">
                  <a:pos x="40" y="1"/>
                </a:cxn>
                <a:cxn ang="0">
                  <a:pos x="39" y="2"/>
                </a:cxn>
                <a:cxn ang="0">
                  <a:pos x="39" y="2"/>
                </a:cxn>
              </a:cxnLst>
              <a:rect l="0" t="0" r="r" b="b"/>
              <a:pathLst>
                <a:path w="48" h="72">
                  <a:moveTo>
                    <a:pt x="39" y="2"/>
                  </a:moveTo>
                  <a:lnTo>
                    <a:pt x="39" y="2"/>
                  </a:lnTo>
                  <a:lnTo>
                    <a:pt x="29" y="19"/>
                  </a:lnTo>
                  <a:lnTo>
                    <a:pt x="21" y="34"/>
                  </a:lnTo>
                  <a:lnTo>
                    <a:pt x="13" y="50"/>
                  </a:lnTo>
                  <a:lnTo>
                    <a:pt x="7" y="58"/>
                  </a:lnTo>
                  <a:lnTo>
                    <a:pt x="1" y="64"/>
                  </a:lnTo>
                  <a:lnTo>
                    <a:pt x="1" y="64"/>
                  </a:lnTo>
                  <a:lnTo>
                    <a:pt x="0" y="66"/>
                  </a:lnTo>
                  <a:lnTo>
                    <a:pt x="0" y="68"/>
                  </a:lnTo>
                  <a:lnTo>
                    <a:pt x="0" y="70"/>
                  </a:lnTo>
                  <a:lnTo>
                    <a:pt x="1" y="71"/>
                  </a:lnTo>
                  <a:lnTo>
                    <a:pt x="3" y="72"/>
                  </a:lnTo>
                  <a:lnTo>
                    <a:pt x="4" y="72"/>
                  </a:lnTo>
                  <a:lnTo>
                    <a:pt x="6" y="72"/>
                  </a:lnTo>
                  <a:lnTo>
                    <a:pt x="9" y="71"/>
                  </a:lnTo>
                  <a:lnTo>
                    <a:pt x="9" y="71"/>
                  </a:lnTo>
                  <a:lnTo>
                    <a:pt x="15" y="64"/>
                  </a:lnTo>
                  <a:lnTo>
                    <a:pt x="20" y="56"/>
                  </a:lnTo>
                  <a:lnTo>
                    <a:pt x="29" y="40"/>
                  </a:lnTo>
                  <a:lnTo>
                    <a:pt x="38" y="24"/>
                  </a:lnTo>
                  <a:lnTo>
                    <a:pt x="47" y="7"/>
                  </a:lnTo>
                  <a:lnTo>
                    <a:pt x="47" y="7"/>
                  </a:lnTo>
                  <a:lnTo>
                    <a:pt x="48" y="5"/>
                  </a:lnTo>
                  <a:lnTo>
                    <a:pt x="48" y="3"/>
                  </a:lnTo>
                  <a:lnTo>
                    <a:pt x="47" y="2"/>
                  </a:lnTo>
                  <a:lnTo>
                    <a:pt x="45" y="1"/>
                  </a:lnTo>
                  <a:lnTo>
                    <a:pt x="44" y="0"/>
                  </a:lnTo>
                  <a:lnTo>
                    <a:pt x="42" y="0"/>
                  </a:lnTo>
                  <a:lnTo>
                    <a:pt x="40" y="1"/>
                  </a:lnTo>
                  <a:lnTo>
                    <a:pt x="39" y="2"/>
                  </a:lnTo>
                  <a:lnTo>
                    <a:pt x="39" y="2"/>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06" name="Freeform 327"/>
            <p:cNvSpPr/>
            <p:nvPr/>
          </p:nvSpPr>
          <p:spPr bwMode="auto">
            <a:xfrm>
              <a:off x="6259513" y="3559176"/>
              <a:ext cx="22225" cy="38100"/>
            </a:xfrm>
            <a:custGeom>
              <a:avLst/>
              <a:gdLst/>
              <a:ahLst/>
              <a:cxnLst>
                <a:cxn ang="0">
                  <a:pos x="32" y="4"/>
                </a:cxn>
                <a:cxn ang="0">
                  <a:pos x="32" y="4"/>
                </a:cxn>
                <a:cxn ang="0">
                  <a:pos x="31" y="8"/>
                </a:cxn>
                <a:cxn ang="0">
                  <a:pos x="29" y="12"/>
                </a:cxn>
                <a:cxn ang="0">
                  <a:pos x="24" y="18"/>
                </a:cxn>
                <a:cxn ang="0">
                  <a:pos x="19" y="24"/>
                </a:cxn>
                <a:cxn ang="0">
                  <a:pos x="14" y="32"/>
                </a:cxn>
                <a:cxn ang="0">
                  <a:pos x="14" y="32"/>
                </a:cxn>
                <a:cxn ang="0">
                  <a:pos x="5" y="48"/>
                </a:cxn>
                <a:cxn ang="0">
                  <a:pos x="2" y="58"/>
                </a:cxn>
                <a:cxn ang="0">
                  <a:pos x="0" y="67"/>
                </a:cxn>
                <a:cxn ang="0">
                  <a:pos x="0" y="67"/>
                </a:cxn>
                <a:cxn ang="0">
                  <a:pos x="0" y="69"/>
                </a:cxn>
                <a:cxn ang="0">
                  <a:pos x="1" y="70"/>
                </a:cxn>
                <a:cxn ang="0">
                  <a:pos x="3" y="71"/>
                </a:cxn>
                <a:cxn ang="0">
                  <a:pos x="5" y="72"/>
                </a:cxn>
                <a:cxn ang="0">
                  <a:pos x="6" y="71"/>
                </a:cxn>
                <a:cxn ang="0">
                  <a:pos x="8" y="70"/>
                </a:cxn>
                <a:cxn ang="0">
                  <a:pos x="9" y="69"/>
                </a:cxn>
                <a:cxn ang="0">
                  <a:pos x="9" y="67"/>
                </a:cxn>
                <a:cxn ang="0">
                  <a:pos x="9" y="67"/>
                </a:cxn>
                <a:cxn ang="0">
                  <a:pos x="11" y="58"/>
                </a:cxn>
                <a:cxn ang="0">
                  <a:pos x="16" y="47"/>
                </a:cxn>
                <a:cxn ang="0">
                  <a:pos x="21" y="38"/>
                </a:cxn>
                <a:cxn ang="0">
                  <a:pos x="27" y="30"/>
                </a:cxn>
                <a:cxn ang="0">
                  <a:pos x="27" y="30"/>
                </a:cxn>
                <a:cxn ang="0">
                  <a:pos x="31" y="23"/>
                </a:cxn>
                <a:cxn ang="0">
                  <a:pos x="36" y="18"/>
                </a:cxn>
                <a:cxn ang="0">
                  <a:pos x="39" y="11"/>
                </a:cxn>
                <a:cxn ang="0">
                  <a:pos x="42" y="4"/>
                </a:cxn>
                <a:cxn ang="0">
                  <a:pos x="42" y="4"/>
                </a:cxn>
                <a:cxn ang="0">
                  <a:pos x="42" y="2"/>
                </a:cxn>
                <a:cxn ang="0">
                  <a:pos x="41" y="1"/>
                </a:cxn>
                <a:cxn ang="0">
                  <a:pos x="38" y="0"/>
                </a:cxn>
                <a:cxn ang="0">
                  <a:pos x="37" y="0"/>
                </a:cxn>
                <a:cxn ang="0">
                  <a:pos x="34" y="1"/>
                </a:cxn>
                <a:cxn ang="0">
                  <a:pos x="32" y="2"/>
                </a:cxn>
                <a:cxn ang="0">
                  <a:pos x="32" y="4"/>
                </a:cxn>
                <a:cxn ang="0">
                  <a:pos x="32" y="4"/>
                </a:cxn>
              </a:cxnLst>
              <a:rect l="0" t="0" r="r" b="b"/>
              <a:pathLst>
                <a:path w="42" h="72">
                  <a:moveTo>
                    <a:pt x="32" y="4"/>
                  </a:moveTo>
                  <a:lnTo>
                    <a:pt x="32" y="4"/>
                  </a:lnTo>
                  <a:lnTo>
                    <a:pt x="31" y="8"/>
                  </a:lnTo>
                  <a:lnTo>
                    <a:pt x="29" y="12"/>
                  </a:lnTo>
                  <a:lnTo>
                    <a:pt x="24" y="18"/>
                  </a:lnTo>
                  <a:lnTo>
                    <a:pt x="19" y="24"/>
                  </a:lnTo>
                  <a:lnTo>
                    <a:pt x="14" y="32"/>
                  </a:lnTo>
                  <a:lnTo>
                    <a:pt x="14" y="32"/>
                  </a:lnTo>
                  <a:lnTo>
                    <a:pt x="5" y="48"/>
                  </a:lnTo>
                  <a:lnTo>
                    <a:pt x="2" y="58"/>
                  </a:lnTo>
                  <a:lnTo>
                    <a:pt x="0" y="67"/>
                  </a:lnTo>
                  <a:lnTo>
                    <a:pt x="0" y="67"/>
                  </a:lnTo>
                  <a:lnTo>
                    <a:pt x="0" y="69"/>
                  </a:lnTo>
                  <a:lnTo>
                    <a:pt x="1" y="70"/>
                  </a:lnTo>
                  <a:lnTo>
                    <a:pt x="3" y="71"/>
                  </a:lnTo>
                  <a:lnTo>
                    <a:pt x="5" y="72"/>
                  </a:lnTo>
                  <a:lnTo>
                    <a:pt x="6" y="71"/>
                  </a:lnTo>
                  <a:lnTo>
                    <a:pt x="8" y="70"/>
                  </a:lnTo>
                  <a:lnTo>
                    <a:pt x="9" y="69"/>
                  </a:lnTo>
                  <a:lnTo>
                    <a:pt x="9" y="67"/>
                  </a:lnTo>
                  <a:lnTo>
                    <a:pt x="9" y="67"/>
                  </a:lnTo>
                  <a:lnTo>
                    <a:pt x="11" y="58"/>
                  </a:lnTo>
                  <a:lnTo>
                    <a:pt x="16" y="47"/>
                  </a:lnTo>
                  <a:lnTo>
                    <a:pt x="21" y="38"/>
                  </a:lnTo>
                  <a:lnTo>
                    <a:pt x="27" y="30"/>
                  </a:lnTo>
                  <a:lnTo>
                    <a:pt x="27" y="30"/>
                  </a:lnTo>
                  <a:lnTo>
                    <a:pt x="31" y="23"/>
                  </a:lnTo>
                  <a:lnTo>
                    <a:pt x="36" y="18"/>
                  </a:lnTo>
                  <a:lnTo>
                    <a:pt x="39" y="11"/>
                  </a:lnTo>
                  <a:lnTo>
                    <a:pt x="42" y="4"/>
                  </a:lnTo>
                  <a:lnTo>
                    <a:pt x="42" y="4"/>
                  </a:lnTo>
                  <a:lnTo>
                    <a:pt x="42" y="2"/>
                  </a:lnTo>
                  <a:lnTo>
                    <a:pt x="41" y="1"/>
                  </a:lnTo>
                  <a:lnTo>
                    <a:pt x="38" y="0"/>
                  </a:lnTo>
                  <a:lnTo>
                    <a:pt x="37" y="0"/>
                  </a:lnTo>
                  <a:lnTo>
                    <a:pt x="34" y="1"/>
                  </a:lnTo>
                  <a:lnTo>
                    <a:pt x="32" y="2"/>
                  </a:lnTo>
                  <a:lnTo>
                    <a:pt x="32" y="4"/>
                  </a:lnTo>
                  <a:lnTo>
                    <a:pt x="32" y="4"/>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07" name="Freeform 328"/>
            <p:cNvSpPr/>
            <p:nvPr/>
          </p:nvSpPr>
          <p:spPr bwMode="auto">
            <a:xfrm>
              <a:off x="6259513" y="3611563"/>
              <a:ext cx="22225" cy="42863"/>
            </a:xfrm>
            <a:custGeom>
              <a:avLst/>
              <a:gdLst/>
              <a:ahLst/>
              <a:cxnLst>
                <a:cxn ang="0">
                  <a:pos x="32" y="3"/>
                </a:cxn>
                <a:cxn ang="0">
                  <a:pos x="32" y="3"/>
                </a:cxn>
                <a:cxn ang="0">
                  <a:pos x="15" y="37"/>
                </a:cxn>
                <a:cxn ang="0">
                  <a:pos x="6" y="55"/>
                </a:cxn>
                <a:cxn ang="0">
                  <a:pos x="0" y="74"/>
                </a:cxn>
                <a:cxn ang="0">
                  <a:pos x="0" y="74"/>
                </a:cxn>
                <a:cxn ang="0">
                  <a:pos x="0" y="76"/>
                </a:cxn>
                <a:cxn ang="0">
                  <a:pos x="1" y="78"/>
                </a:cxn>
                <a:cxn ang="0">
                  <a:pos x="2" y="79"/>
                </a:cxn>
                <a:cxn ang="0">
                  <a:pos x="4" y="79"/>
                </a:cxn>
                <a:cxn ang="0">
                  <a:pos x="5" y="80"/>
                </a:cxn>
                <a:cxn ang="0">
                  <a:pos x="7" y="79"/>
                </a:cxn>
                <a:cxn ang="0">
                  <a:pos x="8" y="78"/>
                </a:cxn>
                <a:cxn ang="0">
                  <a:pos x="9" y="76"/>
                </a:cxn>
                <a:cxn ang="0">
                  <a:pos x="9" y="76"/>
                </a:cxn>
                <a:cxn ang="0">
                  <a:pos x="16" y="58"/>
                </a:cxn>
                <a:cxn ang="0">
                  <a:pos x="24" y="42"/>
                </a:cxn>
                <a:cxn ang="0">
                  <a:pos x="41" y="7"/>
                </a:cxn>
                <a:cxn ang="0">
                  <a:pos x="41" y="7"/>
                </a:cxn>
                <a:cxn ang="0">
                  <a:pos x="42" y="5"/>
                </a:cxn>
                <a:cxn ang="0">
                  <a:pos x="42" y="3"/>
                </a:cxn>
                <a:cxn ang="0">
                  <a:pos x="41" y="2"/>
                </a:cxn>
                <a:cxn ang="0">
                  <a:pos x="38" y="1"/>
                </a:cxn>
                <a:cxn ang="0">
                  <a:pos x="37" y="0"/>
                </a:cxn>
                <a:cxn ang="0">
                  <a:pos x="35" y="0"/>
                </a:cxn>
                <a:cxn ang="0">
                  <a:pos x="34" y="1"/>
                </a:cxn>
                <a:cxn ang="0">
                  <a:pos x="32" y="3"/>
                </a:cxn>
                <a:cxn ang="0">
                  <a:pos x="32" y="3"/>
                </a:cxn>
              </a:cxnLst>
              <a:rect l="0" t="0" r="r" b="b"/>
              <a:pathLst>
                <a:path w="42" h="80">
                  <a:moveTo>
                    <a:pt x="32" y="3"/>
                  </a:moveTo>
                  <a:lnTo>
                    <a:pt x="32" y="3"/>
                  </a:lnTo>
                  <a:lnTo>
                    <a:pt x="15" y="37"/>
                  </a:lnTo>
                  <a:lnTo>
                    <a:pt x="6" y="55"/>
                  </a:lnTo>
                  <a:lnTo>
                    <a:pt x="0" y="74"/>
                  </a:lnTo>
                  <a:lnTo>
                    <a:pt x="0" y="74"/>
                  </a:lnTo>
                  <a:lnTo>
                    <a:pt x="0" y="76"/>
                  </a:lnTo>
                  <a:lnTo>
                    <a:pt x="1" y="78"/>
                  </a:lnTo>
                  <a:lnTo>
                    <a:pt x="2" y="79"/>
                  </a:lnTo>
                  <a:lnTo>
                    <a:pt x="4" y="79"/>
                  </a:lnTo>
                  <a:lnTo>
                    <a:pt x="5" y="80"/>
                  </a:lnTo>
                  <a:lnTo>
                    <a:pt x="7" y="79"/>
                  </a:lnTo>
                  <a:lnTo>
                    <a:pt x="8" y="78"/>
                  </a:lnTo>
                  <a:lnTo>
                    <a:pt x="9" y="76"/>
                  </a:lnTo>
                  <a:lnTo>
                    <a:pt x="9" y="76"/>
                  </a:lnTo>
                  <a:lnTo>
                    <a:pt x="16" y="58"/>
                  </a:lnTo>
                  <a:lnTo>
                    <a:pt x="24" y="42"/>
                  </a:lnTo>
                  <a:lnTo>
                    <a:pt x="41" y="7"/>
                  </a:lnTo>
                  <a:lnTo>
                    <a:pt x="41" y="7"/>
                  </a:lnTo>
                  <a:lnTo>
                    <a:pt x="42" y="5"/>
                  </a:lnTo>
                  <a:lnTo>
                    <a:pt x="42" y="3"/>
                  </a:lnTo>
                  <a:lnTo>
                    <a:pt x="41" y="2"/>
                  </a:lnTo>
                  <a:lnTo>
                    <a:pt x="38" y="1"/>
                  </a:lnTo>
                  <a:lnTo>
                    <a:pt x="37" y="0"/>
                  </a:lnTo>
                  <a:lnTo>
                    <a:pt x="35" y="0"/>
                  </a:lnTo>
                  <a:lnTo>
                    <a:pt x="34" y="1"/>
                  </a:lnTo>
                  <a:lnTo>
                    <a:pt x="32" y="3"/>
                  </a:lnTo>
                  <a:lnTo>
                    <a:pt x="32" y="3"/>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08" name="Freeform 329"/>
            <p:cNvSpPr/>
            <p:nvPr/>
          </p:nvSpPr>
          <p:spPr bwMode="auto">
            <a:xfrm>
              <a:off x="6499226" y="3406776"/>
              <a:ext cx="28575" cy="38100"/>
            </a:xfrm>
            <a:custGeom>
              <a:avLst/>
              <a:gdLst/>
              <a:ahLst/>
              <a:cxnLst>
                <a:cxn ang="0">
                  <a:pos x="44" y="5"/>
                </a:cxn>
                <a:cxn ang="0">
                  <a:pos x="44" y="5"/>
                </a:cxn>
                <a:cxn ang="0">
                  <a:pos x="43" y="7"/>
                </a:cxn>
                <a:cxn ang="0">
                  <a:pos x="42" y="9"/>
                </a:cxn>
                <a:cxn ang="0">
                  <a:pos x="38" y="13"/>
                </a:cxn>
                <a:cxn ang="0">
                  <a:pos x="29" y="17"/>
                </a:cxn>
                <a:cxn ang="0">
                  <a:pos x="29" y="17"/>
                </a:cxn>
                <a:cxn ang="0">
                  <a:pos x="26" y="20"/>
                </a:cxn>
                <a:cxn ang="0">
                  <a:pos x="24" y="22"/>
                </a:cxn>
                <a:cxn ang="0">
                  <a:pos x="20" y="29"/>
                </a:cxn>
                <a:cxn ang="0">
                  <a:pos x="20" y="29"/>
                </a:cxn>
                <a:cxn ang="0">
                  <a:pos x="13" y="38"/>
                </a:cxn>
                <a:cxn ang="0">
                  <a:pos x="7" y="46"/>
                </a:cxn>
                <a:cxn ang="0">
                  <a:pos x="3" y="56"/>
                </a:cxn>
                <a:cxn ang="0">
                  <a:pos x="1" y="61"/>
                </a:cxn>
                <a:cxn ang="0">
                  <a:pos x="0" y="66"/>
                </a:cxn>
                <a:cxn ang="0">
                  <a:pos x="0" y="66"/>
                </a:cxn>
                <a:cxn ang="0">
                  <a:pos x="0" y="69"/>
                </a:cxn>
                <a:cxn ang="0">
                  <a:pos x="1" y="70"/>
                </a:cxn>
                <a:cxn ang="0">
                  <a:pos x="4" y="72"/>
                </a:cxn>
                <a:cxn ang="0">
                  <a:pos x="5" y="72"/>
                </a:cxn>
                <a:cxn ang="0">
                  <a:pos x="7" y="72"/>
                </a:cxn>
                <a:cxn ang="0">
                  <a:pos x="8" y="71"/>
                </a:cxn>
                <a:cxn ang="0">
                  <a:pos x="9" y="69"/>
                </a:cxn>
                <a:cxn ang="0">
                  <a:pos x="9" y="69"/>
                </a:cxn>
                <a:cxn ang="0">
                  <a:pos x="10" y="64"/>
                </a:cxn>
                <a:cxn ang="0">
                  <a:pos x="12" y="58"/>
                </a:cxn>
                <a:cxn ang="0">
                  <a:pos x="19" y="46"/>
                </a:cxn>
                <a:cxn ang="0">
                  <a:pos x="26" y="36"/>
                </a:cxn>
                <a:cxn ang="0">
                  <a:pos x="33" y="26"/>
                </a:cxn>
                <a:cxn ang="0">
                  <a:pos x="33" y="26"/>
                </a:cxn>
                <a:cxn ang="0">
                  <a:pos x="36" y="24"/>
                </a:cxn>
                <a:cxn ang="0">
                  <a:pos x="40" y="22"/>
                </a:cxn>
                <a:cxn ang="0">
                  <a:pos x="44" y="20"/>
                </a:cxn>
                <a:cxn ang="0">
                  <a:pos x="48" y="17"/>
                </a:cxn>
                <a:cxn ang="0">
                  <a:pos x="48" y="17"/>
                </a:cxn>
                <a:cxn ang="0">
                  <a:pos x="51" y="14"/>
                </a:cxn>
                <a:cxn ang="0">
                  <a:pos x="52" y="11"/>
                </a:cxn>
                <a:cxn ang="0">
                  <a:pos x="54" y="5"/>
                </a:cxn>
                <a:cxn ang="0">
                  <a:pos x="54" y="5"/>
                </a:cxn>
                <a:cxn ang="0">
                  <a:pos x="54" y="3"/>
                </a:cxn>
                <a:cxn ang="0">
                  <a:pos x="53" y="1"/>
                </a:cxn>
                <a:cxn ang="0">
                  <a:pos x="51" y="0"/>
                </a:cxn>
                <a:cxn ang="0">
                  <a:pos x="50" y="0"/>
                </a:cxn>
                <a:cxn ang="0">
                  <a:pos x="46" y="1"/>
                </a:cxn>
                <a:cxn ang="0">
                  <a:pos x="44" y="3"/>
                </a:cxn>
                <a:cxn ang="0">
                  <a:pos x="44" y="5"/>
                </a:cxn>
                <a:cxn ang="0">
                  <a:pos x="44" y="5"/>
                </a:cxn>
              </a:cxnLst>
              <a:rect l="0" t="0" r="r" b="b"/>
              <a:pathLst>
                <a:path w="54" h="72">
                  <a:moveTo>
                    <a:pt x="44" y="5"/>
                  </a:moveTo>
                  <a:lnTo>
                    <a:pt x="44" y="5"/>
                  </a:lnTo>
                  <a:lnTo>
                    <a:pt x="43" y="7"/>
                  </a:lnTo>
                  <a:lnTo>
                    <a:pt x="42" y="9"/>
                  </a:lnTo>
                  <a:lnTo>
                    <a:pt x="38" y="13"/>
                  </a:lnTo>
                  <a:lnTo>
                    <a:pt x="29" y="17"/>
                  </a:lnTo>
                  <a:lnTo>
                    <a:pt x="29" y="17"/>
                  </a:lnTo>
                  <a:lnTo>
                    <a:pt x="26" y="20"/>
                  </a:lnTo>
                  <a:lnTo>
                    <a:pt x="24" y="22"/>
                  </a:lnTo>
                  <a:lnTo>
                    <a:pt x="20" y="29"/>
                  </a:lnTo>
                  <a:lnTo>
                    <a:pt x="20" y="29"/>
                  </a:lnTo>
                  <a:lnTo>
                    <a:pt x="13" y="38"/>
                  </a:lnTo>
                  <a:lnTo>
                    <a:pt x="7" y="46"/>
                  </a:lnTo>
                  <a:lnTo>
                    <a:pt x="3" y="56"/>
                  </a:lnTo>
                  <a:lnTo>
                    <a:pt x="1" y="61"/>
                  </a:lnTo>
                  <a:lnTo>
                    <a:pt x="0" y="66"/>
                  </a:lnTo>
                  <a:lnTo>
                    <a:pt x="0" y="66"/>
                  </a:lnTo>
                  <a:lnTo>
                    <a:pt x="0" y="69"/>
                  </a:lnTo>
                  <a:lnTo>
                    <a:pt x="1" y="70"/>
                  </a:lnTo>
                  <a:lnTo>
                    <a:pt x="4" y="72"/>
                  </a:lnTo>
                  <a:lnTo>
                    <a:pt x="5" y="72"/>
                  </a:lnTo>
                  <a:lnTo>
                    <a:pt x="7" y="72"/>
                  </a:lnTo>
                  <a:lnTo>
                    <a:pt x="8" y="71"/>
                  </a:lnTo>
                  <a:lnTo>
                    <a:pt x="9" y="69"/>
                  </a:lnTo>
                  <a:lnTo>
                    <a:pt x="9" y="69"/>
                  </a:lnTo>
                  <a:lnTo>
                    <a:pt x="10" y="64"/>
                  </a:lnTo>
                  <a:lnTo>
                    <a:pt x="12" y="58"/>
                  </a:lnTo>
                  <a:lnTo>
                    <a:pt x="19" y="46"/>
                  </a:lnTo>
                  <a:lnTo>
                    <a:pt x="26" y="36"/>
                  </a:lnTo>
                  <a:lnTo>
                    <a:pt x="33" y="26"/>
                  </a:lnTo>
                  <a:lnTo>
                    <a:pt x="33" y="26"/>
                  </a:lnTo>
                  <a:lnTo>
                    <a:pt x="36" y="24"/>
                  </a:lnTo>
                  <a:lnTo>
                    <a:pt x="40" y="22"/>
                  </a:lnTo>
                  <a:lnTo>
                    <a:pt x="44" y="20"/>
                  </a:lnTo>
                  <a:lnTo>
                    <a:pt x="48" y="17"/>
                  </a:lnTo>
                  <a:lnTo>
                    <a:pt x="48" y="17"/>
                  </a:lnTo>
                  <a:lnTo>
                    <a:pt x="51" y="14"/>
                  </a:lnTo>
                  <a:lnTo>
                    <a:pt x="52" y="11"/>
                  </a:lnTo>
                  <a:lnTo>
                    <a:pt x="54" y="5"/>
                  </a:lnTo>
                  <a:lnTo>
                    <a:pt x="54" y="5"/>
                  </a:lnTo>
                  <a:lnTo>
                    <a:pt x="54" y="3"/>
                  </a:lnTo>
                  <a:lnTo>
                    <a:pt x="53" y="1"/>
                  </a:lnTo>
                  <a:lnTo>
                    <a:pt x="51" y="0"/>
                  </a:lnTo>
                  <a:lnTo>
                    <a:pt x="50" y="0"/>
                  </a:lnTo>
                  <a:lnTo>
                    <a:pt x="46" y="1"/>
                  </a:lnTo>
                  <a:lnTo>
                    <a:pt x="44" y="3"/>
                  </a:lnTo>
                  <a:lnTo>
                    <a:pt x="44" y="5"/>
                  </a:lnTo>
                  <a:lnTo>
                    <a:pt x="44" y="5"/>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09" name="Freeform 330"/>
            <p:cNvSpPr/>
            <p:nvPr/>
          </p:nvSpPr>
          <p:spPr bwMode="auto">
            <a:xfrm>
              <a:off x="6518276" y="3443288"/>
              <a:ext cx="22225" cy="22225"/>
            </a:xfrm>
            <a:custGeom>
              <a:avLst/>
              <a:gdLst/>
              <a:ahLst/>
              <a:cxnLst>
                <a:cxn ang="0">
                  <a:pos x="33" y="2"/>
                </a:cxn>
                <a:cxn ang="0">
                  <a:pos x="33" y="2"/>
                </a:cxn>
                <a:cxn ang="0">
                  <a:pos x="25" y="9"/>
                </a:cxn>
                <a:cxn ang="0">
                  <a:pos x="16" y="17"/>
                </a:cxn>
                <a:cxn ang="0">
                  <a:pos x="7" y="25"/>
                </a:cxn>
                <a:cxn ang="0">
                  <a:pos x="4" y="29"/>
                </a:cxn>
                <a:cxn ang="0">
                  <a:pos x="1" y="34"/>
                </a:cxn>
                <a:cxn ang="0">
                  <a:pos x="1" y="34"/>
                </a:cxn>
                <a:cxn ang="0">
                  <a:pos x="0" y="36"/>
                </a:cxn>
                <a:cxn ang="0">
                  <a:pos x="1" y="38"/>
                </a:cxn>
                <a:cxn ang="0">
                  <a:pos x="2" y="39"/>
                </a:cxn>
                <a:cxn ang="0">
                  <a:pos x="3" y="40"/>
                </a:cxn>
                <a:cxn ang="0">
                  <a:pos x="5" y="41"/>
                </a:cxn>
                <a:cxn ang="0">
                  <a:pos x="6" y="41"/>
                </a:cxn>
                <a:cxn ang="0">
                  <a:pos x="9" y="40"/>
                </a:cxn>
                <a:cxn ang="0">
                  <a:pos x="10" y="39"/>
                </a:cxn>
                <a:cxn ang="0">
                  <a:pos x="10" y="39"/>
                </a:cxn>
                <a:cxn ang="0">
                  <a:pos x="13" y="34"/>
                </a:cxn>
                <a:cxn ang="0">
                  <a:pos x="16" y="30"/>
                </a:cxn>
                <a:cxn ang="0">
                  <a:pos x="24" y="23"/>
                </a:cxn>
                <a:cxn ang="0">
                  <a:pos x="32" y="16"/>
                </a:cxn>
                <a:cxn ang="0">
                  <a:pos x="41" y="8"/>
                </a:cxn>
                <a:cxn ang="0">
                  <a:pos x="41" y="8"/>
                </a:cxn>
                <a:cxn ang="0">
                  <a:pos x="42" y="6"/>
                </a:cxn>
                <a:cxn ang="0">
                  <a:pos x="42" y="5"/>
                </a:cxn>
                <a:cxn ang="0">
                  <a:pos x="42" y="3"/>
                </a:cxn>
                <a:cxn ang="0">
                  <a:pos x="41" y="2"/>
                </a:cxn>
                <a:cxn ang="0">
                  <a:pos x="39" y="1"/>
                </a:cxn>
                <a:cxn ang="0">
                  <a:pos x="38" y="0"/>
                </a:cxn>
                <a:cxn ang="0">
                  <a:pos x="35" y="1"/>
                </a:cxn>
                <a:cxn ang="0">
                  <a:pos x="33" y="2"/>
                </a:cxn>
                <a:cxn ang="0">
                  <a:pos x="33" y="2"/>
                </a:cxn>
              </a:cxnLst>
              <a:rect l="0" t="0" r="r" b="b"/>
              <a:pathLst>
                <a:path w="42" h="41">
                  <a:moveTo>
                    <a:pt x="33" y="2"/>
                  </a:moveTo>
                  <a:lnTo>
                    <a:pt x="33" y="2"/>
                  </a:lnTo>
                  <a:lnTo>
                    <a:pt x="25" y="9"/>
                  </a:lnTo>
                  <a:lnTo>
                    <a:pt x="16" y="17"/>
                  </a:lnTo>
                  <a:lnTo>
                    <a:pt x="7" y="25"/>
                  </a:lnTo>
                  <a:lnTo>
                    <a:pt x="4" y="29"/>
                  </a:lnTo>
                  <a:lnTo>
                    <a:pt x="1" y="34"/>
                  </a:lnTo>
                  <a:lnTo>
                    <a:pt x="1" y="34"/>
                  </a:lnTo>
                  <a:lnTo>
                    <a:pt x="0" y="36"/>
                  </a:lnTo>
                  <a:lnTo>
                    <a:pt x="1" y="38"/>
                  </a:lnTo>
                  <a:lnTo>
                    <a:pt x="2" y="39"/>
                  </a:lnTo>
                  <a:lnTo>
                    <a:pt x="3" y="40"/>
                  </a:lnTo>
                  <a:lnTo>
                    <a:pt x="5" y="41"/>
                  </a:lnTo>
                  <a:lnTo>
                    <a:pt x="6" y="41"/>
                  </a:lnTo>
                  <a:lnTo>
                    <a:pt x="9" y="40"/>
                  </a:lnTo>
                  <a:lnTo>
                    <a:pt x="10" y="39"/>
                  </a:lnTo>
                  <a:lnTo>
                    <a:pt x="10" y="39"/>
                  </a:lnTo>
                  <a:lnTo>
                    <a:pt x="13" y="34"/>
                  </a:lnTo>
                  <a:lnTo>
                    <a:pt x="16" y="30"/>
                  </a:lnTo>
                  <a:lnTo>
                    <a:pt x="24" y="23"/>
                  </a:lnTo>
                  <a:lnTo>
                    <a:pt x="32" y="16"/>
                  </a:lnTo>
                  <a:lnTo>
                    <a:pt x="41" y="8"/>
                  </a:lnTo>
                  <a:lnTo>
                    <a:pt x="41" y="8"/>
                  </a:lnTo>
                  <a:lnTo>
                    <a:pt x="42" y="6"/>
                  </a:lnTo>
                  <a:lnTo>
                    <a:pt x="42" y="5"/>
                  </a:lnTo>
                  <a:lnTo>
                    <a:pt x="42" y="3"/>
                  </a:lnTo>
                  <a:lnTo>
                    <a:pt x="41" y="2"/>
                  </a:lnTo>
                  <a:lnTo>
                    <a:pt x="39" y="1"/>
                  </a:lnTo>
                  <a:lnTo>
                    <a:pt x="38" y="0"/>
                  </a:lnTo>
                  <a:lnTo>
                    <a:pt x="35" y="1"/>
                  </a:lnTo>
                  <a:lnTo>
                    <a:pt x="33" y="2"/>
                  </a:lnTo>
                  <a:lnTo>
                    <a:pt x="33" y="2"/>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10" name="Freeform 331"/>
            <p:cNvSpPr/>
            <p:nvPr/>
          </p:nvSpPr>
          <p:spPr bwMode="auto">
            <a:xfrm>
              <a:off x="6511926" y="3560763"/>
              <a:ext cx="42863" cy="46038"/>
            </a:xfrm>
            <a:custGeom>
              <a:avLst/>
              <a:gdLst/>
              <a:ahLst/>
              <a:cxnLst>
                <a:cxn ang="0">
                  <a:pos x="71" y="2"/>
                </a:cxn>
                <a:cxn ang="0">
                  <a:pos x="71" y="2"/>
                </a:cxn>
                <a:cxn ang="0">
                  <a:pos x="55" y="19"/>
                </a:cxn>
                <a:cxn ang="0">
                  <a:pos x="39" y="38"/>
                </a:cxn>
                <a:cxn ang="0">
                  <a:pos x="39" y="38"/>
                </a:cxn>
                <a:cxn ang="0">
                  <a:pos x="34" y="43"/>
                </a:cxn>
                <a:cxn ang="0">
                  <a:pos x="29" y="49"/>
                </a:cxn>
                <a:cxn ang="0">
                  <a:pos x="18" y="58"/>
                </a:cxn>
                <a:cxn ang="0">
                  <a:pos x="9" y="67"/>
                </a:cxn>
                <a:cxn ang="0">
                  <a:pos x="5" y="72"/>
                </a:cxn>
                <a:cxn ang="0">
                  <a:pos x="1" y="79"/>
                </a:cxn>
                <a:cxn ang="0">
                  <a:pos x="1" y="79"/>
                </a:cxn>
                <a:cxn ang="0">
                  <a:pos x="0" y="81"/>
                </a:cxn>
                <a:cxn ang="0">
                  <a:pos x="0" y="83"/>
                </a:cxn>
                <a:cxn ang="0">
                  <a:pos x="1" y="84"/>
                </a:cxn>
                <a:cxn ang="0">
                  <a:pos x="3" y="85"/>
                </a:cxn>
                <a:cxn ang="0">
                  <a:pos x="4" y="86"/>
                </a:cxn>
                <a:cxn ang="0">
                  <a:pos x="6" y="86"/>
                </a:cxn>
                <a:cxn ang="0">
                  <a:pos x="7" y="85"/>
                </a:cxn>
                <a:cxn ang="0">
                  <a:pos x="9" y="84"/>
                </a:cxn>
                <a:cxn ang="0">
                  <a:pos x="9" y="84"/>
                </a:cxn>
                <a:cxn ang="0">
                  <a:pos x="13" y="76"/>
                </a:cxn>
                <a:cxn ang="0">
                  <a:pos x="18" y="70"/>
                </a:cxn>
                <a:cxn ang="0">
                  <a:pos x="24" y="64"/>
                </a:cxn>
                <a:cxn ang="0">
                  <a:pos x="31" y="59"/>
                </a:cxn>
                <a:cxn ang="0">
                  <a:pos x="31" y="59"/>
                </a:cxn>
                <a:cxn ang="0">
                  <a:pos x="38" y="54"/>
                </a:cxn>
                <a:cxn ang="0">
                  <a:pos x="40" y="51"/>
                </a:cxn>
                <a:cxn ang="0">
                  <a:pos x="43" y="47"/>
                </a:cxn>
                <a:cxn ang="0">
                  <a:pos x="43" y="47"/>
                </a:cxn>
                <a:cxn ang="0">
                  <a:pos x="52" y="37"/>
                </a:cxn>
                <a:cxn ang="0">
                  <a:pos x="60" y="27"/>
                </a:cxn>
                <a:cxn ang="0">
                  <a:pos x="78" y="8"/>
                </a:cxn>
                <a:cxn ang="0">
                  <a:pos x="78" y="8"/>
                </a:cxn>
                <a:cxn ang="0">
                  <a:pos x="79" y="7"/>
                </a:cxn>
                <a:cxn ang="0">
                  <a:pos x="80" y="5"/>
                </a:cxn>
                <a:cxn ang="0">
                  <a:pos x="79" y="3"/>
                </a:cxn>
                <a:cxn ang="0">
                  <a:pos x="78" y="2"/>
                </a:cxn>
                <a:cxn ang="0">
                  <a:pos x="77" y="1"/>
                </a:cxn>
                <a:cxn ang="0">
                  <a:pos x="74" y="0"/>
                </a:cxn>
                <a:cxn ang="0">
                  <a:pos x="73" y="1"/>
                </a:cxn>
                <a:cxn ang="0">
                  <a:pos x="71" y="2"/>
                </a:cxn>
                <a:cxn ang="0">
                  <a:pos x="71" y="2"/>
                </a:cxn>
              </a:cxnLst>
              <a:rect l="0" t="0" r="r" b="b"/>
              <a:pathLst>
                <a:path w="80" h="86">
                  <a:moveTo>
                    <a:pt x="71" y="2"/>
                  </a:moveTo>
                  <a:lnTo>
                    <a:pt x="71" y="2"/>
                  </a:lnTo>
                  <a:lnTo>
                    <a:pt x="55" y="19"/>
                  </a:lnTo>
                  <a:lnTo>
                    <a:pt x="39" y="38"/>
                  </a:lnTo>
                  <a:lnTo>
                    <a:pt x="39" y="38"/>
                  </a:lnTo>
                  <a:lnTo>
                    <a:pt x="34" y="43"/>
                  </a:lnTo>
                  <a:lnTo>
                    <a:pt x="29" y="49"/>
                  </a:lnTo>
                  <a:lnTo>
                    <a:pt x="18" y="58"/>
                  </a:lnTo>
                  <a:lnTo>
                    <a:pt x="9" y="67"/>
                  </a:lnTo>
                  <a:lnTo>
                    <a:pt x="5" y="72"/>
                  </a:lnTo>
                  <a:lnTo>
                    <a:pt x="1" y="79"/>
                  </a:lnTo>
                  <a:lnTo>
                    <a:pt x="1" y="79"/>
                  </a:lnTo>
                  <a:lnTo>
                    <a:pt x="0" y="81"/>
                  </a:lnTo>
                  <a:lnTo>
                    <a:pt x="0" y="83"/>
                  </a:lnTo>
                  <a:lnTo>
                    <a:pt x="1" y="84"/>
                  </a:lnTo>
                  <a:lnTo>
                    <a:pt x="3" y="85"/>
                  </a:lnTo>
                  <a:lnTo>
                    <a:pt x="4" y="86"/>
                  </a:lnTo>
                  <a:lnTo>
                    <a:pt x="6" y="86"/>
                  </a:lnTo>
                  <a:lnTo>
                    <a:pt x="7" y="85"/>
                  </a:lnTo>
                  <a:lnTo>
                    <a:pt x="9" y="84"/>
                  </a:lnTo>
                  <a:lnTo>
                    <a:pt x="9" y="84"/>
                  </a:lnTo>
                  <a:lnTo>
                    <a:pt x="13" y="76"/>
                  </a:lnTo>
                  <a:lnTo>
                    <a:pt x="18" y="70"/>
                  </a:lnTo>
                  <a:lnTo>
                    <a:pt x="24" y="64"/>
                  </a:lnTo>
                  <a:lnTo>
                    <a:pt x="31" y="59"/>
                  </a:lnTo>
                  <a:lnTo>
                    <a:pt x="31" y="59"/>
                  </a:lnTo>
                  <a:lnTo>
                    <a:pt x="38" y="54"/>
                  </a:lnTo>
                  <a:lnTo>
                    <a:pt x="40" y="51"/>
                  </a:lnTo>
                  <a:lnTo>
                    <a:pt x="43" y="47"/>
                  </a:lnTo>
                  <a:lnTo>
                    <a:pt x="43" y="47"/>
                  </a:lnTo>
                  <a:lnTo>
                    <a:pt x="52" y="37"/>
                  </a:lnTo>
                  <a:lnTo>
                    <a:pt x="60" y="27"/>
                  </a:lnTo>
                  <a:lnTo>
                    <a:pt x="78" y="8"/>
                  </a:lnTo>
                  <a:lnTo>
                    <a:pt x="78" y="8"/>
                  </a:lnTo>
                  <a:lnTo>
                    <a:pt x="79" y="7"/>
                  </a:lnTo>
                  <a:lnTo>
                    <a:pt x="80" y="5"/>
                  </a:lnTo>
                  <a:lnTo>
                    <a:pt x="79" y="3"/>
                  </a:lnTo>
                  <a:lnTo>
                    <a:pt x="78" y="2"/>
                  </a:lnTo>
                  <a:lnTo>
                    <a:pt x="77" y="1"/>
                  </a:lnTo>
                  <a:lnTo>
                    <a:pt x="74" y="0"/>
                  </a:lnTo>
                  <a:lnTo>
                    <a:pt x="73" y="1"/>
                  </a:lnTo>
                  <a:lnTo>
                    <a:pt x="71" y="2"/>
                  </a:lnTo>
                  <a:lnTo>
                    <a:pt x="71" y="2"/>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11" name="Freeform 332"/>
            <p:cNvSpPr/>
            <p:nvPr/>
          </p:nvSpPr>
          <p:spPr bwMode="auto">
            <a:xfrm>
              <a:off x="6532563" y="3602038"/>
              <a:ext cx="25400" cy="28575"/>
            </a:xfrm>
            <a:custGeom>
              <a:avLst/>
              <a:gdLst/>
              <a:ahLst/>
              <a:cxnLst>
                <a:cxn ang="0">
                  <a:pos x="39" y="4"/>
                </a:cxn>
                <a:cxn ang="0">
                  <a:pos x="39" y="4"/>
                </a:cxn>
                <a:cxn ang="0">
                  <a:pos x="35" y="11"/>
                </a:cxn>
                <a:cxn ang="0">
                  <a:pos x="31" y="16"/>
                </a:cxn>
                <a:cxn ang="0">
                  <a:pos x="26" y="21"/>
                </a:cxn>
                <a:cxn ang="0">
                  <a:pos x="21" y="26"/>
                </a:cxn>
                <a:cxn ang="0">
                  <a:pos x="9" y="36"/>
                </a:cxn>
                <a:cxn ang="0">
                  <a:pos x="4" y="41"/>
                </a:cxn>
                <a:cxn ang="0">
                  <a:pos x="1" y="47"/>
                </a:cxn>
                <a:cxn ang="0">
                  <a:pos x="1" y="47"/>
                </a:cxn>
                <a:cxn ang="0">
                  <a:pos x="0" y="49"/>
                </a:cxn>
                <a:cxn ang="0">
                  <a:pos x="0" y="51"/>
                </a:cxn>
                <a:cxn ang="0">
                  <a:pos x="1" y="52"/>
                </a:cxn>
                <a:cxn ang="0">
                  <a:pos x="2" y="53"/>
                </a:cxn>
                <a:cxn ang="0">
                  <a:pos x="4" y="54"/>
                </a:cxn>
                <a:cxn ang="0">
                  <a:pos x="6" y="54"/>
                </a:cxn>
                <a:cxn ang="0">
                  <a:pos x="7" y="53"/>
                </a:cxn>
                <a:cxn ang="0">
                  <a:pos x="8" y="52"/>
                </a:cxn>
                <a:cxn ang="0">
                  <a:pos x="8" y="52"/>
                </a:cxn>
                <a:cxn ang="0">
                  <a:pos x="14" y="46"/>
                </a:cxn>
                <a:cxn ang="0">
                  <a:pos x="19" y="41"/>
                </a:cxn>
                <a:cxn ang="0">
                  <a:pos x="30" y="31"/>
                </a:cxn>
                <a:cxn ang="0">
                  <a:pos x="30" y="31"/>
                </a:cxn>
                <a:cxn ang="0">
                  <a:pos x="35" y="25"/>
                </a:cxn>
                <a:cxn ang="0">
                  <a:pos x="41" y="19"/>
                </a:cxn>
                <a:cxn ang="0">
                  <a:pos x="45" y="13"/>
                </a:cxn>
                <a:cxn ang="0">
                  <a:pos x="48" y="7"/>
                </a:cxn>
                <a:cxn ang="0">
                  <a:pos x="48" y="7"/>
                </a:cxn>
                <a:cxn ang="0">
                  <a:pos x="48" y="5"/>
                </a:cxn>
                <a:cxn ang="0">
                  <a:pos x="47" y="3"/>
                </a:cxn>
                <a:cxn ang="0">
                  <a:pos x="46" y="2"/>
                </a:cxn>
                <a:cxn ang="0">
                  <a:pos x="45" y="0"/>
                </a:cxn>
                <a:cxn ang="0">
                  <a:pos x="41" y="2"/>
                </a:cxn>
                <a:cxn ang="0">
                  <a:pos x="40" y="3"/>
                </a:cxn>
                <a:cxn ang="0">
                  <a:pos x="39" y="4"/>
                </a:cxn>
                <a:cxn ang="0">
                  <a:pos x="39" y="4"/>
                </a:cxn>
              </a:cxnLst>
              <a:rect l="0" t="0" r="r" b="b"/>
              <a:pathLst>
                <a:path w="48" h="54">
                  <a:moveTo>
                    <a:pt x="39" y="4"/>
                  </a:moveTo>
                  <a:lnTo>
                    <a:pt x="39" y="4"/>
                  </a:lnTo>
                  <a:lnTo>
                    <a:pt x="35" y="11"/>
                  </a:lnTo>
                  <a:lnTo>
                    <a:pt x="31" y="16"/>
                  </a:lnTo>
                  <a:lnTo>
                    <a:pt x="26" y="21"/>
                  </a:lnTo>
                  <a:lnTo>
                    <a:pt x="21" y="26"/>
                  </a:lnTo>
                  <a:lnTo>
                    <a:pt x="9" y="36"/>
                  </a:lnTo>
                  <a:lnTo>
                    <a:pt x="4" y="41"/>
                  </a:lnTo>
                  <a:lnTo>
                    <a:pt x="1" y="47"/>
                  </a:lnTo>
                  <a:lnTo>
                    <a:pt x="1" y="47"/>
                  </a:lnTo>
                  <a:lnTo>
                    <a:pt x="0" y="49"/>
                  </a:lnTo>
                  <a:lnTo>
                    <a:pt x="0" y="51"/>
                  </a:lnTo>
                  <a:lnTo>
                    <a:pt x="1" y="52"/>
                  </a:lnTo>
                  <a:lnTo>
                    <a:pt x="2" y="53"/>
                  </a:lnTo>
                  <a:lnTo>
                    <a:pt x="4" y="54"/>
                  </a:lnTo>
                  <a:lnTo>
                    <a:pt x="6" y="54"/>
                  </a:lnTo>
                  <a:lnTo>
                    <a:pt x="7" y="53"/>
                  </a:lnTo>
                  <a:lnTo>
                    <a:pt x="8" y="52"/>
                  </a:lnTo>
                  <a:lnTo>
                    <a:pt x="8" y="52"/>
                  </a:lnTo>
                  <a:lnTo>
                    <a:pt x="14" y="46"/>
                  </a:lnTo>
                  <a:lnTo>
                    <a:pt x="19" y="41"/>
                  </a:lnTo>
                  <a:lnTo>
                    <a:pt x="30" y="31"/>
                  </a:lnTo>
                  <a:lnTo>
                    <a:pt x="30" y="31"/>
                  </a:lnTo>
                  <a:lnTo>
                    <a:pt x="35" y="25"/>
                  </a:lnTo>
                  <a:lnTo>
                    <a:pt x="41" y="19"/>
                  </a:lnTo>
                  <a:lnTo>
                    <a:pt x="45" y="13"/>
                  </a:lnTo>
                  <a:lnTo>
                    <a:pt x="48" y="7"/>
                  </a:lnTo>
                  <a:lnTo>
                    <a:pt x="48" y="7"/>
                  </a:lnTo>
                  <a:lnTo>
                    <a:pt x="48" y="5"/>
                  </a:lnTo>
                  <a:lnTo>
                    <a:pt x="47" y="3"/>
                  </a:lnTo>
                  <a:lnTo>
                    <a:pt x="46" y="2"/>
                  </a:lnTo>
                  <a:lnTo>
                    <a:pt x="45" y="0"/>
                  </a:lnTo>
                  <a:lnTo>
                    <a:pt x="41" y="2"/>
                  </a:lnTo>
                  <a:lnTo>
                    <a:pt x="40" y="3"/>
                  </a:lnTo>
                  <a:lnTo>
                    <a:pt x="39" y="4"/>
                  </a:lnTo>
                  <a:lnTo>
                    <a:pt x="39" y="4"/>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12" name="Freeform 333"/>
            <p:cNvSpPr/>
            <p:nvPr/>
          </p:nvSpPr>
          <p:spPr bwMode="auto">
            <a:xfrm>
              <a:off x="6542088" y="3638551"/>
              <a:ext cx="28575" cy="39688"/>
            </a:xfrm>
            <a:custGeom>
              <a:avLst/>
              <a:gdLst/>
              <a:ahLst/>
              <a:cxnLst>
                <a:cxn ang="0">
                  <a:pos x="45" y="2"/>
                </a:cxn>
                <a:cxn ang="0">
                  <a:pos x="45" y="2"/>
                </a:cxn>
                <a:cxn ang="0">
                  <a:pos x="39" y="9"/>
                </a:cxn>
                <a:cxn ang="0">
                  <a:pos x="34" y="17"/>
                </a:cxn>
                <a:cxn ang="0">
                  <a:pos x="24" y="33"/>
                </a:cxn>
                <a:cxn ang="0">
                  <a:pos x="13" y="50"/>
                </a:cxn>
                <a:cxn ang="0">
                  <a:pos x="8" y="58"/>
                </a:cxn>
                <a:cxn ang="0">
                  <a:pos x="2" y="65"/>
                </a:cxn>
                <a:cxn ang="0">
                  <a:pos x="2" y="65"/>
                </a:cxn>
                <a:cxn ang="0">
                  <a:pos x="1" y="66"/>
                </a:cxn>
                <a:cxn ang="0">
                  <a:pos x="0" y="68"/>
                </a:cxn>
                <a:cxn ang="0">
                  <a:pos x="1" y="70"/>
                </a:cxn>
                <a:cxn ang="0">
                  <a:pos x="2" y="71"/>
                </a:cxn>
                <a:cxn ang="0">
                  <a:pos x="3" y="72"/>
                </a:cxn>
                <a:cxn ang="0">
                  <a:pos x="5" y="74"/>
                </a:cxn>
                <a:cxn ang="0">
                  <a:pos x="6" y="72"/>
                </a:cxn>
                <a:cxn ang="0">
                  <a:pos x="8" y="71"/>
                </a:cxn>
                <a:cxn ang="0">
                  <a:pos x="8" y="71"/>
                </a:cxn>
                <a:cxn ang="0">
                  <a:pos x="14" y="64"/>
                </a:cxn>
                <a:cxn ang="0">
                  <a:pos x="21" y="57"/>
                </a:cxn>
                <a:cxn ang="0">
                  <a:pos x="31" y="40"/>
                </a:cxn>
                <a:cxn ang="0">
                  <a:pos x="40" y="24"/>
                </a:cxn>
                <a:cxn ang="0">
                  <a:pos x="46" y="15"/>
                </a:cxn>
                <a:cxn ang="0">
                  <a:pos x="53" y="8"/>
                </a:cxn>
                <a:cxn ang="0">
                  <a:pos x="53" y="8"/>
                </a:cxn>
                <a:cxn ang="0">
                  <a:pos x="54" y="6"/>
                </a:cxn>
                <a:cxn ang="0">
                  <a:pos x="54" y="5"/>
                </a:cxn>
                <a:cxn ang="0">
                  <a:pos x="54" y="3"/>
                </a:cxn>
                <a:cxn ang="0">
                  <a:pos x="53" y="2"/>
                </a:cxn>
                <a:cxn ang="0">
                  <a:pos x="51" y="1"/>
                </a:cxn>
                <a:cxn ang="0">
                  <a:pos x="50" y="0"/>
                </a:cxn>
                <a:cxn ang="0">
                  <a:pos x="47" y="0"/>
                </a:cxn>
                <a:cxn ang="0">
                  <a:pos x="45" y="2"/>
                </a:cxn>
                <a:cxn ang="0">
                  <a:pos x="45" y="2"/>
                </a:cxn>
              </a:cxnLst>
              <a:rect l="0" t="0" r="r" b="b"/>
              <a:pathLst>
                <a:path w="54" h="74">
                  <a:moveTo>
                    <a:pt x="45" y="2"/>
                  </a:moveTo>
                  <a:lnTo>
                    <a:pt x="45" y="2"/>
                  </a:lnTo>
                  <a:lnTo>
                    <a:pt x="39" y="9"/>
                  </a:lnTo>
                  <a:lnTo>
                    <a:pt x="34" y="17"/>
                  </a:lnTo>
                  <a:lnTo>
                    <a:pt x="24" y="33"/>
                  </a:lnTo>
                  <a:lnTo>
                    <a:pt x="13" y="50"/>
                  </a:lnTo>
                  <a:lnTo>
                    <a:pt x="8" y="58"/>
                  </a:lnTo>
                  <a:lnTo>
                    <a:pt x="2" y="65"/>
                  </a:lnTo>
                  <a:lnTo>
                    <a:pt x="2" y="65"/>
                  </a:lnTo>
                  <a:lnTo>
                    <a:pt x="1" y="66"/>
                  </a:lnTo>
                  <a:lnTo>
                    <a:pt x="0" y="68"/>
                  </a:lnTo>
                  <a:lnTo>
                    <a:pt x="1" y="70"/>
                  </a:lnTo>
                  <a:lnTo>
                    <a:pt x="2" y="71"/>
                  </a:lnTo>
                  <a:lnTo>
                    <a:pt x="3" y="72"/>
                  </a:lnTo>
                  <a:lnTo>
                    <a:pt x="5" y="74"/>
                  </a:lnTo>
                  <a:lnTo>
                    <a:pt x="6" y="72"/>
                  </a:lnTo>
                  <a:lnTo>
                    <a:pt x="8" y="71"/>
                  </a:lnTo>
                  <a:lnTo>
                    <a:pt x="8" y="71"/>
                  </a:lnTo>
                  <a:lnTo>
                    <a:pt x="14" y="64"/>
                  </a:lnTo>
                  <a:lnTo>
                    <a:pt x="21" y="57"/>
                  </a:lnTo>
                  <a:lnTo>
                    <a:pt x="31" y="40"/>
                  </a:lnTo>
                  <a:lnTo>
                    <a:pt x="40" y="24"/>
                  </a:lnTo>
                  <a:lnTo>
                    <a:pt x="46" y="15"/>
                  </a:lnTo>
                  <a:lnTo>
                    <a:pt x="53" y="8"/>
                  </a:lnTo>
                  <a:lnTo>
                    <a:pt x="53" y="8"/>
                  </a:lnTo>
                  <a:lnTo>
                    <a:pt x="54" y="6"/>
                  </a:lnTo>
                  <a:lnTo>
                    <a:pt x="54" y="5"/>
                  </a:lnTo>
                  <a:lnTo>
                    <a:pt x="54" y="3"/>
                  </a:lnTo>
                  <a:lnTo>
                    <a:pt x="53" y="2"/>
                  </a:lnTo>
                  <a:lnTo>
                    <a:pt x="51" y="1"/>
                  </a:lnTo>
                  <a:lnTo>
                    <a:pt x="50" y="0"/>
                  </a:lnTo>
                  <a:lnTo>
                    <a:pt x="47" y="0"/>
                  </a:lnTo>
                  <a:lnTo>
                    <a:pt x="45" y="2"/>
                  </a:lnTo>
                  <a:lnTo>
                    <a:pt x="45" y="2"/>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13" name="Freeform 334"/>
            <p:cNvSpPr/>
            <p:nvPr/>
          </p:nvSpPr>
          <p:spPr bwMode="auto">
            <a:xfrm>
              <a:off x="6804026" y="3252788"/>
              <a:ext cx="34925" cy="28575"/>
            </a:xfrm>
            <a:custGeom>
              <a:avLst/>
              <a:gdLst/>
              <a:ahLst/>
              <a:cxnLst>
                <a:cxn ang="0">
                  <a:pos x="60" y="1"/>
                </a:cxn>
                <a:cxn ang="0">
                  <a:pos x="60" y="1"/>
                </a:cxn>
                <a:cxn ang="0">
                  <a:pos x="53" y="4"/>
                </a:cxn>
                <a:cxn ang="0">
                  <a:pos x="46" y="9"/>
                </a:cxn>
                <a:cxn ang="0">
                  <a:pos x="40" y="13"/>
                </a:cxn>
                <a:cxn ang="0">
                  <a:pos x="32" y="18"/>
                </a:cxn>
                <a:cxn ang="0">
                  <a:pos x="32" y="18"/>
                </a:cxn>
                <a:cxn ang="0">
                  <a:pos x="26" y="23"/>
                </a:cxn>
                <a:cxn ang="0">
                  <a:pos x="20" y="27"/>
                </a:cxn>
                <a:cxn ang="0">
                  <a:pos x="20" y="27"/>
                </a:cxn>
                <a:cxn ang="0">
                  <a:pos x="1" y="47"/>
                </a:cxn>
                <a:cxn ang="0">
                  <a:pos x="1" y="47"/>
                </a:cxn>
                <a:cxn ang="0">
                  <a:pos x="0" y="48"/>
                </a:cxn>
                <a:cxn ang="0">
                  <a:pos x="0" y="50"/>
                </a:cxn>
                <a:cxn ang="0">
                  <a:pos x="0" y="52"/>
                </a:cxn>
                <a:cxn ang="0">
                  <a:pos x="1" y="53"/>
                </a:cxn>
                <a:cxn ang="0">
                  <a:pos x="2" y="54"/>
                </a:cxn>
                <a:cxn ang="0">
                  <a:pos x="4" y="54"/>
                </a:cxn>
                <a:cxn ang="0">
                  <a:pos x="6" y="54"/>
                </a:cxn>
                <a:cxn ang="0">
                  <a:pos x="7" y="53"/>
                </a:cxn>
                <a:cxn ang="0">
                  <a:pos x="7" y="53"/>
                </a:cxn>
                <a:cxn ang="0">
                  <a:pos x="21" y="41"/>
                </a:cxn>
                <a:cxn ang="0">
                  <a:pos x="35" y="28"/>
                </a:cxn>
                <a:cxn ang="0">
                  <a:pos x="35" y="28"/>
                </a:cxn>
                <a:cxn ang="0">
                  <a:pos x="49" y="18"/>
                </a:cxn>
                <a:cxn ang="0">
                  <a:pos x="55" y="14"/>
                </a:cxn>
                <a:cxn ang="0">
                  <a:pos x="63" y="10"/>
                </a:cxn>
                <a:cxn ang="0">
                  <a:pos x="63" y="10"/>
                </a:cxn>
                <a:cxn ang="0">
                  <a:pos x="64" y="9"/>
                </a:cxn>
                <a:cxn ang="0">
                  <a:pos x="66" y="8"/>
                </a:cxn>
                <a:cxn ang="0">
                  <a:pos x="66" y="3"/>
                </a:cxn>
                <a:cxn ang="0">
                  <a:pos x="66" y="2"/>
                </a:cxn>
                <a:cxn ang="0">
                  <a:pos x="64" y="1"/>
                </a:cxn>
                <a:cxn ang="0">
                  <a:pos x="62" y="0"/>
                </a:cxn>
                <a:cxn ang="0">
                  <a:pos x="60" y="1"/>
                </a:cxn>
                <a:cxn ang="0">
                  <a:pos x="60" y="1"/>
                </a:cxn>
              </a:cxnLst>
              <a:rect l="0" t="0" r="r" b="b"/>
              <a:pathLst>
                <a:path w="66" h="54">
                  <a:moveTo>
                    <a:pt x="60" y="1"/>
                  </a:moveTo>
                  <a:lnTo>
                    <a:pt x="60" y="1"/>
                  </a:lnTo>
                  <a:lnTo>
                    <a:pt x="53" y="4"/>
                  </a:lnTo>
                  <a:lnTo>
                    <a:pt x="46" y="9"/>
                  </a:lnTo>
                  <a:lnTo>
                    <a:pt x="40" y="13"/>
                  </a:lnTo>
                  <a:lnTo>
                    <a:pt x="32" y="18"/>
                  </a:lnTo>
                  <a:lnTo>
                    <a:pt x="32" y="18"/>
                  </a:lnTo>
                  <a:lnTo>
                    <a:pt x="26" y="23"/>
                  </a:lnTo>
                  <a:lnTo>
                    <a:pt x="20" y="27"/>
                  </a:lnTo>
                  <a:lnTo>
                    <a:pt x="20" y="27"/>
                  </a:lnTo>
                  <a:lnTo>
                    <a:pt x="1" y="47"/>
                  </a:lnTo>
                  <a:lnTo>
                    <a:pt x="1" y="47"/>
                  </a:lnTo>
                  <a:lnTo>
                    <a:pt x="0" y="48"/>
                  </a:lnTo>
                  <a:lnTo>
                    <a:pt x="0" y="50"/>
                  </a:lnTo>
                  <a:lnTo>
                    <a:pt x="0" y="52"/>
                  </a:lnTo>
                  <a:lnTo>
                    <a:pt x="1" y="53"/>
                  </a:lnTo>
                  <a:lnTo>
                    <a:pt x="2" y="54"/>
                  </a:lnTo>
                  <a:lnTo>
                    <a:pt x="4" y="54"/>
                  </a:lnTo>
                  <a:lnTo>
                    <a:pt x="6" y="54"/>
                  </a:lnTo>
                  <a:lnTo>
                    <a:pt x="7" y="53"/>
                  </a:lnTo>
                  <a:lnTo>
                    <a:pt x="7" y="53"/>
                  </a:lnTo>
                  <a:lnTo>
                    <a:pt x="21" y="41"/>
                  </a:lnTo>
                  <a:lnTo>
                    <a:pt x="35" y="28"/>
                  </a:lnTo>
                  <a:lnTo>
                    <a:pt x="35" y="28"/>
                  </a:lnTo>
                  <a:lnTo>
                    <a:pt x="49" y="18"/>
                  </a:lnTo>
                  <a:lnTo>
                    <a:pt x="55" y="14"/>
                  </a:lnTo>
                  <a:lnTo>
                    <a:pt x="63" y="10"/>
                  </a:lnTo>
                  <a:lnTo>
                    <a:pt x="63" y="10"/>
                  </a:lnTo>
                  <a:lnTo>
                    <a:pt x="64" y="9"/>
                  </a:lnTo>
                  <a:lnTo>
                    <a:pt x="66" y="8"/>
                  </a:lnTo>
                  <a:lnTo>
                    <a:pt x="66" y="3"/>
                  </a:lnTo>
                  <a:lnTo>
                    <a:pt x="66" y="2"/>
                  </a:lnTo>
                  <a:lnTo>
                    <a:pt x="64" y="1"/>
                  </a:lnTo>
                  <a:lnTo>
                    <a:pt x="62" y="0"/>
                  </a:lnTo>
                  <a:lnTo>
                    <a:pt x="60" y="1"/>
                  </a:lnTo>
                  <a:lnTo>
                    <a:pt x="60" y="1"/>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14" name="Freeform 335"/>
            <p:cNvSpPr/>
            <p:nvPr/>
          </p:nvSpPr>
          <p:spPr bwMode="auto">
            <a:xfrm>
              <a:off x="6824663" y="3282951"/>
              <a:ext cx="23813" cy="28575"/>
            </a:xfrm>
            <a:custGeom>
              <a:avLst/>
              <a:gdLst/>
              <a:ahLst/>
              <a:cxnLst>
                <a:cxn ang="0">
                  <a:pos x="39" y="2"/>
                </a:cxn>
                <a:cxn ang="0">
                  <a:pos x="39" y="2"/>
                </a:cxn>
                <a:cxn ang="0">
                  <a:pos x="30" y="13"/>
                </a:cxn>
                <a:cxn ang="0">
                  <a:pos x="20" y="24"/>
                </a:cxn>
                <a:cxn ang="0">
                  <a:pos x="11" y="36"/>
                </a:cxn>
                <a:cxn ang="0">
                  <a:pos x="2" y="47"/>
                </a:cxn>
                <a:cxn ang="0">
                  <a:pos x="2" y="47"/>
                </a:cxn>
                <a:cxn ang="0">
                  <a:pos x="1" y="48"/>
                </a:cxn>
                <a:cxn ang="0">
                  <a:pos x="0" y="50"/>
                </a:cxn>
                <a:cxn ang="0">
                  <a:pos x="1" y="52"/>
                </a:cxn>
                <a:cxn ang="0">
                  <a:pos x="2" y="53"/>
                </a:cxn>
                <a:cxn ang="0">
                  <a:pos x="3" y="54"/>
                </a:cxn>
                <a:cxn ang="0">
                  <a:pos x="5" y="55"/>
                </a:cxn>
                <a:cxn ang="0">
                  <a:pos x="7" y="54"/>
                </a:cxn>
                <a:cxn ang="0">
                  <a:pos x="8" y="53"/>
                </a:cxn>
                <a:cxn ang="0">
                  <a:pos x="8" y="53"/>
                </a:cxn>
                <a:cxn ang="0">
                  <a:pos x="18" y="43"/>
                </a:cxn>
                <a:cxn ang="0">
                  <a:pos x="28" y="31"/>
                </a:cxn>
                <a:cxn ang="0">
                  <a:pos x="36" y="20"/>
                </a:cxn>
                <a:cxn ang="0">
                  <a:pos x="46" y="9"/>
                </a:cxn>
                <a:cxn ang="0">
                  <a:pos x="46" y="9"/>
                </a:cxn>
                <a:cxn ang="0">
                  <a:pos x="47" y="8"/>
                </a:cxn>
                <a:cxn ang="0">
                  <a:pos x="47" y="5"/>
                </a:cxn>
                <a:cxn ang="0">
                  <a:pos x="47" y="3"/>
                </a:cxn>
                <a:cxn ang="0">
                  <a:pos x="46" y="2"/>
                </a:cxn>
                <a:cxn ang="0">
                  <a:pos x="44" y="1"/>
                </a:cxn>
                <a:cxn ang="0">
                  <a:pos x="43" y="0"/>
                </a:cxn>
                <a:cxn ang="0">
                  <a:pos x="41" y="1"/>
                </a:cxn>
                <a:cxn ang="0">
                  <a:pos x="39" y="2"/>
                </a:cxn>
                <a:cxn ang="0">
                  <a:pos x="39" y="2"/>
                </a:cxn>
              </a:cxnLst>
              <a:rect l="0" t="0" r="r" b="b"/>
              <a:pathLst>
                <a:path w="47" h="55">
                  <a:moveTo>
                    <a:pt x="39" y="2"/>
                  </a:moveTo>
                  <a:lnTo>
                    <a:pt x="39" y="2"/>
                  </a:lnTo>
                  <a:lnTo>
                    <a:pt x="30" y="13"/>
                  </a:lnTo>
                  <a:lnTo>
                    <a:pt x="20" y="24"/>
                  </a:lnTo>
                  <a:lnTo>
                    <a:pt x="11" y="36"/>
                  </a:lnTo>
                  <a:lnTo>
                    <a:pt x="2" y="47"/>
                  </a:lnTo>
                  <a:lnTo>
                    <a:pt x="2" y="47"/>
                  </a:lnTo>
                  <a:lnTo>
                    <a:pt x="1" y="48"/>
                  </a:lnTo>
                  <a:lnTo>
                    <a:pt x="0" y="50"/>
                  </a:lnTo>
                  <a:lnTo>
                    <a:pt x="1" y="52"/>
                  </a:lnTo>
                  <a:lnTo>
                    <a:pt x="2" y="53"/>
                  </a:lnTo>
                  <a:lnTo>
                    <a:pt x="3" y="54"/>
                  </a:lnTo>
                  <a:lnTo>
                    <a:pt x="5" y="55"/>
                  </a:lnTo>
                  <a:lnTo>
                    <a:pt x="7" y="54"/>
                  </a:lnTo>
                  <a:lnTo>
                    <a:pt x="8" y="53"/>
                  </a:lnTo>
                  <a:lnTo>
                    <a:pt x="8" y="53"/>
                  </a:lnTo>
                  <a:lnTo>
                    <a:pt x="18" y="43"/>
                  </a:lnTo>
                  <a:lnTo>
                    <a:pt x="28" y="31"/>
                  </a:lnTo>
                  <a:lnTo>
                    <a:pt x="36" y="20"/>
                  </a:lnTo>
                  <a:lnTo>
                    <a:pt x="46" y="9"/>
                  </a:lnTo>
                  <a:lnTo>
                    <a:pt x="46" y="9"/>
                  </a:lnTo>
                  <a:lnTo>
                    <a:pt x="47" y="8"/>
                  </a:lnTo>
                  <a:lnTo>
                    <a:pt x="47" y="5"/>
                  </a:lnTo>
                  <a:lnTo>
                    <a:pt x="47" y="3"/>
                  </a:lnTo>
                  <a:lnTo>
                    <a:pt x="46" y="2"/>
                  </a:lnTo>
                  <a:lnTo>
                    <a:pt x="44" y="1"/>
                  </a:lnTo>
                  <a:lnTo>
                    <a:pt x="43" y="0"/>
                  </a:lnTo>
                  <a:lnTo>
                    <a:pt x="41" y="1"/>
                  </a:lnTo>
                  <a:lnTo>
                    <a:pt x="39" y="2"/>
                  </a:lnTo>
                  <a:lnTo>
                    <a:pt x="39" y="2"/>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15" name="Freeform 336"/>
            <p:cNvSpPr/>
            <p:nvPr/>
          </p:nvSpPr>
          <p:spPr bwMode="auto">
            <a:xfrm>
              <a:off x="6746876" y="3535363"/>
              <a:ext cx="41275" cy="41275"/>
            </a:xfrm>
            <a:custGeom>
              <a:avLst/>
              <a:gdLst/>
              <a:ahLst/>
              <a:cxnLst>
                <a:cxn ang="0">
                  <a:pos x="72" y="1"/>
                </a:cxn>
                <a:cxn ang="0">
                  <a:pos x="72" y="1"/>
                </a:cxn>
                <a:cxn ang="0">
                  <a:pos x="54" y="18"/>
                </a:cxn>
                <a:cxn ang="0">
                  <a:pos x="36" y="35"/>
                </a:cxn>
                <a:cxn ang="0">
                  <a:pos x="18" y="53"/>
                </a:cxn>
                <a:cxn ang="0">
                  <a:pos x="10" y="62"/>
                </a:cxn>
                <a:cxn ang="0">
                  <a:pos x="1" y="72"/>
                </a:cxn>
                <a:cxn ang="0">
                  <a:pos x="1" y="72"/>
                </a:cxn>
                <a:cxn ang="0">
                  <a:pos x="0" y="74"/>
                </a:cxn>
                <a:cxn ang="0">
                  <a:pos x="0" y="75"/>
                </a:cxn>
                <a:cxn ang="0">
                  <a:pos x="1" y="77"/>
                </a:cxn>
                <a:cxn ang="0">
                  <a:pos x="2" y="78"/>
                </a:cxn>
                <a:cxn ang="0">
                  <a:pos x="7" y="79"/>
                </a:cxn>
                <a:cxn ang="0">
                  <a:pos x="9" y="78"/>
                </a:cxn>
                <a:cxn ang="0">
                  <a:pos x="10" y="77"/>
                </a:cxn>
                <a:cxn ang="0">
                  <a:pos x="10" y="77"/>
                </a:cxn>
                <a:cxn ang="0">
                  <a:pos x="18" y="67"/>
                </a:cxn>
                <a:cxn ang="0">
                  <a:pos x="26" y="58"/>
                </a:cxn>
                <a:cxn ang="0">
                  <a:pos x="43" y="40"/>
                </a:cxn>
                <a:cxn ang="0">
                  <a:pos x="62" y="24"/>
                </a:cxn>
                <a:cxn ang="0">
                  <a:pos x="79" y="7"/>
                </a:cxn>
                <a:cxn ang="0">
                  <a:pos x="79" y="7"/>
                </a:cxn>
                <a:cxn ang="0">
                  <a:pos x="80" y="6"/>
                </a:cxn>
                <a:cxn ang="0">
                  <a:pos x="80" y="4"/>
                </a:cxn>
                <a:cxn ang="0">
                  <a:pos x="80" y="2"/>
                </a:cxn>
                <a:cxn ang="0">
                  <a:pos x="79" y="1"/>
                </a:cxn>
                <a:cxn ang="0">
                  <a:pos x="77" y="0"/>
                </a:cxn>
                <a:cxn ang="0">
                  <a:pos x="76" y="0"/>
                </a:cxn>
                <a:cxn ang="0">
                  <a:pos x="74" y="0"/>
                </a:cxn>
                <a:cxn ang="0">
                  <a:pos x="72" y="1"/>
                </a:cxn>
                <a:cxn ang="0">
                  <a:pos x="72" y="1"/>
                </a:cxn>
              </a:cxnLst>
              <a:rect l="0" t="0" r="r" b="b"/>
              <a:pathLst>
                <a:path w="80" h="79">
                  <a:moveTo>
                    <a:pt x="72" y="1"/>
                  </a:moveTo>
                  <a:lnTo>
                    <a:pt x="72" y="1"/>
                  </a:lnTo>
                  <a:lnTo>
                    <a:pt x="54" y="18"/>
                  </a:lnTo>
                  <a:lnTo>
                    <a:pt x="36" y="35"/>
                  </a:lnTo>
                  <a:lnTo>
                    <a:pt x="18" y="53"/>
                  </a:lnTo>
                  <a:lnTo>
                    <a:pt x="10" y="62"/>
                  </a:lnTo>
                  <a:lnTo>
                    <a:pt x="1" y="72"/>
                  </a:lnTo>
                  <a:lnTo>
                    <a:pt x="1" y="72"/>
                  </a:lnTo>
                  <a:lnTo>
                    <a:pt x="0" y="74"/>
                  </a:lnTo>
                  <a:lnTo>
                    <a:pt x="0" y="75"/>
                  </a:lnTo>
                  <a:lnTo>
                    <a:pt x="1" y="77"/>
                  </a:lnTo>
                  <a:lnTo>
                    <a:pt x="2" y="78"/>
                  </a:lnTo>
                  <a:lnTo>
                    <a:pt x="7" y="79"/>
                  </a:lnTo>
                  <a:lnTo>
                    <a:pt x="9" y="78"/>
                  </a:lnTo>
                  <a:lnTo>
                    <a:pt x="10" y="77"/>
                  </a:lnTo>
                  <a:lnTo>
                    <a:pt x="10" y="77"/>
                  </a:lnTo>
                  <a:lnTo>
                    <a:pt x="18" y="67"/>
                  </a:lnTo>
                  <a:lnTo>
                    <a:pt x="26" y="58"/>
                  </a:lnTo>
                  <a:lnTo>
                    <a:pt x="43" y="40"/>
                  </a:lnTo>
                  <a:lnTo>
                    <a:pt x="62" y="24"/>
                  </a:lnTo>
                  <a:lnTo>
                    <a:pt x="79" y="7"/>
                  </a:lnTo>
                  <a:lnTo>
                    <a:pt x="79" y="7"/>
                  </a:lnTo>
                  <a:lnTo>
                    <a:pt x="80" y="6"/>
                  </a:lnTo>
                  <a:lnTo>
                    <a:pt x="80" y="4"/>
                  </a:lnTo>
                  <a:lnTo>
                    <a:pt x="80" y="2"/>
                  </a:lnTo>
                  <a:lnTo>
                    <a:pt x="79" y="1"/>
                  </a:lnTo>
                  <a:lnTo>
                    <a:pt x="77" y="0"/>
                  </a:lnTo>
                  <a:lnTo>
                    <a:pt x="76" y="0"/>
                  </a:lnTo>
                  <a:lnTo>
                    <a:pt x="74" y="0"/>
                  </a:lnTo>
                  <a:lnTo>
                    <a:pt x="72" y="1"/>
                  </a:lnTo>
                  <a:lnTo>
                    <a:pt x="72" y="1"/>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16" name="Freeform 337"/>
            <p:cNvSpPr/>
            <p:nvPr/>
          </p:nvSpPr>
          <p:spPr bwMode="auto">
            <a:xfrm>
              <a:off x="6786563" y="3578226"/>
              <a:ext cx="25400" cy="25400"/>
            </a:xfrm>
            <a:custGeom>
              <a:avLst/>
              <a:gdLst/>
              <a:ahLst/>
              <a:cxnLst>
                <a:cxn ang="0">
                  <a:pos x="43" y="0"/>
                </a:cxn>
                <a:cxn ang="0">
                  <a:pos x="43" y="0"/>
                </a:cxn>
                <a:cxn ang="0">
                  <a:pos x="35" y="1"/>
                </a:cxn>
                <a:cxn ang="0">
                  <a:pos x="28" y="4"/>
                </a:cxn>
                <a:cxn ang="0">
                  <a:pos x="22" y="8"/>
                </a:cxn>
                <a:cxn ang="0">
                  <a:pos x="17" y="14"/>
                </a:cxn>
                <a:cxn ang="0">
                  <a:pos x="13" y="21"/>
                </a:cxn>
                <a:cxn ang="0">
                  <a:pos x="8" y="27"/>
                </a:cxn>
                <a:cxn ang="0">
                  <a:pos x="1" y="40"/>
                </a:cxn>
                <a:cxn ang="0">
                  <a:pos x="1" y="40"/>
                </a:cxn>
                <a:cxn ang="0">
                  <a:pos x="0" y="42"/>
                </a:cxn>
                <a:cxn ang="0">
                  <a:pos x="0" y="44"/>
                </a:cxn>
                <a:cxn ang="0">
                  <a:pos x="1" y="46"/>
                </a:cxn>
                <a:cxn ang="0">
                  <a:pos x="3" y="47"/>
                </a:cxn>
                <a:cxn ang="0">
                  <a:pos x="4" y="48"/>
                </a:cxn>
                <a:cxn ang="0">
                  <a:pos x="6" y="48"/>
                </a:cxn>
                <a:cxn ang="0">
                  <a:pos x="7" y="47"/>
                </a:cxn>
                <a:cxn ang="0">
                  <a:pos x="9" y="46"/>
                </a:cxn>
                <a:cxn ang="0">
                  <a:pos x="9" y="46"/>
                </a:cxn>
                <a:cxn ang="0">
                  <a:pos x="15" y="34"/>
                </a:cxn>
                <a:cxn ang="0">
                  <a:pos x="22" y="23"/>
                </a:cxn>
                <a:cxn ang="0">
                  <a:pos x="26" y="18"/>
                </a:cxn>
                <a:cxn ang="0">
                  <a:pos x="31" y="13"/>
                </a:cxn>
                <a:cxn ang="0">
                  <a:pos x="36" y="10"/>
                </a:cxn>
                <a:cxn ang="0">
                  <a:pos x="43" y="9"/>
                </a:cxn>
                <a:cxn ang="0">
                  <a:pos x="43" y="9"/>
                </a:cxn>
                <a:cxn ang="0">
                  <a:pos x="45" y="9"/>
                </a:cxn>
                <a:cxn ang="0">
                  <a:pos x="47" y="8"/>
                </a:cxn>
                <a:cxn ang="0">
                  <a:pos x="48" y="6"/>
                </a:cxn>
                <a:cxn ang="0">
                  <a:pos x="48" y="4"/>
                </a:cxn>
                <a:cxn ang="0">
                  <a:pos x="48" y="3"/>
                </a:cxn>
                <a:cxn ang="0">
                  <a:pos x="47" y="1"/>
                </a:cxn>
                <a:cxn ang="0">
                  <a:pos x="45" y="0"/>
                </a:cxn>
                <a:cxn ang="0">
                  <a:pos x="43" y="0"/>
                </a:cxn>
                <a:cxn ang="0">
                  <a:pos x="43" y="0"/>
                </a:cxn>
              </a:cxnLst>
              <a:rect l="0" t="0" r="r" b="b"/>
              <a:pathLst>
                <a:path w="48" h="48">
                  <a:moveTo>
                    <a:pt x="43" y="0"/>
                  </a:moveTo>
                  <a:lnTo>
                    <a:pt x="43" y="0"/>
                  </a:lnTo>
                  <a:lnTo>
                    <a:pt x="35" y="1"/>
                  </a:lnTo>
                  <a:lnTo>
                    <a:pt x="28" y="4"/>
                  </a:lnTo>
                  <a:lnTo>
                    <a:pt x="22" y="8"/>
                  </a:lnTo>
                  <a:lnTo>
                    <a:pt x="17" y="14"/>
                  </a:lnTo>
                  <a:lnTo>
                    <a:pt x="13" y="21"/>
                  </a:lnTo>
                  <a:lnTo>
                    <a:pt x="8" y="27"/>
                  </a:lnTo>
                  <a:lnTo>
                    <a:pt x="1" y="40"/>
                  </a:lnTo>
                  <a:lnTo>
                    <a:pt x="1" y="40"/>
                  </a:lnTo>
                  <a:lnTo>
                    <a:pt x="0" y="42"/>
                  </a:lnTo>
                  <a:lnTo>
                    <a:pt x="0" y="44"/>
                  </a:lnTo>
                  <a:lnTo>
                    <a:pt x="1" y="46"/>
                  </a:lnTo>
                  <a:lnTo>
                    <a:pt x="3" y="47"/>
                  </a:lnTo>
                  <a:lnTo>
                    <a:pt x="4" y="48"/>
                  </a:lnTo>
                  <a:lnTo>
                    <a:pt x="6" y="48"/>
                  </a:lnTo>
                  <a:lnTo>
                    <a:pt x="7" y="47"/>
                  </a:lnTo>
                  <a:lnTo>
                    <a:pt x="9" y="46"/>
                  </a:lnTo>
                  <a:lnTo>
                    <a:pt x="9" y="46"/>
                  </a:lnTo>
                  <a:lnTo>
                    <a:pt x="15" y="34"/>
                  </a:lnTo>
                  <a:lnTo>
                    <a:pt x="22" y="23"/>
                  </a:lnTo>
                  <a:lnTo>
                    <a:pt x="26" y="18"/>
                  </a:lnTo>
                  <a:lnTo>
                    <a:pt x="31" y="13"/>
                  </a:lnTo>
                  <a:lnTo>
                    <a:pt x="36" y="10"/>
                  </a:lnTo>
                  <a:lnTo>
                    <a:pt x="43" y="9"/>
                  </a:lnTo>
                  <a:lnTo>
                    <a:pt x="43" y="9"/>
                  </a:lnTo>
                  <a:lnTo>
                    <a:pt x="45" y="9"/>
                  </a:lnTo>
                  <a:lnTo>
                    <a:pt x="47" y="8"/>
                  </a:lnTo>
                  <a:lnTo>
                    <a:pt x="48" y="6"/>
                  </a:lnTo>
                  <a:lnTo>
                    <a:pt x="48" y="4"/>
                  </a:lnTo>
                  <a:lnTo>
                    <a:pt x="48" y="3"/>
                  </a:lnTo>
                  <a:lnTo>
                    <a:pt x="47" y="1"/>
                  </a:lnTo>
                  <a:lnTo>
                    <a:pt x="45" y="0"/>
                  </a:lnTo>
                  <a:lnTo>
                    <a:pt x="43" y="0"/>
                  </a:lnTo>
                  <a:lnTo>
                    <a:pt x="43" y="0"/>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17" name="Freeform 338"/>
            <p:cNvSpPr/>
            <p:nvPr/>
          </p:nvSpPr>
          <p:spPr bwMode="auto">
            <a:xfrm>
              <a:off x="6786563" y="3635376"/>
              <a:ext cx="42863" cy="42863"/>
            </a:xfrm>
            <a:custGeom>
              <a:avLst/>
              <a:gdLst/>
              <a:ahLst/>
              <a:cxnLst>
                <a:cxn ang="0">
                  <a:pos x="71" y="2"/>
                </a:cxn>
                <a:cxn ang="0">
                  <a:pos x="71" y="2"/>
                </a:cxn>
                <a:cxn ang="0">
                  <a:pos x="67" y="8"/>
                </a:cxn>
                <a:cxn ang="0">
                  <a:pos x="64" y="12"/>
                </a:cxn>
                <a:cxn ang="0">
                  <a:pos x="60" y="16"/>
                </a:cxn>
                <a:cxn ang="0">
                  <a:pos x="54" y="19"/>
                </a:cxn>
                <a:cxn ang="0">
                  <a:pos x="54" y="19"/>
                </a:cxn>
                <a:cxn ang="0">
                  <a:pos x="51" y="21"/>
                </a:cxn>
                <a:cxn ang="0">
                  <a:pos x="47" y="26"/>
                </a:cxn>
                <a:cxn ang="0">
                  <a:pos x="41" y="34"/>
                </a:cxn>
                <a:cxn ang="0">
                  <a:pos x="41" y="34"/>
                </a:cxn>
                <a:cxn ang="0">
                  <a:pos x="31" y="44"/>
                </a:cxn>
                <a:cxn ang="0">
                  <a:pos x="22" y="53"/>
                </a:cxn>
                <a:cxn ang="0">
                  <a:pos x="1" y="71"/>
                </a:cxn>
                <a:cxn ang="0">
                  <a:pos x="1" y="71"/>
                </a:cxn>
                <a:cxn ang="0">
                  <a:pos x="0" y="72"/>
                </a:cxn>
                <a:cxn ang="0">
                  <a:pos x="0" y="74"/>
                </a:cxn>
                <a:cxn ang="0">
                  <a:pos x="0" y="76"/>
                </a:cxn>
                <a:cxn ang="0">
                  <a:pos x="1" y="77"/>
                </a:cxn>
                <a:cxn ang="0">
                  <a:pos x="3" y="78"/>
                </a:cxn>
                <a:cxn ang="0">
                  <a:pos x="4" y="80"/>
                </a:cxn>
                <a:cxn ang="0">
                  <a:pos x="6" y="78"/>
                </a:cxn>
                <a:cxn ang="0">
                  <a:pos x="8" y="77"/>
                </a:cxn>
                <a:cxn ang="0">
                  <a:pos x="8" y="77"/>
                </a:cxn>
                <a:cxn ang="0">
                  <a:pos x="31" y="57"/>
                </a:cxn>
                <a:cxn ang="0">
                  <a:pos x="43" y="45"/>
                </a:cxn>
                <a:cxn ang="0">
                  <a:pos x="54" y="34"/>
                </a:cxn>
                <a:cxn ang="0">
                  <a:pos x="54" y="34"/>
                </a:cxn>
                <a:cxn ang="0">
                  <a:pos x="59" y="29"/>
                </a:cxn>
                <a:cxn ang="0">
                  <a:pos x="65" y="25"/>
                </a:cxn>
                <a:cxn ang="0">
                  <a:pos x="65" y="25"/>
                </a:cxn>
                <a:cxn ang="0">
                  <a:pos x="70" y="21"/>
                </a:cxn>
                <a:cxn ang="0">
                  <a:pos x="73" y="17"/>
                </a:cxn>
                <a:cxn ang="0">
                  <a:pos x="79" y="7"/>
                </a:cxn>
                <a:cxn ang="0">
                  <a:pos x="79" y="7"/>
                </a:cxn>
                <a:cxn ang="0">
                  <a:pos x="79" y="5"/>
                </a:cxn>
                <a:cxn ang="0">
                  <a:pos x="79" y="3"/>
                </a:cxn>
                <a:cxn ang="0">
                  <a:pos x="78" y="2"/>
                </a:cxn>
                <a:cxn ang="0">
                  <a:pos x="77" y="1"/>
                </a:cxn>
                <a:cxn ang="0">
                  <a:pos x="75" y="0"/>
                </a:cxn>
                <a:cxn ang="0">
                  <a:pos x="74" y="0"/>
                </a:cxn>
                <a:cxn ang="0">
                  <a:pos x="72" y="1"/>
                </a:cxn>
                <a:cxn ang="0">
                  <a:pos x="71" y="2"/>
                </a:cxn>
                <a:cxn ang="0">
                  <a:pos x="71" y="2"/>
                </a:cxn>
              </a:cxnLst>
              <a:rect l="0" t="0" r="r" b="b"/>
              <a:pathLst>
                <a:path w="79" h="80">
                  <a:moveTo>
                    <a:pt x="71" y="2"/>
                  </a:moveTo>
                  <a:lnTo>
                    <a:pt x="71" y="2"/>
                  </a:lnTo>
                  <a:lnTo>
                    <a:pt x="67" y="8"/>
                  </a:lnTo>
                  <a:lnTo>
                    <a:pt x="64" y="12"/>
                  </a:lnTo>
                  <a:lnTo>
                    <a:pt x="60" y="16"/>
                  </a:lnTo>
                  <a:lnTo>
                    <a:pt x="54" y="19"/>
                  </a:lnTo>
                  <a:lnTo>
                    <a:pt x="54" y="19"/>
                  </a:lnTo>
                  <a:lnTo>
                    <a:pt x="51" y="21"/>
                  </a:lnTo>
                  <a:lnTo>
                    <a:pt x="47" y="26"/>
                  </a:lnTo>
                  <a:lnTo>
                    <a:pt x="41" y="34"/>
                  </a:lnTo>
                  <a:lnTo>
                    <a:pt x="41" y="34"/>
                  </a:lnTo>
                  <a:lnTo>
                    <a:pt x="31" y="44"/>
                  </a:lnTo>
                  <a:lnTo>
                    <a:pt x="22" y="53"/>
                  </a:lnTo>
                  <a:lnTo>
                    <a:pt x="1" y="71"/>
                  </a:lnTo>
                  <a:lnTo>
                    <a:pt x="1" y="71"/>
                  </a:lnTo>
                  <a:lnTo>
                    <a:pt x="0" y="72"/>
                  </a:lnTo>
                  <a:lnTo>
                    <a:pt x="0" y="74"/>
                  </a:lnTo>
                  <a:lnTo>
                    <a:pt x="0" y="76"/>
                  </a:lnTo>
                  <a:lnTo>
                    <a:pt x="1" y="77"/>
                  </a:lnTo>
                  <a:lnTo>
                    <a:pt x="3" y="78"/>
                  </a:lnTo>
                  <a:lnTo>
                    <a:pt x="4" y="80"/>
                  </a:lnTo>
                  <a:lnTo>
                    <a:pt x="6" y="78"/>
                  </a:lnTo>
                  <a:lnTo>
                    <a:pt x="8" y="77"/>
                  </a:lnTo>
                  <a:lnTo>
                    <a:pt x="8" y="77"/>
                  </a:lnTo>
                  <a:lnTo>
                    <a:pt x="31" y="57"/>
                  </a:lnTo>
                  <a:lnTo>
                    <a:pt x="43" y="45"/>
                  </a:lnTo>
                  <a:lnTo>
                    <a:pt x="54" y="34"/>
                  </a:lnTo>
                  <a:lnTo>
                    <a:pt x="54" y="34"/>
                  </a:lnTo>
                  <a:lnTo>
                    <a:pt x="59" y="29"/>
                  </a:lnTo>
                  <a:lnTo>
                    <a:pt x="65" y="25"/>
                  </a:lnTo>
                  <a:lnTo>
                    <a:pt x="65" y="25"/>
                  </a:lnTo>
                  <a:lnTo>
                    <a:pt x="70" y="21"/>
                  </a:lnTo>
                  <a:lnTo>
                    <a:pt x="73" y="17"/>
                  </a:lnTo>
                  <a:lnTo>
                    <a:pt x="79" y="7"/>
                  </a:lnTo>
                  <a:lnTo>
                    <a:pt x="79" y="7"/>
                  </a:lnTo>
                  <a:lnTo>
                    <a:pt x="79" y="5"/>
                  </a:lnTo>
                  <a:lnTo>
                    <a:pt x="79" y="3"/>
                  </a:lnTo>
                  <a:lnTo>
                    <a:pt x="78" y="2"/>
                  </a:lnTo>
                  <a:lnTo>
                    <a:pt x="77" y="1"/>
                  </a:lnTo>
                  <a:lnTo>
                    <a:pt x="75" y="0"/>
                  </a:lnTo>
                  <a:lnTo>
                    <a:pt x="74" y="0"/>
                  </a:lnTo>
                  <a:lnTo>
                    <a:pt x="72" y="1"/>
                  </a:lnTo>
                  <a:lnTo>
                    <a:pt x="71" y="2"/>
                  </a:lnTo>
                  <a:lnTo>
                    <a:pt x="71" y="2"/>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18" name="Freeform 339"/>
            <p:cNvSpPr>
              <a:spLocks noEditPoints="1"/>
            </p:cNvSpPr>
            <p:nvPr/>
          </p:nvSpPr>
          <p:spPr bwMode="auto">
            <a:xfrm>
              <a:off x="6137276" y="3425826"/>
              <a:ext cx="227013" cy="333375"/>
            </a:xfrm>
            <a:custGeom>
              <a:avLst/>
              <a:gdLst/>
              <a:ahLst/>
              <a:cxnLst>
                <a:cxn ang="0">
                  <a:pos x="94" y="625"/>
                </a:cxn>
                <a:cxn ang="0">
                  <a:pos x="51" y="599"/>
                </a:cxn>
                <a:cxn ang="0">
                  <a:pos x="13" y="539"/>
                </a:cxn>
                <a:cxn ang="0">
                  <a:pos x="8" y="497"/>
                </a:cxn>
                <a:cxn ang="0">
                  <a:pos x="9" y="435"/>
                </a:cxn>
                <a:cxn ang="0">
                  <a:pos x="10" y="394"/>
                </a:cxn>
                <a:cxn ang="0">
                  <a:pos x="8" y="349"/>
                </a:cxn>
                <a:cxn ang="0">
                  <a:pos x="2" y="283"/>
                </a:cxn>
                <a:cxn ang="0">
                  <a:pos x="3" y="229"/>
                </a:cxn>
                <a:cxn ang="0">
                  <a:pos x="0" y="165"/>
                </a:cxn>
                <a:cxn ang="0">
                  <a:pos x="3" y="122"/>
                </a:cxn>
                <a:cxn ang="0">
                  <a:pos x="3" y="84"/>
                </a:cxn>
                <a:cxn ang="0">
                  <a:pos x="37" y="23"/>
                </a:cxn>
                <a:cxn ang="0">
                  <a:pos x="75" y="4"/>
                </a:cxn>
                <a:cxn ang="0">
                  <a:pos x="114" y="3"/>
                </a:cxn>
                <a:cxn ang="0">
                  <a:pos x="221" y="2"/>
                </a:cxn>
                <a:cxn ang="0">
                  <a:pos x="270" y="1"/>
                </a:cxn>
                <a:cxn ang="0">
                  <a:pos x="306" y="10"/>
                </a:cxn>
                <a:cxn ang="0">
                  <a:pos x="354" y="13"/>
                </a:cxn>
                <a:cxn ang="0">
                  <a:pos x="388" y="29"/>
                </a:cxn>
                <a:cxn ang="0">
                  <a:pos x="410" y="63"/>
                </a:cxn>
                <a:cxn ang="0">
                  <a:pos x="419" y="132"/>
                </a:cxn>
                <a:cxn ang="0">
                  <a:pos x="427" y="206"/>
                </a:cxn>
                <a:cxn ang="0">
                  <a:pos x="426" y="266"/>
                </a:cxn>
                <a:cxn ang="0">
                  <a:pos x="426" y="324"/>
                </a:cxn>
                <a:cxn ang="0">
                  <a:pos x="430" y="408"/>
                </a:cxn>
                <a:cxn ang="0">
                  <a:pos x="430" y="483"/>
                </a:cxn>
                <a:cxn ang="0">
                  <a:pos x="428" y="571"/>
                </a:cxn>
                <a:cxn ang="0">
                  <a:pos x="405" y="603"/>
                </a:cxn>
                <a:cxn ang="0">
                  <a:pos x="383" y="614"/>
                </a:cxn>
                <a:cxn ang="0">
                  <a:pos x="343" y="623"/>
                </a:cxn>
                <a:cxn ang="0">
                  <a:pos x="179" y="629"/>
                </a:cxn>
                <a:cxn ang="0">
                  <a:pos x="38" y="100"/>
                </a:cxn>
                <a:cxn ang="0">
                  <a:pos x="36" y="133"/>
                </a:cxn>
                <a:cxn ang="0">
                  <a:pos x="38" y="209"/>
                </a:cxn>
                <a:cxn ang="0">
                  <a:pos x="40" y="358"/>
                </a:cxn>
                <a:cxn ang="0">
                  <a:pos x="43" y="481"/>
                </a:cxn>
                <a:cxn ang="0">
                  <a:pos x="44" y="485"/>
                </a:cxn>
                <a:cxn ang="0">
                  <a:pos x="52" y="539"/>
                </a:cxn>
                <a:cxn ang="0">
                  <a:pos x="77" y="574"/>
                </a:cxn>
                <a:cxn ang="0">
                  <a:pos x="132" y="589"/>
                </a:cxn>
                <a:cxn ang="0">
                  <a:pos x="231" y="594"/>
                </a:cxn>
                <a:cxn ang="0">
                  <a:pos x="303" y="587"/>
                </a:cxn>
                <a:cxn ang="0">
                  <a:pos x="346" y="586"/>
                </a:cxn>
                <a:cxn ang="0">
                  <a:pos x="378" y="570"/>
                </a:cxn>
                <a:cxn ang="0">
                  <a:pos x="388" y="552"/>
                </a:cxn>
                <a:cxn ang="0">
                  <a:pos x="389" y="511"/>
                </a:cxn>
                <a:cxn ang="0">
                  <a:pos x="390" y="475"/>
                </a:cxn>
                <a:cxn ang="0">
                  <a:pos x="394" y="417"/>
                </a:cxn>
                <a:cxn ang="0">
                  <a:pos x="389" y="306"/>
                </a:cxn>
                <a:cxn ang="0">
                  <a:pos x="392" y="237"/>
                </a:cxn>
                <a:cxn ang="0">
                  <a:pos x="387" y="162"/>
                </a:cxn>
                <a:cxn ang="0">
                  <a:pos x="382" y="116"/>
                </a:cxn>
                <a:cxn ang="0">
                  <a:pos x="371" y="70"/>
                </a:cxn>
                <a:cxn ang="0">
                  <a:pos x="343" y="51"/>
                </a:cxn>
                <a:cxn ang="0">
                  <a:pos x="292" y="45"/>
                </a:cxn>
                <a:cxn ang="0">
                  <a:pos x="245" y="39"/>
                </a:cxn>
                <a:cxn ang="0">
                  <a:pos x="140" y="39"/>
                </a:cxn>
                <a:cxn ang="0">
                  <a:pos x="80" y="43"/>
                </a:cxn>
                <a:cxn ang="0">
                  <a:pos x="52" y="63"/>
                </a:cxn>
                <a:cxn ang="0">
                  <a:pos x="38" y="100"/>
                </a:cxn>
              </a:cxnLst>
              <a:rect l="0" t="0" r="r" b="b"/>
              <a:pathLst>
                <a:path w="430" h="630">
                  <a:moveTo>
                    <a:pt x="143" y="630"/>
                  </a:moveTo>
                  <a:lnTo>
                    <a:pt x="143" y="630"/>
                  </a:lnTo>
                  <a:lnTo>
                    <a:pt x="118" y="629"/>
                  </a:lnTo>
                  <a:lnTo>
                    <a:pt x="107" y="627"/>
                  </a:lnTo>
                  <a:lnTo>
                    <a:pt x="94" y="625"/>
                  </a:lnTo>
                  <a:lnTo>
                    <a:pt x="83" y="621"/>
                  </a:lnTo>
                  <a:lnTo>
                    <a:pt x="71" y="615"/>
                  </a:lnTo>
                  <a:lnTo>
                    <a:pt x="61" y="608"/>
                  </a:lnTo>
                  <a:lnTo>
                    <a:pt x="51" y="599"/>
                  </a:lnTo>
                  <a:lnTo>
                    <a:pt x="51" y="599"/>
                  </a:lnTo>
                  <a:lnTo>
                    <a:pt x="39" y="586"/>
                  </a:lnTo>
                  <a:lnTo>
                    <a:pt x="30" y="575"/>
                  </a:lnTo>
                  <a:lnTo>
                    <a:pt x="23" y="563"/>
                  </a:lnTo>
                  <a:lnTo>
                    <a:pt x="18" y="551"/>
                  </a:lnTo>
                  <a:lnTo>
                    <a:pt x="13" y="539"/>
                  </a:lnTo>
                  <a:lnTo>
                    <a:pt x="10" y="526"/>
                  </a:lnTo>
                  <a:lnTo>
                    <a:pt x="9" y="513"/>
                  </a:lnTo>
                  <a:lnTo>
                    <a:pt x="8" y="498"/>
                  </a:lnTo>
                  <a:lnTo>
                    <a:pt x="8" y="498"/>
                  </a:lnTo>
                  <a:lnTo>
                    <a:pt x="8" y="497"/>
                  </a:lnTo>
                  <a:lnTo>
                    <a:pt x="7" y="489"/>
                  </a:lnTo>
                  <a:lnTo>
                    <a:pt x="7" y="489"/>
                  </a:lnTo>
                  <a:lnTo>
                    <a:pt x="7" y="462"/>
                  </a:lnTo>
                  <a:lnTo>
                    <a:pt x="7" y="449"/>
                  </a:lnTo>
                  <a:lnTo>
                    <a:pt x="9" y="435"/>
                  </a:lnTo>
                  <a:lnTo>
                    <a:pt x="9" y="435"/>
                  </a:lnTo>
                  <a:lnTo>
                    <a:pt x="10" y="422"/>
                  </a:lnTo>
                  <a:lnTo>
                    <a:pt x="11" y="411"/>
                  </a:lnTo>
                  <a:lnTo>
                    <a:pt x="10" y="402"/>
                  </a:lnTo>
                  <a:lnTo>
                    <a:pt x="10" y="394"/>
                  </a:lnTo>
                  <a:lnTo>
                    <a:pt x="10" y="394"/>
                  </a:lnTo>
                  <a:lnTo>
                    <a:pt x="8" y="382"/>
                  </a:lnTo>
                  <a:lnTo>
                    <a:pt x="8" y="368"/>
                  </a:lnTo>
                  <a:lnTo>
                    <a:pt x="8" y="368"/>
                  </a:lnTo>
                  <a:lnTo>
                    <a:pt x="8" y="349"/>
                  </a:lnTo>
                  <a:lnTo>
                    <a:pt x="7" y="336"/>
                  </a:lnTo>
                  <a:lnTo>
                    <a:pt x="5" y="316"/>
                  </a:lnTo>
                  <a:lnTo>
                    <a:pt x="5" y="316"/>
                  </a:lnTo>
                  <a:lnTo>
                    <a:pt x="3" y="296"/>
                  </a:lnTo>
                  <a:lnTo>
                    <a:pt x="2" y="283"/>
                  </a:lnTo>
                  <a:lnTo>
                    <a:pt x="2" y="266"/>
                  </a:lnTo>
                  <a:lnTo>
                    <a:pt x="2" y="266"/>
                  </a:lnTo>
                  <a:lnTo>
                    <a:pt x="2" y="239"/>
                  </a:lnTo>
                  <a:lnTo>
                    <a:pt x="3" y="229"/>
                  </a:lnTo>
                  <a:lnTo>
                    <a:pt x="3" y="229"/>
                  </a:lnTo>
                  <a:lnTo>
                    <a:pt x="3" y="217"/>
                  </a:lnTo>
                  <a:lnTo>
                    <a:pt x="2" y="186"/>
                  </a:lnTo>
                  <a:lnTo>
                    <a:pt x="1" y="178"/>
                  </a:lnTo>
                  <a:lnTo>
                    <a:pt x="1" y="178"/>
                  </a:lnTo>
                  <a:lnTo>
                    <a:pt x="0" y="165"/>
                  </a:lnTo>
                  <a:lnTo>
                    <a:pt x="0" y="151"/>
                  </a:lnTo>
                  <a:lnTo>
                    <a:pt x="1" y="138"/>
                  </a:lnTo>
                  <a:lnTo>
                    <a:pt x="3" y="125"/>
                  </a:lnTo>
                  <a:lnTo>
                    <a:pt x="3" y="123"/>
                  </a:lnTo>
                  <a:lnTo>
                    <a:pt x="3" y="122"/>
                  </a:lnTo>
                  <a:lnTo>
                    <a:pt x="3" y="122"/>
                  </a:lnTo>
                  <a:lnTo>
                    <a:pt x="2" y="116"/>
                  </a:lnTo>
                  <a:lnTo>
                    <a:pt x="2" y="116"/>
                  </a:lnTo>
                  <a:lnTo>
                    <a:pt x="2" y="99"/>
                  </a:lnTo>
                  <a:lnTo>
                    <a:pt x="3" y="84"/>
                  </a:lnTo>
                  <a:lnTo>
                    <a:pt x="6" y="69"/>
                  </a:lnTo>
                  <a:lnTo>
                    <a:pt x="10" y="57"/>
                  </a:lnTo>
                  <a:lnTo>
                    <a:pt x="18" y="44"/>
                  </a:lnTo>
                  <a:lnTo>
                    <a:pt x="26" y="34"/>
                  </a:lnTo>
                  <a:lnTo>
                    <a:pt x="37" y="23"/>
                  </a:lnTo>
                  <a:lnTo>
                    <a:pt x="51" y="12"/>
                  </a:lnTo>
                  <a:lnTo>
                    <a:pt x="51" y="12"/>
                  </a:lnTo>
                  <a:lnTo>
                    <a:pt x="56" y="9"/>
                  </a:lnTo>
                  <a:lnTo>
                    <a:pt x="62" y="7"/>
                  </a:lnTo>
                  <a:lnTo>
                    <a:pt x="75" y="4"/>
                  </a:lnTo>
                  <a:lnTo>
                    <a:pt x="88" y="3"/>
                  </a:lnTo>
                  <a:lnTo>
                    <a:pt x="102" y="2"/>
                  </a:lnTo>
                  <a:lnTo>
                    <a:pt x="102" y="2"/>
                  </a:lnTo>
                  <a:lnTo>
                    <a:pt x="114" y="3"/>
                  </a:lnTo>
                  <a:lnTo>
                    <a:pt x="114" y="3"/>
                  </a:lnTo>
                  <a:lnTo>
                    <a:pt x="125" y="3"/>
                  </a:lnTo>
                  <a:lnTo>
                    <a:pt x="194" y="3"/>
                  </a:lnTo>
                  <a:lnTo>
                    <a:pt x="194" y="3"/>
                  </a:lnTo>
                  <a:lnTo>
                    <a:pt x="221" y="2"/>
                  </a:lnTo>
                  <a:lnTo>
                    <a:pt x="221" y="2"/>
                  </a:lnTo>
                  <a:lnTo>
                    <a:pt x="236" y="1"/>
                  </a:lnTo>
                  <a:lnTo>
                    <a:pt x="251" y="0"/>
                  </a:lnTo>
                  <a:lnTo>
                    <a:pt x="251" y="0"/>
                  </a:lnTo>
                  <a:lnTo>
                    <a:pt x="261" y="0"/>
                  </a:lnTo>
                  <a:lnTo>
                    <a:pt x="270" y="1"/>
                  </a:lnTo>
                  <a:lnTo>
                    <a:pt x="279" y="3"/>
                  </a:lnTo>
                  <a:lnTo>
                    <a:pt x="286" y="5"/>
                  </a:lnTo>
                  <a:lnTo>
                    <a:pt x="286" y="5"/>
                  </a:lnTo>
                  <a:lnTo>
                    <a:pt x="295" y="8"/>
                  </a:lnTo>
                  <a:lnTo>
                    <a:pt x="306" y="10"/>
                  </a:lnTo>
                  <a:lnTo>
                    <a:pt x="316" y="10"/>
                  </a:lnTo>
                  <a:lnTo>
                    <a:pt x="326" y="11"/>
                  </a:lnTo>
                  <a:lnTo>
                    <a:pt x="326" y="11"/>
                  </a:lnTo>
                  <a:lnTo>
                    <a:pt x="345" y="11"/>
                  </a:lnTo>
                  <a:lnTo>
                    <a:pt x="354" y="13"/>
                  </a:lnTo>
                  <a:lnTo>
                    <a:pt x="363" y="15"/>
                  </a:lnTo>
                  <a:lnTo>
                    <a:pt x="363" y="15"/>
                  </a:lnTo>
                  <a:lnTo>
                    <a:pt x="376" y="22"/>
                  </a:lnTo>
                  <a:lnTo>
                    <a:pt x="382" y="25"/>
                  </a:lnTo>
                  <a:lnTo>
                    <a:pt x="388" y="29"/>
                  </a:lnTo>
                  <a:lnTo>
                    <a:pt x="393" y="33"/>
                  </a:lnTo>
                  <a:lnTo>
                    <a:pt x="397" y="38"/>
                  </a:lnTo>
                  <a:lnTo>
                    <a:pt x="401" y="43"/>
                  </a:lnTo>
                  <a:lnTo>
                    <a:pt x="405" y="49"/>
                  </a:lnTo>
                  <a:lnTo>
                    <a:pt x="410" y="63"/>
                  </a:lnTo>
                  <a:lnTo>
                    <a:pt x="415" y="79"/>
                  </a:lnTo>
                  <a:lnTo>
                    <a:pt x="418" y="96"/>
                  </a:lnTo>
                  <a:lnTo>
                    <a:pt x="419" y="116"/>
                  </a:lnTo>
                  <a:lnTo>
                    <a:pt x="419" y="116"/>
                  </a:lnTo>
                  <a:lnTo>
                    <a:pt x="419" y="132"/>
                  </a:lnTo>
                  <a:lnTo>
                    <a:pt x="420" y="147"/>
                  </a:lnTo>
                  <a:lnTo>
                    <a:pt x="423" y="170"/>
                  </a:lnTo>
                  <a:lnTo>
                    <a:pt x="423" y="170"/>
                  </a:lnTo>
                  <a:lnTo>
                    <a:pt x="426" y="193"/>
                  </a:lnTo>
                  <a:lnTo>
                    <a:pt x="427" y="206"/>
                  </a:lnTo>
                  <a:lnTo>
                    <a:pt x="428" y="222"/>
                  </a:lnTo>
                  <a:lnTo>
                    <a:pt x="428" y="222"/>
                  </a:lnTo>
                  <a:lnTo>
                    <a:pt x="427" y="248"/>
                  </a:lnTo>
                  <a:lnTo>
                    <a:pt x="426" y="266"/>
                  </a:lnTo>
                  <a:lnTo>
                    <a:pt x="426" y="266"/>
                  </a:lnTo>
                  <a:lnTo>
                    <a:pt x="425" y="276"/>
                  </a:lnTo>
                  <a:lnTo>
                    <a:pt x="425" y="288"/>
                  </a:lnTo>
                  <a:lnTo>
                    <a:pt x="425" y="302"/>
                  </a:lnTo>
                  <a:lnTo>
                    <a:pt x="426" y="323"/>
                  </a:lnTo>
                  <a:lnTo>
                    <a:pt x="426" y="324"/>
                  </a:lnTo>
                  <a:lnTo>
                    <a:pt x="426" y="324"/>
                  </a:lnTo>
                  <a:lnTo>
                    <a:pt x="429" y="359"/>
                  </a:lnTo>
                  <a:lnTo>
                    <a:pt x="429" y="382"/>
                  </a:lnTo>
                  <a:lnTo>
                    <a:pt x="429" y="382"/>
                  </a:lnTo>
                  <a:lnTo>
                    <a:pt x="430" y="408"/>
                  </a:lnTo>
                  <a:lnTo>
                    <a:pt x="430" y="408"/>
                  </a:lnTo>
                  <a:lnTo>
                    <a:pt x="430" y="438"/>
                  </a:lnTo>
                  <a:lnTo>
                    <a:pt x="430" y="438"/>
                  </a:lnTo>
                  <a:lnTo>
                    <a:pt x="430" y="483"/>
                  </a:lnTo>
                  <a:lnTo>
                    <a:pt x="430" y="483"/>
                  </a:lnTo>
                  <a:lnTo>
                    <a:pt x="430" y="527"/>
                  </a:lnTo>
                  <a:lnTo>
                    <a:pt x="430" y="549"/>
                  </a:lnTo>
                  <a:lnTo>
                    <a:pt x="430" y="549"/>
                  </a:lnTo>
                  <a:lnTo>
                    <a:pt x="429" y="562"/>
                  </a:lnTo>
                  <a:lnTo>
                    <a:pt x="428" y="571"/>
                  </a:lnTo>
                  <a:lnTo>
                    <a:pt x="425" y="579"/>
                  </a:lnTo>
                  <a:lnTo>
                    <a:pt x="422" y="586"/>
                  </a:lnTo>
                  <a:lnTo>
                    <a:pt x="418" y="592"/>
                  </a:lnTo>
                  <a:lnTo>
                    <a:pt x="413" y="596"/>
                  </a:lnTo>
                  <a:lnTo>
                    <a:pt x="405" y="603"/>
                  </a:lnTo>
                  <a:lnTo>
                    <a:pt x="404" y="604"/>
                  </a:lnTo>
                  <a:lnTo>
                    <a:pt x="404" y="604"/>
                  </a:lnTo>
                  <a:lnTo>
                    <a:pt x="398" y="608"/>
                  </a:lnTo>
                  <a:lnTo>
                    <a:pt x="391" y="611"/>
                  </a:lnTo>
                  <a:lnTo>
                    <a:pt x="383" y="614"/>
                  </a:lnTo>
                  <a:lnTo>
                    <a:pt x="376" y="617"/>
                  </a:lnTo>
                  <a:lnTo>
                    <a:pt x="360" y="622"/>
                  </a:lnTo>
                  <a:lnTo>
                    <a:pt x="351" y="623"/>
                  </a:lnTo>
                  <a:lnTo>
                    <a:pt x="343" y="623"/>
                  </a:lnTo>
                  <a:lnTo>
                    <a:pt x="343" y="623"/>
                  </a:lnTo>
                  <a:lnTo>
                    <a:pt x="303" y="624"/>
                  </a:lnTo>
                  <a:lnTo>
                    <a:pt x="261" y="626"/>
                  </a:lnTo>
                  <a:lnTo>
                    <a:pt x="261" y="626"/>
                  </a:lnTo>
                  <a:lnTo>
                    <a:pt x="221" y="628"/>
                  </a:lnTo>
                  <a:lnTo>
                    <a:pt x="179" y="629"/>
                  </a:lnTo>
                  <a:lnTo>
                    <a:pt x="170" y="629"/>
                  </a:lnTo>
                  <a:lnTo>
                    <a:pt x="170" y="629"/>
                  </a:lnTo>
                  <a:lnTo>
                    <a:pt x="143" y="630"/>
                  </a:lnTo>
                  <a:lnTo>
                    <a:pt x="143" y="630"/>
                  </a:lnTo>
                  <a:close/>
                  <a:moveTo>
                    <a:pt x="38" y="100"/>
                  </a:moveTo>
                  <a:lnTo>
                    <a:pt x="38" y="100"/>
                  </a:lnTo>
                  <a:lnTo>
                    <a:pt x="37" y="107"/>
                  </a:lnTo>
                  <a:lnTo>
                    <a:pt x="36" y="115"/>
                  </a:lnTo>
                  <a:lnTo>
                    <a:pt x="36" y="130"/>
                  </a:lnTo>
                  <a:lnTo>
                    <a:pt x="36" y="133"/>
                  </a:lnTo>
                  <a:lnTo>
                    <a:pt x="36" y="133"/>
                  </a:lnTo>
                  <a:lnTo>
                    <a:pt x="36" y="155"/>
                  </a:lnTo>
                  <a:lnTo>
                    <a:pt x="37" y="175"/>
                  </a:lnTo>
                  <a:lnTo>
                    <a:pt x="37" y="175"/>
                  </a:lnTo>
                  <a:lnTo>
                    <a:pt x="38" y="209"/>
                  </a:lnTo>
                  <a:lnTo>
                    <a:pt x="38" y="312"/>
                  </a:lnTo>
                  <a:lnTo>
                    <a:pt x="38" y="312"/>
                  </a:lnTo>
                  <a:lnTo>
                    <a:pt x="38" y="341"/>
                  </a:lnTo>
                  <a:lnTo>
                    <a:pt x="40" y="358"/>
                  </a:lnTo>
                  <a:lnTo>
                    <a:pt x="40" y="358"/>
                  </a:lnTo>
                  <a:lnTo>
                    <a:pt x="41" y="374"/>
                  </a:lnTo>
                  <a:lnTo>
                    <a:pt x="42" y="399"/>
                  </a:lnTo>
                  <a:lnTo>
                    <a:pt x="42" y="399"/>
                  </a:lnTo>
                  <a:lnTo>
                    <a:pt x="43" y="439"/>
                  </a:lnTo>
                  <a:lnTo>
                    <a:pt x="43" y="481"/>
                  </a:lnTo>
                  <a:lnTo>
                    <a:pt x="43" y="482"/>
                  </a:lnTo>
                  <a:lnTo>
                    <a:pt x="44" y="483"/>
                  </a:lnTo>
                  <a:lnTo>
                    <a:pt x="44" y="483"/>
                  </a:lnTo>
                  <a:lnTo>
                    <a:pt x="44" y="485"/>
                  </a:lnTo>
                  <a:lnTo>
                    <a:pt x="44" y="485"/>
                  </a:lnTo>
                  <a:lnTo>
                    <a:pt x="44" y="494"/>
                  </a:lnTo>
                  <a:lnTo>
                    <a:pt x="46" y="508"/>
                  </a:lnTo>
                  <a:lnTo>
                    <a:pt x="48" y="523"/>
                  </a:lnTo>
                  <a:lnTo>
                    <a:pt x="50" y="531"/>
                  </a:lnTo>
                  <a:lnTo>
                    <a:pt x="52" y="539"/>
                  </a:lnTo>
                  <a:lnTo>
                    <a:pt x="55" y="547"/>
                  </a:lnTo>
                  <a:lnTo>
                    <a:pt x="59" y="554"/>
                  </a:lnTo>
                  <a:lnTo>
                    <a:pt x="64" y="562"/>
                  </a:lnTo>
                  <a:lnTo>
                    <a:pt x="70" y="568"/>
                  </a:lnTo>
                  <a:lnTo>
                    <a:pt x="77" y="574"/>
                  </a:lnTo>
                  <a:lnTo>
                    <a:pt x="85" y="578"/>
                  </a:lnTo>
                  <a:lnTo>
                    <a:pt x="94" y="582"/>
                  </a:lnTo>
                  <a:lnTo>
                    <a:pt x="106" y="585"/>
                  </a:lnTo>
                  <a:lnTo>
                    <a:pt x="106" y="585"/>
                  </a:lnTo>
                  <a:lnTo>
                    <a:pt x="132" y="589"/>
                  </a:lnTo>
                  <a:lnTo>
                    <a:pt x="153" y="592"/>
                  </a:lnTo>
                  <a:lnTo>
                    <a:pt x="174" y="593"/>
                  </a:lnTo>
                  <a:lnTo>
                    <a:pt x="196" y="594"/>
                  </a:lnTo>
                  <a:lnTo>
                    <a:pt x="231" y="594"/>
                  </a:lnTo>
                  <a:lnTo>
                    <a:pt x="231" y="594"/>
                  </a:lnTo>
                  <a:lnTo>
                    <a:pt x="247" y="593"/>
                  </a:lnTo>
                  <a:lnTo>
                    <a:pt x="262" y="592"/>
                  </a:lnTo>
                  <a:lnTo>
                    <a:pt x="293" y="588"/>
                  </a:lnTo>
                  <a:lnTo>
                    <a:pt x="293" y="588"/>
                  </a:lnTo>
                  <a:lnTo>
                    <a:pt x="303" y="587"/>
                  </a:lnTo>
                  <a:lnTo>
                    <a:pt x="311" y="587"/>
                  </a:lnTo>
                  <a:lnTo>
                    <a:pt x="322" y="587"/>
                  </a:lnTo>
                  <a:lnTo>
                    <a:pt x="322" y="587"/>
                  </a:lnTo>
                  <a:lnTo>
                    <a:pt x="335" y="587"/>
                  </a:lnTo>
                  <a:lnTo>
                    <a:pt x="346" y="586"/>
                  </a:lnTo>
                  <a:lnTo>
                    <a:pt x="357" y="583"/>
                  </a:lnTo>
                  <a:lnTo>
                    <a:pt x="363" y="580"/>
                  </a:lnTo>
                  <a:lnTo>
                    <a:pt x="369" y="577"/>
                  </a:lnTo>
                  <a:lnTo>
                    <a:pt x="369" y="577"/>
                  </a:lnTo>
                  <a:lnTo>
                    <a:pt x="378" y="570"/>
                  </a:lnTo>
                  <a:lnTo>
                    <a:pt x="384" y="565"/>
                  </a:lnTo>
                  <a:lnTo>
                    <a:pt x="385" y="563"/>
                  </a:lnTo>
                  <a:lnTo>
                    <a:pt x="387" y="559"/>
                  </a:lnTo>
                  <a:lnTo>
                    <a:pt x="388" y="552"/>
                  </a:lnTo>
                  <a:lnTo>
                    <a:pt x="388" y="552"/>
                  </a:lnTo>
                  <a:lnTo>
                    <a:pt x="389" y="547"/>
                  </a:lnTo>
                  <a:lnTo>
                    <a:pt x="390" y="540"/>
                  </a:lnTo>
                  <a:lnTo>
                    <a:pt x="390" y="540"/>
                  </a:lnTo>
                  <a:lnTo>
                    <a:pt x="390" y="530"/>
                  </a:lnTo>
                  <a:lnTo>
                    <a:pt x="389" y="511"/>
                  </a:lnTo>
                  <a:lnTo>
                    <a:pt x="389" y="511"/>
                  </a:lnTo>
                  <a:lnTo>
                    <a:pt x="389" y="498"/>
                  </a:lnTo>
                  <a:lnTo>
                    <a:pt x="389" y="497"/>
                  </a:lnTo>
                  <a:lnTo>
                    <a:pt x="389" y="497"/>
                  </a:lnTo>
                  <a:lnTo>
                    <a:pt x="390" y="475"/>
                  </a:lnTo>
                  <a:lnTo>
                    <a:pt x="392" y="459"/>
                  </a:lnTo>
                  <a:lnTo>
                    <a:pt x="392" y="459"/>
                  </a:lnTo>
                  <a:lnTo>
                    <a:pt x="393" y="441"/>
                  </a:lnTo>
                  <a:lnTo>
                    <a:pt x="394" y="417"/>
                  </a:lnTo>
                  <a:lnTo>
                    <a:pt x="394" y="417"/>
                  </a:lnTo>
                  <a:lnTo>
                    <a:pt x="393" y="382"/>
                  </a:lnTo>
                  <a:lnTo>
                    <a:pt x="392" y="359"/>
                  </a:lnTo>
                  <a:lnTo>
                    <a:pt x="392" y="359"/>
                  </a:lnTo>
                  <a:lnTo>
                    <a:pt x="390" y="338"/>
                  </a:lnTo>
                  <a:lnTo>
                    <a:pt x="389" y="306"/>
                  </a:lnTo>
                  <a:lnTo>
                    <a:pt x="389" y="306"/>
                  </a:lnTo>
                  <a:lnTo>
                    <a:pt x="390" y="276"/>
                  </a:lnTo>
                  <a:lnTo>
                    <a:pt x="391" y="258"/>
                  </a:lnTo>
                  <a:lnTo>
                    <a:pt x="391" y="258"/>
                  </a:lnTo>
                  <a:lnTo>
                    <a:pt x="392" y="237"/>
                  </a:lnTo>
                  <a:lnTo>
                    <a:pt x="392" y="224"/>
                  </a:lnTo>
                  <a:lnTo>
                    <a:pt x="391" y="204"/>
                  </a:lnTo>
                  <a:lnTo>
                    <a:pt x="391" y="204"/>
                  </a:lnTo>
                  <a:lnTo>
                    <a:pt x="389" y="180"/>
                  </a:lnTo>
                  <a:lnTo>
                    <a:pt x="387" y="162"/>
                  </a:lnTo>
                  <a:lnTo>
                    <a:pt x="387" y="162"/>
                  </a:lnTo>
                  <a:lnTo>
                    <a:pt x="383" y="143"/>
                  </a:lnTo>
                  <a:lnTo>
                    <a:pt x="382" y="130"/>
                  </a:lnTo>
                  <a:lnTo>
                    <a:pt x="382" y="116"/>
                  </a:lnTo>
                  <a:lnTo>
                    <a:pt x="382" y="116"/>
                  </a:lnTo>
                  <a:lnTo>
                    <a:pt x="381" y="104"/>
                  </a:lnTo>
                  <a:lnTo>
                    <a:pt x="380" y="94"/>
                  </a:lnTo>
                  <a:lnTo>
                    <a:pt x="378" y="85"/>
                  </a:lnTo>
                  <a:lnTo>
                    <a:pt x="375" y="77"/>
                  </a:lnTo>
                  <a:lnTo>
                    <a:pt x="371" y="70"/>
                  </a:lnTo>
                  <a:lnTo>
                    <a:pt x="367" y="65"/>
                  </a:lnTo>
                  <a:lnTo>
                    <a:pt x="362" y="60"/>
                  </a:lnTo>
                  <a:lnTo>
                    <a:pt x="356" y="56"/>
                  </a:lnTo>
                  <a:lnTo>
                    <a:pt x="350" y="53"/>
                  </a:lnTo>
                  <a:lnTo>
                    <a:pt x="343" y="51"/>
                  </a:lnTo>
                  <a:lnTo>
                    <a:pt x="336" y="48"/>
                  </a:lnTo>
                  <a:lnTo>
                    <a:pt x="327" y="47"/>
                  </a:lnTo>
                  <a:lnTo>
                    <a:pt x="311" y="45"/>
                  </a:lnTo>
                  <a:lnTo>
                    <a:pt x="292" y="45"/>
                  </a:lnTo>
                  <a:lnTo>
                    <a:pt x="292" y="45"/>
                  </a:lnTo>
                  <a:lnTo>
                    <a:pt x="282" y="44"/>
                  </a:lnTo>
                  <a:lnTo>
                    <a:pt x="270" y="42"/>
                  </a:lnTo>
                  <a:lnTo>
                    <a:pt x="270" y="42"/>
                  </a:lnTo>
                  <a:lnTo>
                    <a:pt x="258" y="40"/>
                  </a:lnTo>
                  <a:lnTo>
                    <a:pt x="245" y="39"/>
                  </a:lnTo>
                  <a:lnTo>
                    <a:pt x="194" y="39"/>
                  </a:lnTo>
                  <a:lnTo>
                    <a:pt x="194" y="39"/>
                  </a:lnTo>
                  <a:lnTo>
                    <a:pt x="160" y="39"/>
                  </a:lnTo>
                  <a:lnTo>
                    <a:pt x="160" y="39"/>
                  </a:lnTo>
                  <a:lnTo>
                    <a:pt x="140" y="39"/>
                  </a:lnTo>
                  <a:lnTo>
                    <a:pt x="140" y="39"/>
                  </a:lnTo>
                  <a:lnTo>
                    <a:pt x="109" y="39"/>
                  </a:lnTo>
                  <a:lnTo>
                    <a:pt x="109" y="39"/>
                  </a:lnTo>
                  <a:lnTo>
                    <a:pt x="93" y="40"/>
                  </a:lnTo>
                  <a:lnTo>
                    <a:pt x="80" y="43"/>
                  </a:lnTo>
                  <a:lnTo>
                    <a:pt x="68" y="47"/>
                  </a:lnTo>
                  <a:lnTo>
                    <a:pt x="64" y="51"/>
                  </a:lnTo>
                  <a:lnTo>
                    <a:pt x="59" y="55"/>
                  </a:lnTo>
                  <a:lnTo>
                    <a:pt x="55" y="59"/>
                  </a:lnTo>
                  <a:lnTo>
                    <a:pt x="52" y="63"/>
                  </a:lnTo>
                  <a:lnTo>
                    <a:pt x="49" y="68"/>
                  </a:lnTo>
                  <a:lnTo>
                    <a:pt x="46" y="73"/>
                  </a:lnTo>
                  <a:lnTo>
                    <a:pt x="41" y="86"/>
                  </a:lnTo>
                  <a:lnTo>
                    <a:pt x="38" y="100"/>
                  </a:lnTo>
                  <a:lnTo>
                    <a:pt x="38" y="100"/>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19" name="Freeform 340"/>
            <p:cNvSpPr>
              <a:spLocks noEditPoints="1"/>
            </p:cNvSpPr>
            <p:nvPr/>
          </p:nvSpPr>
          <p:spPr bwMode="auto">
            <a:xfrm>
              <a:off x="6407151" y="3316288"/>
              <a:ext cx="227013" cy="442913"/>
            </a:xfrm>
            <a:custGeom>
              <a:avLst/>
              <a:gdLst/>
              <a:ahLst/>
              <a:cxnLst>
                <a:cxn ang="0">
                  <a:pos x="94" y="832"/>
                </a:cxn>
                <a:cxn ang="0">
                  <a:pos x="51" y="806"/>
                </a:cxn>
                <a:cxn ang="0">
                  <a:pos x="13" y="746"/>
                </a:cxn>
                <a:cxn ang="0">
                  <a:pos x="8" y="704"/>
                </a:cxn>
                <a:cxn ang="0">
                  <a:pos x="8" y="589"/>
                </a:cxn>
                <a:cxn ang="0">
                  <a:pos x="10" y="546"/>
                </a:cxn>
                <a:cxn ang="0">
                  <a:pos x="8" y="511"/>
                </a:cxn>
                <a:cxn ang="0">
                  <a:pos x="2" y="330"/>
                </a:cxn>
                <a:cxn ang="0">
                  <a:pos x="3" y="214"/>
                </a:cxn>
                <a:cxn ang="0">
                  <a:pos x="0" y="152"/>
                </a:cxn>
                <a:cxn ang="0">
                  <a:pos x="3" y="123"/>
                </a:cxn>
                <a:cxn ang="0">
                  <a:pos x="6" y="71"/>
                </a:cxn>
                <a:cxn ang="0">
                  <a:pos x="51" y="14"/>
                </a:cxn>
                <a:cxn ang="0">
                  <a:pos x="88" y="4"/>
                </a:cxn>
                <a:cxn ang="0">
                  <a:pos x="125" y="4"/>
                </a:cxn>
                <a:cxn ang="0">
                  <a:pos x="236" y="2"/>
                </a:cxn>
                <a:cxn ang="0">
                  <a:pos x="279" y="4"/>
                </a:cxn>
                <a:cxn ang="0">
                  <a:pos x="317" y="12"/>
                </a:cxn>
                <a:cxn ang="0">
                  <a:pos x="364" y="16"/>
                </a:cxn>
                <a:cxn ang="0">
                  <a:pos x="393" y="35"/>
                </a:cxn>
                <a:cxn ang="0">
                  <a:pos x="415" y="79"/>
                </a:cxn>
                <a:cxn ang="0">
                  <a:pos x="420" y="148"/>
                </a:cxn>
                <a:cxn ang="0">
                  <a:pos x="428" y="222"/>
                </a:cxn>
                <a:cxn ang="0">
                  <a:pos x="425" y="335"/>
                </a:cxn>
                <a:cxn ang="0">
                  <a:pos x="429" y="449"/>
                </a:cxn>
                <a:cxn ang="0">
                  <a:pos x="430" y="608"/>
                </a:cxn>
                <a:cxn ang="0">
                  <a:pos x="430" y="756"/>
                </a:cxn>
                <a:cxn ang="0">
                  <a:pos x="422" y="793"/>
                </a:cxn>
                <a:cxn ang="0">
                  <a:pos x="404" y="811"/>
                </a:cxn>
                <a:cxn ang="0">
                  <a:pos x="359" y="829"/>
                </a:cxn>
                <a:cxn ang="0">
                  <a:pos x="261" y="833"/>
                </a:cxn>
                <a:cxn ang="0">
                  <a:pos x="170" y="836"/>
                </a:cxn>
                <a:cxn ang="0">
                  <a:pos x="37" y="108"/>
                </a:cxn>
                <a:cxn ang="0">
                  <a:pos x="36" y="156"/>
                </a:cxn>
                <a:cxn ang="0">
                  <a:pos x="38" y="376"/>
                </a:cxn>
                <a:cxn ang="0">
                  <a:pos x="42" y="544"/>
                </a:cxn>
                <a:cxn ang="0">
                  <a:pos x="44" y="690"/>
                </a:cxn>
                <a:cxn ang="0">
                  <a:pos x="47" y="730"/>
                </a:cxn>
                <a:cxn ang="0">
                  <a:pos x="64" y="769"/>
                </a:cxn>
                <a:cxn ang="0">
                  <a:pos x="106" y="792"/>
                </a:cxn>
                <a:cxn ang="0">
                  <a:pos x="196" y="801"/>
                </a:cxn>
                <a:cxn ang="0">
                  <a:pos x="293" y="795"/>
                </a:cxn>
                <a:cxn ang="0">
                  <a:pos x="322" y="794"/>
                </a:cxn>
                <a:cxn ang="0">
                  <a:pos x="369" y="784"/>
                </a:cxn>
                <a:cxn ang="0">
                  <a:pos x="387" y="759"/>
                </a:cxn>
                <a:cxn ang="0">
                  <a:pos x="390" y="737"/>
                </a:cxn>
                <a:cxn ang="0">
                  <a:pos x="388" y="704"/>
                </a:cxn>
                <a:cxn ang="0">
                  <a:pos x="394" y="562"/>
                </a:cxn>
                <a:cxn ang="0">
                  <a:pos x="390" y="371"/>
                </a:cxn>
                <a:cxn ang="0">
                  <a:pos x="392" y="251"/>
                </a:cxn>
                <a:cxn ang="0">
                  <a:pos x="386" y="163"/>
                </a:cxn>
                <a:cxn ang="0">
                  <a:pos x="382" y="117"/>
                </a:cxn>
                <a:cxn ang="0">
                  <a:pos x="372" y="71"/>
                </a:cxn>
                <a:cxn ang="0">
                  <a:pos x="343" y="51"/>
                </a:cxn>
                <a:cxn ang="0">
                  <a:pos x="292" y="46"/>
                </a:cxn>
                <a:cxn ang="0">
                  <a:pos x="245" y="40"/>
                </a:cxn>
                <a:cxn ang="0">
                  <a:pos x="140" y="40"/>
                </a:cxn>
                <a:cxn ang="0">
                  <a:pos x="81" y="44"/>
                </a:cxn>
                <a:cxn ang="0">
                  <a:pos x="52" y="64"/>
                </a:cxn>
                <a:cxn ang="0">
                  <a:pos x="39" y="101"/>
                </a:cxn>
              </a:cxnLst>
              <a:rect l="0" t="0" r="r" b="b"/>
              <a:pathLst>
                <a:path w="430" h="837">
                  <a:moveTo>
                    <a:pt x="143" y="837"/>
                  </a:moveTo>
                  <a:lnTo>
                    <a:pt x="143" y="837"/>
                  </a:lnTo>
                  <a:lnTo>
                    <a:pt x="118" y="836"/>
                  </a:lnTo>
                  <a:lnTo>
                    <a:pt x="107" y="834"/>
                  </a:lnTo>
                  <a:lnTo>
                    <a:pt x="94" y="832"/>
                  </a:lnTo>
                  <a:lnTo>
                    <a:pt x="83" y="828"/>
                  </a:lnTo>
                  <a:lnTo>
                    <a:pt x="72" y="822"/>
                  </a:lnTo>
                  <a:lnTo>
                    <a:pt x="61" y="815"/>
                  </a:lnTo>
                  <a:lnTo>
                    <a:pt x="51" y="806"/>
                  </a:lnTo>
                  <a:lnTo>
                    <a:pt x="51" y="806"/>
                  </a:lnTo>
                  <a:lnTo>
                    <a:pt x="39" y="793"/>
                  </a:lnTo>
                  <a:lnTo>
                    <a:pt x="30" y="782"/>
                  </a:lnTo>
                  <a:lnTo>
                    <a:pt x="23" y="770"/>
                  </a:lnTo>
                  <a:lnTo>
                    <a:pt x="17" y="758"/>
                  </a:lnTo>
                  <a:lnTo>
                    <a:pt x="13" y="746"/>
                  </a:lnTo>
                  <a:lnTo>
                    <a:pt x="11" y="733"/>
                  </a:lnTo>
                  <a:lnTo>
                    <a:pt x="9" y="720"/>
                  </a:lnTo>
                  <a:lnTo>
                    <a:pt x="8" y="705"/>
                  </a:lnTo>
                  <a:lnTo>
                    <a:pt x="8" y="705"/>
                  </a:lnTo>
                  <a:lnTo>
                    <a:pt x="8" y="704"/>
                  </a:lnTo>
                  <a:lnTo>
                    <a:pt x="8" y="704"/>
                  </a:lnTo>
                  <a:lnTo>
                    <a:pt x="7" y="677"/>
                  </a:lnTo>
                  <a:lnTo>
                    <a:pt x="7" y="640"/>
                  </a:lnTo>
                  <a:lnTo>
                    <a:pt x="7" y="604"/>
                  </a:lnTo>
                  <a:lnTo>
                    <a:pt x="8" y="589"/>
                  </a:lnTo>
                  <a:lnTo>
                    <a:pt x="9" y="579"/>
                  </a:lnTo>
                  <a:lnTo>
                    <a:pt x="9" y="579"/>
                  </a:lnTo>
                  <a:lnTo>
                    <a:pt x="10" y="565"/>
                  </a:lnTo>
                  <a:lnTo>
                    <a:pt x="11" y="555"/>
                  </a:lnTo>
                  <a:lnTo>
                    <a:pt x="10" y="546"/>
                  </a:lnTo>
                  <a:lnTo>
                    <a:pt x="10" y="537"/>
                  </a:lnTo>
                  <a:lnTo>
                    <a:pt x="10" y="537"/>
                  </a:lnTo>
                  <a:lnTo>
                    <a:pt x="9" y="526"/>
                  </a:lnTo>
                  <a:lnTo>
                    <a:pt x="8" y="511"/>
                  </a:lnTo>
                  <a:lnTo>
                    <a:pt x="8" y="511"/>
                  </a:lnTo>
                  <a:lnTo>
                    <a:pt x="7" y="467"/>
                  </a:lnTo>
                  <a:lnTo>
                    <a:pt x="5" y="420"/>
                  </a:lnTo>
                  <a:lnTo>
                    <a:pt x="5" y="420"/>
                  </a:lnTo>
                  <a:lnTo>
                    <a:pt x="3" y="374"/>
                  </a:lnTo>
                  <a:lnTo>
                    <a:pt x="2" y="330"/>
                  </a:lnTo>
                  <a:lnTo>
                    <a:pt x="2" y="330"/>
                  </a:lnTo>
                  <a:lnTo>
                    <a:pt x="3" y="277"/>
                  </a:lnTo>
                  <a:lnTo>
                    <a:pt x="3" y="277"/>
                  </a:lnTo>
                  <a:lnTo>
                    <a:pt x="3" y="237"/>
                  </a:lnTo>
                  <a:lnTo>
                    <a:pt x="3" y="214"/>
                  </a:lnTo>
                  <a:lnTo>
                    <a:pt x="2" y="187"/>
                  </a:lnTo>
                  <a:lnTo>
                    <a:pt x="1" y="179"/>
                  </a:lnTo>
                  <a:lnTo>
                    <a:pt x="1" y="179"/>
                  </a:lnTo>
                  <a:lnTo>
                    <a:pt x="0" y="165"/>
                  </a:lnTo>
                  <a:lnTo>
                    <a:pt x="0" y="152"/>
                  </a:lnTo>
                  <a:lnTo>
                    <a:pt x="1" y="138"/>
                  </a:lnTo>
                  <a:lnTo>
                    <a:pt x="3" y="126"/>
                  </a:lnTo>
                  <a:lnTo>
                    <a:pt x="3" y="125"/>
                  </a:lnTo>
                  <a:lnTo>
                    <a:pt x="3" y="123"/>
                  </a:lnTo>
                  <a:lnTo>
                    <a:pt x="3" y="123"/>
                  </a:lnTo>
                  <a:lnTo>
                    <a:pt x="2" y="117"/>
                  </a:lnTo>
                  <a:lnTo>
                    <a:pt x="2" y="117"/>
                  </a:lnTo>
                  <a:lnTo>
                    <a:pt x="2" y="100"/>
                  </a:lnTo>
                  <a:lnTo>
                    <a:pt x="4" y="84"/>
                  </a:lnTo>
                  <a:lnTo>
                    <a:pt x="6" y="71"/>
                  </a:lnTo>
                  <a:lnTo>
                    <a:pt x="11" y="57"/>
                  </a:lnTo>
                  <a:lnTo>
                    <a:pt x="17" y="46"/>
                  </a:lnTo>
                  <a:lnTo>
                    <a:pt x="26" y="35"/>
                  </a:lnTo>
                  <a:lnTo>
                    <a:pt x="37" y="24"/>
                  </a:lnTo>
                  <a:lnTo>
                    <a:pt x="51" y="14"/>
                  </a:lnTo>
                  <a:lnTo>
                    <a:pt x="51" y="14"/>
                  </a:lnTo>
                  <a:lnTo>
                    <a:pt x="56" y="11"/>
                  </a:lnTo>
                  <a:lnTo>
                    <a:pt x="62" y="8"/>
                  </a:lnTo>
                  <a:lnTo>
                    <a:pt x="74" y="5"/>
                  </a:lnTo>
                  <a:lnTo>
                    <a:pt x="88" y="4"/>
                  </a:lnTo>
                  <a:lnTo>
                    <a:pt x="101" y="4"/>
                  </a:lnTo>
                  <a:lnTo>
                    <a:pt x="101" y="4"/>
                  </a:lnTo>
                  <a:lnTo>
                    <a:pt x="114" y="4"/>
                  </a:lnTo>
                  <a:lnTo>
                    <a:pt x="114" y="4"/>
                  </a:lnTo>
                  <a:lnTo>
                    <a:pt x="125" y="4"/>
                  </a:lnTo>
                  <a:lnTo>
                    <a:pt x="195" y="4"/>
                  </a:lnTo>
                  <a:lnTo>
                    <a:pt x="195" y="4"/>
                  </a:lnTo>
                  <a:lnTo>
                    <a:pt x="221" y="3"/>
                  </a:lnTo>
                  <a:lnTo>
                    <a:pt x="221" y="3"/>
                  </a:lnTo>
                  <a:lnTo>
                    <a:pt x="236" y="2"/>
                  </a:lnTo>
                  <a:lnTo>
                    <a:pt x="252" y="0"/>
                  </a:lnTo>
                  <a:lnTo>
                    <a:pt x="252" y="0"/>
                  </a:lnTo>
                  <a:lnTo>
                    <a:pt x="262" y="2"/>
                  </a:lnTo>
                  <a:lnTo>
                    <a:pt x="270" y="3"/>
                  </a:lnTo>
                  <a:lnTo>
                    <a:pt x="279" y="4"/>
                  </a:lnTo>
                  <a:lnTo>
                    <a:pt x="286" y="6"/>
                  </a:lnTo>
                  <a:lnTo>
                    <a:pt x="286" y="6"/>
                  </a:lnTo>
                  <a:lnTo>
                    <a:pt x="296" y="9"/>
                  </a:lnTo>
                  <a:lnTo>
                    <a:pt x="307" y="11"/>
                  </a:lnTo>
                  <a:lnTo>
                    <a:pt x="317" y="12"/>
                  </a:lnTo>
                  <a:lnTo>
                    <a:pt x="327" y="12"/>
                  </a:lnTo>
                  <a:lnTo>
                    <a:pt x="327" y="12"/>
                  </a:lnTo>
                  <a:lnTo>
                    <a:pt x="346" y="13"/>
                  </a:lnTo>
                  <a:lnTo>
                    <a:pt x="354" y="14"/>
                  </a:lnTo>
                  <a:lnTo>
                    <a:pt x="364" y="16"/>
                  </a:lnTo>
                  <a:lnTo>
                    <a:pt x="364" y="16"/>
                  </a:lnTo>
                  <a:lnTo>
                    <a:pt x="376" y="22"/>
                  </a:lnTo>
                  <a:lnTo>
                    <a:pt x="382" y="25"/>
                  </a:lnTo>
                  <a:lnTo>
                    <a:pt x="387" y="30"/>
                  </a:lnTo>
                  <a:lnTo>
                    <a:pt x="393" y="35"/>
                  </a:lnTo>
                  <a:lnTo>
                    <a:pt x="397" y="39"/>
                  </a:lnTo>
                  <a:lnTo>
                    <a:pt x="401" y="45"/>
                  </a:lnTo>
                  <a:lnTo>
                    <a:pt x="405" y="50"/>
                  </a:lnTo>
                  <a:lnTo>
                    <a:pt x="411" y="64"/>
                  </a:lnTo>
                  <a:lnTo>
                    <a:pt x="415" y="79"/>
                  </a:lnTo>
                  <a:lnTo>
                    <a:pt x="417" y="97"/>
                  </a:lnTo>
                  <a:lnTo>
                    <a:pt x="419" y="117"/>
                  </a:lnTo>
                  <a:lnTo>
                    <a:pt x="419" y="117"/>
                  </a:lnTo>
                  <a:lnTo>
                    <a:pt x="419" y="133"/>
                  </a:lnTo>
                  <a:lnTo>
                    <a:pt x="420" y="148"/>
                  </a:lnTo>
                  <a:lnTo>
                    <a:pt x="423" y="170"/>
                  </a:lnTo>
                  <a:lnTo>
                    <a:pt x="423" y="170"/>
                  </a:lnTo>
                  <a:lnTo>
                    <a:pt x="426" y="193"/>
                  </a:lnTo>
                  <a:lnTo>
                    <a:pt x="427" y="207"/>
                  </a:lnTo>
                  <a:lnTo>
                    <a:pt x="428" y="222"/>
                  </a:lnTo>
                  <a:lnTo>
                    <a:pt x="428" y="222"/>
                  </a:lnTo>
                  <a:lnTo>
                    <a:pt x="427" y="253"/>
                  </a:lnTo>
                  <a:lnTo>
                    <a:pt x="426" y="283"/>
                  </a:lnTo>
                  <a:lnTo>
                    <a:pt x="426" y="283"/>
                  </a:lnTo>
                  <a:lnTo>
                    <a:pt x="425" y="335"/>
                  </a:lnTo>
                  <a:lnTo>
                    <a:pt x="425" y="361"/>
                  </a:lnTo>
                  <a:lnTo>
                    <a:pt x="426" y="388"/>
                  </a:lnTo>
                  <a:lnTo>
                    <a:pt x="426" y="388"/>
                  </a:lnTo>
                  <a:lnTo>
                    <a:pt x="428" y="417"/>
                  </a:lnTo>
                  <a:lnTo>
                    <a:pt x="429" y="449"/>
                  </a:lnTo>
                  <a:lnTo>
                    <a:pt x="429" y="514"/>
                  </a:lnTo>
                  <a:lnTo>
                    <a:pt x="429" y="514"/>
                  </a:lnTo>
                  <a:lnTo>
                    <a:pt x="430" y="553"/>
                  </a:lnTo>
                  <a:lnTo>
                    <a:pt x="430" y="553"/>
                  </a:lnTo>
                  <a:lnTo>
                    <a:pt x="430" y="608"/>
                  </a:lnTo>
                  <a:lnTo>
                    <a:pt x="430" y="608"/>
                  </a:lnTo>
                  <a:lnTo>
                    <a:pt x="430" y="690"/>
                  </a:lnTo>
                  <a:lnTo>
                    <a:pt x="430" y="690"/>
                  </a:lnTo>
                  <a:lnTo>
                    <a:pt x="430" y="734"/>
                  </a:lnTo>
                  <a:lnTo>
                    <a:pt x="430" y="756"/>
                  </a:lnTo>
                  <a:lnTo>
                    <a:pt x="430" y="756"/>
                  </a:lnTo>
                  <a:lnTo>
                    <a:pt x="430" y="769"/>
                  </a:lnTo>
                  <a:lnTo>
                    <a:pt x="428" y="778"/>
                  </a:lnTo>
                  <a:lnTo>
                    <a:pt x="425" y="786"/>
                  </a:lnTo>
                  <a:lnTo>
                    <a:pt x="422" y="793"/>
                  </a:lnTo>
                  <a:lnTo>
                    <a:pt x="417" y="799"/>
                  </a:lnTo>
                  <a:lnTo>
                    <a:pt x="413" y="803"/>
                  </a:lnTo>
                  <a:lnTo>
                    <a:pt x="405" y="810"/>
                  </a:lnTo>
                  <a:lnTo>
                    <a:pt x="404" y="811"/>
                  </a:lnTo>
                  <a:lnTo>
                    <a:pt x="404" y="811"/>
                  </a:lnTo>
                  <a:lnTo>
                    <a:pt x="398" y="815"/>
                  </a:lnTo>
                  <a:lnTo>
                    <a:pt x="392" y="818"/>
                  </a:lnTo>
                  <a:lnTo>
                    <a:pt x="383" y="821"/>
                  </a:lnTo>
                  <a:lnTo>
                    <a:pt x="376" y="824"/>
                  </a:lnTo>
                  <a:lnTo>
                    <a:pt x="359" y="829"/>
                  </a:lnTo>
                  <a:lnTo>
                    <a:pt x="351" y="830"/>
                  </a:lnTo>
                  <a:lnTo>
                    <a:pt x="343" y="830"/>
                  </a:lnTo>
                  <a:lnTo>
                    <a:pt x="343" y="830"/>
                  </a:lnTo>
                  <a:lnTo>
                    <a:pt x="302" y="831"/>
                  </a:lnTo>
                  <a:lnTo>
                    <a:pt x="261" y="833"/>
                  </a:lnTo>
                  <a:lnTo>
                    <a:pt x="261" y="833"/>
                  </a:lnTo>
                  <a:lnTo>
                    <a:pt x="221" y="835"/>
                  </a:lnTo>
                  <a:lnTo>
                    <a:pt x="179" y="836"/>
                  </a:lnTo>
                  <a:lnTo>
                    <a:pt x="170" y="836"/>
                  </a:lnTo>
                  <a:lnTo>
                    <a:pt x="170" y="836"/>
                  </a:lnTo>
                  <a:lnTo>
                    <a:pt x="143" y="837"/>
                  </a:lnTo>
                  <a:lnTo>
                    <a:pt x="143" y="837"/>
                  </a:lnTo>
                  <a:close/>
                  <a:moveTo>
                    <a:pt x="39" y="101"/>
                  </a:moveTo>
                  <a:lnTo>
                    <a:pt x="39" y="101"/>
                  </a:lnTo>
                  <a:lnTo>
                    <a:pt x="37" y="108"/>
                  </a:lnTo>
                  <a:lnTo>
                    <a:pt x="37" y="116"/>
                  </a:lnTo>
                  <a:lnTo>
                    <a:pt x="36" y="132"/>
                  </a:lnTo>
                  <a:lnTo>
                    <a:pt x="36" y="134"/>
                  </a:lnTo>
                  <a:lnTo>
                    <a:pt x="36" y="134"/>
                  </a:lnTo>
                  <a:lnTo>
                    <a:pt x="36" y="156"/>
                  </a:lnTo>
                  <a:lnTo>
                    <a:pt x="37" y="176"/>
                  </a:lnTo>
                  <a:lnTo>
                    <a:pt x="37" y="176"/>
                  </a:lnTo>
                  <a:lnTo>
                    <a:pt x="38" y="211"/>
                  </a:lnTo>
                  <a:lnTo>
                    <a:pt x="38" y="376"/>
                  </a:lnTo>
                  <a:lnTo>
                    <a:pt x="38" y="376"/>
                  </a:lnTo>
                  <a:lnTo>
                    <a:pt x="39" y="438"/>
                  </a:lnTo>
                  <a:lnTo>
                    <a:pt x="41" y="505"/>
                  </a:lnTo>
                  <a:lnTo>
                    <a:pt x="41" y="505"/>
                  </a:lnTo>
                  <a:lnTo>
                    <a:pt x="42" y="544"/>
                  </a:lnTo>
                  <a:lnTo>
                    <a:pt x="42" y="544"/>
                  </a:lnTo>
                  <a:lnTo>
                    <a:pt x="43" y="614"/>
                  </a:lnTo>
                  <a:lnTo>
                    <a:pt x="44" y="688"/>
                  </a:lnTo>
                  <a:lnTo>
                    <a:pt x="44" y="689"/>
                  </a:lnTo>
                  <a:lnTo>
                    <a:pt x="44" y="690"/>
                  </a:lnTo>
                  <a:lnTo>
                    <a:pt x="44" y="690"/>
                  </a:lnTo>
                  <a:lnTo>
                    <a:pt x="44" y="692"/>
                  </a:lnTo>
                  <a:lnTo>
                    <a:pt x="44" y="692"/>
                  </a:lnTo>
                  <a:lnTo>
                    <a:pt x="44" y="701"/>
                  </a:lnTo>
                  <a:lnTo>
                    <a:pt x="45" y="715"/>
                  </a:lnTo>
                  <a:lnTo>
                    <a:pt x="47" y="730"/>
                  </a:lnTo>
                  <a:lnTo>
                    <a:pt x="50" y="738"/>
                  </a:lnTo>
                  <a:lnTo>
                    <a:pt x="52" y="746"/>
                  </a:lnTo>
                  <a:lnTo>
                    <a:pt x="55" y="754"/>
                  </a:lnTo>
                  <a:lnTo>
                    <a:pt x="59" y="761"/>
                  </a:lnTo>
                  <a:lnTo>
                    <a:pt x="64" y="769"/>
                  </a:lnTo>
                  <a:lnTo>
                    <a:pt x="70" y="775"/>
                  </a:lnTo>
                  <a:lnTo>
                    <a:pt x="77" y="781"/>
                  </a:lnTo>
                  <a:lnTo>
                    <a:pt x="85" y="785"/>
                  </a:lnTo>
                  <a:lnTo>
                    <a:pt x="94" y="789"/>
                  </a:lnTo>
                  <a:lnTo>
                    <a:pt x="106" y="792"/>
                  </a:lnTo>
                  <a:lnTo>
                    <a:pt x="106" y="792"/>
                  </a:lnTo>
                  <a:lnTo>
                    <a:pt x="131" y="796"/>
                  </a:lnTo>
                  <a:lnTo>
                    <a:pt x="153" y="799"/>
                  </a:lnTo>
                  <a:lnTo>
                    <a:pt x="174" y="800"/>
                  </a:lnTo>
                  <a:lnTo>
                    <a:pt x="196" y="801"/>
                  </a:lnTo>
                  <a:lnTo>
                    <a:pt x="232" y="801"/>
                  </a:lnTo>
                  <a:lnTo>
                    <a:pt x="232" y="801"/>
                  </a:lnTo>
                  <a:lnTo>
                    <a:pt x="246" y="800"/>
                  </a:lnTo>
                  <a:lnTo>
                    <a:pt x="262" y="799"/>
                  </a:lnTo>
                  <a:lnTo>
                    <a:pt x="293" y="795"/>
                  </a:lnTo>
                  <a:lnTo>
                    <a:pt x="293" y="795"/>
                  </a:lnTo>
                  <a:lnTo>
                    <a:pt x="302" y="794"/>
                  </a:lnTo>
                  <a:lnTo>
                    <a:pt x="311" y="794"/>
                  </a:lnTo>
                  <a:lnTo>
                    <a:pt x="322" y="794"/>
                  </a:lnTo>
                  <a:lnTo>
                    <a:pt x="322" y="794"/>
                  </a:lnTo>
                  <a:lnTo>
                    <a:pt x="335" y="794"/>
                  </a:lnTo>
                  <a:lnTo>
                    <a:pt x="346" y="793"/>
                  </a:lnTo>
                  <a:lnTo>
                    <a:pt x="357" y="790"/>
                  </a:lnTo>
                  <a:lnTo>
                    <a:pt x="364" y="787"/>
                  </a:lnTo>
                  <a:lnTo>
                    <a:pt x="369" y="784"/>
                  </a:lnTo>
                  <a:lnTo>
                    <a:pt x="369" y="784"/>
                  </a:lnTo>
                  <a:lnTo>
                    <a:pt x="378" y="777"/>
                  </a:lnTo>
                  <a:lnTo>
                    <a:pt x="384" y="772"/>
                  </a:lnTo>
                  <a:lnTo>
                    <a:pt x="386" y="766"/>
                  </a:lnTo>
                  <a:lnTo>
                    <a:pt x="387" y="759"/>
                  </a:lnTo>
                  <a:lnTo>
                    <a:pt x="387" y="759"/>
                  </a:lnTo>
                  <a:lnTo>
                    <a:pt x="388" y="754"/>
                  </a:lnTo>
                  <a:lnTo>
                    <a:pt x="390" y="747"/>
                  </a:lnTo>
                  <a:lnTo>
                    <a:pt x="390" y="747"/>
                  </a:lnTo>
                  <a:lnTo>
                    <a:pt x="390" y="737"/>
                  </a:lnTo>
                  <a:lnTo>
                    <a:pt x="390" y="718"/>
                  </a:lnTo>
                  <a:lnTo>
                    <a:pt x="390" y="718"/>
                  </a:lnTo>
                  <a:lnTo>
                    <a:pt x="388" y="705"/>
                  </a:lnTo>
                  <a:lnTo>
                    <a:pt x="388" y="704"/>
                  </a:lnTo>
                  <a:lnTo>
                    <a:pt x="388" y="704"/>
                  </a:lnTo>
                  <a:lnTo>
                    <a:pt x="390" y="674"/>
                  </a:lnTo>
                  <a:lnTo>
                    <a:pt x="392" y="638"/>
                  </a:lnTo>
                  <a:lnTo>
                    <a:pt x="392" y="638"/>
                  </a:lnTo>
                  <a:lnTo>
                    <a:pt x="393" y="596"/>
                  </a:lnTo>
                  <a:lnTo>
                    <a:pt x="394" y="562"/>
                  </a:lnTo>
                  <a:lnTo>
                    <a:pt x="394" y="562"/>
                  </a:lnTo>
                  <a:lnTo>
                    <a:pt x="393" y="505"/>
                  </a:lnTo>
                  <a:lnTo>
                    <a:pt x="391" y="444"/>
                  </a:lnTo>
                  <a:lnTo>
                    <a:pt x="391" y="444"/>
                  </a:lnTo>
                  <a:lnTo>
                    <a:pt x="390" y="371"/>
                  </a:lnTo>
                  <a:lnTo>
                    <a:pt x="390" y="371"/>
                  </a:lnTo>
                  <a:lnTo>
                    <a:pt x="390" y="333"/>
                  </a:lnTo>
                  <a:lnTo>
                    <a:pt x="391" y="297"/>
                  </a:lnTo>
                  <a:lnTo>
                    <a:pt x="391" y="297"/>
                  </a:lnTo>
                  <a:lnTo>
                    <a:pt x="392" y="251"/>
                  </a:lnTo>
                  <a:lnTo>
                    <a:pt x="392" y="229"/>
                  </a:lnTo>
                  <a:lnTo>
                    <a:pt x="391" y="205"/>
                  </a:lnTo>
                  <a:lnTo>
                    <a:pt x="391" y="205"/>
                  </a:lnTo>
                  <a:lnTo>
                    <a:pt x="388" y="181"/>
                  </a:lnTo>
                  <a:lnTo>
                    <a:pt x="386" y="163"/>
                  </a:lnTo>
                  <a:lnTo>
                    <a:pt x="386" y="163"/>
                  </a:lnTo>
                  <a:lnTo>
                    <a:pt x="383" y="144"/>
                  </a:lnTo>
                  <a:lnTo>
                    <a:pt x="382" y="132"/>
                  </a:lnTo>
                  <a:lnTo>
                    <a:pt x="382" y="117"/>
                  </a:lnTo>
                  <a:lnTo>
                    <a:pt x="382" y="117"/>
                  </a:lnTo>
                  <a:lnTo>
                    <a:pt x="382" y="105"/>
                  </a:lnTo>
                  <a:lnTo>
                    <a:pt x="380" y="95"/>
                  </a:lnTo>
                  <a:lnTo>
                    <a:pt x="378" y="87"/>
                  </a:lnTo>
                  <a:lnTo>
                    <a:pt x="375" y="78"/>
                  </a:lnTo>
                  <a:lnTo>
                    <a:pt x="372" y="71"/>
                  </a:lnTo>
                  <a:lnTo>
                    <a:pt x="367" y="66"/>
                  </a:lnTo>
                  <a:lnTo>
                    <a:pt x="362" y="61"/>
                  </a:lnTo>
                  <a:lnTo>
                    <a:pt x="356" y="56"/>
                  </a:lnTo>
                  <a:lnTo>
                    <a:pt x="350" y="53"/>
                  </a:lnTo>
                  <a:lnTo>
                    <a:pt x="343" y="51"/>
                  </a:lnTo>
                  <a:lnTo>
                    <a:pt x="336" y="49"/>
                  </a:lnTo>
                  <a:lnTo>
                    <a:pt x="328" y="48"/>
                  </a:lnTo>
                  <a:lnTo>
                    <a:pt x="311" y="46"/>
                  </a:lnTo>
                  <a:lnTo>
                    <a:pt x="292" y="46"/>
                  </a:lnTo>
                  <a:lnTo>
                    <a:pt x="292" y="46"/>
                  </a:lnTo>
                  <a:lnTo>
                    <a:pt x="282" y="45"/>
                  </a:lnTo>
                  <a:lnTo>
                    <a:pt x="270" y="43"/>
                  </a:lnTo>
                  <a:lnTo>
                    <a:pt x="270" y="43"/>
                  </a:lnTo>
                  <a:lnTo>
                    <a:pt x="258" y="41"/>
                  </a:lnTo>
                  <a:lnTo>
                    <a:pt x="245" y="40"/>
                  </a:lnTo>
                  <a:lnTo>
                    <a:pt x="195" y="40"/>
                  </a:lnTo>
                  <a:lnTo>
                    <a:pt x="195" y="40"/>
                  </a:lnTo>
                  <a:lnTo>
                    <a:pt x="159" y="40"/>
                  </a:lnTo>
                  <a:lnTo>
                    <a:pt x="159" y="40"/>
                  </a:lnTo>
                  <a:lnTo>
                    <a:pt x="140" y="40"/>
                  </a:lnTo>
                  <a:lnTo>
                    <a:pt x="140" y="40"/>
                  </a:lnTo>
                  <a:lnTo>
                    <a:pt x="109" y="40"/>
                  </a:lnTo>
                  <a:lnTo>
                    <a:pt x="109" y="40"/>
                  </a:lnTo>
                  <a:lnTo>
                    <a:pt x="93" y="41"/>
                  </a:lnTo>
                  <a:lnTo>
                    <a:pt x="81" y="44"/>
                  </a:lnTo>
                  <a:lnTo>
                    <a:pt x="69" y="48"/>
                  </a:lnTo>
                  <a:lnTo>
                    <a:pt x="64" y="51"/>
                  </a:lnTo>
                  <a:lnTo>
                    <a:pt x="59" y="55"/>
                  </a:lnTo>
                  <a:lnTo>
                    <a:pt x="55" y="60"/>
                  </a:lnTo>
                  <a:lnTo>
                    <a:pt x="52" y="64"/>
                  </a:lnTo>
                  <a:lnTo>
                    <a:pt x="49" y="69"/>
                  </a:lnTo>
                  <a:lnTo>
                    <a:pt x="45" y="74"/>
                  </a:lnTo>
                  <a:lnTo>
                    <a:pt x="41" y="87"/>
                  </a:lnTo>
                  <a:lnTo>
                    <a:pt x="39" y="101"/>
                  </a:lnTo>
                  <a:lnTo>
                    <a:pt x="39" y="101"/>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20" name="Freeform 341"/>
            <p:cNvSpPr>
              <a:spLocks noEditPoints="1"/>
            </p:cNvSpPr>
            <p:nvPr/>
          </p:nvSpPr>
          <p:spPr bwMode="auto">
            <a:xfrm>
              <a:off x="6678613" y="3179763"/>
              <a:ext cx="227013" cy="579438"/>
            </a:xfrm>
            <a:custGeom>
              <a:avLst/>
              <a:gdLst/>
              <a:ahLst/>
              <a:cxnLst>
                <a:cxn ang="0">
                  <a:pos x="94" y="1092"/>
                </a:cxn>
                <a:cxn ang="0">
                  <a:pos x="51" y="1066"/>
                </a:cxn>
                <a:cxn ang="0">
                  <a:pos x="13" y="1006"/>
                </a:cxn>
                <a:cxn ang="0">
                  <a:pos x="8" y="964"/>
                </a:cxn>
                <a:cxn ang="0">
                  <a:pos x="9" y="902"/>
                </a:cxn>
                <a:cxn ang="0">
                  <a:pos x="9" y="843"/>
                </a:cxn>
                <a:cxn ang="0">
                  <a:pos x="7" y="746"/>
                </a:cxn>
                <a:cxn ang="0">
                  <a:pos x="2" y="490"/>
                </a:cxn>
                <a:cxn ang="0">
                  <a:pos x="2" y="186"/>
                </a:cxn>
                <a:cxn ang="0">
                  <a:pos x="1" y="138"/>
                </a:cxn>
                <a:cxn ang="0">
                  <a:pos x="2" y="115"/>
                </a:cxn>
                <a:cxn ang="0">
                  <a:pos x="10" y="56"/>
                </a:cxn>
                <a:cxn ang="0">
                  <a:pos x="51" y="13"/>
                </a:cxn>
                <a:cxn ang="0">
                  <a:pos x="101" y="2"/>
                </a:cxn>
                <a:cxn ang="0">
                  <a:pos x="195" y="2"/>
                </a:cxn>
                <a:cxn ang="0">
                  <a:pos x="251" y="0"/>
                </a:cxn>
                <a:cxn ang="0">
                  <a:pos x="286" y="5"/>
                </a:cxn>
                <a:cxn ang="0">
                  <a:pos x="326" y="11"/>
                </a:cxn>
                <a:cxn ang="0">
                  <a:pos x="364" y="15"/>
                </a:cxn>
                <a:cxn ang="0">
                  <a:pos x="397" y="39"/>
                </a:cxn>
                <a:cxn ang="0">
                  <a:pos x="418" y="96"/>
                </a:cxn>
                <a:cxn ang="0">
                  <a:pos x="423" y="187"/>
                </a:cxn>
                <a:cxn ang="0">
                  <a:pos x="428" y="256"/>
                </a:cxn>
                <a:cxn ang="0">
                  <a:pos x="426" y="547"/>
                </a:cxn>
                <a:cxn ang="0">
                  <a:pos x="429" y="790"/>
                </a:cxn>
                <a:cxn ang="0">
                  <a:pos x="430" y="950"/>
                </a:cxn>
                <a:cxn ang="0">
                  <a:pos x="429" y="1029"/>
                </a:cxn>
                <a:cxn ang="0">
                  <a:pos x="413" y="1063"/>
                </a:cxn>
                <a:cxn ang="0">
                  <a:pos x="391" y="1078"/>
                </a:cxn>
                <a:cxn ang="0">
                  <a:pos x="343" y="1090"/>
                </a:cxn>
                <a:cxn ang="0">
                  <a:pos x="221" y="1095"/>
                </a:cxn>
                <a:cxn ang="0">
                  <a:pos x="143" y="1097"/>
                </a:cxn>
                <a:cxn ang="0">
                  <a:pos x="93" y="40"/>
                </a:cxn>
                <a:cxn ang="0">
                  <a:pos x="55" y="58"/>
                </a:cxn>
                <a:cxn ang="0">
                  <a:pos x="38" y="101"/>
                </a:cxn>
                <a:cxn ang="0">
                  <a:pos x="44" y="112"/>
                </a:cxn>
                <a:cxn ang="0">
                  <a:pos x="42" y="125"/>
                </a:cxn>
                <a:cxn ang="0">
                  <a:pos x="34" y="191"/>
                </a:cxn>
                <a:cxn ang="0">
                  <a:pos x="38" y="535"/>
                </a:cxn>
                <a:cxn ang="0">
                  <a:pos x="45" y="774"/>
                </a:cxn>
                <a:cxn ang="0">
                  <a:pos x="46" y="901"/>
                </a:cxn>
                <a:cxn ang="0">
                  <a:pos x="44" y="950"/>
                </a:cxn>
                <a:cxn ang="0">
                  <a:pos x="45" y="975"/>
                </a:cxn>
                <a:cxn ang="0">
                  <a:pos x="59" y="1021"/>
                </a:cxn>
                <a:cxn ang="0">
                  <a:pos x="94" y="1049"/>
                </a:cxn>
                <a:cxn ang="0">
                  <a:pos x="174" y="1060"/>
                </a:cxn>
                <a:cxn ang="0">
                  <a:pos x="262" y="1059"/>
                </a:cxn>
                <a:cxn ang="0">
                  <a:pos x="322" y="1054"/>
                </a:cxn>
                <a:cxn ang="0">
                  <a:pos x="364" y="1047"/>
                </a:cxn>
                <a:cxn ang="0">
                  <a:pos x="386" y="1027"/>
                </a:cxn>
                <a:cxn ang="0">
                  <a:pos x="390" y="1007"/>
                </a:cxn>
                <a:cxn ang="0">
                  <a:pos x="388" y="964"/>
                </a:cxn>
                <a:cxn ang="0">
                  <a:pos x="393" y="890"/>
                </a:cxn>
                <a:cxn ang="0">
                  <a:pos x="390" y="479"/>
                </a:cxn>
                <a:cxn ang="0">
                  <a:pos x="391" y="239"/>
                </a:cxn>
                <a:cxn ang="0">
                  <a:pos x="383" y="153"/>
                </a:cxn>
                <a:cxn ang="0">
                  <a:pos x="380" y="94"/>
                </a:cxn>
                <a:cxn ang="0">
                  <a:pos x="362" y="59"/>
                </a:cxn>
                <a:cxn ang="0">
                  <a:pos x="327" y="47"/>
                </a:cxn>
                <a:cxn ang="0">
                  <a:pos x="270" y="42"/>
                </a:cxn>
                <a:cxn ang="0">
                  <a:pos x="195" y="39"/>
                </a:cxn>
              </a:cxnLst>
              <a:rect l="0" t="0" r="r" b="b"/>
              <a:pathLst>
                <a:path w="430" h="1097">
                  <a:moveTo>
                    <a:pt x="143" y="1097"/>
                  </a:moveTo>
                  <a:lnTo>
                    <a:pt x="143" y="1097"/>
                  </a:lnTo>
                  <a:lnTo>
                    <a:pt x="118" y="1096"/>
                  </a:lnTo>
                  <a:lnTo>
                    <a:pt x="107" y="1094"/>
                  </a:lnTo>
                  <a:lnTo>
                    <a:pt x="94" y="1092"/>
                  </a:lnTo>
                  <a:lnTo>
                    <a:pt x="83" y="1088"/>
                  </a:lnTo>
                  <a:lnTo>
                    <a:pt x="72" y="1082"/>
                  </a:lnTo>
                  <a:lnTo>
                    <a:pt x="61" y="1075"/>
                  </a:lnTo>
                  <a:lnTo>
                    <a:pt x="51" y="1066"/>
                  </a:lnTo>
                  <a:lnTo>
                    <a:pt x="51" y="1066"/>
                  </a:lnTo>
                  <a:lnTo>
                    <a:pt x="39" y="1053"/>
                  </a:lnTo>
                  <a:lnTo>
                    <a:pt x="30" y="1042"/>
                  </a:lnTo>
                  <a:lnTo>
                    <a:pt x="23" y="1030"/>
                  </a:lnTo>
                  <a:lnTo>
                    <a:pt x="17" y="1018"/>
                  </a:lnTo>
                  <a:lnTo>
                    <a:pt x="13" y="1006"/>
                  </a:lnTo>
                  <a:lnTo>
                    <a:pt x="10" y="993"/>
                  </a:lnTo>
                  <a:lnTo>
                    <a:pt x="9" y="980"/>
                  </a:lnTo>
                  <a:lnTo>
                    <a:pt x="8" y="965"/>
                  </a:lnTo>
                  <a:lnTo>
                    <a:pt x="8" y="965"/>
                  </a:lnTo>
                  <a:lnTo>
                    <a:pt x="8" y="964"/>
                  </a:lnTo>
                  <a:lnTo>
                    <a:pt x="7" y="956"/>
                  </a:lnTo>
                  <a:lnTo>
                    <a:pt x="7" y="956"/>
                  </a:lnTo>
                  <a:lnTo>
                    <a:pt x="7" y="929"/>
                  </a:lnTo>
                  <a:lnTo>
                    <a:pt x="7" y="916"/>
                  </a:lnTo>
                  <a:lnTo>
                    <a:pt x="9" y="902"/>
                  </a:lnTo>
                  <a:lnTo>
                    <a:pt x="9" y="902"/>
                  </a:lnTo>
                  <a:lnTo>
                    <a:pt x="10" y="887"/>
                  </a:lnTo>
                  <a:lnTo>
                    <a:pt x="11" y="872"/>
                  </a:lnTo>
                  <a:lnTo>
                    <a:pt x="10" y="858"/>
                  </a:lnTo>
                  <a:lnTo>
                    <a:pt x="9" y="843"/>
                  </a:lnTo>
                  <a:lnTo>
                    <a:pt x="9" y="843"/>
                  </a:lnTo>
                  <a:lnTo>
                    <a:pt x="8" y="828"/>
                  </a:lnTo>
                  <a:lnTo>
                    <a:pt x="8" y="812"/>
                  </a:lnTo>
                  <a:lnTo>
                    <a:pt x="8" y="812"/>
                  </a:lnTo>
                  <a:lnTo>
                    <a:pt x="7" y="746"/>
                  </a:lnTo>
                  <a:lnTo>
                    <a:pt x="5" y="650"/>
                  </a:lnTo>
                  <a:lnTo>
                    <a:pt x="5" y="650"/>
                  </a:lnTo>
                  <a:lnTo>
                    <a:pt x="3" y="555"/>
                  </a:lnTo>
                  <a:lnTo>
                    <a:pt x="2" y="490"/>
                  </a:lnTo>
                  <a:lnTo>
                    <a:pt x="2" y="490"/>
                  </a:lnTo>
                  <a:lnTo>
                    <a:pt x="2" y="418"/>
                  </a:lnTo>
                  <a:lnTo>
                    <a:pt x="2" y="418"/>
                  </a:lnTo>
                  <a:lnTo>
                    <a:pt x="3" y="289"/>
                  </a:lnTo>
                  <a:lnTo>
                    <a:pt x="3" y="229"/>
                  </a:lnTo>
                  <a:lnTo>
                    <a:pt x="2" y="186"/>
                  </a:lnTo>
                  <a:lnTo>
                    <a:pt x="1" y="179"/>
                  </a:lnTo>
                  <a:lnTo>
                    <a:pt x="1" y="179"/>
                  </a:lnTo>
                  <a:lnTo>
                    <a:pt x="0" y="165"/>
                  </a:lnTo>
                  <a:lnTo>
                    <a:pt x="0" y="151"/>
                  </a:lnTo>
                  <a:lnTo>
                    <a:pt x="1" y="138"/>
                  </a:lnTo>
                  <a:lnTo>
                    <a:pt x="3" y="125"/>
                  </a:lnTo>
                  <a:lnTo>
                    <a:pt x="3" y="124"/>
                  </a:lnTo>
                  <a:lnTo>
                    <a:pt x="3" y="122"/>
                  </a:lnTo>
                  <a:lnTo>
                    <a:pt x="3" y="122"/>
                  </a:lnTo>
                  <a:lnTo>
                    <a:pt x="2" y="115"/>
                  </a:lnTo>
                  <a:lnTo>
                    <a:pt x="2" y="115"/>
                  </a:lnTo>
                  <a:lnTo>
                    <a:pt x="2" y="99"/>
                  </a:lnTo>
                  <a:lnTo>
                    <a:pt x="4" y="83"/>
                  </a:lnTo>
                  <a:lnTo>
                    <a:pt x="6" y="70"/>
                  </a:lnTo>
                  <a:lnTo>
                    <a:pt x="10" y="56"/>
                  </a:lnTo>
                  <a:lnTo>
                    <a:pt x="17" y="45"/>
                  </a:lnTo>
                  <a:lnTo>
                    <a:pt x="26" y="34"/>
                  </a:lnTo>
                  <a:lnTo>
                    <a:pt x="37" y="23"/>
                  </a:lnTo>
                  <a:lnTo>
                    <a:pt x="51" y="13"/>
                  </a:lnTo>
                  <a:lnTo>
                    <a:pt x="51" y="13"/>
                  </a:lnTo>
                  <a:lnTo>
                    <a:pt x="56" y="10"/>
                  </a:lnTo>
                  <a:lnTo>
                    <a:pt x="62" y="8"/>
                  </a:lnTo>
                  <a:lnTo>
                    <a:pt x="74" y="5"/>
                  </a:lnTo>
                  <a:lnTo>
                    <a:pt x="88" y="2"/>
                  </a:lnTo>
                  <a:lnTo>
                    <a:pt x="101" y="2"/>
                  </a:lnTo>
                  <a:lnTo>
                    <a:pt x="101" y="2"/>
                  </a:lnTo>
                  <a:lnTo>
                    <a:pt x="114" y="2"/>
                  </a:lnTo>
                  <a:lnTo>
                    <a:pt x="114" y="2"/>
                  </a:lnTo>
                  <a:lnTo>
                    <a:pt x="125" y="2"/>
                  </a:lnTo>
                  <a:lnTo>
                    <a:pt x="195" y="2"/>
                  </a:lnTo>
                  <a:lnTo>
                    <a:pt x="195" y="2"/>
                  </a:lnTo>
                  <a:lnTo>
                    <a:pt x="221" y="1"/>
                  </a:lnTo>
                  <a:lnTo>
                    <a:pt x="221" y="1"/>
                  </a:lnTo>
                  <a:lnTo>
                    <a:pt x="236" y="0"/>
                  </a:lnTo>
                  <a:lnTo>
                    <a:pt x="251" y="0"/>
                  </a:lnTo>
                  <a:lnTo>
                    <a:pt x="251" y="0"/>
                  </a:lnTo>
                  <a:lnTo>
                    <a:pt x="262" y="0"/>
                  </a:lnTo>
                  <a:lnTo>
                    <a:pt x="270" y="1"/>
                  </a:lnTo>
                  <a:lnTo>
                    <a:pt x="279" y="2"/>
                  </a:lnTo>
                  <a:lnTo>
                    <a:pt x="286" y="5"/>
                  </a:lnTo>
                  <a:lnTo>
                    <a:pt x="286" y="5"/>
                  </a:lnTo>
                  <a:lnTo>
                    <a:pt x="296" y="9"/>
                  </a:lnTo>
                  <a:lnTo>
                    <a:pt x="307" y="10"/>
                  </a:lnTo>
                  <a:lnTo>
                    <a:pt x="317" y="11"/>
                  </a:lnTo>
                  <a:lnTo>
                    <a:pt x="326" y="11"/>
                  </a:lnTo>
                  <a:lnTo>
                    <a:pt x="326" y="11"/>
                  </a:lnTo>
                  <a:lnTo>
                    <a:pt x="345" y="12"/>
                  </a:lnTo>
                  <a:lnTo>
                    <a:pt x="354" y="13"/>
                  </a:lnTo>
                  <a:lnTo>
                    <a:pt x="364" y="15"/>
                  </a:lnTo>
                  <a:lnTo>
                    <a:pt x="364" y="15"/>
                  </a:lnTo>
                  <a:lnTo>
                    <a:pt x="376" y="21"/>
                  </a:lnTo>
                  <a:lnTo>
                    <a:pt x="382" y="25"/>
                  </a:lnTo>
                  <a:lnTo>
                    <a:pt x="387" y="28"/>
                  </a:lnTo>
                  <a:lnTo>
                    <a:pt x="393" y="34"/>
                  </a:lnTo>
                  <a:lnTo>
                    <a:pt x="397" y="39"/>
                  </a:lnTo>
                  <a:lnTo>
                    <a:pt x="401" y="44"/>
                  </a:lnTo>
                  <a:lnTo>
                    <a:pt x="405" y="50"/>
                  </a:lnTo>
                  <a:lnTo>
                    <a:pt x="410" y="63"/>
                  </a:lnTo>
                  <a:lnTo>
                    <a:pt x="414" y="78"/>
                  </a:lnTo>
                  <a:lnTo>
                    <a:pt x="418" y="96"/>
                  </a:lnTo>
                  <a:lnTo>
                    <a:pt x="419" y="116"/>
                  </a:lnTo>
                  <a:lnTo>
                    <a:pt x="419" y="116"/>
                  </a:lnTo>
                  <a:lnTo>
                    <a:pt x="419" y="134"/>
                  </a:lnTo>
                  <a:lnTo>
                    <a:pt x="420" y="152"/>
                  </a:lnTo>
                  <a:lnTo>
                    <a:pt x="423" y="187"/>
                  </a:lnTo>
                  <a:lnTo>
                    <a:pt x="423" y="187"/>
                  </a:lnTo>
                  <a:lnTo>
                    <a:pt x="426" y="222"/>
                  </a:lnTo>
                  <a:lnTo>
                    <a:pt x="427" y="239"/>
                  </a:lnTo>
                  <a:lnTo>
                    <a:pt x="428" y="256"/>
                  </a:lnTo>
                  <a:lnTo>
                    <a:pt x="428" y="256"/>
                  </a:lnTo>
                  <a:lnTo>
                    <a:pt x="426" y="340"/>
                  </a:lnTo>
                  <a:lnTo>
                    <a:pt x="426" y="340"/>
                  </a:lnTo>
                  <a:lnTo>
                    <a:pt x="425" y="457"/>
                  </a:lnTo>
                  <a:lnTo>
                    <a:pt x="425" y="509"/>
                  </a:lnTo>
                  <a:lnTo>
                    <a:pt x="426" y="547"/>
                  </a:lnTo>
                  <a:lnTo>
                    <a:pt x="426" y="547"/>
                  </a:lnTo>
                  <a:lnTo>
                    <a:pt x="428" y="589"/>
                  </a:lnTo>
                  <a:lnTo>
                    <a:pt x="429" y="651"/>
                  </a:lnTo>
                  <a:lnTo>
                    <a:pt x="429" y="790"/>
                  </a:lnTo>
                  <a:lnTo>
                    <a:pt x="429" y="790"/>
                  </a:lnTo>
                  <a:lnTo>
                    <a:pt x="430" y="853"/>
                  </a:lnTo>
                  <a:lnTo>
                    <a:pt x="430" y="853"/>
                  </a:lnTo>
                  <a:lnTo>
                    <a:pt x="430" y="892"/>
                  </a:lnTo>
                  <a:lnTo>
                    <a:pt x="430" y="892"/>
                  </a:lnTo>
                  <a:lnTo>
                    <a:pt x="430" y="950"/>
                  </a:lnTo>
                  <a:lnTo>
                    <a:pt x="430" y="950"/>
                  </a:lnTo>
                  <a:lnTo>
                    <a:pt x="430" y="994"/>
                  </a:lnTo>
                  <a:lnTo>
                    <a:pt x="430" y="1016"/>
                  </a:lnTo>
                  <a:lnTo>
                    <a:pt x="430" y="1016"/>
                  </a:lnTo>
                  <a:lnTo>
                    <a:pt x="429" y="1029"/>
                  </a:lnTo>
                  <a:lnTo>
                    <a:pt x="428" y="1038"/>
                  </a:lnTo>
                  <a:lnTo>
                    <a:pt x="425" y="1046"/>
                  </a:lnTo>
                  <a:lnTo>
                    <a:pt x="422" y="1053"/>
                  </a:lnTo>
                  <a:lnTo>
                    <a:pt x="418" y="1059"/>
                  </a:lnTo>
                  <a:lnTo>
                    <a:pt x="413" y="1063"/>
                  </a:lnTo>
                  <a:lnTo>
                    <a:pt x="405" y="1070"/>
                  </a:lnTo>
                  <a:lnTo>
                    <a:pt x="404" y="1071"/>
                  </a:lnTo>
                  <a:lnTo>
                    <a:pt x="404" y="1071"/>
                  </a:lnTo>
                  <a:lnTo>
                    <a:pt x="398" y="1075"/>
                  </a:lnTo>
                  <a:lnTo>
                    <a:pt x="391" y="1078"/>
                  </a:lnTo>
                  <a:lnTo>
                    <a:pt x="383" y="1081"/>
                  </a:lnTo>
                  <a:lnTo>
                    <a:pt x="376" y="1085"/>
                  </a:lnTo>
                  <a:lnTo>
                    <a:pt x="359" y="1089"/>
                  </a:lnTo>
                  <a:lnTo>
                    <a:pt x="351" y="1090"/>
                  </a:lnTo>
                  <a:lnTo>
                    <a:pt x="343" y="1090"/>
                  </a:lnTo>
                  <a:lnTo>
                    <a:pt x="343" y="1090"/>
                  </a:lnTo>
                  <a:lnTo>
                    <a:pt x="302" y="1091"/>
                  </a:lnTo>
                  <a:lnTo>
                    <a:pt x="261" y="1093"/>
                  </a:lnTo>
                  <a:lnTo>
                    <a:pt x="261" y="1093"/>
                  </a:lnTo>
                  <a:lnTo>
                    <a:pt x="221" y="1095"/>
                  </a:lnTo>
                  <a:lnTo>
                    <a:pt x="179" y="1096"/>
                  </a:lnTo>
                  <a:lnTo>
                    <a:pt x="170" y="1096"/>
                  </a:lnTo>
                  <a:lnTo>
                    <a:pt x="170" y="1096"/>
                  </a:lnTo>
                  <a:lnTo>
                    <a:pt x="143" y="1097"/>
                  </a:lnTo>
                  <a:lnTo>
                    <a:pt x="143" y="1097"/>
                  </a:lnTo>
                  <a:close/>
                  <a:moveTo>
                    <a:pt x="140" y="39"/>
                  </a:moveTo>
                  <a:lnTo>
                    <a:pt x="140" y="39"/>
                  </a:lnTo>
                  <a:lnTo>
                    <a:pt x="109" y="39"/>
                  </a:lnTo>
                  <a:lnTo>
                    <a:pt x="109" y="39"/>
                  </a:lnTo>
                  <a:lnTo>
                    <a:pt x="93" y="40"/>
                  </a:lnTo>
                  <a:lnTo>
                    <a:pt x="80" y="43"/>
                  </a:lnTo>
                  <a:lnTo>
                    <a:pt x="68" y="48"/>
                  </a:lnTo>
                  <a:lnTo>
                    <a:pt x="63" y="51"/>
                  </a:lnTo>
                  <a:lnTo>
                    <a:pt x="59" y="54"/>
                  </a:lnTo>
                  <a:lnTo>
                    <a:pt x="55" y="58"/>
                  </a:lnTo>
                  <a:lnTo>
                    <a:pt x="52" y="63"/>
                  </a:lnTo>
                  <a:lnTo>
                    <a:pt x="48" y="68"/>
                  </a:lnTo>
                  <a:lnTo>
                    <a:pt x="45" y="74"/>
                  </a:lnTo>
                  <a:lnTo>
                    <a:pt x="41" y="86"/>
                  </a:lnTo>
                  <a:lnTo>
                    <a:pt x="38" y="101"/>
                  </a:lnTo>
                  <a:lnTo>
                    <a:pt x="38" y="103"/>
                  </a:lnTo>
                  <a:lnTo>
                    <a:pt x="40" y="105"/>
                  </a:lnTo>
                  <a:lnTo>
                    <a:pt x="40" y="105"/>
                  </a:lnTo>
                  <a:lnTo>
                    <a:pt x="42" y="108"/>
                  </a:lnTo>
                  <a:lnTo>
                    <a:pt x="44" y="112"/>
                  </a:lnTo>
                  <a:lnTo>
                    <a:pt x="44" y="115"/>
                  </a:lnTo>
                  <a:lnTo>
                    <a:pt x="44" y="119"/>
                  </a:lnTo>
                  <a:lnTo>
                    <a:pt x="43" y="122"/>
                  </a:lnTo>
                  <a:lnTo>
                    <a:pt x="42" y="125"/>
                  </a:lnTo>
                  <a:lnTo>
                    <a:pt x="42" y="125"/>
                  </a:lnTo>
                  <a:lnTo>
                    <a:pt x="38" y="133"/>
                  </a:lnTo>
                  <a:lnTo>
                    <a:pt x="35" y="142"/>
                  </a:lnTo>
                  <a:lnTo>
                    <a:pt x="34" y="154"/>
                  </a:lnTo>
                  <a:lnTo>
                    <a:pt x="33" y="166"/>
                  </a:lnTo>
                  <a:lnTo>
                    <a:pt x="34" y="191"/>
                  </a:lnTo>
                  <a:lnTo>
                    <a:pt x="36" y="217"/>
                  </a:lnTo>
                  <a:lnTo>
                    <a:pt x="36" y="217"/>
                  </a:lnTo>
                  <a:lnTo>
                    <a:pt x="37" y="233"/>
                  </a:lnTo>
                  <a:lnTo>
                    <a:pt x="38" y="244"/>
                  </a:lnTo>
                  <a:lnTo>
                    <a:pt x="38" y="535"/>
                  </a:lnTo>
                  <a:lnTo>
                    <a:pt x="38" y="535"/>
                  </a:lnTo>
                  <a:lnTo>
                    <a:pt x="38" y="576"/>
                  </a:lnTo>
                  <a:lnTo>
                    <a:pt x="40" y="637"/>
                  </a:lnTo>
                  <a:lnTo>
                    <a:pt x="45" y="774"/>
                  </a:lnTo>
                  <a:lnTo>
                    <a:pt x="45" y="774"/>
                  </a:lnTo>
                  <a:lnTo>
                    <a:pt x="49" y="844"/>
                  </a:lnTo>
                  <a:lnTo>
                    <a:pt x="49" y="844"/>
                  </a:lnTo>
                  <a:lnTo>
                    <a:pt x="49" y="859"/>
                  </a:lnTo>
                  <a:lnTo>
                    <a:pt x="49" y="873"/>
                  </a:lnTo>
                  <a:lnTo>
                    <a:pt x="46" y="901"/>
                  </a:lnTo>
                  <a:lnTo>
                    <a:pt x="46" y="901"/>
                  </a:lnTo>
                  <a:lnTo>
                    <a:pt x="44" y="924"/>
                  </a:lnTo>
                  <a:lnTo>
                    <a:pt x="43" y="948"/>
                  </a:lnTo>
                  <a:lnTo>
                    <a:pt x="43" y="949"/>
                  </a:lnTo>
                  <a:lnTo>
                    <a:pt x="44" y="950"/>
                  </a:lnTo>
                  <a:lnTo>
                    <a:pt x="44" y="950"/>
                  </a:lnTo>
                  <a:lnTo>
                    <a:pt x="44" y="952"/>
                  </a:lnTo>
                  <a:lnTo>
                    <a:pt x="44" y="952"/>
                  </a:lnTo>
                  <a:lnTo>
                    <a:pt x="44" y="961"/>
                  </a:lnTo>
                  <a:lnTo>
                    <a:pt x="45" y="975"/>
                  </a:lnTo>
                  <a:lnTo>
                    <a:pt x="48" y="990"/>
                  </a:lnTo>
                  <a:lnTo>
                    <a:pt x="50" y="999"/>
                  </a:lnTo>
                  <a:lnTo>
                    <a:pt x="52" y="1006"/>
                  </a:lnTo>
                  <a:lnTo>
                    <a:pt x="55" y="1014"/>
                  </a:lnTo>
                  <a:lnTo>
                    <a:pt x="59" y="1021"/>
                  </a:lnTo>
                  <a:lnTo>
                    <a:pt x="64" y="1029"/>
                  </a:lnTo>
                  <a:lnTo>
                    <a:pt x="70" y="1035"/>
                  </a:lnTo>
                  <a:lnTo>
                    <a:pt x="77" y="1041"/>
                  </a:lnTo>
                  <a:lnTo>
                    <a:pt x="85" y="1045"/>
                  </a:lnTo>
                  <a:lnTo>
                    <a:pt x="94" y="1049"/>
                  </a:lnTo>
                  <a:lnTo>
                    <a:pt x="106" y="1052"/>
                  </a:lnTo>
                  <a:lnTo>
                    <a:pt x="106" y="1052"/>
                  </a:lnTo>
                  <a:lnTo>
                    <a:pt x="131" y="1057"/>
                  </a:lnTo>
                  <a:lnTo>
                    <a:pt x="153" y="1059"/>
                  </a:lnTo>
                  <a:lnTo>
                    <a:pt x="174" y="1060"/>
                  </a:lnTo>
                  <a:lnTo>
                    <a:pt x="196" y="1061"/>
                  </a:lnTo>
                  <a:lnTo>
                    <a:pt x="231" y="1061"/>
                  </a:lnTo>
                  <a:lnTo>
                    <a:pt x="231" y="1061"/>
                  </a:lnTo>
                  <a:lnTo>
                    <a:pt x="247" y="1060"/>
                  </a:lnTo>
                  <a:lnTo>
                    <a:pt x="262" y="1059"/>
                  </a:lnTo>
                  <a:lnTo>
                    <a:pt x="293" y="1056"/>
                  </a:lnTo>
                  <a:lnTo>
                    <a:pt x="293" y="1056"/>
                  </a:lnTo>
                  <a:lnTo>
                    <a:pt x="302" y="1054"/>
                  </a:lnTo>
                  <a:lnTo>
                    <a:pt x="311" y="1054"/>
                  </a:lnTo>
                  <a:lnTo>
                    <a:pt x="322" y="1054"/>
                  </a:lnTo>
                  <a:lnTo>
                    <a:pt x="322" y="1054"/>
                  </a:lnTo>
                  <a:lnTo>
                    <a:pt x="335" y="1054"/>
                  </a:lnTo>
                  <a:lnTo>
                    <a:pt x="346" y="1053"/>
                  </a:lnTo>
                  <a:lnTo>
                    <a:pt x="357" y="1050"/>
                  </a:lnTo>
                  <a:lnTo>
                    <a:pt x="364" y="1047"/>
                  </a:lnTo>
                  <a:lnTo>
                    <a:pt x="369" y="1044"/>
                  </a:lnTo>
                  <a:lnTo>
                    <a:pt x="369" y="1044"/>
                  </a:lnTo>
                  <a:lnTo>
                    <a:pt x="378" y="1037"/>
                  </a:lnTo>
                  <a:lnTo>
                    <a:pt x="384" y="1032"/>
                  </a:lnTo>
                  <a:lnTo>
                    <a:pt x="386" y="1027"/>
                  </a:lnTo>
                  <a:lnTo>
                    <a:pt x="387" y="1019"/>
                  </a:lnTo>
                  <a:lnTo>
                    <a:pt x="387" y="1019"/>
                  </a:lnTo>
                  <a:lnTo>
                    <a:pt x="388" y="1014"/>
                  </a:lnTo>
                  <a:lnTo>
                    <a:pt x="390" y="1007"/>
                  </a:lnTo>
                  <a:lnTo>
                    <a:pt x="390" y="1007"/>
                  </a:lnTo>
                  <a:lnTo>
                    <a:pt x="390" y="997"/>
                  </a:lnTo>
                  <a:lnTo>
                    <a:pt x="390" y="978"/>
                  </a:lnTo>
                  <a:lnTo>
                    <a:pt x="390" y="978"/>
                  </a:lnTo>
                  <a:lnTo>
                    <a:pt x="388" y="965"/>
                  </a:lnTo>
                  <a:lnTo>
                    <a:pt x="388" y="964"/>
                  </a:lnTo>
                  <a:lnTo>
                    <a:pt x="388" y="964"/>
                  </a:lnTo>
                  <a:lnTo>
                    <a:pt x="390" y="939"/>
                  </a:lnTo>
                  <a:lnTo>
                    <a:pt x="392" y="916"/>
                  </a:lnTo>
                  <a:lnTo>
                    <a:pt x="392" y="916"/>
                  </a:lnTo>
                  <a:lnTo>
                    <a:pt x="393" y="890"/>
                  </a:lnTo>
                  <a:lnTo>
                    <a:pt x="394" y="863"/>
                  </a:lnTo>
                  <a:lnTo>
                    <a:pt x="394" y="863"/>
                  </a:lnTo>
                  <a:lnTo>
                    <a:pt x="388" y="529"/>
                  </a:lnTo>
                  <a:lnTo>
                    <a:pt x="388" y="529"/>
                  </a:lnTo>
                  <a:lnTo>
                    <a:pt x="390" y="479"/>
                  </a:lnTo>
                  <a:lnTo>
                    <a:pt x="391" y="410"/>
                  </a:lnTo>
                  <a:lnTo>
                    <a:pt x="391" y="410"/>
                  </a:lnTo>
                  <a:lnTo>
                    <a:pt x="392" y="312"/>
                  </a:lnTo>
                  <a:lnTo>
                    <a:pt x="392" y="270"/>
                  </a:lnTo>
                  <a:lnTo>
                    <a:pt x="391" y="239"/>
                  </a:lnTo>
                  <a:lnTo>
                    <a:pt x="391" y="239"/>
                  </a:lnTo>
                  <a:lnTo>
                    <a:pt x="390" y="214"/>
                  </a:lnTo>
                  <a:lnTo>
                    <a:pt x="386" y="189"/>
                  </a:lnTo>
                  <a:lnTo>
                    <a:pt x="386" y="189"/>
                  </a:lnTo>
                  <a:lnTo>
                    <a:pt x="383" y="153"/>
                  </a:lnTo>
                  <a:lnTo>
                    <a:pt x="382" y="134"/>
                  </a:lnTo>
                  <a:lnTo>
                    <a:pt x="382" y="115"/>
                  </a:lnTo>
                  <a:lnTo>
                    <a:pt x="382" y="115"/>
                  </a:lnTo>
                  <a:lnTo>
                    <a:pt x="381" y="104"/>
                  </a:lnTo>
                  <a:lnTo>
                    <a:pt x="380" y="94"/>
                  </a:lnTo>
                  <a:lnTo>
                    <a:pt x="378" y="85"/>
                  </a:lnTo>
                  <a:lnTo>
                    <a:pt x="375" y="77"/>
                  </a:lnTo>
                  <a:lnTo>
                    <a:pt x="372" y="71"/>
                  </a:lnTo>
                  <a:lnTo>
                    <a:pt x="367" y="65"/>
                  </a:lnTo>
                  <a:lnTo>
                    <a:pt x="362" y="59"/>
                  </a:lnTo>
                  <a:lnTo>
                    <a:pt x="356" y="56"/>
                  </a:lnTo>
                  <a:lnTo>
                    <a:pt x="350" y="53"/>
                  </a:lnTo>
                  <a:lnTo>
                    <a:pt x="343" y="50"/>
                  </a:lnTo>
                  <a:lnTo>
                    <a:pt x="336" y="48"/>
                  </a:lnTo>
                  <a:lnTo>
                    <a:pt x="327" y="47"/>
                  </a:lnTo>
                  <a:lnTo>
                    <a:pt x="311" y="46"/>
                  </a:lnTo>
                  <a:lnTo>
                    <a:pt x="292" y="45"/>
                  </a:lnTo>
                  <a:lnTo>
                    <a:pt x="292" y="45"/>
                  </a:lnTo>
                  <a:lnTo>
                    <a:pt x="282" y="44"/>
                  </a:lnTo>
                  <a:lnTo>
                    <a:pt x="270" y="42"/>
                  </a:lnTo>
                  <a:lnTo>
                    <a:pt x="270" y="42"/>
                  </a:lnTo>
                  <a:lnTo>
                    <a:pt x="258" y="40"/>
                  </a:lnTo>
                  <a:lnTo>
                    <a:pt x="244" y="39"/>
                  </a:lnTo>
                  <a:lnTo>
                    <a:pt x="195" y="39"/>
                  </a:lnTo>
                  <a:lnTo>
                    <a:pt x="195" y="39"/>
                  </a:lnTo>
                  <a:lnTo>
                    <a:pt x="159" y="39"/>
                  </a:lnTo>
                  <a:lnTo>
                    <a:pt x="159" y="39"/>
                  </a:lnTo>
                  <a:lnTo>
                    <a:pt x="140" y="39"/>
                  </a:lnTo>
                  <a:lnTo>
                    <a:pt x="140" y="39"/>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21" name="Freeform 342"/>
            <p:cNvSpPr>
              <a:spLocks noEditPoints="1"/>
            </p:cNvSpPr>
            <p:nvPr/>
          </p:nvSpPr>
          <p:spPr bwMode="auto">
            <a:xfrm>
              <a:off x="6242051" y="2995613"/>
              <a:ext cx="368300" cy="307975"/>
            </a:xfrm>
            <a:custGeom>
              <a:avLst/>
              <a:gdLst/>
              <a:ahLst/>
              <a:cxnLst>
                <a:cxn ang="0">
                  <a:pos x="22" y="571"/>
                </a:cxn>
                <a:cxn ang="0">
                  <a:pos x="1" y="548"/>
                </a:cxn>
                <a:cxn ang="0">
                  <a:pos x="19" y="511"/>
                </a:cxn>
                <a:cxn ang="0">
                  <a:pos x="57" y="496"/>
                </a:cxn>
                <a:cxn ang="0">
                  <a:pos x="80" y="477"/>
                </a:cxn>
                <a:cxn ang="0">
                  <a:pos x="154" y="422"/>
                </a:cxn>
                <a:cxn ang="0">
                  <a:pos x="211" y="365"/>
                </a:cxn>
                <a:cxn ang="0">
                  <a:pos x="262" y="274"/>
                </a:cxn>
                <a:cxn ang="0">
                  <a:pos x="252" y="240"/>
                </a:cxn>
                <a:cxn ang="0">
                  <a:pos x="181" y="224"/>
                </a:cxn>
                <a:cxn ang="0">
                  <a:pos x="150" y="186"/>
                </a:cxn>
                <a:cxn ang="0">
                  <a:pos x="184" y="142"/>
                </a:cxn>
                <a:cxn ang="0">
                  <a:pos x="230" y="100"/>
                </a:cxn>
                <a:cxn ang="0">
                  <a:pos x="272" y="76"/>
                </a:cxn>
                <a:cxn ang="0">
                  <a:pos x="399" y="5"/>
                </a:cxn>
                <a:cxn ang="0">
                  <a:pos x="469" y="11"/>
                </a:cxn>
                <a:cxn ang="0">
                  <a:pos x="553" y="63"/>
                </a:cxn>
                <a:cxn ang="0">
                  <a:pos x="670" y="145"/>
                </a:cxn>
                <a:cxn ang="0">
                  <a:pos x="694" y="187"/>
                </a:cxn>
                <a:cxn ang="0">
                  <a:pos x="681" y="225"/>
                </a:cxn>
                <a:cxn ang="0">
                  <a:pos x="632" y="242"/>
                </a:cxn>
                <a:cxn ang="0">
                  <a:pos x="574" y="241"/>
                </a:cxn>
                <a:cxn ang="0">
                  <a:pos x="545" y="271"/>
                </a:cxn>
                <a:cxn ang="0">
                  <a:pos x="529" y="323"/>
                </a:cxn>
                <a:cxn ang="0">
                  <a:pos x="457" y="422"/>
                </a:cxn>
                <a:cxn ang="0">
                  <a:pos x="309" y="522"/>
                </a:cxn>
                <a:cxn ang="0">
                  <a:pos x="200" y="561"/>
                </a:cxn>
                <a:cxn ang="0">
                  <a:pos x="89" y="583"/>
                </a:cxn>
                <a:cxn ang="0">
                  <a:pos x="318" y="201"/>
                </a:cxn>
                <a:cxn ang="0">
                  <a:pos x="321" y="218"/>
                </a:cxn>
                <a:cxn ang="0">
                  <a:pos x="314" y="239"/>
                </a:cxn>
                <a:cxn ang="0">
                  <a:pos x="292" y="296"/>
                </a:cxn>
                <a:cxn ang="0">
                  <a:pos x="256" y="360"/>
                </a:cxn>
                <a:cxn ang="0">
                  <a:pos x="187" y="443"/>
                </a:cxn>
                <a:cxn ang="0">
                  <a:pos x="99" y="509"/>
                </a:cxn>
                <a:cxn ang="0">
                  <a:pos x="78" y="546"/>
                </a:cxn>
                <a:cxn ang="0">
                  <a:pos x="141" y="539"/>
                </a:cxn>
                <a:cxn ang="0">
                  <a:pos x="265" y="502"/>
                </a:cxn>
                <a:cxn ang="0">
                  <a:pos x="396" y="426"/>
                </a:cxn>
                <a:cxn ang="0">
                  <a:pos x="472" y="344"/>
                </a:cxn>
                <a:cxn ang="0">
                  <a:pos x="509" y="272"/>
                </a:cxn>
                <a:cxn ang="0">
                  <a:pos x="533" y="219"/>
                </a:cxn>
                <a:cxn ang="0">
                  <a:pos x="547" y="204"/>
                </a:cxn>
                <a:cxn ang="0">
                  <a:pos x="609" y="207"/>
                </a:cxn>
                <a:cxn ang="0">
                  <a:pos x="657" y="193"/>
                </a:cxn>
                <a:cxn ang="0">
                  <a:pos x="635" y="164"/>
                </a:cxn>
                <a:cxn ang="0">
                  <a:pos x="587" y="130"/>
                </a:cxn>
                <a:cxn ang="0">
                  <a:pos x="495" y="65"/>
                </a:cxn>
                <a:cxn ang="0">
                  <a:pos x="417" y="41"/>
                </a:cxn>
                <a:cxn ang="0">
                  <a:pos x="339" y="74"/>
                </a:cxn>
                <a:cxn ang="0">
                  <a:pos x="281" y="117"/>
                </a:cxn>
                <a:cxn ang="0">
                  <a:pos x="253" y="130"/>
                </a:cxn>
                <a:cxn ang="0">
                  <a:pos x="219" y="163"/>
                </a:cxn>
                <a:cxn ang="0">
                  <a:pos x="203" y="197"/>
                </a:cxn>
                <a:cxn ang="0">
                  <a:pos x="240" y="205"/>
                </a:cxn>
                <a:cxn ang="0">
                  <a:pos x="308" y="197"/>
                </a:cxn>
              </a:cxnLst>
              <a:rect l="0" t="0" r="r" b="b"/>
              <a:pathLst>
                <a:path w="695" h="583">
                  <a:moveTo>
                    <a:pt x="83" y="583"/>
                  </a:moveTo>
                  <a:lnTo>
                    <a:pt x="83" y="583"/>
                  </a:lnTo>
                  <a:lnTo>
                    <a:pt x="67" y="582"/>
                  </a:lnTo>
                  <a:lnTo>
                    <a:pt x="52" y="580"/>
                  </a:lnTo>
                  <a:lnTo>
                    <a:pt x="36" y="576"/>
                  </a:lnTo>
                  <a:lnTo>
                    <a:pt x="29" y="574"/>
                  </a:lnTo>
                  <a:lnTo>
                    <a:pt x="22" y="571"/>
                  </a:lnTo>
                  <a:lnTo>
                    <a:pt x="22" y="571"/>
                  </a:lnTo>
                  <a:lnTo>
                    <a:pt x="16" y="568"/>
                  </a:lnTo>
                  <a:lnTo>
                    <a:pt x="11" y="564"/>
                  </a:lnTo>
                  <a:lnTo>
                    <a:pt x="7" y="561"/>
                  </a:lnTo>
                  <a:lnTo>
                    <a:pt x="4" y="557"/>
                  </a:lnTo>
                  <a:lnTo>
                    <a:pt x="2" y="553"/>
                  </a:lnTo>
                  <a:lnTo>
                    <a:pt x="1" y="548"/>
                  </a:lnTo>
                  <a:lnTo>
                    <a:pt x="0" y="543"/>
                  </a:lnTo>
                  <a:lnTo>
                    <a:pt x="1" y="539"/>
                  </a:lnTo>
                  <a:lnTo>
                    <a:pt x="1" y="539"/>
                  </a:lnTo>
                  <a:lnTo>
                    <a:pt x="3" y="532"/>
                  </a:lnTo>
                  <a:lnTo>
                    <a:pt x="6" y="525"/>
                  </a:lnTo>
                  <a:lnTo>
                    <a:pt x="11" y="517"/>
                  </a:lnTo>
                  <a:lnTo>
                    <a:pt x="19" y="511"/>
                  </a:lnTo>
                  <a:lnTo>
                    <a:pt x="26" y="506"/>
                  </a:lnTo>
                  <a:lnTo>
                    <a:pt x="34" y="502"/>
                  </a:lnTo>
                  <a:lnTo>
                    <a:pt x="42" y="499"/>
                  </a:lnTo>
                  <a:lnTo>
                    <a:pt x="52" y="496"/>
                  </a:lnTo>
                  <a:lnTo>
                    <a:pt x="52" y="496"/>
                  </a:lnTo>
                  <a:lnTo>
                    <a:pt x="55" y="496"/>
                  </a:lnTo>
                  <a:lnTo>
                    <a:pt x="57" y="496"/>
                  </a:lnTo>
                  <a:lnTo>
                    <a:pt x="58" y="495"/>
                  </a:lnTo>
                  <a:lnTo>
                    <a:pt x="58" y="495"/>
                  </a:lnTo>
                  <a:lnTo>
                    <a:pt x="67" y="487"/>
                  </a:lnTo>
                  <a:lnTo>
                    <a:pt x="67" y="487"/>
                  </a:lnTo>
                  <a:lnTo>
                    <a:pt x="73" y="482"/>
                  </a:lnTo>
                  <a:lnTo>
                    <a:pt x="80" y="477"/>
                  </a:lnTo>
                  <a:lnTo>
                    <a:pt x="80" y="477"/>
                  </a:lnTo>
                  <a:lnTo>
                    <a:pt x="104" y="462"/>
                  </a:lnTo>
                  <a:lnTo>
                    <a:pt x="115" y="453"/>
                  </a:lnTo>
                  <a:lnTo>
                    <a:pt x="126" y="444"/>
                  </a:lnTo>
                  <a:lnTo>
                    <a:pt x="126" y="444"/>
                  </a:lnTo>
                  <a:lnTo>
                    <a:pt x="140" y="432"/>
                  </a:lnTo>
                  <a:lnTo>
                    <a:pt x="154" y="422"/>
                  </a:lnTo>
                  <a:lnTo>
                    <a:pt x="154" y="422"/>
                  </a:lnTo>
                  <a:lnTo>
                    <a:pt x="170" y="410"/>
                  </a:lnTo>
                  <a:lnTo>
                    <a:pt x="184" y="397"/>
                  </a:lnTo>
                  <a:lnTo>
                    <a:pt x="192" y="390"/>
                  </a:lnTo>
                  <a:lnTo>
                    <a:pt x="199" y="383"/>
                  </a:lnTo>
                  <a:lnTo>
                    <a:pt x="205" y="374"/>
                  </a:lnTo>
                  <a:lnTo>
                    <a:pt x="211" y="365"/>
                  </a:lnTo>
                  <a:lnTo>
                    <a:pt x="211" y="365"/>
                  </a:lnTo>
                  <a:lnTo>
                    <a:pt x="223" y="347"/>
                  </a:lnTo>
                  <a:lnTo>
                    <a:pt x="223" y="347"/>
                  </a:lnTo>
                  <a:lnTo>
                    <a:pt x="234" y="330"/>
                  </a:lnTo>
                  <a:lnTo>
                    <a:pt x="244" y="311"/>
                  </a:lnTo>
                  <a:lnTo>
                    <a:pt x="254" y="292"/>
                  </a:lnTo>
                  <a:lnTo>
                    <a:pt x="262" y="274"/>
                  </a:lnTo>
                  <a:lnTo>
                    <a:pt x="262" y="274"/>
                  </a:lnTo>
                  <a:lnTo>
                    <a:pt x="266" y="260"/>
                  </a:lnTo>
                  <a:lnTo>
                    <a:pt x="266" y="260"/>
                  </a:lnTo>
                  <a:lnTo>
                    <a:pt x="270" y="246"/>
                  </a:lnTo>
                  <a:lnTo>
                    <a:pt x="274" y="238"/>
                  </a:lnTo>
                  <a:lnTo>
                    <a:pt x="265" y="239"/>
                  </a:lnTo>
                  <a:lnTo>
                    <a:pt x="265" y="239"/>
                  </a:lnTo>
                  <a:lnTo>
                    <a:pt x="252" y="240"/>
                  </a:lnTo>
                  <a:lnTo>
                    <a:pt x="240" y="240"/>
                  </a:lnTo>
                  <a:lnTo>
                    <a:pt x="240" y="240"/>
                  </a:lnTo>
                  <a:lnTo>
                    <a:pt x="224" y="239"/>
                  </a:lnTo>
                  <a:lnTo>
                    <a:pt x="209" y="237"/>
                  </a:lnTo>
                  <a:lnTo>
                    <a:pt x="195" y="231"/>
                  </a:lnTo>
                  <a:lnTo>
                    <a:pt x="181" y="224"/>
                  </a:lnTo>
                  <a:lnTo>
                    <a:pt x="181" y="224"/>
                  </a:lnTo>
                  <a:lnTo>
                    <a:pt x="171" y="218"/>
                  </a:lnTo>
                  <a:lnTo>
                    <a:pt x="162" y="209"/>
                  </a:lnTo>
                  <a:lnTo>
                    <a:pt x="157" y="203"/>
                  </a:lnTo>
                  <a:lnTo>
                    <a:pt x="153" y="197"/>
                  </a:lnTo>
                  <a:lnTo>
                    <a:pt x="151" y="192"/>
                  </a:lnTo>
                  <a:lnTo>
                    <a:pt x="150" y="186"/>
                  </a:lnTo>
                  <a:lnTo>
                    <a:pt x="150" y="186"/>
                  </a:lnTo>
                  <a:lnTo>
                    <a:pt x="150" y="179"/>
                  </a:lnTo>
                  <a:lnTo>
                    <a:pt x="152" y="172"/>
                  </a:lnTo>
                  <a:lnTo>
                    <a:pt x="155" y="167"/>
                  </a:lnTo>
                  <a:lnTo>
                    <a:pt x="161" y="161"/>
                  </a:lnTo>
                  <a:lnTo>
                    <a:pt x="161" y="161"/>
                  </a:lnTo>
                  <a:lnTo>
                    <a:pt x="172" y="152"/>
                  </a:lnTo>
                  <a:lnTo>
                    <a:pt x="184" y="142"/>
                  </a:lnTo>
                  <a:lnTo>
                    <a:pt x="184" y="142"/>
                  </a:lnTo>
                  <a:lnTo>
                    <a:pt x="195" y="134"/>
                  </a:lnTo>
                  <a:lnTo>
                    <a:pt x="206" y="126"/>
                  </a:lnTo>
                  <a:lnTo>
                    <a:pt x="215" y="116"/>
                  </a:lnTo>
                  <a:lnTo>
                    <a:pt x="225" y="105"/>
                  </a:lnTo>
                  <a:lnTo>
                    <a:pt x="225" y="105"/>
                  </a:lnTo>
                  <a:lnTo>
                    <a:pt x="230" y="100"/>
                  </a:lnTo>
                  <a:lnTo>
                    <a:pt x="236" y="96"/>
                  </a:lnTo>
                  <a:lnTo>
                    <a:pt x="250" y="89"/>
                  </a:lnTo>
                  <a:lnTo>
                    <a:pt x="250" y="89"/>
                  </a:lnTo>
                  <a:lnTo>
                    <a:pt x="261" y="84"/>
                  </a:lnTo>
                  <a:lnTo>
                    <a:pt x="267" y="80"/>
                  </a:lnTo>
                  <a:lnTo>
                    <a:pt x="272" y="76"/>
                  </a:lnTo>
                  <a:lnTo>
                    <a:pt x="272" y="76"/>
                  </a:lnTo>
                  <a:lnTo>
                    <a:pt x="287" y="64"/>
                  </a:lnTo>
                  <a:lnTo>
                    <a:pt x="303" y="52"/>
                  </a:lnTo>
                  <a:lnTo>
                    <a:pt x="320" y="41"/>
                  </a:lnTo>
                  <a:lnTo>
                    <a:pt x="339" y="30"/>
                  </a:lnTo>
                  <a:lnTo>
                    <a:pt x="358" y="20"/>
                  </a:lnTo>
                  <a:lnTo>
                    <a:pt x="379" y="12"/>
                  </a:lnTo>
                  <a:lnTo>
                    <a:pt x="399" y="5"/>
                  </a:lnTo>
                  <a:lnTo>
                    <a:pt x="420" y="1"/>
                  </a:lnTo>
                  <a:lnTo>
                    <a:pt x="420" y="1"/>
                  </a:lnTo>
                  <a:lnTo>
                    <a:pt x="429" y="0"/>
                  </a:lnTo>
                  <a:lnTo>
                    <a:pt x="429" y="0"/>
                  </a:lnTo>
                  <a:lnTo>
                    <a:pt x="442" y="2"/>
                  </a:lnTo>
                  <a:lnTo>
                    <a:pt x="456" y="5"/>
                  </a:lnTo>
                  <a:lnTo>
                    <a:pt x="469" y="11"/>
                  </a:lnTo>
                  <a:lnTo>
                    <a:pt x="483" y="17"/>
                  </a:lnTo>
                  <a:lnTo>
                    <a:pt x="496" y="24"/>
                  </a:lnTo>
                  <a:lnTo>
                    <a:pt x="509" y="32"/>
                  </a:lnTo>
                  <a:lnTo>
                    <a:pt x="533" y="49"/>
                  </a:lnTo>
                  <a:lnTo>
                    <a:pt x="533" y="49"/>
                  </a:lnTo>
                  <a:lnTo>
                    <a:pt x="553" y="63"/>
                  </a:lnTo>
                  <a:lnTo>
                    <a:pt x="553" y="63"/>
                  </a:lnTo>
                  <a:lnTo>
                    <a:pt x="588" y="85"/>
                  </a:lnTo>
                  <a:lnTo>
                    <a:pt x="588" y="85"/>
                  </a:lnTo>
                  <a:lnTo>
                    <a:pt x="610" y="99"/>
                  </a:lnTo>
                  <a:lnTo>
                    <a:pt x="631" y="113"/>
                  </a:lnTo>
                  <a:lnTo>
                    <a:pt x="652" y="129"/>
                  </a:lnTo>
                  <a:lnTo>
                    <a:pt x="661" y="137"/>
                  </a:lnTo>
                  <a:lnTo>
                    <a:pt x="670" y="145"/>
                  </a:lnTo>
                  <a:lnTo>
                    <a:pt x="670" y="145"/>
                  </a:lnTo>
                  <a:lnTo>
                    <a:pt x="676" y="152"/>
                  </a:lnTo>
                  <a:lnTo>
                    <a:pt x="681" y="157"/>
                  </a:lnTo>
                  <a:lnTo>
                    <a:pt x="685" y="164"/>
                  </a:lnTo>
                  <a:lnTo>
                    <a:pt x="689" y="171"/>
                  </a:lnTo>
                  <a:lnTo>
                    <a:pt x="692" y="178"/>
                  </a:lnTo>
                  <a:lnTo>
                    <a:pt x="694" y="187"/>
                  </a:lnTo>
                  <a:lnTo>
                    <a:pt x="695" y="194"/>
                  </a:lnTo>
                  <a:lnTo>
                    <a:pt x="695" y="201"/>
                  </a:lnTo>
                  <a:lnTo>
                    <a:pt x="695" y="201"/>
                  </a:lnTo>
                  <a:lnTo>
                    <a:pt x="694" y="209"/>
                  </a:lnTo>
                  <a:lnTo>
                    <a:pt x="691" y="215"/>
                  </a:lnTo>
                  <a:lnTo>
                    <a:pt x="687" y="220"/>
                  </a:lnTo>
                  <a:lnTo>
                    <a:pt x="681" y="225"/>
                  </a:lnTo>
                  <a:lnTo>
                    <a:pt x="681" y="225"/>
                  </a:lnTo>
                  <a:lnTo>
                    <a:pt x="675" y="229"/>
                  </a:lnTo>
                  <a:lnTo>
                    <a:pt x="667" y="232"/>
                  </a:lnTo>
                  <a:lnTo>
                    <a:pt x="659" y="235"/>
                  </a:lnTo>
                  <a:lnTo>
                    <a:pt x="651" y="238"/>
                  </a:lnTo>
                  <a:lnTo>
                    <a:pt x="641" y="240"/>
                  </a:lnTo>
                  <a:lnTo>
                    <a:pt x="632" y="242"/>
                  </a:lnTo>
                  <a:lnTo>
                    <a:pt x="610" y="243"/>
                  </a:lnTo>
                  <a:lnTo>
                    <a:pt x="610" y="243"/>
                  </a:lnTo>
                  <a:lnTo>
                    <a:pt x="610" y="243"/>
                  </a:lnTo>
                  <a:lnTo>
                    <a:pt x="610" y="243"/>
                  </a:lnTo>
                  <a:lnTo>
                    <a:pt x="592" y="242"/>
                  </a:lnTo>
                  <a:lnTo>
                    <a:pt x="574" y="241"/>
                  </a:lnTo>
                  <a:lnTo>
                    <a:pt x="574" y="241"/>
                  </a:lnTo>
                  <a:lnTo>
                    <a:pt x="557" y="240"/>
                  </a:lnTo>
                  <a:lnTo>
                    <a:pt x="555" y="243"/>
                  </a:lnTo>
                  <a:lnTo>
                    <a:pt x="554" y="244"/>
                  </a:lnTo>
                  <a:lnTo>
                    <a:pt x="554" y="244"/>
                  </a:lnTo>
                  <a:lnTo>
                    <a:pt x="550" y="252"/>
                  </a:lnTo>
                  <a:lnTo>
                    <a:pt x="547" y="261"/>
                  </a:lnTo>
                  <a:lnTo>
                    <a:pt x="545" y="271"/>
                  </a:lnTo>
                  <a:lnTo>
                    <a:pt x="544" y="280"/>
                  </a:lnTo>
                  <a:lnTo>
                    <a:pt x="544" y="280"/>
                  </a:lnTo>
                  <a:lnTo>
                    <a:pt x="541" y="295"/>
                  </a:lnTo>
                  <a:lnTo>
                    <a:pt x="540" y="302"/>
                  </a:lnTo>
                  <a:lnTo>
                    <a:pt x="537" y="308"/>
                  </a:lnTo>
                  <a:lnTo>
                    <a:pt x="537" y="308"/>
                  </a:lnTo>
                  <a:lnTo>
                    <a:pt x="529" y="323"/>
                  </a:lnTo>
                  <a:lnTo>
                    <a:pt x="521" y="335"/>
                  </a:lnTo>
                  <a:lnTo>
                    <a:pt x="504" y="362"/>
                  </a:lnTo>
                  <a:lnTo>
                    <a:pt x="500" y="366"/>
                  </a:lnTo>
                  <a:lnTo>
                    <a:pt x="500" y="366"/>
                  </a:lnTo>
                  <a:lnTo>
                    <a:pt x="483" y="390"/>
                  </a:lnTo>
                  <a:lnTo>
                    <a:pt x="466" y="412"/>
                  </a:lnTo>
                  <a:lnTo>
                    <a:pt x="457" y="422"/>
                  </a:lnTo>
                  <a:lnTo>
                    <a:pt x="448" y="431"/>
                  </a:lnTo>
                  <a:lnTo>
                    <a:pt x="437" y="440"/>
                  </a:lnTo>
                  <a:lnTo>
                    <a:pt x="427" y="448"/>
                  </a:lnTo>
                  <a:lnTo>
                    <a:pt x="427" y="448"/>
                  </a:lnTo>
                  <a:lnTo>
                    <a:pt x="396" y="469"/>
                  </a:lnTo>
                  <a:lnTo>
                    <a:pt x="366" y="487"/>
                  </a:lnTo>
                  <a:lnTo>
                    <a:pt x="309" y="522"/>
                  </a:lnTo>
                  <a:lnTo>
                    <a:pt x="309" y="522"/>
                  </a:lnTo>
                  <a:lnTo>
                    <a:pt x="289" y="531"/>
                  </a:lnTo>
                  <a:lnTo>
                    <a:pt x="268" y="539"/>
                  </a:lnTo>
                  <a:lnTo>
                    <a:pt x="247" y="546"/>
                  </a:lnTo>
                  <a:lnTo>
                    <a:pt x="225" y="553"/>
                  </a:lnTo>
                  <a:lnTo>
                    <a:pt x="225" y="553"/>
                  </a:lnTo>
                  <a:lnTo>
                    <a:pt x="200" y="561"/>
                  </a:lnTo>
                  <a:lnTo>
                    <a:pt x="176" y="569"/>
                  </a:lnTo>
                  <a:lnTo>
                    <a:pt x="176" y="569"/>
                  </a:lnTo>
                  <a:lnTo>
                    <a:pt x="166" y="572"/>
                  </a:lnTo>
                  <a:lnTo>
                    <a:pt x="155" y="575"/>
                  </a:lnTo>
                  <a:lnTo>
                    <a:pt x="133" y="580"/>
                  </a:lnTo>
                  <a:lnTo>
                    <a:pt x="110" y="582"/>
                  </a:lnTo>
                  <a:lnTo>
                    <a:pt x="89" y="583"/>
                  </a:lnTo>
                  <a:lnTo>
                    <a:pt x="89" y="583"/>
                  </a:lnTo>
                  <a:lnTo>
                    <a:pt x="83" y="583"/>
                  </a:lnTo>
                  <a:lnTo>
                    <a:pt x="83" y="583"/>
                  </a:lnTo>
                  <a:close/>
                  <a:moveTo>
                    <a:pt x="308" y="197"/>
                  </a:moveTo>
                  <a:lnTo>
                    <a:pt x="308" y="197"/>
                  </a:lnTo>
                  <a:lnTo>
                    <a:pt x="313" y="198"/>
                  </a:lnTo>
                  <a:lnTo>
                    <a:pt x="318" y="201"/>
                  </a:lnTo>
                  <a:lnTo>
                    <a:pt x="318" y="201"/>
                  </a:lnTo>
                  <a:lnTo>
                    <a:pt x="319" y="203"/>
                  </a:lnTo>
                  <a:lnTo>
                    <a:pt x="321" y="207"/>
                  </a:lnTo>
                  <a:lnTo>
                    <a:pt x="321" y="211"/>
                  </a:lnTo>
                  <a:lnTo>
                    <a:pt x="321" y="215"/>
                  </a:lnTo>
                  <a:lnTo>
                    <a:pt x="321" y="216"/>
                  </a:lnTo>
                  <a:lnTo>
                    <a:pt x="321" y="218"/>
                  </a:lnTo>
                  <a:lnTo>
                    <a:pt x="321" y="218"/>
                  </a:lnTo>
                  <a:lnTo>
                    <a:pt x="322" y="221"/>
                  </a:lnTo>
                  <a:lnTo>
                    <a:pt x="322" y="225"/>
                  </a:lnTo>
                  <a:lnTo>
                    <a:pt x="321" y="229"/>
                  </a:lnTo>
                  <a:lnTo>
                    <a:pt x="317" y="234"/>
                  </a:lnTo>
                  <a:lnTo>
                    <a:pt x="317" y="234"/>
                  </a:lnTo>
                  <a:lnTo>
                    <a:pt x="314" y="239"/>
                  </a:lnTo>
                  <a:lnTo>
                    <a:pt x="312" y="243"/>
                  </a:lnTo>
                  <a:lnTo>
                    <a:pt x="307" y="254"/>
                  </a:lnTo>
                  <a:lnTo>
                    <a:pt x="301" y="269"/>
                  </a:lnTo>
                  <a:lnTo>
                    <a:pt x="296" y="285"/>
                  </a:lnTo>
                  <a:lnTo>
                    <a:pt x="296" y="285"/>
                  </a:lnTo>
                  <a:lnTo>
                    <a:pt x="292" y="296"/>
                  </a:lnTo>
                  <a:lnTo>
                    <a:pt x="292" y="296"/>
                  </a:lnTo>
                  <a:lnTo>
                    <a:pt x="289" y="304"/>
                  </a:lnTo>
                  <a:lnTo>
                    <a:pt x="285" y="311"/>
                  </a:lnTo>
                  <a:lnTo>
                    <a:pt x="276" y="327"/>
                  </a:lnTo>
                  <a:lnTo>
                    <a:pt x="276" y="327"/>
                  </a:lnTo>
                  <a:lnTo>
                    <a:pt x="271" y="334"/>
                  </a:lnTo>
                  <a:lnTo>
                    <a:pt x="271" y="334"/>
                  </a:lnTo>
                  <a:lnTo>
                    <a:pt x="256" y="360"/>
                  </a:lnTo>
                  <a:lnTo>
                    <a:pt x="256" y="360"/>
                  </a:lnTo>
                  <a:lnTo>
                    <a:pt x="246" y="376"/>
                  </a:lnTo>
                  <a:lnTo>
                    <a:pt x="235" y="392"/>
                  </a:lnTo>
                  <a:lnTo>
                    <a:pt x="224" y="408"/>
                  </a:lnTo>
                  <a:lnTo>
                    <a:pt x="210" y="422"/>
                  </a:lnTo>
                  <a:lnTo>
                    <a:pt x="210" y="422"/>
                  </a:lnTo>
                  <a:lnTo>
                    <a:pt x="187" y="443"/>
                  </a:lnTo>
                  <a:lnTo>
                    <a:pt x="166" y="461"/>
                  </a:lnTo>
                  <a:lnTo>
                    <a:pt x="144" y="478"/>
                  </a:lnTo>
                  <a:lnTo>
                    <a:pt x="123" y="493"/>
                  </a:lnTo>
                  <a:lnTo>
                    <a:pt x="123" y="493"/>
                  </a:lnTo>
                  <a:lnTo>
                    <a:pt x="112" y="501"/>
                  </a:lnTo>
                  <a:lnTo>
                    <a:pt x="99" y="509"/>
                  </a:lnTo>
                  <a:lnTo>
                    <a:pt x="99" y="509"/>
                  </a:lnTo>
                  <a:lnTo>
                    <a:pt x="82" y="523"/>
                  </a:lnTo>
                  <a:lnTo>
                    <a:pt x="72" y="529"/>
                  </a:lnTo>
                  <a:lnTo>
                    <a:pt x="62" y="534"/>
                  </a:lnTo>
                  <a:lnTo>
                    <a:pt x="45" y="542"/>
                  </a:lnTo>
                  <a:lnTo>
                    <a:pt x="64" y="545"/>
                  </a:lnTo>
                  <a:lnTo>
                    <a:pt x="64" y="545"/>
                  </a:lnTo>
                  <a:lnTo>
                    <a:pt x="78" y="546"/>
                  </a:lnTo>
                  <a:lnTo>
                    <a:pt x="80" y="546"/>
                  </a:lnTo>
                  <a:lnTo>
                    <a:pt x="80" y="546"/>
                  </a:lnTo>
                  <a:lnTo>
                    <a:pt x="97" y="545"/>
                  </a:lnTo>
                  <a:lnTo>
                    <a:pt x="115" y="542"/>
                  </a:lnTo>
                  <a:lnTo>
                    <a:pt x="115" y="542"/>
                  </a:lnTo>
                  <a:lnTo>
                    <a:pt x="127" y="541"/>
                  </a:lnTo>
                  <a:lnTo>
                    <a:pt x="141" y="539"/>
                  </a:lnTo>
                  <a:lnTo>
                    <a:pt x="141" y="539"/>
                  </a:lnTo>
                  <a:lnTo>
                    <a:pt x="158" y="538"/>
                  </a:lnTo>
                  <a:lnTo>
                    <a:pt x="177" y="534"/>
                  </a:lnTo>
                  <a:lnTo>
                    <a:pt x="197" y="529"/>
                  </a:lnTo>
                  <a:lnTo>
                    <a:pt x="219" y="522"/>
                  </a:lnTo>
                  <a:lnTo>
                    <a:pt x="241" y="512"/>
                  </a:lnTo>
                  <a:lnTo>
                    <a:pt x="265" y="502"/>
                  </a:lnTo>
                  <a:lnTo>
                    <a:pt x="290" y="489"/>
                  </a:lnTo>
                  <a:lnTo>
                    <a:pt x="317" y="476"/>
                  </a:lnTo>
                  <a:lnTo>
                    <a:pt x="317" y="476"/>
                  </a:lnTo>
                  <a:lnTo>
                    <a:pt x="338" y="465"/>
                  </a:lnTo>
                  <a:lnTo>
                    <a:pt x="357" y="452"/>
                  </a:lnTo>
                  <a:lnTo>
                    <a:pt x="377" y="440"/>
                  </a:lnTo>
                  <a:lnTo>
                    <a:pt x="396" y="426"/>
                  </a:lnTo>
                  <a:lnTo>
                    <a:pt x="414" y="412"/>
                  </a:lnTo>
                  <a:lnTo>
                    <a:pt x="431" y="395"/>
                  </a:lnTo>
                  <a:lnTo>
                    <a:pt x="447" y="379"/>
                  </a:lnTo>
                  <a:lnTo>
                    <a:pt x="461" y="360"/>
                  </a:lnTo>
                  <a:lnTo>
                    <a:pt x="461" y="360"/>
                  </a:lnTo>
                  <a:lnTo>
                    <a:pt x="472" y="344"/>
                  </a:lnTo>
                  <a:lnTo>
                    <a:pt x="472" y="344"/>
                  </a:lnTo>
                  <a:lnTo>
                    <a:pt x="484" y="328"/>
                  </a:lnTo>
                  <a:lnTo>
                    <a:pt x="495" y="310"/>
                  </a:lnTo>
                  <a:lnTo>
                    <a:pt x="500" y="301"/>
                  </a:lnTo>
                  <a:lnTo>
                    <a:pt x="504" y="291"/>
                  </a:lnTo>
                  <a:lnTo>
                    <a:pt x="507" y="282"/>
                  </a:lnTo>
                  <a:lnTo>
                    <a:pt x="509" y="272"/>
                  </a:lnTo>
                  <a:lnTo>
                    <a:pt x="509" y="272"/>
                  </a:lnTo>
                  <a:lnTo>
                    <a:pt x="511" y="258"/>
                  </a:lnTo>
                  <a:lnTo>
                    <a:pt x="513" y="247"/>
                  </a:lnTo>
                  <a:lnTo>
                    <a:pt x="517" y="237"/>
                  </a:lnTo>
                  <a:lnTo>
                    <a:pt x="523" y="225"/>
                  </a:lnTo>
                  <a:lnTo>
                    <a:pt x="523" y="225"/>
                  </a:lnTo>
                  <a:lnTo>
                    <a:pt x="527" y="221"/>
                  </a:lnTo>
                  <a:lnTo>
                    <a:pt x="533" y="219"/>
                  </a:lnTo>
                  <a:lnTo>
                    <a:pt x="535" y="218"/>
                  </a:lnTo>
                  <a:lnTo>
                    <a:pt x="536" y="215"/>
                  </a:lnTo>
                  <a:lnTo>
                    <a:pt x="536" y="215"/>
                  </a:lnTo>
                  <a:lnTo>
                    <a:pt x="537" y="212"/>
                  </a:lnTo>
                  <a:lnTo>
                    <a:pt x="540" y="207"/>
                  </a:lnTo>
                  <a:lnTo>
                    <a:pt x="544" y="204"/>
                  </a:lnTo>
                  <a:lnTo>
                    <a:pt x="547" y="204"/>
                  </a:lnTo>
                  <a:lnTo>
                    <a:pt x="551" y="203"/>
                  </a:lnTo>
                  <a:lnTo>
                    <a:pt x="551" y="203"/>
                  </a:lnTo>
                  <a:lnTo>
                    <a:pt x="575" y="205"/>
                  </a:lnTo>
                  <a:lnTo>
                    <a:pt x="575" y="205"/>
                  </a:lnTo>
                  <a:lnTo>
                    <a:pt x="592" y="206"/>
                  </a:lnTo>
                  <a:lnTo>
                    <a:pt x="609" y="207"/>
                  </a:lnTo>
                  <a:lnTo>
                    <a:pt x="609" y="207"/>
                  </a:lnTo>
                  <a:lnTo>
                    <a:pt x="622" y="206"/>
                  </a:lnTo>
                  <a:lnTo>
                    <a:pt x="632" y="205"/>
                  </a:lnTo>
                  <a:lnTo>
                    <a:pt x="642" y="203"/>
                  </a:lnTo>
                  <a:lnTo>
                    <a:pt x="652" y="200"/>
                  </a:lnTo>
                  <a:lnTo>
                    <a:pt x="652" y="200"/>
                  </a:lnTo>
                  <a:lnTo>
                    <a:pt x="656" y="197"/>
                  </a:lnTo>
                  <a:lnTo>
                    <a:pt x="657" y="193"/>
                  </a:lnTo>
                  <a:lnTo>
                    <a:pt x="657" y="193"/>
                  </a:lnTo>
                  <a:lnTo>
                    <a:pt x="657" y="190"/>
                  </a:lnTo>
                  <a:lnTo>
                    <a:pt x="657" y="187"/>
                  </a:lnTo>
                  <a:lnTo>
                    <a:pt x="652" y="181"/>
                  </a:lnTo>
                  <a:lnTo>
                    <a:pt x="645" y="172"/>
                  </a:lnTo>
                  <a:lnTo>
                    <a:pt x="635" y="164"/>
                  </a:lnTo>
                  <a:lnTo>
                    <a:pt x="635" y="164"/>
                  </a:lnTo>
                  <a:lnTo>
                    <a:pt x="628" y="157"/>
                  </a:lnTo>
                  <a:lnTo>
                    <a:pt x="628" y="157"/>
                  </a:lnTo>
                  <a:lnTo>
                    <a:pt x="620" y="148"/>
                  </a:lnTo>
                  <a:lnTo>
                    <a:pt x="611" y="142"/>
                  </a:lnTo>
                  <a:lnTo>
                    <a:pt x="602" y="137"/>
                  </a:lnTo>
                  <a:lnTo>
                    <a:pt x="593" y="132"/>
                  </a:lnTo>
                  <a:lnTo>
                    <a:pt x="587" y="130"/>
                  </a:lnTo>
                  <a:lnTo>
                    <a:pt x="587" y="130"/>
                  </a:lnTo>
                  <a:lnTo>
                    <a:pt x="574" y="122"/>
                  </a:lnTo>
                  <a:lnTo>
                    <a:pt x="562" y="113"/>
                  </a:lnTo>
                  <a:lnTo>
                    <a:pt x="535" y="93"/>
                  </a:lnTo>
                  <a:lnTo>
                    <a:pt x="535" y="93"/>
                  </a:lnTo>
                  <a:lnTo>
                    <a:pt x="509" y="75"/>
                  </a:lnTo>
                  <a:lnTo>
                    <a:pt x="495" y="65"/>
                  </a:lnTo>
                  <a:lnTo>
                    <a:pt x="482" y="57"/>
                  </a:lnTo>
                  <a:lnTo>
                    <a:pt x="468" y="50"/>
                  </a:lnTo>
                  <a:lnTo>
                    <a:pt x="454" y="45"/>
                  </a:lnTo>
                  <a:lnTo>
                    <a:pt x="439" y="42"/>
                  </a:lnTo>
                  <a:lnTo>
                    <a:pt x="425" y="41"/>
                  </a:lnTo>
                  <a:lnTo>
                    <a:pt x="425" y="41"/>
                  </a:lnTo>
                  <a:lnTo>
                    <a:pt x="417" y="41"/>
                  </a:lnTo>
                  <a:lnTo>
                    <a:pt x="408" y="42"/>
                  </a:lnTo>
                  <a:lnTo>
                    <a:pt x="400" y="45"/>
                  </a:lnTo>
                  <a:lnTo>
                    <a:pt x="392" y="47"/>
                  </a:lnTo>
                  <a:lnTo>
                    <a:pt x="392" y="47"/>
                  </a:lnTo>
                  <a:lnTo>
                    <a:pt x="367" y="59"/>
                  </a:lnTo>
                  <a:lnTo>
                    <a:pt x="352" y="67"/>
                  </a:lnTo>
                  <a:lnTo>
                    <a:pt x="339" y="74"/>
                  </a:lnTo>
                  <a:lnTo>
                    <a:pt x="325" y="82"/>
                  </a:lnTo>
                  <a:lnTo>
                    <a:pt x="312" y="92"/>
                  </a:lnTo>
                  <a:lnTo>
                    <a:pt x="298" y="103"/>
                  </a:lnTo>
                  <a:lnTo>
                    <a:pt x="286" y="114"/>
                  </a:lnTo>
                  <a:lnTo>
                    <a:pt x="286" y="114"/>
                  </a:lnTo>
                  <a:lnTo>
                    <a:pt x="283" y="116"/>
                  </a:lnTo>
                  <a:lnTo>
                    <a:pt x="281" y="117"/>
                  </a:lnTo>
                  <a:lnTo>
                    <a:pt x="275" y="119"/>
                  </a:lnTo>
                  <a:lnTo>
                    <a:pt x="275" y="119"/>
                  </a:lnTo>
                  <a:lnTo>
                    <a:pt x="268" y="120"/>
                  </a:lnTo>
                  <a:lnTo>
                    <a:pt x="261" y="124"/>
                  </a:lnTo>
                  <a:lnTo>
                    <a:pt x="261" y="124"/>
                  </a:lnTo>
                  <a:lnTo>
                    <a:pt x="257" y="127"/>
                  </a:lnTo>
                  <a:lnTo>
                    <a:pt x="253" y="130"/>
                  </a:lnTo>
                  <a:lnTo>
                    <a:pt x="246" y="137"/>
                  </a:lnTo>
                  <a:lnTo>
                    <a:pt x="246" y="137"/>
                  </a:lnTo>
                  <a:lnTo>
                    <a:pt x="238" y="145"/>
                  </a:lnTo>
                  <a:lnTo>
                    <a:pt x="238" y="145"/>
                  </a:lnTo>
                  <a:lnTo>
                    <a:pt x="231" y="152"/>
                  </a:lnTo>
                  <a:lnTo>
                    <a:pt x="231" y="152"/>
                  </a:lnTo>
                  <a:lnTo>
                    <a:pt x="219" y="163"/>
                  </a:lnTo>
                  <a:lnTo>
                    <a:pt x="208" y="173"/>
                  </a:lnTo>
                  <a:lnTo>
                    <a:pt x="204" y="178"/>
                  </a:lnTo>
                  <a:lnTo>
                    <a:pt x="202" y="184"/>
                  </a:lnTo>
                  <a:lnTo>
                    <a:pt x="201" y="189"/>
                  </a:lnTo>
                  <a:lnTo>
                    <a:pt x="201" y="194"/>
                  </a:lnTo>
                  <a:lnTo>
                    <a:pt x="201" y="194"/>
                  </a:lnTo>
                  <a:lnTo>
                    <a:pt x="203" y="197"/>
                  </a:lnTo>
                  <a:lnTo>
                    <a:pt x="205" y="199"/>
                  </a:lnTo>
                  <a:lnTo>
                    <a:pt x="208" y="201"/>
                  </a:lnTo>
                  <a:lnTo>
                    <a:pt x="212" y="203"/>
                  </a:lnTo>
                  <a:lnTo>
                    <a:pt x="223" y="205"/>
                  </a:lnTo>
                  <a:lnTo>
                    <a:pt x="237" y="206"/>
                  </a:lnTo>
                  <a:lnTo>
                    <a:pt x="240" y="205"/>
                  </a:lnTo>
                  <a:lnTo>
                    <a:pt x="240" y="205"/>
                  </a:lnTo>
                  <a:lnTo>
                    <a:pt x="251" y="205"/>
                  </a:lnTo>
                  <a:lnTo>
                    <a:pt x="261" y="204"/>
                  </a:lnTo>
                  <a:lnTo>
                    <a:pt x="281" y="201"/>
                  </a:lnTo>
                  <a:lnTo>
                    <a:pt x="281" y="201"/>
                  </a:lnTo>
                  <a:lnTo>
                    <a:pt x="306" y="197"/>
                  </a:lnTo>
                  <a:lnTo>
                    <a:pt x="306" y="197"/>
                  </a:lnTo>
                  <a:lnTo>
                    <a:pt x="308" y="197"/>
                  </a:lnTo>
                  <a:lnTo>
                    <a:pt x="308" y="197"/>
                  </a:lnTo>
                  <a:close/>
                </a:path>
              </a:pathLst>
            </a:custGeom>
            <a:grpFill/>
            <a:ln w="9525">
              <a:solidFill>
                <a:schemeClr val="tx1"/>
              </a:solidFill>
              <a:round/>
            </a:ln>
          </p:spPr>
          <p:txBody>
            <a:bodyPr vert="horz" wrap="square" lIns="121920" tIns="60960" rIns="121920" bIns="60960" numCol="1" anchor="t" anchorCtr="0" compatLnSpc="1"/>
            <a:lstStyle/>
            <a:p>
              <a:endParaRPr lang="zh-CN" altLang="en-US" sz="2400"/>
            </a:p>
          </p:txBody>
        </p:sp>
      </p:grpSp>
      <p:sp>
        <p:nvSpPr>
          <p:cNvPr id="122" name="文本框 121"/>
          <p:cNvSpPr txBox="1"/>
          <p:nvPr/>
        </p:nvSpPr>
        <p:spPr>
          <a:xfrm>
            <a:off x="1559107" y="2882325"/>
            <a:ext cx="2600829" cy="830997"/>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123" name="文本框 122"/>
          <p:cNvSpPr txBox="1"/>
          <p:nvPr/>
        </p:nvSpPr>
        <p:spPr>
          <a:xfrm>
            <a:off x="1600880" y="4556566"/>
            <a:ext cx="2600829" cy="830997"/>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124" name="文本框 123"/>
          <p:cNvSpPr txBox="1"/>
          <p:nvPr/>
        </p:nvSpPr>
        <p:spPr>
          <a:xfrm>
            <a:off x="8512997" y="4626691"/>
            <a:ext cx="2600829" cy="830997"/>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125" name="文本框 124"/>
          <p:cNvSpPr txBox="1"/>
          <p:nvPr/>
        </p:nvSpPr>
        <p:spPr>
          <a:xfrm>
            <a:off x="8493466" y="2826517"/>
            <a:ext cx="2600829" cy="830997"/>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465046" y="204604"/>
            <a:ext cx="11261908" cy="1283002"/>
          </a:xfrm>
          <a:prstGeom prst="rect">
            <a:avLst/>
          </a:prstGeom>
        </p:spPr>
      </p:pic>
      <p:sp>
        <p:nvSpPr>
          <p:cNvPr id="8" name="文本框 7"/>
          <p:cNvSpPr txBox="1"/>
          <p:nvPr/>
        </p:nvSpPr>
        <p:spPr>
          <a:xfrm>
            <a:off x="1893017" y="390829"/>
            <a:ext cx="3538792" cy="707886"/>
          </a:xfrm>
          <a:prstGeom prst="rect">
            <a:avLst/>
          </a:prstGeom>
          <a:noFill/>
        </p:spPr>
        <p:txBody>
          <a:bodyPr wrap="square" rtlCol="0">
            <a:spAutoFit/>
          </a:bodyPr>
          <a:lstStyle/>
          <a:p>
            <a:r>
              <a:rPr lang="zh-CN" altLang="en-US" sz="4000" b="1" dirty="0">
                <a:latin typeface="方正静蕾简体" panose="02000000000000000000" pitchFamily="2" charset="-122"/>
                <a:ea typeface="方正静蕾简体" panose="02000000000000000000" pitchFamily="2" charset="-122"/>
              </a:rPr>
              <a:t>这里是小标题</a:t>
            </a:r>
          </a:p>
        </p:txBody>
      </p:sp>
      <p:pic>
        <p:nvPicPr>
          <p:cNvPr id="20" name="图片 19"/>
          <p:cNvPicPr>
            <a:picLocks noChangeAspect="1"/>
          </p:cNvPicPr>
          <p:nvPr/>
        </p:nvPicPr>
        <p:blipFill>
          <a:blip r:embed="rId3"/>
          <a:stretch>
            <a:fillRect/>
          </a:stretch>
        </p:blipFill>
        <p:spPr>
          <a:xfrm>
            <a:off x="1357400" y="2425176"/>
            <a:ext cx="8563953" cy="2786913"/>
          </a:xfrm>
          <a:prstGeom prst="rect">
            <a:avLst/>
          </a:prstGeom>
        </p:spPr>
      </p:pic>
      <p:sp>
        <p:nvSpPr>
          <p:cNvPr id="126" name="任意多边形 125"/>
          <p:cNvSpPr/>
          <p:nvPr/>
        </p:nvSpPr>
        <p:spPr>
          <a:xfrm rot="5400000">
            <a:off x="1699339" y="2240118"/>
            <a:ext cx="1234413" cy="1941038"/>
          </a:xfrm>
          <a:custGeom>
            <a:avLst/>
            <a:gdLst>
              <a:gd name="connsiteX0" fmla="*/ 1220988 w 2550877"/>
              <a:gd name="connsiteY0" fmla="*/ 0 h 2161938"/>
              <a:gd name="connsiteX1" fmla="*/ 39888 w 2550877"/>
              <a:gd name="connsiteY1" fmla="*/ 1905000 h 2161938"/>
              <a:gd name="connsiteX2" fmla="*/ 2516388 w 2550877"/>
              <a:gd name="connsiteY2" fmla="*/ 1943100 h 2161938"/>
              <a:gd name="connsiteX3" fmla="*/ 1259088 w 2550877"/>
              <a:gd name="connsiteY3" fmla="*/ 50800 h 2161938"/>
            </a:gdLst>
            <a:ahLst/>
            <a:cxnLst>
              <a:cxn ang="0">
                <a:pos x="connsiteX0" y="connsiteY0"/>
              </a:cxn>
              <a:cxn ang="0">
                <a:pos x="connsiteX1" y="connsiteY1"/>
              </a:cxn>
              <a:cxn ang="0">
                <a:pos x="connsiteX2" y="connsiteY2"/>
              </a:cxn>
              <a:cxn ang="0">
                <a:pos x="connsiteX3" y="connsiteY3"/>
              </a:cxn>
            </a:cxnLst>
            <a:rect l="l" t="t" r="r" b="b"/>
            <a:pathLst>
              <a:path w="2550877" h="2161938">
                <a:moveTo>
                  <a:pt x="1220988" y="0"/>
                </a:moveTo>
                <a:cubicBezTo>
                  <a:pt x="522488" y="790575"/>
                  <a:pt x="-176012" y="1581150"/>
                  <a:pt x="39888" y="1905000"/>
                </a:cubicBezTo>
                <a:cubicBezTo>
                  <a:pt x="255788" y="2228850"/>
                  <a:pt x="2313188" y="2252133"/>
                  <a:pt x="2516388" y="1943100"/>
                </a:cubicBezTo>
                <a:cubicBezTo>
                  <a:pt x="2719588" y="1634067"/>
                  <a:pt x="1989338" y="842433"/>
                  <a:pt x="1259088" y="50800"/>
                </a:cubicBezTo>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useBgFill="1">
        <p:nvSpPr>
          <p:cNvPr id="127" name="椭圆 31"/>
          <p:cNvSpPr/>
          <p:nvPr/>
        </p:nvSpPr>
        <p:spPr>
          <a:xfrm rot="15654318">
            <a:off x="973980" y="2867614"/>
            <a:ext cx="757304" cy="74975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ln w="25400" cap="rnd">
            <a:solidFill>
              <a:srgbClr val="A77FC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28" name="任意多边形 127"/>
          <p:cNvSpPr/>
          <p:nvPr/>
        </p:nvSpPr>
        <p:spPr>
          <a:xfrm rot="5400000">
            <a:off x="4311492" y="2240119"/>
            <a:ext cx="1234413" cy="1941038"/>
          </a:xfrm>
          <a:custGeom>
            <a:avLst/>
            <a:gdLst>
              <a:gd name="connsiteX0" fmla="*/ 1220988 w 2550877"/>
              <a:gd name="connsiteY0" fmla="*/ 0 h 2161938"/>
              <a:gd name="connsiteX1" fmla="*/ 39888 w 2550877"/>
              <a:gd name="connsiteY1" fmla="*/ 1905000 h 2161938"/>
              <a:gd name="connsiteX2" fmla="*/ 2516388 w 2550877"/>
              <a:gd name="connsiteY2" fmla="*/ 1943100 h 2161938"/>
              <a:gd name="connsiteX3" fmla="*/ 1259088 w 2550877"/>
              <a:gd name="connsiteY3" fmla="*/ 50800 h 2161938"/>
            </a:gdLst>
            <a:ahLst/>
            <a:cxnLst>
              <a:cxn ang="0">
                <a:pos x="connsiteX0" y="connsiteY0"/>
              </a:cxn>
              <a:cxn ang="0">
                <a:pos x="connsiteX1" y="connsiteY1"/>
              </a:cxn>
              <a:cxn ang="0">
                <a:pos x="connsiteX2" y="connsiteY2"/>
              </a:cxn>
              <a:cxn ang="0">
                <a:pos x="connsiteX3" y="connsiteY3"/>
              </a:cxn>
            </a:cxnLst>
            <a:rect l="l" t="t" r="r" b="b"/>
            <a:pathLst>
              <a:path w="2550877" h="2161938">
                <a:moveTo>
                  <a:pt x="1220988" y="0"/>
                </a:moveTo>
                <a:cubicBezTo>
                  <a:pt x="522488" y="790575"/>
                  <a:pt x="-176012" y="1581150"/>
                  <a:pt x="39888" y="1905000"/>
                </a:cubicBezTo>
                <a:cubicBezTo>
                  <a:pt x="255788" y="2228850"/>
                  <a:pt x="2313188" y="2252133"/>
                  <a:pt x="2516388" y="1943100"/>
                </a:cubicBezTo>
                <a:cubicBezTo>
                  <a:pt x="2719588" y="1634067"/>
                  <a:pt x="1989338" y="842433"/>
                  <a:pt x="1259088" y="50800"/>
                </a:cubicBezTo>
              </a:path>
            </a:pathLst>
          </a:custGeom>
          <a:noFill/>
          <a:ln w="25400" cap="rnd">
            <a:solidFill>
              <a:srgbClr val="6FCEC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useBgFill="1">
        <p:nvSpPr>
          <p:cNvPr id="129" name="椭圆 31"/>
          <p:cNvSpPr/>
          <p:nvPr/>
        </p:nvSpPr>
        <p:spPr>
          <a:xfrm rot="15654318">
            <a:off x="3586133" y="2867615"/>
            <a:ext cx="757304" cy="74975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ln w="25400" cap="rnd">
            <a:solidFill>
              <a:srgbClr val="6FCEC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30" name="任意多边形 129"/>
          <p:cNvSpPr/>
          <p:nvPr/>
        </p:nvSpPr>
        <p:spPr>
          <a:xfrm rot="5400000">
            <a:off x="6923645" y="2240118"/>
            <a:ext cx="1234413" cy="1941038"/>
          </a:xfrm>
          <a:custGeom>
            <a:avLst/>
            <a:gdLst>
              <a:gd name="connsiteX0" fmla="*/ 1220988 w 2550877"/>
              <a:gd name="connsiteY0" fmla="*/ 0 h 2161938"/>
              <a:gd name="connsiteX1" fmla="*/ 39888 w 2550877"/>
              <a:gd name="connsiteY1" fmla="*/ 1905000 h 2161938"/>
              <a:gd name="connsiteX2" fmla="*/ 2516388 w 2550877"/>
              <a:gd name="connsiteY2" fmla="*/ 1943100 h 2161938"/>
              <a:gd name="connsiteX3" fmla="*/ 1259088 w 2550877"/>
              <a:gd name="connsiteY3" fmla="*/ 50800 h 2161938"/>
            </a:gdLst>
            <a:ahLst/>
            <a:cxnLst>
              <a:cxn ang="0">
                <a:pos x="connsiteX0" y="connsiteY0"/>
              </a:cxn>
              <a:cxn ang="0">
                <a:pos x="connsiteX1" y="connsiteY1"/>
              </a:cxn>
              <a:cxn ang="0">
                <a:pos x="connsiteX2" y="connsiteY2"/>
              </a:cxn>
              <a:cxn ang="0">
                <a:pos x="connsiteX3" y="connsiteY3"/>
              </a:cxn>
            </a:cxnLst>
            <a:rect l="l" t="t" r="r" b="b"/>
            <a:pathLst>
              <a:path w="2550877" h="2161938">
                <a:moveTo>
                  <a:pt x="1220988" y="0"/>
                </a:moveTo>
                <a:cubicBezTo>
                  <a:pt x="522488" y="790575"/>
                  <a:pt x="-176012" y="1581150"/>
                  <a:pt x="39888" y="1905000"/>
                </a:cubicBezTo>
                <a:cubicBezTo>
                  <a:pt x="255788" y="2228850"/>
                  <a:pt x="2313188" y="2252133"/>
                  <a:pt x="2516388" y="1943100"/>
                </a:cubicBezTo>
                <a:cubicBezTo>
                  <a:pt x="2719588" y="1634067"/>
                  <a:pt x="1989338" y="842433"/>
                  <a:pt x="1259088" y="50800"/>
                </a:cubicBezTo>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useBgFill="1">
        <p:nvSpPr>
          <p:cNvPr id="131" name="椭圆 31"/>
          <p:cNvSpPr/>
          <p:nvPr/>
        </p:nvSpPr>
        <p:spPr>
          <a:xfrm rot="15654318">
            <a:off x="6198286" y="2867614"/>
            <a:ext cx="757304" cy="74975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ln w="25400" cap="rnd">
            <a:solidFill>
              <a:srgbClr val="A77FC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32" name="任意多边形 131"/>
          <p:cNvSpPr/>
          <p:nvPr/>
        </p:nvSpPr>
        <p:spPr>
          <a:xfrm rot="5400000">
            <a:off x="9535798" y="2240119"/>
            <a:ext cx="1234413" cy="1941038"/>
          </a:xfrm>
          <a:custGeom>
            <a:avLst/>
            <a:gdLst>
              <a:gd name="connsiteX0" fmla="*/ 1220988 w 2550877"/>
              <a:gd name="connsiteY0" fmla="*/ 0 h 2161938"/>
              <a:gd name="connsiteX1" fmla="*/ 39888 w 2550877"/>
              <a:gd name="connsiteY1" fmla="*/ 1905000 h 2161938"/>
              <a:gd name="connsiteX2" fmla="*/ 2516388 w 2550877"/>
              <a:gd name="connsiteY2" fmla="*/ 1943100 h 2161938"/>
              <a:gd name="connsiteX3" fmla="*/ 1259088 w 2550877"/>
              <a:gd name="connsiteY3" fmla="*/ 50800 h 2161938"/>
            </a:gdLst>
            <a:ahLst/>
            <a:cxnLst>
              <a:cxn ang="0">
                <a:pos x="connsiteX0" y="connsiteY0"/>
              </a:cxn>
              <a:cxn ang="0">
                <a:pos x="connsiteX1" y="connsiteY1"/>
              </a:cxn>
              <a:cxn ang="0">
                <a:pos x="connsiteX2" y="connsiteY2"/>
              </a:cxn>
              <a:cxn ang="0">
                <a:pos x="connsiteX3" y="connsiteY3"/>
              </a:cxn>
            </a:cxnLst>
            <a:rect l="l" t="t" r="r" b="b"/>
            <a:pathLst>
              <a:path w="2550877" h="2161938">
                <a:moveTo>
                  <a:pt x="1220988" y="0"/>
                </a:moveTo>
                <a:cubicBezTo>
                  <a:pt x="522488" y="790575"/>
                  <a:pt x="-176012" y="1581150"/>
                  <a:pt x="39888" y="1905000"/>
                </a:cubicBezTo>
                <a:cubicBezTo>
                  <a:pt x="255788" y="2228850"/>
                  <a:pt x="2313188" y="2252133"/>
                  <a:pt x="2516388" y="1943100"/>
                </a:cubicBezTo>
                <a:cubicBezTo>
                  <a:pt x="2719588" y="1634067"/>
                  <a:pt x="1989338" y="842433"/>
                  <a:pt x="1259088" y="50800"/>
                </a:cubicBezTo>
              </a:path>
            </a:pathLst>
          </a:custGeom>
          <a:noFill/>
          <a:ln w="25400" cap="rnd">
            <a:solidFill>
              <a:srgbClr val="6FCEC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useBgFill="1">
        <p:nvSpPr>
          <p:cNvPr id="133" name="椭圆 31"/>
          <p:cNvSpPr/>
          <p:nvPr/>
        </p:nvSpPr>
        <p:spPr>
          <a:xfrm rot="15654318">
            <a:off x="8810439" y="2867615"/>
            <a:ext cx="757304" cy="74975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ln w="25400" cap="rnd">
            <a:solidFill>
              <a:srgbClr val="6FCEC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nvGrpSpPr>
          <p:cNvPr id="134" name="组合 133"/>
          <p:cNvGrpSpPr/>
          <p:nvPr/>
        </p:nvGrpSpPr>
        <p:grpSpPr>
          <a:xfrm>
            <a:off x="6973911" y="2895415"/>
            <a:ext cx="545984" cy="575920"/>
            <a:chOff x="4197350" y="2182813"/>
            <a:chExt cx="608013" cy="641350"/>
          </a:xfrm>
          <a:solidFill>
            <a:schemeClr val="bg1"/>
          </a:solidFill>
        </p:grpSpPr>
        <p:sp>
          <p:nvSpPr>
            <p:cNvPr id="135"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36"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37"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38"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39"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40"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41"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42"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43"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44"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45"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46"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47"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48"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49"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50"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51"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52"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53"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54"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55"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56"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57"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58"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59"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60"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61"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62"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63"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64"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65"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66"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67"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68"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69"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70"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71"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72"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73"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74"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75"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76"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77"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78"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79"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80"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grpSp>
      <p:grpSp>
        <p:nvGrpSpPr>
          <p:cNvPr id="181" name="组合 180"/>
          <p:cNvGrpSpPr/>
          <p:nvPr/>
        </p:nvGrpSpPr>
        <p:grpSpPr>
          <a:xfrm>
            <a:off x="1913916" y="2904879"/>
            <a:ext cx="585899" cy="598729"/>
            <a:chOff x="5268913" y="4124325"/>
            <a:chExt cx="652463" cy="666751"/>
          </a:xfrm>
          <a:solidFill>
            <a:schemeClr val="bg1"/>
          </a:solidFill>
        </p:grpSpPr>
        <p:sp>
          <p:nvSpPr>
            <p:cNvPr id="182" name="Freeform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83" name="Freeform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84" name="Freeform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85" name="Freeform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86" name="Freeform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87" name="Freeform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88" name="Freeform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89" name="Freeform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90" name="Freeform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91" name="Freeform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92" name="Freeform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93" name="Freeform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94" name="Freeform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95" name="Freeform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96" name="Freeform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97" name="Freeform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98" name="Freeform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99" name="Freeform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200" name="Freeform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201" name="Freeform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grpSp>
      <p:grpSp>
        <p:nvGrpSpPr>
          <p:cNvPr id="202" name="组合 201"/>
          <p:cNvGrpSpPr/>
          <p:nvPr/>
        </p:nvGrpSpPr>
        <p:grpSpPr>
          <a:xfrm>
            <a:off x="4506853" y="2858313"/>
            <a:ext cx="601582" cy="608708"/>
            <a:chOff x="4194175" y="1193800"/>
            <a:chExt cx="669926" cy="677863"/>
          </a:xfrm>
          <a:solidFill>
            <a:schemeClr val="bg1"/>
          </a:solidFill>
        </p:grpSpPr>
        <p:sp>
          <p:nvSpPr>
            <p:cNvPr id="203" name="Freeform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04" name="Freeform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05" name="Freeform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06" name="Freeform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07" name="Freeform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08" name="Freeform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09" name="Freeform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10" name="Freeform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11" name="Freeform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12" name="Freeform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13" name="Freeform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14" name="Freeform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15" name="Freeform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16" name="Freeform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17" name="Freeform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18" name="Freeform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19" name="Freeform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20" name="Freeform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21" name="Freeform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22" name="Freeform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23" name="Freeform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24" name="Freeform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25" name="Freeform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26" name="Freeform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27" name="Freeform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28" name="Freeform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29" name="Freeform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30" name="Freeform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31" name="Freeform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32" name="Freeform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33" name="Freeform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34" name="Freeform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35" name="Freeform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36" name="Freeform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37" name="Freeform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38" name="Freeform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39" name="Freeform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40" name="Freeform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grpSp>
      <p:grpSp>
        <p:nvGrpSpPr>
          <p:cNvPr id="241" name="组合 240"/>
          <p:cNvGrpSpPr/>
          <p:nvPr/>
        </p:nvGrpSpPr>
        <p:grpSpPr>
          <a:xfrm>
            <a:off x="9668836" y="2870849"/>
            <a:ext cx="627241" cy="642921"/>
            <a:chOff x="3282950" y="1154113"/>
            <a:chExt cx="698501" cy="715963"/>
          </a:xfrm>
          <a:solidFill>
            <a:schemeClr val="bg1"/>
          </a:solidFill>
        </p:grpSpPr>
        <p:sp>
          <p:nvSpPr>
            <p:cNvPr id="242" name="Freeform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43" name="Freeform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44" name="Freeform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45" name="Freeform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46" name="Freeform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47" name="Freeform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48" name="Freeform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49" name="Freeform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50" name="Freeform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51" name="Freeform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52" name="Freeform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53" name="Freeform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54" name="Freeform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55" name="Freeform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56" name="Freeform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57" name="Freeform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58" name="Freeform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59" name="Freeform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60" name="Freeform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61" name="Freeform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62" name="Freeform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63" name="Freeform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264" name="Freeform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grpSp>
      <p:sp>
        <p:nvSpPr>
          <p:cNvPr id="265" name="文本框 264"/>
          <p:cNvSpPr txBox="1"/>
          <p:nvPr/>
        </p:nvSpPr>
        <p:spPr>
          <a:xfrm>
            <a:off x="1149192" y="2705276"/>
            <a:ext cx="582681" cy="1015663"/>
          </a:xfrm>
          <a:prstGeom prst="rect">
            <a:avLst/>
          </a:prstGeom>
          <a:noFill/>
          <a:ln>
            <a:noFill/>
          </a:ln>
        </p:spPr>
        <p:txBody>
          <a:bodyPr wrap="square" rtlCol="0">
            <a:spAutoFit/>
          </a:bodyPr>
          <a:lstStyle/>
          <a:p>
            <a:r>
              <a:rPr lang="en-US" altLang="zh-CN" sz="6000" b="1" dirty="0">
                <a:latin typeface="方正静蕾简体" panose="02000000000000000000" pitchFamily="2" charset="-122"/>
                <a:ea typeface="方正静蕾简体" panose="02000000000000000000" pitchFamily="2" charset="-122"/>
              </a:rPr>
              <a:t>1</a:t>
            </a:r>
            <a:endParaRPr lang="zh-CN" altLang="en-US" sz="6000" b="1" dirty="0">
              <a:latin typeface="方正静蕾简体" panose="02000000000000000000" pitchFamily="2" charset="-122"/>
              <a:ea typeface="方正静蕾简体" panose="02000000000000000000" pitchFamily="2" charset="-122"/>
            </a:endParaRPr>
          </a:p>
        </p:txBody>
      </p:sp>
      <p:sp>
        <p:nvSpPr>
          <p:cNvPr id="266" name="文本框 265"/>
          <p:cNvSpPr txBox="1"/>
          <p:nvPr/>
        </p:nvSpPr>
        <p:spPr>
          <a:xfrm>
            <a:off x="3730701" y="2720327"/>
            <a:ext cx="582681" cy="1015663"/>
          </a:xfrm>
          <a:prstGeom prst="rect">
            <a:avLst/>
          </a:prstGeom>
          <a:noFill/>
          <a:ln>
            <a:noFill/>
          </a:ln>
        </p:spPr>
        <p:txBody>
          <a:bodyPr wrap="square" rtlCol="0">
            <a:spAutoFit/>
          </a:bodyPr>
          <a:lstStyle/>
          <a:p>
            <a:r>
              <a:rPr lang="en-US" altLang="zh-CN" sz="6000" b="1" dirty="0">
                <a:latin typeface="方正静蕾简体" panose="02000000000000000000" pitchFamily="2" charset="-122"/>
                <a:ea typeface="方正静蕾简体" panose="02000000000000000000" pitchFamily="2" charset="-122"/>
              </a:rPr>
              <a:t>2</a:t>
            </a:r>
            <a:endParaRPr lang="zh-CN" altLang="en-US" sz="6000" b="1" dirty="0">
              <a:latin typeface="方正静蕾简体" panose="02000000000000000000" pitchFamily="2" charset="-122"/>
              <a:ea typeface="方正静蕾简体" panose="02000000000000000000" pitchFamily="2" charset="-122"/>
            </a:endParaRPr>
          </a:p>
        </p:txBody>
      </p:sp>
      <p:sp>
        <p:nvSpPr>
          <p:cNvPr id="267" name="文本框 266"/>
          <p:cNvSpPr txBox="1"/>
          <p:nvPr/>
        </p:nvSpPr>
        <p:spPr>
          <a:xfrm>
            <a:off x="6377476" y="2721978"/>
            <a:ext cx="582681" cy="1015663"/>
          </a:xfrm>
          <a:prstGeom prst="rect">
            <a:avLst/>
          </a:prstGeom>
          <a:noFill/>
          <a:ln>
            <a:noFill/>
          </a:ln>
        </p:spPr>
        <p:txBody>
          <a:bodyPr wrap="square" rtlCol="0">
            <a:spAutoFit/>
          </a:bodyPr>
          <a:lstStyle/>
          <a:p>
            <a:r>
              <a:rPr lang="en-US" altLang="zh-CN" sz="6000" b="1" dirty="0">
                <a:latin typeface="方正静蕾简体" panose="02000000000000000000" pitchFamily="2" charset="-122"/>
                <a:ea typeface="方正静蕾简体" panose="02000000000000000000" pitchFamily="2" charset="-122"/>
              </a:rPr>
              <a:t>3</a:t>
            </a:r>
            <a:endParaRPr lang="zh-CN" altLang="en-US" sz="6000" b="1" dirty="0">
              <a:latin typeface="方正静蕾简体" panose="02000000000000000000" pitchFamily="2" charset="-122"/>
              <a:ea typeface="方正静蕾简体" panose="02000000000000000000" pitchFamily="2" charset="-122"/>
            </a:endParaRPr>
          </a:p>
        </p:txBody>
      </p:sp>
      <p:sp>
        <p:nvSpPr>
          <p:cNvPr id="268" name="文本框 267"/>
          <p:cNvSpPr txBox="1"/>
          <p:nvPr/>
        </p:nvSpPr>
        <p:spPr>
          <a:xfrm>
            <a:off x="8945741" y="2721978"/>
            <a:ext cx="582681" cy="1015663"/>
          </a:xfrm>
          <a:prstGeom prst="rect">
            <a:avLst/>
          </a:prstGeom>
          <a:noFill/>
          <a:ln>
            <a:noFill/>
          </a:ln>
        </p:spPr>
        <p:txBody>
          <a:bodyPr wrap="square" rtlCol="0">
            <a:spAutoFit/>
          </a:bodyPr>
          <a:lstStyle/>
          <a:p>
            <a:r>
              <a:rPr lang="en-US" altLang="zh-CN" sz="6000" b="1" dirty="0">
                <a:latin typeface="方正静蕾简体" panose="02000000000000000000" pitchFamily="2" charset="-122"/>
                <a:ea typeface="方正静蕾简体" panose="02000000000000000000" pitchFamily="2" charset="-122"/>
              </a:rPr>
              <a:t>4</a:t>
            </a:r>
            <a:endParaRPr lang="zh-CN" altLang="en-US" sz="6000" b="1" dirty="0">
              <a:latin typeface="方正静蕾简体" panose="02000000000000000000" pitchFamily="2" charset="-122"/>
              <a:ea typeface="方正静蕾简体" panose="02000000000000000000" pitchFamily="2" charset="-122"/>
            </a:endParaRPr>
          </a:p>
        </p:txBody>
      </p:sp>
      <p:sp>
        <p:nvSpPr>
          <p:cNvPr id="269" name="文本框 268"/>
          <p:cNvSpPr txBox="1"/>
          <p:nvPr/>
        </p:nvSpPr>
        <p:spPr>
          <a:xfrm>
            <a:off x="1201671" y="4164272"/>
            <a:ext cx="1424489" cy="523220"/>
          </a:xfrm>
          <a:prstGeom prst="rect">
            <a:avLst/>
          </a:prstGeom>
          <a:noFill/>
          <a:ln>
            <a:noFill/>
          </a:ln>
        </p:spPr>
        <p:txBody>
          <a:bodyPr wrap="square" rtlCol="0">
            <a:spAutoFit/>
          </a:bodyPr>
          <a:lstStyle/>
          <a:p>
            <a:r>
              <a:rPr lang="zh-CN" altLang="en-US" sz="2800" b="1" dirty="0">
                <a:latin typeface="方正静蕾简体" panose="02000000000000000000" pitchFamily="2" charset="-122"/>
                <a:ea typeface="方正静蕾简体" panose="02000000000000000000" pitchFamily="2" charset="-122"/>
              </a:rPr>
              <a:t>小标题</a:t>
            </a:r>
            <a:endParaRPr lang="en-US" altLang="zh-CN" sz="2800" b="1" dirty="0">
              <a:latin typeface="方正静蕾简体" panose="02000000000000000000" pitchFamily="2" charset="-122"/>
              <a:ea typeface="方正静蕾简体" panose="02000000000000000000" pitchFamily="2" charset="-122"/>
            </a:endParaRPr>
          </a:p>
        </p:txBody>
      </p:sp>
      <p:sp>
        <p:nvSpPr>
          <p:cNvPr id="270" name="文本框 269"/>
          <p:cNvSpPr txBox="1"/>
          <p:nvPr/>
        </p:nvSpPr>
        <p:spPr>
          <a:xfrm>
            <a:off x="622054" y="4633342"/>
            <a:ext cx="2600829" cy="830997"/>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271" name="文本框 270"/>
          <p:cNvSpPr txBox="1"/>
          <p:nvPr/>
        </p:nvSpPr>
        <p:spPr>
          <a:xfrm>
            <a:off x="3998462" y="4142189"/>
            <a:ext cx="1424489" cy="523220"/>
          </a:xfrm>
          <a:prstGeom prst="rect">
            <a:avLst/>
          </a:prstGeom>
          <a:noFill/>
          <a:ln>
            <a:noFill/>
          </a:ln>
        </p:spPr>
        <p:txBody>
          <a:bodyPr wrap="square" rtlCol="0">
            <a:spAutoFit/>
          </a:bodyPr>
          <a:lstStyle/>
          <a:p>
            <a:r>
              <a:rPr lang="zh-CN" altLang="en-US" sz="2800" b="1" dirty="0">
                <a:latin typeface="方正静蕾简体" panose="02000000000000000000" pitchFamily="2" charset="-122"/>
                <a:ea typeface="方正静蕾简体" panose="02000000000000000000" pitchFamily="2" charset="-122"/>
              </a:rPr>
              <a:t>小标题</a:t>
            </a:r>
            <a:endParaRPr lang="en-US" altLang="zh-CN" sz="2800" b="1" dirty="0">
              <a:latin typeface="方正静蕾简体" panose="02000000000000000000" pitchFamily="2" charset="-122"/>
              <a:ea typeface="方正静蕾简体" panose="02000000000000000000" pitchFamily="2" charset="-122"/>
            </a:endParaRPr>
          </a:p>
        </p:txBody>
      </p:sp>
      <p:sp>
        <p:nvSpPr>
          <p:cNvPr id="272" name="文本框 271"/>
          <p:cNvSpPr txBox="1"/>
          <p:nvPr/>
        </p:nvSpPr>
        <p:spPr>
          <a:xfrm>
            <a:off x="3418845" y="4611259"/>
            <a:ext cx="2600829" cy="830997"/>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273" name="文本框 272"/>
          <p:cNvSpPr txBox="1"/>
          <p:nvPr/>
        </p:nvSpPr>
        <p:spPr>
          <a:xfrm>
            <a:off x="6600623" y="4125738"/>
            <a:ext cx="1424489" cy="523220"/>
          </a:xfrm>
          <a:prstGeom prst="rect">
            <a:avLst/>
          </a:prstGeom>
          <a:noFill/>
          <a:ln>
            <a:noFill/>
          </a:ln>
        </p:spPr>
        <p:txBody>
          <a:bodyPr wrap="square" rtlCol="0">
            <a:spAutoFit/>
          </a:bodyPr>
          <a:lstStyle/>
          <a:p>
            <a:r>
              <a:rPr lang="zh-CN" altLang="en-US" sz="2800" b="1" dirty="0">
                <a:latin typeface="方正静蕾简体" panose="02000000000000000000" pitchFamily="2" charset="-122"/>
                <a:ea typeface="方正静蕾简体" panose="02000000000000000000" pitchFamily="2" charset="-122"/>
              </a:rPr>
              <a:t>小标题</a:t>
            </a:r>
            <a:endParaRPr lang="en-US" altLang="zh-CN" sz="2800" b="1" dirty="0">
              <a:latin typeface="方正静蕾简体" panose="02000000000000000000" pitchFamily="2" charset="-122"/>
              <a:ea typeface="方正静蕾简体" panose="02000000000000000000" pitchFamily="2" charset="-122"/>
            </a:endParaRPr>
          </a:p>
        </p:txBody>
      </p:sp>
      <p:sp>
        <p:nvSpPr>
          <p:cNvPr id="274" name="文本框 273"/>
          <p:cNvSpPr txBox="1"/>
          <p:nvPr/>
        </p:nvSpPr>
        <p:spPr>
          <a:xfrm>
            <a:off x="6021006" y="4594808"/>
            <a:ext cx="2600829" cy="830997"/>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275" name="文本框 274"/>
          <p:cNvSpPr txBox="1"/>
          <p:nvPr/>
        </p:nvSpPr>
        <p:spPr>
          <a:xfrm>
            <a:off x="9397414" y="4103655"/>
            <a:ext cx="1424489" cy="523220"/>
          </a:xfrm>
          <a:prstGeom prst="rect">
            <a:avLst/>
          </a:prstGeom>
          <a:noFill/>
          <a:ln>
            <a:noFill/>
          </a:ln>
        </p:spPr>
        <p:txBody>
          <a:bodyPr wrap="square" rtlCol="0">
            <a:spAutoFit/>
          </a:bodyPr>
          <a:lstStyle/>
          <a:p>
            <a:r>
              <a:rPr lang="zh-CN" altLang="en-US" sz="2800" b="1" dirty="0">
                <a:latin typeface="方正静蕾简体" panose="02000000000000000000" pitchFamily="2" charset="-122"/>
                <a:ea typeface="方正静蕾简体" panose="02000000000000000000" pitchFamily="2" charset="-122"/>
              </a:rPr>
              <a:t>小标题</a:t>
            </a:r>
            <a:endParaRPr lang="en-US" altLang="zh-CN" sz="2800" b="1" dirty="0">
              <a:latin typeface="方正静蕾简体" panose="02000000000000000000" pitchFamily="2" charset="-122"/>
              <a:ea typeface="方正静蕾简体" panose="02000000000000000000" pitchFamily="2" charset="-122"/>
            </a:endParaRPr>
          </a:p>
        </p:txBody>
      </p:sp>
      <p:sp>
        <p:nvSpPr>
          <p:cNvPr id="276" name="文本框 275"/>
          <p:cNvSpPr txBox="1"/>
          <p:nvPr/>
        </p:nvSpPr>
        <p:spPr>
          <a:xfrm>
            <a:off x="8817797" y="4572725"/>
            <a:ext cx="2600829" cy="830997"/>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465046" y="204604"/>
            <a:ext cx="11261908" cy="1283002"/>
          </a:xfrm>
          <a:prstGeom prst="rect">
            <a:avLst/>
          </a:prstGeom>
        </p:spPr>
      </p:pic>
      <p:sp>
        <p:nvSpPr>
          <p:cNvPr id="8" name="文本框 7"/>
          <p:cNvSpPr txBox="1"/>
          <p:nvPr/>
        </p:nvSpPr>
        <p:spPr>
          <a:xfrm>
            <a:off x="1893017" y="390829"/>
            <a:ext cx="3538792" cy="707886"/>
          </a:xfrm>
          <a:prstGeom prst="rect">
            <a:avLst/>
          </a:prstGeom>
          <a:noFill/>
        </p:spPr>
        <p:txBody>
          <a:bodyPr wrap="square" rtlCol="0">
            <a:spAutoFit/>
          </a:bodyPr>
          <a:lstStyle/>
          <a:p>
            <a:r>
              <a:rPr lang="zh-CN" altLang="en-US" sz="4000" b="1" dirty="0">
                <a:latin typeface="方正静蕾简体" panose="02000000000000000000" pitchFamily="2" charset="-122"/>
                <a:ea typeface="方正静蕾简体" panose="02000000000000000000" pitchFamily="2" charset="-122"/>
              </a:rPr>
              <a:t>这里是小标题</a:t>
            </a:r>
          </a:p>
        </p:txBody>
      </p:sp>
      <p:pic>
        <p:nvPicPr>
          <p:cNvPr id="20" name="图片 19"/>
          <p:cNvPicPr>
            <a:picLocks noChangeAspect="1"/>
          </p:cNvPicPr>
          <p:nvPr/>
        </p:nvPicPr>
        <p:blipFill>
          <a:blip r:embed="rId3"/>
          <a:stretch>
            <a:fillRect/>
          </a:stretch>
        </p:blipFill>
        <p:spPr>
          <a:xfrm>
            <a:off x="1357400" y="2425176"/>
            <a:ext cx="8563953" cy="2786913"/>
          </a:xfrm>
          <a:prstGeom prst="rect">
            <a:avLst/>
          </a:prstGeom>
        </p:spPr>
      </p:pic>
      <p:sp>
        <p:nvSpPr>
          <p:cNvPr id="277" name="弧形 276"/>
          <p:cNvSpPr/>
          <p:nvPr/>
        </p:nvSpPr>
        <p:spPr>
          <a:xfrm>
            <a:off x="4329502" y="2136338"/>
            <a:ext cx="3431267" cy="3431267"/>
          </a:xfrm>
          <a:prstGeom prst="arc">
            <a:avLst>
              <a:gd name="adj1" fmla="val 13254030"/>
              <a:gd name="adj2" fmla="val 12234999"/>
            </a:avLst>
          </a:prstGeom>
          <a:ln w="57150" cap="rnd">
            <a:solidFill>
              <a:srgbClr val="A77FC6"/>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latin typeface="华文细黑" panose="02010600040101010101" pitchFamily="2" charset="-122"/>
              <a:ea typeface="华文细黑" panose="02010600040101010101" pitchFamily="2" charset="-122"/>
            </a:endParaRPr>
          </a:p>
        </p:txBody>
      </p:sp>
      <p:grpSp>
        <p:nvGrpSpPr>
          <p:cNvPr id="278" name="组合 277"/>
          <p:cNvGrpSpPr/>
          <p:nvPr/>
        </p:nvGrpSpPr>
        <p:grpSpPr>
          <a:xfrm>
            <a:off x="6807596" y="2117983"/>
            <a:ext cx="889884" cy="898847"/>
            <a:chOff x="6480051" y="1981505"/>
            <a:chExt cx="889884" cy="898847"/>
          </a:xfrm>
        </p:grpSpPr>
        <p:sp useBgFill="1">
          <p:nvSpPr>
            <p:cNvPr id="279" name="椭圆 31"/>
            <p:cNvSpPr/>
            <p:nvPr/>
          </p:nvSpPr>
          <p:spPr>
            <a:xfrm rot="15654318">
              <a:off x="6475569" y="1985987"/>
              <a:ext cx="898847" cy="88988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ln w="25400" cap="rnd">
              <a:solidFill>
                <a:srgbClr val="A77FC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nvGrpSpPr>
            <p:cNvPr id="280" name="组合 279"/>
            <p:cNvGrpSpPr/>
            <p:nvPr/>
          </p:nvGrpSpPr>
          <p:grpSpPr>
            <a:xfrm>
              <a:off x="6686480" y="2176528"/>
              <a:ext cx="499267" cy="527865"/>
              <a:chOff x="5181601" y="2120900"/>
              <a:chExt cx="665163" cy="703263"/>
            </a:xfrm>
            <a:solidFill>
              <a:schemeClr val="bg1"/>
            </a:solidFill>
          </p:grpSpPr>
          <p:sp>
            <p:nvSpPr>
              <p:cNvPr id="281" name="Freeform 540"/>
              <p:cNvSpPr/>
              <p:nvPr/>
            </p:nvSpPr>
            <p:spPr bwMode="auto">
              <a:xfrm>
                <a:off x="5226051" y="2433638"/>
                <a:ext cx="6350" cy="44450"/>
              </a:xfrm>
              <a:custGeom>
                <a:avLst/>
                <a:gdLst/>
                <a:ahLst/>
                <a:cxnLst>
                  <a:cxn ang="0">
                    <a:pos x="11" y="47"/>
                  </a:cxn>
                  <a:cxn ang="0">
                    <a:pos x="11" y="47"/>
                  </a:cxn>
                  <a:cxn ang="0">
                    <a:pos x="11" y="36"/>
                  </a:cxn>
                  <a:cxn ang="0">
                    <a:pos x="11" y="26"/>
                  </a:cxn>
                  <a:cxn ang="0">
                    <a:pos x="11" y="4"/>
                  </a:cxn>
                  <a:cxn ang="0">
                    <a:pos x="11" y="4"/>
                  </a:cxn>
                  <a:cxn ang="0">
                    <a:pos x="10" y="3"/>
                  </a:cxn>
                  <a:cxn ang="0">
                    <a:pos x="9" y="1"/>
                  </a:cxn>
                  <a:cxn ang="0">
                    <a:pos x="8" y="0"/>
                  </a:cxn>
                  <a:cxn ang="0">
                    <a:pos x="6" y="0"/>
                  </a:cxn>
                  <a:cxn ang="0">
                    <a:pos x="3" y="0"/>
                  </a:cxn>
                  <a:cxn ang="0">
                    <a:pos x="2" y="1"/>
                  </a:cxn>
                  <a:cxn ang="0">
                    <a:pos x="1" y="3"/>
                  </a:cxn>
                  <a:cxn ang="0">
                    <a:pos x="1" y="4"/>
                  </a:cxn>
                  <a:cxn ang="0">
                    <a:pos x="1" y="4"/>
                  </a:cxn>
                  <a:cxn ang="0">
                    <a:pos x="1" y="40"/>
                  </a:cxn>
                  <a:cxn ang="0">
                    <a:pos x="1" y="40"/>
                  </a:cxn>
                  <a:cxn ang="0">
                    <a:pos x="3" y="60"/>
                  </a:cxn>
                  <a:cxn ang="0">
                    <a:pos x="3" y="70"/>
                  </a:cxn>
                  <a:cxn ang="0">
                    <a:pos x="2" y="74"/>
                  </a:cxn>
                  <a:cxn ang="0">
                    <a:pos x="1" y="79"/>
                  </a:cxn>
                  <a:cxn ang="0">
                    <a:pos x="1" y="79"/>
                  </a:cxn>
                  <a:cxn ang="0">
                    <a:pos x="0" y="81"/>
                  </a:cxn>
                  <a:cxn ang="0">
                    <a:pos x="1" y="82"/>
                  </a:cxn>
                  <a:cxn ang="0">
                    <a:pos x="2" y="83"/>
                  </a:cxn>
                  <a:cxn ang="0">
                    <a:pos x="4" y="84"/>
                  </a:cxn>
                  <a:cxn ang="0">
                    <a:pos x="8" y="84"/>
                  </a:cxn>
                  <a:cxn ang="0">
                    <a:pos x="10" y="83"/>
                  </a:cxn>
                  <a:cxn ang="0">
                    <a:pos x="11" y="81"/>
                  </a:cxn>
                  <a:cxn ang="0">
                    <a:pos x="11" y="81"/>
                  </a:cxn>
                  <a:cxn ang="0">
                    <a:pos x="13" y="73"/>
                  </a:cxn>
                  <a:cxn ang="0">
                    <a:pos x="13" y="64"/>
                  </a:cxn>
                  <a:cxn ang="0">
                    <a:pos x="11" y="47"/>
                  </a:cxn>
                  <a:cxn ang="0">
                    <a:pos x="11" y="47"/>
                  </a:cxn>
                </a:cxnLst>
                <a:rect l="0" t="0" r="r" b="b"/>
                <a:pathLst>
                  <a:path w="13" h="84">
                    <a:moveTo>
                      <a:pt x="11" y="47"/>
                    </a:moveTo>
                    <a:lnTo>
                      <a:pt x="11" y="47"/>
                    </a:lnTo>
                    <a:lnTo>
                      <a:pt x="11" y="36"/>
                    </a:lnTo>
                    <a:lnTo>
                      <a:pt x="11" y="26"/>
                    </a:lnTo>
                    <a:lnTo>
                      <a:pt x="11" y="4"/>
                    </a:lnTo>
                    <a:lnTo>
                      <a:pt x="11" y="4"/>
                    </a:lnTo>
                    <a:lnTo>
                      <a:pt x="10" y="3"/>
                    </a:lnTo>
                    <a:lnTo>
                      <a:pt x="9" y="1"/>
                    </a:lnTo>
                    <a:lnTo>
                      <a:pt x="8" y="0"/>
                    </a:lnTo>
                    <a:lnTo>
                      <a:pt x="6" y="0"/>
                    </a:lnTo>
                    <a:lnTo>
                      <a:pt x="3" y="0"/>
                    </a:lnTo>
                    <a:lnTo>
                      <a:pt x="2" y="1"/>
                    </a:lnTo>
                    <a:lnTo>
                      <a:pt x="1" y="3"/>
                    </a:lnTo>
                    <a:lnTo>
                      <a:pt x="1" y="4"/>
                    </a:lnTo>
                    <a:lnTo>
                      <a:pt x="1" y="4"/>
                    </a:lnTo>
                    <a:lnTo>
                      <a:pt x="1" y="40"/>
                    </a:lnTo>
                    <a:lnTo>
                      <a:pt x="1" y="40"/>
                    </a:lnTo>
                    <a:lnTo>
                      <a:pt x="3" y="60"/>
                    </a:lnTo>
                    <a:lnTo>
                      <a:pt x="3" y="70"/>
                    </a:lnTo>
                    <a:lnTo>
                      <a:pt x="2" y="74"/>
                    </a:lnTo>
                    <a:lnTo>
                      <a:pt x="1" y="79"/>
                    </a:lnTo>
                    <a:lnTo>
                      <a:pt x="1" y="79"/>
                    </a:lnTo>
                    <a:lnTo>
                      <a:pt x="0" y="81"/>
                    </a:lnTo>
                    <a:lnTo>
                      <a:pt x="1" y="82"/>
                    </a:lnTo>
                    <a:lnTo>
                      <a:pt x="2" y="83"/>
                    </a:lnTo>
                    <a:lnTo>
                      <a:pt x="4" y="84"/>
                    </a:lnTo>
                    <a:lnTo>
                      <a:pt x="8" y="84"/>
                    </a:lnTo>
                    <a:lnTo>
                      <a:pt x="10" y="83"/>
                    </a:lnTo>
                    <a:lnTo>
                      <a:pt x="11" y="81"/>
                    </a:lnTo>
                    <a:lnTo>
                      <a:pt x="11" y="81"/>
                    </a:lnTo>
                    <a:lnTo>
                      <a:pt x="13" y="73"/>
                    </a:lnTo>
                    <a:lnTo>
                      <a:pt x="13" y="64"/>
                    </a:lnTo>
                    <a:lnTo>
                      <a:pt x="11" y="47"/>
                    </a:lnTo>
                    <a:lnTo>
                      <a:pt x="11" y="47"/>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282" name="Freeform 541"/>
              <p:cNvSpPr/>
              <p:nvPr/>
            </p:nvSpPr>
            <p:spPr bwMode="auto">
              <a:xfrm>
                <a:off x="5240338" y="2468563"/>
                <a:ext cx="12700" cy="46038"/>
              </a:xfrm>
              <a:custGeom>
                <a:avLst/>
                <a:gdLst/>
                <a:ahLst/>
                <a:cxnLst>
                  <a:cxn ang="0">
                    <a:pos x="23" y="76"/>
                  </a:cxn>
                  <a:cxn ang="0">
                    <a:pos x="23" y="76"/>
                  </a:cxn>
                  <a:cxn ang="0">
                    <a:pos x="19" y="73"/>
                  </a:cxn>
                  <a:cxn ang="0">
                    <a:pos x="15" y="70"/>
                  </a:cxn>
                  <a:cxn ang="0">
                    <a:pos x="13" y="66"/>
                  </a:cxn>
                  <a:cxn ang="0">
                    <a:pos x="11" y="62"/>
                  </a:cxn>
                  <a:cxn ang="0">
                    <a:pos x="10" y="58"/>
                  </a:cxn>
                  <a:cxn ang="0">
                    <a:pos x="10" y="54"/>
                  </a:cxn>
                  <a:cxn ang="0">
                    <a:pos x="10" y="43"/>
                  </a:cxn>
                  <a:cxn ang="0">
                    <a:pos x="11" y="34"/>
                  </a:cxn>
                  <a:cxn ang="0">
                    <a:pos x="13" y="24"/>
                  </a:cxn>
                  <a:cxn ang="0">
                    <a:pos x="15" y="13"/>
                  </a:cxn>
                  <a:cxn ang="0">
                    <a:pos x="16" y="5"/>
                  </a:cxn>
                  <a:cxn ang="0">
                    <a:pos x="16" y="5"/>
                  </a:cxn>
                  <a:cxn ang="0">
                    <a:pos x="16" y="3"/>
                  </a:cxn>
                  <a:cxn ang="0">
                    <a:pos x="15" y="1"/>
                  </a:cxn>
                  <a:cxn ang="0">
                    <a:pos x="13" y="1"/>
                  </a:cxn>
                  <a:cxn ang="0">
                    <a:pos x="11" y="0"/>
                  </a:cxn>
                  <a:cxn ang="0">
                    <a:pos x="10" y="1"/>
                  </a:cxn>
                  <a:cxn ang="0">
                    <a:pos x="7" y="1"/>
                  </a:cxn>
                  <a:cxn ang="0">
                    <a:pos x="6" y="3"/>
                  </a:cxn>
                  <a:cxn ang="0">
                    <a:pos x="6" y="5"/>
                  </a:cxn>
                  <a:cxn ang="0">
                    <a:pos x="6" y="5"/>
                  </a:cxn>
                  <a:cxn ang="0">
                    <a:pos x="5" y="15"/>
                  </a:cxn>
                  <a:cxn ang="0">
                    <a:pos x="3" y="26"/>
                  </a:cxn>
                  <a:cxn ang="0">
                    <a:pos x="1" y="37"/>
                  </a:cxn>
                  <a:cxn ang="0">
                    <a:pos x="0" y="48"/>
                  </a:cxn>
                  <a:cxn ang="0">
                    <a:pos x="0" y="59"/>
                  </a:cxn>
                  <a:cxn ang="0">
                    <a:pos x="1" y="64"/>
                  </a:cxn>
                  <a:cxn ang="0">
                    <a:pos x="3" y="69"/>
                  </a:cxn>
                  <a:cxn ang="0">
                    <a:pos x="5" y="73"/>
                  </a:cxn>
                  <a:cxn ang="0">
                    <a:pos x="9" y="77"/>
                  </a:cxn>
                  <a:cxn ang="0">
                    <a:pos x="13" y="81"/>
                  </a:cxn>
                  <a:cxn ang="0">
                    <a:pos x="18" y="85"/>
                  </a:cxn>
                  <a:cxn ang="0">
                    <a:pos x="18" y="85"/>
                  </a:cxn>
                  <a:cxn ang="0">
                    <a:pos x="20" y="86"/>
                  </a:cxn>
                  <a:cxn ang="0">
                    <a:pos x="22" y="86"/>
                  </a:cxn>
                  <a:cxn ang="0">
                    <a:pos x="23" y="85"/>
                  </a:cxn>
                  <a:cxn ang="0">
                    <a:pos x="24" y="82"/>
                  </a:cxn>
                  <a:cxn ang="0">
                    <a:pos x="25" y="81"/>
                  </a:cxn>
                  <a:cxn ang="0">
                    <a:pos x="25" y="79"/>
                  </a:cxn>
                  <a:cxn ang="0">
                    <a:pos x="24" y="77"/>
                  </a:cxn>
                  <a:cxn ang="0">
                    <a:pos x="23" y="76"/>
                  </a:cxn>
                  <a:cxn ang="0">
                    <a:pos x="23" y="76"/>
                  </a:cxn>
                </a:cxnLst>
                <a:rect l="0" t="0" r="r" b="b"/>
                <a:pathLst>
                  <a:path w="25" h="86">
                    <a:moveTo>
                      <a:pt x="23" y="76"/>
                    </a:moveTo>
                    <a:lnTo>
                      <a:pt x="23" y="76"/>
                    </a:lnTo>
                    <a:lnTo>
                      <a:pt x="19" y="73"/>
                    </a:lnTo>
                    <a:lnTo>
                      <a:pt x="15" y="70"/>
                    </a:lnTo>
                    <a:lnTo>
                      <a:pt x="13" y="66"/>
                    </a:lnTo>
                    <a:lnTo>
                      <a:pt x="11" y="62"/>
                    </a:lnTo>
                    <a:lnTo>
                      <a:pt x="10" y="58"/>
                    </a:lnTo>
                    <a:lnTo>
                      <a:pt x="10" y="54"/>
                    </a:lnTo>
                    <a:lnTo>
                      <a:pt x="10" y="43"/>
                    </a:lnTo>
                    <a:lnTo>
                      <a:pt x="11" y="34"/>
                    </a:lnTo>
                    <a:lnTo>
                      <a:pt x="13" y="24"/>
                    </a:lnTo>
                    <a:lnTo>
                      <a:pt x="15" y="13"/>
                    </a:lnTo>
                    <a:lnTo>
                      <a:pt x="16" y="5"/>
                    </a:lnTo>
                    <a:lnTo>
                      <a:pt x="16" y="5"/>
                    </a:lnTo>
                    <a:lnTo>
                      <a:pt x="16" y="3"/>
                    </a:lnTo>
                    <a:lnTo>
                      <a:pt x="15" y="1"/>
                    </a:lnTo>
                    <a:lnTo>
                      <a:pt x="13" y="1"/>
                    </a:lnTo>
                    <a:lnTo>
                      <a:pt x="11" y="0"/>
                    </a:lnTo>
                    <a:lnTo>
                      <a:pt x="10" y="1"/>
                    </a:lnTo>
                    <a:lnTo>
                      <a:pt x="7" y="1"/>
                    </a:lnTo>
                    <a:lnTo>
                      <a:pt x="6" y="3"/>
                    </a:lnTo>
                    <a:lnTo>
                      <a:pt x="6" y="5"/>
                    </a:lnTo>
                    <a:lnTo>
                      <a:pt x="6" y="5"/>
                    </a:lnTo>
                    <a:lnTo>
                      <a:pt x="5" y="15"/>
                    </a:lnTo>
                    <a:lnTo>
                      <a:pt x="3" y="26"/>
                    </a:lnTo>
                    <a:lnTo>
                      <a:pt x="1" y="37"/>
                    </a:lnTo>
                    <a:lnTo>
                      <a:pt x="0" y="48"/>
                    </a:lnTo>
                    <a:lnTo>
                      <a:pt x="0" y="59"/>
                    </a:lnTo>
                    <a:lnTo>
                      <a:pt x="1" y="64"/>
                    </a:lnTo>
                    <a:lnTo>
                      <a:pt x="3" y="69"/>
                    </a:lnTo>
                    <a:lnTo>
                      <a:pt x="5" y="73"/>
                    </a:lnTo>
                    <a:lnTo>
                      <a:pt x="9" y="77"/>
                    </a:lnTo>
                    <a:lnTo>
                      <a:pt x="13" y="81"/>
                    </a:lnTo>
                    <a:lnTo>
                      <a:pt x="18" y="85"/>
                    </a:lnTo>
                    <a:lnTo>
                      <a:pt x="18" y="85"/>
                    </a:lnTo>
                    <a:lnTo>
                      <a:pt x="20" y="86"/>
                    </a:lnTo>
                    <a:lnTo>
                      <a:pt x="22" y="86"/>
                    </a:lnTo>
                    <a:lnTo>
                      <a:pt x="23" y="85"/>
                    </a:lnTo>
                    <a:lnTo>
                      <a:pt x="24" y="82"/>
                    </a:lnTo>
                    <a:lnTo>
                      <a:pt x="25" y="81"/>
                    </a:lnTo>
                    <a:lnTo>
                      <a:pt x="25" y="79"/>
                    </a:lnTo>
                    <a:lnTo>
                      <a:pt x="24" y="77"/>
                    </a:lnTo>
                    <a:lnTo>
                      <a:pt x="23" y="76"/>
                    </a:lnTo>
                    <a:lnTo>
                      <a:pt x="23" y="76"/>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283" name="Freeform 542"/>
              <p:cNvSpPr/>
              <p:nvPr/>
            </p:nvSpPr>
            <p:spPr bwMode="auto">
              <a:xfrm>
                <a:off x="5275263" y="2498725"/>
                <a:ext cx="6350" cy="46038"/>
              </a:xfrm>
              <a:custGeom>
                <a:avLst/>
                <a:gdLst/>
                <a:ahLst/>
                <a:cxnLst>
                  <a:cxn ang="0">
                    <a:pos x="0" y="5"/>
                  </a:cxn>
                  <a:cxn ang="0">
                    <a:pos x="0" y="80"/>
                  </a:cxn>
                  <a:cxn ang="0">
                    <a:pos x="0" y="80"/>
                  </a:cxn>
                  <a:cxn ang="0">
                    <a:pos x="1" y="82"/>
                  </a:cxn>
                  <a:cxn ang="0">
                    <a:pos x="2" y="84"/>
                  </a:cxn>
                  <a:cxn ang="0">
                    <a:pos x="3" y="84"/>
                  </a:cxn>
                  <a:cxn ang="0">
                    <a:pos x="6" y="85"/>
                  </a:cxn>
                  <a:cxn ang="0">
                    <a:pos x="8" y="84"/>
                  </a:cxn>
                  <a:cxn ang="0">
                    <a:pos x="9" y="84"/>
                  </a:cxn>
                  <a:cxn ang="0">
                    <a:pos x="10" y="82"/>
                  </a:cxn>
                  <a:cxn ang="0">
                    <a:pos x="11" y="80"/>
                  </a:cxn>
                  <a:cxn ang="0">
                    <a:pos x="11" y="5"/>
                  </a:cxn>
                  <a:cxn ang="0">
                    <a:pos x="11" y="5"/>
                  </a:cxn>
                  <a:cxn ang="0">
                    <a:pos x="10" y="3"/>
                  </a:cxn>
                  <a:cxn ang="0">
                    <a:pos x="9" y="1"/>
                  </a:cxn>
                  <a:cxn ang="0">
                    <a:pos x="8" y="1"/>
                  </a:cxn>
                  <a:cxn ang="0">
                    <a:pos x="6" y="0"/>
                  </a:cxn>
                  <a:cxn ang="0">
                    <a:pos x="3" y="1"/>
                  </a:cxn>
                  <a:cxn ang="0">
                    <a:pos x="2" y="1"/>
                  </a:cxn>
                  <a:cxn ang="0">
                    <a:pos x="1" y="3"/>
                  </a:cxn>
                  <a:cxn ang="0">
                    <a:pos x="0" y="5"/>
                  </a:cxn>
                  <a:cxn ang="0">
                    <a:pos x="0" y="5"/>
                  </a:cxn>
                </a:cxnLst>
                <a:rect l="0" t="0" r="r" b="b"/>
                <a:pathLst>
                  <a:path w="11" h="85">
                    <a:moveTo>
                      <a:pt x="0" y="5"/>
                    </a:moveTo>
                    <a:lnTo>
                      <a:pt x="0" y="80"/>
                    </a:lnTo>
                    <a:lnTo>
                      <a:pt x="0" y="80"/>
                    </a:lnTo>
                    <a:lnTo>
                      <a:pt x="1" y="82"/>
                    </a:lnTo>
                    <a:lnTo>
                      <a:pt x="2" y="84"/>
                    </a:lnTo>
                    <a:lnTo>
                      <a:pt x="3" y="84"/>
                    </a:lnTo>
                    <a:lnTo>
                      <a:pt x="6" y="85"/>
                    </a:lnTo>
                    <a:lnTo>
                      <a:pt x="8" y="84"/>
                    </a:lnTo>
                    <a:lnTo>
                      <a:pt x="9" y="84"/>
                    </a:lnTo>
                    <a:lnTo>
                      <a:pt x="10" y="82"/>
                    </a:lnTo>
                    <a:lnTo>
                      <a:pt x="11" y="80"/>
                    </a:lnTo>
                    <a:lnTo>
                      <a:pt x="11" y="5"/>
                    </a:lnTo>
                    <a:lnTo>
                      <a:pt x="11" y="5"/>
                    </a:lnTo>
                    <a:lnTo>
                      <a:pt x="10" y="3"/>
                    </a:lnTo>
                    <a:lnTo>
                      <a:pt x="9" y="1"/>
                    </a:lnTo>
                    <a:lnTo>
                      <a:pt x="8" y="1"/>
                    </a:lnTo>
                    <a:lnTo>
                      <a:pt x="6" y="0"/>
                    </a:lnTo>
                    <a:lnTo>
                      <a:pt x="3" y="1"/>
                    </a:lnTo>
                    <a:lnTo>
                      <a:pt x="2" y="1"/>
                    </a:lnTo>
                    <a:lnTo>
                      <a:pt x="1"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284" name="Freeform 543"/>
              <p:cNvSpPr/>
              <p:nvPr/>
            </p:nvSpPr>
            <p:spPr bwMode="auto">
              <a:xfrm>
                <a:off x="5294313" y="2532063"/>
                <a:ext cx="6350" cy="31750"/>
              </a:xfrm>
              <a:custGeom>
                <a:avLst/>
                <a:gdLst/>
                <a:ahLst/>
                <a:cxnLst>
                  <a:cxn ang="0">
                    <a:pos x="10" y="4"/>
                  </a:cxn>
                  <a:cxn ang="0">
                    <a:pos x="10" y="4"/>
                  </a:cxn>
                  <a:cxn ang="0">
                    <a:pos x="9" y="3"/>
                  </a:cxn>
                  <a:cxn ang="0">
                    <a:pos x="8" y="1"/>
                  </a:cxn>
                  <a:cxn ang="0">
                    <a:pos x="7" y="0"/>
                  </a:cxn>
                  <a:cxn ang="0">
                    <a:pos x="5" y="0"/>
                  </a:cxn>
                  <a:cxn ang="0">
                    <a:pos x="3" y="0"/>
                  </a:cxn>
                  <a:cxn ang="0">
                    <a:pos x="2" y="1"/>
                  </a:cxn>
                  <a:cxn ang="0">
                    <a:pos x="0" y="3"/>
                  </a:cxn>
                  <a:cxn ang="0">
                    <a:pos x="0" y="4"/>
                  </a:cxn>
                  <a:cxn ang="0">
                    <a:pos x="0" y="4"/>
                  </a:cxn>
                  <a:cxn ang="0">
                    <a:pos x="0" y="17"/>
                  </a:cxn>
                  <a:cxn ang="0">
                    <a:pos x="3" y="31"/>
                  </a:cxn>
                  <a:cxn ang="0">
                    <a:pos x="4" y="43"/>
                  </a:cxn>
                  <a:cxn ang="0">
                    <a:pos x="5" y="56"/>
                  </a:cxn>
                  <a:cxn ang="0">
                    <a:pos x="5" y="56"/>
                  </a:cxn>
                  <a:cxn ang="0">
                    <a:pos x="6" y="58"/>
                  </a:cxn>
                  <a:cxn ang="0">
                    <a:pos x="7" y="60"/>
                  </a:cxn>
                  <a:cxn ang="0">
                    <a:pos x="8" y="61"/>
                  </a:cxn>
                  <a:cxn ang="0">
                    <a:pos x="10" y="61"/>
                  </a:cxn>
                  <a:cxn ang="0">
                    <a:pos x="11" y="61"/>
                  </a:cxn>
                  <a:cxn ang="0">
                    <a:pos x="13" y="60"/>
                  </a:cxn>
                  <a:cxn ang="0">
                    <a:pos x="14" y="58"/>
                  </a:cxn>
                  <a:cxn ang="0">
                    <a:pos x="14" y="56"/>
                  </a:cxn>
                  <a:cxn ang="0">
                    <a:pos x="14" y="56"/>
                  </a:cxn>
                  <a:cxn ang="0">
                    <a:pos x="13" y="43"/>
                  </a:cxn>
                  <a:cxn ang="0">
                    <a:pos x="12" y="31"/>
                  </a:cxn>
                  <a:cxn ang="0">
                    <a:pos x="10" y="17"/>
                  </a:cxn>
                  <a:cxn ang="0">
                    <a:pos x="10" y="4"/>
                  </a:cxn>
                  <a:cxn ang="0">
                    <a:pos x="10" y="4"/>
                  </a:cxn>
                </a:cxnLst>
                <a:rect l="0" t="0" r="r" b="b"/>
                <a:pathLst>
                  <a:path w="14" h="61">
                    <a:moveTo>
                      <a:pt x="10" y="4"/>
                    </a:moveTo>
                    <a:lnTo>
                      <a:pt x="10" y="4"/>
                    </a:lnTo>
                    <a:lnTo>
                      <a:pt x="9" y="3"/>
                    </a:lnTo>
                    <a:lnTo>
                      <a:pt x="8" y="1"/>
                    </a:lnTo>
                    <a:lnTo>
                      <a:pt x="7" y="0"/>
                    </a:lnTo>
                    <a:lnTo>
                      <a:pt x="5" y="0"/>
                    </a:lnTo>
                    <a:lnTo>
                      <a:pt x="3" y="0"/>
                    </a:lnTo>
                    <a:lnTo>
                      <a:pt x="2" y="1"/>
                    </a:lnTo>
                    <a:lnTo>
                      <a:pt x="0" y="3"/>
                    </a:lnTo>
                    <a:lnTo>
                      <a:pt x="0" y="4"/>
                    </a:lnTo>
                    <a:lnTo>
                      <a:pt x="0" y="4"/>
                    </a:lnTo>
                    <a:lnTo>
                      <a:pt x="0" y="17"/>
                    </a:lnTo>
                    <a:lnTo>
                      <a:pt x="3" y="31"/>
                    </a:lnTo>
                    <a:lnTo>
                      <a:pt x="4" y="43"/>
                    </a:lnTo>
                    <a:lnTo>
                      <a:pt x="5" y="56"/>
                    </a:lnTo>
                    <a:lnTo>
                      <a:pt x="5" y="56"/>
                    </a:lnTo>
                    <a:lnTo>
                      <a:pt x="6" y="58"/>
                    </a:lnTo>
                    <a:lnTo>
                      <a:pt x="7" y="60"/>
                    </a:lnTo>
                    <a:lnTo>
                      <a:pt x="8" y="61"/>
                    </a:lnTo>
                    <a:lnTo>
                      <a:pt x="10" y="61"/>
                    </a:lnTo>
                    <a:lnTo>
                      <a:pt x="11" y="61"/>
                    </a:lnTo>
                    <a:lnTo>
                      <a:pt x="13" y="60"/>
                    </a:lnTo>
                    <a:lnTo>
                      <a:pt x="14" y="58"/>
                    </a:lnTo>
                    <a:lnTo>
                      <a:pt x="14" y="56"/>
                    </a:lnTo>
                    <a:lnTo>
                      <a:pt x="14" y="56"/>
                    </a:lnTo>
                    <a:lnTo>
                      <a:pt x="13" y="43"/>
                    </a:lnTo>
                    <a:lnTo>
                      <a:pt x="12" y="31"/>
                    </a:lnTo>
                    <a:lnTo>
                      <a:pt x="10" y="17"/>
                    </a:lnTo>
                    <a:lnTo>
                      <a:pt x="10" y="4"/>
                    </a:lnTo>
                    <a:lnTo>
                      <a:pt x="10"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285" name="Freeform 544"/>
              <p:cNvSpPr/>
              <p:nvPr/>
            </p:nvSpPr>
            <p:spPr bwMode="auto">
              <a:xfrm>
                <a:off x="5324476" y="2552700"/>
                <a:ext cx="4763" cy="34925"/>
              </a:xfrm>
              <a:custGeom>
                <a:avLst/>
                <a:gdLst/>
                <a:ahLst/>
                <a:cxnLst>
                  <a:cxn ang="0">
                    <a:pos x="0" y="4"/>
                  </a:cxn>
                  <a:cxn ang="0">
                    <a:pos x="0" y="61"/>
                  </a:cxn>
                  <a:cxn ang="0">
                    <a:pos x="0" y="61"/>
                  </a:cxn>
                  <a:cxn ang="0">
                    <a:pos x="0" y="63"/>
                  </a:cxn>
                  <a:cxn ang="0">
                    <a:pos x="1" y="65"/>
                  </a:cxn>
                  <a:cxn ang="0">
                    <a:pos x="3" y="65"/>
                  </a:cxn>
                  <a:cxn ang="0">
                    <a:pos x="4" y="66"/>
                  </a:cxn>
                  <a:cxn ang="0">
                    <a:pos x="6" y="65"/>
                  </a:cxn>
                  <a:cxn ang="0">
                    <a:pos x="8" y="65"/>
                  </a:cxn>
                  <a:cxn ang="0">
                    <a:pos x="9" y="63"/>
                  </a:cxn>
                  <a:cxn ang="0">
                    <a:pos x="10" y="61"/>
                  </a:cxn>
                  <a:cxn ang="0">
                    <a:pos x="10" y="4"/>
                  </a:cxn>
                  <a:cxn ang="0">
                    <a:pos x="10"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10" h="66">
                    <a:moveTo>
                      <a:pt x="0" y="4"/>
                    </a:moveTo>
                    <a:lnTo>
                      <a:pt x="0" y="61"/>
                    </a:lnTo>
                    <a:lnTo>
                      <a:pt x="0" y="61"/>
                    </a:lnTo>
                    <a:lnTo>
                      <a:pt x="0" y="63"/>
                    </a:lnTo>
                    <a:lnTo>
                      <a:pt x="1" y="65"/>
                    </a:lnTo>
                    <a:lnTo>
                      <a:pt x="3" y="65"/>
                    </a:lnTo>
                    <a:lnTo>
                      <a:pt x="4" y="66"/>
                    </a:lnTo>
                    <a:lnTo>
                      <a:pt x="6" y="65"/>
                    </a:lnTo>
                    <a:lnTo>
                      <a:pt x="8" y="65"/>
                    </a:lnTo>
                    <a:lnTo>
                      <a:pt x="9" y="63"/>
                    </a:lnTo>
                    <a:lnTo>
                      <a:pt x="10" y="61"/>
                    </a:lnTo>
                    <a:lnTo>
                      <a:pt x="10" y="4"/>
                    </a:lnTo>
                    <a:lnTo>
                      <a:pt x="10" y="4"/>
                    </a:lnTo>
                    <a:lnTo>
                      <a:pt x="9" y="2"/>
                    </a:lnTo>
                    <a:lnTo>
                      <a:pt x="8" y="1"/>
                    </a:lnTo>
                    <a:lnTo>
                      <a:pt x="6" y="0"/>
                    </a:lnTo>
                    <a:lnTo>
                      <a:pt x="4" y="0"/>
                    </a:lnTo>
                    <a:lnTo>
                      <a:pt x="3" y="0"/>
                    </a:lnTo>
                    <a:lnTo>
                      <a:pt x="1" y="1"/>
                    </a:lnTo>
                    <a:lnTo>
                      <a:pt x="0" y="2"/>
                    </a:lnTo>
                    <a:lnTo>
                      <a:pt x="0" y="4"/>
                    </a:lnTo>
                    <a:lnTo>
                      <a:pt x="0"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286" name="Freeform 545"/>
              <p:cNvSpPr/>
              <p:nvPr/>
            </p:nvSpPr>
            <p:spPr bwMode="auto">
              <a:xfrm>
                <a:off x="5348288" y="2576513"/>
                <a:ext cx="7938" cy="42863"/>
              </a:xfrm>
              <a:custGeom>
                <a:avLst/>
                <a:gdLst/>
                <a:ahLst/>
                <a:cxnLst>
                  <a:cxn ang="0">
                    <a:pos x="14" y="75"/>
                  </a:cxn>
                  <a:cxn ang="0">
                    <a:pos x="14" y="75"/>
                  </a:cxn>
                  <a:cxn ang="0">
                    <a:pos x="12" y="66"/>
                  </a:cxn>
                  <a:cxn ang="0">
                    <a:pos x="12" y="58"/>
                  </a:cxn>
                  <a:cxn ang="0">
                    <a:pos x="12" y="51"/>
                  </a:cxn>
                  <a:cxn ang="0">
                    <a:pos x="11" y="43"/>
                  </a:cxn>
                  <a:cxn ang="0">
                    <a:pos x="11" y="43"/>
                  </a:cxn>
                  <a:cxn ang="0">
                    <a:pos x="10" y="33"/>
                  </a:cxn>
                  <a:cxn ang="0">
                    <a:pos x="9" y="24"/>
                  </a:cxn>
                  <a:cxn ang="0">
                    <a:pos x="10" y="4"/>
                  </a:cxn>
                  <a:cxn ang="0">
                    <a:pos x="10" y="4"/>
                  </a:cxn>
                  <a:cxn ang="0">
                    <a:pos x="9" y="2"/>
                  </a:cxn>
                  <a:cxn ang="0">
                    <a:pos x="8" y="1"/>
                  </a:cxn>
                  <a:cxn ang="0">
                    <a:pos x="7" y="0"/>
                  </a:cxn>
                  <a:cxn ang="0">
                    <a:pos x="5" y="0"/>
                  </a:cxn>
                  <a:cxn ang="0">
                    <a:pos x="3" y="0"/>
                  </a:cxn>
                  <a:cxn ang="0">
                    <a:pos x="2" y="1"/>
                  </a:cxn>
                  <a:cxn ang="0">
                    <a:pos x="1" y="2"/>
                  </a:cxn>
                  <a:cxn ang="0">
                    <a:pos x="1" y="4"/>
                  </a:cxn>
                  <a:cxn ang="0">
                    <a:pos x="1" y="4"/>
                  </a:cxn>
                  <a:cxn ang="0">
                    <a:pos x="0" y="23"/>
                  </a:cxn>
                  <a:cxn ang="0">
                    <a:pos x="0" y="33"/>
                  </a:cxn>
                  <a:cxn ang="0">
                    <a:pos x="1" y="38"/>
                  </a:cxn>
                  <a:cxn ang="0">
                    <a:pos x="2" y="42"/>
                  </a:cxn>
                  <a:cxn ang="0">
                    <a:pos x="2" y="42"/>
                  </a:cxn>
                  <a:cxn ang="0">
                    <a:pos x="3" y="46"/>
                  </a:cxn>
                  <a:cxn ang="0">
                    <a:pos x="3" y="50"/>
                  </a:cxn>
                  <a:cxn ang="0">
                    <a:pos x="3" y="59"/>
                  </a:cxn>
                  <a:cxn ang="0">
                    <a:pos x="4" y="69"/>
                  </a:cxn>
                  <a:cxn ang="0">
                    <a:pos x="4" y="73"/>
                  </a:cxn>
                  <a:cxn ang="0">
                    <a:pos x="5" y="77"/>
                  </a:cxn>
                  <a:cxn ang="0">
                    <a:pos x="5" y="77"/>
                  </a:cxn>
                  <a:cxn ang="0">
                    <a:pos x="6" y="79"/>
                  </a:cxn>
                  <a:cxn ang="0">
                    <a:pos x="8" y="80"/>
                  </a:cxn>
                  <a:cxn ang="0">
                    <a:pos x="11" y="80"/>
                  </a:cxn>
                  <a:cxn ang="0">
                    <a:pos x="13" y="79"/>
                  </a:cxn>
                  <a:cxn ang="0">
                    <a:pos x="14" y="78"/>
                  </a:cxn>
                  <a:cxn ang="0">
                    <a:pos x="14" y="77"/>
                  </a:cxn>
                  <a:cxn ang="0">
                    <a:pos x="14" y="75"/>
                  </a:cxn>
                  <a:cxn ang="0">
                    <a:pos x="14" y="75"/>
                  </a:cxn>
                </a:cxnLst>
                <a:rect l="0" t="0" r="r" b="b"/>
                <a:pathLst>
                  <a:path w="14" h="80">
                    <a:moveTo>
                      <a:pt x="14" y="75"/>
                    </a:moveTo>
                    <a:lnTo>
                      <a:pt x="14" y="75"/>
                    </a:lnTo>
                    <a:lnTo>
                      <a:pt x="12" y="66"/>
                    </a:lnTo>
                    <a:lnTo>
                      <a:pt x="12" y="58"/>
                    </a:lnTo>
                    <a:lnTo>
                      <a:pt x="12" y="51"/>
                    </a:lnTo>
                    <a:lnTo>
                      <a:pt x="11" y="43"/>
                    </a:lnTo>
                    <a:lnTo>
                      <a:pt x="11" y="43"/>
                    </a:lnTo>
                    <a:lnTo>
                      <a:pt x="10" y="33"/>
                    </a:lnTo>
                    <a:lnTo>
                      <a:pt x="9" y="24"/>
                    </a:lnTo>
                    <a:lnTo>
                      <a:pt x="10" y="4"/>
                    </a:lnTo>
                    <a:lnTo>
                      <a:pt x="10" y="4"/>
                    </a:lnTo>
                    <a:lnTo>
                      <a:pt x="9" y="2"/>
                    </a:lnTo>
                    <a:lnTo>
                      <a:pt x="8" y="1"/>
                    </a:lnTo>
                    <a:lnTo>
                      <a:pt x="7" y="0"/>
                    </a:lnTo>
                    <a:lnTo>
                      <a:pt x="5" y="0"/>
                    </a:lnTo>
                    <a:lnTo>
                      <a:pt x="3" y="0"/>
                    </a:lnTo>
                    <a:lnTo>
                      <a:pt x="2" y="1"/>
                    </a:lnTo>
                    <a:lnTo>
                      <a:pt x="1" y="2"/>
                    </a:lnTo>
                    <a:lnTo>
                      <a:pt x="1" y="4"/>
                    </a:lnTo>
                    <a:lnTo>
                      <a:pt x="1" y="4"/>
                    </a:lnTo>
                    <a:lnTo>
                      <a:pt x="0" y="23"/>
                    </a:lnTo>
                    <a:lnTo>
                      <a:pt x="0" y="33"/>
                    </a:lnTo>
                    <a:lnTo>
                      <a:pt x="1" y="38"/>
                    </a:lnTo>
                    <a:lnTo>
                      <a:pt x="2" y="42"/>
                    </a:lnTo>
                    <a:lnTo>
                      <a:pt x="2" y="42"/>
                    </a:lnTo>
                    <a:lnTo>
                      <a:pt x="3" y="46"/>
                    </a:lnTo>
                    <a:lnTo>
                      <a:pt x="3" y="50"/>
                    </a:lnTo>
                    <a:lnTo>
                      <a:pt x="3" y="59"/>
                    </a:lnTo>
                    <a:lnTo>
                      <a:pt x="4" y="69"/>
                    </a:lnTo>
                    <a:lnTo>
                      <a:pt x="4" y="73"/>
                    </a:lnTo>
                    <a:lnTo>
                      <a:pt x="5" y="77"/>
                    </a:lnTo>
                    <a:lnTo>
                      <a:pt x="5" y="77"/>
                    </a:lnTo>
                    <a:lnTo>
                      <a:pt x="6" y="79"/>
                    </a:lnTo>
                    <a:lnTo>
                      <a:pt x="8" y="80"/>
                    </a:lnTo>
                    <a:lnTo>
                      <a:pt x="11" y="80"/>
                    </a:lnTo>
                    <a:lnTo>
                      <a:pt x="13" y="79"/>
                    </a:lnTo>
                    <a:lnTo>
                      <a:pt x="14" y="78"/>
                    </a:lnTo>
                    <a:lnTo>
                      <a:pt x="14" y="77"/>
                    </a:lnTo>
                    <a:lnTo>
                      <a:pt x="14" y="75"/>
                    </a:lnTo>
                    <a:lnTo>
                      <a:pt x="14" y="7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287" name="Freeform 546"/>
              <p:cNvSpPr/>
              <p:nvPr/>
            </p:nvSpPr>
            <p:spPr bwMode="auto">
              <a:xfrm>
                <a:off x="5380038" y="2606675"/>
                <a:ext cx="11113" cy="34925"/>
              </a:xfrm>
              <a:custGeom>
                <a:avLst/>
                <a:gdLst/>
                <a:ahLst/>
                <a:cxnLst>
                  <a:cxn ang="0">
                    <a:pos x="9" y="4"/>
                  </a:cxn>
                  <a:cxn ang="0">
                    <a:pos x="9" y="4"/>
                  </a:cxn>
                  <a:cxn ang="0">
                    <a:pos x="8" y="2"/>
                  </a:cxn>
                  <a:cxn ang="0">
                    <a:pos x="7" y="1"/>
                  </a:cxn>
                  <a:cxn ang="0">
                    <a:pos x="6" y="0"/>
                  </a:cxn>
                  <a:cxn ang="0">
                    <a:pos x="4" y="0"/>
                  </a:cxn>
                  <a:cxn ang="0">
                    <a:pos x="2" y="0"/>
                  </a:cxn>
                  <a:cxn ang="0">
                    <a:pos x="1" y="1"/>
                  </a:cxn>
                  <a:cxn ang="0">
                    <a:pos x="0" y="2"/>
                  </a:cxn>
                  <a:cxn ang="0">
                    <a:pos x="0" y="4"/>
                  </a:cxn>
                  <a:cxn ang="0">
                    <a:pos x="0" y="4"/>
                  </a:cxn>
                  <a:cxn ang="0">
                    <a:pos x="0" y="12"/>
                  </a:cxn>
                  <a:cxn ang="0">
                    <a:pos x="2" y="19"/>
                  </a:cxn>
                  <a:cxn ang="0">
                    <a:pos x="6" y="33"/>
                  </a:cxn>
                  <a:cxn ang="0">
                    <a:pos x="11" y="47"/>
                  </a:cxn>
                  <a:cxn ang="0">
                    <a:pos x="13" y="54"/>
                  </a:cxn>
                  <a:cxn ang="0">
                    <a:pos x="13" y="61"/>
                  </a:cxn>
                  <a:cxn ang="0">
                    <a:pos x="13" y="61"/>
                  </a:cxn>
                  <a:cxn ang="0">
                    <a:pos x="14" y="63"/>
                  </a:cxn>
                  <a:cxn ang="0">
                    <a:pos x="15" y="65"/>
                  </a:cxn>
                  <a:cxn ang="0">
                    <a:pos x="16" y="65"/>
                  </a:cxn>
                  <a:cxn ang="0">
                    <a:pos x="18" y="66"/>
                  </a:cxn>
                  <a:cxn ang="0">
                    <a:pos x="20" y="65"/>
                  </a:cxn>
                  <a:cxn ang="0">
                    <a:pos x="21" y="65"/>
                  </a:cxn>
                  <a:cxn ang="0">
                    <a:pos x="22" y="63"/>
                  </a:cxn>
                  <a:cxn ang="0">
                    <a:pos x="23" y="61"/>
                  </a:cxn>
                  <a:cxn ang="0">
                    <a:pos x="23" y="61"/>
                  </a:cxn>
                  <a:cxn ang="0">
                    <a:pos x="22" y="54"/>
                  </a:cxn>
                  <a:cxn ang="0">
                    <a:pos x="20" y="47"/>
                  </a:cxn>
                  <a:cxn ang="0">
                    <a:pos x="16" y="33"/>
                  </a:cxn>
                  <a:cxn ang="0">
                    <a:pos x="11" y="19"/>
                  </a:cxn>
                  <a:cxn ang="0">
                    <a:pos x="9" y="12"/>
                  </a:cxn>
                  <a:cxn ang="0">
                    <a:pos x="9" y="4"/>
                  </a:cxn>
                  <a:cxn ang="0">
                    <a:pos x="9" y="4"/>
                  </a:cxn>
                </a:cxnLst>
                <a:rect l="0" t="0" r="r" b="b"/>
                <a:pathLst>
                  <a:path w="23" h="66">
                    <a:moveTo>
                      <a:pt x="9" y="4"/>
                    </a:moveTo>
                    <a:lnTo>
                      <a:pt x="9" y="4"/>
                    </a:lnTo>
                    <a:lnTo>
                      <a:pt x="8" y="2"/>
                    </a:lnTo>
                    <a:lnTo>
                      <a:pt x="7" y="1"/>
                    </a:lnTo>
                    <a:lnTo>
                      <a:pt x="6" y="0"/>
                    </a:lnTo>
                    <a:lnTo>
                      <a:pt x="4" y="0"/>
                    </a:lnTo>
                    <a:lnTo>
                      <a:pt x="2" y="0"/>
                    </a:lnTo>
                    <a:lnTo>
                      <a:pt x="1" y="1"/>
                    </a:lnTo>
                    <a:lnTo>
                      <a:pt x="0" y="2"/>
                    </a:lnTo>
                    <a:lnTo>
                      <a:pt x="0" y="4"/>
                    </a:lnTo>
                    <a:lnTo>
                      <a:pt x="0" y="4"/>
                    </a:lnTo>
                    <a:lnTo>
                      <a:pt x="0" y="12"/>
                    </a:lnTo>
                    <a:lnTo>
                      <a:pt x="2" y="19"/>
                    </a:lnTo>
                    <a:lnTo>
                      <a:pt x="6" y="33"/>
                    </a:lnTo>
                    <a:lnTo>
                      <a:pt x="11" y="47"/>
                    </a:lnTo>
                    <a:lnTo>
                      <a:pt x="13" y="54"/>
                    </a:lnTo>
                    <a:lnTo>
                      <a:pt x="13" y="61"/>
                    </a:lnTo>
                    <a:lnTo>
                      <a:pt x="13" y="61"/>
                    </a:lnTo>
                    <a:lnTo>
                      <a:pt x="14" y="63"/>
                    </a:lnTo>
                    <a:lnTo>
                      <a:pt x="15" y="65"/>
                    </a:lnTo>
                    <a:lnTo>
                      <a:pt x="16" y="65"/>
                    </a:lnTo>
                    <a:lnTo>
                      <a:pt x="18" y="66"/>
                    </a:lnTo>
                    <a:lnTo>
                      <a:pt x="20" y="65"/>
                    </a:lnTo>
                    <a:lnTo>
                      <a:pt x="21" y="65"/>
                    </a:lnTo>
                    <a:lnTo>
                      <a:pt x="22" y="63"/>
                    </a:lnTo>
                    <a:lnTo>
                      <a:pt x="23" y="61"/>
                    </a:lnTo>
                    <a:lnTo>
                      <a:pt x="23" y="61"/>
                    </a:lnTo>
                    <a:lnTo>
                      <a:pt x="22" y="54"/>
                    </a:lnTo>
                    <a:lnTo>
                      <a:pt x="20" y="47"/>
                    </a:lnTo>
                    <a:lnTo>
                      <a:pt x="16" y="33"/>
                    </a:lnTo>
                    <a:lnTo>
                      <a:pt x="11" y="19"/>
                    </a:lnTo>
                    <a:lnTo>
                      <a:pt x="9" y="12"/>
                    </a:lnTo>
                    <a:lnTo>
                      <a:pt x="9" y="4"/>
                    </a:lnTo>
                    <a:lnTo>
                      <a:pt x="9"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288" name="Freeform 547"/>
              <p:cNvSpPr/>
              <p:nvPr/>
            </p:nvSpPr>
            <p:spPr bwMode="auto">
              <a:xfrm>
                <a:off x="5411788" y="2632075"/>
                <a:ext cx="9525" cy="44450"/>
              </a:xfrm>
              <a:custGeom>
                <a:avLst/>
                <a:gdLst/>
                <a:ahLst/>
                <a:cxnLst>
                  <a:cxn ang="0">
                    <a:pos x="18" y="78"/>
                  </a:cxn>
                  <a:cxn ang="0">
                    <a:pos x="18" y="78"/>
                  </a:cxn>
                  <a:cxn ang="0">
                    <a:pos x="16" y="71"/>
                  </a:cxn>
                  <a:cxn ang="0">
                    <a:pos x="15" y="63"/>
                  </a:cxn>
                  <a:cxn ang="0">
                    <a:pos x="14" y="46"/>
                  </a:cxn>
                  <a:cxn ang="0">
                    <a:pos x="14" y="46"/>
                  </a:cxn>
                  <a:cxn ang="0">
                    <a:pos x="13" y="41"/>
                  </a:cxn>
                  <a:cxn ang="0">
                    <a:pos x="12" y="36"/>
                  </a:cxn>
                  <a:cxn ang="0">
                    <a:pos x="10" y="25"/>
                  </a:cxn>
                  <a:cxn ang="0">
                    <a:pos x="10" y="25"/>
                  </a:cxn>
                  <a:cxn ang="0">
                    <a:pos x="9" y="14"/>
                  </a:cxn>
                  <a:cxn ang="0">
                    <a:pos x="9" y="4"/>
                  </a:cxn>
                  <a:cxn ang="0">
                    <a:pos x="9" y="4"/>
                  </a:cxn>
                  <a:cxn ang="0">
                    <a:pos x="9" y="2"/>
                  </a:cxn>
                  <a:cxn ang="0">
                    <a:pos x="8" y="1"/>
                  </a:cxn>
                  <a:cxn ang="0">
                    <a:pos x="7" y="0"/>
                  </a:cxn>
                  <a:cxn ang="0">
                    <a:pos x="5" y="0"/>
                  </a:cxn>
                  <a:cxn ang="0">
                    <a:pos x="3" y="0"/>
                  </a:cxn>
                  <a:cxn ang="0">
                    <a:pos x="2" y="1"/>
                  </a:cxn>
                  <a:cxn ang="0">
                    <a:pos x="1" y="2"/>
                  </a:cxn>
                  <a:cxn ang="0">
                    <a:pos x="0" y="4"/>
                  </a:cxn>
                  <a:cxn ang="0">
                    <a:pos x="0" y="4"/>
                  </a:cxn>
                  <a:cxn ang="0">
                    <a:pos x="1" y="23"/>
                  </a:cxn>
                  <a:cxn ang="0">
                    <a:pos x="2" y="33"/>
                  </a:cxn>
                  <a:cxn ang="0">
                    <a:pos x="3" y="42"/>
                  </a:cxn>
                  <a:cxn ang="0">
                    <a:pos x="3" y="42"/>
                  </a:cxn>
                  <a:cxn ang="0">
                    <a:pos x="5" y="52"/>
                  </a:cxn>
                  <a:cxn ang="0">
                    <a:pos x="6" y="62"/>
                  </a:cxn>
                  <a:cxn ang="0">
                    <a:pos x="7" y="72"/>
                  </a:cxn>
                  <a:cxn ang="0">
                    <a:pos x="10" y="81"/>
                  </a:cxn>
                  <a:cxn ang="0">
                    <a:pos x="10" y="81"/>
                  </a:cxn>
                  <a:cxn ang="0">
                    <a:pos x="11" y="82"/>
                  </a:cxn>
                  <a:cxn ang="0">
                    <a:pos x="12" y="83"/>
                  </a:cxn>
                  <a:cxn ang="0">
                    <a:pos x="16" y="84"/>
                  </a:cxn>
                  <a:cxn ang="0">
                    <a:pos x="17" y="83"/>
                  </a:cxn>
                  <a:cxn ang="0">
                    <a:pos x="18" y="82"/>
                  </a:cxn>
                  <a:cxn ang="0">
                    <a:pos x="19" y="80"/>
                  </a:cxn>
                  <a:cxn ang="0">
                    <a:pos x="18" y="78"/>
                  </a:cxn>
                  <a:cxn ang="0">
                    <a:pos x="18" y="78"/>
                  </a:cxn>
                </a:cxnLst>
                <a:rect l="0" t="0" r="r" b="b"/>
                <a:pathLst>
                  <a:path w="19" h="84">
                    <a:moveTo>
                      <a:pt x="18" y="78"/>
                    </a:moveTo>
                    <a:lnTo>
                      <a:pt x="18" y="78"/>
                    </a:lnTo>
                    <a:lnTo>
                      <a:pt x="16" y="71"/>
                    </a:lnTo>
                    <a:lnTo>
                      <a:pt x="15" y="63"/>
                    </a:lnTo>
                    <a:lnTo>
                      <a:pt x="14" y="46"/>
                    </a:lnTo>
                    <a:lnTo>
                      <a:pt x="14" y="46"/>
                    </a:lnTo>
                    <a:lnTo>
                      <a:pt x="13" y="41"/>
                    </a:lnTo>
                    <a:lnTo>
                      <a:pt x="12" y="36"/>
                    </a:lnTo>
                    <a:lnTo>
                      <a:pt x="10" y="25"/>
                    </a:lnTo>
                    <a:lnTo>
                      <a:pt x="10" y="25"/>
                    </a:lnTo>
                    <a:lnTo>
                      <a:pt x="9" y="14"/>
                    </a:lnTo>
                    <a:lnTo>
                      <a:pt x="9" y="4"/>
                    </a:lnTo>
                    <a:lnTo>
                      <a:pt x="9" y="4"/>
                    </a:lnTo>
                    <a:lnTo>
                      <a:pt x="9" y="2"/>
                    </a:lnTo>
                    <a:lnTo>
                      <a:pt x="8" y="1"/>
                    </a:lnTo>
                    <a:lnTo>
                      <a:pt x="7" y="0"/>
                    </a:lnTo>
                    <a:lnTo>
                      <a:pt x="5" y="0"/>
                    </a:lnTo>
                    <a:lnTo>
                      <a:pt x="3" y="0"/>
                    </a:lnTo>
                    <a:lnTo>
                      <a:pt x="2" y="1"/>
                    </a:lnTo>
                    <a:lnTo>
                      <a:pt x="1" y="2"/>
                    </a:lnTo>
                    <a:lnTo>
                      <a:pt x="0" y="4"/>
                    </a:lnTo>
                    <a:lnTo>
                      <a:pt x="0" y="4"/>
                    </a:lnTo>
                    <a:lnTo>
                      <a:pt x="1" y="23"/>
                    </a:lnTo>
                    <a:lnTo>
                      <a:pt x="2" y="33"/>
                    </a:lnTo>
                    <a:lnTo>
                      <a:pt x="3" y="42"/>
                    </a:lnTo>
                    <a:lnTo>
                      <a:pt x="3" y="42"/>
                    </a:lnTo>
                    <a:lnTo>
                      <a:pt x="5" y="52"/>
                    </a:lnTo>
                    <a:lnTo>
                      <a:pt x="6" y="62"/>
                    </a:lnTo>
                    <a:lnTo>
                      <a:pt x="7" y="72"/>
                    </a:lnTo>
                    <a:lnTo>
                      <a:pt x="10" y="81"/>
                    </a:lnTo>
                    <a:lnTo>
                      <a:pt x="10" y="81"/>
                    </a:lnTo>
                    <a:lnTo>
                      <a:pt x="11" y="82"/>
                    </a:lnTo>
                    <a:lnTo>
                      <a:pt x="12" y="83"/>
                    </a:lnTo>
                    <a:lnTo>
                      <a:pt x="16" y="84"/>
                    </a:lnTo>
                    <a:lnTo>
                      <a:pt x="17" y="83"/>
                    </a:lnTo>
                    <a:lnTo>
                      <a:pt x="18" y="82"/>
                    </a:lnTo>
                    <a:lnTo>
                      <a:pt x="19" y="80"/>
                    </a:lnTo>
                    <a:lnTo>
                      <a:pt x="18" y="78"/>
                    </a:lnTo>
                    <a:lnTo>
                      <a:pt x="18" y="78"/>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289" name="Freeform 548"/>
              <p:cNvSpPr/>
              <p:nvPr/>
            </p:nvSpPr>
            <p:spPr bwMode="auto">
              <a:xfrm>
                <a:off x="5434013" y="2662238"/>
                <a:ext cx="15875" cy="47625"/>
              </a:xfrm>
              <a:custGeom>
                <a:avLst/>
                <a:gdLst/>
                <a:ahLst/>
                <a:cxnLst>
                  <a:cxn ang="0">
                    <a:pos x="9" y="5"/>
                  </a:cxn>
                  <a:cxn ang="0">
                    <a:pos x="9" y="5"/>
                  </a:cxn>
                  <a:cxn ang="0">
                    <a:pos x="8" y="3"/>
                  </a:cxn>
                  <a:cxn ang="0">
                    <a:pos x="7" y="2"/>
                  </a:cxn>
                  <a:cxn ang="0">
                    <a:pos x="6" y="0"/>
                  </a:cxn>
                  <a:cxn ang="0">
                    <a:pos x="4" y="0"/>
                  </a:cxn>
                  <a:cxn ang="0">
                    <a:pos x="2" y="0"/>
                  </a:cxn>
                  <a:cxn ang="0">
                    <a:pos x="1" y="2"/>
                  </a:cxn>
                  <a:cxn ang="0">
                    <a:pos x="0" y="3"/>
                  </a:cxn>
                  <a:cxn ang="0">
                    <a:pos x="0" y="5"/>
                  </a:cxn>
                  <a:cxn ang="0">
                    <a:pos x="0" y="5"/>
                  </a:cxn>
                  <a:cxn ang="0">
                    <a:pos x="1" y="15"/>
                  </a:cxn>
                  <a:cxn ang="0">
                    <a:pos x="3" y="25"/>
                  </a:cxn>
                  <a:cxn ang="0">
                    <a:pos x="9" y="45"/>
                  </a:cxn>
                  <a:cxn ang="0">
                    <a:pos x="15" y="65"/>
                  </a:cxn>
                  <a:cxn ang="0">
                    <a:pos x="17" y="75"/>
                  </a:cxn>
                  <a:cxn ang="0">
                    <a:pos x="19" y="85"/>
                  </a:cxn>
                  <a:cxn ang="0">
                    <a:pos x="19" y="85"/>
                  </a:cxn>
                  <a:cxn ang="0">
                    <a:pos x="19" y="87"/>
                  </a:cxn>
                  <a:cxn ang="0">
                    <a:pos x="21" y="88"/>
                  </a:cxn>
                  <a:cxn ang="0">
                    <a:pos x="22" y="89"/>
                  </a:cxn>
                  <a:cxn ang="0">
                    <a:pos x="24" y="90"/>
                  </a:cxn>
                  <a:cxn ang="0">
                    <a:pos x="25" y="89"/>
                  </a:cxn>
                  <a:cxn ang="0">
                    <a:pos x="27" y="88"/>
                  </a:cxn>
                  <a:cxn ang="0">
                    <a:pos x="28" y="87"/>
                  </a:cxn>
                  <a:cxn ang="0">
                    <a:pos x="28" y="85"/>
                  </a:cxn>
                  <a:cxn ang="0">
                    <a:pos x="28" y="85"/>
                  </a:cxn>
                  <a:cxn ang="0">
                    <a:pos x="27" y="75"/>
                  </a:cxn>
                  <a:cxn ang="0">
                    <a:pos x="25" y="65"/>
                  </a:cxn>
                  <a:cxn ang="0">
                    <a:pos x="19" y="45"/>
                  </a:cxn>
                  <a:cxn ang="0">
                    <a:pos x="12" y="25"/>
                  </a:cxn>
                  <a:cxn ang="0">
                    <a:pos x="10" y="15"/>
                  </a:cxn>
                  <a:cxn ang="0">
                    <a:pos x="9" y="5"/>
                  </a:cxn>
                  <a:cxn ang="0">
                    <a:pos x="9" y="5"/>
                  </a:cxn>
                </a:cxnLst>
                <a:rect l="0" t="0" r="r" b="b"/>
                <a:pathLst>
                  <a:path w="28" h="90">
                    <a:moveTo>
                      <a:pt x="9" y="5"/>
                    </a:moveTo>
                    <a:lnTo>
                      <a:pt x="9" y="5"/>
                    </a:lnTo>
                    <a:lnTo>
                      <a:pt x="8" y="3"/>
                    </a:lnTo>
                    <a:lnTo>
                      <a:pt x="7" y="2"/>
                    </a:lnTo>
                    <a:lnTo>
                      <a:pt x="6" y="0"/>
                    </a:lnTo>
                    <a:lnTo>
                      <a:pt x="4" y="0"/>
                    </a:lnTo>
                    <a:lnTo>
                      <a:pt x="2" y="0"/>
                    </a:lnTo>
                    <a:lnTo>
                      <a:pt x="1" y="2"/>
                    </a:lnTo>
                    <a:lnTo>
                      <a:pt x="0" y="3"/>
                    </a:lnTo>
                    <a:lnTo>
                      <a:pt x="0" y="5"/>
                    </a:lnTo>
                    <a:lnTo>
                      <a:pt x="0" y="5"/>
                    </a:lnTo>
                    <a:lnTo>
                      <a:pt x="1" y="15"/>
                    </a:lnTo>
                    <a:lnTo>
                      <a:pt x="3" y="25"/>
                    </a:lnTo>
                    <a:lnTo>
                      <a:pt x="9" y="45"/>
                    </a:lnTo>
                    <a:lnTo>
                      <a:pt x="15" y="65"/>
                    </a:lnTo>
                    <a:lnTo>
                      <a:pt x="17" y="75"/>
                    </a:lnTo>
                    <a:lnTo>
                      <a:pt x="19" y="85"/>
                    </a:lnTo>
                    <a:lnTo>
                      <a:pt x="19" y="85"/>
                    </a:lnTo>
                    <a:lnTo>
                      <a:pt x="19" y="87"/>
                    </a:lnTo>
                    <a:lnTo>
                      <a:pt x="21" y="88"/>
                    </a:lnTo>
                    <a:lnTo>
                      <a:pt x="22" y="89"/>
                    </a:lnTo>
                    <a:lnTo>
                      <a:pt x="24" y="90"/>
                    </a:lnTo>
                    <a:lnTo>
                      <a:pt x="25" y="89"/>
                    </a:lnTo>
                    <a:lnTo>
                      <a:pt x="27" y="88"/>
                    </a:lnTo>
                    <a:lnTo>
                      <a:pt x="28" y="87"/>
                    </a:lnTo>
                    <a:lnTo>
                      <a:pt x="28" y="85"/>
                    </a:lnTo>
                    <a:lnTo>
                      <a:pt x="28" y="85"/>
                    </a:lnTo>
                    <a:lnTo>
                      <a:pt x="27" y="75"/>
                    </a:lnTo>
                    <a:lnTo>
                      <a:pt x="25" y="65"/>
                    </a:lnTo>
                    <a:lnTo>
                      <a:pt x="19" y="45"/>
                    </a:lnTo>
                    <a:lnTo>
                      <a:pt x="12" y="25"/>
                    </a:lnTo>
                    <a:lnTo>
                      <a:pt x="10" y="15"/>
                    </a:lnTo>
                    <a:lnTo>
                      <a:pt x="9" y="5"/>
                    </a:lnTo>
                    <a:lnTo>
                      <a:pt x="9"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290" name="Freeform 549"/>
              <p:cNvSpPr/>
              <p:nvPr/>
            </p:nvSpPr>
            <p:spPr bwMode="auto">
              <a:xfrm>
                <a:off x="5467351" y="2697163"/>
                <a:ext cx="6350" cy="44450"/>
              </a:xfrm>
              <a:custGeom>
                <a:avLst/>
                <a:gdLst/>
                <a:ahLst/>
                <a:cxnLst>
                  <a:cxn ang="0">
                    <a:pos x="9" y="4"/>
                  </a:cxn>
                  <a:cxn ang="0">
                    <a:pos x="9" y="4"/>
                  </a:cxn>
                  <a:cxn ang="0">
                    <a:pos x="9" y="2"/>
                  </a:cxn>
                  <a:cxn ang="0">
                    <a:pos x="8" y="1"/>
                  </a:cxn>
                  <a:cxn ang="0">
                    <a:pos x="6" y="0"/>
                  </a:cxn>
                  <a:cxn ang="0">
                    <a:pos x="5" y="0"/>
                  </a:cxn>
                  <a:cxn ang="0">
                    <a:pos x="3" y="0"/>
                  </a:cxn>
                  <a:cxn ang="0">
                    <a:pos x="2" y="1"/>
                  </a:cxn>
                  <a:cxn ang="0">
                    <a:pos x="1" y="2"/>
                  </a:cxn>
                  <a:cxn ang="0">
                    <a:pos x="0" y="4"/>
                  </a:cxn>
                  <a:cxn ang="0">
                    <a:pos x="0" y="4"/>
                  </a:cxn>
                  <a:cxn ang="0">
                    <a:pos x="1" y="23"/>
                  </a:cxn>
                  <a:cxn ang="0">
                    <a:pos x="3" y="42"/>
                  </a:cxn>
                  <a:cxn ang="0">
                    <a:pos x="4" y="61"/>
                  </a:cxn>
                  <a:cxn ang="0">
                    <a:pos x="5" y="80"/>
                  </a:cxn>
                  <a:cxn ang="0">
                    <a:pos x="5" y="80"/>
                  </a:cxn>
                  <a:cxn ang="0">
                    <a:pos x="5" y="82"/>
                  </a:cxn>
                  <a:cxn ang="0">
                    <a:pos x="6" y="83"/>
                  </a:cxn>
                  <a:cxn ang="0">
                    <a:pos x="8" y="84"/>
                  </a:cxn>
                  <a:cxn ang="0">
                    <a:pos x="9" y="84"/>
                  </a:cxn>
                  <a:cxn ang="0">
                    <a:pos x="11" y="84"/>
                  </a:cxn>
                  <a:cxn ang="0">
                    <a:pos x="13" y="83"/>
                  </a:cxn>
                  <a:cxn ang="0">
                    <a:pos x="14" y="82"/>
                  </a:cxn>
                  <a:cxn ang="0">
                    <a:pos x="14" y="80"/>
                  </a:cxn>
                  <a:cxn ang="0">
                    <a:pos x="14" y="80"/>
                  </a:cxn>
                  <a:cxn ang="0">
                    <a:pos x="13" y="61"/>
                  </a:cxn>
                  <a:cxn ang="0">
                    <a:pos x="12" y="42"/>
                  </a:cxn>
                  <a:cxn ang="0">
                    <a:pos x="10" y="23"/>
                  </a:cxn>
                  <a:cxn ang="0">
                    <a:pos x="9" y="4"/>
                  </a:cxn>
                  <a:cxn ang="0">
                    <a:pos x="9" y="4"/>
                  </a:cxn>
                </a:cxnLst>
                <a:rect l="0" t="0" r="r" b="b"/>
                <a:pathLst>
                  <a:path w="14" h="84">
                    <a:moveTo>
                      <a:pt x="9" y="4"/>
                    </a:moveTo>
                    <a:lnTo>
                      <a:pt x="9" y="4"/>
                    </a:lnTo>
                    <a:lnTo>
                      <a:pt x="9" y="2"/>
                    </a:lnTo>
                    <a:lnTo>
                      <a:pt x="8" y="1"/>
                    </a:lnTo>
                    <a:lnTo>
                      <a:pt x="6" y="0"/>
                    </a:lnTo>
                    <a:lnTo>
                      <a:pt x="5" y="0"/>
                    </a:lnTo>
                    <a:lnTo>
                      <a:pt x="3" y="0"/>
                    </a:lnTo>
                    <a:lnTo>
                      <a:pt x="2" y="1"/>
                    </a:lnTo>
                    <a:lnTo>
                      <a:pt x="1" y="2"/>
                    </a:lnTo>
                    <a:lnTo>
                      <a:pt x="0" y="4"/>
                    </a:lnTo>
                    <a:lnTo>
                      <a:pt x="0" y="4"/>
                    </a:lnTo>
                    <a:lnTo>
                      <a:pt x="1" y="23"/>
                    </a:lnTo>
                    <a:lnTo>
                      <a:pt x="3" y="42"/>
                    </a:lnTo>
                    <a:lnTo>
                      <a:pt x="4" y="61"/>
                    </a:lnTo>
                    <a:lnTo>
                      <a:pt x="5" y="80"/>
                    </a:lnTo>
                    <a:lnTo>
                      <a:pt x="5" y="80"/>
                    </a:lnTo>
                    <a:lnTo>
                      <a:pt x="5" y="82"/>
                    </a:lnTo>
                    <a:lnTo>
                      <a:pt x="6" y="83"/>
                    </a:lnTo>
                    <a:lnTo>
                      <a:pt x="8" y="84"/>
                    </a:lnTo>
                    <a:lnTo>
                      <a:pt x="9" y="84"/>
                    </a:lnTo>
                    <a:lnTo>
                      <a:pt x="11" y="84"/>
                    </a:lnTo>
                    <a:lnTo>
                      <a:pt x="13" y="83"/>
                    </a:lnTo>
                    <a:lnTo>
                      <a:pt x="14" y="82"/>
                    </a:lnTo>
                    <a:lnTo>
                      <a:pt x="14" y="80"/>
                    </a:lnTo>
                    <a:lnTo>
                      <a:pt x="14" y="80"/>
                    </a:lnTo>
                    <a:lnTo>
                      <a:pt x="13" y="61"/>
                    </a:lnTo>
                    <a:lnTo>
                      <a:pt x="12" y="42"/>
                    </a:lnTo>
                    <a:lnTo>
                      <a:pt x="10" y="23"/>
                    </a:lnTo>
                    <a:lnTo>
                      <a:pt x="9" y="4"/>
                    </a:lnTo>
                    <a:lnTo>
                      <a:pt x="9"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291" name="Freeform 550"/>
              <p:cNvSpPr/>
              <p:nvPr/>
            </p:nvSpPr>
            <p:spPr bwMode="auto">
              <a:xfrm>
                <a:off x="5494338" y="2727325"/>
                <a:ext cx="7938" cy="31750"/>
              </a:xfrm>
              <a:custGeom>
                <a:avLst/>
                <a:gdLst/>
                <a:ahLst/>
                <a:cxnLst>
                  <a:cxn ang="0">
                    <a:pos x="14" y="55"/>
                  </a:cxn>
                  <a:cxn ang="0">
                    <a:pos x="14" y="55"/>
                  </a:cxn>
                  <a:cxn ang="0">
                    <a:pos x="11" y="49"/>
                  </a:cxn>
                  <a:cxn ang="0">
                    <a:pos x="10" y="43"/>
                  </a:cxn>
                  <a:cxn ang="0">
                    <a:pos x="9" y="37"/>
                  </a:cxn>
                  <a:cxn ang="0">
                    <a:pos x="9" y="30"/>
                  </a:cxn>
                  <a:cxn ang="0">
                    <a:pos x="10" y="5"/>
                  </a:cxn>
                  <a:cxn ang="0">
                    <a:pos x="10" y="5"/>
                  </a:cxn>
                  <a:cxn ang="0">
                    <a:pos x="10" y="3"/>
                  </a:cxn>
                  <a:cxn ang="0">
                    <a:pos x="9" y="1"/>
                  </a:cxn>
                  <a:cxn ang="0">
                    <a:pos x="7" y="0"/>
                  </a:cxn>
                  <a:cxn ang="0">
                    <a:pos x="5" y="0"/>
                  </a:cxn>
                  <a:cxn ang="0">
                    <a:pos x="4" y="0"/>
                  </a:cxn>
                  <a:cxn ang="0">
                    <a:pos x="2" y="1"/>
                  </a:cxn>
                  <a:cxn ang="0">
                    <a:pos x="1" y="3"/>
                  </a:cxn>
                  <a:cxn ang="0">
                    <a:pos x="1" y="5"/>
                  </a:cxn>
                  <a:cxn ang="0">
                    <a:pos x="1" y="5"/>
                  </a:cxn>
                  <a:cxn ang="0">
                    <a:pos x="0" y="19"/>
                  </a:cxn>
                  <a:cxn ang="0">
                    <a:pos x="0" y="32"/>
                  </a:cxn>
                  <a:cxn ang="0">
                    <a:pos x="0" y="40"/>
                  </a:cxn>
                  <a:cxn ang="0">
                    <a:pos x="1" y="47"/>
                  </a:cxn>
                  <a:cxn ang="0">
                    <a:pos x="3" y="53"/>
                  </a:cxn>
                  <a:cxn ang="0">
                    <a:pos x="6" y="59"/>
                  </a:cxn>
                  <a:cxn ang="0">
                    <a:pos x="6" y="59"/>
                  </a:cxn>
                  <a:cxn ang="0">
                    <a:pos x="7" y="61"/>
                  </a:cxn>
                  <a:cxn ang="0">
                    <a:pos x="9" y="61"/>
                  </a:cxn>
                  <a:cxn ang="0">
                    <a:pos x="11" y="61"/>
                  </a:cxn>
                  <a:cxn ang="0">
                    <a:pos x="12" y="61"/>
                  </a:cxn>
                  <a:cxn ang="0">
                    <a:pos x="13" y="60"/>
                  </a:cxn>
                  <a:cxn ang="0">
                    <a:pos x="14" y="58"/>
                  </a:cxn>
                  <a:cxn ang="0">
                    <a:pos x="15" y="57"/>
                  </a:cxn>
                  <a:cxn ang="0">
                    <a:pos x="14" y="55"/>
                  </a:cxn>
                  <a:cxn ang="0">
                    <a:pos x="14" y="55"/>
                  </a:cxn>
                </a:cxnLst>
                <a:rect l="0" t="0" r="r" b="b"/>
                <a:pathLst>
                  <a:path w="15" h="61">
                    <a:moveTo>
                      <a:pt x="14" y="55"/>
                    </a:moveTo>
                    <a:lnTo>
                      <a:pt x="14" y="55"/>
                    </a:lnTo>
                    <a:lnTo>
                      <a:pt x="11" y="49"/>
                    </a:lnTo>
                    <a:lnTo>
                      <a:pt x="10" y="43"/>
                    </a:lnTo>
                    <a:lnTo>
                      <a:pt x="9" y="37"/>
                    </a:lnTo>
                    <a:lnTo>
                      <a:pt x="9" y="30"/>
                    </a:lnTo>
                    <a:lnTo>
                      <a:pt x="10" y="5"/>
                    </a:lnTo>
                    <a:lnTo>
                      <a:pt x="10" y="5"/>
                    </a:lnTo>
                    <a:lnTo>
                      <a:pt x="10" y="3"/>
                    </a:lnTo>
                    <a:lnTo>
                      <a:pt x="9" y="1"/>
                    </a:lnTo>
                    <a:lnTo>
                      <a:pt x="7" y="0"/>
                    </a:lnTo>
                    <a:lnTo>
                      <a:pt x="5" y="0"/>
                    </a:lnTo>
                    <a:lnTo>
                      <a:pt x="4" y="0"/>
                    </a:lnTo>
                    <a:lnTo>
                      <a:pt x="2" y="1"/>
                    </a:lnTo>
                    <a:lnTo>
                      <a:pt x="1" y="3"/>
                    </a:lnTo>
                    <a:lnTo>
                      <a:pt x="1" y="5"/>
                    </a:lnTo>
                    <a:lnTo>
                      <a:pt x="1" y="5"/>
                    </a:lnTo>
                    <a:lnTo>
                      <a:pt x="0" y="19"/>
                    </a:lnTo>
                    <a:lnTo>
                      <a:pt x="0" y="32"/>
                    </a:lnTo>
                    <a:lnTo>
                      <a:pt x="0" y="40"/>
                    </a:lnTo>
                    <a:lnTo>
                      <a:pt x="1" y="47"/>
                    </a:lnTo>
                    <a:lnTo>
                      <a:pt x="3" y="53"/>
                    </a:lnTo>
                    <a:lnTo>
                      <a:pt x="6" y="59"/>
                    </a:lnTo>
                    <a:lnTo>
                      <a:pt x="6" y="59"/>
                    </a:lnTo>
                    <a:lnTo>
                      <a:pt x="7" y="61"/>
                    </a:lnTo>
                    <a:lnTo>
                      <a:pt x="9" y="61"/>
                    </a:lnTo>
                    <a:lnTo>
                      <a:pt x="11" y="61"/>
                    </a:lnTo>
                    <a:lnTo>
                      <a:pt x="12" y="61"/>
                    </a:lnTo>
                    <a:lnTo>
                      <a:pt x="13" y="60"/>
                    </a:lnTo>
                    <a:lnTo>
                      <a:pt x="14" y="58"/>
                    </a:lnTo>
                    <a:lnTo>
                      <a:pt x="15" y="57"/>
                    </a:lnTo>
                    <a:lnTo>
                      <a:pt x="14" y="55"/>
                    </a:lnTo>
                    <a:lnTo>
                      <a:pt x="14" y="5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292" name="Freeform 551"/>
              <p:cNvSpPr/>
              <p:nvPr/>
            </p:nvSpPr>
            <p:spPr bwMode="auto">
              <a:xfrm>
                <a:off x="5521326" y="2744788"/>
                <a:ext cx="11113" cy="39688"/>
              </a:xfrm>
              <a:custGeom>
                <a:avLst/>
                <a:gdLst/>
                <a:ahLst/>
                <a:cxnLst>
                  <a:cxn ang="0">
                    <a:pos x="19" y="71"/>
                  </a:cxn>
                  <a:cxn ang="0">
                    <a:pos x="19" y="71"/>
                  </a:cxn>
                  <a:cxn ang="0">
                    <a:pos x="18" y="63"/>
                  </a:cxn>
                  <a:cxn ang="0">
                    <a:pos x="17" y="56"/>
                  </a:cxn>
                  <a:cxn ang="0">
                    <a:pos x="17" y="49"/>
                  </a:cxn>
                  <a:cxn ang="0">
                    <a:pos x="17" y="42"/>
                  </a:cxn>
                  <a:cxn ang="0">
                    <a:pos x="17" y="42"/>
                  </a:cxn>
                  <a:cxn ang="0">
                    <a:pos x="15" y="32"/>
                  </a:cxn>
                  <a:cxn ang="0">
                    <a:pos x="13" y="24"/>
                  </a:cxn>
                  <a:cxn ang="0">
                    <a:pos x="11" y="15"/>
                  </a:cxn>
                  <a:cxn ang="0">
                    <a:pos x="9" y="6"/>
                  </a:cxn>
                  <a:cxn ang="0">
                    <a:pos x="9" y="6"/>
                  </a:cxn>
                  <a:cxn ang="0">
                    <a:pos x="9" y="4"/>
                  </a:cxn>
                  <a:cxn ang="0">
                    <a:pos x="8" y="1"/>
                  </a:cxn>
                  <a:cxn ang="0">
                    <a:pos x="6" y="0"/>
                  </a:cxn>
                  <a:cxn ang="0">
                    <a:pos x="5" y="0"/>
                  </a:cxn>
                  <a:cxn ang="0">
                    <a:pos x="3" y="0"/>
                  </a:cxn>
                  <a:cxn ang="0">
                    <a:pos x="2" y="1"/>
                  </a:cxn>
                  <a:cxn ang="0">
                    <a:pos x="1" y="4"/>
                  </a:cxn>
                  <a:cxn ang="0">
                    <a:pos x="0" y="6"/>
                  </a:cxn>
                  <a:cxn ang="0">
                    <a:pos x="0" y="6"/>
                  </a:cxn>
                  <a:cxn ang="0">
                    <a:pos x="1" y="14"/>
                  </a:cxn>
                  <a:cxn ang="0">
                    <a:pos x="2" y="22"/>
                  </a:cxn>
                  <a:cxn ang="0">
                    <a:pos x="6" y="40"/>
                  </a:cxn>
                  <a:cxn ang="0">
                    <a:pos x="6" y="40"/>
                  </a:cxn>
                  <a:cxn ang="0">
                    <a:pos x="7" y="48"/>
                  </a:cxn>
                  <a:cxn ang="0">
                    <a:pos x="7" y="56"/>
                  </a:cxn>
                  <a:cxn ang="0">
                    <a:pos x="8" y="64"/>
                  </a:cxn>
                  <a:cxn ang="0">
                    <a:pos x="11" y="73"/>
                  </a:cxn>
                  <a:cxn ang="0">
                    <a:pos x="11" y="73"/>
                  </a:cxn>
                  <a:cxn ang="0">
                    <a:pos x="12" y="75"/>
                  </a:cxn>
                  <a:cxn ang="0">
                    <a:pos x="13" y="76"/>
                  </a:cxn>
                  <a:cxn ang="0">
                    <a:pos x="17" y="76"/>
                  </a:cxn>
                  <a:cxn ang="0">
                    <a:pos x="18" y="75"/>
                  </a:cxn>
                  <a:cxn ang="0">
                    <a:pos x="19" y="74"/>
                  </a:cxn>
                  <a:cxn ang="0">
                    <a:pos x="20" y="73"/>
                  </a:cxn>
                  <a:cxn ang="0">
                    <a:pos x="19" y="71"/>
                  </a:cxn>
                  <a:cxn ang="0">
                    <a:pos x="19" y="71"/>
                  </a:cxn>
                </a:cxnLst>
                <a:rect l="0" t="0" r="r" b="b"/>
                <a:pathLst>
                  <a:path w="20" h="76">
                    <a:moveTo>
                      <a:pt x="19" y="71"/>
                    </a:moveTo>
                    <a:lnTo>
                      <a:pt x="19" y="71"/>
                    </a:lnTo>
                    <a:lnTo>
                      <a:pt x="18" y="63"/>
                    </a:lnTo>
                    <a:lnTo>
                      <a:pt x="17" y="56"/>
                    </a:lnTo>
                    <a:lnTo>
                      <a:pt x="17" y="49"/>
                    </a:lnTo>
                    <a:lnTo>
                      <a:pt x="17" y="42"/>
                    </a:lnTo>
                    <a:lnTo>
                      <a:pt x="17" y="42"/>
                    </a:lnTo>
                    <a:lnTo>
                      <a:pt x="15" y="32"/>
                    </a:lnTo>
                    <a:lnTo>
                      <a:pt x="13" y="24"/>
                    </a:lnTo>
                    <a:lnTo>
                      <a:pt x="11" y="15"/>
                    </a:lnTo>
                    <a:lnTo>
                      <a:pt x="9" y="6"/>
                    </a:lnTo>
                    <a:lnTo>
                      <a:pt x="9" y="6"/>
                    </a:lnTo>
                    <a:lnTo>
                      <a:pt x="9" y="4"/>
                    </a:lnTo>
                    <a:lnTo>
                      <a:pt x="8" y="1"/>
                    </a:lnTo>
                    <a:lnTo>
                      <a:pt x="6" y="0"/>
                    </a:lnTo>
                    <a:lnTo>
                      <a:pt x="5" y="0"/>
                    </a:lnTo>
                    <a:lnTo>
                      <a:pt x="3" y="0"/>
                    </a:lnTo>
                    <a:lnTo>
                      <a:pt x="2" y="1"/>
                    </a:lnTo>
                    <a:lnTo>
                      <a:pt x="1" y="4"/>
                    </a:lnTo>
                    <a:lnTo>
                      <a:pt x="0" y="6"/>
                    </a:lnTo>
                    <a:lnTo>
                      <a:pt x="0" y="6"/>
                    </a:lnTo>
                    <a:lnTo>
                      <a:pt x="1" y="14"/>
                    </a:lnTo>
                    <a:lnTo>
                      <a:pt x="2" y="22"/>
                    </a:lnTo>
                    <a:lnTo>
                      <a:pt x="6" y="40"/>
                    </a:lnTo>
                    <a:lnTo>
                      <a:pt x="6" y="40"/>
                    </a:lnTo>
                    <a:lnTo>
                      <a:pt x="7" y="48"/>
                    </a:lnTo>
                    <a:lnTo>
                      <a:pt x="7" y="56"/>
                    </a:lnTo>
                    <a:lnTo>
                      <a:pt x="8" y="64"/>
                    </a:lnTo>
                    <a:lnTo>
                      <a:pt x="11" y="73"/>
                    </a:lnTo>
                    <a:lnTo>
                      <a:pt x="11" y="73"/>
                    </a:lnTo>
                    <a:lnTo>
                      <a:pt x="12" y="75"/>
                    </a:lnTo>
                    <a:lnTo>
                      <a:pt x="13" y="76"/>
                    </a:lnTo>
                    <a:lnTo>
                      <a:pt x="17" y="76"/>
                    </a:lnTo>
                    <a:lnTo>
                      <a:pt x="18" y="75"/>
                    </a:lnTo>
                    <a:lnTo>
                      <a:pt x="19" y="74"/>
                    </a:lnTo>
                    <a:lnTo>
                      <a:pt x="20" y="73"/>
                    </a:lnTo>
                    <a:lnTo>
                      <a:pt x="19" y="71"/>
                    </a:lnTo>
                    <a:lnTo>
                      <a:pt x="19" y="7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293" name="Freeform 552"/>
              <p:cNvSpPr/>
              <p:nvPr/>
            </p:nvSpPr>
            <p:spPr bwMode="auto">
              <a:xfrm>
                <a:off x="5551488" y="2767013"/>
                <a:ext cx="12700" cy="34925"/>
              </a:xfrm>
              <a:custGeom>
                <a:avLst/>
                <a:gdLst/>
                <a:ahLst/>
                <a:cxnLst>
                  <a:cxn ang="0">
                    <a:pos x="24" y="61"/>
                  </a:cxn>
                  <a:cxn ang="0">
                    <a:pos x="24" y="61"/>
                  </a:cxn>
                  <a:cxn ang="0">
                    <a:pos x="21" y="46"/>
                  </a:cxn>
                  <a:cxn ang="0">
                    <a:pos x="19" y="32"/>
                  </a:cxn>
                  <a:cxn ang="0">
                    <a:pos x="19" y="32"/>
                  </a:cxn>
                  <a:cxn ang="0">
                    <a:pos x="17" y="26"/>
                  </a:cxn>
                  <a:cxn ang="0">
                    <a:pos x="13" y="18"/>
                  </a:cxn>
                  <a:cxn ang="0">
                    <a:pos x="11" y="11"/>
                  </a:cxn>
                  <a:cxn ang="0">
                    <a:pos x="9" y="5"/>
                  </a:cxn>
                  <a:cxn ang="0">
                    <a:pos x="9" y="5"/>
                  </a:cxn>
                  <a:cxn ang="0">
                    <a:pos x="9" y="3"/>
                  </a:cxn>
                  <a:cxn ang="0">
                    <a:pos x="8" y="2"/>
                  </a:cxn>
                  <a:cxn ang="0">
                    <a:pos x="7" y="1"/>
                  </a:cxn>
                  <a:cxn ang="0">
                    <a:pos x="5" y="0"/>
                  </a:cxn>
                  <a:cxn ang="0">
                    <a:pos x="3" y="1"/>
                  </a:cxn>
                  <a:cxn ang="0">
                    <a:pos x="2" y="2"/>
                  </a:cxn>
                  <a:cxn ang="0">
                    <a:pos x="1" y="3"/>
                  </a:cxn>
                  <a:cxn ang="0">
                    <a:pos x="0" y="5"/>
                  </a:cxn>
                  <a:cxn ang="0">
                    <a:pos x="0" y="5"/>
                  </a:cxn>
                  <a:cxn ang="0">
                    <a:pos x="1" y="11"/>
                  </a:cxn>
                  <a:cxn ang="0">
                    <a:pos x="3" y="16"/>
                  </a:cxn>
                  <a:cxn ang="0">
                    <a:pos x="6" y="23"/>
                  </a:cxn>
                  <a:cxn ang="0">
                    <a:pos x="8" y="29"/>
                  </a:cxn>
                  <a:cxn ang="0">
                    <a:pos x="8" y="29"/>
                  </a:cxn>
                  <a:cxn ang="0">
                    <a:pos x="11" y="45"/>
                  </a:cxn>
                  <a:cxn ang="0">
                    <a:pos x="12" y="55"/>
                  </a:cxn>
                  <a:cxn ang="0">
                    <a:pos x="14" y="63"/>
                  </a:cxn>
                  <a:cxn ang="0">
                    <a:pos x="14" y="63"/>
                  </a:cxn>
                  <a:cxn ang="0">
                    <a:pos x="16" y="65"/>
                  </a:cxn>
                  <a:cxn ang="0">
                    <a:pos x="18" y="66"/>
                  </a:cxn>
                  <a:cxn ang="0">
                    <a:pos x="19" y="66"/>
                  </a:cxn>
                  <a:cxn ang="0">
                    <a:pos x="21" y="66"/>
                  </a:cxn>
                  <a:cxn ang="0">
                    <a:pos x="22" y="66"/>
                  </a:cxn>
                  <a:cxn ang="0">
                    <a:pos x="24" y="64"/>
                  </a:cxn>
                  <a:cxn ang="0">
                    <a:pos x="24" y="63"/>
                  </a:cxn>
                  <a:cxn ang="0">
                    <a:pos x="24" y="61"/>
                  </a:cxn>
                  <a:cxn ang="0">
                    <a:pos x="24" y="61"/>
                  </a:cxn>
                </a:cxnLst>
                <a:rect l="0" t="0" r="r" b="b"/>
                <a:pathLst>
                  <a:path w="24" h="66">
                    <a:moveTo>
                      <a:pt x="24" y="61"/>
                    </a:moveTo>
                    <a:lnTo>
                      <a:pt x="24" y="61"/>
                    </a:lnTo>
                    <a:lnTo>
                      <a:pt x="21" y="46"/>
                    </a:lnTo>
                    <a:lnTo>
                      <a:pt x="19" y="32"/>
                    </a:lnTo>
                    <a:lnTo>
                      <a:pt x="19" y="32"/>
                    </a:lnTo>
                    <a:lnTo>
                      <a:pt x="17" y="26"/>
                    </a:lnTo>
                    <a:lnTo>
                      <a:pt x="13" y="18"/>
                    </a:lnTo>
                    <a:lnTo>
                      <a:pt x="11" y="11"/>
                    </a:lnTo>
                    <a:lnTo>
                      <a:pt x="9" y="5"/>
                    </a:lnTo>
                    <a:lnTo>
                      <a:pt x="9" y="5"/>
                    </a:lnTo>
                    <a:lnTo>
                      <a:pt x="9" y="3"/>
                    </a:lnTo>
                    <a:lnTo>
                      <a:pt x="8" y="2"/>
                    </a:lnTo>
                    <a:lnTo>
                      <a:pt x="7" y="1"/>
                    </a:lnTo>
                    <a:lnTo>
                      <a:pt x="5" y="0"/>
                    </a:lnTo>
                    <a:lnTo>
                      <a:pt x="3" y="1"/>
                    </a:lnTo>
                    <a:lnTo>
                      <a:pt x="2" y="2"/>
                    </a:lnTo>
                    <a:lnTo>
                      <a:pt x="1" y="3"/>
                    </a:lnTo>
                    <a:lnTo>
                      <a:pt x="0" y="5"/>
                    </a:lnTo>
                    <a:lnTo>
                      <a:pt x="0" y="5"/>
                    </a:lnTo>
                    <a:lnTo>
                      <a:pt x="1" y="11"/>
                    </a:lnTo>
                    <a:lnTo>
                      <a:pt x="3" y="16"/>
                    </a:lnTo>
                    <a:lnTo>
                      <a:pt x="6" y="23"/>
                    </a:lnTo>
                    <a:lnTo>
                      <a:pt x="8" y="29"/>
                    </a:lnTo>
                    <a:lnTo>
                      <a:pt x="8" y="29"/>
                    </a:lnTo>
                    <a:lnTo>
                      <a:pt x="11" y="45"/>
                    </a:lnTo>
                    <a:lnTo>
                      <a:pt x="12" y="55"/>
                    </a:lnTo>
                    <a:lnTo>
                      <a:pt x="14" y="63"/>
                    </a:lnTo>
                    <a:lnTo>
                      <a:pt x="14" y="63"/>
                    </a:lnTo>
                    <a:lnTo>
                      <a:pt x="16" y="65"/>
                    </a:lnTo>
                    <a:lnTo>
                      <a:pt x="18" y="66"/>
                    </a:lnTo>
                    <a:lnTo>
                      <a:pt x="19" y="66"/>
                    </a:lnTo>
                    <a:lnTo>
                      <a:pt x="21" y="66"/>
                    </a:lnTo>
                    <a:lnTo>
                      <a:pt x="22" y="66"/>
                    </a:lnTo>
                    <a:lnTo>
                      <a:pt x="24" y="64"/>
                    </a:lnTo>
                    <a:lnTo>
                      <a:pt x="24" y="63"/>
                    </a:lnTo>
                    <a:lnTo>
                      <a:pt x="24" y="61"/>
                    </a:lnTo>
                    <a:lnTo>
                      <a:pt x="24" y="6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294" name="Freeform 553"/>
              <p:cNvSpPr/>
              <p:nvPr/>
            </p:nvSpPr>
            <p:spPr bwMode="auto">
              <a:xfrm>
                <a:off x="5586413" y="2774950"/>
                <a:ext cx="7938" cy="31750"/>
              </a:xfrm>
              <a:custGeom>
                <a:avLst/>
                <a:gdLst/>
                <a:ahLst/>
                <a:cxnLst>
                  <a:cxn ang="0">
                    <a:pos x="8" y="2"/>
                  </a:cxn>
                  <a:cxn ang="0">
                    <a:pos x="8" y="2"/>
                  </a:cxn>
                  <a:cxn ang="0">
                    <a:pos x="5" y="10"/>
                  </a:cxn>
                  <a:cxn ang="0">
                    <a:pos x="4" y="16"/>
                  </a:cxn>
                  <a:cxn ang="0">
                    <a:pos x="2" y="30"/>
                  </a:cxn>
                  <a:cxn ang="0">
                    <a:pos x="2" y="30"/>
                  </a:cxn>
                  <a:cxn ang="0">
                    <a:pos x="0" y="45"/>
                  </a:cxn>
                  <a:cxn ang="0">
                    <a:pos x="1" y="52"/>
                  </a:cxn>
                  <a:cxn ang="0">
                    <a:pos x="3" y="58"/>
                  </a:cxn>
                  <a:cxn ang="0">
                    <a:pos x="3" y="58"/>
                  </a:cxn>
                  <a:cxn ang="0">
                    <a:pos x="4" y="60"/>
                  </a:cxn>
                  <a:cxn ang="0">
                    <a:pos x="5" y="61"/>
                  </a:cxn>
                  <a:cxn ang="0">
                    <a:pos x="9" y="61"/>
                  </a:cxn>
                  <a:cxn ang="0">
                    <a:pos x="10" y="61"/>
                  </a:cxn>
                  <a:cxn ang="0">
                    <a:pos x="11" y="59"/>
                  </a:cxn>
                  <a:cxn ang="0">
                    <a:pos x="12" y="58"/>
                  </a:cxn>
                  <a:cxn ang="0">
                    <a:pos x="12" y="56"/>
                  </a:cxn>
                  <a:cxn ang="0">
                    <a:pos x="12" y="56"/>
                  </a:cxn>
                  <a:cxn ang="0">
                    <a:pos x="10" y="51"/>
                  </a:cxn>
                  <a:cxn ang="0">
                    <a:pos x="9" y="45"/>
                  </a:cxn>
                  <a:cxn ang="0">
                    <a:pos x="9" y="38"/>
                  </a:cxn>
                  <a:cxn ang="0">
                    <a:pos x="10" y="31"/>
                  </a:cxn>
                  <a:cxn ang="0">
                    <a:pos x="12" y="19"/>
                  </a:cxn>
                  <a:cxn ang="0">
                    <a:pos x="17" y="7"/>
                  </a:cxn>
                  <a:cxn ang="0">
                    <a:pos x="17" y="7"/>
                  </a:cxn>
                  <a:cxn ang="0">
                    <a:pos x="17" y="5"/>
                  </a:cxn>
                  <a:cxn ang="0">
                    <a:pos x="17" y="3"/>
                  </a:cxn>
                  <a:cxn ang="0">
                    <a:pos x="15" y="1"/>
                  </a:cxn>
                  <a:cxn ang="0">
                    <a:pos x="12" y="0"/>
                  </a:cxn>
                  <a:cxn ang="0">
                    <a:pos x="10" y="0"/>
                  </a:cxn>
                  <a:cxn ang="0">
                    <a:pos x="9" y="1"/>
                  </a:cxn>
                  <a:cxn ang="0">
                    <a:pos x="8" y="2"/>
                  </a:cxn>
                  <a:cxn ang="0">
                    <a:pos x="8" y="2"/>
                  </a:cxn>
                </a:cxnLst>
                <a:rect l="0" t="0" r="r" b="b"/>
                <a:pathLst>
                  <a:path w="17" h="61">
                    <a:moveTo>
                      <a:pt x="8" y="2"/>
                    </a:moveTo>
                    <a:lnTo>
                      <a:pt x="8" y="2"/>
                    </a:lnTo>
                    <a:lnTo>
                      <a:pt x="5" y="10"/>
                    </a:lnTo>
                    <a:lnTo>
                      <a:pt x="4" y="16"/>
                    </a:lnTo>
                    <a:lnTo>
                      <a:pt x="2" y="30"/>
                    </a:lnTo>
                    <a:lnTo>
                      <a:pt x="2" y="30"/>
                    </a:lnTo>
                    <a:lnTo>
                      <a:pt x="0" y="45"/>
                    </a:lnTo>
                    <a:lnTo>
                      <a:pt x="1" y="52"/>
                    </a:lnTo>
                    <a:lnTo>
                      <a:pt x="3" y="58"/>
                    </a:lnTo>
                    <a:lnTo>
                      <a:pt x="3" y="58"/>
                    </a:lnTo>
                    <a:lnTo>
                      <a:pt x="4" y="60"/>
                    </a:lnTo>
                    <a:lnTo>
                      <a:pt x="5" y="61"/>
                    </a:lnTo>
                    <a:lnTo>
                      <a:pt x="9" y="61"/>
                    </a:lnTo>
                    <a:lnTo>
                      <a:pt x="10" y="61"/>
                    </a:lnTo>
                    <a:lnTo>
                      <a:pt x="11" y="59"/>
                    </a:lnTo>
                    <a:lnTo>
                      <a:pt x="12" y="58"/>
                    </a:lnTo>
                    <a:lnTo>
                      <a:pt x="12" y="56"/>
                    </a:lnTo>
                    <a:lnTo>
                      <a:pt x="12" y="56"/>
                    </a:lnTo>
                    <a:lnTo>
                      <a:pt x="10" y="51"/>
                    </a:lnTo>
                    <a:lnTo>
                      <a:pt x="9" y="45"/>
                    </a:lnTo>
                    <a:lnTo>
                      <a:pt x="9" y="38"/>
                    </a:lnTo>
                    <a:lnTo>
                      <a:pt x="10" y="31"/>
                    </a:lnTo>
                    <a:lnTo>
                      <a:pt x="12" y="19"/>
                    </a:lnTo>
                    <a:lnTo>
                      <a:pt x="17" y="7"/>
                    </a:lnTo>
                    <a:lnTo>
                      <a:pt x="17" y="7"/>
                    </a:lnTo>
                    <a:lnTo>
                      <a:pt x="17" y="5"/>
                    </a:lnTo>
                    <a:lnTo>
                      <a:pt x="17" y="3"/>
                    </a:lnTo>
                    <a:lnTo>
                      <a:pt x="15" y="1"/>
                    </a:lnTo>
                    <a:lnTo>
                      <a:pt x="12" y="0"/>
                    </a:lnTo>
                    <a:lnTo>
                      <a:pt x="10" y="0"/>
                    </a:lnTo>
                    <a:lnTo>
                      <a:pt x="9" y="1"/>
                    </a:lnTo>
                    <a:lnTo>
                      <a:pt x="8" y="2"/>
                    </a:lnTo>
                    <a:lnTo>
                      <a:pt x="8"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295" name="Freeform 554"/>
              <p:cNvSpPr/>
              <p:nvPr/>
            </p:nvSpPr>
            <p:spPr bwMode="auto">
              <a:xfrm>
                <a:off x="5616576" y="2774950"/>
                <a:ext cx="6350" cy="42863"/>
              </a:xfrm>
              <a:custGeom>
                <a:avLst/>
                <a:gdLst/>
                <a:ahLst/>
                <a:cxnLst>
                  <a:cxn ang="0">
                    <a:pos x="11" y="42"/>
                  </a:cxn>
                  <a:cxn ang="0">
                    <a:pos x="11" y="42"/>
                  </a:cxn>
                  <a:cxn ang="0">
                    <a:pos x="11" y="23"/>
                  </a:cxn>
                  <a:cxn ang="0">
                    <a:pos x="11" y="5"/>
                  </a:cxn>
                  <a:cxn ang="0">
                    <a:pos x="11" y="5"/>
                  </a:cxn>
                  <a:cxn ang="0">
                    <a:pos x="10" y="3"/>
                  </a:cxn>
                  <a:cxn ang="0">
                    <a:pos x="9" y="1"/>
                  </a:cxn>
                  <a:cxn ang="0">
                    <a:pos x="8" y="1"/>
                  </a:cxn>
                  <a:cxn ang="0">
                    <a:pos x="6" y="0"/>
                  </a:cxn>
                  <a:cxn ang="0">
                    <a:pos x="5" y="1"/>
                  </a:cxn>
                  <a:cxn ang="0">
                    <a:pos x="3" y="1"/>
                  </a:cxn>
                  <a:cxn ang="0">
                    <a:pos x="2" y="3"/>
                  </a:cxn>
                  <a:cxn ang="0">
                    <a:pos x="2" y="5"/>
                  </a:cxn>
                  <a:cxn ang="0">
                    <a:pos x="2" y="5"/>
                  </a:cxn>
                  <a:cxn ang="0">
                    <a:pos x="2" y="25"/>
                  </a:cxn>
                  <a:cxn ang="0">
                    <a:pos x="1" y="45"/>
                  </a:cxn>
                  <a:cxn ang="0">
                    <a:pos x="1" y="45"/>
                  </a:cxn>
                  <a:cxn ang="0">
                    <a:pos x="0" y="61"/>
                  </a:cxn>
                  <a:cxn ang="0">
                    <a:pos x="0" y="69"/>
                  </a:cxn>
                  <a:cxn ang="0">
                    <a:pos x="2" y="78"/>
                  </a:cxn>
                  <a:cxn ang="0">
                    <a:pos x="2" y="78"/>
                  </a:cxn>
                  <a:cxn ang="0">
                    <a:pos x="3" y="79"/>
                  </a:cxn>
                  <a:cxn ang="0">
                    <a:pos x="4" y="80"/>
                  </a:cxn>
                  <a:cxn ang="0">
                    <a:pos x="8" y="81"/>
                  </a:cxn>
                  <a:cxn ang="0">
                    <a:pos x="9" y="80"/>
                  </a:cxn>
                  <a:cxn ang="0">
                    <a:pos x="10" y="79"/>
                  </a:cxn>
                  <a:cxn ang="0">
                    <a:pos x="11" y="77"/>
                  </a:cxn>
                  <a:cxn ang="0">
                    <a:pos x="11" y="75"/>
                  </a:cxn>
                  <a:cxn ang="0">
                    <a:pos x="11" y="75"/>
                  </a:cxn>
                  <a:cxn ang="0">
                    <a:pos x="9" y="66"/>
                  </a:cxn>
                  <a:cxn ang="0">
                    <a:pos x="9" y="58"/>
                  </a:cxn>
                  <a:cxn ang="0">
                    <a:pos x="11" y="42"/>
                  </a:cxn>
                  <a:cxn ang="0">
                    <a:pos x="11" y="42"/>
                  </a:cxn>
                </a:cxnLst>
                <a:rect l="0" t="0" r="r" b="b"/>
                <a:pathLst>
                  <a:path w="11" h="81">
                    <a:moveTo>
                      <a:pt x="11" y="42"/>
                    </a:moveTo>
                    <a:lnTo>
                      <a:pt x="11" y="42"/>
                    </a:lnTo>
                    <a:lnTo>
                      <a:pt x="11" y="23"/>
                    </a:lnTo>
                    <a:lnTo>
                      <a:pt x="11" y="5"/>
                    </a:lnTo>
                    <a:lnTo>
                      <a:pt x="11" y="5"/>
                    </a:lnTo>
                    <a:lnTo>
                      <a:pt x="10" y="3"/>
                    </a:lnTo>
                    <a:lnTo>
                      <a:pt x="9" y="1"/>
                    </a:lnTo>
                    <a:lnTo>
                      <a:pt x="8" y="1"/>
                    </a:lnTo>
                    <a:lnTo>
                      <a:pt x="6" y="0"/>
                    </a:lnTo>
                    <a:lnTo>
                      <a:pt x="5" y="1"/>
                    </a:lnTo>
                    <a:lnTo>
                      <a:pt x="3" y="1"/>
                    </a:lnTo>
                    <a:lnTo>
                      <a:pt x="2" y="3"/>
                    </a:lnTo>
                    <a:lnTo>
                      <a:pt x="2" y="5"/>
                    </a:lnTo>
                    <a:lnTo>
                      <a:pt x="2" y="5"/>
                    </a:lnTo>
                    <a:lnTo>
                      <a:pt x="2" y="25"/>
                    </a:lnTo>
                    <a:lnTo>
                      <a:pt x="1" y="45"/>
                    </a:lnTo>
                    <a:lnTo>
                      <a:pt x="1" y="45"/>
                    </a:lnTo>
                    <a:lnTo>
                      <a:pt x="0" y="61"/>
                    </a:lnTo>
                    <a:lnTo>
                      <a:pt x="0" y="69"/>
                    </a:lnTo>
                    <a:lnTo>
                      <a:pt x="2" y="78"/>
                    </a:lnTo>
                    <a:lnTo>
                      <a:pt x="2" y="78"/>
                    </a:lnTo>
                    <a:lnTo>
                      <a:pt x="3" y="79"/>
                    </a:lnTo>
                    <a:lnTo>
                      <a:pt x="4" y="80"/>
                    </a:lnTo>
                    <a:lnTo>
                      <a:pt x="8" y="81"/>
                    </a:lnTo>
                    <a:lnTo>
                      <a:pt x="9" y="80"/>
                    </a:lnTo>
                    <a:lnTo>
                      <a:pt x="10" y="79"/>
                    </a:lnTo>
                    <a:lnTo>
                      <a:pt x="11" y="77"/>
                    </a:lnTo>
                    <a:lnTo>
                      <a:pt x="11" y="75"/>
                    </a:lnTo>
                    <a:lnTo>
                      <a:pt x="11" y="75"/>
                    </a:lnTo>
                    <a:lnTo>
                      <a:pt x="9" y="66"/>
                    </a:lnTo>
                    <a:lnTo>
                      <a:pt x="9" y="58"/>
                    </a:lnTo>
                    <a:lnTo>
                      <a:pt x="11" y="42"/>
                    </a:lnTo>
                    <a:lnTo>
                      <a:pt x="11" y="4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296" name="Freeform 555"/>
              <p:cNvSpPr/>
              <p:nvPr/>
            </p:nvSpPr>
            <p:spPr bwMode="auto">
              <a:xfrm>
                <a:off x="5637213" y="2778125"/>
                <a:ext cx="4763" cy="31750"/>
              </a:xfrm>
              <a:custGeom>
                <a:avLst/>
                <a:gdLst/>
                <a:ahLst/>
                <a:cxnLst>
                  <a:cxn ang="0">
                    <a:pos x="0" y="5"/>
                  </a:cxn>
                  <a:cxn ang="0">
                    <a:pos x="0" y="57"/>
                  </a:cxn>
                  <a:cxn ang="0">
                    <a:pos x="0" y="57"/>
                  </a:cxn>
                  <a:cxn ang="0">
                    <a:pos x="1" y="59"/>
                  </a:cxn>
                  <a:cxn ang="0">
                    <a:pos x="2" y="60"/>
                  </a:cxn>
                  <a:cxn ang="0">
                    <a:pos x="3" y="61"/>
                  </a:cxn>
                  <a:cxn ang="0">
                    <a:pos x="5" y="61"/>
                  </a:cxn>
                  <a:cxn ang="0">
                    <a:pos x="7" y="61"/>
                  </a:cxn>
                  <a:cxn ang="0">
                    <a:pos x="8" y="60"/>
                  </a:cxn>
                  <a:cxn ang="0">
                    <a:pos x="9" y="59"/>
                  </a:cxn>
                  <a:cxn ang="0">
                    <a:pos x="10" y="57"/>
                  </a:cxn>
                  <a:cxn ang="0">
                    <a:pos x="10" y="5"/>
                  </a:cxn>
                  <a:cxn ang="0">
                    <a:pos x="10" y="5"/>
                  </a:cxn>
                  <a:cxn ang="0">
                    <a:pos x="9" y="2"/>
                  </a:cxn>
                  <a:cxn ang="0">
                    <a:pos x="8" y="1"/>
                  </a:cxn>
                  <a:cxn ang="0">
                    <a:pos x="7" y="0"/>
                  </a:cxn>
                  <a:cxn ang="0">
                    <a:pos x="5" y="0"/>
                  </a:cxn>
                  <a:cxn ang="0">
                    <a:pos x="3" y="0"/>
                  </a:cxn>
                  <a:cxn ang="0">
                    <a:pos x="2" y="1"/>
                  </a:cxn>
                  <a:cxn ang="0">
                    <a:pos x="1" y="2"/>
                  </a:cxn>
                  <a:cxn ang="0">
                    <a:pos x="0" y="5"/>
                  </a:cxn>
                  <a:cxn ang="0">
                    <a:pos x="0" y="5"/>
                  </a:cxn>
                </a:cxnLst>
                <a:rect l="0" t="0" r="r" b="b"/>
                <a:pathLst>
                  <a:path w="10" h="61">
                    <a:moveTo>
                      <a:pt x="0" y="5"/>
                    </a:moveTo>
                    <a:lnTo>
                      <a:pt x="0" y="57"/>
                    </a:lnTo>
                    <a:lnTo>
                      <a:pt x="0" y="57"/>
                    </a:lnTo>
                    <a:lnTo>
                      <a:pt x="1" y="59"/>
                    </a:lnTo>
                    <a:lnTo>
                      <a:pt x="2" y="60"/>
                    </a:lnTo>
                    <a:lnTo>
                      <a:pt x="3" y="61"/>
                    </a:lnTo>
                    <a:lnTo>
                      <a:pt x="5" y="61"/>
                    </a:lnTo>
                    <a:lnTo>
                      <a:pt x="7" y="61"/>
                    </a:lnTo>
                    <a:lnTo>
                      <a:pt x="8" y="60"/>
                    </a:lnTo>
                    <a:lnTo>
                      <a:pt x="9" y="59"/>
                    </a:lnTo>
                    <a:lnTo>
                      <a:pt x="10" y="57"/>
                    </a:lnTo>
                    <a:lnTo>
                      <a:pt x="10" y="5"/>
                    </a:lnTo>
                    <a:lnTo>
                      <a:pt x="10" y="5"/>
                    </a:lnTo>
                    <a:lnTo>
                      <a:pt x="9" y="2"/>
                    </a:lnTo>
                    <a:lnTo>
                      <a:pt x="8" y="1"/>
                    </a:lnTo>
                    <a:lnTo>
                      <a:pt x="7" y="0"/>
                    </a:lnTo>
                    <a:lnTo>
                      <a:pt x="5" y="0"/>
                    </a:lnTo>
                    <a:lnTo>
                      <a:pt x="3" y="0"/>
                    </a:lnTo>
                    <a:lnTo>
                      <a:pt x="2" y="1"/>
                    </a:lnTo>
                    <a:lnTo>
                      <a:pt x="1" y="2"/>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297" name="Freeform 556"/>
              <p:cNvSpPr/>
              <p:nvPr/>
            </p:nvSpPr>
            <p:spPr bwMode="auto">
              <a:xfrm>
                <a:off x="5672138" y="2770188"/>
                <a:ext cx="7938" cy="31750"/>
              </a:xfrm>
              <a:custGeom>
                <a:avLst/>
                <a:gdLst/>
                <a:ahLst/>
                <a:cxnLst>
                  <a:cxn ang="0">
                    <a:pos x="14" y="50"/>
                  </a:cxn>
                  <a:cxn ang="0">
                    <a:pos x="14" y="50"/>
                  </a:cxn>
                  <a:cxn ang="0">
                    <a:pos x="12" y="28"/>
                  </a:cxn>
                  <a:cxn ang="0">
                    <a:pos x="10" y="16"/>
                  </a:cxn>
                  <a:cxn ang="0">
                    <a:pos x="10" y="5"/>
                  </a:cxn>
                  <a:cxn ang="0">
                    <a:pos x="10" y="5"/>
                  </a:cxn>
                  <a:cxn ang="0">
                    <a:pos x="9" y="3"/>
                  </a:cxn>
                  <a:cxn ang="0">
                    <a:pos x="8" y="1"/>
                  </a:cxn>
                  <a:cxn ang="0">
                    <a:pos x="6" y="0"/>
                  </a:cxn>
                  <a:cxn ang="0">
                    <a:pos x="4" y="0"/>
                  </a:cxn>
                  <a:cxn ang="0">
                    <a:pos x="2" y="0"/>
                  </a:cxn>
                  <a:cxn ang="0">
                    <a:pos x="1" y="1"/>
                  </a:cxn>
                  <a:cxn ang="0">
                    <a:pos x="0" y="3"/>
                  </a:cxn>
                  <a:cxn ang="0">
                    <a:pos x="0" y="5"/>
                  </a:cxn>
                  <a:cxn ang="0">
                    <a:pos x="0" y="5"/>
                  </a:cxn>
                  <a:cxn ang="0">
                    <a:pos x="0" y="18"/>
                  </a:cxn>
                  <a:cxn ang="0">
                    <a:pos x="2" y="31"/>
                  </a:cxn>
                  <a:cxn ang="0">
                    <a:pos x="3" y="43"/>
                  </a:cxn>
                  <a:cxn ang="0">
                    <a:pos x="4" y="57"/>
                  </a:cxn>
                  <a:cxn ang="0">
                    <a:pos x="4" y="57"/>
                  </a:cxn>
                  <a:cxn ang="0">
                    <a:pos x="5" y="59"/>
                  </a:cxn>
                  <a:cxn ang="0">
                    <a:pos x="6" y="60"/>
                  </a:cxn>
                  <a:cxn ang="0">
                    <a:pos x="8" y="61"/>
                  </a:cxn>
                  <a:cxn ang="0">
                    <a:pos x="10" y="61"/>
                  </a:cxn>
                  <a:cxn ang="0">
                    <a:pos x="12" y="61"/>
                  </a:cxn>
                  <a:cxn ang="0">
                    <a:pos x="13" y="60"/>
                  </a:cxn>
                  <a:cxn ang="0">
                    <a:pos x="14" y="59"/>
                  </a:cxn>
                  <a:cxn ang="0">
                    <a:pos x="14" y="57"/>
                  </a:cxn>
                  <a:cxn ang="0">
                    <a:pos x="14" y="52"/>
                  </a:cxn>
                  <a:cxn ang="0">
                    <a:pos x="14" y="52"/>
                  </a:cxn>
                  <a:cxn ang="0">
                    <a:pos x="14" y="50"/>
                  </a:cxn>
                  <a:cxn ang="0">
                    <a:pos x="14" y="50"/>
                  </a:cxn>
                </a:cxnLst>
                <a:rect l="0" t="0" r="r" b="b"/>
                <a:pathLst>
                  <a:path w="14" h="61">
                    <a:moveTo>
                      <a:pt x="14" y="50"/>
                    </a:moveTo>
                    <a:lnTo>
                      <a:pt x="14" y="50"/>
                    </a:lnTo>
                    <a:lnTo>
                      <a:pt x="12" y="28"/>
                    </a:lnTo>
                    <a:lnTo>
                      <a:pt x="10" y="16"/>
                    </a:lnTo>
                    <a:lnTo>
                      <a:pt x="10" y="5"/>
                    </a:lnTo>
                    <a:lnTo>
                      <a:pt x="10" y="5"/>
                    </a:lnTo>
                    <a:lnTo>
                      <a:pt x="9" y="3"/>
                    </a:lnTo>
                    <a:lnTo>
                      <a:pt x="8" y="1"/>
                    </a:lnTo>
                    <a:lnTo>
                      <a:pt x="6" y="0"/>
                    </a:lnTo>
                    <a:lnTo>
                      <a:pt x="4" y="0"/>
                    </a:lnTo>
                    <a:lnTo>
                      <a:pt x="2" y="0"/>
                    </a:lnTo>
                    <a:lnTo>
                      <a:pt x="1" y="1"/>
                    </a:lnTo>
                    <a:lnTo>
                      <a:pt x="0" y="3"/>
                    </a:lnTo>
                    <a:lnTo>
                      <a:pt x="0" y="5"/>
                    </a:lnTo>
                    <a:lnTo>
                      <a:pt x="0" y="5"/>
                    </a:lnTo>
                    <a:lnTo>
                      <a:pt x="0" y="18"/>
                    </a:lnTo>
                    <a:lnTo>
                      <a:pt x="2" y="31"/>
                    </a:lnTo>
                    <a:lnTo>
                      <a:pt x="3" y="43"/>
                    </a:lnTo>
                    <a:lnTo>
                      <a:pt x="4" y="57"/>
                    </a:lnTo>
                    <a:lnTo>
                      <a:pt x="4" y="57"/>
                    </a:lnTo>
                    <a:lnTo>
                      <a:pt x="5" y="59"/>
                    </a:lnTo>
                    <a:lnTo>
                      <a:pt x="6" y="60"/>
                    </a:lnTo>
                    <a:lnTo>
                      <a:pt x="8" y="61"/>
                    </a:lnTo>
                    <a:lnTo>
                      <a:pt x="10" y="61"/>
                    </a:lnTo>
                    <a:lnTo>
                      <a:pt x="12" y="61"/>
                    </a:lnTo>
                    <a:lnTo>
                      <a:pt x="13" y="60"/>
                    </a:lnTo>
                    <a:lnTo>
                      <a:pt x="14" y="59"/>
                    </a:lnTo>
                    <a:lnTo>
                      <a:pt x="14" y="57"/>
                    </a:lnTo>
                    <a:lnTo>
                      <a:pt x="14" y="52"/>
                    </a:lnTo>
                    <a:lnTo>
                      <a:pt x="14" y="52"/>
                    </a:lnTo>
                    <a:lnTo>
                      <a:pt x="14" y="50"/>
                    </a:lnTo>
                    <a:lnTo>
                      <a:pt x="14" y="50"/>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298" name="Freeform 557"/>
              <p:cNvSpPr/>
              <p:nvPr/>
            </p:nvSpPr>
            <p:spPr bwMode="auto">
              <a:xfrm>
                <a:off x="5702301" y="2749550"/>
                <a:ext cx="4763" cy="33338"/>
              </a:xfrm>
              <a:custGeom>
                <a:avLst/>
                <a:gdLst/>
                <a:ahLst/>
                <a:cxnLst>
                  <a:cxn ang="0">
                    <a:pos x="0" y="5"/>
                  </a:cxn>
                  <a:cxn ang="0">
                    <a:pos x="0" y="57"/>
                  </a:cxn>
                  <a:cxn ang="0">
                    <a:pos x="0" y="57"/>
                  </a:cxn>
                  <a:cxn ang="0">
                    <a:pos x="0" y="59"/>
                  </a:cxn>
                  <a:cxn ang="0">
                    <a:pos x="1" y="61"/>
                  </a:cxn>
                  <a:cxn ang="0">
                    <a:pos x="3" y="61"/>
                  </a:cxn>
                  <a:cxn ang="0">
                    <a:pos x="4" y="62"/>
                  </a:cxn>
                  <a:cxn ang="0">
                    <a:pos x="6" y="61"/>
                  </a:cxn>
                  <a:cxn ang="0">
                    <a:pos x="7" y="61"/>
                  </a:cxn>
                  <a:cxn ang="0">
                    <a:pos x="8" y="59"/>
                  </a:cxn>
                  <a:cxn ang="0">
                    <a:pos x="9" y="57"/>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Lst>
                <a:rect l="0" t="0" r="r" b="b"/>
                <a:pathLst>
                  <a:path w="9" h="62">
                    <a:moveTo>
                      <a:pt x="0" y="5"/>
                    </a:moveTo>
                    <a:lnTo>
                      <a:pt x="0" y="57"/>
                    </a:lnTo>
                    <a:lnTo>
                      <a:pt x="0" y="57"/>
                    </a:lnTo>
                    <a:lnTo>
                      <a:pt x="0" y="59"/>
                    </a:lnTo>
                    <a:lnTo>
                      <a:pt x="1" y="61"/>
                    </a:lnTo>
                    <a:lnTo>
                      <a:pt x="3" y="61"/>
                    </a:lnTo>
                    <a:lnTo>
                      <a:pt x="4" y="62"/>
                    </a:lnTo>
                    <a:lnTo>
                      <a:pt x="6" y="61"/>
                    </a:lnTo>
                    <a:lnTo>
                      <a:pt x="7" y="61"/>
                    </a:lnTo>
                    <a:lnTo>
                      <a:pt x="8" y="59"/>
                    </a:lnTo>
                    <a:lnTo>
                      <a:pt x="9" y="57"/>
                    </a:lnTo>
                    <a:lnTo>
                      <a:pt x="9" y="5"/>
                    </a:lnTo>
                    <a:lnTo>
                      <a:pt x="9" y="5"/>
                    </a:lnTo>
                    <a:lnTo>
                      <a:pt x="8" y="3"/>
                    </a:lnTo>
                    <a:lnTo>
                      <a:pt x="7" y="1"/>
                    </a:lnTo>
                    <a:lnTo>
                      <a:pt x="6" y="1"/>
                    </a:lnTo>
                    <a:lnTo>
                      <a:pt x="4" y="0"/>
                    </a:lnTo>
                    <a:lnTo>
                      <a:pt x="3" y="1"/>
                    </a:lnTo>
                    <a:lnTo>
                      <a:pt x="1" y="1"/>
                    </a:lnTo>
                    <a:lnTo>
                      <a:pt x="0"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299" name="Freeform 558"/>
              <p:cNvSpPr/>
              <p:nvPr/>
            </p:nvSpPr>
            <p:spPr bwMode="auto">
              <a:xfrm>
                <a:off x="5722938" y="2735263"/>
                <a:ext cx="7938" cy="31750"/>
              </a:xfrm>
              <a:custGeom>
                <a:avLst/>
                <a:gdLst/>
                <a:ahLst/>
                <a:cxnLst>
                  <a:cxn ang="0">
                    <a:pos x="5" y="4"/>
                  </a:cxn>
                  <a:cxn ang="0">
                    <a:pos x="5" y="4"/>
                  </a:cxn>
                  <a:cxn ang="0">
                    <a:pos x="4" y="17"/>
                  </a:cxn>
                  <a:cxn ang="0">
                    <a:pos x="3" y="30"/>
                  </a:cxn>
                  <a:cxn ang="0">
                    <a:pos x="1" y="43"/>
                  </a:cxn>
                  <a:cxn ang="0">
                    <a:pos x="0" y="57"/>
                  </a:cxn>
                  <a:cxn ang="0">
                    <a:pos x="0" y="57"/>
                  </a:cxn>
                  <a:cxn ang="0">
                    <a:pos x="1" y="59"/>
                  </a:cxn>
                  <a:cxn ang="0">
                    <a:pos x="2" y="60"/>
                  </a:cxn>
                  <a:cxn ang="0">
                    <a:pos x="3" y="61"/>
                  </a:cxn>
                  <a:cxn ang="0">
                    <a:pos x="5" y="61"/>
                  </a:cxn>
                  <a:cxn ang="0">
                    <a:pos x="8" y="61"/>
                  </a:cxn>
                  <a:cxn ang="0">
                    <a:pos x="9" y="60"/>
                  </a:cxn>
                  <a:cxn ang="0">
                    <a:pos x="10" y="59"/>
                  </a:cxn>
                  <a:cxn ang="0">
                    <a:pos x="11" y="57"/>
                  </a:cxn>
                  <a:cxn ang="0">
                    <a:pos x="11" y="57"/>
                  </a:cxn>
                  <a:cxn ang="0">
                    <a:pos x="11" y="43"/>
                  </a:cxn>
                  <a:cxn ang="0">
                    <a:pos x="13" y="30"/>
                  </a:cxn>
                  <a:cxn ang="0">
                    <a:pos x="14" y="17"/>
                  </a:cxn>
                  <a:cxn ang="0">
                    <a:pos x="15" y="4"/>
                  </a:cxn>
                  <a:cxn ang="0">
                    <a:pos x="15" y="4"/>
                  </a:cxn>
                  <a:cxn ang="0">
                    <a:pos x="15" y="2"/>
                  </a:cxn>
                  <a:cxn ang="0">
                    <a:pos x="14" y="1"/>
                  </a:cxn>
                  <a:cxn ang="0">
                    <a:pos x="12" y="0"/>
                  </a:cxn>
                  <a:cxn ang="0">
                    <a:pos x="11" y="0"/>
                  </a:cxn>
                  <a:cxn ang="0">
                    <a:pos x="9" y="0"/>
                  </a:cxn>
                  <a:cxn ang="0">
                    <a:pos x="6" y="1"/>
                  </a:cxn>
                  <a:cxn ang="0">
                    <a:pos x="5" y="2"/>
                  </a:cxn>
                  <a:cxn ang="0">
                    <a:pos x="5" y="4"/>
                  </a:cxn>
                  <a:cxn ang="0">
                    <a:pos x="5" y="4"/>
                  </a:cxn>
                </a:cxnLst>
                <a:rect l="0" t="0" r="r" b="b"/>
                <a:pathLst>
                  <a:path w="15" h="61">
                    <a:moveTo>
                      <a:pt x="5" y="4"/>
                    </a:moveTo>
                    <a:lnTo>
                      <a:pt x="5" y="4"/>
                    </a:lnTo>
                    <a:lnTo>
                      <a:pt x="4" y="17"/>
                    </a:lnTo>
                    <a:lnTo>
                      <a:pt x="3" y="30"/>
                    </a:lnTo>
                    <a:lnTo>
                      <a:pt x="1" y="43"/>
                    </a:lnTo>
                    <a:lnTo>
                      <a:pt x="0" y="57"/>
                    </a:lnTo>
                    <a:lnTo>
                      <a:pt x="0" y="57"/>
                    </a:lnTo>
                    <a:lnTo>
                      <a:pt x="1" y="59"/>
                    </a:lnTo>
                    <a:lnTo>
                      <a:pt x="2" y="60"/>
                    </a:lnTo>
                    <a:lnTo>
                      <a:pt x="3" y="61"/>
                    </a:lnTo>
                    <a:lnTo>
                      <a:pt x="5" y="61"/>
                    </a:lnTo>
                    <a:lnTo>
                      <a:pt x="8" y="61"/>
                    </a:lnTo>
                    <a:lnTo>
                      <a:pt x="9" y="60"/>
                    </a:lnTo>
                    <a:lnTo>
                      <a:pt x="10" y="59"/>
                    </a:lnTo>
                    <a:lnTo>
                      <a:pt x="11" y="57"/>
                    </a:lnTo>
                    <a:lnTo>
                      <a:pt x="11" y="57"/>
                    </a:lnTo>
                    <a:lnTo>
                      <a:pt x="11" y="43"/>
                    </a:lnTo>
                    <a:lnTo>
                      <a:pt x="13" y="30"/>
                    </a:lnTo>
                    <a:lnTo>
                      <a:pt x="14" y="17"/>
                    </a:lnTo>
                    <a:lnTo>
                      <a:pt x="15" y="4"/>
                    </a:lnTo>
                    <a:lnTo>
                      <a:pt x="15" y="4"/>
                    </a:lnTo>
                    <a:lnTo>
                      <a:pt x="15" y="2"/>
                    </a:lnTo>
                    <a:lnTo>
                      <a:pt x="14" y="1"/>
                    </a:lnTo>
                    <a:lnTo>
                      <a:pt x="12" y="0"/>
                    </a:lnTo>
                    <a:lnTo>
                      <a:pt x="11" y="0"/>
                    </a:lnTo>
                    <a:lnTo>
                      <a:pt x="9" y="0"/>
                    </a:lnTo>
                    <a:lnTo>
                      <a:pt x="6" y="1"/>
                    </a:lnTo>
                    <a:lnTo>
                      <a:pt x="5" y="2"/>
                    </a:lnTo>
                    <a:lnTo>
                      <a:pt x="5" y="4"/>
                    </a:lnTo>
                    <a:lnTo>
                      <a:pt x="5"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00" name="Freeform 559"/>
              <p:cNvSpPr/>
              <p:nvPr/>
            </p:nvSpPr>
            <p:spPr bwMode="auto">
              <a:xfrm>
                <a:off x="5740401" y="2724150"/>
                <a:ext cx="4763" cy="30163"/>
              </a:xfrm>
              <a:custGeom>
                <a:avLst/>
                <a:gdLst/>
                <a:ahLst/>
                <a:cxnLst>
                  <a:cxn ang="0">
                    <a:pos x="0" y="5"/>
                  </a:cxn>
                  <a:cxn ang="0">
                    <a:pos x="0" y="53"/>
                  </a:cxn>
                  <a:cxn ang="0">
                    <a:pos x="0" y="53"/>
                  </a:cxn>
                  <a:cxn ang="0">
                    <a:pos x="0" y="55"/>
                  </a:cxn>
                  <a:cxn ang="0">
                    <a:pos x="1" y="56"/>
                  </a:cxn>
                  <a:cxn ang="0">
                    <a:pos x="2" y="57"/>
                  </a:cxn>
                  <a:cxn ang="0">
                    <a:pos x="4" y="57"/>
                  </a:cxn>
                  <a:cxn ang="0">
                    <a:pos x="7" y="57"/>
                  </a:cxn>
                  <a:cxn ang="0">
                    <a:pos x="8" y="56"/>
                  </a:cxn>
                  <a:cxn ang="0">
                    <a:pos x="9" y="55"/>
                  </a:cxn>
                  <a:cxn ang="0">
                    <a:pos x="10" y="53"/>
                  </a:cxn>
                  <a:cxn ang="0">
                    <a:pos x="10" y="5"/>
                  </a:cxn>
                  <a:cxn ang="0">
                    <a:pos x="10" y="5"/>
                  </a:cxn>
                  <a:cxn ang="0">
                    <a:pos x="9" y="3"/>
                  </a:cxn>
                  <a:cxn ang="0">
                    <a:pos x="8" y="2"/>
                  </a:cxn>
                  <a:cxn ang="0">
                    <a:pos x="7" y="1"/>
                  </a:cxn>
                  <a:cxn ang="0">
                    <a:pos x="4" y="0"/>
                  </a:cxn>
                  <a:cxn ang="0">
                    <a:pos x="2" y="1"/>
                  </a:cxn>
                  <a:cxn ang="0">
                    <a:pos x="1" y="2"/>
                  </a:cxn>
                  <a:cxn ang="0">
                    <a:pos x="0" y="3"/>
                  </a:cxn>
                  <a:cxn ang="0">
                    <a:pos x="0" y="5"/>
                  </a:cxn>
                  <a:cxn ang="0">
                    <a:pos x="0" y="5"/>
                  </a:cxn>
                </a:cxnLst>
                <a:rect l="0" t="0" r="r" b="b"/>
                <a:pathLst>
                  <a:path w="10" h="57">
                    <a:moveTo>
                      <a:pt x="0" y="5"/>
                    </a:moveTo>
                    <a:lnTo>
                      <a:pt x="0" y="53"/>
                    </a:lnTo>
                    <a:lnTo>
                      <a:pt x="0" y="53"/>
                    </a:lnTo>
                    <a:lnTo>
                      <a:pt x="0" y="55"/>
                    </a:lnTo>
                    <a:lnTo>
                      <a:pt x="1" y="56"/>
                    </a:lnTo>
                    <a:lnTo>
                      <a:pt x="2" y="57"/>
                    </a:lnTo>
                    <a:lnTo>
                      <a:pt x="4" y="57"/>
                    </a:lnTo>
                    <a:lnTo>
                      <a:pt x="7" y="57"/>
                    </a:lnTo>
                    <a:lnTo>
                      <a:pt x="8" y="56"/>
                    </a:lnTo>
                    <a:lnTo>
                      <a:pt x="9" y="55"/>
                    </a:lnTo>
                    <a:lnTo>
                      <a:pt x="10" y="53"/>
                    </a:lnTo>
                    <a:lnTo>
                      <a:pt x="10" y="5"/>
                    </a:lnTo>
                    <a:lnTo>
                      <a:pt x="10" y="5"/>
                    </a:lnTo>
                    <a:lnTo>
                      <a:pt x="9" y="3"/>
                    </a:lnTo>
                    <a:lnTo>
                      <a:pt x="8" y="2"/>
                    </a:lnTo>
                    <a:lnTo>
                      <a:pt x="7" y="1"/>
                    </a:lnTo>
                    <a:lnTo>
                      <a:pt x="4" y="0"/>
                    </a:lnTo>
                    <a:lnTo>
                      <a:pt x="2" y="1"/>
                    </a:lnTo>
                    <a:lnTo>
                      <a:pt x="1" y="2"/>
                    </a:lnTo>
                    <a:lnTo>
                      <a:pt x="0"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01" name="Freeform 560"/>
              <p:cNvSpPr/>
              <p:nvPr/>
            </p:nvSpPr>
            <p:spPr bwMode="auto">
              <a:xfrm>
                <a:off x="5762626" y="2697163"/>
                <a:ext cx="4763" cy="30163"/>
              </a:xfrm>
              <a:custGeom>
                <a:avLst/>
                <a:gdLst/>
                <a:ahLst/>
                <a:cxnLst>
                  <a:cxn ang="0">
                    <a:pos x="0" y="4"/>
                  </a:cxn>
                  <a:cxn ang="0">
                    <a:pos x="0" y="51"/>
                  </a:cxn>
                  <a:cxn ang="0">
                    <a:pos x="0" y="51"/>
                  </a:cxn>
                  <a:cxn ang="0">
                    <a:pos x="0" y="53"/>
                  </a:cxn>
                  <a:cxn ang="0">
                    <a:pos x="1" y="55"/>
                  </a:cxn>
                  <a:cxn ang="0">
                    <a:pos x="3" y="55"/>
                  </a:cxn>
                  <a:cxn ang="0">
                    <a:pos x="4" y="56"/>
                  </a:cxn>
                  <a:cxn ang="0">
                    <a:pos x="6" y="55"/>
                  </a:cxn>
                  <a:cxn ang="0">
                    <a:pos x="8" y="55"/>
                  </a:cxn>
                  <a:cxn ang="0">
                    <a:pos x="9" y="53"/>
                  </a:cxn>
                  <a:cxn ang="0">
                    <a:pos x="9" y="51"/>
                  </a:cxn>
                  <a:cxn ang="0">
                    <a:pos x="9" y="4"/>
                  </a:cxn>
                  <a:cxn ang="0">
                    <a:pos x="9"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9" h="56">
                    <a:moveTo>
                      <a:pt x="0" y="4"/>
                    </a:moveTo>
                    <a:lnTo>
                      <a:pt x="0" y="51"/>
                    </a:lnTo>
                    <a:lnTo>
                      <a:pt x="0" y="51"/>
                    </a:lnTo>
                    <a:lnTo>
                      <a:pt x="0" y="53"/>
                    </a:lnTo>
                    <a:lnTo>
                      <a:pt x="1" y="55"/>
                    </a:lnTo>
                    <a:lnTo>
                      <a:pt x="3" y="55"/>
                    </a:lnTo>
                    <a:lnTo>
                      <a:pt x="4" y="56"/>
                    </a:lnTo>
                    <a:lnTo>
                      <a:pt x="6" y="55"/>
                    </a:lnTo>
                    <a:lnTo>
                      <a:pt x="8" y="55"/>
                    </a:lnTo>
                    <a:lnTo>
                      <a:pt x="9" y="53"/>
                    </a:lnTo>
                    <a:lnTo>
                      <a:pt x="9" y="51"/>
                    </a:lnTo>
                    <a:lnTo>
                      <a:pt x="9" y="4"/>
                    </a:lnTo>
                    <a:lnTo>
                      <a:pt x="9" y="4"/>
                    </a:lnTo>
                    <a:lnTo>
                      <a:pt x="9" y="2"/>
                    </a:lnTo>
                    <a:lnTo>
                      <a:pt x="8" y="1"/>
                    </a:lnTo>
                    <a:lnTo>
                      <a:pt x="6" y="0"/>
                    </a:lnTo>
                    <a:lnTo>
                      <a:pt x="4" y="0"/>
                    </a:lnTo>
                    <a:lnTo>
                      <a:pt x="3" y="0"/>
                    </a:lnTo>
                    <a:lnTo>
                      <a:pt x="1" y="1"/>
                    </a:lnTo>
                    <a:lnTo>
                      <a:pt x="0" y="2"/>
                    </a:lnTo>
                    <a:lnTo>
                      <a:pt x="0" y="4"/>
                    </a:lnTo>
                    <a:lnTo>
                      <a:pt x="0"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02" name="Freeform 561"/>
              <p:cNvSpPr/>
              <p:nvPr/>
            </p:nvSpPr>
            <p:spPr bwMode="auto">
              <a:xfrm>
                <a:off x="5778501" y="2689225"/>
                <a:ext cx="4763" cy="33338"/>
              </a:xfrm>
              <a:custGeom>
                <a:avLst/>
                <a:gdLst/>
                <a:ahLst/>
                <a:cxnLst>
                  <a:cxn ang="0">
                    <a:pos x="0" y="5"/>
                  </a:cxn>
                  <a:cxn ang="0">
                    <a:pos x="0" y="57"/>
                  </a:cxn>
                  <a:cxn ang="0">
                    <a:pos x="0" y="57"/>
                  </a:cxn>
                  <a:cxn ang="0">
                    <a:pos x="1" y="59"/>
                  </a:cxn>
                  <a:cxn ang="0">
                    <a:pos x="2" y="60"/>
                  </a:cxn>
                  <a:cxn ang="0">
                    <a:pos x="3" y="61"/>
                  </a:cxn>
                  <a:cxn ang="0">
                    <a:pos x="5" y="62"/>
                  </a:cxn>
                  <a:cxn ang="0">
                    <a:pos x="7" y="61"/>
                  </a:cxn>
                  <a:cxn ang="0">
                    <a:pos x="8" y="60"/>
                  </a:cxn>
                  <a:cxn ang="0">
                    <a:pos x="9" y="59"/>
                  </a:cxn>
                  <a:cxn ang="0">
                    <a:pos x="10" y="57"/>
                  </a:cxn>
                  <a:cxn ang="0">
                    <a:pos x="10" y="5"/>
                  </a:cxn>
                  <a:cxn ang="0">
                    <a:pos x="10" y="5"/>
                  </a:cxn>
                  <a:cxn ang="0">
                    <a:pos x="9" y="3"/>
                  </a:cxn>
                  <a:cxn ang="0">
                    <a:pos x="8" y="1"/>
                  </a:cxn>
                  <a:cxn ang="0">
                    <a:pos x="7" y="0"/>
                  </a:cxn>
                  <a:cxn ang="0">
                    <a:pos x="5" y="0"/>
                  </a:cxn>
                  <a:cxn ang="0">
                    <a:pos x="3" y="0"/>
                  </a:cxn>
                  <a:cxn ang="0">
                    <a:pos x="2" y="1"/>
                  </a:cxn>
                  <a:cxn ang="0">
                    <a:pos x="1" y="3"/>
                  </a:cxn>
                  <a:cxn ang="0">
                    <a:pos x="0" y="5"/>
                  </a:cxn>
                  <a:cxn ang="0">
                    <a:pos x="0" y="5"/>
                  </a:cxn>
                </a:cxnLst>
                <a:rect l="0" t="0" r="r" b="b"/>
                <a:pathLst>
                  <a:path w="10" h="62">
                    <a:moveTo>
                      <a:pt x="0" y="5"/>
                    </a:moveTo>
                    <a:lnTo>
                      <a:pt x="0" y="57"/>
                    </a:lnTo>
                    <a:lnTo>
                      <a:pt x="0" y="57"/>
                    </a:lnTo>
                    <a:lnTo>
                      <a:pt x="1" y="59"/>
                    </a:lnTo>
                    <a:lnTo>
                      <a:pt x="2" y="60"/>
                    </a:lnTo>
                    <a:lnTo>
                      <a:pt x="3" y="61"/>
                    </a:lnTo>
                    <a:lnTo>
                      <a:pt x="5" y="62"/>
                    </a:lnTo>
                    <a:lnTo>
                      <a:pt x="7" y="61"/>
                    </a:lnTo>
                    <a:lnTo>
                      <a:pt x="8" y="60"/>
                    </a:lnTo>
                    <a:lnTo>
                      <a:pt x="9" y="59"/>
                    </a:lnTo>
                    <a:lnTo>
                      <a:pt x="10" y="57"/>
                    </a:lnTo>
                    <a:lnTo>
                      <a:pt x="10" y="5"/>
                    </a:lnTo>
                    <a:lnTo>
                      <a:pt x="10" y="5"/>
                    </a:lnTo>
                    <a:lnTo>
                      <a:pt x="9" y="3"/>
                    </a:lnTo>
                    <a:lnTo>
                      <a:pt x="8" y="1"/>
                    </a:lnTo>
                    <a:lnTo>
                      <a:pt x="7" y="0"/>
                    </a:lnTo>
                    <a:lnTo>
                      <a:pt x="5" y="0"/>
                    </a:lnTo>
                    <a:lnTo>
                      <a:pt x="3" y="0"/>
                    </a:lnTo>
                    <a:lnTo>
                      <a:pt x="2" y="1"/>
                    </a:lnTo>
                    <a:lnTo>
                      <a:pt x="1"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03" name="Freeform 562"/>
              <p:cNvSpPr/>
              <p:nvPr/>
            </p:nvSpPr>
            <p:spPr bwMode="auto">
              <a:xfrm>
                <a:off x="5795963" y="2670175"/>
                <a:ext cx="6350" cy="30163"/>
              </a:xfrm>
              <a:custGeom>
                <a:avLst/>
                <a:gdLst/>
                <a:ahLst/>
                <a:cxnLst>
                  <a:cxn ang="0">
                    <a:pos x="9" y="5"/>
                  </a:cxn>
                  <a:cxn ang="0">
                    <a:pos x="9" y="5"/>
                  </a:cxn>
                  <a:cxn ang="0">
                    <a:pos x="8" y="3"/>
                  </a:cxn>
                  <a:cxn ang="0">
                    <a:pos x="7" y="2"/>
                  </a:cxn>
                  <a:cxn ang="0">
                    <a:pos x="6" y="1"/>
                  </a:cxn>
                  <a:cxn ang="0">
                    <a:pos x="4" y="0"/>
                  </a:cxn>
                  <a:cxn ang="0">
                    <a:pos x="2" y="1"/>
                  </a:cxn>
                  <a:cxn ang="0">
                    <a:pos x="1" y="2"/>
                  </a:cxn>
                  <a:cxn ang="0">
                    <a:pos x="0" y="3"/>
                  </a:cxn>
                  <a:cxn ang="0">
                    <a:pos x="0" y="5"/>
                  </a:cxn>
                  <a:cxn ang="0">
                    <a:pos x="0" y="5"/>
                  </a:cxn>
                  <a:cxn ang="0">
                    <a:pos x="1" y="14"/>
                  </a:cxn>
                  <a:cxn ang="0">
                    <a:pos x="4" y="25"/>
                  </a:cxn>
                  <a:cxn ang="0">
                    <a:pos x="4" y="25"/>
                  </a:cxn>
                  <a:cxn ang="0">
                    <a:pos x="5" y="31"/>
                  </a:cxn>
                  <a:cxn ang="0">
                    <a:pos x="5" y="38"/>
                  </a:cxn>
                  <a:cxn ang="0">
                    <a:pos x="4" y="53"/>
                  </a:cxn>
                  <a:cxn ang="0">
                    <a:pos x="4" y="53"/>
                  </a:cxn>
                  <a:cxn ang="0">
                    <a:pos x="5" y="55"/>
                  </a:cxn>
                  <a:cxn ang="0">
                    <a:pos x="6" y="56"/>
                  </a:cxn>
                  <a:cxn ang="0">
                    <a:pos x="7" y="57"/>
                  </a:cxn>
                  <a:cxn ang="0">
                    <a:pos x="9" y="57"/>
                  </a:cxn>
                  <a:cxn ang="0">
                    <a:pos x="10" y="57"/>
                  </a:cxn>
                  <a:cxn ang="0">
                    <a:pos x="12" y="56"/>
                  </a:cxn>
                  <a:cxn ang="0">
                    <a:pos x="13" y="55"/>
                  </a:cxn>
                  <a:cxn ang="0">
                    <a:pos x="13" y="53"/>
                  </a:cxn>
                  <a:cxn ang="0">
                    <a:pos x="13" y="29"/>
                  </a:cxn>
                  <a:cxn ang="0">
                    <a:pos x="13" y="29"/>
                  </a:cxn>
                  <a:cxn ang="0">
                    <a:pos x="13" y="23"/>
                  </a:cxn>
                  <a:cxn ang="0">
                    <a:pos x="11" y="16"/>
                  </a:cxn>
                  <a:cxn ang="0">
                    <a:pos x="10" y="11"/>
                  </a:cxn>
                  <a:cxn ang="0">
                    <a:pos x="9" y="5"/>
                  </a:cxn>
                  <a:cxn ang="0">
                    <a:pos x="9" y="5"/>
                  </a:cxn>
                </a:cxnLst>
                <a:rect l="0" t="0" r="r" b="b"/>
                <a:pathLst>
                  <a:path w="13" h="57">
                    <a:moveTo>
                      <a:pt x="9" y="5"/>
                    </a:moveTo>
                    <a:lnTo>
                      <a:pt x="9" y="5"/>
                    </a:lnTo>
                    <a:lnTo>
                      <a:pt x="8" y="3"/>
                    </a:lnTo>
                    <a:lnTo>
                      <a:pt x="7" y="2"/>
                    </a:lnTo>
                    <a:lnTo>
                      <a:pt x="6" y="1"/>
                    </a:lnTo>
                    <a:lnTo>
                      <a:pt x="4" y="0"/>
                    </a:lnTo>
                    <a:lnTo>
                      <a:pt x="2" y="1"/>
                    </a:lnTo>
                    <a:lnTo>
                      <a:pt x="1" y="2"/>
                    </a:lnTo>
                    <a:lnTo>
                      <a:pt x="0" y="3"/>
                    </a:lnTo>
                    <a:lnTo>
                      <a:pt x="0" y="5"/>
                    </a:lnTo>
                    <a:lnTo>
                      <a:pt x="0" y="5"/>
                    </a:lnTo>
                    <a:lnTo>
                      <a:pt x="1" y="14"/>
                    </a:lnTo>
                    <a:lnTo>
                      <a:pt x="4" y="25"/>
                    </a:lnTo>
                    <a:lnTo>
                      <a:pt x="4" y="25"/>
                    </a:lnTo>
                    <a:lnTo>
                      <a:pt x="5" y="31"/>
                    </a:lnTo>
                    <a:lnTo>
                      <a:pt x="5" y="38"/>
                    </a:lnTo>
                    <a:lnTo>
                      <a:pt x="4" y="53"/>
                    </a:lnTo>
                    <a:lnTo>
                      <a:pt x="4" y="53"/>
                    </a:lnTo>
                    <a:lnTo>
                      <a:pt x="5" y="55"/>
                    </a:lnTo>
                    <a:lnTo>
                      <a:pt x="6" y="56"/>
                    </a:lnTo>
                    <a:lnTo>
                      <a:pt x="7" y="57"/>
                    </a:lnTo>
                    <a:lnTo>
                      <a:pt x="9" y="57"/>
                    </a:lnTo>
                    <a:lnTo>
                      <a:pt x="10" y="57"/>
                    </a:lnTo>
                    <a:lnTo>
                      <a:pt x="12" y="56"/>
                    </a:lnTo>
                    <a:lnTo>
                      <a:pt x="13" y="55"/>
                    </a:lnTo>
                    <a:lnTo>
                      <a:pt x="13" y="53"/>
                    </a:lnTo>
                    <a:lnTo>
                      <a:pt x="13" y="29"/>
                    </a:lnTo>
                    <a:lnTo>
                      <a:pt x="13" y="29"/>
                    </a:lnTo>
                    <a:lnTo>
                      <a:pt x="13" y="23"/>
                    </a:lnTo>
                    <a:lnTo>
                      <a:pt x="11" y="16"/>
                    </a:lnTo>
                    <a:lnTo>
                      <a:pt x="10" y="11"/>
                    </a:lnTo>
                    <a:lnTo>
                      <a:pt x="9" y="5"/>
                    </a:lnTo>
                    <a:lnTo>
                      <a:pt x="9"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04" name="Freeform 563"/>
              <p:cNvSpPr/>
              <p:nvPr/>
            </p:nvSpPr>
            <p:spPr bwMode="auto">
              <a:xfrm>
                <a:off x="5291138" y="2278063"/>
                <a:ext cx="12700" cy="30163"/>
              </a:xfrm>
              <a:custGeom>
                <a:avLst/>
                <a:gdLst/>
                <a:ahLst/>
                <a:cxnLst>
                  <a:cxn ang="0">
                    <a:pos x="16" y="2"/>
                  </a:cxn>
                  <a:cxn ang="0">
                    <a:pos x="16" y="2"/>
                  </a:cxn>
                  <a:cxn ang="0">
                    <a:pos x="12" y="8"/>
                  </a:cxn>
                  <a:cxn ang="0">
                    <a:pos x="9" y="13"/>
                  </a:cxn>
                  <a:cxn ang="0">
                    <a:pos x="5" y="19"/>
                  </a:cxn>
                  <a:cxn ang="0">
                    <a:pos x="3" y="26"/>
                  </a:cxn>
                  <a:cxn ang="0">
                    <a:pos x="1" y="40"/>
                  </a:cxn>
                  <a:cxn ang="0">
                    <a:pos x="0" y="53"/>
                  </a:cxn>
                  <a:cxn ang="0">
                    <a:pos x="0" y="53"/>
                  </a:cxn>
                  <a:cxn ang="0">
                    <a:pos x="0" y="55"/>
                  </a:cxn>
                  <a:cxn ang="0">
                    <a:pos x="1" y="56"/>
                  </a:cxn>
                  <a:cxn ang="0">
                    <a:pos x="3" y="57"/>
                  </a:cxn>
                  <a:cxn ang="0">
                    <a:pos x="4" y="57"/>
                  </a:cxn>
                  <a:cxn ang="0">
                    <a:pos x="7" y="57"/>
                  </a:cxn>
                  <a:cxn ang="0">
                    <a:pos x="9" y="56"/>
                  </a:cxn>
                  <a:cxn ang="0">
                    <a:pos x="10" y="55"/>
                  </a:cxn>
                  <a:cxn ang="0">
                    <a:pos x="10" y="53"/>
                  </a:cxn>
                  <a:cxn ang="0">
                    <a:pos x="10" y="53"/>
                  </a:cxn>
                  <a:cxn ang="0">
                    <a:pos x="11" y="42"/>
                  </a:cxn>
                  <a:cxn ang="0">
                    <a:pos x="13" y="29"/>
                  </a:cxn>
                  <a:cxn ang="0">
                    <a:pos x="14" y="24"/>
                  </a:cxn>
                  <a:cxn ang="0">
                    <a:pos x="17" y="18"/>
                  </a:cxn>
                  <a:cxn ang="0">
                    <a:pos x="19" y="13"/>
                  </a:cxn>
                  <a:cxn ang="0">
                    <a:pos x="23" y="9"/>
                  </a:cxn>
                  <a:cxn ang="0">
                    <a:pos x="23" y="9"/>
                  </a:cxn>
                  <a:cxn ang="0">
                    <a:pos x="24" y="7"/>
                  </a:cxn>
                  <a:cxn ang="0">
                    <a:pos x="24" y="5"/>
                  </a:cxn>
                  <a:cxn ang="0">
                    <a:pos x="23" y="3"/>
                  </a:cxn>
                  <a:cxn ang="0">
                    <a:pos x="22" y="2"/>
                  </a:cxn>
                  <a:cxn ang="0">
                    <a:pos x="21" y="1"/>
                  </a:cxn>
                  <a:cxn ang="0">
                    <a:pos x="19" y="0"/>
                  </a:cxn>
                  <a:cxn ang="0">
                    <a:pos x="18" y="0"/>
                  </a:cxn>
                  <a:cxn ang="0">
                    <a:pos x="16" y="2"/>
                  </a:cxn>
                  <a:cxn ang="0">
                    <a:pos x="16" y="2"/>
                  </a:cxn>
                </a:cxnLst>
                <a:rect l="0" t="0" r="r" b="b"/>
                <a:pathLst>
                  <a:path w="24" h="57">
                    <a:moveTo>
                      <a:pt x="16" y="2"/>
                    </a:moveTo>
                    <a:lnTo>
                      <a:pt x="16" y="2"/>
                    </a:lnTo>
                    <a:lnTo>
                      <a:pt x="12" y="8"/>
                    </a:lnTo>
                    <a:lnTo>
                      <a:pt x="9" y="13"/>
                    </a:lnTo>
                    <a:lnTo>
                      <a:pt x="5" y="19"/>
                    </a:lnTo>
                    <a:lnTo>
                      <a:pt x="3" y="26"/>
                    </a:lnTo>
                    <a:lnTo>
                      <a:pt x="1" y="40"/>
                    </a:lnTo>
                    <a:lnTo>
                      <a:pt x="0" y="53"/>
                    </a:lnTo>
                    <a:lnTo>
                      <a:pt x="0" y="53"/>
                    </a:lnTo>
                    <a:lnTo>
                      <a:pt x="0" y="55"/>
                    </a:lnTo>
                    <a:lnTo>
                      <a:pt x="1" y="56"/>
                    </a:lnTo>
                    <a:lnTo>
                      <a:pt x="3" y="57"/>
                    </a:lnTo>
                    <a:lnTo>
                      <a:pt x="4" y="57"/>
                    </a:lnTo>
                    <a:lnTo>
                      <a:pt x="7" y="57"/>
                    </a:lnTo>
                    <a:lnTo>
                      <a:pt x="9" y="56"/>
                    </a:lnTo>
                    <a:lnTo>
                      <a:pt x="10" y="55"/>
                    </a:lnTo>
                    <a:lnTo>
                      <a:pt x="10" y="53"/>
                    </a:lnTo>
                    <a:lnTo>
                      <a:pt x="10" y="53"/>
                    </a:lnTo>
                    <a:lnTo>
                      <a:pt x="11" y="42"/>
                    </a:lnTo>
                    <a:lnTo>
                      <a:pt x="13" y="29"/>
                    </a:lnTo>
                    <a:lnTo>
                      <a:pt x="14" y="24"/>
                    </a:lnTo>
                    <a:lnTo>
                      <a:pt x="17" y="18"/>
                    </a:lnTo>
                    <a:lnTo>
                      <a:pt x="19" y="13"/>
                    </a:lnTo>
                    <a:lnTo>
                      <a:pt x="23" y="9"/>
                    </a:lnTo>
                    <a:lnTo>
                      <a:pt x="23" y="9"/>
                    </a:lnTo>
                    <a:lnTo>
                      <a:pt x="24" y="7"/>
                    </a:lnTo>
                    <a:lnTo>
                      <a:pt x="24" y="5"/>
                    </a:lnTo>
                    <a:lnTo>
                      <a:pt x="23" y="3"/>
                    </a:lnTo>
                    <a:lnTo>
                      <a:pt x="22" y="2"/>
                    </a:lnTo>
                    <a:lnTo>
                      <a:pt x="21" y="1"/>
                    </a:lnTo>
                    <a:lnTo>
                      <a:pt x="19" y="0"/>
                    </a:lnTo>
                    <a:lnTo>
                      <a:pt x="18" y="0"/>
                    </a:lnTo>
                    <a:lnTo>
                      <a:pt x="16" y="2"/>
                    </a:lnTo>
                    <a:lnTo>
                      <a:pt x="16"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05" name="Freeform 564"/>
              <p:cNvSpPr/>
              <p:nvPr/>
            </p:nvSpPr>
            <p:spPr bwMode="auto">
              <a:xfrm>
                <a:off x="5321301" y="2251075"/>
                <a:ext cx="7938" cy="26988"/>
              </a:xfrm>
              <a:custGeom>
                <a:avLst/>
                <a:gdLst/>
                <a:ahLst/>
                <a:cxnLst>
                  <a:cxn ang="0">
                    <a:pos x="5" y="4"/>
                  </a:cxn>
                  <a:cxn ang="0">
                    <a:pos x="5" y="4"/>
                  </a:cxn>
                  <a:cxn ang="0">
                    <a:pos x="4" y="15"/>
                  </a:cxn>
                  <a:cxn ang="0">
                    <a:pos x="2" y="25"/>
                  </a:cxn>
                  <a:cxn ang="0">
                    <a:pos x="1" y="36"/>
                  </a:cxn>
                  <a:cxn ang="0">
                    <a:pos x="0" y="47"/>
                  </a:cxn>
                  <a:cxn ang="0">
                    <a:pos x="0" y="47"/>
                  </a:cxn>
                  <a:cxn ang="0">
                    <a:pos x="0" y="49"/>
                  </a:cxn>
                  <a:cxn ang="0">
                    <a:pos x="1" y="50"/>
                  </a:cxn>
                  <a:cxn ang="0">
                    <a:pos x="3" y="51"/>
                  </a:cxn>
                  <a:cxn ang="0">
                    <a:pos x="4" y="51"/>
                  </a:cxn>
                  <a:cxn ang="0">
                    <a:pos x="6" y="51"/>
                  </a:cxn>
                  <a:cxn ang="0">
                    <a:pos x="8" y="50"/>
                  </a:cxn>
                  <a:cxn ang="0">
                    <a:pos x="9" y="49"/>
                  </a:cxn>
                  <a:cxn ang="0">
                    <a:pos x="9" y="47"/>
                  </a:cxn>
                  <a:cxn ang="0">
                    <a:pos x="9" y="47"/>
                  </a:cxn>
                  <a:cxn ang="0">
                    <a:pos x="10" y="36"/>
                  </a:cxn>
                  <a:cxn ang="0">
                    <a:pos x="11" y="25"/>
                  </a:cxn>
                  <a:cxn ang="0">
                    <a:pos x="14" y="15"/>
                  </a:cxn>
                  <a:cxn ang="0">
                    <a:pos x="15" y="4"/>
                  </a:cxn>
                  <a:cxn ang="0">
                    <a:pos x="15" y="4"/>
                  </a:cxn>
                  <a:cxn ang="0">
                    <a:pos x="14" y="2"/>
                  </a:cxn>
                  <a:cxn ang="0">
                    <a:pos x="13" y="1"/>
                  </a:cxn>
                  <a:cxn ang="0">
                    <a:pos x="11" y="0"/>
                  </a:cxn>
                  <a:cxn ang="0">
                    <a:pos x="9" y="0"/>
                  </a:cxn>
                  <a:cxn ang="0">
                    <a:pos x="8" y="0"/>
                  </a:cxn>
                  <a:cxn ang="0">
                    <a:pos x="6" y="1"/>
                  </a:cxn>
                  <a:cxn ang="0">
                    <a:pos x="5" y="2"/>
                  </a:cxn>
                  <a:cxn ang="0">
                    <a:pos x="5" y="4"/>
                  </a:cxn>
                  <a:cxn ang="0">
                    <a:pos x="5" y="4"/>
                  </a:cxn>
                </a:cxnLst>
                <a:rect l="0" t="0" r="r" b="b"/>
                <a:pathLst>
                  <a:path w="15" h="51">
                    <a:moveTo>
                      <a:pt x="5" y="4"/>
                    </a:moveTo>
                    <a:lnTo>
                      <a:pt x="5" y="4"/>
                    </a:lnTo>
                    <a:lnTo>
                      <a:pt x="4" y="15"/>
                    </a:lnTo>
                    <a:lnTo>
                      <a:pt x="2" y="25"/>
                    </a:lnTo>
                    <a:lnTo>
                      <a:pt x="1" y="36"/>
                    </a:lnTo>
                    <a:lnTo>
                      <a:pt x="0" y="47"/>
                    </a:lnTo>
                    <a:lnTo>
                      <a:pt x="0" y="47"/>
                    </a:lnTo>
                    <a:lnTo>
                      <a:pt x="0" y="49"/>
                    </a:lnTo>
                    <a:lnTo>
                      <a:pt x="1" y="50"/>
                    </a:lnTo>
                    <a:lnTo>
                      <a:pt x="3" y="51"/>
                    </a:lnTo>
                    <a:lnTo>
                      <a:pt x="4" y="51"/>
                    </a:lnTo>
                    <a:lnTo>
                      <a:pt x="6" y="51"/>
                    </a:lnTo>
                    <a:lnTo>
                      <a:pt x="8" y="50"/>
                    </a:lnTo>
                    <a:lnTo>
                      <a:pt x="9" y="49"/>
                    </a:lnTo>
                    <a:lnTo>
                      <a:pt x="9" y="47"/>
                    </a:lnTo>
                    <a:lnTo>
                      <a:pt x="9" y="47"/>
                    </a:lnTo>
                    <a:lnTo>
                      <a:pt x="10" y="36"/>
                    </a:lnTo>
                    <a:lnTo>
                      <a:pt x="11" y="25"/>
                    </a:lnTo>
                    <a:lnTo>
                      <a:pt x="14" y="15"/>
                    </a:lnTo>
                    <a:lnTo>
                      <a:pt x="15" y="4"/>
                    </a:lnTo>
                    <a:lnTo>
                      <a:pt x="15" y="4"/>
                    </a:lnTo>
                    <a:lnTo>
                      <a:pt x="14" y="2"/>
                    </a:lnTo>
                    <a:lnTo>
                      <a:pt x="13" y="1"/>
                    </a:lnTo>
                    <a:lnTo>
                      <a:pt x="11" y="0"/>
                    </a:lnTo>
                    <a:lnTo>
                      <a:pt x="9" y="0"/>
                    </a:lnTo>
                    <a:lnTo>
                      <a:pt x="8" y="0"/>
                    </a:lnTo>
                    <a:lnTo>
                      <a:pt x="6" y="1"/>
                    </a:lnTo>
                    <a:lnTo>
                      <a:pt x="5" y="2"/>
                    </a:lnTo>
                    <a:lnTo>
                      <a:pt x="5" y="4"/>
                    </a:lnTo>
                    <a:lnTo>
                      <a:pt x="5"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06" name="Freeform 565"/>
              <p:cNvSpPr/>
              <p:nvPr/>
            </p:nvSpPr>
            <p:spPr bwMode="auto">
              <a:xfrm>
                <a:off x="5351463" y="2217738"/>
                <a:ext cx="9525" cy="26988"/>
              </a:xfrm>
              <a:custGeom>
                <a:avLst/>
                <a:gdLst/>
                <a:ahLst/>
                <a:cxnLst>
                  <a:cxn ang="0">
                    <a:pos x="11" y="1"/>
                  </a:cxn>
                  <a:cxn ang="0">
                    <a:pos x="11" y="1"/>
                  </a:cxn>
                  <a:cxn ang="0">
                    <a:pos x="8" y="6"/>
                  </a:cxn>
                  <a:cxn ang="0">
                    <a:pos x="6" y="11"/>
                  </a:cxn>
                  <a:cxn ang="0">
                    <a:pos x="5" y="16"/>
                  </a:cxn>
                  <a:cxn ang="0">
                    <a:pos x="5" y="22"/>
                  </a:cxn>
                  <a:cxn ang="0">
                    <a:pos x="5" y="22"/>
                  </a:cxn>
                  <a:cxn ang="0">
                    <a:pos x="4" y="24"/>
                  </a:cxn>
                  <a:cxn ang="0">
                    <a:pos x="3" y="28"/>
                  </a:cxn>
                  <a:cxn ang="0">
                    <a:pos x="1" y="34"/>
                  </a:cxn>
                  <a:cxn ang="0">
                    <a:pos x="1" y="34"/>
                  </a:cxn>
                  <a:cxn ang="0">
                    <a:pos x="0" y="41"/>
                  </a:cxn>
                  <a:cxn ang="0">
                    <a:pos x="0" y="47"/>
                  </a:cxn>
                  <a:cxn ang="0">
                    <a:pos x="0" y="47"/>
                  </a:cxn>
                  <a:cxn ang="0">
                    <a:pos x="0" y="49"/>
                  </a:cxn>
                  <a:cxn ang="0">
                    <a:pos x="2" y="50"/>
                  </a:cxn>
                  <a:cxn ang="0">
                    <a:pos x="3" y="51"/>
                  </a:cxn>
                  <a:cxn ang="0">
                    <a:pos x="5" y="51"/>
                  </a:cxn>
                  <a:cxn ang="0">
                    <a:pos x="6" y="51"/>
                  </a:cxn>
                  <a:cxn ang="0">
                    <a:pos x="8" y="50"/>
                  </a:cxn>
                  <a:cxn ang="0">
                    <a:pos x="9" y="49"/>
                  </a:cxn>
                  <a:cxn ang="0">
                    <a:pos x="9" y="47"/>
                  </a:cxn>
                  <a:cxn ang="0">
                    <a:pos x="9" y="47"/>
                  </a:cxn>
                  <a:cxn ang="0">
                    <a:pos x="10" y="36"/>
                  </a:cxn>
                  <a:cxn ang="0">
                    <a:pos x="11" y="31"/>
                  </a:cxn>
                  <a:cxn ang="0">
                    <a:pos x="13" y="26"/>
                  </a:cxn>
                  <a:cxn ang="0">
                    <a:pos x="13" y="26"/>
                  </a:cxn>
                  <a:cxn ang="0">
                    <a:pos x="14" y="21"/>
                  </a:cxn>
                  <a:cxn ang="0">
                    <a:pos x="14" y="17"/>
                  </a:cxn>
                  <a:cxn ang="0">
                    <a:pos x="15" y="12"/>
                  </a:cxn>
                  <a:cxn ang="0">
                    <a:pos x="17" y="8"/>
                  </a:cxn>
                  <a:cxn ang="0">
                    <a:pos x="17" y="8"/>
                  </a:cxn>
                  <a:cxn ang="0">
                    <a:pos x="19" y="6"/>
                  </a:cxn>
                  <a:cxn ang="0">
                    <a:pos x="19" y="4"/>
                  </a:cxn>
                  <a:cxn ang="0">
                    <a:pos x="17" y="1"/>
                  </a:cxn>
                  <a:cxn ang="0">
                    <a:pos x="15" y="0"/>
                  </a:cxn>
                  <a:cxn ang="0">
                    <a:pos x="14" y="0"/>
                  </a:cxn>
                  <a:cxn ang="0">
                    <a:pos x="12" y="0"/>
                  </a:cxn>
                  <a:cxn ang="0">
                    <a:pos x="11" y="1"/>
                  </a:cxn>
                  <a:cxn ang="0">
                    <a:pos x="11" y="1"/>
                  </a:cxn>
                </a:cxnLst>
                <a:rect l="0" t="0" r="r" b="b"/>
                <a:pathLst>
                  <a:path w="19" h="51">
                    <a:moveTo>
                      <a:pt x="11" y="1"/>
                    </a:moveTo>
                    <a:lnTo>
                      <a:pt x="11" y="1"/>
                    </a:lnTo>
                    <a:lnTo>
                      <a:pt x="8" y="6"/>
                    </a:lnTo>
                    <a:lnTo>
                      <a:pt x="6" y="11"/>
                    </a:lnTo>
                    <a:lnTo>
                      <a:pt x="5" y="16"/>
                    </a:lnTo>
                    <a:lnTo>
                      <a:pt x="5" y="22"/>
                    </a:lnTo>
                    <a:lnTo>
                      <a:pt x="5" y="22"/>
                    </a:lnTo>
                    <a:lnTo>
                      <a:pt x="4" y="24"/>
                    </a:lnTo>
                    <a:lnTo>
                      <a:pt x="3" y="28"/>
                    </a:lnTo>
                    <a:lnTo>
                      <a:pt x="1" y="34"/>
                    </a:lnTo>
                    <a:lnTo>
                      <a:pt x="1" y="34"/>
                    </a:lnTo>
                    <a:lnTo>
                      <a:pt x="0" y="41"/>
                    </a:lnTo>
                    <a:lnTo>
                      <a:pt x="0" y="47"/>
                    </a:lnTo>
                    <a:lnTo>
                      <a:pt x="0" y="47"/>
                    </a:lnTo>
                    <a:lnTo>
                      <a:pt x="0" y="49"/>
                    </a:lnTo>
                    <a:lnTo>
                      <a:pt x="2" y="50"/>
                    </a:lnTo>
                    <a:lnTo>
                      <a:pt x="3" y="51"/>
                    </a:lnTo>
                    <a:lnTo>
                      <a:pt x="5" y="51"/>
                    </a:lnTo>
                    <a:lnTo>
                      <a:pt x="6" y="51"/>
                    </a:lnTo>
                    <a:lnTo>
                      <a:pt x="8" y="50"/>
                    </a:lnTo>
                    <a:lnTo>
                      <a:pt x="9" y="49"/>
                    </a:lnTo>
                    <a:lnTo>
                      <a:pt x="9" y="47"/>
                    </a:lnTo>
                    <a:lnTo>
                      <a:pt x="9" y="47"/>
                    </a:lnTo>
                    <a:lnTo>
                      <a:pt x="10" y="36"/>
                    </a:lnTo>
                    <a:lnTo>
                      <a:pt x="11" y="31"/>
                    </a:lnTo>
                    <a:lnTo>
                      <a:pt x="13" y="26"/>
                    </a:lnTo>
                    <a:lnTo>
                      <a:pt x="13" y="26"/>
                    </a:lnTo>
                    <a:lnTo>
                      <a:pt x="14" y="21"/>
                    </a:lnTo>
                    <a:lnTo>
                      <a:pt x="14" y="17"/>
                    </a:lnTo>
                    <a:lnTo>
                      <a:pt x="15" y="12"/>
                    </a:lnTo>
                    <a:lnTo>
                      <a:pt x="17" y="8"/>
                    </a:lnTo>
                    <a:lnTo>
                      <a:pt x="17" y="8"/>
                    </a:lnTo>
                    <a:lnTo>
                      <a:pt x="19" y="6"/>
                    </a:lnTo>
                    <a:lnTo>
                      <a:pt x="19" y="4"/>
                    </a:lnTo>
                    <a:lnTo>
                      <a:pt x="17" y="1"/>
                    </a:lnTo>
                    <a:lnTo>
                      <a:pt x="15" y="0"/>
                    </a:lnTo>
                    <a:lnTo>
                      <a:pt x="14" y="0"/>
                    </a:lnTo>
                    <a:lnTo>
                      <a:pt x="12" y="0"/>
                    </a:lnTo>
                    <a:lnTo>
                      <a:pt x="11" y="1"/>
                    </a:lnTo>
                    <a:lnTo>
                      <a:pt x="11"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07" name="Freeform 566"/>
              <p:cNvSpPr/>
              <p:nvPr/>
            </p:nvSpPr>
            <p:spPr bwMode="auto">
              <a:xfrm>
                <a:off x="5380038" y="2195513"/>
                <a:ext cx="9525" cy="26988"/>
              </a:xfrm>
              <a:custGeom>
                <a:avLst/>
                <a:gdLst/>
                <a:ahLst/>
                <a:cxnLst>
                  <a:cxn ang="0">
                    <a:pos x="9" y="4"/>
                  </a:cxn>
                  <a:cxn ang="0">
                    <a:pos x="9" y="4"/>
                  </a:cxn>
                  <a:cxn ang="0">
                    <a:pos x="7" y="16"/>
                  </a:cxn>
                  <a:cxn ang="0">
                    <a:pos x="4" y="26"/>
                  </a:cxn>
                  <a:cxn ang="0">
                    <a:pos x="1" y="36"/>
                  </a:cxn>
                  <a:cxn ang="0">
                    <a:pos x="0" y="48"/>
                  </a:cxn>
                  <a:cxn ang="0">
                    <a:pos x="0" y="48"/>
                  </a:cxn>
                  <a:cxn ang="0">
                    <a:pos x="0" y="50"/>
                  </a:cxn>
                  <a:cxn ang="0">
                    <a:pos x="1" y="51"/>
                  </a:cxn>
                  <a:cxn ang="0">
                    <a:pos x="2" y="52"/>
                  </a:cxn>
                  <a:cxn ang="0">
                    <a:pos x="4" y="52"/>
                  </a:cxn>
                  <a:cxn ang="0">
                    <a:pos x="6" y="52"/>
                  </a:cxn>
                  <a:cxn ang="0">
                    <a:pos x="7" y="51"/>
                  </a:cxn>
                  <a:cxn ang="0">
                    <a:pos x="8" y="50"/>
                  </a:cxn>
                  <a:cxn ang="0">
                    <a:pos x="9" y="48"/>
                  </a:cxn>
                  <a:cxn ang="0">
                    <a:pos x="9" y="48"/>
                  </a:cxn>
                  <a:cxn ang="0">
                    <a:pos x="10" y="36"/>
                  </a:cxn>
                  <a:cxn ang="0">
                    <a:pos x="13" y="26"/>
                  </a:cxn>
                  <a:cxn ang="0">
                    <a:pos x="16" y="16"/>
                  </a:cxn>
                  <a:cxn ang="0">
                    <a:pos x="18" y="4"/>
                  </a:cxn>
                  <a:cxn ang="0">
                    <a:pos x="18" y="4"/>
                  </a:cxn>
                  <a:cxn ang="0">
                    <a:pos x="18" y="2"/>
                  </a:cxn>
                  <a:cxn ang="0">
                    <a:pos x="17" y="1"/>
                  </a:cxn>
                  <a:cxn ang="0">
                    <a:pos x="15" y="0"/>
                  </a:cxn>
                  <a:cxn ang="0">
                    <a:pos x="14" y="0"/>
                  </a:cxn>
                  <a:cxn ang="0">
                    <a:pos x="12" y="0"/>
                  </a:cxn>
                  <a:cxn ang="0">
                    <a:pos x="10" y="1"/>
                  </a:cxn>
                  <a:cxn ang="0">
                    <a:pos x="9" y="2"/>
                  </a:cxn>
                  <a:cxn ang="0">
                    <a:pos x="9" y="4"/>
                  </a:cxn>
                  <a:cxn ang="0">
                    <a:pos x="9" y="4"/>
                  </a:cxn>
                </a:cxnLst>
                <a:rect l="0" t="0" r="r" b="b"/>
                <a:pathLst>
                  <a:path w="18" h="52">
                    <a:moveTo>
                      <a:pt x="9" y="4"/>
                    </a:moveTo>
                    <a:lnTo>
                      <a:pt x="9" y="4"/>
                    </a:lnTo>
                    <a:lnTo>
                      <a:pt x="7" y="16"/>
                    </a:lnTo>
                    <a:lnTo>
                      <a:pt x="4" y="26"/>
                    </a:lnTo>
                    <a:lnTo>
                      <a:pt x="1" y="36"/>
                    </a:lnTo>
                    <a:lnTo>
                      <a:pt x="0" y="48"/>
                    </a:lnTo>
                    <a:lnTo>
                      <a:pt x="0" y="48"/>
                    </a:lnTo>
                    <a:lnTo>
                      <a:pt x="0" y="50"/>
                    </a:lnTo>
                    <a:lnTo>
                      <a:pt x="1" y="51"/>
                    </a:lnTo>
                    <a:lnTo>
                      <a:pt x="2" y="52"/>
                    </a:lnTo>
                    <a:lnTo>
                      <a:pt x="4" y="52"/>
                    </a:lnTo>
                    <a:lnTo>
                      <a:pt x="6" y="52"/>
                    </a:lnTo>
                    <a:lnTo>
                      <a:pt x="7" y="51"/>
                    </a:lnTo>
                    <a:lnTo>
                      <a:pt x="8" y="50"/>
                    </a:lnTo>
                    <a:lnTo>
                      <a:pt x="9" y="48"/>
                    </a:lnTo>
                    <a:lnTo>
                      <a:pt x="9" y="48"/>
                    </a:lnTo>
                    <a:lnTo>
                      <a:pt x="10" y="36"/>
                    </a:lnTo>
                    <a:lnTo>
                      <a:pt x="13" y="26"/>
                    </a:lnTo>
                    <a:lnTo>
                      <a:pt x="16" y="16"/>
                    </a:lnTo>
                    <a:lnTo>
                      <a:pt x="18" y="4"/>
                    </a:lnTo>
                    <a:lnTo>
                      <a:pt x="18" y="4"/>
                    </a:lnTo>
                    <a:lnTo>
                      <a:pt x="18" y="2"/>
                    </a:lnTo>
                    <a:lnTo>
                      <a:pt x="17" y="1"/>
                    </a:lnTo>
                    <a:lnTo>
                      <a:pt x="15" y="0"/>
                    </a:lnTo>
                    <a:lnTo>
                      <a:pt x="14" y="0"/>
                    </a:lnTo>
                    <a:lnTo>
                      <a:pt x="12" y="0"/>
                    </a:lnTo>
                    <a:lnTo>
                      <a:pt x="10" y="1"/>
                    </a:lnTo>
                    <a:lnTo>
                      <a:pt x="9" y="2"/>
                    </a:lnTo>
                    <a:lnTo>
                      <a:pt x="9" y="4"/>
                    </a:lnTo>
                    <a:lnTo>
                      <a:pt x="9"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08" name="Freeform 567"/>
              <p:cNvSpPr/>
              <p:nvPr/>
            </p:nvSpPr>
            <p:spPr bwMode="auto">
              <a:xfrm>
                <a:off x="5414963" y="2174875"/>
                <a:ext cx="6350" cy="30163"/>
              </a:xfrm>
              <a:custGeom>
                <a:avLst/>
                <a:gdLst/>
                <a:ahLst/>
                <a:cxnLst>
                  <a:cxn ang="0">
                    <a:pos x="4" y="5"/>
                  </a:cxn>
                  <a:cxn ang="0">
                    <a:pos x="4" y="5"/>
                  </a:cxn>
                  <a:cxn ang="0">
                    <a:pos x="4" y="17"/>
                  </a:cxn>
                  <a:cxn ang="0">
                    <a:pos x="2" y="29"/>
                  </a:cxn>
                  <a:cxn ang="0">
                    <a:pos x="1" y="40"/>
                  </a:cxn>
                  <a:cxn ang="0">
                    <a:pos x="0" y="53"/>
                  </a:cxn>
                  <a:cxn ang="0">
                    <a:pos x="0" y="53"/>
                  </a:cxn>
                  <a:cxn ang="0">
                    <a:pos x="0" y="55"/>
                  </a:cxn>
                  <a:cxn ang="0">
                    <a:pos x="1" y="56"/>
                  </a:cxn>
                  <a:cxn ang="0">
                    <a:pos x="3" y="57"/>
                  </a:cxn>
                  <a:cxn ang="0">
                    <a:pos x="4" y="57"/>
                  </a:cxn>
                  <a:cxn ang="0">
                    <a:pos x="6" y="57"/>
                  </a:cxn>
                  <a:cxn ang="0">
                    <a:pos x="8" y="56"/>
                  </a:cxn>
                  <a:cxn ang="0">
                    <a:pos x="9" y="55"/>
                  </a:cxn>
                  <a:cxn ang="0">
                    <a:pos x="9" y="53"/>
                  </a:cxn>
                  <a:cxn ang="0">
                    <a:pos x="9" y="53"/>
                  </a:cxn>
                  <a:cxn ang="0">
                    <a:pos x="10" y="40"/>
                  </a:cxn>
                  <a:cxn ang="0">
                    <a:pos x="11" y="29"/>
                  </a:cxn>
                  <a:cxn ang="0">
                    <a:pos x="13" y="17"/>
                  </a:cxn>
                  <a:cxn ang="0">
                    <a:pos x="14" y="5"/>
                  </a:cxn>
                  <a:cxn ang="0">
                    <a:pos x="14" y="5"/>
                  </a:cxn>
                  <a:cxn ang="0">
                    <a:pos x="13" y="3"/>
                  </a:cxn>
                  <a:cxn ang="0">
                    <a:pos x="12" y="1"/>
                  </a:cxn>
                  <a:cxn ang="0">
                    <a:pos x="11" y="1"/>
                  </a:cxn>
                  <a:cxn ang="0">
                    <a:pos x="9" y="0"/>
                  </a:cxn>
                  <a:cxn ang="0">
                    <a:pos x="7" y="1"/>
                  </a:cxn>
                  <a:cxn ang="0">
                    <a:pos x="6" y="1"/>
                  </a:cxn>
                  <a:cxn ang="0">
                    <a:pos x="5" y="3"/>
                  </a:cxn>
                  <a:cxn ang="0">
                    <a:pos x="4" y="5"/>
                  </a:cxn>
                  <a:cxn ang="0">
                    <a:pos x="4" y="5"/>
                  </a:cxn>
                </a:cxnLst>
                <a:rect l="0" t="0" r="r" b="b"/>
                <a:pathLst>
                  <a:path w="14" h="57">
                    <a:moveTo>
                      <a:pt x="4" y="5"/>
                    </a:moveTo>
                    <a:lnTo>
                      <a:pt x="4" y="5"/>
                    </a:lnTo>
                    <a:lnTo>
                      <a:pt x="4" y="17"/>
                    </a:lnTo>
                    <a:lnTo>
                      <a:pt x="2" y="29"/>
                    </a:lnTo>
                    <a:lnTo>
                      <a:pt x="1" y="40"/>
                    </a:lnTo>
                    <a:lnTo>
                      <a:pt x="0" y="53"/>
                    </a:lnTo>
                    <a:lnTo>
                      <a:pt x="0" y="53"/>
                    </a:lnTo>
                    <a:lnTo>
                      <a:pt x="0" y="55"/>
                    </a:lnTo>
                    <a:lnTo>
                      <a:pt x="1" y="56"/>
                    </a:lnTo>
                    <a:lnTo>
                      <a:pt x="3" y="57"/>
                    </a:lnTo>
                    <a:lnTo>
                      <a:pt x="4" y="57"/>
                    </a:lnTo>
                    <a:lnTo>
                      <a:pt x="6" y="57"/>
                    </a:lnTo>
                    <a:lnTo>
                      <a:pt x="8" y="56"/>
                    </a:lnTo>
                    <a:lnTo>
                      <a:pt x="9" y="55"/>
                    </a:lnTo>
                    <a:lnTo>
                      <a:pt x="9" y="53"/>
                    </a:lnTo>
                    <a:lnTo>
                      <a:pt x="9" y="53"/>
                    </a:lnTo>
                    <a:lnTo>
                      <a:pt x="10" y="40"/>
                    </a:lnTo>
                    <a:lnTo>
                      <a:pt x="11" y="29"/>
                    </a:lnTo>
                    <a:lnTo>
                      <a:pt x="13" y="17"/>
                    </a:lnTo>
                    <a:lnTo>
                      <a:pt x="14" y="5"/>
                    </a:lnTo>
                    <a:lnTo>
                      <a:pt x="14" y="5"/>
                    </a:lnTo>
                    <a:lnTo>
                      <a:pt x="13" y="3"/>
                    </a:lnTo>
                    <a:lnTo>
                      <a:pt x="12" y="1"/>
                    </a:lnTo>
                    <a:lnTo>
                      <a:pt x="11" y="1"/>
                    </a:lnTo>
                    <a:lnTo>
                      <a:pt x="9" y="0"/>
                    </a:lnTo>
                    <a:lnTo>
                      <a:pt x="7" y="1"/>
                    </a:lnTo>
                    <a:lnTo>
                      <a:pt x="6" y="1"/>
                    </a:lnTo>
                    <a:lnTo>
                      <a:pt x="5" y="3"/>
                    </a:lnTo>
                    <a:lnTo>
                      <a:pt x="4" y="5"/>
                    </a:lnTo>
                    <a:lnTo>
                      <a:pt x="4"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09" name="Freeform 568"/>
              <p:cNvSpPr/>
              <p:nvPr/>
            </p:nvSpPr>
            <p:spPr bwMode="auto">
              <a:xfrm>
                <a:off x="5441951" y="2174875"/>
                <a:ext cx="7938" cy="25400"/>
              </a:xfrm>
              <a:custGeom>
                <a:avLst/>
                <a:gdLst/>
                <a:ahLst/>
                <a:cxnLst>
                  <a:cxn ang="0">
                    <a:pos x="6" y="0"/>
                  </a:cxn>
                  <a:cxn ang="0">
                    <a:pos x="6" y="0"/>
                  </a:cxn>
                  <a:cxn ang="0">
                    <a:pos x="3" y="0"/>
                  </a:cxn>
                  <a:cxn ang="0">
                    <a:pos x="2" y="1"/>
                  </a:cxn>
                  <a:cxn ang="0">
                    <a:pos x="1" y="3"/>
                  </a:cxn>
                  <a:cxn ang="0">
                    <a:pos x="1" y="4"/>
                  </a:cxn>
                  <a:cxn ang="0">
                    <a:pos x="2" y="7"/>
                  </a:cxn>
                  <a:cxn ang="0">
                    <a:pos x="3" y="9"/>
                  </a:cxn>
                  <a:cxn ang="0">
                    <a:pos x="6" y="9"/>
                  </a:cxn>
                  <a:cxn ang="0">
                    <a:pos x="6" y="9"/>
                  </a:cxn>
                  <a:cxn ang="0">
                    <a:pos x="4" y="9"/>
                  </a:cxn>
                  <a:cxn ang="0">
                    <a:pos x="4" y="11"/>
                  </a:cxn>
                  <a:cxn ang="0">
                    <a:pos x="4" y="11"/>
                  </a:cxn>
                  <a:cxn ang="0">
                    <a:pos x="4" y="16"/>
                  </a:cxn>
                  <a:cxn ang="0">
                    <a:pos x="4" y="16"/>
                  </a:cxn>
                  <a:cxn ang="0">
                    <a:pos x="3" y="26"/>
                  </a:cxn>
                  <a:cxn ang="0">
                    <a:pos x="3" y="26"/>
                  </a:cxn>
                  <a:cxn ang="0">
                    <a:pos x="1" y="34"/>
                  </a:cxn>
                  <a:cxn ang="0">
                    <a:pos x="0" y="42"/>
                  </a:cxn>
                  <a:cxn ang="0">
                    <a:pos x="0" y="42"/>
                  </a:cxn>
                  <a:cxn ang="0">
                    <a:pos x="1" y="45"/>
                  </a:cxn>
                  <a:cxn ang="0">
                    <a:pos x="2" y="47"/>
                  </a:cxn>
                  <a:cxn ang="0">
                    <a:pos x="3" y="48"/>
                  </a:cxn>
                  <a:cxn ang="0">
                    <a:pos x="6" y="48"/>
                  </a:cxn>
                  <a:cxn ang="0">
                    <a:pos x="7" y="48"/>
                  </a:cxn>
                  <a:cxn ang="0">
                    <a:pos x="9" y="47"/>
                  </a:cxn>
                  <a:cxn ang="0">
                    <a:pos x="10" y="45"/>
                  </a:cxn>
                  <a:cxn ang="0">
                    <a:pos x="11" y="42"/>
                  </a:cxn>
                  <a:cxn ang="0">
                    <a:pos x="11" y="42"/>
                  </a:cxn>
                  <a:cxn ang="0">
                    <a:pos x="12" y="32"/>
                  </a:cxn>
                  <a:cxn ang="0">
                    <a:pos x="15" y="19"/>
                  </a:cxn>
                  <a:cxn ang="0">
                    <a:pos x="15" y="11"/>
                  </a:cxn>
                  <a:cxn ang="0">
                    <a:pos x="14" y="6"/>
                  </a:cxn>
                  <a:cxn ang="0">
                    <a:pos x="13" y="4"/>
                  </a:cxn>
                  <a:cxn ang="0">
                    <a:pos x="11" y="2"/>
                  </a:cxn>
                  <a:cxn ang="0">
                    <a:pos x="9" y="1"/>
                  </a:cxn>
                  <a:cxn ang="0">
                    <a:pos x="6" y="0"/>
                  </a:cxn>
                  <a:cxn ang="0">
                    <a:pos x="6" y="0"/>
                  </a:cxn>
                </a:cxnLst>
                <a:rect l="0" t="0" r="r" b="b"/>
                <a:pathLst>
                  <a:path w="15" h="48">
                    <a:moveTo>
                      <a:pt x="6" y="0"/>
                    </a:moveTo>
                    <a:lnTo>
                      <a:pt x="6" y="0"/>
                    </a:lnTo>
                    <a:lnTo>
                      <a:pt x="3" y="0"/>
                    </a:lnTo>
                    <a:lnTo>
                      <a:pt x="2" y="1"/>
                    </a:lnTo>
                    <a:lnTo>
                      <a:pt x="1" y="3"/>
                    </a:lnTo>
                    <a:lnTo>
                      <a:pt x="1" y="4"/>
                    </a:lnTo>
                    <a:lnTo>
                      <a:pt x="2" y="7"/>
                    </a:lnTo>
                    <a:lnTo>
                      <a:pt x="3" y="9"/>
                    </a:lnTo>
                    <a:lnTo>
                      <a:pt x="6" y="9"/>
                    </a:lnTo>
                    <a:lnTo>
                      <a:pt x="6" y="9"/>
                    </a:lnTo>
                    <a:lnTo>
                      <a:pt x="4" y="9"/>
                    </a:lnTo>
                    <a:lnTo>
                      <a:pt x="4" y="11"/>
                    </a:lnTo>
                    <a:lnTo>
                      <a:pt x="4" y="11"/>
                    </a:lnTo>
                    <a:lnTo>
                      <a:pt x="4" y="16"/>
                    </a:lnTo>
                    <a:lnTo>
                      <a:pt x="4" y="16"/>
                    </a:lnTo>
                    <a:lnTo>
                      <a:pt x="3" y="26"/>
                    </a:lnTo>
                    <a:lnTo>
                      <a:pt x="3" y="26"/>
                    </a:lnTo>
                    <a:lnTo>
                      <a:pt x="1" y="34"/>
                    </a:lnTo>
                    <a:lnTo>
                      <a:pt x="0" y="42"/>
                    </a:lnTo>
                    <a:lnTo>
                      <a:pt x="0" y="42"/>
                    </a:lnTo>
                    <a:lnTo>
                      <a:pt x="1" y="45"/>
                    </a:lnTo>
                    <a:lnTo>
                      <a:pt x="2" y="47"/>
                    </a:lnTo>
                    <a:lnTo>
                      <a:pt x="3" y="48"/>
                    </a:lnTo>
                    <a:lnTo>
                      <a:pt x="6" y="48"/>
                    </a:lnTo>
                    <a:lnTo>
                      <a:pt x="7" y="48"/>
                    </a:lnTo>
                    <a:lnTo>
                      <a:pt x="9" y="47"/>
                    </a:lnTo>
                    <a:lnTo>
                      <a:pt x="10" y="45"/>
                    </a:lnTo>
                    <a:lnTo>
                      <a:pt x="11" y="42"/>
                    </a:lnTo>
                    <a:lnTo>
                      <a:pt x="11" y="42"/>
                    </a:lnTo>
                    <a:lnTo>
                      <a:pt x="12" y="32"/>
                    </a:lnTo>
                    <a:lnTo>
                      <a:pt x="15" y="19"/>
                    </a:lnTo>
                    <a:lnTo>
                      <a:pt x="15" y="11"/>
                    </a:lnTo>
                    <a:lnTo>
                      <a:pt x="14" y="6"/>
                    </a:lnTo>
                    <a:lnTo>
                      <a:pt x="13" y="4"/>
                    </a:lnTo>
                    <a:lnTo>
                      <a:pt x="11" y="2"/>
                    </a:lnTo>
                    <a:lnTo>
                      <a:pt x="9" y="1"/>
                    </a:lnTo>
                    <a:lnTo>
                      <a:pt x="6" y="0"/>
                    </a:lnTo>
                    <a:lnTo>
                      <a:pt x="6" y="0"/>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10" name="Freeform 569"/>
              <p:cNvSpPr/>
              <p:nvPr/>
            </p:nvSpPr>
            <p:spPr bwMode="auto">
              <a:xfrm>
                <a:off x="5473701" y="2173288"/>
                <a:ext cx="14288" cy="36513"/>
              </a:xfrm>
              <a:custGeom>
                <a:avLst/>
                <a:gdLst/>
                <a:ahLst/>
                <a:cxnLst>
                  <a:cxn ang="0">
                    <a:pos x="24" y="4"/>
                  </a:cxn>
                  <a:cxn ang="0">
                    <a:pos x="24" y="4"/>
                  </a:cxn>
                  <a:cxn ang="0">
                    <a:pos x="24" y="2"/>
                  </a:cxn>
                  <a:cxn ang="0">
                    <a:pos x="23" y="1"/>
                  </a:cxn>
                  <a:cxn ang="0">
                    <a:pos x="21" y="0"/>
                  </a:cxn>
                  <a:cxn ang="0">
                    <a:pos x="19" y="0"/>
                  </a:cxn>
                  <a:cxn ang="0">
                    <a:pos x="18" y="0"/>
                  </a:cxn>
                  <a:cxn ang="0">
                    <a:pos x="16" y="1"/>
                  </a:cxn>
                  <a:cxn ang="0">
                    <a:pos x="15" y="2"/>
                  </a:cxn>
                  <a:cxn ang="0">
                    <a:pos x="15" y="4"/>
                  </a:cxn>
                  <a:cxn ang="0">
                    <a:pos x="15" y="4"/>
                  </a:cxn>
                  <a:cxn ang="0">
                    <a:pos x="15" y="22"/>
                  </a:cxn>
                  <a:cxn ang="0">
                    <a:pos x="15" y="30"/>
                  </a:cxn>
                  <a:cxn ang="0">
                    <a:pos x="14" y="38"/>
                  </a:cxn>
                  <a:cxn ang="0">
                    <a:pos x="14" y="38"/>
                  </a:cxn>
                  <a:cxn ang="0">
                    <a:pos x="12" y="45"/>
                  </a:cxn>
                  <a:cxn ang="0">
                    <a:pos x="9" y="52"/>
                  </a:cxn>
                  <a:cxn ang="0">
                    <a:pos x="1" y="63"/>
                  </a:cxn>
                  <a:cxn ang="0">
                    <a:pos x="1" y="63"/>
                  </a:cxn>
                  <a:cxn ang="0">
                    <a:pos x="0" y="65"/>
                  </a:cxn>
                  <a:cxn ang="0">
                    <a:pos x="0" y="67"/>
                  </a:cxn>
                  <a:cxn ang="0">
                    <a:pos x="1" y="69"/>
                  </a:cxn>
                  <a:cxn ang="0">
                    <a:pos x="2" y="70"/>
                  </a:cxn>
                  <a:cxn ang="0">
                    <a:pos x="4" y="70"/>
                  </a:cxn>
                  <a:cxn ang="0">
                    <a:pos x="7" y="70"/>
                  </a:cxn>
                  <a:cxn ang="0">
                    <a:pos x="8" y="70"/>
                  </a:cxn>
                  <a:cxn ang="0">
                    <a:pos x="10" y="68"/>
                  </a:cxn>
                  <a:cxn ang="0">
                    <a:pos x="10" y="68"/>
                  </a:cxn>
                  <a:cxn ang="0">
                    <a:pos x="16" y="57"/>
                  </a:cxn>
                  <a:cxn ang="0">
                    <a:pos x="19" y="51"/>
                  </a:cxn>
                  <a:cxn ang="0">
                    <a:pos x="22" y="44"/>
                  </a:cxn>
                  <a:cxn ang="0">
                    <a:pos x="22" y="44"/>
                  </a:cxn>
                  <a:cxn ang="0">
                    <a:pos x="23" y="40"/>
                  </a:cxn>
                  <a:cxn ang="0">
                    <a:pos x="24" y="35"/>
                  </a:cxn>
                  <a:cxn ang="0">
                    <a:pos x="25" y="25"/>
                  </a:cxn>
                  <a:cxn ang="0">
                    <a:pos x="24" y="4"/>
                  </a:cxn>
                  <a:cxn ang="0">
                    <a:pos x="24" y="4"/>
                  </a:cxn>
                </a:cxnLst>
                <a:rect l="0" t="0" r="r" b="b"/>
                <a:pathLst>
                  <a:path w="25" h="70">
                    <a:moveTo>
                      <a:pt x="24" y="4"/>
                    </a:moveTo>
                    <a:lnTo>
                      <a:pt x="24" y="4"/>
                    </a:lnTo>
                    <a:lnTo>
                      <a:pt x="24" y="2"/>
                    </a:lnTo>
                    <a:lnTo>
                      <a:pt x="23" y="1"/>
                    </a:lnTo>
                    <a:lnTo>
                      <a:pt x="21" y="0"/>
                    </a:lnTo>
                    <a:lnTo>
                      <a:pt x="19" y="0"/>
                    </a:lnTo>
                    <a:lnTo>
                      <a:pt x="18" y="0"/>
                    </a:lnTo>
                    <a:lnTo>
                      <a:pt x="16" y="1"/>
                    </a:lnTo>
                    <a:lnTo>
                      <a:pt x="15" y="2"/>
                    </a:lnTo>
                    <a:lnTo>
                      <a:pt x="15" y="4"/>
                    </a:lnTo>
                    <a:lnTo>
                      <a:pt x="15" y="4"/>
                    </a:lnTo>
                    <a:lnTo>
                      <a:pt x="15" y="22"/>
                    </a:lnTo>
                    <a:lnTo>
                      <a:pt x="15" y="30"/>
                    </a:lnTo>
                    <a:lnTo>
                      <a:pt x="14" y="38"/>
                    </a:lnTo>
                    <a:lnTo>
                      <a:pt x="14" y="38"/>
                    </a:lnTo>
                    <a:lnTo>
                      <a:pt x="12" y="45"/>
                    </a:lnTo>
                    <a:lnTo>
                      <a:pt x="9" y="52"/>
                    </a:lnTo>
                    <a:lnTo>
                      <a:pt x="1" y="63"/>
                    </a:lnTo>
                    <a:lnTo>
                      <a:pt x="1" y="63"/>
                    </a:lnTo>
                    <a:lnTo>
                      <a:pt x="0" y="65"/>
                    </a:lnTo>
                    <a:lnTo>
                      <a:pt x="0" y="67"/>
                    </a:lnTo>
                    <a:lnTo>
                      <a:pt x="1" y="69"/>
                    </a:lnTo>
                    <a:lnTo>
                      <a:pt x="2" y="70"/>
                    </a:lnTo>
                    <a:lnTo>
                      <a:pt x="4" y="70"/>
                    </a:lnTo>
                    <a:lnTo>
                      <a:pt x="7" y="70"/>
                    </a:lnTo>
                    <a:lnTo>
                      <a:pt x="8" y="70"/>
                    </a:lnTo>
                    <a:lnTo>
                      <a:pt x="10" y="68"/>
                    </a:lnTo>
                    <a:lnTo>
                      <a:pt x="10" y="68"/>
                    </a:lnTo>
                    <a:lnTo>
                      <a:pt x="16" y="57"/>
                    </a:lnTo>
                    <a:lnTo>
                      <a:pt x="19" y="51"/>
                    </a:lnTo>
                    <a:lnTo>
                      <a:pt x="22" y="44"/>
                    </a:lnTo>
                    <a:lnTo>
                      <a:pt x="22" y="44"/>
                    </a:lnTo>
                    <a:lnTo>
                      <a:pt x="23" y="40"/>
                    </a:lnTo>
                    <a:lnTo>
                      <a:pt x="24" y="35"/>
                    </a:lnTo>
                    <a:lnTo>
                      <a:pt x="25" y="25"/>
                    </a:lnTo>
                    <a:lnTo>
                      <a:pt x="24" y="4"/>
                    </a:lnTo>
                    <a:lnTo>
                      <a:pt x="24"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11" name="Freeform 570"/>
              <p:cNvSpPr/>
              <p:nvPr/>
            </p:nvSpPr>
            <p:spPr bwMode="auto">
              <a:xfrm>
                <a:off x="5503863" y="2192338"/>
                <a:ext cx="4763" cy="28575"/>
              </a:xfrm>
              <a:custGeom>
                <a:avLst/>
                <a:gdLst/>
                <a:ahLst/>
                <a:cxnLst>
                  <a:cxn ang="0">
                    <a:pos x="0" y="5"/>
                  </a:cxn>
                  <a:cxn ang="0">
                    <a:pos x="0" y="48"/>
                  </a:cxn>
                  <a:cxn ang="0">
                    <a:pos x="0" y="48"/>
                  </a:cxn>
                  <a:cxn ang="0">
                    <a:pos x="0" y="50"/>
                  </a:cxn>
                  <a:cxn ang="0">
                    <a:pos x="2" y="51"/>
                  </a:cxn>
                  <a:cxn ang="0">
                    <a:pos x="3" y="52"/>
                  </a:cxn>
                  <a:cxn ang="0">
                    <a:pos x="5" y="53"/>
                  </a:cxn>
                  <a:cxn ang="0">
                    <a:pos x="6" y="52"/>
                  </a:cxn>
                  <a:cxn ang="0">
                    <a:pos x="8" y="51"/>
                  </a:cxn>
                  <a:cxn ang="0">
                    <a:pos x="9" y="50"/>
                  </a:cxn>
                  <a:cxn ang="0">
                    <a:pos x="9" y="48"/>
                  </a:cxn>
                  <a:cxn ang="0">
                    <a:pos x="9" y="5"/>
                  </a:cxn>
                  <a:cxn ang="0">
                    <a:pos x="9" y="5"/>
                  </a:cxn>
                  <a:cxn ang="0">
                    <a:pos x="9" y="3"/>
                  </a:cxn>
                  <a:cxn ang="0">
                    <a:pos x="8" y="1"/>
                  </a:cxn>
                  <a:cxn ang="0">
                    <a:pos x="6" y="1"/>
                  </a:cxn>
                  <a:cxn ang="0">
                    <a:pos x="5" y="0"/>
                  </a:cxn>
                  <a:cxn ang="0">
                    <a:pos x="3" y="1"/>
                  </a:cxn>
                  <a:cxn ang="0">
                    <a:pos x="2" y="1"/>
                  </a:cxn>
                  <a:cxn ang="0">
                    <a:pos x="0" y="3"/>
                  </a:cxn>
                  <a:cxn ang="0">
                    <a:pos x="0" y="5"/>
                  </a:cxn>
                  <a:cxn ang="0">
                    <a:pos x="0" y="5"/>
                  </a:cxn>
                </a:cxnLst>
                <a:rect l="0" t="0" r="r" b="b"/>
                <a:pathLst>
                  <a:path w="9" h="53">
                    <a:moveTo>
                      <a:pt x="0" y="5"/>
                    </a:moveTo>
                    <a:lnTo>
                      <a:pt x="0" y="48"/>
                    </a:lnTo>
                    <a:lnTo>
                      <a:pt x="0" y="48"/>
                    </a:lnTo>
                    <a:lnTo>
                      <a:pt x="0" y="50"/>
                    </a:lnTo>
                    <a:lnTo>
                      <a:pt x="2" y="51"/>
                    </a:lnTo>
                    <a:lnTo>
                      <a:pt x="3" y="52"/>
                    </a:lnTo>
                    <a:lnTo>
                      <a:pt x="5" y="53"/>
                    </a:lnTo>
                    <a:lnTo>
                      <a:pt x="6" y="52"/>
                    </a:lnTo>
                    <a:lnTo>
                      <a:pt x="8" y="51"/>
                    </a:lnTo>
                    <a:lnTo>
                      <a:pt x="9" y="50"/>
                    </a:lnTo>
                    <a:lnTo>
                      <a:pt x="9" y="48"/>
                    </a:lnTo>
                    <a:lnTo>
                      <a:pt x="9" y="5"/>
                    </a:lnTo>
                    <a:lnTo>
                      <a:pt x="9" y="5"/>
                    </a:lnTo>
                    <a:lnTo>
                      <a:pt x="9" y="3"/>
                    </a:lnTo>
                    <a:lnTo>
                      <a:pt x="8" y="1"/>
                    </a:lnTo>
                    <a:lnTo>
                      <a:pt x="6" y="1"/>
                    </a:lnTo>
                    <a:lnTo>
                      <a:pt x="5" y="0"/>
                    </a:lnTo>
                    <a:lnTo>
                      <a:pt x="3" y="1"/>
                    </a:lnTo>
                    <a:lnTo>
                      <a:pt x="2" y="1"/>
                    </a:lnTo>
                    <a:lnTo>
                      <a:pt x="0"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12" name="Freeform 571"/>
              <p:cNvSpPr/>
              <p:nvPr/>
            </p:nvSpPr>
            <p:spPr bwMode="auto">
              <a:xfrm>
                <a:off x="5526088" y="2200275"/>
                <a:ext cx="7938" cy="30163"/>
              </a:xfrm>
              <a:custGeom>
                <a:avLst/>
                <a:gdLst/>
                <a:ahLst/>
                <a:cxnLst>
                  <a:cxn ang="0">
                    <a:pos x="7" y="2"/>
                  </a:cxn>
                  <a:cxn ang="0">
                    <a:pos x="7" y="2"/>
                  </a:cxn>
                  <a:cxn ang="0">
                    <a:pos x="4" y="8"/>
                  </a:cxn>
                  <a:cxn ang="0">
                    <a:pos x="2" y="14"/>
                  </a:cxn>
                  <a:cxn ang="0">
                    <a:pos x="0" y="20"/>
                  </a:cxn>
                  <a:cxn ang="0">
                    <a:pos x="0" y="26"/>
                  </a:cxn>
                  <a:cxn ang="0">
                    <a:pos x="0" y="39"/>
                  </a:cxn>
                  <a:cxn ang="0">
                    <a:pos x="0" y="51"/>
                  </a:cxn>
                  <a:cxn ang="0">
                    <a:pos x="0" y="51"/>
                  </a:cxn>
                  <a:cxn ang="0">
                    <a:pos x="2" y="53"/>
                  </a:cxn>
                  <a:cxn ang="0">
                    <a:pos x="3" y="55"/>
                  </a:cxn>
                  <a:cxn ang="0">
                    <a:pos x="4" y="56"/>
                  </a:cxn>
                  <a:cxn ang="0">
                    <a:pos x="6" y="56"/>
                  </a:cxn>
                  <a:cxn ang="0">
                    <a:pos x="8" y="56"/>
                  </a:cxn>
                  <a:cxn ang="0">
                    <a:pos x="9" y="55"/>
                  </a:cxn>
                  <a:cxn ang="0">
                    <a:pos x="10" y="53"/>
                  </a:cxn>
                  <a:cxn ang="0">
                    <a:pos x="11" y="51"/>
                  </a:cxn>
                  <a:cxn ang="0">
                    <a:pos x="11" y="51"/>
                  </a:cxn>
                  <a:cxn ang="0">
                    <a:pos x="9" y="29"/>
                  </a:cxn>
                  <a:cxn ang="0">
                    <a:pos x="10" y="23"/>
                  </a:cxn>
                  <a:cxn ang="0">
                    <a:pos x="11" y="17"/>
                  </a:cxn>
                  <a:cxn ang="0">
                    <a:pos x="12" y="12"/>
                  </a:cxn>
                  <a:cxn ang="0">
                    <a:pos x="15" y="7"/>
                  </a:cxn>
                  <a:cxn ang="0">
                    <a:pos x="15" y="7"/>
                  </a:cxn>
                  <a:cxn ang="0">
                    <a:pos x="15" y="5"/>
                  </a:cxn>
                  <a:cxn ang="0">
                    <a:pos x="15" y="3"/>
                  </a:cxn>
                  <a:cxn ang="0">
                    <a:pos x="14" y="2"/>
                  </a:cxn>
                  <a:cxn ang="0">
                    <a:pos x="13" y="1"/>
                  </a:cxn>
                  <a:cxn ang="0">
                    <a:pos x="11" y="0"/>
                  </a:cxn>
                  <a:cxn ang="0">
                    <a:pos x="10" y="0"/>
                  </a:cxn>
                  <a:cxn ang="0">
                    <a:pos x="8" y="1"/>
                  </a:cxn>
                  <a:cxn ang="0">
                    <a:pos x="7" y="2"/>
                  </a:cxn>
                  <a:cxn ang="0">
                    <a:pos x="7" y="2"/>
                  </a:cxn>
                </a:cxnLst>
                <a:rect l="0" t="0" r="r" b="b"/>
                <a:pathLst>
                  <a:path w="15" h="56">
                    <a:moveTo>
                      <a:pt x="7" y="2"/>
                    </a:moveTo>
                    <a:lnTo>
                      <a:pt x="7" y="2"/>
                    </a:lnTo>
                    <a:lnTo>
                      <a:pt x="4" y="8"/>
                    </a:lnTo>
                    <a:lnTo>
                      <a:pt x="2" y="14"/>
                    </a:lnTo>
                    <a:lnTo>
                      <a:pt x="0" y="20"/>
                    </a:lnTo>
                    <a:lnTo>
                      <a:pt x="0" y="26"/>
                    </a:lnTo>
                    <a:lnTo>
                      <a:pt x="0" y="39"/>
                    </a:lnTo>
                    <a:lnTo>
                      <a:pt x="0" y="51"/>
                    </a:lnTo>
                    <a:lnTo>
                      <a:pt x="0" y="51"/>
                    </a:lnTo>
                    <a:lnTo>
                      <a:pt x="2" y="53"/>
                    </a:lnTo>
                    <a:lnTo>
                      <a:pt x="3" y="55"/>
                    </a:lnTo>
                    <a:lnTo>
                      <a:pt x="4" y="56"/>
                    </a:lnTo>
                    <a:lnTo>
                      <a:pt x="6" y="56"/>
                    </a:lnTo>
                    <a:lnTo>
                      <a:pt x="8" y="56"/>
                    </a:lnTo>
                    <a:lnTo>
                      <a:pt x="9" y="55"/>
                    </a:lnTo>
                    <a:lnTo>
                      <a:pt x="10" y="53"/>
                    </a:lnTo>
                    <a:lnTo>
                      <a:pt x="11" y="51"/>
                    </a:lnTo>
                    <a:lnTo>
                      <a:pt x="11" y="51"/>
                    </a:lnTo>
                    <a:lnTo>
                      <a:pt x="9" y="29"/>
                    </a:lnTo>
                    <a:lnTo>
                      <a:pt x="10" y="23"/>
                    </a:lnTo>
                    <a:lnTo>
                      <a:pt x="11" y="17"/>
                    </a:lnTo>
                    <a:lnTo>
                      <a:pt x="12" y="12"/>
                    </a:lnTo>
                    <a:lnTo>
                      <a:pt x="15" y="7"/>
                    </a:lnTo>
                    <a:lnTo>
                      <a:pt x="15" y="7"/>
                    </a:lnTo>
                    <a:lnTo>
                      <a:pt x="15" y="5"/>
                    </a:lnTo>
                    <a:lnTo>
                      <a:pt x="15" y="3"/>
                    </a:lnTo>
                    <a:lnTo>
                      <a:pt x="14" y="2"/>
                    </a:lnTo>
                    <a:lnTo>
                      <a:pt x="13" y="1"/>
                    </a:lnTo>
                    <a:lnTo>
                      <a:pt x="11" y="0"/>
                    </a:lnTo>
                    <a:lnTo>
                      <a:pt x="10" y="0"/>
                    </a:lnTo>
                    <a:lnTo>
                      <a:pt x="8" y="1"/>
                    </a:lnTo>
                    <a:lnTo>
                      <a:pt x="7" y="2"/>
                    </a:lnTo>
                    <a:lnTo>
                      <a:pt x="7"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13" name="Freeform 572"/>
              <p:cNvSpPr/>
              <p:nvPr/>
            </p:nvSpPr>
            <p:spPr bwMode="auto">
              <a:xfrm>
                <a:off x="5549901" y="2212975"/>
                <a:ext cx="4763" cy="25400"/>
              </a:xfrm>
              <a:custGeom>
                <a:avLst/>
                <a:gdLst/>
                <a:ahLst/>
                <a:cxnLst>
                  <a:cxn ang="0">
                    <a:pos x="0" y="6"/>
                  </a:cxn>
                  <a:cxn ang="0">
                    <a:pos x="0" y="43"/>
                  </a:cxn>
                  <a:cxn ang="0">
                    <a:pos x="0" y="43"/>
                  </a:cxn>
                  <a:cxn ang="0">
                    <a:pos x="0" y="45"/>
                  </a:cxn>
                  <a:cxn ang="0">
                    <a:pos x="1" y="47"/>
                  </a:cxn>
                  <a:cxn ang="0">
                    <a:pos x="3" y="47"/>
                  </a:cxn>
                  <a:cxn ang="0">
                    <a:pos x="4" y="48"/>
                  </a:cxn>
                  <a:cxn ang="0">
                    <a:pos x="6" y="47"/>
                  </a:cxn>
                  <a:cxn ang="0">
                    <a:pos x="7" y="47"/>
                  </a:cxn>
                  <a:cxn ang="0">
                    <a:pos x="8" y="45"/>
                  </a:cxn>
                  <a:cxn ang="0">
                    <a:pos x="9" y="43"/>
                  </a:cxn>
                  <a:cxn ang="0">
                    <a:pos x="9" y="6"/>
                  </a:cxn>
                  <a:cxn ang="0">
                    <a:pos x="9" y="6"/>
                  </a:cxn>
                  <a:cxn ang="0">
                    <a:pos x="8" y="3"/>
                  </a:cxn>
                  <a:cxn ang="0">
                    <a:pos x="7" y="1"/>
                  </a:cxn>
                  <a:cxn ang="0">
                    <a:pos x="6" y="0"/>
                  </a:cxn>
                  <a:cxn ang="0">
                    <a:pos x="4" y="0"/>
                  </a:cxn>
                  <a:cxn ang="0">
                    <a:pos x="3" y="0"/>
                  </a:cxn>
                  <a:cxn ang="0">
                    <a:pos x="1" y="1"/>
                  </a:cxn>
                  <a:cxn ang="0">
                    <a:pos x="0" y="3"/>
                  </a:cxn>
                  <a:cxn ang="0">
                    <a:pos x="0" y="6"/>
                  </a:cxn>
                  <a:cxn ang="0">
                    <a:pos x="0" y="6"/>
                  </a:cxn>
                </a:cxnLst>
                <a:rect l="0" t="0" r="r" b="b"/>
                <a:pathLst>
                  <a:path w="9" h="48">
                    <a:moveTo>
                      <a:pt x="0" y="6"/>
                    </a:moveTo>
                    <a:lnTo>
                      <a:pt x="0" y="43"/>
                    </a:lnTo>
                    <a:lnTo>
                      <a:pt x="0" y="43"/>
                    </a:lnTo>
                    <a:lnTo>
                      <a:pt x="0" y="45"/>
                    </a:lnTo>
                    <a:lnTo>
                      <a:pt x="1" y="47"/>
                    </a:lnTo>
                    <a:lnTo>
                      <a:pt x="3" y="47"/>
                    </a:lnTo>
                    <a:lnTo>
                      <a:pt x="4" y="48"/>
                    </a:lnTo>
                    <a:lnTo>
                      <a:pt x="6" y="47"/>
                    </a:lnTo>
                    <a:lnTo>
                      <a:pt x="7" y="47"/>
                    </a:lnTo>
                    <a:lnTo>
                      <a:pt x="8" y="45"/>
                    </a:lnTo>
                    <a:lnTo>
                      <a:pt x="9" y="43"/>
                    </a:lnTo>
                    <a:lnTo>
                      <a:pt x="9" y="6"/>
                    </a:lnTo>
                    <a:lnTo>
                      <a:pt x="9" y="6"/>
                    </a:lnTo>
                    <a:lnTo>
                      <a:pt x="8" y="3"/>
                    </a:lnTo>
                    <a:lnTo>
                      <a:pt x="7" y="1"/>
                    </a:lnTo>
                    <a:lnTo>
                      <a:pt x="6" y="0"/>
                    </a:lnTo>
                    <a:lnTo>
                      <a:pt x="4" y="0"/>
                    </a:lnTo>
                    <a:lnTo>
                      <a:pt x="3" y="0"/>
                    </a:lnTo>
                    <a:lnTo>
                      <a:pt x="1" y="1"/>
                    </a:lnTo>
                    <a:lnTo>
                      <a:pt x="0" y="3"/>
                    </a:lnTo>
                    <a:lnTo>
                      <a:pt x="0" y="6"/>
                    </a:lnTo>
                    <a:lnTo>
                      <a:pt x="0" y="6"/>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14" name="Freeform 573"/>
              <p:cNvSpPr/>
              <p:nvPr/>
            </p:nvSpPr>
            <p:spPr bwMode="auto">
              <a:xfrm>
                <a:off x="5567363" y="2225675"/>
                <a:ext cx="4763" cy="25400"/>
              </a:xfrm>
              <a:custGeom>
                <a:avLst/>
                <a:gdLst/>
                <a:ahLst/>
                <a:cxnLst>
                  <a:cxn ang="0">
                    <a:pos x="0" y="4"/>
                  </a:cxn>
                  <a:cxn ang="0">
                    <a:pos x="0" y="42"/>
                  </a:cxn>
                  <a:cxn ang="0">
                    <a:pos x="0" y="42"/>
                  </a:cxn>
                  <a:cxn ang="0">
                    <a:pos x="0" y="45"/>
                  </a:cxn>
                  <a:cxn ang="0">
                    <a:pos x="1" y="47"/>
                  </a:cxn>
                  <a:cxn ang="0">
                    <a:pos x="3" y="47"/>
                  </a:cxn>
                  <a:cxn ang="0">
                    <a:pos x="4" y="48"/>
                  </a:cxn>
                  <a:cxn ang="0">
                    <a:pos x="6" y="47"/>
                  </a:cxn>
                  <a:cxn ang="0">
                    <a:pos x="8" y="47"/>
                  </a:cxn>
                  <a:cxn ang="0">
                    <a:pos x="9" y="45"/>
                  </a:cxn>
                  <a:cxn ang="0">
                    <a:pos x="9" y="42"/>
                  </a:cxn>
                  <a:cxn ang="0">
                    <a:pos x="9" y="4"/>
                  </a:cxn>
                  <a:cxn ang="0">
                    <a:pos x="9" y="4"/>
                  </a:cxn>
                  <a:cxn ang="0">
                    <a:pos x="9" y="3"/>
                  </a:cxn>
                  <a:cxn ang="0">
                    <a:pos x="8" y="1"/>
                  </a:cxn>
                  <a:cxn ang="0">
                    <a:pos x="6" y="0"/>
                  </a:cxn>
                  <a:cxn ang="0">
                    <a:pos x="4" y="0"/>
                  </a:cxn>
                  <a:cxn ang="0">
                    <a:pos x="3" y="0"/>
                  </a:cxn>
                  <a:cxn ang="0">
                    <a:pos x="1" y="1"/>
                  </a:cxn>
                  <a:cxn ang="0">
                    <a:pos x="0" y="3"/>
                  </a:cxn>
                  <a:cxn ang="0">
                    <a:pos x="0" y="4"/>
                  </a:cxn>
                  <a:cxn ang="0">
                    <a:pos x="0" y="4"/>
                  </a:cxn>
                </a:cxnLst>
                <a:rect l="0" t="0" r="r" b="b"/>
                <a:pathLst>
                  <a:path w="9" h="48">
                    <a:moveTo>
                      <a:pt x="0" y="4"/>
                    </a:moveTo>
                    <a:lnTo>
                      <a:pt x="0" y="42"/>
                    </a:lnTo>
                    <a:lnTo>
                      <a:pt x="0" y="42"/>
                    </a:lnTo>
                    <a:lnTo>
                      <a:pt x="0" y="45"/>
                    </a:lnTo>
                    <a:lnTo>
                      <a:pt x="1" y="47"/>
                    </a:lnTo>
                    <a:lnTo>
                      <a:pt x="3" y="47"/>
                    </a:lnTo>
                    <a:lnTo>
                      <a:pt x="4" y="48"/>
                    </a:lnTo>
                    <a:lnTo>
                      <a:pt x="6" y="47"/>
                    </a:lnTo>
                    <a:lnTo>
                      <a:pt x="8" y="47"/>
                    </a:lnTo>
                    <a:lnTo>
                      <a:pt x="9" y="45"/>
                    </a:lnTo>
                    <a:lnTo>
                      <a:pt x="9" y="42"/>
                    </a:lnTo>
                    <a:lnTo>
                      <a:pt x="9" y="4"/>
                    </a:lnTo>
                    <a:lnTo>
                      <a:pt x="9" y="4"/>
                    </a:lnTo>
                    <a:lnTo>
                      <a:pt x="9" y="3"/>
                    </a:lnTo>
                    <a:lnTo>
                      <a:pt x="8" y="1"/>
                    </a:lnTo>
                    <a:lnTo>
                      <a:pt x="6" y="0"/>
                    </a:lnTo>
                    <a:lnTo>
                      <a:pt x="4" y="0"/>
                    </a:lnTo>
                    <a:lnTo>
                      <a:pt x="3" y="0"/>
                    </a:lnTo>
                    <a:lnTo>
                      <a:pt x="1" y="1"/>
                    </a:lnTo>
                    <a:lnTo>
                      <a:pt x="0" y="3"/>
                    </a:lnTo>
                    <a:lnTo>
                      <a:pt x="0" y="4"/>
                    </a:lnTo>
                    <a:lnTo>
                      <a:pt x="0"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15" name="Freeform 574"/>
              <p:cNvSpPr/>
              <p:nvPr/>
            </p:nvSpPr>
            <p:spPr bwMode="auto">
              <a:xfrm>
                <a:off x="5597526" y="2243138"/>
                <a:ext cx="6350" cy="30163"/>
              </a:xfrm>
              <a:custGeom>
                <a:avLst/>
                <a:gdLst/>
                <a:ahLst/>
                <a:cxnLst>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 ang="0">
                    <a:pos x="1" y="17"/>
                  </a:cxn>
                  <a:cxn ang="0">
                    <a:pos x="2" y="28"/>
                  </a:cxn>
                  <a:cxn ang="0">
                    <a:pos x="2" y="39"/>
                  </a:cxn>
                  <a:cxn ang="0">
                    <a:pos x="1" y="46"/>
                  </a:cxn>
                  <a:cxn ang="0">
                    <a:pos x="0" y="51"/>
                  </a:cxn>
                  <a:cxn ang="0">
                    <a:pos x="0" y="51"/>
                  </a:cxn>
                  <a:cxn ang="0">
                    <a:pos x="0" y="53"/>
                  </a:cxn>
                  <a:cxn ang="0">
                    <a:pos x="1" y="55"/>
                  </a:cxn>
                  <a:cxn ang="0">
                    <a:pos x="2" y="56"/>
                  </a:cxn>
                  <a:cxn ang="0">
                    <a:pos x="3" y="57"/>
                  </a:cxn>
                  <a:cxn ang="0">
                    <a:pos x="5" y="57"/>
                  </a:cxn>
                  <a:cxn ang="0">
                    <a:pos x="7" y="57"/>
                  </a:cxn>
                  <a:cxn ang="0">
                    <a:pos x="8" y="55"/>
                  </a:cxn>
                  <a:cxn ang="0">
                    <a:pos x="9" y="54"/>
                  </a:cxn>
                  <a:cxn ang="0">
                    <a:pos x="9" y="54"/>
                  </a:cxn>
                  <a:cxn ang="0">
                    <a:pos x="10" y="48"/>
                  </a:cxn>
                  <a:cxn ang="0">
                    <a:pos x="11" y="42"/>
                  </a:cxn>
                  <a:cxn ang="0">
                    <a:pos x="11" y="29"/>
                  </a:cxn>
                  <a:cxn ang="0">
                    <a:pos x="10" y="17"/>
                  </a:cxn>
                  <a:cxn ang="0">
                    <a:pos x="9" y="5"/>
                  </a:cxn>
                  <a:cxn ang="0">
                    <a:pos x="9" y="5"/>
                  </a:cxn>
                </a:cxnLst>
                <a:rect l="0" t="0" r="r" b="b"/>
                <a:pathLst>
                  <a:path w="11" h="57">
                    <a:moveTo>
                      <a:pt x="9" y="5"/>
                    </a:moveTo>
                    <a:lnTo>
                      <a:pt x="9" y="5"/>
                    </a:lnTo>
                    <a:lnTo>
                      <a:pt x="9" y="3"/>
                    </a:lnTo>
                    <a:lnTo>
                      <a:pt x="8" y="1"/>
                    </a:lnTo>
                    <a:lnTo>
                      <a:pt x="6" y="0"/>
                    </a:lnTo>
                    <a:lnTo>
                      <a:pt x="4" y="0"/>
                    </a:lnTo>
                    <a:lnTo>
                      <a:pt x="3" y="0"/>
                    </a:lnTo>
                    <a:lnTo>
                      <a:pt x="1" y="1"/>
                    </a:lnTo>
                    <a:lnTo>
                      <a:pt x="0" y="3"/>
                    </a:lnTo>
                    <a:lnTo>
                      <a:pt x="0" y="5"/>
                    </a:lnTo>
                    <a:lnTo>
                      <a:pt x="0" y="5"/>
                    </a:lnTo>
                    <a:lnTo>
                      <a:pt x="1" y="17"/>
                    </a:lnTo>
                    <a:lnTo>
                      <a:pt x="2" y="28"/>
                    </a:lnTo>
                    <a:lnTo>
                      <a:pt x="2" y="39"/>
                    </a:lnTo>
                    <a:lnTo>
                      <a:pt x="1" y="46"/>
                    </a:lnTo>
                    <a:lnTo>
                      <a:pt x="0" y="51"/>
                    </a:lnTo>
                    <a:lnTo>
                      <a:pt x="0" y="51"/>
                    </a:lnTo>
                    <a:lnTo>
                      <a:pt x="0" y="53"/>
                    </a:lnTo>
                    <a:lnTo>
                      <a:pt x="1" y="55"/>
                    </a:lnTo>
                    <a:lnTo>
                      <a:pt x="2" y="56"/>
                    </a:lnTo>
                    <a:lnTo>
                      <a:pt x="3" y="57"/>
                    </a:lnTo>
                    <a:lnTo>
                      <a:pt x="5" y="57"/>
                    </a:lnTo>
                    <a:lnTo>
                      <a:pt x="7" y="57"/>
                    </a:lnTo>
                    <a:lnTo>
                      <a:pt x="8" y="55"/>
                    </a:lnTo>
                    <a:lnTo>
                      <a:pt x="9" y="54"/>
                    </a:lnTo>
                    <a:lnTo>
                      <a:pt x="9" y="54"/>
                    </a:lnTo>
                    <a:lnTo>
                      <a:pt x="10" y="48"/>
                    </a:lnTo>
                    <a:lnTo>
                      <a:pt x="11" y="42"/>
                    </a:lnTo>
                    <a:lnTo>
                      <a:pt x="11" y="29"/>
                    </a:lnTo>
                    <a:lnTo>
                      <a:pt x="10" y="17"/>
                    </a:lnTo>
                    <a:lnTo>
                      <a:pt x="9" y="5"/>
                    </a:lnTo>
                    <a:lnTo>
                      <a:pt x="9"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16" name="Freeform 575"/>
              <p:cNvSpPr/>
              <p:nvPr/>
            </p:nvSpPr>
            <p:spPr bwMode="auto">
              <a:xfrm>
                <a:off x="5354638" y="2393950"/>
                <a:ext cx="6350" cy="31750"/>
              </a:xfrm>
              <a:custGeom>
                <a:avLst/>
                <a:gdLst/>
                <a:ahLst/>
                <a:cxnLst>
                  <a:cxn ang="0">
                    <a:pos x="4" y="4"/>
                  </a:cxn>
                  <a:cxn ang="0">
                    <a:pos x="4" y="4"/>
                  </a:cxn>
                  <a:cxn ang="0">
                    <a:pos x="4" y="30"/>
                  </a:cxn>
                  <a:cxn ang="0">
                    <a:pos x="3" y="43"/>
                  </a:cxn>
                  <a:cxn ang="0">
                    <a:pos x="0" y="55"/>
                  </a:cxn>
                  <a:cxn ang="0">
                    <a:pos x="0" y="55"/>
                  </a:cxn>
                  <a:cxn ang="0">
                    <a:pos x="0" y="57"/>
                  </a:cxn>
                  <a:cxn ang="0">
                    <a:pos x="0" y="59"/>
                  </a:cxn>
                  <a:cxn ang="0">
                    <a:pos x="1" y="60"/>
                  </a:cxn>
                  <a:cxn ang="0">
                    <a:pos x="3" y="61"/>
                  </a:cxn>
                  <a:cxn ang="0">
                    <a:pos x="5" y="61"/>
                  </a:cxn>
                  <a:cxn ang="0">
                    <a:pos x="6" y="61"/>
                  </a:cxn>
                  <a:cxn ang="0">
                    <a:pos x="8" y="59"/>
                  </a:cxn>
                  <a:cxn ang="0">
                    <a:pos x="9" y="58"/>
                  </a:cxn>
                  <a:cxn ang="0">
                    <a:pos x="9" y="58"/>
                  </a:cxn>
                  <a:cxn ang="0">
                    <a:pos x="12" y="45"/>
                  </a:cxn>
                  <a:cxn ang="0">
                    <a:pos x="14" y="31"/>
                  </a:cxn>
                  <a:cxn ang="0">
                    <a:pos x="14" y="4"/>
                  </a:cxn>
                  <a:cxn ang="0">
                    <a:pos x="14" y="4"/>
                  </a:cxn>
                  <a:cxn ang="0">
                    <a:pos x="14" y="2"/>
                  </a:cxn>
                  <a:cxn ang="0">
                    <a:pos x="12" y="1"/>
                  </a:cxn>
                  <a:cxn ang="0">
                    <a:pos x="11" y="0"/>
                  </a:cxn>
                  <a:cxn ang="0">
                    <a:pos x="9" y="0"/>
                  </a:cxn>
                  <a:cxn ang="0">
                    <a:pos x="7" y="0"/>
                  </a:cxn>
                  <a:cxn ang="0">
                    <a:pos x="6" y="1"/>
                  </a:cxn>
                  <a:cxn ang="0">
                    <a:pos x="5" y="2"/>
                  </a:cxn>
                  <a:cxn ang="0">
                    <a:pos x="4" y="4"/>
                  </a:cxn>
                  <a:cxn ang="0">
                    <a:pos x="4" y="4"/>
                  </a:cxn>
                </a:cxnLst>
                <a:rect l="0" t="0" r="r" b="b"/>
                <a:pathLst>
                  <a:path w="14" h="61">
                    <a:moveTo>
                      <a:pt x="4" y="4"/>
                    </a:moveTo>
                    <a:lnTo>
                      <a:pt x="4" y="4"/>
                    </a:lnTo>
                    <a:lnTo>
                      <a:pt x="4" y="30"/>
                    </a:lnTo>
                    <a:lnTo>
                      <a:pt x="3" y="43"/>
                    </a:lnTo>
                    <a:lnTo>
                      <a:pt x="0" y="55"/>
                    </a:lnTo>
                    <a:lnTo>
                      <a:pt x="0" y="55"/>
                    </a:lnTo>
                    <a:lnTo>
                      <a:pt x="0" y="57"/>
                    </a:lnTo>
                    <a:lnTo>
                      <a:pt x="0" y="59"/>
                    </a:lnTo>
                    <a:lnTo>
                      <a:pt x="1" y="60"/>
                    </a:lnTo>
                    <a:lnTo>
                      <a:pt x="3" y="61"/>
                    </a:lnTo>
                    <a:lnTo>
                      <a:pt x="5" y="61"/>
                    </a:lnTo>
                    <a:lnTo>
                      <a:pt x="6" y="61"/>
                    </a:lnTo>
                    <a:lnTo>
                      <a:pt x="8" y="59"/>
                    </a:lnTo>
                    <a:lnTo>
                      <a:pt x="9" y="58"/>
                    </a:lnTo>
                    <a:lnTo>
                      <a:pt x="9" y="58"/>
                    </a:lnTo>
                    <a:lnTo>
                      <a:pt x="12" y="45"/>
                    </a:lnTo>
                    <a:lnTo>
                      <a:pt x="14" y="31"/>
                    </a:lnTo>
                    <a:lnTo>
                      <a:pt x="14" y="4"/>
                    </a:lnTo>
                    <a:lnTo>
                      <a:pt x="14" y="4"/>
                    </a:lnTo>
                    <a:lnTo>
                      <a:pt x="14" y="2"/>
                    </a:lnTo>
                    <a:lnTo>
                      <a:pt x="12" y="1"/>
                    </a:lnTo>
                    <a:lnTo>
                      <a:pt x="11" y="0"/>
                    </a:lnTo>
                    <a:lnTo>
                      <a:pt x="9" y="0"/>
                    </a:lnTo>
                    <a:lnTo>
                      <a:pt x="7" y="0"/>
                    </a:lnTo>
                    <a:lnTo>
                      <a:pt x="6" y="1"/>
                    </a:lnTo>
                    <a:lnTo>
                      <a:pt x="5" y="2"/>
                    </a:lnTo>
                    <a:lnTo>
                      <a:pt x="4" y="4"/>
                    </a:lnTo>
                    <a:lnTo>
                      <a:pt x="4"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17" name="Freeform 576"/>
              <p:cNvSpPr/>
              <p:nvPr/>
            </p:nvSpPr>
            <p:spPr bwMode="auto">
              <a:xfrm>
                <a:off x="5367338" y="2428875"/>
                <a:ext cx="4763" cy="39688"/>
              </a:xfrm>
              <a:custGeom>
                <a:avLst/>
                <a:gdLst/>
                <a:ahLst/>
                <a:cxnLst>
                  <a:cxn ang="0">
                    <a:pos x="0" y="5"/>
                  </a:cxn>
                  <a:cxn ang="0">
                    <a:pos x="0" y="72"/>
                  </a:cxn>
                  <a:cxn ang="0">
                    <a:pos x="0" y="72"/>
                  </a:cxn>
                  <a:cxn ang="0">
                    <a:pos x="0" y="73"/>
                  </a:cxn>
                  <a:cxn ang="0">
                    <a:pos x="1" y="75"/>
                  </a:cxn>
                  <a:cxn ang="0">
                    <a:pos x="3" y="76"/>
                  </a:cxn>
                  <a:cxn ang="0">
                    <a:pos x="4" y="76"/>
                  </a:cxn>
                  <a:cxn ang="0">
                    <a:pos x="6" y="76"/>
                  </a:cxn>
                  <a:cxn ang="0">
                    <a:pos x="7" y="75"/>
                  </a:cxn>
                  <a:cxn ang="0">
                    <a:pos x="8" y="73"/>
                  </a:cxn>
                  <a:cxn ang="0">
                    <a:pos x="9" y="72"/>
                  </a:cxn>
                  <a:cxn ang="0">
                    <a:pos x="9" y="5"/>
                  </a:cxn>
                  <a:cxn ang="0">
                    <a:pos x="9" y="5"/>
                  </a:cxn>
                  <a:cxn ang="0">
                    <a:pos x="8" y="2"/>
                  </a:cxn>
                  <a:cxn ang="0">
                    <a:pos x="7" y="1"/>
                  </a:cxn>
                  <a:cxn ang="0">
                    <a:pos x="6" y="0"/>
                  </a:cxn>
                  <a:cxn ang="0">
                    <a:pos x="4" y="0"/>
                  </a:cxn>
                  <a:cxn ang="0">
                    <a:pos x="3" y="0"/>
                  </a:cxn>
                  <a:cxn ang="0">
                    <a:pos x="1" y="1"/>
                  </a:cxn>
                  <a:cxn ang="0">
                    <a:pos x="0" y="2"/>
                  </a:cxn>
                  <a:cxn ang="0">
                    <a:pos x="0" y="5"/>
                  </a:cxn>
                  <a:cxn ang="0">
                    <a:pos x="0" y="5"/>
                  </a:cxn>
                </a:cxnLst>
                <a:rect l="0" t="0" r="r" b="b"/>
                <a:pathLst>
                  <a:path w="9" h="76">
                    <a:moveTo>
                      <a:pt x="0" y="5"/>
                    </a:moveTo>
                    <a:lnTo>
                      <a:pt x="0" y="72"/>
                    </a:lnTo>
                    <a:lnTo>
                      <a:pt x="0" y="72"/>
                    </a:lnTo>
                    <a:lnTo>
                      <a:pt x="0" y="73"/>
                    </a:lnTo>
                    <a:lnTo>
                      <a:pt x="1" y="75"/>
                    </a:lnTo>
                    <a:lnTo>
                      <a:pt x="3" y="76"/>
                    </a:lnTo>
                    <a:lnTo>
                      <a:pt x="4" y="76"/>
                    </a:lnTo>
                    <a:lnTo>
                      <a:pt x="6" y="76"/>
                    </a:lnTo>
                    <a:lnTo>
                      <a:pt x="7" y="75"/>
                    </a:lnTo>
                    <a:lnTo>
                      <a:pt x="8" y="73"/>
                    </a:lnTo>
                    <a:lnTo>
                      <a:pt x="9" y="72"/>
                    </a:lnTo>
                    <a:lnTo>
                      <a:pt x="9" y="5"/>
                    </a:lnTo>
                    <a:lnTo>
                      <a:pt x="9" y="5"/>
                    </a:lnTo>
                    <a:lnTo>
                      <a:pt x="8" y="2"/>
                    </a:lnTo>
                    <a:lnTo>
                      <a:pt x="7" y="1"/>
                    </a:lnTo>
                    <a:lnTo>
                      <a:pt x="6" y="0"/>
                    </a:lnTo>
                    <a:lnTo>
                      <a:pt x="4" y="0"/>
                    </a:lnTo>
                    <a:lnTo>
                      <a:pt x="3" y="0"/>
                    </a:lnTo>
                    <a:lnTo>
                      <a:pt x="1" y="1"/>
                    </a:lnTo>
                    <a:lnTo>
                      <a:pt x="0" y="2"/>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18" name="Freeform 577"/>
              <p:cNvSpPr/>
              <p:nvPr/>
            </p:nvSpPr>
            <p:spPr bwMode="auto">
              <a:xfrm>
                <a:off x="5384801" y="2454275"/>
                <a:ext cx="4763" cy="39688"/>
              </a:xfrm>
              <a:custGeom>
                <a:avLst/>
                <a:gdLst/>
                <a:ahLst/>
                <a:cxnLst>
                  <a:cxn ang="0">
                    <a:pos x="0" y="4"/>
                  </a:cxn>
                  <a:cxn ang="0">
                    <a:pos x="0" y="70"/>
                  </a:cxn>
                  <a:cxn ang="0">
                    <a:pos x="0" y="70"/>
                  </a:cxn>
                  <a:cxn ang="0">
                    <a:pos x="0" y="72"/>
                  </a:cxn>
                  <a:cxn ang="0">
                    <a:pos x="1" y="74"/>
                  </a:cxn>
                  <a:cxn ang="0">
                    <a:pos x="3" y="75"/>
                  </a:cxn>
                  <a:cxn ang="0">
                    <a:pos x="4" y="75"/>
                  </a:cxn>
                  <a:cxn ang="0">
                    <a:pos x="6" y="75"/>
                  </a:cxn>
                  <a:cxn ang="0">
                    <a:pos x="8" y="74"/>
                  </a:cxn>
                  <a:cxn ang="0">
                    <a:pos x="9" y="72"/>
                  </a:cxn>
                  <a:cxn ang="0">
                    <a:pos x="9" y="70"/>
                  </a:cxn>
                  <a:cxn ang="0">
                    <a:pos x="9" y="4"/>
                  </a:cxn>
                  <a:cxn ang="0">
                    <a:pos x="9"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9" h="75">
                    <a:moveTo>
                      <a:pt x="0" y="4"/>
                    </a:moveTo>
                    <a:lnTo>
                      <a:pt x="0" y="70"/>
                    </a:lnTo>
                    <a:lnTo>
                      <a:pt x="0" y="70"/>
                    </a:lnTo>
                    <a:lnTo>
                      <a:pt x="0" y="72"/>
                    </a:lnTo>
                    <a:lnTo>
                      <a:pt x="1" y="74"/>
                    </a:lnTo>
                    <a:lnTo>
                      <a:pt x="3" y="75"/>
                    </a:lnTo>
                    <a:lnTo>
                      <a:pt x="4" y="75"/>
                    </a:lnTo>
                    <a:lnTo>
                      <a:pt x="6" y="75"/>
                    </a:lnTo>
                    <a:lnTo>
                      <a:pt x="8" y="74"/>
                    </a:lnTo>
                    <a:lnTo>
                      <a:pt x="9" y="72"/>
                    </a:lnTo>
                    <a:lnTo>
                      <a:pt x="9" y="70"/>
                    </a:lnTo>
                    <a:lnTo>
                      <a:pt x="9" y="4"/>
                    </a:lnTo>
                    <a:lnTo>
                      <a:pt x="9" y="4"/>
                    </a:lnTo>
                    <a:lnTo>
                      <a:pt x="9" y="2"/>
                    </a:lnTo>
                    <a:lnTo>
                      <a:pt x="8" y="1"/>
                    </a:lnTo>
                    <a:lnTo>
                      <a:pt x="6" y="0"/>
                    </a:lnTo>
                    <a:lnTo>
                      <a:pt x="4" y="0"/>
                    </a:lnTo>
                    <a:lnTo>
                      <a:pt x="3" y="0"/>
                    </a:lnTo>
                    <a:lnTo>
                      <a:pt x="1" y="1"/>
                    </a:lnTo>
                    <a:lnTo>
                      <a:pt x="0" y="2"/>
                    </a:lnTo>
                    <a:lnTo>
                      <a:pt x="0" y="4"/>
                    </a:lnTo>
                    <a:lnTo>
                      <a:pt x="0"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19" name="Freeform 578"/>
              <p:cNvSpPr/>
              <p:nvPr/>
            </p:nvSpPr>
            <p:spPr bwMode="auto">
              <a:xfrm>
                <a:off x="5402263" y="2479675"/>
                <a:ext cx="6350" cy="39688"/>
              </a:xfrm>
              <a:custGeom>
                <a:avLst/>
                <a:gdLst/>
                <a:ahLst/>
                <a:cxnLst>
                  <a:cxn ang="0">
                    <a:pos x="14" y="5"/>
                  </a:cxn>
                  <a:cxn ang="0">
                    <a:pos x="14" y="5"/>
                  </a:cxn>
                  <a:cxn ang="0">
                    <a:pos x="13" y="2"/>
                  </a:cxn>
                  <a:cxn ang="0">
                    <a:pos x="12" y="1"/>
                  </a:cxn>
                  <a:cxn ang="0">
                    <a:pos x="11" y="0"/>
                  </a:cxn>
                  <a:cxn ang="0">
                    <a:pos x="9" y="0"/>
                  </a:cxn>
                  <a:cxn ang="0">
                    <a:pos x="8" y="0"/>
                  </a:cxn>
                  <a:cxn ang="0">
                    <a:pos x="6" y="1"/>
                  </a:cxn>
                  <a:cxn ang="0">
                    <a:pos x="5" y="2"/>
                  </a:cxn>
                  <a:cxn ang="0">
                    <a:pos x="4" y="5"/>
                  </a:cxn>
                  <a:cxn ang="0">
                    <a:pos x="4" y="5"/>
                  </a:cxn>
                  <a:cxn ang="0">
                    <a:pos x="4" y="14"/>
                  </a:cxn>
                  <a:cxn ang="0">
                    <a:pos x="2" y="23"/>
                  </a:cxn>
                  <a:cxn ang="0">
                    <a:pos x="1" y="32"/>
                  </a:cxn>
                  <a:cxn ang="0">
                    <a:pos x="0" y="41"/>
                  </a:cxn>
                  <a:cxn ang="0">
                    <a:pos x="0" y="41"/>
                  </a:cxn>
                  <a:cxn ang="0">
                    <a:pos x="0" y="49"/>
                  </a:cxn>
                  <a:cxn ang="0">
                    <a:pos x="1" y="57"/>
                  </a:cxn>
                  <a:cxn ang="0">
                    <a:pos x="3" y="66"/>
                  </a:cxn>
                  <a:cxn ang="0">
                    <a:pos x="5" y="74"/>
                  </a:cxn>
                  <a:cxn ang="0">
                    <a:pos x="5" y="74"/>
                  </a:cxn>
                  <a:cxn ang="0">
                    <a:pos x="6" y="75"/>
                  </a:cxn>
                  <a:cxn ang="0">
                    <a:pos x="8" y="76"/>
                  </a:cxn>
                  <a:cxn ang="0">
                    <a:pos x="9" y="76"/>
                  </a:cxn>
                  <a:cxn ang="0">
                    <a:pos x="11" y="75"/>
                  </a:cxn>
                  <a:cxn ang="0">
                    <a:pos x="13" y="73"/>
                  </a:cxn>
                  <a:cxn ang="0">
                    <a:pos x="13" y="71"/>
                  </a:cxn>
                  <a:cxn ang="0">
                    <a:pos x="13" y="69"/>
                  </a:cxn>
                  <a:cxn ang="0">
                    <a:pos x="13" y="69"/>
                  </a:cxn>
                  <a:cxn ang="0">
                    <a:pos x="11" y="60"/>
                  </a:cxn>
                  <a:cxn ang="0">
                    <a:pos x="9" y="53"/>
                  </a:cxn>
                  <a:cxn ang="0">
                    <a:pos x="9" y="45"/>
                  </a:cxn>
                  <a:cxn ang="0">
                    <a:pos x="10" y="37"/>
                  </a:cxn>
                  <a:cxn ang="0">
                    <a:pos x="12" y="21"/>
                  </a:cxn>
                  <a:cxn ang="0">
                    <a:pos x="14" y="5"/>
                  </a:cxn>
                  <a:cxn ang="0">
                    <a:pos x="14" y="5"/>
                  </a:cxn>
                </a:cxnLst>
                <a:rect l="0" t="0" r="r" b="b"/>
                <a:pathLst>
                  <a:path w="14" h="76">
                    <a:moveTo>
                      <a:pt x="14" y="5"/>
                    </a:moveTo>
                    <a:lnTo>
                      <a:pt x="14" y="5"/>
                    </a:lnTo>
                    <a:lnTo>
                      <a:pt x="13" y="2"/>
                    </a:lnTo>
                    <a:lnTo>
                      <a:pt x="12" y="1"/>
                    </a:lnTo>
                    <a:lnTo>
                      <a:pt x="11" y="0"/>
                    </a:lnTo>
                    <a:lnTo>
                      <a:pt x="9" y="0"/>
                    </a:lnTo>
                    <a:lnTo>
                      <a:pt x="8" y="0"/>
                    </a:lnTo>
                    <a:lnTo>
                      <a:pt x="6" y="1"/>
                    </a:lnTo>
                    <a:lnTo>
                      <a:pt x="5" y="2"/>
                    </a:lnTo>
                    <a:lnTo>
                      <a:pt x="4" y="5"/>
                    </a:lnTo>
                    <a:lnTo>
                      <a:pt x="4" y="5"/>
                    </a:lnTo>
                    <a:lnTo>
                      <a:pt x="4" y="14"/>
                    </a:lnTo>
                    <a:lnTo>
                      <a:pt x="2" y="23"/>
                    </a:lnTo>
                    <a:lnTo>
                      <a:pt x="1" y="32"/>
                    </a:lnTo>
                    <a:lnTo>
                      <a:pt x="0" y="41"/>
                    </a:lnTo>
                    <a:lnTo>
                      <a:pt x="0" y="41"/>
                    </a:lnTo>
                    <a:lnTo>
                      <a:pt x="0" y="49"/>
                    </a:lnTo>
                    <a:lnTo>
                      <a:pt x="1" y="57"/>
                    </a:lnTo>
                    <a:lnTo>
                      <a:pt x="3" y="66"/>
                    </a:lnTo>
                    <a:lnTo>
                      <a:pt x="5" y="74"/>
                    </a:lnTo>
                    <a:lnTo>
                      <a:pt x="5" y="74"/>
                    </a:lnTo>
                    <a:lnTo>
                      <a:pt x="6" y="75"/>
                    </a:lnTo>
                    <a:lnTo>
                      <a:pt x="8" y="76"/>
                    </a:lnTo>
                    <a:lnTo>
                      <a:pt x="9" y="76"/>
                    </a:lnTo>
                    <a:lnTo>
                      <a:pt x="11" y="75"/>
                    </a:lnTo>
                    <a:lnTo>
                      <a:pt x="13" y="73"/>
                    </a:lnTo>
                    <a:lnTo>
                      <a:pt x="13" y="71"/>
                    </a:lnTo>
                    <a:lnTo>
                      <a:pt x="13" y="69"/>
                    </a:lnTo>
                    <a:lnTo>
                      <a:pt x="13" y="69"/>
                    </a:lnTo>
                    <a:lnTo>
                      <a:pt x="11" y="60"/>
                    </a:lnTo>
                    <a:lnTo>
                      <a:pt x="9" y="53"/>
                    </a:lnTo>
                    <a:lnTo>
                      <a:pt x="9" y="45"/>
                    </a:lnTo>
                    <a:lnTo>
                      <a:pt x="10" y="37"/>
                    </a:lnTo>
                    <a:lnTo>
                      <a:pt x="12" y="21"/>
                    </a:lnTo>
                    <a:lnTo>
                      <a:pt x="14" y="5"/>
                    </a:lnTo>
                    <a:lnTo>
                      <a:pt x="14"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20" name="Freeform 579"/>
              <p:cNvSpPr/>
              <p:nvPr/>
            </p:nvSpPr>
            <p:spPr bwMode="auto">
              <a:xfrm>
                <a:off x="5426076" y="2497138"/>
                <a:ext cx="7938" cy="30163"/>
              </a:xfrm>
              <a:custGeom>
                <a:avLst/>
                <a:gdLst/>
                <a:ahLst/>
                <a:cxnLst>
                  <a:cxn ang="0">
                    <a:pos x="7" y="3"/>
                  </a:cxn>
                  <a:cxn ang="0">
                    <a:pos x="7" y="3"/>
                  </a:cxn>
                  <a:cxn ang="0">
                    <a:pos x="4" y="9"/>
                  </a:cxn>
                  <a:cxn ang="0">
                    <a:pos x="1" y="14"/>
                  </a:cxn>
                  <a:cxn ang="0">
                    <a:pos x="0" y="20"/>
                  </a:cxn>
                  <a:cxn ang="0">
                    <a:pos x="0" y="26"/>
                  </a:cxn>
                  <a:cxn ang="0">
                    <a:pos x="0" y="40"/>
                  </a:cxn>
                  <a:cxn ang="0">
                    <a:pos x="1" y="52"/>
                  </a:cxn>
                  <a:cxn ang="0">
                    <a:pos x="1" y="52"/>
                  </a:cxn>
                  <a:cxn ang="0">
                    <a:pos x="1" y="54"/>
                  </a:cxn>
                  <a:cxn ang="0">
                    <a:pos x="3" y="55"/>
                  </a:cxn>
                  <a:cxn ang="0">
                    <a:pos x="5" y="56"/>
                  </a:cxn>
                  <a:cxn ang="0">
                    <a:pos x="6" y="57"/>
                  </a:cxn>
                  <a:cxn ang="0">
                    <a:pos x="8" y="56"/>
                  </a:cxn>
                  <a:cxn ang="0">
                    <a:pos x="10" y="55"/>
                  </a:cxn>
                  <a:cxn ang="0">
                    <a:pos x="11" y="54"/>
                  </a:cxn>
                  <a:cxn ang="0">
                    <a:pos x="11" y="52"/>
                  </a:cxn>
                  <a:cxn ang="0">
                    <a:pos x="11" y="52"/>
                  </a:cxn>
                  <a:cxn ang="0">
                    <a:pos x="10" y="29"/>
                  </a:cxn>
                  <a:cxn ang="0">
                    <a:pos x="10" y="23"/>
                  </a:cxn>
                  <a:cxn ang="0">
                    <a:pos x="11" y="18"/>
                  </a:cxn>
                  <a:cxn ang="0">
                    <a:pos x="12" y="13"/>
                  </a:cxn>
                  <a:cxn ang="0">
                    <a:pos x="15" y="8"/>
                  </a:cxn>
                  <a:cxn ang="0">
                    <a:pos x="15" y="8"/>
                  </a:cxn>
                  <a:cxn ang="0">
                    <a:pos x="16" y="6"/>
                  </a:cxn>
                  <a:cxn ang="0">
                    <a:pos x="15" y="4"/>
                  </a:cxn>
                  <a:cxn ang="0">
                    <a:pos x="15" y="2"/>
                  </a:cxn>
                  <a:cxn ang="0">
                    <a:pos x="13" y="0"/>
                  </a:cxn>
                  <a:cxn ang="0">
                    <a:pos x="12" y="0"/>
                  </a:cxn>
                  <a:cxn ang="0">
                    <a:pos x="10" y="0"/>
                  </a:cxn>
                  <a:cxn ang="0">
                    <a:pos x="8" y="0"/>
                  </a:cxn>
                  <a:cxn ang="0">
                    <a:pos x="7" y="3"/>
                  </a:cxn>
                  <a:cxn ang="0">
                    <a:pos x="7" y="3"/>
                  </a:cxn>
                </a:cxnLst>
                <a:rect l="0" t="0" r="r" b="b"/>
                <a:pathLst>
                  <a:path w="16" h="57">
                    <a:moveTo>
                      <a:pt x="7" y="3"/>
                    </a:moveTo>
                    <a:lnTo>
                      <a:pt x="7" y="3"/>
                    </a:lnTo>
                    <a:lnTo>
                      <a:pt x="4" y="9"/>
                    </a:lnTo>
                    <a:lnTo>
                      <a:pt x="1" y="14"/>
                    </a:lnTo>
                    <a:lnTo>
                      <a:pt x="0" y="20"/>
                    </a:lnTo>
                    <a:lnTo>
                      <a:pt x="0" y="26"/>
                    </a:lnTo>
                    <a:lnTo>
                      <a:pt x="0" y="40"/>
                    </a:lnTo>
                    <a:lnTo>
                      <a:pt x="1" y="52"/>
                    </a:lnTo>
                    <a:lnTo>
                      <a:pt x="1" y="52"/>
                    </a:lnTo>
                    <a:lnTo>
                      <a:pt x="1" y="54"/>
                    </a:lnTo>
                    <a:lnTo>
                      <a:pt x="3" y="55"/>
                    </a:lnTo>
                    <a:lnTo>
                      <a:pt x="5" y="56"/>
                    </a:lnTo>
                    <a:lnTo>
                      <a:pt x="6" y="57"/>
                    </a:lnTo>
                    <a:lnTo>
                      <a:pt x="8" y="56"/>
                    </a:lnTo>
                    <a:lnTo>
                      <a:pt x="10" y="55"/>
                    </a:lnTo>
                    <a:lnTo>
                      <a:pt x="11" y="54"/>
                    </a:lnTo>
                    <a:lnTo>
                      <a:pt x="11" y="52"/>
                    </a:lnTo>
                    <a:lnTo>
                      <a:pt x="11" y="52"/>
                    </a:lnTo>
                    <a:lnTo>
                      <a:pt x="10" y="29"/>
                    </a:lnTo>
                    <a:lnTo>
                      <a:pt x="10" y="23"/>
                    </a:lnTo>
                    <a:lnTo>
                      <a:pt x="11" y="18"/>
                    </a:lnTo>
                    <a:lnTo>
                      <a:pt x="12" y="13"/>
                    </a:lnTo>
                    <a:lnTo>
                      <a:pt x="15" y="8"/>
                    </a:lnTo>
                    <a:lnTo>
                      <a:pt x="15" y="8"/>
                    </a:lnTo>
                    <a:lnTo>
                      <a:pt x="16" y="6"/>
                    </a:lnTo>
                    <a:lnTo>
                      <a:pt x="15" y="4"/>
                    </a:lnTo>
                    <a:lnTo>
                      <a:pt x="15" y="2"/>
                    </a:lnTo>
                    <a:lnTo>
                      <a:pt x="13" y="0"/>
                    </a:lnTo>
                    <a:lnTo>
                      <a:pt x="12" y="0"/>
                    </a:lnTo>
                    <a:lnTo>
                      <a:pt x="10" y="0"/>
                    </a:lnTo>
                    <a:lnTo>
                      <a:pt x="8" y="0"/>
                    </a:lnTo>
                    <a:lnTo>
                      <a:pt x="7" y="3"/>
                    </a:lnTo>
                    <a:lnTo>
                      <a:pt x="7"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21" name="Freeform 580"/>
              <p:cNvSpPr/>
              <p:nvPr/>
            </p:nvSpPr>
            <p:spPr bwMode="auto">
              <a:xfrm>
                <a:off x="5446713" y="2514600"/>
                <a:ext cx="7938" cy="36513"/>
              </a:xfrm>
              <a:custGeom>
                <a:avLst/>
                <a:gdLst/>
                <a:ahLst/>
                <a:cxnLst>
                  <a:cxn ang="0">
                    <a:pos x="15" y="64"/>
                  </a:cxn>
                  <a:cxn ang="0">
                    <a:pos x="15" y="64"/>
                  </a:cxn>
                  <a:cxn ang="0">
                    <a:pos x="12" y="56"/>
                  </a:cxn>
                  <a:cxn ang="0">
                    <a:pos x="10" y="49"/>
                  </a:cxn>
                  <a:cxn ang="0">
                    <a:pos x="9" y="42"/>
                  </a:cxn>
                  <a:cxn ang="0">
                    <a:pos x="9" y="35"/>
                  </a:cxn>
                  <a:cxn ang="0">
                    <a:pos x="10" y="19"/>
                  </a:cxn>
                  <a:cxn ang="0">
                    <a:pos x="11" y="4"/>
                  </a:cxn>
                  <a:cxn ang="0">
                    <a:pos x="11" y="4"/>
                  </a:cxn>
                  <a:cxn ang="0">
                    <a:pos x="10" y="2"/>
                  </a:cxn>
                  <a:cxn ang="0">
                    <a:pos x="9" y="1"/>
                  </a:cxn>
                  <a:cxn ang="0">
                    <a:pos x="8" y="0"/>
                  </a:cxn>
                  <a:cxn ang="0">
                    <a:pos x="6" y="0"/>
                  </a:cxn>
                  <a:cxn ang="0">
                    <a:pos x="4" y="0"/>
                  </a:cxn>
                  <a:cxn ang="0">
                    <a:pos x="3" y="1"/>
                  </a:cxn>
                  <a:cxn ang="0">
                    <a:pos x="2" y="2"/>
                  </a:cxn>
                  <a:cxn ang="0">
                    <a:pos x="2" y="4"/>
                  </a:cxn>
                  <a:cxn ang="0">
                    <a:pos x="2" y="4"/>
                  </a:cxn>
                  <a:cxn ang="0">
                    <a:pos x="1" y="20"/>
                  </a:cxn>
                  <a:cxn ang="0">
                    <a:pos x="0" y="37"/>
                  </a:cxn>
                  <a:cxn ang="0">
                    <a:pos x="0" y="45"/>
                  </a:cxn>
                  <a:cxn ang="0">
                    <a:pos x="1" y="53"/>
                  </a:cxn>
                  <a:cxn ang="0">
                    <a:pos x="3" y="60"/>
                  </a:cxn>
                  <a:cxn ang="0">
                    <a:pos x="7" y="68"/>
                  </a:cxn>
                  <a:cxn ang="0">
                    <a:pos x="7" y="68"/>
                  </a:cxn>
                  <a:cxn ang="0">
                    <a:pos x="8" y="70"/>
                  </a:cxn>
                  <a:cxn ang="0">
                    <a:pos x="10" y="70"/>
                  </a:cxn>
                  <a:cxn ang="0">
                    <a:pos x="11" y="70"/>
                  </a:cxn>
                  <a:cxn ang="0">
                    <a:pos x="13" y="70"/>
                  </a:cxn>
                  <a:cxn ang="0">
                    <a:pos x="14" y="69"/>
                  </a:cxn>
                  <a:cxn ang="0">
                    <a:pos x="15" y="67"/>
                  </a:cxn>
                  <a:cxn ang="0">
                    <a:pos x="15" y="66"/>
                  </a:cxn>
                  <a:cxn ang="0">
                    <a:pos x="15" y="64"/>
                  </a:cxn>
                  <a:cxn ang="0">
                    <a:pos x="15" y="64"/>
                  </a:cxn>
                </a:cxnLst>
                <a:rect l="0" t="0" r="r" b="b"/>
                <a:pathLst>
                  <a:path w="15" h="70">
                    <a:moveTo>
                      <a:pt x="15" y="64"/>
                    </a:moveTo>
                    <a:lnTo>
                      <a:pt x="15" y="64"/>
                    </a:lnTo>
                    <a:lnTo>
                      <a:pt x="12" y="56"/>
                    </a:lnTo>
                    <a:lnTo>
                      <a:pt x="10" y="49"/>
                    </a:lnTo>
                    <a:lnTo>
                      <a:pt x="9" y="42"/>
                    </a:lnTo>
                    <a:lnTo>
                      <a:pt x="9" y="35"/>
                    </a:lnTo>
                    <a:lnTo>
                      <a:pt x="10" y="19"/>
                    </a:lnTo>
                    <a:lnTo>
                      <a:pt x="11" y="4"/>
                    </a:lnTo>
                    <a:lnTo>
                      <a:pt x="11" y="4"/>
                    </a:lnTo>
                    <a:lnTo>
                      <a:pt x="10" y="2"/>
                    </a:lnTo>
                    <a:lnTo>
                      <a:pt x="9" y="1"/>
                    </a:lnTo>
                    <a:lnTo>
                      <a:pt x="8" y="0"/>
                    </a:lnTo>
                    <a:lnTo>
                      <a:pt x="6" y="0"/>
                    </a:lnTo>
                    <a:lnTo>
                      <a:pt x="4" y="0"/>
                    </a:lnTo>
                    <a:lnTo>
                      <a:pt x="3" y="1"/>
                    </a:lnTo>
                    <a:lnTo>
                      <a:pt x="2" y="2"/>
                    </a:lnTo>
                    <a:lnTo>
                      <a:pt x="2" y="4"/>
                    </a:lnTo>
                    <a:lnTo>
                      <a:pt x="2" y="4"/>
                    </a:lnTo>
                    <a:lnTo>
                      <a:pt x="1" y="20"/>
                    </a:lnTo>
                    <a:lnTo>
                      <a:pt x="0" y="37"/>
                    </a:lnTo>
                    <a:lnTo>
                      <a:pt x="0" y="45"/>
                    </a:lnTo>
                    <a:lnTo>
                      <a:pt x="1" y="53"/>
                    </a:lnTo>
                    <a:lnTo>
                      <a:pt x="3" y="60"/>
                    </a:lnTo>
                    <a:lnTo>
                      <a:pt x="7" y="68"/>
                    </a:lnTo>
                    <a:lnTo>
                      <a:pt x="7" y="68"/>
                    </a:lnTo>
                    <a:lnTo>
                      <a:pt x="8" y="70"/>
                    </a:lnTo>
                    <a:lnTo>
                      <a:pt x="10" y="70"/>
                    </a:lnTo>
                    <a:lnTo>
                      <a:pt x="11" y="70"/>
                    </a:lnTo>
                    <a:lnTo>
                      <a:pt x="13" y="70"/>
                    </a:lnTo>
                    <a:lnTo>
                      <a:pt x="14" y="69"/>
                    </a:lnTo>
                    <a:lnTo>
                      <a:pt x="15" y="67"/>
                    </a:lnTo>
                    <a:lnTo>
                      <a:pt x="15" y="66"/>
                    </a:lnTo>
                    <a:lnTo>
                      <a:pt x="15" y="64"/>
                    </a:lnTo>
                    <a:lnTo>
                      <a:pt x="15" y="6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22" name="Freeform 581"/>
              <p:cNvSpPr/>
              <p:nvPr/>
            </p:nvSpPr>
            <p:spPr bwMode="auto">
              <a:xfrm>
                <a:off x="5464176" y="2540000"/>
                <a:ext cx="9525" cy="31750"/>
              </a:xfrm>
              <a:custGeom>
                <a:avLst/>
                <a:gdLst/>
                <a:ahLst/>
                <a:cxnLst>
                  <a:cxn ang="0">
                    <a:pos x="12" y="37"/>
                  </a:cxn>
                  <a:cxn ang="0">
                    <a:pos x="12" y="37"/>
                  </a:cxn>
                  <a:cxn ang="0">
                    <a:pos x="9" y="30"/>
                  </a:cxn>
                  <a:cxn ang="0">
                    <a:pos x="8" y="2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33"/>
                  </a:cxn>
                  <a:cxn ang="0">
                    <a:pos x="0" y="33"/>
                  </a:cxn>
                  <a:cxn ang="0">
                    <a:pos x="0" y="36"/>
                  </a:cxn>
                  <a:cxn ang="0">
                    <a:pos x="1" y="38"/>
                  </a:cxn>
                  <a:cxn ang="0">
                    <a:pos x="4" y="44"/>
                  </a:cxn>
                  <a:cxn ang="0">
                    <a:pos x="7" y="51"/>
                  </a:cxn>
                  <a:cxn ang="0">
                    <a:pos x="9" y="57"/>
                  </a:cxn>
                  <a:cxn ang="0">
                    <a:pos x="9" y="57"/>
                  </a:cxn>
                  <a:cxn ang="0">
                    <a:pos x="9" y="59"/>
                  </a:cxn>
                  <a:cxn ang="0">
                    <a:pos x="11" y="60"/>
                  </a:cxn>
                  <a:cxn ang="0">
                    <a:pos x="14" y="61"/>
                  </a:cxn>
                  <a:cxn ang="0">
                    <a:pos x="16" y="61"/>
                  </a:cxn>
                  <a:cxn ang="0">
                    <a:pos x="17" y="60"/>
                  </a:cxn>
                  <a:cxn ang="0">
                    <a:pos x="18" y="59"/>
                  </a:cxn>
                  <a:cxn ang="0">
                    <a:pos x="18" y="57"/>
                  </a:cxn>
                  <a:cxn ang="0">
                    <a:pos x="18" y="57"/>
                  </a:cxn>
                  <a:cxn ang="0">
                    <a:pos x="17" y="52"/>
                  </a:cxn>
                  <a:cxn ang="0">
                    <a:pos x="16" y="47"/>
                  </a:cxn>
                  <a:cxn ang="0">
                    <a:pos x="12" y="37"/>
                  </a:cxn>
                  <a:cxn ang="0">
                    <a:pos x="12" y="37"/>
                  </a:cxn>
                </a:cxnLst>
                <a:rect l="0" t="0" r="r" b="b"/>
                <a:pathLst>
                  <a:path w="18" h="61">
                    <a:moveTo>
                      <a:pt x="12" y="37"/>
                    </a:moveTo>
                    <a:lnTo>
                      <a:pt x="12" y="37"/>
                    </a:lnTo>
                    <a:lnTo>
                      <a:pt x="9" y="30"/>
                    </a:lnTo>
                    <a:lnTo>
                      <a:pt x="8" y="22"/>
                    </a:lnTo>
                    <a:lnTo>
                      <a:pt x="9" y="4"/>
                    </a:lnTo>
                    <a:lnTo>
                      <a:pt x="9" y="4"/>
                    </a:lnTo>
                    <a:lnTo>
                      <a:pt x="8" y="2"/>
                    </a:lnTo>
                    <a:lnTo>
                      <a:pt x="7" y="1"/>
                    </a:lnTo>
                    <a:lnTo>
                      <a:pt x="6" y="0"/>
                    </a:lnTo>
                    <a:lnTo>
                      <a:pt x="4" y="0"/>
                    </a:lnTo>
                    <a:lnTo>
                      <a:pt x="3" y="0"/>
                    </a:lnTo>
                    <a:lnTo>
                      <a:pt x="1" y="1"/>
                    </a:lnTo>
                    <a:lnTo>
                      <a:pt x="0" y="2"/>
                    </a:lnTo>
                    <a:lnTo>
                      <a:pt x="0" y="4"/>
                    </a:lnTo>
                    <a:lnTo>
                      <a:pt x="0" y="33"/>
                    </a:lnTo>
                    <a:lnTo>
                      <a:pt x="0" y="33"/>
                    </a:lnTo>
                    <a:lnTo>
                      <a:pt x="0" y="36"/>
                    </a:lnTo>
                    <a:lnTo>
                      <a:pt x="1" y="38"/>
                    </a:lnTo>
                    <a:lnTo>
                      <a:pt x="4" y="44"/>
                    </a:lnTo>
                    <a:lnTo>
                      <a:pt x="7" y="51"/>
                    </a:lnTo>
                    <a:lnTo>
                      <a:pt x="9" y="57"/>
                    </a:lnTo>
                    <a:lnTo>
                      <a:pt x="9" y="57"/>
                    </a:lnTo>
                    <a:lnTo>
                      <a:pt x="9" y="59"/>
                    </a:lnTo>
                    <a:lnTo>
                      <a:pt x="11" y="60"/>
                    </a:lnTo>
                    <a:lnTo>
                      <a:pt x="14" y="61"/>
                    </a:lnTo>
                    <a:lnTo>
                      <a:pt x="16" y="61"/>
                    </a:lnTo>
                    <a:lnTo>
                      <a:pt x="17" y="60"/>
                    </a:lnTo>
                    <a:lnTo>
                      <a:pt x="18" y="59"/>
                    </a:lnTo>
                    <a:lnTo>
                      <a:pt x="18" y="57"/>
                    </a:lnTo>
                    <a:lnTo>
                      <a:pt x="18" y="57"/>
                    </a:lnTo>
                    <a:lnTo>
                      <a:pt x="17" y="52"/>
                    </a:lnTo>
                    <a:lnTo>
                      <a:pt x="16" y="47"/>
                    </a:lnTo>
                    <a:lnTo>
                      <a:pt x="12" y="37"/>
                    </a:lnTo>
                    <a:lnTo>
                      <a:pt x="12" y="37"/>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23" name="Freeform 582"/>
              <p:cNvSpPr/>
              <p:nvPr/>
            </p:nvSpPr>
            <p:spPr bwMode="auto">
              <a:xfrm>
                <a:off x="5489576" y="2562225"/>
                <a:ext cx="7938" cy="30163"/>
              </a:xfrm>
              <a:custGeom>
                <a:avLst/>
                <a:gdLst/>
                <a:ahLst/>
                <a:cxnLst>
                  <a:cxn ang="0">
                    <a:pos x="14" y="6"/>
                  </a:cxn>
                  <a:cxn ang="0">
                    <a:pos x="14" y="6"/>
                  </a:cxn>
                  <a:cxn ang="0">
                    <a:pos x="14" y="4"/>
                  </a:cxn>
                  <a:cxn ang="0">
                    <a:pos x="13" y="1"/>
                  </a:cxn>
                  <a:cxn ang="0">
                    <a:pos x="12" y="0"/>
                  </a:cxn>
                  <a:cxn ang="0">
                    <a:pos x="10" y="0"/>
                  </a:cxn>
                  <a:cxn ang="0">
                    <a:pos x="7" y="0"/>
                  </a:cxn>
                  <a:cxn ang="0">
                    <a:pos x="6" y="1"/>
                  </a:cxn>
                  <a:cxn ang="0">
                    <a:pos x="5" y="4"/>
                  </a:cxn>
                  <a:cxn ang="0">
                    <a:pos x="4" y="6"/>
                  </a:cxn>
                  <a:cxn ang="0">
                    <a:pos x="4" y="6"/>
                  </a:cxn>
                  <a:cxn ang="0">
                    <a:pos x="3" y="11"/>
                  </a:cxn>
                  <a:cxn ang="0">
                    <a:pos x="2" y="17"/>
                  </a:cxn>
                  <a:cxn ang="0">
                    <a:pos x="1" y="23"/>
                  </a:cxn>
                  <a:cxn ang="0">
                    <a:pos x="0" y="28"/>
                  </a:cxn>
                  <a:cxn ang="0">
                    <a:pos x="0" y="28"/>
                  </a:cxn>
                  <a:cxn ang="0">
                    <a:pos x="0" y="34"/>
                  </a:cxn>
                  <a:cxn ang="0">
                    <a:pos x="1" y="41"/>
                  </a:cxn>
                  <a:cxn ang="0">
                    <a:pos x="3" y="47"/>
                  </a:cxn>
                  <a:cxn ang="0">
                    <a:pos x="4" y="52"/>
                  </a:cxn>
                  <a:cxn ang="0">
                    <a:pos x="4" y="52"/>
                  </a:cxn>
                  <a:cxn ang="0">
                    <a:pos x="5" y="54"/>
                  </a:cxn>
                  <a:cxn ang="0">
                    <a:pos x="6" y="56"/>
                  </a:cxn>
                  <a:cxn ang="0">
                    <a:pos x="7" y="57"/>
                  </a:cxn>
                  <a:cxn ang="0">
                    <a:pos x="10" y="57"/>
                  </a:cxn>
                  <a:cxn ang="0">
                    <a:pos x="12" y="57"/>
                  </a:cxn>
                  <a:cxn ang="0">
                    <a:pos x="13" y="56"/>
                  </a:cxn>
                  <a:cxn ang="0">
                    <a:pos x="14" y="54"/>
                  </a:cxn>
                  <a:cxn ang="0">
                    <a:pos x="14" y="52"/>
                  </a:cxn>
                  <a:cxn ang="0">
                    <a:pos x="14" y="52"/>
                  </a:cxn>
                  <a:cxn ang="0">
                    <a:pos x="13" y="47"/>
                  </a:cxn>
                  <a:cxn ang="0">
                    <a:pos x="12" y="41"/>
                  </a:cxn>
                  <a:cxn ang="0">
                    <a:pos x="11" y="34"/>
                  </a:cxn>
                  <a:cxn ang="0">
                    <a:pos x="10" y="28"/>
                  </a:cxn>
                  <a:cxn ang="0">
                    <a:pos x="10" y="28"/>
                  </a:cxn>
                  <a:cxn ang="0">
                    <a:pos x="10" y="23"/>
                  </a:cxn>
                  <a:cxn ang="0">
                    <a:pos x="12" y="17"/>
                  </a:cxn>
                  <a:cxn ang="0">
                    <a:pos x="13" y="11"/>
                  </a:cxn>
                  <a:cxn ang="0">
                    <a:pos x="14" y="6"/>
                  </a:cxn>
                  <a:cxn ang="0">
                    <a:pos x="14" y="6"/>
                  </a:cxn>
                </a:cxnLst>
                <a:rect l="0" t="0" r="r" b="b"/>
                <a:pathLst>
                  <a:path w="14" h="57">
                    <a:moveTo>
                      <a:pt x="14" y="6"/>
                    </a:moveTo>
                    <a:lnTo>
                      <a:pt x="14" y="6"/>
                    </a:lnTo>
                    <a:lnTo>
                      <a:pt x="14" y="4"/>
                    </a:lnTo>
                    <a:lnTo>
                      <a:pt x="13" y="1"/>
                    </a:lnTo>
                    <a:lnTo>
                      <a:pt x="12" y="0"/>
                    </a:lnTo>
                    <a:lnTo>
                      <a:pt x="10" y="0"/>
                    </a:lnTo>
                    <a:lnTo>
                      <a:pt x="7" y="0"/>
                    </a:lnTo>
                    <a:lnTo>
                      <a:pt x="6" y="1"/>
                    </a:lnTo>
                    <a:lnTo>
                      <a:pt x="5" y="4"/>
                    </a:lnTo>
                    <a:lnTo>
                      <a:pt x="4" y="6"/>
                    </a:lnTo>
                    <a:lnTo>
                      <a:pt x="4" y="6"/>
                    </a:lnTo>
                    <a:lnTo>
                      <a:pt x="3" y="11"/>
                    </a:lnTo>
                    <a:lnTo>
                      <a:pt x="2" y="17"/>
                    </a:lnTo>
                    <a:lnTo>
                      <a:pt x="1" y="23"/>
                    </a:lnTo>
                    <a:lnTo>
                      <a:pt x="0" y="28"/>
                    </a:lnTo>
                    <a:lnTo>
                      <a:pt x="0" y="28"/>
                    </a:lnTo>
                    <a:lnTo>
                      <a:pt x="0" y="34"/>
                    </a:lnTo>
                    <a:lnTo>
                      <a:pt x="1" y="41"/>
                    </a:lnTo>
                    <a:lnTo>
                      <a:pt x="3" y="47"/>
                    </a:lnTo>
                    <a:lnTo>
                      <a:pt x="4" y="52"/>
                    </a:lnTo>
                    <a:lnTo>
                      <a:pt x="4" y="52"/>
                    </a:lnTo>
                    <a:lnTo>
                      <a:pt x="5" y="54"/>
                    </a:lnTo>
                    <a:lnTo>
                      <a:pt x="6" y="56"/>
                    </a:lnTo>
                    <a:lnTo>
                      <a:pt x="7" y="57"/>
                    </a:lnTo>
                    <a:lnTo>
                      <a:pt x="10" y="57"/>
                    </a:lnTo>
                    <a:lnTo>
                      <a:pt x="12" y="57"/>
                    </a:lnTo>
                    <a:lnTo>
                      <a:pt x="13" y="56"/>
                    </a:lnTo>
                    <a:lnTo>
                      <a:pt x="14" y="54"/>
                    </a:lnTo>
                    <a:lnTo>
                      <a:pt x="14" y="52"/>
                    </a:lnTo>
                    <a:lnTo>
                      <a:pt x="14" y="52"/>
                    </a:lnTo>
                    <a:lnTo>
                      <a:pt x="13" y="47"/>
                    </a:lnTo>
                    <a:lnTo>
                      <a:pt x="12" y="41"/>
                    </a:lnTo>
                    <a:lnTo>
                      <a:pt x="11" y="34"/>
                    </a:lnTo>
                    <a:lnTo>
                      <a:pt x="10" y="28"/>
                    </a:lnTo>
                    <a:lnTo>
                      <a:pt x="10" y="28"/>
                    </a:lnTo>
                    <a:lnTo>
                      <a:pt x="10" y="23"/>
                    </a:lnTo>
                    <a:lnTo>
                      <a:pt x="12" y="17"/>
                    </a:lnTo>
                    <a:lnTo>
                      <a:pt x="13" y="11"/>
                    </a:lnTo>
                    <a:lnTo>
                      <a:pt x="14" y="6"/>
                    </a:lnTo>
                    <a:lnTo>
                      <a:pt x="14" y="6"/>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24" name="Freeform 583"/>
              <p:cNvSpPr/>
              <p:nvPr/>
            </p:nvSpPr>
            <p:spPr bwMode="auto">
              <a:xfrm>
                <a:off x="5514976" y="2584450"/>
                <a:ext cx="9525" cy="34925"/>
              </a:xfrm>
              <a:custGeom>
                <a:avLst/>
                <a:gdLst/>
                <a:ahLst/>
                <a:cxnLst>
                  <a:cxn ang="0">
                    <a:pos x="14" y="41"/>
                  </a:cxn>
                  <a:cxn ang="0">
                    <a:pos x="14" y="41"/>
                  </a:cxn>
                  <a:cxn ang="0">
                    <a:pos x="12" y="33"/>
                  </a:cxn>
                  <a:cxn ang="0">
                    <a:pos x="10" y="24"/>
                  </a:cxn>
                  <a:cxn ang="0">
                    <a:pos x="10" y="5"/>
                  </a:cxn>
                  <a:cxn ang="0">
                    <a:pos x="10" y="5"/>
                  </a:cxn>
                  <a:cxn ang="0">
                    <a:pos x="9" y="3"/>
                  </a:cxn>
                  <a:cxn ang="0">
                    <a:pos x="8" y="2"/>
                  </a:cxn>
                  <a:cxn ang="0">
                    <a:pos x="7" y="1"/>
                  </a:cxn>
                  <a:cxn ang="0">
                    <a:pos x="5" y="0"/>
                  </a:cxn>
                  <a:cxn ang="0">
                    <a:pos x="3" y="1"/>
                  </a:cxn>
                  <a:cxn ang="0">
                    <a:pos x="2" y="2"/>
                  </a:cxn>
                  <a:cxn ang="0">
                    <a:pos x="1" y="3"/>
                  </a:cxn>
                  <a:cxn ang="0">
                    <a:pos x="0" y="5"/>
                  </a:cxn>
                  <a:cxn ang="0">
                    <a:pos x="0" y="5"/>
                  </a:cxn>
                  <a:cxn ang="0">
                    <a:pos x="1" y="18"/>
                  </a:cxn>
                  <a:cxn ang="0">
                    <a:pos x="2" y="32"/>
                  </a:cxn>
                  <a:cxn ang="0">
                    <a:pos x="2" y="32"/>
                  </a:cxn>
                  <a:cxn ang="0">
                    <a:pos x="4" y="40"/>
                  </a:cxn>
                  <a:cxn ang="0">
                    <a:pos x="6" y="47"/>
                  </a:cxn>
                  <a:cxn ang="0">
                    <a:pos x="8" y="55"/>
                  </a:cxn>
                  <a:cxn ang="0">
                    <a:pos x="10" y="62"/>
                  </a:cxn>
                  <a:cxn ang="0">
                    <a:pos x="10" y="62"/>
                  </a:cxn>
                  <a:cxn ang="0">
                    <a:pos x="10" y="64"/>
                  </a:cxn>
                  <a:cxn ang="0">
                    <a:pos x="11" y="65"/>
                  </a:cxn>
                  <a:cxn ang="0">
                    <a:pos x="15" y="66"/>
                  </a:cxn>
                  <a:cxn ang="0">
                    <a:pos x="16" y="66"/>
                  </a:cxn>
                  <a:cxn ang="0">
                    <a:pos x="18" y="65"/>
                  </a:cxn>
                  <a:cxn ang="0">
                    <a:pos x="19" y="64"/>
                  </a:cxn>
                  <a:cxn ang="0">
                    <a:pos x="19" y="62"/>
                  </a:cxn>
                  <a:cxn ang="0">
                    <a:pos x="19" y="62"/>
                  </a:cxn>
                  <a:cxn ang="0">
                    <a:pos x="17" y="51"/>
                  </a:cxn>
                  <a:cxn ang="0">
                    <a:pos x="14" y="41"/>
                  </a:cxn>
                  <a:cxn ang="0">
                    <a:pos x="14" y="41"/>
                  </a:cxn>
                </a:cxnLst>
                <a:rect l="0" t="0" r="r" b="b"/>
                <a:pathLst>
                  <a:path w="19" h="66">
                    <a:moveTo>
                      <a:pt x="14" y="41"/>
                    </a:moveTo>
                    <a:lnTo>
                      <a:pt x="14" y="41"/>
                    </a:lnTo>
                    <a:lnTo>
                      <a:pt x="12" y="33"/>
                    </a:lnTo>
                    <a:lnTo>
                      <a:pt x="10" y="24"/>
                    </a:lnTo>
                    <a:lnTo>
                      <a:pt x="10" y="5"/>
                    </a:lnTo>
                    <a:lnTo>
                      <a:pt x="10" y="5"/>
                    </a:lnTo>
                    <a:lnTo>
                      <a:pt x="9" y="3"/>
                    </a:lnTo>
                    <a:lnTo>
                      <a:pt x="8" y="2"/>
                    </a:lnTo>
                    <a:lnTo>
                      <a:pt x="7" y="1"/>
                    </a:lnTo>
                    <a:lnTo>
                      <a:pt x="5" y="0"/>
                    </a:lnTo>
                    <a:lnTo>
                      <a:pt x="3" y="1"/>
                    </a:lnTo>
                    <a:lnTo>
                      <a:pt x="2" y="2"/>
                    </a:lnTo>
                    <a:lnTo>
                      <a:pt x="1" y="3"/>
                    </a:lnTo>
                    <a:lnTo>
                      <a:pt x="0" y="5"/>
                    </a:lnTo>
                    <a:lnTo>
                      <a:pt x="0" y="5"/>
                    </a:lnTo>
                    <a:lnTo>
                      <a:pt x="1" y="18"/>
                    </a:lnTo>
                    <a:lnTo>
                      <a:pt x="2" y="32"/>
                    </a:lnTo>
                    <a:lnTo>
                      <a:pt x="2" y="32"/>
                    </a:lnTo>
                    <a:lnTo>
                      <a:pt x="4" y="40"/>
                    </a:lnTo>
                    <a:lnTo>
                      <a:pt x="6" y="47"/>
                    </a:lnTo>
                    <a:lnTo>
                      <a:pt x="8" y="55"/>
                    </a:lnTo>
                    <a:lnTo>
                      <a:pt x="10" y="62"/>
                    </a:lnTo>
                    <a:lnTo>
                      <a:pt x="10" y="62"/>
                    </a:lnTo>
                    <a:lnTo>
                      <a:pt x="10" y="64"/>
                    </a:lnTo>
                    <a:lnTo>
                      <a:pt x="11" y="65"/>
                    </a:lnTo>
                    <a:lnTo>
                      <a:pt x="15" y="66"/>
                    </a:lnTo>
                    <a:lnTo>
                      <a:pt x="16" y="66"/>
                    </a:lnTo>
                    <a:lnTo>
                      <a:pt x="18" y="65"/>
                    </a:lnTo>
                    <a:lnTo>
                      <a:pt x="19" y="64"/>
                    </a:lnTo>
                    <a:lnTo>
                      <a:pt x="19" y="62"/>
                    </a:lnTo>
                    <a:lnTo>
                      <a:pt x="19" y="62"/>
                    </a:lnTo>
                    <a:lnTo>
                      <a:pt x="17" y="51"/>
                    </a:lnTo>
                    <a:lnTo>
                      <a:pt x="14" y="41"/>
                    </a:lnTo>
                    <a:lnTo>
                      <a:pt x="14" y="4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25" name="Freeform 584"/>
              <p:cNvSpPr/>
              <p:nvPr/>
            </p:nvSpPr>
            <p:spPr bwMode="auto">
              <a:xfrm>
                <a:off x="5538788" y="2609850"/>
                <a:ext cx="11113" cy="34925"/>
              </a:xfrm>
              <a:custGeom>
                <a:avLst/>
                <a:gdLst/>
                <a:ahLst/>
                <a:cxnLst>
                  <a:cxn ang="0">
                    <a:pos x="20" y="61"/>
                  </a:cxn>
                  <a:cxn ang="0">
                    <a:pos x="20" y="61"/>
                  </a:cxn>
                  <a:cxn ang="0">
                    <a:pos x="14" y="33"/>
                  </a:cxn>
                  <a:cxn ang="0">
                    <a:pos x="11" y="19"/>
                  </a:cxn>
                  <a:cxn ang="0">
                    <a:pos x="11" y="5"/>
                  </a:cxn>
                  <a:cxn ang="0">
                    <a:pos x="11" y="5"/>
                  </a:cxn>
                  <a:cxn ang="0">
                    <a:pos x="10" y="3"/>
                  </a:cxn>
                  <a:cxn ang="0">
                    <a:pos x="9" y="1"/>
                  </a:cxn>
                  <a:cxn ang="0">
                    <a:pos x="7" y="1"/>
                  </a:cxn>
                  <a:cxn ang="0">
                    <a:pos x="5" y="0"/>
                  </a:cxn>
                  <a:cxn ang="0">
                    <a:pos x="3" y="1"/>
                  </a:cxn>
                  <a:cxn ang="0">
                    <a:pos x="2" y="1"/>
                  </a:cxn>
                  <a:cxn ang="0">
                    <a:pos x="1" y="3"/>
                  </a:cxn>
                  <a:cxn ang="0">
                    <a:pos x="0" y="5"/>
                  </a:cxn>
                  <a:cxn ang="0">
                    <a:pos x="0" y="5"/>
                  </a:cxn>
                  <a:cxn ang="0">
                    <a:pos x="1" y="20"/>
                  </a:cxn>
                  <a:cxn ang="0">
                    <a:pos x="3" y="34"/>
                  </a:cxn>
                  <a:cxn ang="0">
                    <a:pos x="11" y="63"/>
                  </a:cxn>
                  <a:cxn ang="0">
                    <a:pos x="11" y="63"/>
                  </a:cxn>
                  <a:cxn ang="0">
                    <a:pos x="12" y="65"/>
                  </a:cxn>
                  <a:cxn ang="0">
                    <a:pos x="13" y="66"/>
                  </a:cxn>
                  <a:cxn ang="0">
                    <a:pos x="15" y="66"/>
                  </a:cxn>
                  <a:cxn ang="0">
                    <a:pos x="16" y="66"/>
                  </a:cxn>
                  <a:cxn ang="0">
                    <a:pos x="18" y="65"/>
                  </a:cxn>
                  <a:cxn ang="0">
                    <a:pos x="19" y="64"/>
                  </a:cxn>
                  <a:cxn ang="0">
                    <a:pos x="20" y="63"/>
                  </a:cxn>
                  <a:cxn ang="0">
                    <a:pos x="20" y="61"/>
                  </a:cxn>
                  <a:cxn ang="0">
                    <a:pos x="20" y="61"/>
                  </a:cxn>
                </a:cxnLst>
                <a:rect l="0" t="0" r="r" b="b"/>
                <a:pathLst>
                  <a:path w="20" h="66">
                    <a:moveTo>
                      <a:pt x="20" y="61"/>
                    </a:moveTo>
                    <a:lnTo>
                      <a:pt x="20" y="61"/>
                    </a:lnTo>
                    <a:lnTo>
                      <a:pt x="14" y="33"/>
                    </a:lnTo>
                    <a:lnTo>
                      <a:pt x="11" y="19"/>
                    </a:lnTo>
                    <a:lnTo>
                      <a:pt x="11" y="5"/>
                    </a:lnTo>
                    <a:lnTo>
                      <a:pt x="11" y="5"/>
                    </a:lnTo>
                    <a:lnTo>
                      <a:pt x="10" y="3"/>
                    </a:lnTo>
                    <a:lnTo>
                      <a:pt x="9" y="1"/>
                    </a:lnTo>
                    <a:lnTo>
                      <a:pt x="7" y="1"/>
                    </a:lnTo>
                    <a:lnTo>
                      <a:pt x="5" y="0"/>
                    </a:lnTo>
                    <a:lnTo>
                      <a:pt x="3" y="1"/>
                    </a:lnTo>
                    <a:lnTo>
                      <a:pt x="2" y="1"/>
                    </a:lnTo>
                    <a:lnTo>
                      <a:pt x="1" y="3"/>
                    </a:lnTo>
                    <a:lnTo>
                      <a:pt x="0" y="5"/>
                    </a:lnTo>
                    <a:lnTo>
                      <a:pt x="0" y="5"/>
                    </a:lnTo>
                    <a:lnTo>
                      <a:pt x="1" y="20"/>
                    </a:lnTo>
                    <a:lnTo>
                      <a:pt x="3" y="34"/>
                    </a:lnTo>
                    <a:lnTo>
                      <a:pt x="11" y="63"/>
                    </a:lnTo>
                    <a:lnTo>
                      <a:pt x="11" y="63"/>
                    </a:lnTo>
                    <a:lnTo>
                      <a:pt x="12" y="65"/>
                    </a:lnTo>
                    <a:lnTo>
                      <a:pt x="13" y="66"/>
                    </a:lnTo>
                    <a:lnTo>
                      <a:pt x="15" y="66"/>
                    </a:lnTo>
                    <a:lnTo>
                      <a:pt x="16" y="66"/>
                    </a:lnTo>
                    <a:lnTo>
                      <a:pt x="18" y="65"/>
                    </a:lnTo>
                    <a:lnTo>
                      <a:pt x="19" y="64"/>
                    </a:lnTo>
                    <a:lnTo>
                      <a:pt x="20" y="63"/>
                    </a:lnTo>
                    <a:lnTo>
                      <a:pt x="20" y="61"/>
                    </a:lnTo>
                    <a:lnTo>
                      <a:pt x="20" y="6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26" name="Freeform 585"/>
              <p:cNvSpPr/>
              <p:nvPr/>
            </p:nvSpPr>
            <p:spPr bwMode="auto">
              <a:xfrm>
                <a:off x="5562601" y="2635250"/>
                <a:ext cx="6350" cy="31750"/>
              </a:xfrm>
              <a:custGeom>
                <a:avLst/>
                <a:gdLst/>
                <a:ahLst/>
                <a:cxnLst>
                  <a:cxn ang="0">
                    <a:pos x="13" y="56"/>
                  </a:cxn>
                  <a:cxn ang="0">
                    <a:pos x="13" y="56"/>
                  </a:cxn>
                  <a:cxn ang="0">
                    <a:pos x="11" y="43"/>
                  </a:cxn>
                  <a:cxn ang="0">
                    <a:pos x="10" y="30"/>
                  </a:cxn>
                  <a:cxn ang="0">
                    <a:pos x="9" y="5"/>
                  </a:cxn>
                  <a:cxn ang="0">
                    <a:pos x="9" y="5"/>
                  </a:cxn>
                  <a:cxn ang="0">
                    <a:pos x="8" y="3"/>
                  </a:cxn>
                  <a:cxn ang="0">
                    <a:pos x="7" y="1"/>
                  </a:cxn>
                  <a:cxn ang="0">
                    <a:pos x="6" y="0"/>
                  </a:cxn>
                  <a:cxn ang="0">
                    <a:pos x="4" y="0"/>
                  </a:cxn>
                  <a:cxn ang="0">
                    <a:pos x="3" y="0"/>
                  </a:cxn>
                  <a:cxn ang="0">
                    <a:pos x="1" y="1"/>
                  </a:cxn>
                  <a:cxn ang="0">
                    <a:pos x="0" y="3"/>
                  </a:cxn>
                  <a:cxn ang="0">
                    <a:pos x="0" y="5"/>
                  </a:cxn>
                  <a:cxn ang="0">
                    <a:pos x="0" y="5"/>
                  </a:cxn>
                  <a:cxn ang="0">
                    <a:pos x="1" y="32"/>
                  </a:cxn>
                  <a:cxn ang="0">
                    <a:pos x="2" y="45"/>
                  </a:cxn>
                  <a:cxn ang="0">
                    <a:pos x="4" y="58"/>
                  </a:cxn>
                  <a:cxn ang="0">
                    <a:pos x="4" y="58"/>
                  </a:cxn>
                  <a:cxn ang="0">
                    <a:pos x="5" y="60"/>
                  </a:cxn>
                  <a:cxn ang="0">
                    <a:pos x="7" y="61"/>
                  </a:cxn>
                  <a:cxn ang="0">
                    <a:pos x="8" y="62"/>
                  </a:cxn>
                  <a:cxn ang="0">
                    <a:pos x="10" y="61"/>
                  </a:cxn>
                  <a:cxn ang="0">
                    <a:pos x="11" y="61"/>
                  </a:cxn>
                  <a:cxn ang="0">
                    <a:pos x="13" y="60"/>
                  </a:cxn>
                  <a:cxn ang="0">
                    <a:pos x="13" y="58"/>
                  </a:cxn>
                  <a:cxn ang="0">
                    <a:pos x="13" y="56"/>
                  </a:cxn>
                  <a:cxn ang="0">
                    <a:pos x="13" y="56"/>
                  </a:cxn>
                </a:cxnLst>
                <a:rect l="0" t="0" r="r" b="b"/>
                <a:pathLst>
                  <a:path w="13" h="62">
                    <a:moveTo>
                      <a:pt x="13" y="56"/>
                    </a:moveTo>
                    <a:lnTo>
                      <a:pt x="13" y="56"/>
                    </a:lnTo>
                    <a:lnTo>
                      <a:pt x="11" y="43"/>
                    </a:lnTo>
                    <a:lnTo>
                      <a:pt x="10" y="30"/>
                    </a:lnTo>
                    <a:lnTo>
                      <a:pt x="9" y="5"/>
                    </a:lnTo>
                    <a:lnTo>
                      <a:pt x="9" y="5"/>
                    </a:lnTo>
                    <a:lnTo>
                      <a:pt x="8" y="3"/>
                    </a:lnTo>
                    <a:lnTo>
                      <a:pt x="7" y="1"/>
                    </a:lnTo>
                    <a:lnTo>
                      <a:pt x="6" y="0"/>
                    </a:lnTo>
                    <a:lnTo>
                      <a:pt x="4" y="0"/>
                    </a:lnTo>
                    <a:lnTo>
                      <a:pt x="3" y="0"/>
                    </a:lnTo>
                    <a:lnTo>
                      <a:pt x="1" y="1"/>
                    </a:lnTo>
                    <a:lnTo>
                      <a:pt x="0" y="3"/>
                    </a:lnTo>
                    <a:lnTo>
                      <a:pt x="0" y="5"/>
                    </a:lnTo>
                    <a:lnTo>
                      <a:pt x="0" y="5"/>
                    </a:lnTo>
                    <a:lnTo>
                      <a:pt x="1" y="32"/>
                    </a:lnTo>
                    <a:lnTo>
                      <a:pt x="2" y="45"/>
                    </a:lnTo>
                    <a:lnTo>
                      <a:pt x="4" y="58"/>
                    </a:lnTo>
                    <a:lnTo>
                      <a:pt x="4" y="58"/>
                    </a:lnTo>
                    <a:lnTo>
                      <a:pt x="5" y="60"/>
                    </a:lnTo>
                    <a:lnTo>
                      <a:pt x="7" y="61"/>
                    </a:lnTo>
                    <a:lnTo>
                      <a:pt x="8" y="62"/>
                    </a:lnTo>
                    <a:lnTo>
                      <a:pt x="10" y="61"/>
                    </a:lnTo>
                    <a:lnTo>
                      <a:pt x="11" y="61"/>
                    </a:lnTo>
                    <a:lnTo>
                      <a:pt x="13" y="60"/>
                    </a:lnTo>
                    <a:lnTo>
                      <a:pt x="13" y="58"/>
                    </a:lnTo>
                    <a:lnTo>
                      <a:pt x="13" y="56"/>
                    </a:lnTo>
                    <a:lnTo>
                      <a:pt x="13" y="56"/>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27" name="Freeform 586"/>
              <p:cNvSpPr/>
              <p:nvPr/>
            </p:nvSpPr>
            <p:spPr bwMode="auto">
              <a:xfrm>
                <a:off x="5580063" y="2647950"/>
                <a:ext cx="9525" cy="23813"/>
              </a:xfrm>
              <a:custGeom>
                <a:avLst/>
                <a:gdLst/>
                <a:ahLst/>
                <a:cxnLst>
                  <a:cxn ang="0">
                    <a:pos x="18" y="41"/>
                  </a:cxn>
                  <a:cxn ang="0">
                    <a:pos x="18" y="41"/>
                  </a:cxn>
                  <a:cxn ang="0">
                    <a:pos x="12" y="23"/>
                  </a:cxn>
                  <a:cxn ang="0">
                    <a:pos x="10" y="14"/>
                  </a:cxn>
                  <a:cxn ang="0">
                    <a:pos x="9" y="5"/>
                  </a:cxn>
                  <a:cxn ang="0">
                    <a:pos x="9" y="5"/>
                  </a:cxn>
                  <a:cxn ang="0">
                    <a:pos x="9" y="3"/>
                  </a:cxn>
                  <a:cxn ang="0">
                    <a:pos x="7" y="1"/>
                  </a:cxn>
                  <a:cxn ang="0">
                    <a:pos x="6" y="0"/>
                  </a:cxn>
                  <a:cxn ang="0">
                    <a:pos x="4" y="0"/>
                  </a:cxn>
                  <a:cxn ang="0">
                    <a:pos x="3" y="0"/>
                  </a:cxn>
                  <a:cxn ang="0">
                    <a:pos x="1" y="1"/>
                  </a:cxn>
                  <a:cxn ang="0">
                    <a:pos x="0" y="3"/>
                  </a:cxn>
                  <a:cxn ang="0">
                    <a:pos x="0" y="5"/>
                  </a:cxn>
                  <a:cxn ang="0">
                    <a:pos x="0" y="5"/>
                  </a:cxn>
                  <a:cxn ang="0">
                    <a:pos x="1" y="14"/>
                  </a:cxn>
                  <a:cxn ang="0">
                    <a:pos x="3" y="24"/>
                  </a:cxn>
                  <a:cxn ang="0">
                    <a:pos x="9" y="44"/>
                  </a:cxn>
                  <a:cxn ang="0">
                    <a:pos x="9" y="44"/>
                  </a:cxn>
                  <a:cxn ang="0">
                    <a:pos x="10" y="45"/>
                  </a:cxn>
                  <a:cxn ang="0">
                    <a:pos x="12" y="46"/>
                  </a:cxn>
                  <a:cxn ang="0">
                    <a:pos x="13" y="47"/>
                  </a:cxn>
                  <a:cxn ang="0">
                    <a:pos x="15" y="47"/>
                  </a:cxn>
                  <a:cxn ang="0">
                    <a:pos x="17" y="46"/>
                  </a:cxn>
                  <a:cxn ang="0">
                    <a:pos x="18" y="45"/>
                  </a:cxn>
                  <a:cxn ang="0">
                    <a:pos x="18" y="43"/>
                  </a:cxn>
                  <a:cxn ang="0">
                    <a:pos x="18" y="41"/>
                  </a:cxn>
                  <a:cxn ang="0">
                    <a:pos x="18" y="41"/>
                  </a:cxn>
                </a:cxnLst>
                <a:rect l="0" t="0" r="r" b="b"/>
                <a:pathLst>
                  <a:path w="18" h="47">
                    <a:moveTo>
                      <a:pt x="18" y="41"/>
                    </a:moveTo>
                    <a:lnTo>
                      <a:pt x="18" y="41"/>
                    </a:lnTo>
                    <a:lnTo>
                      <a:pt x="12" y="23"/>
                    </a:lnTo>
                    <a:lnTo>
                      <a:pt x="10" y="14"/>
                    </a:lnTo>
                    <a:lnTo>
                      <a:pt x="9" y="5"/>
                    </a:lnTo>
                    <a:lnTo>
                      <a:pt x="9" y="5"/>
                    </a:lnTo>
                    <a:lnTo>
                      <a:pt x="9" y="3"/>
                    </a:lnTo>
                    <a:lnTo>
                      <a:pt x="7" y="1"/>
                    </a:lnTo>
                    <a:lnTo>
                      <a:pt x="6" y="0"/>
                    </a:lnTo>
                    <a:lnTo>
                      <a:pt x="4" y="0"/>
                    </a:lnTo>
                    <a:lnTo>
                      <a:pt x="3" y="0"/>
                    </a:lnTo>
                    <a:lnTo>
                      <a:pt x="1" y="1"/>
                    </a:lnTo>
                    <a:lnTo>
                      <a:pt x="0" y="3"/>
                    </a:lnTo>
                    <a:lnTo>
                      <a:pt x="0" y="5"/>
                    </a:lnTo>
                    <a:lnTo>
                      <a:pt x="0" y="5"/>
                    </a:lnTo>
                    <a:lnTo>
                      <a:pt x="1" y="14"/>
                    </a:lnTo>
                    <a:lnTo>
                      <a:pt x="3" y="24"/>
                    </a:lnTo>
                    <a:lnTo>
                      <a:pt x="9" y="44"/>
                    </a:lnTo>
                    <a:lnTo>
                      <a:pt x="9" y="44"/>
                    </a:lnTo>
                    <a:lnTo>
                      <a:pt x="10" y="45"/>
                    </a:lnTo>
                    <a:lnTo>
                      <a:pt x="12" y="46"/>
                    </a:lnTo>
                    <a:lnTo>
                      <a:pt x="13" y="47"/>
                    </a:lnTo>
                    <a:lnTo>
                      <a:pt x="15" y="47"/>
                    </a:lnTo>
                    <a:lnTo>
                      <a:pt x="17" y="46"/>
                    </a:lnTo>
                    <a:lnTo>
                      <a:pt x="18" y="45"/>
                    </a:lnTo>
                    <a:lnTo>
                      <a:pt x="18" y="43"/>
                    </a:lnTo>
                    <a:lnTo>
                      <a:pt x="18" y="41"/>
                    </a:lnTo>
                    <a:lnTo>
                      <a:pt x="18" y="4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28" name="Freeform 587"/>
              <p:cNvSpPr/>
              <p:nvPr/>
            </p:nvSpPr>
            <p:spPr bwMode="auto">
              <a:xfrm>
                <a:off x="5429251" y="2311400"/>
                <a:ext cx="4763" cy="26988"/>
              </a:xfrm>
              <a:custGeom>
                <a:avLst/>
                <a:gdLst/>
                <a:ahLst/>
                <a:cxnLst>
                  <a:cxn ang="0">
                    <a:pos x="0" y="5"/>
                  </a:cxn>
                  <a:cxn ang="0">
                    <a:pos x="0" y="48"/>
                  </a:cxn>
                  <a:cxn ang="0">
                    <a:pos x="0" y="48"/>
                  </a:cxn>
                  <a:cxn ang="0">
                    <a:pos x="1" y="50"/>
                  </a:cxn>
                  <a:cxn ang="0">
                    <a:pos x="2" y="51"/>
                  </a:cxn>
                  <a:cxn ang="0">
                    <a:pos x="3" y="52"/>
                  </a:cxn>
                  <a:cxn ang="0">
                    <a:pos x="5" y="52"/>
                  </a:cxn>
                  <a:cxn ang="0">
                    <a:pos x="7" y="52"/>
                  </a:cxn>
                  <a:cxn ang="0">
                    <a:pos x="8" y="51"/>
                  </a:cxn>
                  <a:cxn ang="0">
                    <a:pos x="9" y="50"/>
                  </a:cxn>
                  <a:cxn ang="0">
                    <a:pos x="10" y="48"/>
                  </a:cxn>
                  <a:cxn ang="0">
                    <a:pos x="10" y="5"/>
                  </a:cxn>
                  <a:cxn ang="0">
                    <a:pos x="10" y="5"/>
                  </a:cxn>
                  <a:cxn ang="0">
                    <a:pos x="9" y="3"/>
                  </a:cxn>
                  <a:cxn ang="0">
                    <a:pos x="8" y="1"/>
                  </a:cxn>
                  <a:cxn ang="0">
                    <a:pos x="7" y="0"/>
                  </a:cxn>
                  <a:cxn ang="0">
                    <a:pos x="5" y="0"/>
                  </a:cxn>
                  <a:cxn ang="0">
                    <a:pos x="3" y="0"/>
                  </a:cxn>
                  <a:cxn ang="0">
                    <a:pos x="2" y="1"/>
                  </a:cxn>
                  <a:cxn ang="0">
                    <a:pos x="1" y="3"/>
                  </a:cxn>
                  <a:cxn ang="0">
                    <a:pos x="0" y="5"/>
                  </a:cxn>
                  <a:cxn ang="0">
                    <a:pos x="0" y="5"/>
                  </a:cxn>
                </a:cxnLst>
                <a:rect l="0" t="0" r="r" b="b"/>
                <a:pathLst>
                  <a:path w="10" h="52">
                    <a:moveTo>
                      <a:pt x="0" y="5"/>
                    </a:moveTo>
                    <a:lnTo>
                      <a:pt x="0" y="48"/>
                    </a:lnTo>
                    <a:lnTo>
                      <a:pt x="0" y="48"/>
                    </a:lnTo>
                    <a:lnTo>
                      <a:pt x="1" y="50"/>
                    </a:lnTo>
                    <a:lnTo>
                      <a:pt x="2" y="51"/>
                    </a:lnTo>
                    <a:lnTo>
                      <a:pt x="3" y="52"/>
                    </a:lnTo>
                    <a:lnTo>
                      <a:pt x="5" y="52"/>
                    </a:lnTo>
                    <a:lnTo>
                      <a:pt x="7" y="52"/>
                    </a:lnTo>
                    <a:lnTo>
                      <a:pt x="8" y="51"/>
                    </a:lnTo>
                    <a:lnTo>
                      <a:pt x="9" y="50"/>
                    </a:lnTo>
                    <a:lnTo>
                      <a:pt x="10" y="48"/>
                    </a:lnTo>
                    <a:lnTo>
                      <a:pt x="10" y="5"/>
                    </a:lnTo>
                    <a:lnTo>
                      <a:pt x="10" y="5"/>
                    </a:lnTo>
                    <a:lnTo>
                      <a:pt x="9" y="3"/>
                    </a:lnTo>
                    <a:lnTo>
                      <a:pt x="8" y="1"/>
                    </a:lnTo>
                    <a:lnTo>
                      <a:pt x="7" y="0"/>
                    </a:lnTo>
                    <a:lnTo>
                      <a:pt x="5" y="0"/>
                    </a:lnTo>
                    <a:lnTo>
                      <a:pt x="3" y="0"/>
                    </a:lnTo>
                    <a:lnTo>
                      <a:pt x="2" y="1"/>
                    </a:lnTo>
                    <a:lnTo>
                      <a:pt x="1"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29" name="Freeform 588"/>
              <p:cNvSpPr/>
              <p:nvPr/>
            </p:nvSpPr>
            <p:spPr bwMode="auto">
              <a:xfrm>
                <a:off x="5454651" y="2290763"/>
                <a:ext cx="4763" cy="30163"/>
              </a:xfrm>
              <a:custGeom>
                <a:avLst/>
                <a:gdLst/>
                <a:ahLst/>
                <a:cxnLst>
                  <a:cxn ang="0">
                    <a:pos x="0" y="5"/>
                  </a:cxn>
                  <a:cxn ang="0">
                    <a:pos x="0" y="53"/>
                  </a:cxn>
                  <a:cxn ang="0">
                    <a:pos x="0" y="53"/>
                  </a:cxn>
                  <a:cxn ang="0">
                    <a:pos x="1" y="55"/>
                  </a:cxn>
                  <a:cxn ang="0">
                    <a:pos x="2" y="56"/>
                  </a:cxn>
                  <a:cxn ang="0">
                    <a:pos x="3" y="57"/>
                  </a:cxn>
                  <a:cxn ang="0">
                    <a:pos x="5" y="57"/>
                  </a:cxn>
                  <a:cxn ang="0">
                    <a:pos x="7" y="57"/>
                  </a:cxn>
                  <a:cxn ang="0">
                    <a:pos x="8" y="56"/>
                  </a:cxn>
                  <a:cxn ang="0">
                    <a:pos x="9" y="55"/>
                  </a:cxn>
                  <a:cxn ang="0">
                    <a:pos x="9" y="53"/>
                  </a:cxn>
                  <a:cxn ang="0">
                    <a:pos x="9" y="5"/>
                  </a:cxn>
                  <a:cxn ang="0">
                    <a:pos x="9" y="5"/>
                  </a:cxn>
                  <a:cxn ang="0">
                    <a:pos x="9" y="3"/>
                  </a:cxn>
                  <a:cxn ang="0">
                    <a:pos x="8" y="1"/>
                  </a:cxn>
                  <a:cxn ang="0">
                    <a:pos x="7" y="1"/>
                  </a:cxn>
                  <a:cxn ang="0">
                    <a:pos x="5" y="0"/>
                  </a:cxn>
                  <a:cxn ang="0">
                    <a:pos x="3" y="1"/>
                  </a:cxn>
                  <a:cxn ang="0">
                    <a:pos x="2" y="1"/>
                  </a:cxn>
                  <a:cxn ang="0">
                    <a:pos x="1" y="3"/>
                  </a:cxn>
                  <a:cxn ang="0">
                    <a:pos x="0" y="5"/>
                  </a:cxn>
                  <a:cxn ang="0">
                    <a:pos x="0" y="5"/>
                  </a:cxn>
                </a:cxnLst>
                <a:rect l="0" t="0" r="r" b="b"/>
                <a:pathLst>
                  <a:path w="9" h="57">
                    <a:moveTo>
                      <a:pt x="0" y="5"/>
                    </a:moveTo>
                    <a:lnTo>
                      <a:pt x="0" y="53"/>
                    </a:lnTo>
                    <a:lnTo>
                      <a:pt x="0" y="53"/>
                    </a:lnTo>
                    <a:lnTo>
                      <a:pt x="1" y="55"/>
                    </a:lnTo>
                    <a:lnTo>
                      <a:pt x="2" y="56"/>
                    </a:lnTo>
                    <a:lnTo>
                      <a:pt x="3" y="57"/>
                    </a:lnTo>
                    <a:lnTo>
                      <a:pt x="5" y="57"/>
                    </a:lnTo>
                    <a:lnTo>
                      <a:pt x="7" y="57"/>
                    </a:lnTo>
                    <a:lnTo>
                      <a:pt x="8" y="56"/>
                    </a:lnTo>
                    <a:lnTo>
                      <a:pt x="9" y="55"/>
                    </a:lnTo>
                    <a:lnTo>
                      <a:pt x="9" y="53"/>
                    </a:lnTo>
                    <a:lnTo>
                      <a:pt x="9" y="5"/>
                    </a:lnTo>
                    <a:lnTo>
                      <a:pt x="9" y="5"/>
                    </a:lnTo>
                    <a:lnTo>
                      <a:pt x="9" y="3"/>
                    </a:lnTo>
                    <a:lnTo>
                      <a:pt x="8" y="1"/>
                    </a:lnTo>
                    <a:lnTo>
                      <a:pt x="7" y="1"/>
                    </a:lnTo>
                    <a:lnTo>
                      <a:pt x="5" y="0"/>
                    </a:lnTo>
                    <a:lnTo>
                      <a:pt x="3" y="1"/>
                    </a:lnTo>
                    <a:lnTo>
                      <a:pt x="2" y="1"/>
                    </a:lnTo>
                    <a:lnTo>
                      <a:pt x="1"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30" name="Freeform 589"/>
              <p:cNvSpPr/>
              <p:nvPr/>
            </p:nvSpPr>
            <p:spPr bwMode="auto">
              <a:xfrm>
                <a:off x="5481638" y="2281238"/>
                <a:ext cx="4763" cy="30163"/>
              </a:xfrm>
              <a:custGeom>
                <a:avLst/>
                <a:gdLst/>
                <a:ahLst/>
                <a:cxnLst>
                  <a:cxn ang="0">
                    <a:pos x="0" y="5"/>
                  </a:cxn>
                  <a:cxn ang="0">
                    <a:pos x="0" y="52"/>
                  </a:cxn>
                  <a:cxn ang="0">
                    <a:pos x="0" y="52"/>
                  </a:cxn>
                  <a:cxn ang="0">
                    <a:pos x="0" y="54"/>
                  </a:cxn>
                  <a:cxn ang="0">
                    <a:pos x="1" y="56"/>
                  </a:cxn>
                  <a:cxn ang="0">
                    <a:pos x="3" y="57"/>
                  </a:cxn>
                  <a:cxn ang="0">
                    <a:pos x="4" y="57"/>
                  </a:cxn>
                  <a:cxn ang="0">
                    <a:pos x="6" y="57"/>
                  </a:cxn>
                  <a:cxn ang="0">
                    <a:pos x="8" y="56"/>
                  </a:cxn>
                  <a:cxn ang="0">
                    <a:pos x="9" y="54"/>
                  </a:cxn>
                  <a:cxn ang="0">
                    <a:pos x="9" y="52"/>
                  </a:cxn>
                  <a:cxn ang="0">
                    <a:pos x="9" y="5"/>
                  </a:cxn>
                  <a:cxn ang="0">
                    <a:pos x="9" y="5"/>
                  </a:cxn>
                  <a:cxn ang="0">
                    <a:pos x="9" y="4"/>
                  </a:cxn>
                  <a:cxn ang="0">
                    <a:pos x="8" y="2"/>
                  </a:cxn>
                  <a:cxn ang="0">
                    <a:pos x="6" y="0"/>
                  </a:cxn>
                  <a:cxn ang="0">
                    <a:pos x="4" y="0"/>
                  </a:cxn>
                  <a:cxn ang="0">
                    <a:pos x="3" y="0"/>
                  </a:cxn>
                  <a:cxn ang="0">
                    <a:pos x="1" y="2"/>
                  </a:cxn>
                  <a:cxn ang="0">
                    <a:pos x="0" y="4"/>
                  </a:cxn>
                  <a:cxn ang="0">
                    <a:pos x="0" y="5"/>
                  </a:cxn>
                  <a:cxn ang="0">
                    <a:pos x="0" y="5"/>
                  </a:cxn>
                </a:cxnLst>
                <a:rect l="0" t="0" r="r" b="b"/>
                <a:pathLst>
                  <a:path w="9" h="57">
                    <a:moveTo>
                      <a:pt x="0" y="5"/>
                    </a:moveTo>
                    <a:lnTo>
                      <a:pt x="0" y="52"/>
                    </a:lnTo>
                    <a:lnTo>
                      <a:pt x="0" y="52"/>
                    </a:lnTo>
                    <a:lnTo>
                      <a:pt x="0" y="54"/>
                    </a:lnTo>
                    <a:lnTo>
                      <a:pt x="1" y="56"/>
                    </a:lnTo>
                    <a:lnTo>
                      <a:pt x="3" y="57"/>
                    </a:lnTo>
                    <a:lnTo>
                      <a:pt x="4" y="57"/>
                    </a:lnTo>
                    <a:lnTo>
                      <a:pt x="6" y="57"/>
                    </a:lnTo>
                    <a:lnTo>
                      <a:pt x="8" y="56"/>
                    </a:lnTo>
                    <a:lnTo>
                      <a:pt x="9" y="54"/>
                    </a:lnTo>
                    <a:lnTo>
                      <a:pt x="9" y="52"/>
                    </a:lnTo>
                    <a:lnTo>
                      <a:pt x="9" y="5"/>
                    </a:lnTo>
                    <a:lnTo>
                      <a:pt x="9" y="5"/>
                    </a:lnTo>
                    <a:lnTo>
                      <a:pt x="9" y="4"/>
                    </a:lnTo>
                    <a:lnTo>
                      <a:pt x="8" y="2"/>
                    </a:lnTo>
                    <a:lnTo>
                      <a:pt x="6" y="0"/>
                    </a:lnTo>
                    <a:lnTo>
                      <a:pt x="4" y="0"/>
                    </a:lnTo>
                    <a:lnTo>
                      <a:pt x="3" y="0"/>
                    </a:lnTo>
                    <a:lnTo>
                      <a:pt x="1" y="2"/>
                    </a:lnTo>
                    <a:lnTo>
                      <a:pt x="0" y="4"/>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31" name="Freeform 590"/>
              <p:cNvSpPr/>
              <p:nvPr/>
            </p:nvSpPr>
            <p:spPr bwMode="auto">
              <a:xfrm>
                <a:off x="5503863" y="2281238"/>
                <a:ext cx="4763" cy="31750"/>
              </a:xfrm>
              <a:custGeom>
                <a:avLst/>
                <a:gdLst/>
                <a:ahLst/>
                <a:cxnLst>
                  <a:cxn ang="0">
                    <a:pos x="0" y="5"/>
                  </a:cxn>
                  <a:cxn ang="0">
                    <a:pos x="0" y="57"/>
                  </a:cxn>
                  <a:cxn ang="0">
                    <a:pos x="0" y="57"/>
                  </a:cxn>
                  <a:cxn ang="0">
                    <a:pos x="0" y="59"/>
                  </a:cxn>
                  <a:cxn ang="0">
                    <a:pos x="2" y="60"/>
                  </a:cxn>
                  <a:cxn ang="0">
                    <a:pos x="3" y="61"/>
                  </a:cxn>
                  <a:cxn ang="0">
                    <a:pos x="5" y="61"/>
                  </a:cxn>
                  <a:cxn ang="0">
                    <a:pos x="6" y="61"/>
                  </a:cxn>
                  <a:cxn ang="0">
                    <a:pos x="8" y="60"/>
                  </a:cxn>
                  <a:cxn ang="0">
                    <a:pos x="9" y="59"/>
                  </a:cxn>
                  <a:cxn ang="0">
                    <a:pos x="9" y="57"/>
                  </a:cxn>
                  <a:cxn ang="0">
                    <a:pos x="9" y="5"/>
                  </a:cxn>
                  <a:cxn ang="0">
                    <a:pos x="9" y="5"/>
                  </a:cxn>
                  <a:cxn ang="0">
                    <a:pos x="9" y="4"/>
                  </a:cxn>
                  <a:cxn ang="0">
                    <a:pos x="8" y="2"/>
                  </a:cxn>
                  <a:cxn ang="0">
                    <a:pos x="6" y="0"/>
                  </a:cxn>
                  <a:cxn ang="0">
                    <a:pos x="5" y="0"/>
                  </a:cxn>
                  <a:cxn ang="0">
                    <a:pos x="3" y="0"/>
                  </a:cxn>
                  <a:cxn ang="0">
                    <a:pos x="2" y="2"/>
                  </a:cxn>
                  <a:cxn ang="0">
                    <a:pos x="0" y="4"/>
                  </a:cxn>
                  <a:cxn ang="0">
                    <a:pos x="0" y="5"/>
                  </a:cxn>
                  <a:cxn ang="0">
                    <a:pos x="0" y="5"/>
                  </a:cxn>
                </a:cxnLst>
                <a:rect l="0" t="0" r="r" b="b"/>
                <a:pathLst>
                  <a:path w="9" h="61">
                    <a:moveTo>
                      <a:pt x="0" y="5"/>
                    </a:moveTo>
                    <a:lnTo>
                      <a:pt x="0" y="57"/>
                    </a:lnTo>
                    <a:lnTo>
                      <a:pt x="0" y="57"/>
                    </a:lnTo>
                    <a:lnTo>
                      <a:pt x="0" y="59"/>
                    </a:lnTo>
                    <a:lnTo>
                      <a:pt x="2" y="60"/>
                    </a:lnTo>
                    <a:lnTo>
                      <a:pt x="3" y="61"/>
                    </a:lnTo>
                    <a:lnTo>
                      <a:pt x="5" y="61"/>
                    </a:lnTo>
                    <a:lnTo>
                      <a:pt x="6" y="61"/>
                    </a:lnTo>
                    <a:lnTo>
                      <a:pt x="8" y="60"/>
                    </a:lnTo>
                    <a:lnTo>
                      <a:pt x="9" y="59"/>
                    </a:lnTo>
                    <a:lnTo>
                      <a:pt x="9" y="57"/>
                    </a:lnTo>
                    <a:lnTo>
                      <a:pt x="9" y="5"/>
                    </a:lnTo>
                    <a:lnTo>
                      <a:pt x="9" y="5"/>
                    </a:lnTo>
                    <a:lnTo>
                      <a:pt x="9" y="4"/>
                    </a:lnTo>
                    <a:lnTo>
                      <a:pt x="8" y="2"/>
                    </a:lnTo>
                    <a:lnTo>
                      <a:pt x="6" y="0"/>
                    </a:lnTo>
                    <a:lnTo>
                      <a:pt x="5" y="0"/>
                    </a:lnTo>
                    <a:lnTo>
                      <a:pt x="3" y="0"/>
                    </a:lnTo>
                    <a:lnTo>
                      <a:pt x="2" y="2"/>
                    </a:lnTo>
                    <a:lnTo>
                      <a:pt x="0" y="4"/>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32" name="Freeform 591"/>
              <p:cNvSpPr/>
              <p:nvPr/>
            </p:nvSpPr>
            <p:spPr bwMode="auto">
              <a:xfrm>
                <a:off x="5529263" y="2289175"/>
                <a:ext cx="11113" cy="42863"/>
              </a:xfrm>
              <a:custGeom>
                <a:avLst/>
                <a:gdLst/>
                <a:ahLst/>
                <a:cxnLst>
                  <a:cxn ang="0">
                    <a:pos x="9" y="3"/>
                  </a:cxn>
                  <a:cxn ang="0">
                    <a:pos x="9" y="3"/>
                  </a:cxn>
                  <a:cxn ang="0">
                    <a:pos x="7" y="10"/>
                  </a:cxn>
                  <a:cxn ang="0">
                    <a:pos x="5" y="17"/>
                  </a:cxn>
                  <a:cxn ang="0">
                    <a:pos x="5" y="33"/>
                  </a:cxn>
                  <a:cxn ang="0">
                    <a:pos x="5" y="33"/>
                  </a:cxn>
                  <a:cxn ang="0">
                    <a:pos x="4" y="43"/>
                  </a:cxn>
                  <a:cxn ang="0">
                    <a:pos x="2" y="54"/>
                  </a:cxn>
                  <a:cxn ang="0">
                    <a:pos x="1" y="65"/>
                  </a:cxn>
                  <a:cxn ang="0">
                    <a:pos x="0" y="75"/>
                  </a:cxn>
                  <a:cxn ang="0">
                    <a:pos x="0" y="75"/>
                  </a:cxn>
                  <a:cxn ang="0">
                    <a:pos x="0" y="77"/>
                  </a:cxn>
                  <a:cxn ang="0">
                    <a:pos x="1" y="78"/>
                  </a:cxn>
                  <a:cxn ang="0">
                    <a:pos x="3" y="79"/>
                  </a:cxn>
                  <a:cxn ang="0">
                    <a:pos x="4" y="81"/>
                  </a:cxn>
                  <a:cxn ang="0">
                    <a:pos x="6" y="79"/>
                  </a:cxn>
                  <a:cxn ang="0">
                    <a:pos x="8" y="78"/>
                  </a:cxn>
                  <a:cxn ang="0">
                    <a:pos x="9" y="77"/>
                  </a:cxn>
                  <a:cxn ang="0">
                    <a:pos x="9" y="75"/>
                  </a:cxn>
                  <a:cxn ang="0">
                    <a:pos x="9" y="75"/>
                  </a:cxn>
                  <a:cxn ang="0">
                    <a:pos x="11" y="60"/>
                  </a:cxn>
                  <a:cxn ang="0">
                    <a:pos x="13" y="43"/>
                  </a:cxn>
                  <a:cxn ang="0">
                    <a:pos x="13" y="43"/>
                  </a:cxn>
                  <a:cxn ang="0">
                    <a:pos x="14" y="25"/>
                  </a:cxn>
                  <a:cxn ang="0">
                    <a:pos x="15" y="14"/>
                  </a:cxn>
                  <a:cxn ang="0">
                    <a:pos x="18" y="5"/>
                  </a:cxn>
                  <a:cxn ang="0">
                    <a:pos x="18" y="5"/>
                  </a:cxn>
                  <a:cxn ang="0">
                    <a:pos x="19" y="4"/>
                  </a:cxn>
                  <a:cxn ang="0">
                    <a:pos x="18" y="2"/>
                  </a:cxn>
                  <a:cxn ang="0">
                    <a:pos x="17" y="1"/>
                  </a:cxn>
                  <a:cxn ang="0">
                    <a:pos x="15" y="0"/>
                  </a:cxn>
                  <a:cxn ang="0">
                    <a:pos x="12" y="0"/>
                  </a:cxn>
                  <a:cxn ang="0">
                    <a:pos x="10" y="1"/>
                  </a:cxn>
                  <a:cxn ang="0">
                    <a:pos x="9" y="3"/>
                  </a:cxn>
                  <a:cxn ang="0">
                    <a:pos x="9" y="3"/>
                  </a:cxn>
                </a:cxnLst>
                <a:rect l="0" t="0" r="r" b="b"/>
                <a:pathLst>
                  <a:path w="19" h="81">
                    <a:moveTo>
                      <a:pt x="9" y="3"/>
                    </a:moveTo>
                    <a:lnTo>
                      <a:pt x="9" y="3"/>
                    </a:lnTo>
                    <a:lnTo>
                      <a:pt x="7" y="10"/>
                    </a:lnTo>
                    <a:lnTo>
                      <a:pt x="5" y="17"/>
                    </a:lnTo>
                    <a:lnTo>
                      <a:pt x="5" y="33"/>
                    </a:lnTo>
                    <a:lnTo>
                      <a:pt x="5" y="33"/>
                    </a:lnTo>
                    <a:lnTo>
                      <a:pt x="4" y="43"/>
                    </a:lnTo>
                    <a:lnTo>
                      <a:pt x="2" y="54"/>
                    </a:lnTo>
                    <a:lnTo>
                      <a:pt x="1" y="65"/>
                    </a:lnTo>
                    <a:lnTo>
                      <a:pt x="0" y="75"/>
                    </a:lnTo>
                    <a:lnTo>
                      <a:pt x="0" y="75"/>
                    </a:lnTo>
                    <a:lnTo>
                      <a:pt x="0" y="77"/>
                    </a:lnTo>
                    <a:lnTo>
                      <a:pt x="1" y="78"/>
                    </a:lnTo>
                    <a:lnTo>
                      <a:pt x="3" y="79"/>
                    </a:lnTo>
                    <a:lnTo>
                      <a:pt x="4" y="81"/>
                    </a:lnTo>
                    <a:lnTo>
                      <a:pt x="6" y="79"/>
                    </a:lnTo>
                    <a:lnTo>
                      <a:pt x="8" y="78"/>
                    </a:lnTo>
                    <a:lnTo>
                      <a:pt x="9" y="77"/>
                    </a:lnTo>
                    <a:lnTo>
                      <a:pt x="9" y="75"/>
                    </a:lnTo>
                    <a:lnTo>
                      <a:pt x="9" y="75"/>
                    </a:lnTo>
                    <a:lnTo>
                      <a:pt x="11" y="60"/>
                    </a:lnTo>
                    <a:lnTo>
                      <a:pt x="13" y="43"/>
                    </a:lnTo>
                    <a:lnTo>
                      <a:pt x="13" y="43"/>
                    </a:lnTo>
                    <a:lnTo>
                      <a:pt x="14" y="25"/>
                    </a:lnTo>
                    <a:lnTo>
                      <a:pt x="15" y="14"/>
                    </a:lnTo>
                    <a:lnTo>
                      <a:pt x="18" y="5"/>
                    </a:lnTo>
                    <a:lnTo>
                      <a:pt x="18" y="5"/>
                    </a:lnTo>
                    <a:lnTo>
                      <a:pt x="19" y="4"/>
                    </a:lnTo>
                    <a:lnTo>
                      <a:pt x="18" y="2"/>
                    </a:lnTo>
                    <a:lnTo>
                      <a:pt x="17" y="1"/>
                    </a:lnTo>
                    <a:lnTo>
                      <a:pt x="15" y="0"/>
                    </a:lnTo>
                    <a:lnTo>
                      <a:pt x="12" y="0"/>
                    </a:lnTo>
                    <a:lnTo>
                      <a:pt x="10" y="1"/>
                    </a:lnTo>
                    <a:lnTo>
                      <a:pt x="9" y="3"/>
                    </a:lnTo>
                    <a:lnTo>
                      <a:pt x="9"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33" name="Freeform 592"/>
              <p:cNvSpPr/>
              <p:nvPr/>
            </p:nvSpPr>
            <p:spPr bwMode="auto">
              <a:xfrm>
                <a:off x="5546726" y="2312988"/>
                <a:ext cx="7938" cy="46038"/>
              </a:xfrm>
              <a:custGeom>
                <a:avLst/>
                <a:gdLst/>
                <a:ahLst/>
                <a:cxnLst>
                  <a:cxn ang="0">
                    <a:pos x="6" y="4"/>
                  </a:cxn>
                  <a:cxn ang="0">
                    <a:pos x="6" y="4"/>
                  </a:cxn>
                  <a:cxn ang="0">
                    <a:pos x="3" y="13"/>
                  </a:cxn>
                  <a:cxn ang="0">
                    <a:pos x="1" y="22"/>
                  </a:cxn>
                  <a:cxn ang="0">
                    <a:pos x="0" y="32"/>
                  </a:cxn>
                  <a:cxn ang="0">
                    <a:pos x="0" y="42"/>
                  </a:cxn>
                  <a:cxn ang="0">
                    <a:pos x="1" y="61"/>
                  </a:cxn>
                  <a:cxn ang="0">
                    <a:pos x="1" y="81"/>
                  </a:cxn>
                  <a:cxn ang="0">
                    <a:pos x="1" y="81"/>
                  </a:cxn>
                  <a:cxn ang="0">
                    <a:pos x="2" y="83"/>
                  </a:cxn>
                  <a:cxn ang="0">
                    <a:pos x="3" y="84"/>
                  </a:cxn>
                  <a:cxn ang="0">
                    <a:pos x="4" y="85"/>
                  </a:cxn>
                  <a:cxn ang="0">
                    <a:pos x="6" y="85"/>
                  </a:cxn>
                  <a:cxn ang="0">
                    <a:pos x="7" y="85"/>
                  </a:cxn>
                  <a:cxn ang="0">
                    <a:pos x="9" y="84"/>
                  </a:cxn>
                  <a:cxn ang="0">
                    <a:pos x="10" y="83"/>
                  </a:cxn>
                  <a:cxn ang="0">
                    <a:pos x="10" y="81"/>
                  </a:cxn>
                  <a:cxn ang="0">
                    <a:pos x="10" y="81"/>
                  </a:cxn>
                  <a:cxn ang="0">
                    <a:pos x="10" y="61"/>
                  </a:cxn>
                  <a:cxn ang="0">
                    <a:pos x="9" y="43"/>
                  </a:cxn>
                  <a:cxn ang="0">
                    <a:pos x="10" y="34"/>
                  </a:cxn>
                  <a:cxn ang="0">
                    <a:pos x="10" y="24"/>
                  </a:cxn>
                  <a:cxn ang="0">
                    <a:pos x="12" y="15"/>
                  </a:cxn>
                  <a:cxn ang="0">
                    <a:pos x="15" y="6"/>
                  </a:cxn>
                  <a:cxn ang="0">
                    <a:pos x="15" y="6"/>
                  </a:cxn>
                  <a:cxn ang="0">
                    <a:pos x="15" y="4"/>
                  </a:cxn>
                  <a:cxn ang="0">
                    <a:pos x="14" y="3"/>
                  </a:cxn>
                  <a:cxn ang="0">
                    <a:pos x="13" y="1"/>
                  </a:cxn>
                  <a:cxn ang="0">
                    <a:pos x="12" y="0"/>
                  </a:cxn>
                  <a:cxn ang="0">
                    <a:pos x="8" y="0"/>
                  </a:cxn>
                  <a:cxn ang="0">
                    <a:pos x="7" y="1"/>
                  </a:cxn>
                  <a:cxn ang="0">
                    <a:pos x="6" y="4"/>
                  </a:cxn>
                  <a:cxn ang="0">
                    <a:pos x="6" y="4"/>
                  </a:cxn>
                </a:cxnLst>
                <a:rect l="0" t="0" r="r" b="b"/>
                <a:pathLst>
                  <a:path w="15" h="85">
                    <a:moveTo>
                      <a:pt x="6" y="4"/>
                    </a:moveTo>
                    <a:lnTo>
                      <a:pt x="6" y="4"/>
                    </a:lnTo>
                    <a:lnTo>
                      <a:pt x="3" y="13"/>
                    </a:lnTo>
                    <a:lnTo>
                      <a:pt x="1" y="22"/>
                    </a:lnTo>
                    <a:lnTo>
                      <a:pt x="0" y="32"/>
                    </a:lnTo>
                    <a:lnTo>
                      <a:pt x="0" y="42"/>
                    </a:lnTo>
                    <a:lnTo>
                      <a:pt x="1" y="61"/>
                    </a:lnTo>
                    <a:lnTo>
                      <a:pt x="1" y="81"/>
                    </a:lnTo>
                    <a:lnTo>
                      <a:pt x="1" y="81"/>
                    </a:lnTo>
                    <a:lnTo>
                      <a:pt x="2" y="83"/>
                    </a:lnTo>
                    <a:lnTo>
                      <a:pt x="3" y="84"/>
                    </a:lnTo>
                    <a:lnTo>
                      <a:pt x="4" y="85"/>
                    </a:lnTo>
                    <a:lnTo>
                      <a:pt x="6" y="85"/>
                    </a:lnTo>
                    <a:lnTo>
                      <a:pt x="7" y="85"/>
                    </a:lnTo>
                    <a:lnTo>
                      <a:pt x="9" y="84"/>
                    </a:lnTo>
                    <a:lnTo>
                      <a:pt x="10" y="83"/>
                    </a:lnTo>
                    <a:lnTo>
                      <a:pt x="10" y="81"/>
                    </a:lnTo>
                    <a:lnTo>
                      <a:pt x="10" y="81"/>
                    </a:lnTo>
                    <a:lnTo>
                      <a:pt x="10" y="61"/>
                    </a:lnTo>
                    <a:lnTo>
                      <a:pt x="9" y="43"/>
                    </a:lnTo>
                    <a:lnTo>
                      <a:pt x="10" y="34"/>
                    </a:lnTo>
                    <a:lnTo>
                      <a:pt x="10" y="24"/>
                    </a:lnTo>
                    <a:lnTo>
                      <a:pt x="12" y="15"/>
                    </a:lnTo>
                    <a:lnTo>
                      <a:pt x="15" y="6"/>
                    </a:lnTo>
                    <a:lnTo>
                      <a:pt x="15" y="6"/>
                    </a:lnTo>
                    <a:lnTo>
                      <a:pt x="15" y="4"/>
                    </a:lnTo>
                    <a:lnTo>
                      <a:pt x="14" y="3"/>
                    </a:lnTo>
                    <a:lnTo>
                      <a:pt x="13" y="1"/>
                    </a:lnTo>
                    <a:lnTo>
                      <a:pt x="12" y="0"/>
                    </a:lnTo>
                    <a:lnTo>
                      <a:pt x="8" y="0"/>
                    </a:lnTo>
                    <a:lnTo>
                      <a:pt x="7" y="1"/>
                    </a:lnTo>
                    <a:lnTo>
                      <a:pt x="6" y="4"/>
                    </a:lnTo>
                    <a:lnTo>
                      <a:pt x="6"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34" name="Freeform 593"/>
              <p:cNvSpPr/>
              <p:nvPr/>
            </p:nvSpPr>
            <p:spPr bwMode="auto">
              <a:xfrm>
                <a:off x="5567363" y="2338388"/>
                <a:ext cx="4763" cy="30163"/>
              </a:xfrm>
              <a:custGeom>
                <a:avLst/>
                <a:gdLst/>
                <a:ahLst/>
                <a:cxnLst>
                  <a:cxn ang="0">
                    <a:pos x="0" y="4"/>
                  </a:cxn>
                  <a:cxn ang="0">
                    <a:pos x="0" y="52"/>
                  </a:cxn>
                  <a:cxn ang="0">
                    <a:pos x="0" y="52"/>
                  </a:cxn>
                  <a:cxn ang="0">
                    <a:pos x="0" y="54"/>
                  </a:cxn>
                  <a:cxn ang="0">
                    <a:pos x="1" y="55"/>
                  </a:cxn>
                  <a:cxn ang="0">
                    <a:pos x="3" y="56"/>
                  </a:cxn>
                  <a:cxn ang="0">
                    <a:pos x="4" y="56"/>
                  </a:cxn>
                  <a:cxn ang="0">
                    <a:pos x="6" y="56"/>
                  </a:cxn>
                  <a:cxn ang="0">
                    <a:pos x="8" y="55"/>
                  </a:cxn>
                  <a:cxn ang="0">
                    <a:pos x="9" y="54"/>
                  </a:cxn>
                  <a:cxn ang="0">
                    <a:pos x="9" y="52"/>
                  </a:cxn>
                  <a:cxn ang="0">
                    <a:pos x="9" y="4"/>
                  </a:cxn>
                  <a:cxn ang="0">
                    <a:pos x="9"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9" h="56">
                    <a:moveTo>
                      <a:pt x="0" y="4"/>
                    </a:moveTo>
                    <a:lnTo>
                      <a:pt x="0" y="52"/>
                    </a:lnTo>
                    <a:lnTo>
                      <a:pt x="0" y="52"/>
                    </a:lnTo>
                    <a:lnTo>
                      <a:pt x="0" y="54"/>
                    </a:lnTo>
                    <a:lnTo>
                      <a:pt x="1" y="55"/>
                    </a:lnTo>
                    <a:lnTo>
                      <a:pt x="3" y="56"/>
                    </a:lnTo>
                    <a:lnTo>
                      <a:pt x="4" y="56"/>
                    </a:lnTo>
                    <a:lnTo>
                      <a:pt x="6" y="56"/>
                    </a:lnTo>
                    <a:lnTo>
                      <a:pt x="8" y="55"/>
                    </a:lnTo>
                    <a:lnTo>
                      <a:pt x="9" y="54"/>
                    </a:lnTo>
                    <a:lnTo>
                      <a:pt x="9" y="52"/>
                    </a:lnTo>
                    <a:lnTo>
                      <a:pt x="9" y="4"/>
                    </a:lnTo>
                    <a:lnTo>
                      <a:pt x="9" y="4"/>
                    </a:lnTo>
                    <a:lnTo>
                      <a:pt x="9" y="2"/>
                    </a:lnTo>
                    <a:lnTo>
                      <a:pt x="8" y="1"/>
                    </a:lnTo>
                    <a:lnTo>
                      <a:pt x="6" y="0"/>
                    </a:lnTo>
                    <a:lnTo>
                      <a:pt x="4" y="0"/>
                    </a:lnTo>
                    <a:lnTo>
                      <a:pt x="3" y="0"/>
                    </a:lnTo>
                    <a:lnTo>
                      <a:pt x="1" y="1"/>
                    </a:lnTo>
                    <a:lnTo>
                      <a:pt x="0" y="2"/>
                    </a:lnTo>
                    <a:lnTo>
                      <a:pt x="0" y="4"/>
                    </a:lnTo>
                    <a:lnTo>
                      <a:pt x="0"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35" name="Freeform 594"/>
              <p:cNvSpPr/>
              <p:nvPr/>
            </p:nvSpPr>
            <p:spPr bwMode="auto">
              <a:xfrm>
                <a:off x="5591176" y="2354263"/>
                <a:ext cx="7938" cy="36513"/>
              </a:xfrm>
              <a:custGeom>
                <a:avLst/>
                <a:gdLst/>
                <a:ahLst/>
                <a:cxnLst>
                  <a:cxn ang="0">
                    <a:pos x="7" y="2"/>
                  </a:cxn>
                  <a:cxn ang="0">
                    <a:pos x="7" y="2"/>
                  </a:cxn>
                  <a:cxn ang="0">
                    <a:pos x="4" y="10"/>
                  </a:cxn>
                  <a:cxn ang="0">
                    <a:pos x="1" y="17"/>
                  </a:cxn>
                  <a:cxn ang="0">
                    <a:pos x="0" y="26"/>
                  </a:cxn>
                  <a:cxn ang="0">
                    <a:pos x="0" y="34"/>
                  </a:cxn>
                  <a:cxn ang="0">
                    <a:pos x="0" y="49"/>
                  </a:cxn>
                  <a:cxn ang="0">
                    <a:pos x="1" y="66"/>
                  </a:cxn>
                  <a:cxn ang="0">
                    <a:pos x="1" y="66"/>
                  </a:cxn>
                  <a:cxn ang="0">
                    <a:pos x="1" y="68"/>
                  </a:cxn>
                  <a:cxn ang="0">
                    <a:pos x="2" y="70"/>
                  </a:cxn>
                  <a:cxn ang="0">
                    <a:pos x="5" y="70"/>
                  </a:cxn>
                  <a:cxn ang="0">
                    <a:pos x="6" y="71"/>
                  </a:cxn>
                  <a:cxn ang="0">
                    <a:pos x="8" y="70"/>
                  </a:cxn>
                  <a:cxn ang="0">
                    <a:pos x="10" y="70"/>
                  </a:cxn>
                  <a:cxn ang="0">
                    <a:pos x="11" y="68"/>
                  </a:cxn>
                  <a:cxn ang="0">
                    <a:pos x="11" y="66"/>
                  </a:cxn>
                  <a:cxn ang="0">
                    <a:pos x="11" y="66"/>
                  </a:cxn>
                  <a:cxn ang="0">
                    <a:pos x="10" y="36"/>
                  </a:cxn>
                  <a:cxn ang="0">
                    <a:pos x="10" y="29"/>
                  </a:cxn>
                  <a:cxn ang="0">
                    <a:pos x="11" y="22"/>
                  </a:cxn>
                  <a:cxn ang="0">
                    <a:pos x="12" y="14"/>
                  </a:cxn>
                  <a:cxn ang="0">
                    <a:pos x="15" y="7"/>
                  </a:cxn>
                  <a:cxn ang="0">
                    <a:pos x="15" y="7"/>
                  </a:cxn>
                  <a:cxn ang="0">
                    <a:pos x="15" y="5"/>
                  </a:cxn>
                  <a:cxn ang="0">
                    <a:pos x="15" y="3"/>
                  </a:cxn>
                  <a:cxn ang="0">
                    <a:pos x="13" y="1"/>
                  </a:cxn>
                  <a:cxn ang="0">
                    <a:pos x="11" y="0"/>
                  </a:cxn>
                  <a:cxn ang="0">
                    <a:pos x="10" y="0"/>
                  </a:cxn>
                  <a:cxn ang="0">
                    <a:pos x="8" y="1"/>
                  </a:cxn>
                  <a:cxn ang="0">
                    <a:pos x="7" y="2"/>
                  </a:cxn>
                  <a:cxn ang="0">
                    <a:pos x="7" y="2"/>
                  </a:cxn>
                </a:cxnLst>
                <a:rect l="0" t="0" r="r" b="b"/>
                <a:pathLst>
                  <a:path w="15" h="71">
                    <a:moveTo>
                      <a:pt x="7" y="2"/>
                    </a:moveTo>
                    <a:lnTo>
                      <a:pt x="7" y="2"/>
                    </a:lnTo>
                    <a:lnTo>
                      <a:pt x="4" y="10"/>
                    </a:lnTo>
                    <a:lnTo>
                      <a:pt x="1" y="17"/>
                    </a:lnTo>
                    <a:lnTo>
                      <a:pt x="0" y="26"/>
                    </a:lnTo>
                    <a:lnTo>
                      <a:pt x="0" y="34"/>
                    </a:lnTo>
                    <a:lnTo>
                      <a:pt x="0" y="49"/>
                    </a:lnTo>
                    <a:lnTo>
                      <a:pt x="1" y="66"/>
                    </a:lnTo>
                    <a:lnTo>
                      <a:pt x="1" y="66"/>
                    </a:lnTo>
                    <a:lnTo>
                      <a:pt x="1" y="68"/>
                    </a:lnTo>
                    <a:lnTo>
                      <a:pt x="2" y="70"/>
                    </a:lnTo>
                    <a:lnTo>
                      <a:pt x="5" y="70"/>
                    </a:lnTo>
                    <a:lnTo>
                      <a:pt x="6" y="71"/>
                    </a:lnTo>
                    <a:lnTo>
                      <a:pt x="8" y="70"/>
                    </a:lnTo>
                    <a:lnTo>
                      <a:pt x="10" y="70"/>
                    </a:lnTo>
                    <a:lnTo>
                      <a:pt x="11" y="68"/>
                    </a:lnTo>
                    <a:lnTo>
                      <a:pt x="11" y="66"/>
                    </a:lnTo>
                    <a:lnTo>
                      <a:pt x="11" y="66"/>
                    </a:lnTo>
                    <a:lnTo>
                      <a:pt x="10" y="36"/>
                    </a:lnTo>
                    <a:lnTo>
                      <a:pt x="10" y="29"/>
                    </a:lnTo>
                    <a:lnTo>
                      <a:pt x="11" y="22"/>
                    </a:lnTo>
                    <a:lnTo>
                      <a:pt x="12" y="14"/>
                    </a:lnTo>
                    <a:lnTo>
                      <a:pt x="15" y="7"/>
                    </a:lnTo>
                    <a:lnTo>
                      <a:pt x="15" y="7"/>
                    </a:lnTo>
                    <a:lnTo>
                      <a:pt x="15" y="5"/>
                    </a:lnTo>
                    <a:lnTo>
                      <a:pt x="15" y="3"/>
                    </a:lnTo>
                    <a:lnTo>
                      <a:pt x="13" y="1"/>
                    </a:lnTo>
                    <a:lnTo>
                      <a:pt x="11" y="0"/>
                    </a:lnTo>
                    <a:lnTo>
                      <a:pt x="10" y="0"/>
                    </a:lnTo>
                    <a:lnTo>
                      <a:pt x="8" y="1"/>
                    </a:lnTo>
                    <a:lnTo>
                      <a:pt x="7" y="2"/>
                    </a:lnTo>
                    <a:lnTo>
                      <a:pt x="7"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36" name="Freeform 595"/>
              <p:cNvSpPr/>
              <p:nvPr/>
            </p:nvSpPr>
            <p:spPr bwMode="auto">
              <a:xfrm>
                <a:off x="5614988" y="2376488"/>
                <a:ext cx="4763" cy="36513"/>
              </a:xfrm>
              <a:custGeom>
                <a:avLst/>
                <a:gdLst/>
                <a:ahLst/>
                <a:cxnLst>
                  <a:cxn ang="0">
                    <a:pos x="0" y="5"/>
                  </a:cxn>
                  <a:cxn ang="0">
                    <a:pos x="0" y="67"/>
                  </a:cxn>
                  <a:cxn ang="0">
                    <a:pos x="0" y="67"/>
                  </a:cxn>
                  <a:cxn ang="0">
                    <a:pos x="0" y="68"/>
                  </a:cxn>
                  <a:cxn ang="0">
                    <a:pos x="1" y="70"/>
                  </a:cxn>
                  <a:cxn ang="0">
                    <a:pos x="3" y="71"/>
                  </a:cxn>
                  <a:cxn ang="0">
                    <a:pos x="5" y="71"/>
                  </a:cxn>
                  <a:cxn ang="0">
                    <a:pos x="6" y="71"/>
                  </a:cxn>
                  <a:cxn ang="0">
                    <a:pos x="8" y="70"/>
                  </a:cxn>
                  <a:cxn ang="0">
                    <a:pos x="9" y="68"/>
                  </a:cxn>
                  <a:cxn ang="0">
                    <a:pos x="9" y="67"/>
                  </a:cxn>
                  <a:cxn ang="0">
                    <a:pos x="9" y="5"/>
                  </a:cxn>
                  <a:cxn ang="0">
                    <a:pos x="9" y="5"/>
                  </a:cxn>
                  <a:cxn ang="0">
                    <a:pos x="9" y="3"/>
                  </a:cxn>
                  <a:cxn ang="0">
                    <a:pos x="8" y="2"/>
                  </a:cxn>
                  <a:cxn ang="0">
                    <a:pos x="6" y="1"/>
                  </a:cxn>
                  <a:cxn ang="0">
                    <a:pos x="5" y="0"/>
                  </a:cxn>
                  <a:cxn ang="0">
                    <a:pos x="3" y="1"/>
                  </a:cxn>
                  <a:cxn ang="0">
                    <a:pos x="1" y="2"/>
                  </a:cxn>
                  <a:cxn ang="0">
                    <a:pos x="0" y="3"/>
                  </a:cxn>
                  <a:cxn ang="0">
                    <a:pos x="0" y="5"/>
                  </a:cxn>
                  <a:cxn ang="0">
                    <a:pos x="0" y="5"/>
                  </a:cxn>
                </a:cxnLst>
                <a:rect l="0" t="0" r="r" b="b"/>
                <a:pathLst>
                  <a:path w="9" h="71">
                    <a:moveTo>
                      <a:pt x="0" y="5"/>
                    </a:moveTo>
                    <a:lnTo>
                      <a:pt x="0" y="67"/>
                    </a:lnTo>
                    <a:lnTo>
                      <a:pt x="0" y="67"/>
                    </a:lnTo>
                    <a:lnTo>
                      <a:pt x="0" y="68"/>
                    </a:lnTo>
                    <a:lnTo>
                      <a:pt x="1" y="70"/>
                    </a:lnTo>
                    <a:lnTo>
                      <a:pt x="3" y="71"/>
                    </a:lnTo>
                    <a:lnTo>
                      <a:pt x="5" y="71"/>
                    </a:lnTo>
                    <a:lnTo>
                      <a:pt x="6" y="71"/>
                    </a:lnTo>
                    <a:lnTo>
                      <a:pt x="8" y="70"/>
                    </a:lnTo>
                    <a:lnTo>
                      <a:pt x="9" y="68"/>
                    </a:lnTo>
                    <a:lnTo>
                      <a:pt x="9" y="67"/>
                    </a:lnTo>
                    <a:lnTo>
                      <a:pt x="9" y="5"/>
                    </a:lnTo>
                    <a:lnTo>
                      <a:pt x="9" y="5"/>
                    </a:lnTo>
                    <a:lnTo>
                      <a:pt x="9" y="3"/>
                    </a:lnTo>
                    <a:lnTo>
                      <a:pt x="8" y="2"/>
                    </a:lnTo>
                    <a:lnTo>
                      <a:pt x="6" y="1"/>
                    </a:lnTo>
                    <a:lnTo>
                      <a:pt x="5" y="0"/>
                    </a:lnTo>
                    <a:lnTo>
                      <a:pt x="3" y="1"/>
                    </a:lnTo>
                    <a:lnTo>
                      <a:pt x="1" y="2"/>
                    </a:lnTo>
                    <a:lnTo>
                      <a:pt x="0"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37" name="Freeform 596"/>
              <p:cNvSpPr/>
              <p:nvPr/>
            </p:nvSpPr>
            <p:spPr bwMode="auto">
              <a:xfrm>
                <a:off x="5637213" y="2398713"/>
                <a:ext cx="4763" cy="34925"/>
              </a:xfrm>
              <a:custGeom>
                <a:avLst/>
                <a:gdLst/>
                <a:ahLst/>
                <a:cxnLst>
                  <a:cxn ang="0">
                    <a:pos x="0" y="4"/>
                  </a:cxn>
                  <a:cxn ang="0">
                    <a:pos x="0" y="61"/>
                  </a:cxn>
                  <a:cxn ang="0">
                    <a:pos x="0" y="61"/>
                  </a:cxn>
                  <a:cxn ang="0">
                    <a:pos x="1" y="63"/>
                  </a:cxn>
                  <a:cxn ang="0">
                    <a:pos x="2" y="65"/>
                  </a:cxn>
                  <a:cxn ang="0">
                    <a:pos x="3" y="65"/>
                  </a:cxn>
                  <a:cxn ang="0">
                    <a:pos x="5" y="66"/>
                  </a:cxn>
                  <a:cxn ang="0">
                    <a:pos x="7" y="65"/>
                  </a:cxn>
                  <a:cxn ang="0">
                    <a:pos x="8" y="65"/>
                  </a:cxn>
                  <a:cxn ang="0">
                    <a:pos x="9" y="63"/>
                  </a:cxn>
                  <a:cxn ang="0">
                    <a:pos x="10" y="61"/>
                  </a:cxn>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Lst>
                <a:rect l="0" t="0" r="r" b="b"/>
                <a:pathLst>
                  <a:path w="10" h="66">
                    <a:moveTo>
                      <a:pt x="0" y="4"/>
                    </a:moveTo>
                    <a:lnTo>
                      <a:pt x="0" y="61"/>
                    </a:lnTo>
                    <a:lnTo>
                      <a:pt x="0" y="61"/>
                    </a:lnTo>
                    <a:lnTo>
                      <a:pt x="1" y="63"/>
                    </a:lnTo>
                    <a:lnTo>
                      <a:pt x="2" y="65"/>
                    </a:lnTo>
                    <a:lnTo>
                      <a:pt x="3" y="65"/>
                    </a:lnTo>
                    <a:lnTo>
                      <a:pt x="5" y="66"/>
                    </a:lnTo>
                    <a:lnTo>
                      <a:pt x="7" y="65"/>
                    </a:lnTo>
                    <a:lnTo>
                      <a:pt x="8" y="65"/>
                    </a:lnTo>
                    <a:lnTo>
                      <a:pt x="9" y="63"/>
                    </a:lnTo>
                    <a:lnTo>
                      <a:pt x="10" y="61"/>
                    </a:lnTo>
                    <a:lnTo>
                      <a:pt x="10" y="4"/>
                    </a:lnTo>
                    <a:lnTo>
                      <a:pt x="10" y="4"/>
                    </a:lnTo>
                    <a:lnTo>
                      <a:pt x="9" y="2"/>
                    </a:lnTo>
                    <a:lnTo>
                      <a:pt x="8" y="1"/>
                    </a:lnTo>
                    <a:lnTo>
                      <a:pt x="7" y="0"/>
                    </a:lnTo>
                    <a:lnTo>
                      <a:pt x="5" y="0"/>
                    </a:lnTo>
                    <a:lnTo>
                      <a:pt x="3" y="0"/>
                    </a:lnTo>
                    <a:lnTo>
                      <a:pt x="2" y="1"/>
                    </a:lnTo>
                    <a:lnTo>
                      <a:pt x="1" y="2"/>
                    </a:lnTo>
                    <a:lnTo>
                      <a:pt x="0" y="4"/>
                    </a:lnTo>
                    <a:lnTo>
                      <a:pt x="0"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38" name="Freeform 597"/>
              <p:cNvSpPr/>
              <p:nvPr/>
            </p:nvSpPr>
            <p:spPr bwMode="auto">
              <a:xfrm>
                <a:off x="5657851" y="2419350"/>
                <a:ext cx="4763" cy="36513"/>
              </a:xfrm>
              <a:custGeom>
                <a:avLst/>
                <a:gdLst/>
                <a:ahLst/>
                <a:cxnLst>
                  <a:cxn ang="0">
                    <a:pos x="0" y="5"/>
                  </a:cxn>
                  <a:cxn ang="0">
                    <a:pos x="0" y="67"/>
                  </a:cxn>
                  <a:cxn ang="0">
                    <a:pos x="0" y="67"/>
                  </a:cxn>
                  <a:cxn ang="0">
                    <a:pos x="0" y="69"/>
                  </a:cxn>
                  <a:cxn ang="0">
                    <a:pos x="2" y="70"/>
                  </a:cxn>
                  <a:cxn ang="0">
                    <a:pos x="3" y="71"/>
                  </a:cxn>
                  <a:cxn ang="0">
                    <a:pos x="6" y="71"/>
                  </a:cxn>
                  <a:cxn ang="0">
                    <a:pos x="7" y="71"/>
                  </a:cxn>
                  <a:cxn ang="0">
                    <a:pos x="9" y="70"/>
                  </a:cxn>
                  <a:cxn ang="0">
                    <a:pos x="10" y="69"/>
                  </a:cxn>
                  <a:cxn ang="0">
                    <a:pos x="10" y="67"/>
                  </a:cxn>
                  <a:cxn ang="0">
                    <a:pos x="10" y="5"/>
                  </a:cxn>
                  <a:cxn ang="0">
                    <a:pos x="10" y="5"/>
                  </a:cxn>
                  <a:cxn ang="0">
                    <a:pos x="10" y="3"/>
                  </a:cxn>
                  <a:cxn ang="0">
                    <a:pos x="9" y="2"/>
                  </a:cxn>
                  <a:cxn ang="0">
                    <a:pos x="7" y="1"/>
                  </a:cxn>
                  <a:cxn ang="0">
                    <a:pos x="6" y="0"/>
                  </a:cxn>
                  <a:cxn ang="0">
                    <a:pos x="3" y="1"/>
                  </a:cxn>
                  <a:cxn ang="0">
                    <a:pos x="2" y="2"/>
                  </a:cxn>
                  <a:cxn ang="0">
                    <a:pos x="0" y="3"/>
                  </a:cxn>
                  <a:cxn ang="0">
                    <a:pos x="0" y="5"/>
                  </a:cxn>
                  <a:cxn ang="0">
                    <a:pos x="0" y="5"/>
                  </a:cxn>
                </a:cxnLst>
                <a:rect l="0" t="0" r="r" b="b"/>
                <a:pathLst>
                  <a:path w="10" h="71">
                    <a:moveTo>
                      <a:pt x="0" y="5"/>
                    </a:moveTo>
                    <a:lnTo>
                      <a:pt x="0" y="67"/>
                    </a:lnTo>
                    <a:lnTo>
                      <a:pt x="0" y="67"/>
                    </a:lnTo>
                    <a:lnTo>
                      <a:pt x="0" y="69"/>
                    </a:lnTo>
                    <a:lnTo>
                      <a:pt x="2" y="70"/>
                    </a:lnTo>
                    <a:lnTo>
                      <a:pt x="3" y="71"/>
                    </a:lnTo>
                    <a:lnTo>
                      <a:pt x="6" y="71"/>
                    </a:lnTo>
                    <a:lnTo>
                      <a:pt x="7" y="71"/>
                    </a:lnTo>
                    <a:lnTo>
                      <a:pt x="9" y="70"/>
                    </a:lnTo>
                    <a:lnTo>
                      <a:pt x="10" y="69"/>
                    </a:lnTo>
                    <a:lnTo>
                      <a:pt x="10" y="67"/>
                    </a:lnTo>
                    <a:lnTo>
                      <a:pt x="10" y="5"/>
                    </a:lnTo>
                    <a:lnTo>
                      <a:pt x="10" y="5"/>
                    </a:lnTo>
                    <a:lnTo>
                      <a:pt x="10" y="3"/>
                    </a:lnTo>
                    <a:lnTo>
                      <a:pt x="9" y="2"/>
                    </a:lnTo>
                    <a:lnTo>
                      <a:pt x="7" y="1"/>
                    </a:lnTo>
                    <a:lnTo>
                      <a:pt x="6" y="0"/>
                    </a:lnTo>
                    <a:lnTo>
                      <a:pt x="3" y="1"/>
                    </a:lnTo>
                    <a:lnTo>
                      <a:pt x="2" y="2"/>
                    </a:lnTo>
                    <a:lnTo>
                      <a:pt x="0"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39" name="Freeform 598"/>
              <p:cNvSpPr/>
              <p:nvPr/>
            </p:nvSpPr>
            <p:spPr bwMode="auto">
              <a:xfrm>
                <a:off x="5680076" y="2441575"/>
                <a:ext cx="7938" cy="36513"/>
              </a:xfrm>
              <a:custGeom>
                <a:avLst/>
                <a:gdLst/>
                <a:ahLst/>
                <a:cxnLst>
                  <a:cxn ang="0">
                    <a:pos x="14" y="65"/>
                  </a:cxn>
                  <a:cxn ang="0">
                    <a:pos x="14" y="65"/>
                  </a:cxn>
                  <a:cxn ang="0">
                    <a:pos x="11" y="50"/>
                  </a:cxn>
                  <a:cxn ang="0">
                    <a:pos x="10" y="35"/>
                  </a:cxn>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36"/>
                  </a:cxn>
                  <a:cxn ang="0">
                    <a:pos x="2" y="52"/>
                  </a:cxn>
                  <a:cxn ang="0">
                    <a:pos x="5" y="67"/>
                  </a:cxn>
                  <a:cxn ang="0">
                    <a:pos x="5" y="67"/>
                  </a:cxn>
                  <a:cxn ang="0">
                    <a:pos x="6" y="69"/>
                  </a:cxn>
                  <a:cxn ang="0">
                    <a:pos x="7" y="70"/>
                  </a:cxn>
                  <a:cxn ang="0">
                    <a:pos x="9" y="70"/>
                  </a:cxn>
                  <a:cxn ang="0">
                    <a:pos x="11" y="70"/>
                  </a:cxn>
                  <a:cxn ang="0">
                    <a:pos x="12" y="69"/>
                  </a:cxn>
                  <a:cxn ang="0">
                    <a:pos x="13" y="68"/>
                  </a:cxn>
                  <a:cxn ang="0">
                    <a:pos x="14" y="67"/>
                  </a:cxn>
                  <a:cxn ang="0">
                    <a:pos x="14" y="65"/>
                  </a:cxn>
                  <a:cxn ang="0">
                    <a:pos x="14" y="65"/>
                  </a:cxn>
                </a:cxnLst>
                <a:rect l="0" t="0" r="r" b="b"/>
                <a:pathLst>
                  <a:path w="14" h="70">
                    <a:moveTo>
                      <a:pt x="14" y="65"/>
                    </a:moveTo>
                    <a:lnTo>
                      <a:pt x="14" y="65"/>
                    </a:lnTo>
                    <a:lnTo>
                      <a:pt x="11" y="50"/>
                    </a:lnTo>
                    <a:lnTo>
                      <a:pt x="10" y="35"/>
                    </a:lnTo>
                    <a:lnTo>
                      <a:pt x="10" y="4"/>
                    </a:lnTo>
                    <a:lnTo>
                      <a:pt x="10" y="4"/>
                    </a:lnTo>
                    <a:lnTo>
                      <a:pt x="9" y="2"/>
                    </a:lnTo>
                    <a:lnTo>
                      <a:pt x="8" y="1"/>
                    </a:lnTo>
                    <a:lnTo>
                      <a:pt x="7" y="0"/>
                    </a:lnTo>
                    <a:lnTo>
                      <a:pt x="5" y="0"/>
                    </a:lnTo>
                    <a:lnTo>
                      <a:pt x="3" y="0"/>
                    </a:lnTo>
                    <a:lnTo>
                      <a:pt x="2" y="1"/>
                    </a:lnTo>
                    <a:lnTo>
                      <a:pt x="1" y="2"/>
                    </a:lnTo>
                    <a:lnTo>
                      <a:pt x="0" y="4"/>
                    </a:lnTo>
                    <a:lnTo>
                      <a:pt x="0" y="4"/>
                    </a:lnTo>
                    <a:lnTo>
                      <a:pt x="1" y="36"/>
                    </a:lnTo>
                    <a:lnTo>
                      <a:pt x="2" y="52"/>
                    </a:lnTo>
                    <a:lnTo>
                      <a:pt x="5" y="67"/>
                    </a:lnTo>
                    <a:lnTo>
                      <a:pt x="5" y="67"/>
                    </a:lnTo>
                    <a:lnTo>
                      <a:pt x="6" y="69"/>
                    </a:lnTo>
                    <a:lnTo>
                      <a:pt x="7" y="70"/>
                    </a:lnTo>
                    <a:lnTo>
                      <a:pt x="9" y="70"/>
                    </a:lnTo>
                    <a:lnTo>
                      <a:pt x="11" y="70"/>
                    </a:lnTo>
                    <a:lnTo>
                      <a:pt x="12" y="69"/>
                    </a:lnTo>
                    <a:lnTo>
                      <a:pt x="13" y="68"/>
                    </a:lnTo>
                    <a:lnTo>
                      <a:pt x="14" y="67"/>
                    </a:lnTo>
                    <a:lnTo>
                      <a:pt x="14" y="65"/>
                    </a:lnTo>
                    <a:lnTo>
                      <a:pt x="14" y="6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40" name="Freeform 599"/>
              <p:cNvSpPr/>
              <p:nvPr/>
            </p:nvSpPr>
            <p:spPr bwMode="auto">
              <a:xfrm>
                <a:off x="5705476" y="2463800"/>
                <a:ext cx="7938" cy="31750"/>
              </a:xfrm>
              <a:custGeom>
                <a:avLst/>
                <a:gdLst/>
                <a:ahLst/>
                <a:cxnLst>
                  <a:cxn ang="0">
                    <a:pos x="10" y="35"/>
                  </a:cxn>
                  <a:cxn ang="0">
                    <a:pos x="10" y="5"/>
                  </a:cxn>
                  <a:cxn ang="0">
                    <a:pos x="10" y="5"/>
                  </a:cxn>
                  <a:cxn ang="0">
                    <a:pos x="10" y="3"/>
                  </a:cxn>
                  <a:cxn ang="0">
                    <a:pos x="8" y="1"/>
                  </a:cxn>
                  <a:cxn ang="0">
                    <a:pos x="7" y="0"/>
                  </a:cxn>
                  <a:cxn ang="0">
                    <a:pos x="5" y="0"/>
                  </a:cxn>
                  <a:cxn ang="0">
                    <a:pos x="3" y="0"/>
                  </a:cxn>
                  <a:cxn ang="0">
                    <a:pos x="2" y="1"/>
                  </a:cxn>
                  <a:cxn ang="0">
                    <a:pos x="1" y="3"/>
                  </a:cxn>
                  <a:cxn ang="0">
                    <a:pos x="0" y="5"/>
                  </a:cxn>
                  <a:cxn ang="0">
                    <a:pos x="0" y="33"/>
                  </a:cxn>
                  <a:cxn ang="0">
                    <a:pos x="0" y="33"/>
                  </a:cxn>
                  <a:cxn ang="0">
                    <a:pos x="0" y="39"/>
                  </a:cxn>
                  <a:cxn ang="0">
                    <a:pos x="1" y="45"/>
                  </a:cxn>
                  <a:cxn ang="0">
                    <a:pos x="1" y="45"/>
                  </a:cxn>
                  <a:cxn ang="0">
                    <a:pos x="3" y="50"/>
                  </a:cxn>
                  <a:cxn ang="0">
                    <a:pos x="5" y="56"/>
                  </a:cxn>
                  <a:cxn ang="0">
                    <a:pos x="5" y="56"/>
                  </a:cxn>
                  <a:cxn ang="0">
                    <a:pos x="5" y="58"/>
                  </a:cxn>
                  <a:cxn ang="0">
                    <a:pos x="7" y="59"/>
                  </a:cxn>
                  <a:cxn ang="0">
                    <a:pos x="11" y="60"/>
                  </a:cxn>
                  <a:cxn ang="0">
                    <a:pos x="13" y="60"/>
                  </a:cxn>
                  <a:cxn ang="0">
                    <a:pos x="14" y="59"/>
                  </a:cxn>
                  <a:cxn ang="0">
                    <a:pos x="15" y="58"/>
                  </a:cxn>
                  <a:cxn ang="0">
                    <a:pos x="15" y="56"/>
                  </a:cxn>
                  <a:cxn ang="0">
                    <a:pos x="15" y="56"/>
                  </a:cxn>
                  <a:cxn ang="0">
                    <a:pos x="14" y="51"/>
                  </a:cxn>
                  <a:cxn ang="0">
                    <a:pos x="12" y="46"/>
                  </a:cxn>
                  <a:cxn ang="0">
                    <a:pos x="11" y="41"/>
                  </a:cxn>
                  <a:cxn ang="0">
                    <a:pos x="10" y="35"/>
                  </a:cxn>
                  <a:cxn ang="0">
                    <a:pos x="10" y="35"/>
                  </a:cxn>
                </a:cxnLst>
                <a:rect l="0" t="0" r="r" b="b"/>
                <a:pathLst>
                  <a:path w="15" h="60">
                    <a:moveTo>
                      <a:pt x="10" y="35"/>
                    </a:moveTo>
                    <a:lnTo>
                      <a:pt x="10" y="5"/>
                    </a:lnTo>
                    <a:lnTo>
                      <a:pt x="10" y="5"/>
                    </a:lnTo>
                    <a:lnTo>
                      <a:pt x="10" y="3"/>
                    </a:lnTo>
                    <a:lnTo>
                      <a:pt x="8" y="1"/>
                    </a:lnTo>
                    <a:lnTo>
                      <a:pt x="7" y="0"/>
                    </a:lnTo>
                    <a:lnTo>
                      <a:pt x="5" y="0"/>
                    </a:lnTo>
                    <a:lnTo>
                      <a:pt x="3" y="0"/>
                    </a:lnTo>
                    <a:lnTo>
                      <a:pt x="2" y="1"/>
                    </a:lnTo>
                    <a:lnTo>
                      <a:pt x="1" y="3"/>
                    </a:lnTo>
                    <a:lnTo>
                      <a:pt x="0" y="5"/>
                    </a:lnTo>
                    <a:lnTo>
                      <a:pt x="0" y="33"/>
                    </a:lnTo>
                    <a:lnTo>
                      <a:pt x="0" y="33"/>
                    </a:lnTo>
                    <a:lnTo>
                      <a:pt x="0" y="39"/>
                    </a:lnTo>
                    <a:lnTo>
                      <a:pt x="1" y="45"/>
                    </a:lnTo>
                    <a:lnTo>
                      <a:pt x="1" y="45"/>
                    </a:lnTo>
                    <a:lnTo>
                      <a:pt x="3" y="50"/>
                    </a:lnTo>
                    <a:lnTo>
                      <a:pt x="5" y="56"/>
                    </a:lnTo>
                    <a:lnTo>
                      <a:pt x="5" y="56"/>
                    </a:lnTo>
                    <a:lnTo>
                      <a:pt x="5" y="58"/>
                    </a:lnTo>
                    <a:lnTo>
                      <a:pt x="7" y="59"/>
                    </a:lnTo>
                    <a:lnTo>
                      <a:pt x="11" y="60"/>
                    </a:lnTo>
                    <a:lnTo>
                      <a:pt x="13" y="60"/>
                    </a:lnTo>
                    <a:lnTo>
                      <a:pt x="14" y="59"/>
                    </a:lnTo>
                    <a:lnTo>
                      <a:pt x="15" y="58"/>
                    </a:lnTo>
                    <a:lnTo>
                      <a:pt x="15" y="56"/>
                    </a:lnTo>
                    <a:lnTo>
                      <a:pt x="15" y="56"/>
                    </a:lnTo>
                    <a:lnTo>
                      <a:pt x="14" y="51"/>
                    </a:lnTo>
                    <a:lnTo>
                      <a:pt x="12" y="46"/>
                    </a:lnTo>
                    <a:lnTo>
                      <a:pt x="11" y="41"/>
                    </a:lnTo>
                    <a:lnTo>
                      <a:pt x="10" y="35"/>
                    </a:lnTo>
                    <a:lnTo>
                      <a:pt x="10" y="3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41" name="Freeform 600"/>
              <p:cNvSpPr/>
              <p:nvPr/>
            </p:nvSpPr>
            <p:spPr bwMode="auto">
              <a:xfrm>
                <a:off x="5730876" y="2486025"/>
                <a:ext cx="4763" cy="46038"/>
              </a:xfrm>
              <a:custGeom>
                <a:avLst/>
                <a:gdLst/>
                <a:ahLst/>
                <a:cxnLst>
                  <a:cxn ang="0">
                    <a:pos x="0" y="5"/>
                  </a:cxn>
                  <a:cxn ang="0">
                    <a:pos x="0" y="80"/>
                  </a:cxn>
                  <a:cxn ang="0">
                    <a:pos x="0" y="80"/>
                  </a:cxn>
                  <a:cxn ang="0">
                    <a:pos x="1" y="82"/>
                  </a:cxn>
                  <a:cxn ang="0">
                    <a:pos x="2" y="85"/>
                  </a:cxn>
                  <a:cxn ang="0">
                    <a:pos x="3" y="85"/>
                  </a:cxn>
                  <a:cxn ang="0">
                    <a:pos x="5" y="86"/>
                  </a:cxn>
                  <a:cxn ang="0">
                    <a:pos x="6" y="85"/>
                  </a:cxn>
                  <a:cxn ang="0">
                    <a:pos x="8" y="85"/>
                  </a:cxn>
                  <a:cxn ang="0">
                    <a:pos x="9" y="82"/>
                  </a:cxn>
                  <a:cxn ang="0">
                    <a:pos x="9" y="80"/>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6">
                    <a:moveTo>
                      <a:pt x="0" y="5"/>
                    </a:moveTo>
                    <a:lnTo>
                      <a:pt x="0" y="80"/>
                    </a:lnTo>
                    <a:lnTo>
                      <a:pt x="0" y="80"/>
                    </a:lnTo>
                    <a:lnTo>
                      <a:pt x="1" y="82"/>
                    </a:lnTo>
                    <a:lnTo>
                      <a:pt x="2" y="85"/>
                    </a:lnTo>
                    <a:lnTo>
                      <a:pt x="3" y="85"/>
                    </a:lnTo>
                    <a:lnTo>
                      <a:pt x="5" y="86"/>
                    </a:lnTo>
                    <a:lnTo>
                      <a:pt x="6" y="85"/>
                    </a:lnTo>
                    <a:lnTo>
                      <a:pt x="8" y="85"/>
                    </a:lnTo>
                    <a:lnTo>
                      <a:pt x="9" y="82"/>
                    </a:lnTo>
                    <a:lnTo>
                      <a:pt x="9" y="80"/>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42" name="Freeform 601"/>
              <p:cNvSpPr/>
              <p:nvPr/>
            </p:nvSpPr>
            <p:spPr bwMode="auto">
              <a:xfrm>
                <a:off x="5748338" y="2506663"/>
                <a:ext cx="4763" cy="42863"/>
              </a:xfrm>
              <a:custGeom>
                <a:avLst/>
                <a:gdLst/>
                <a:ahLst/>
                <a:cxnLst>
                  <a:cxn ang="0">
                    <a:pos x="0" y="5"/>
                  </a:cxn>
                  <a:cxn ang="0">
                    <a:pos x="0" y="75"/>
                  </a:cxn>
                  <a:cxn ang="0">
                    <a:pos x="0" y="75"/>
                  </a:cxn>
                  <a:cxn ang="0">
                    <a:pos x="1" y="78"/>
                  </a:cxn>
                  <a:cxn ang="0">
                    <a:pos x="2" y="80"/>
                  </a:cxn>
                  <a:cxn ang="0">
                    <a:pos x="3" y="81"/>
                  </a:cxn>
                  <a:cxn ang="0">
                    <a:pos x="5" y="81"/>
                  </a:cxn>
                  <a:cxn ang="0">
                    <a:pos x="7" y="81"/>
                  </a:cxn>
                  <a:cxn ang="0">
                    <a:pos x="8" y="80"/>
                  </a:cxn>
                  <a:cxn ang="0">
                    <a:pos x="9" y="78"/>
                  </a:cxn>
                  <a:cxn ang="0">
                    <a:pos x="10" y="75"/>
                  </a:cxn>
                  <a:cxn ang="0">
                    <a:pos x="10" y="5"/>
                  </a:cxn>
                  <a:cxn ang="0">
                    <a:pos x="10" y="5"/>
                  </a:cxn>
                  <a:cxn ang="0">
                    <a:pos x="9" y="3"/>
                  </a:cxn>
                  <a:cxn ang="0">
                    <a:pos x="8" y="1"/>
                  </a:cxn>
                  <a:cxn ang="0">
                    <a:pos x="7" y="0"/>
                  </a:cxn>
                  <a:cxn ang="0">
                    <a:pos x="5" y="0"/>
                  </a:cxn>
                  <a:cxn ang="0">
                    <a:pos x="3" y="0"/>
                  </a:cxn>
                  <a:cxn ang="0">
                    <a:pos x="2" y="1"/>
                  </a:cxn>
                  <a:cxn ang="0">
                    <a:pos x="1" y="3"/>
                  </a:cxn>
                  <a:cxn ang="0">
                    <a:pos x="0" y="5"/>
                  </a:cxn>
                  <a:cxn ang="0">
                    <a:pos x="0" y="5"/>
                  </a:cxn>
                </a:cxnLst>
                <a:rect l="0" t="0" r="r" b="b"/>
                <a:pathLst>
                  <a:path w="10" h="81">
                    <a:moveTo>
                      <a:pt x="0" y="5"/>
                    </a:moveTo>
                    <a:lnTo>
                      <a:pt x="0" y="75"/>
                    </a:lnTo>
                    <a:lnTo>
                      <a:pt x="0" y="75"/>
                    </a:lnTo>
                    <a:lnTo>
                      <a:pt x="1" y="78"/>
                    </a:lnTo>
                    <a:lnTo>
                      <a:pt x="2" y="80"/>
                    </a:lnTo>
                    <a:lnTo>
                      <a:pt x="3" y="81"/>
                    </a:lnTo>
                    <a:lnTo>
                      <a:pt x="5" y="81"/>
                    </a:lnTo>
                    <a:lnTo>
                      <a:pt x="7" y="81"/>
                    </a:lnTo>
                    <a:lnTo>
                      <a:pt x="8" y="80"/>
                    </a:lnTo>
                    <a:lnTo>
                      <a:pt x="9" y="78"/>
                    </a:lnTo>
                    <a:lnTo>
                      <a:pt x="10" y="75"/>
                    </a:lnTo>
                    <a:lnTo>
                      <a:pt x="10" y="5"/>
                    </a:lnTo>
                    <a:lnTo>
                      <a:pt x="10" y="5"/>
                    </a:lnTo>
                    <a:lnTo>
                      <a:pt x="9" y="3"/>
                    </a:lnTo>
                    <a:lnTo>
                      <a:pt x="8" y="1"/>
                    </a:lnTo>
                    <a:lnTo>
                      <a:pt x="7" y="0"/>
                    </a:lnTo>
                    <a:lnTo>
                      <a:pt x="5" y="0"/>
                    </a:lnTo>
                    <a:lnTo>
                      <a:pt x="3" y="0"/>
                    </a:lnTo>
                    <a:lnTo>
                      <a:pt x="2" y="1"/>
                    </a:lnTo>
                    <a:lnTo>
                      <a:pt x="1"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43" name="Freeform 602"/>
              <p:cNvSpPr/>
              <p:nvPr/>
            </p:nvSpPr>
            <p:spPr bwMode="auto">
              <a:xfrm>
                <a:off x="5761038" y="2528888"/>
                <a:ext cx="4763" cy="38100"/>
              </a:xfrm>
              <a:custGeom>
                <a:avLst/>
                <a:gdLst/>
                <a:ahLst/>
                <a:cxnLst>
                  <a:cxn ang="0">
                    <a:pos x="0" y="6"/>
                  </a:cxn>
                  <a:cxn ang="0">
                    <a:pos x="0" y="68"/>
                  </a:cxn>
                  <a:cxn ang="0">
                    <a:pos x="0" y="68"/>
                  </a:cxn>
                  <a:cxn ang="0">
                    <a:pos x="1" y="69"/>
                  </a:cxn>
                  <a:cxn ang="0">
                    <a:pos x="2" y="71"/>
                  </a:cxn>
                  <a:cxn ang="0">
                    <a:pos x="3" y="72"/>
                  </a:cxn>
                  <a:cxn ang="0">
                    <a:pos x="5" y="72"/>
                  </a:cxn>
                  <a:cxn ang="0">
                    <a:pos x="7" y="72"/>
                  </a:cxn>
                  <a:cxn ang="0">
                    <a:pos x="8" y="71"/>
                  </a:cxn>
                  <a:cxn ang="0">
                    <a:pos x="9" y="69"/>
                  </a:cxn>
                  <a:cxn ang="0">
                    <a:pos x="9" y="68"/>
                  </a:cxn>
                  <a:cxn ang="0">
                    <a:pos x="9" y="6"/>
                  </a:cxn>
                  <a:cxn ang="0">
                    <a:pos x="9" y="6"/>
                  </a:cxn>
                  <a:cxn ang="0">
                    <a:pos x="9" y="4"/>
                  </a:cxn>
                  <a:cxn ang="0">
                    <a:pos x="8" y="2"/>
                  </a:cxn>
                  <a:cxn ang="0">
                    <a:pos x="7" y="1"/>
                  </a:cxn>
                  <a:cxn ang="0">
                    <a:pos x="5" y="0"/>
                  </a:cxn>
                  <a:cxn ang="0">
                    <a:pos x="3" y="1"/>
                  </a:cxn>
                  <a:cxn ang="0">
                    <a:pos x="2" y="2"/>
                  </a:cxn>
                  <a:cxn ang="0">
                    <a:pos x="1" y="4"/>
                  </a:cxn>
                  <a:cxn ang="0">
                    <a:pos x="0" y="6"/>
                  </a:cxn>
                  <a:cxn ang="0">
                    <a:pos x="0" y="6"/>
                  </a:cxn>
                </a:cxnLst>
                <a:rect l="0" t="0" r="r" b="b"/>
                <a:pathLst>
                  <a:path w="9" h="72">
                    <a:moveTo>
                      <a:pt x="0" y="6"/>
                    </a:moveTo>
                    <a:lnTo>
                      <a:pt x="0" y="68"/>
                    </a:lnTo>
                    <a:lnTo>
                      <a:pt x="0" y="68"/>
                    </a:lnTo>
                    <a:lnTo>
                      <a:pt x="1" y="69"/>
                    </a:lnTo>
                    <a:lnTo>
                      <a:pt x="2" y="71"/>
                    </a:lnTo>
                    <a:lnTo>
                      <a:pt x="3" y="72"/>
                    </a:lnTo>
                    <a:lnTo>
                      <a:pt x="5" y="72"/>
                    </a:lnTo>
                    <a:lnTo>
                      <a:pt x="7" y="72"/>
                    </a:lnTo>
                    <a:lnTo>
                      <a:pt x="8" y="71"/>
                    </a:lnTo>
                    <a:lnTo>
                      <a:pt x="9" y="69"/>
                    </a:lnTo>
                    <a:lnTo>
                      <a:pt x="9" y="68"/>
                    </a:lnTo>
                    <a:lnTo>
                      <a:pt x="9" y="6"/>
                    </a:lnTo>
                    <a:lnTo>
                      <a:pt x="9" y="6"/>
                    </a:lnTo>
                    <a:lnTo>
                      <a:pt x="9" y="4"/>
                    </a:lnTo>
                    <a:lnTo>
                      <a:pt x="8" y="2"/>
                    </a:lnTo>
                    <a:lnTo>
                      <a:pt x="7" y="1"/>
                    </a:lnTo>
                    <a:lnTo>
                      <a:pt x="5" y="0"/>
                    </a:lnTo>
                    <a:lnTo>
                      <a:pt x="3" y="1"/>
                    </a:lnTo>
                    <a:lnTo>
                      <a:pt x="2" y="2"/>
                    </a:lnTo>
                    <a:lnTo>
                      <a:pt x="1" y="4"/>
                    </a:lnTo>
                    <a:lnTo>
                      <a:pt x="0" y="6"/>
                    </a:lnTo>
                    <a:lnTo>
                      <a:pt x="0" y="6"/>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44" name="Freeform 603"/>
              <p:cNvSpPr/>
              <p:nvPr/>
            </p:nvSpPr>
            <p:spPr bwMode="auto">
              <a:xfrm>
                <a:off x="5775326" y="2544763"/>
                <a:ext cx="4763" cy="39688"/>
              </a:xfrm>
              <a:custGeom>
                <a:avLst/>
                <a:gdLst/>
                <a:ahLst/>
                <a:cxnLst>
                  <a:cxn ang="0">
                    <a:pos x="0" y="4"/>
                  </a:cxn>
                  <a:cxn ang="0">
                    <a:pos x="0" y="72"/>
                  </a:cxn>
                  <a:cxn ang="0">
                    <a:pos x="0" y="72"/>
                  </a:cxn>
                  <a:cxn ang="0">
                    <a:pos x="0" y="74"/>
                  </a:cxn>
                  <a:cxn ang="0">
                    <a:pos x="2" y="75"/>
                  </a:cxn>
                  <a:cxn ang="0">
                    <a:pos x="4" y="76"/>
                  </a:cxn>
                  <a:cxn ang="0">
                    <a:pos x="5" y="76"/>
                  </a:cxn>
                  <a:cxn ang="0">
                    <a:pos x="7" y="76"/>
                  </a:cxn>
                  <a:cxn ang="0">
                    <a:pos x="9" y="75"/>
                  </a:cxn>
                  <a:cxn ang="0">
                    <a:pos x="10" y="74"/>
                  </a:cxn>
                  <a:cxn ang="0">
                    <a:pos x="10" y="72"/>
                  </a:cxn>
                  <a:cxn ang="0">
                    <a:pos x="10" y="4"/>
                  </a:cxn>
                  <a:cxn ang="0">
                    <a:pos x="10" y="4"/>
                  </a:cxn>
                  <a:cxn ang="0">
                    <a:pos x="10" y="2"/>
                  </a:cxn>
                  <a:cxn ang="0">
                    <a:pos x="9" y="1"/>
                  </a:cxn>
                  <a:cxn ang="0">
                    <a:pos x="7" y="0"/>
                  </a:cxn>
                  <a:cxn ang="0">
                    <a:pos x="5" y="0"/>
                  </a:cxn>
                  <a:cxn ang="0">
                    <a:pos x="4" y="0"/>
                  </a:cxn>
                  <a:cxn ang="0">
                    <a:pos x="2" y="1"/>
                  </a:cxn>
                  <a:cxn ang="0">
                    <a:pos x="0" y="2"/>
                  </a:cxn>
                  <a:cxn ang="0">
                    <a:pos x="0" y="4"/>
                  </a:cxn>
                  <a:cxn ang="0">
                    <a:pos x="0" y="4"/>
                  </a:cxn>
                </a:cxnLst>
                <a:rect l="0" t="0" r="r" b="b"/>
                <a:pathLst>
                  <a:path w="10" h="76">
                    <a:moveTo>
                      <a:pt x="0" y="4"/>
                    </a:moveTo>
                    <a:lnTo>
                      <a:pt x="0" y="72"/>
                    </a:lnTo>
                    <a:lnTo>
                      <a:pt x="0" y="72"/>
                    </a:lnTo>
                    <a:lnTo>
                      <a:pt x="0" y="74"/>
                    </a:lnTo>
                    <a:lnTo>
                      <a:pt x="2" y="75"/>
                    </a:lnTo>
                    <a:lnTo>
                      <a:pt x="4" y="76"/>
                    </a:lnTo>
                    <a:lnTo>
                      <a:pt x="5" y="76"/>
                    </a:lnTo>
                    <a:lnTo>
                      <a:pt x="7" y="76"/>
                    </a:lnTo>
                    <a:lnTo>
                      <a:pt x="9" y="75"/>
                    </a:lnTo>
                    <a:lnTo>
                      <a:pt x="10" y="74"/>
                    </a:lnTo>
                    <a:lnTo>
                      <a:pt x="10" y="72"/>
                    </a:lnTo>
                    <a:lnTo>
                      <a:pt x="10" y="4"/>
                    </a:lnTo>
                    <a:lnTo>
                      <a:pt x="10" y="4"/>
                    </a:lnTo>
                    <a:lnTo>
                      <a:pt x="10" y="2"/>
                    </a:lnTo>
                    <a:lnTo>
                      <a:pt x="9" y="1"/>
                    </a:lnTo>
                    <a:lnTo>
                      <a:pt x="7" y="0"/>
                    </a:lnTo>
                    <a:lnTo>
                      <a:pt x="5" y="0"/>
                    </a:lnTo>
                    <a:lnTo>
                      <a:pt x="4" y="0"/>
                    </a:lnTo>
                    <a:lnTo>
                      <a:pt x="2" y="1"/>
                    </a:lnTo>
                    <a:lnTo>
                      <a:pt x="0" y="2"/>
                    </a:lnTo>
                    <a:lnTo>
                      <a:pt x="0" y="4"/>
                    </a:lnTo>
                    <a:lnTo>
                      <a:pt x="0"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45" name="Freeform 604"/>
              <p:cNvSpPr/>
              <p:nvPr/>
            </p:nvSpPr>
            <p:spPr bwMode="auto">
              <a:xfrm>
                <a:off x="5181601" y="2170113"/>
                <a:ext cx="665163" cy="654050"/>
              </a:xfrm>
              <a:custGeom>
                <a:avLst/>
                <a:gdLst/>
                <a:ahLst/>
                <a:cxnLst>
                  <a:cxn ang="0">
                    <a:pos x="534" y="1115"/>
                  </a:cxn>
                  <a:cxn ang="0">
                    <a:pos x="311" y="889"/>
                  </a:cxn>
                  <a:cxn ang="0">
                    <a:pos x="124" y="701"/>
                  </a:cxn>
                  <a:cxn ang="0">
                    <a:pos x="14" y="547"/>
                  </a:cxn>
                  <a:cxn ang="0">
                    <a:pos x="5" y="361"/>
                  </a:cxn>
                  <a:cxn ang="0">
                    <a:pos x="109" y="152"/>
                  </a:cxn>
                  <a:cxn ang="0">
                    <a:pos x="270" y="29"/>
                  </a:cxn>
                  <a:cxn ang="0">
                    <a:pos x="103" y="233"/>
                  </a:cxn>
                  <a:cxn ang="0">
                    <a:pos x="38" y="486"/>
                  </a:cxn>
                  <a:cxn ang="0">
                    <a:pos x="137" y="664"/>
                  </a:cxn>
                  <a:cxn ang="0">
                    <a:pos x="467" y="998"/>
                  </a:cxn>
                  <a:cxn ang="0">
                    <a:pos x="676" y="1170"/>
                  </a:cxn>
                  <a:cxn ang="0">
                    <a:pos x="872" y="1193"/>
                  </a:cxn>
                  <a:cxn ang="0">
                    <a:pos x="1085" y="1070"/>
                  </a:cxn>
                  <a:cxn ang="0">
                    <a:pos x="1218" y="861"/>
                  </a:cxn>
                  <a:cxn ang="0">
                    <a:pos x="1167" y="643"/>
                  </a:cxn>
                  <a:cxn ang="0">
                    <a:pos x="1008" y="472"/>
                  </a:cxn>
                  <a:cxn ang="0">
                    <a:pos x="731" y="201"/>
                  </a:cxn>
                  <a:cxn ang="0">
                    <a:pos x="553" y="142"/>
                  </a:cxn>
                  <a:cxn ang="0">
                    <a:pos x="393" y="228"/>
                  </a:cxn>
                  <a:cxn ang="0">
                    <a:pos x="282" y="427"/>
                  </a:cxn>
                  <a:cxn ang="0">
                    <a:pos x="388" y="615"/>
                  </a:cxn>
                  <a:cxn ang="0">
                    <a:pos x="702" y="942"/>
                  </a:cxn>
                  <a:cxn ang="0">
                    <a:pos x="798" y="922"/>
                  </a:cxn>
                  <a:cxn ang="0">
                    <a:pos x="641" y="744"/>
                  </a:cxn>
                  <a:cxn ang="0">
                    <a:pos x="397" y="487"/>
                  </a:cxn>
                  <a:cxn ang="0">
                    <a:pos x="451" y="309"/>
                  </a:cxn>
                  <a:cxn ang="0">
                    <a:pos x="591" y="250"/>
                  </a:cxn>
                  <a:cxn ang="0">
                    <a:pos x="742" y="397"/>
                  </a:cxn>
                  <a:cxn ang="0">
                    <a:pos x="1076" y="711"/>
                  </a:cxn>
                  <a:cxn ang="0">
                    <a:pos x="1109" y="861"/>
                  </a:cxn>
                  <a:cxn ang="0">
                    <a:pos x="858" y="1104"/>
                  </a:cxn>
                  <a:cxn ang="0">
                    <a:pos x="618" y="1022"/>
                  </a:cxn>
                  <a:cxn ang="0">
                    <a:pos x="342" y="740"/>
                  </a:cxn>
                  <a:cxn ang="0">
                    <a:pos x="156" y="450"/>
                  </a:cxn>
                  <a:cxn ang="0">
                    <a:pos x="287" y="163"/>
                  </a:cxn>
                  <a:cxn ang="0">
                    <a:pos x="286" y="221"/>
                  </a:cxn>
                  <a:cxn ang="0">
                    <a:pos x="196" y="489"/>
                  </a:cxn>
                  <a:cxn ang="0">
                    <a:pos x="398" y="752"/>
                  </a:cxn>
                  <a:cxn ang="0">
                    <a:pos x="712" y="1049"/>
                  </a:cxn>
                  <a:cxn ang="0">
                    <a:pos x="926" y="1037"/>
                  </a:cxn>
                  <a:cxn ang="0">
                    <a:pos x="1077" y="824"/>
                  </a:cxn>
                  <a:cxn ang="0">
                    <a:pos x="900" y="596"/>
                  </a:cxn>
                  <a:cxn ang="0">
                    <a:pos x="612" y="298"/>
                  </a:cxn>
                  <a:cxn ang="0">
                    <a:pos x="527" y="303"/>
                  </a:cxn>
                  <a:cxn ang="0">
                    <a:pos x="477" y="332"/>
                  </a:cxn>
                  <a:cxn ang="0">
                    <a:pos x="441" y="486"/>
                  </a:cxn>
                  <a:cxn ang="0">
                    <a:pos x="731" y="783"/>
                  </a:cxn>
                  <a:cxn ang="0">
                    <a:pos x="829" y="884"/>
                  </a:cxn>
                  <a:cxn ang="0">
                    <a:pos x="783" y="989"/>
                  </a:cxn>
                  <a:cxn ang="0">
                    <a:pos x="669" y="962"/>
                  </a:cxn>
                  <a:cxn ang="0">
                    <a:pos x="450" y="729"/>
                  </a:cxn>
                  <a:cxn ang="0">
                    <a:pos x="256" y="471"/>
                  </a:cxn>
                  <a:cxn ang="0">
                    <a:pos x="300" y="284"/>
                  </a:cxn>
                  <a:cxn ang="0">
                    <a:pos x="464" y="137"/>
                  </a:cxn>
                  <a:cxn ang="0">
                    <a:pos x="670" y="122"/>
                  </a:cxn>
                  <a:cxn ang="0">
                    <a:pos x="759" y="177"/>
                  </a:cxn>
                  <a:cxn ang="0">
                    <a:pos x="1071" y="489"/>
                  </a:cxn>
                  <a:cxn ang="0">
                    <a:pos x="1188" y="605"/>
                  </a:cxn>
                  <a:cxn ang="0">
                    <a:pos x="1256" y="846"/>
                  </a:cxn>
                  <a:cxn ang="0">
                    <a:pos x="1180" y="1021"/>
                  </a:cxn>
                  <a:cxn ang="0">
                    <a:pos x="930" y="1212"/>
                  </a:cxn>
                </a:cxnLst>
                <a:rect l="0" t="0" r="r" b="b"/>
                <a:pathLst>
                  <a:path w="1256" h="1235">
                    <a:moveTo>
                      <a:pt x="808" y="1235"/>
                    </a:moveTo>
                    <a:lnTo>
                      <a:pt x="808" y="1235"/>
                    </a:lnTo>
                    <a:lnTo>
                      <a:pt x="792" y="1235"/>
                    </a:lnTo>
                    <a:lnTo>
                      <a:pt x="775" y="1234"/>
                    </a:lnTo>
                    <a:lnTo>
                      <a:pt x="757" y="1232"/>
                    </a:lnTo>
                    <a:lnTo>
                      <a:pt x="738" y="1230"/>
                    </a:lnTo>
                    <a:lnTo>
                      <a:pt x="719" y="1226"/>
                    </a:lnTo>
                    <a:lnTo>
                      <a:pt x="699" y="1220"/>
                    </a:lnTo>
                    <a:lnTo>
                      <a:pt x="679" y="1212"/>
                    </a:lnTo>
                    <a:lnTo>
                      <a:pt x="660" y="1203"/>
                    </a:lnTo>
                    <a:lnTo>
                      <a:pt x="660" y="1203"/>
                    </a:lnTo>
                    <a:lnTo>
                      <a:pt x="629" y="1186"/>
                    </a:lnTo>
                    <a:lnTo>
                      <a:pt x="598" y="1165"/>
                    </a:lnTo>
                    <a:lnTo>
                      <a:pt x="566" y="1141"/>
                    </a:lnTo>
                    <a:lnTo>
                      <a:pt x="534" y="1115"/>
                    </a:lnTo>
                    <a:lnTo>
                      <a:pt x="533" y="1114"/>
                    </a:lnTo>
                    <a:lnTo>
                      <a:pt x="531" y="1114"/>
                    </a:lnTo>
                    <a:lnTo>
                      <a:pt x="531" y="1114"/>
                    </a:lnTo>
                    <a:lnTo>
                      <a:pt x="527" y="1112"/>
                    </a:lnTo>
                    <a:lnTo>
                      <a:pt x="522" y="1109"/>
                    </a:lnTo>
                    <a:lnTo>
                      <a:pt x="518" y="1105"/>
                    </a:lnTo>
                    <a:lnTo>
                      <a:pt x="518" y="1105"/>
                    </a:lnTo>
                    <a:lnTo>
                      <a:pt x="465" y="1051"/>
                    </a:lnTo>
                    <a:lnTo>
                      <a:pt x="440" y="1024"/>
                    </a:lnTo>
                    <a:lnTo>
                      <a:pt x="415" y="997"/>
                    </a:lnTo>
                    <a:lnTo>
                      <a:pt x="415" y="997"/>
                    </a:lnTo>
                    <a:lnTo>
                      <a:pt x="389" y="968"/>
                    </a:lnTo>
                    <a:lnTo>
                      <a:pt x="358" y="935"/>
                    </a:lnTo>
                    <a:lnTo>
                      <a:pt x="326" y="903"/>
                    </a:lnTo>
                    <a:lnTo>
                      <a:pt x="311" y="889"/>
                    </a:lnTo>
                    <a:lnTo>
                      <a:pt x="296" y="878"/>
                    </a:lnTo>
                    <a:lnTo>
                      <a:pt x="296" y="878"/>
                    </a:lnTo>
                    <a:lnTo>
                      <a:pt x="281" y="865"/>
                    </a:lnTo>
                    <a:lnTo>
                      <a:pt x="265" y="852"/>
                    </a:lnTo>
                    <a:lnTo>
                      <a:pt x="250" y="839"/>
                    </a:lnTo>
                    <a:lnTo>
                      <a:pt x="235" y="823"/>
                    </a:lnTo>
                    <a:lnTo>
                      <a:pt x="207" y="793"/>
                    </a:lnTo>
                    <a:lnTo>
                      <a:pt x="180" y="761"/>
                    </a:lnTo>
                    <a:lnTo>
                      <a:pt x="180" y="761"/>
                    </a:lnTo>
                    <a:lnTo>
                      <a:pt x="156" y="732"/>
                    </a:lnTo>
                    <a:lnTo>
                      <a:pt x="130" y="704"/>
                    </a:lnTo>
                    <a:lnTo>
                      <a:pt x="129" y="703"/>
                    </a:lnTo>
                    <a:lnTo>
                      <a:pt x="128" y="703"/>
                    </a:lnTo>
                    <a:lnTo>
                      <a:pt x="128" y="703"/>
                    </a:lnTo>
                    <a:lnTo>
                      <a:pt x="124" y="701"/>
                    </a:lnTo>
                    <a:lnTo>
                      <a:pt x="120" y="698"/>
                    </a:lnTo>
                    <a:lnTo>
                      <a:pt x="74" y="653"/>
                    </a:lnTo>
                    <a:lnTo>
                      <a:pt x="74" y="653"/>
                    </a:lnTo>
                    <a:lnTo>
                      <a:pt x="70" y="648"/>
                    </a:lnTo>
                    <a:lnTo>
                      <a:pt x="67" y="643"/>
                    </a:lnTo>
                    <a:lnTo>
                      <a:pt x="63" y="635"/>
                    </a:lnTo>
                    <a:lnTo>
                      <a:pt x="63" y="635"/>
                    </a:lnTo>
                    <a:lnTo>
                      <a:pt x="60" y="627"/>
                    </a:lnTo>
                    <a:lnTo>
                      <a:pt x="54" y="619"/>
                    </a:lnTo>
                    <a:lnTo>
                      <a:pt x="54" y="619"/>
                    </a:lnTo>
                    <a:lnTo>
                      <a:pt x="40" y="596"/>
                    </a:lnTo>
                    <a:lnTo>
                      <a:pt x="28" y="572"/>
                    </a:lnTo>
                    <a:lnTo>
                      <a:pt x="28" y="572"/>
                    </a:lnTo>
                    <a:lnTo>
                      <a:pt x="14" y="547"/>
                    </a:lnTo>
                    <a:lnTo>
                      <a:pt x="14" y="547"/>
                    </a:lnTo>
                    <a:lnTo>
                      <a:pt x="11" y="540"/>
                    </a:lnTo>
                    <a:lnTo>
                      <a:pt x="7" y="532"/>
                    </a:lnTo>
                    <a:lnTo>
                      <a:pt x="5" y="522"/>
                    </a:lnTo>
                    <a:lnTo>
                      <a:pt x="3" y="513"/>
                    </a:lnTo>
                    <a:lnTo>
                      <a:pt x="0" y="494"/>
                    </a:lnTo>
                    <a:lnTo>
                      <a:pt x="0" y="484"/>
                    </a:lnTo>
                    <a:lnTo>
                      <a:pt x="0" y="475"/>
                    </a:lnTo>
                    <a:lnTo>
                      <a:pt x="0" y="475"/>
                    </a:lnTo>
                    <a:lnTo>
                      <a:pt x="1" y="452"/>
                    </a:lnTo>
                    <a:lnTo>
                      <a:pt x="1" y="431"/>
                    </a:lnTo>
                    <a:lnTo>
                      <a:pt x="1" y="431"/>
                    </a:lnTo>
                    <a:lnTo>
                      <a:pt x="1" y="413"/>
                    </a:lnTo>
                    <a:lnTo>
                      <a:pt x="1" y="395"/>
                    </a:lnTo>
                    <a:lnTo>
                      <a:pt x="2" y="378"/>
                    </a:lnTo>
                    <a:lnTo>
                      <a:pt x="5" y="361"/>
                    </a:lnTo>
                    <a:lnTo>
                      <a:pt x="5" y="361"/>
                    </a:lnTo>
                    <a:lnTo>
                      <a:pt x="8" y="347"/>
                    </a:lnTo>
                    <a:lnTo>
                      <a:pt x="12" y="333"/>
                    </a:lnTo>
                    <a:lnTo>
                      <a:pt x="17" y="320"/>
                    </a:lnTo>
                    <a:lnTo>
                      <a:pt x="22" y="308"/>
                    </a:lnTo>
                    <a:lnTo>
                      <a:pt x="35" y="283"/>
                    </a:lnTo>
                    <a:lnTo>
                      <a:pt x="48" y="260"/>
                    </a:lnTo>
                    <a:lnTo>
                      <a:pt x="48" y="260"/>
                    </a:lnTo>
                    <a:lnTo>
                      <a:pt x="60" y="239"/>
                    </a:lnTo>
                    <a:lnTo>
                      <a:pt x="70" y="219"/>
                    </a:lnTo>
                    <a:lnTo>
                      <a:pt x="70" y="219"/>
                    </a:lnTo>
                    <a:lnTo>
                      <a:pt x="89" y="185"/>
                    </a:lnTo>
                    <a:lnTo>
                      <a:pt x="98" y="168"/>
                    </a:lnTo>
                    <a:lnTo>
                      <a:pt x="109" y="152"/>
                    </a:lnTo>
                    <a:lnTo>
                      <a:pt x="109" y="152"/>
                    </a:lnTo>
                    <a:lnTo>
                      <a:pt x="126" y="130"/>
                    </a:lnTo>
                    <a:lnTo>
                      <a:pt x="142" y="108"/>
                    </a:lnTo>
                    <a:lnTo>
                      <a:pt x="160" y="89"/>
                    </a:lnTo>
                    <a:lnTo>
                      <a:pt x="177" y="69"/>
                    </a:lnTo>
                    <a:lnTo>
                      <a:pt x="195" y="50"/>
                    </a:lnTo>
                    <a:lnTo>
                      <a:pt x="213" y="33"/>
                    </a:lnTo>
                    <a:lnTo>
                      <a:pt x="231" y="16"/>
                    </a:lnTo>
                    <a:lnTo>
                      <a:pt x="250" y="1"/>
                    </a:lnTo>
                    <a:lnTo>
                      <a:pt x="250" y="1"/>
                    </a:lnTo>
                    <a:lnTo>
                      <a:pt x="251" y="0"/>
                    </a:lnTo>
                    <a:lnTo>
                      <a:pt x="251" y="0"/>
                    </a:lnTo>
                    <a:lnTo>
                      <a:pt x="257" y="9"/>
                    </a:lnTo>
                    <a:lnTo>
                      <a:pt x="257" y="9"/>
                    </a:lnTo>
                    <a:lnTo>
                      <a:pt x="270" y="29"/>
                    </a:lnTo>
                    <a:lnTo>
                      <a:pt x="270" y="29"/>
                    </a:lnTo>
                    <a:lnTo>
                      <a:pt x="264" y="34"/>
                    </a:lnTo>
                    <a:lnTo>
                      <a:pt x="264" y="34"/>
                    </a:lnTo>
                    <a:lnTo>
                      <a:pt x="246" y="49"/>
                    </a:lnTo>
                    <a:lnTo>
                      <a:pt x="228" y="67"/>
                    </a:lnTo>
                    <a:lnTo>
                      <a:pt x="210" y="84"/>
                    </a:lnTo>
                    <a:lnTo>
                      <a:pt x="193" y="103"/>
                    </a:lnTo>
                    <a:lnTo>
                      <a:pt x="176" y="122"/>
                    </a:lnTo>
                    <a:lnTo>
                      <a:pt x="161" y="141"/>
                    </a:lnTo>
                    <a:lnTo>
                      <a:pt x="145" y="161"/>
                    </a:lnTo>
                    <a:lnTo>
                      <a:pt x="132" y="182"/>
                    </a:lnTo>
                    <a:lnTo>
                      <a:pt x="132" y="182"/>
                    </a:lnTo>
                    <a:lnTo>
                      <a:pt x="124" y="194"/>
                    </a:lnTo>
                    <a:lnTo>
                      <a:pt x="116" y="207"/>
                    </a:lnTo>
                    <a:lnTo>
                      <a:pt x="103" y="233"/>
                    </a:lnTo>
                    <a:lnTo>
                      <a:pt x="103" y="233"/>
                    </a:lnTo>
                    <a:lnTo>
                      <a:pt x="92" y="256"/>
                    </a:lnTo>
                    <a:lnTo>
                      <a:pt x="79" y="278"/>
                    </a:lnTo>
                    <a:lnTo>
                      <a:pt x="79" y="278"/>
                    </a:lnTo>
                    <a:lnTo>
                      <a:pt x="67" y="299"/>
                    </a:lnTo>
                    <a:lnTo>
                      <a:pt x="56" y="322"/>
                    </a:lnTo>
                    <a:lnTo>
                      <a:pt x="50" y="333"/>
                    </a:lnTo>
                    <a:lnTo>
                      <a:pt x="45" y="346"/>
                    </a:lnTo>
                    <a:lnTo>
                      <a:pt x="42" y="358"/>
                    </a:lnTo>
                    <a:lnTo>
                      <a:pt x="39" y="371"/>
                    </a:lnTo>
                    <a:lnTo>
                      <a:pt x="39" y="371"/>
                    </a:lnTo>
                    <a:lnTo>
                      <a:pt x="36" y="396"/>
                    </a:lnTo>
                    <a:lnTo>
                      <a:pt x="35" y="420"/>
                    </a:lnTo>
                    <a:lnTo>
                      <a:pt x="34" y="443"/>
                    </a:lnTo>
                    <a:lnTo>
                      <a:pt x="35" y="465"/>
                    </a:lnTo>
                    <a:lnTo>
                      <a:pt x="38" y="486"/>
                    </a:lnTo>
                    <a:lnTo>
                      <a:pt x="42" y="506"/>
                    </a:lnTo>
                    <a:lnTo>
                      <a:pt x="47" y="525"/>
                    </a:lnTo>
                    <a:lnTo>
                      <a:pt x="54" y="542"/>
                    </a:lnTo>
                    <a:lnTo>
                      <a:pt x="54" y="542"/>
                    </a:lnTo>
                    <a:lnTo>
                      <a:pt x="62" y="559"/>
                    </a:lnTo>
                    <a:lnTo>
                      <a:pt x="70" y="575"/>
                    </a:lnTo>
                    <a:lnTo>
                      <a:pt x="79" y="591"/>
                    </a:lnTo>
                    <a:lnTo>
                      <a:pt x="89" y="605"/>
                    </a:lnTo>
                    <a:lnTo>
                      <a:pt x="99" y="620"/>
                    </a:lnTo>
                    <a:lnTo>
                      <a:pt x="110" y="634"/>
                    </a:lnTo>
                    <a:lnTo>
                      <a:pt x="122" y="647"/>
                    </a:lnTo>
                    <a:lnTo>
                      <a:pt x="135" y="662"/>
                    </a:lnTo>
                    <a:lnTo>
                      <a:pt x="136" y="663"/>
                    </a:lnTo>
                    <a:lnTo>
                      <a:pt x="137" y="664"/>
                    </a:lnTo>
                    <a:lnTo>
                      <a:pt x="137" y="664"/>
                    </a:lnTo>
                    <a:lnTo>
                      <a:pt x="141" y="665"/>
                    </a:lnTo>
                    <a:lnTo>
                      <a:pt x="145" y="668"/>
                    </a:lnTo>
                    <a:lnTo>
                      <a:pt x="145" y="668"/>
                    </a:lnTo>
                    <a:lnTo>
                      <a:pt x="178" y="702"/>
                    </a:lnTo>
                    <a:lnTo>
                      <a:pt x="209" y="736"/>
                    </a:lnTo>
                    <a:lnTo>
                      <a:pt x="209" y="736"/>
                    </a:lnTo>
                    <a:lnTo>
                      <a:pt x="238" y="767"/>
                    </a:lnTo>
                    <a:lnTo>
                      <a:pt x="268" y="799"/>
                    </a:lnTo>
                    <a:lnTo>
                      <a:pt x="298" y="829"/>
                    </a:lnTo>
                    <a:lnTo>
                      <a:pt x="330" y="858"/>
                    </a:lnTo>
                    <a:lnTo>
                      <a:pt x="330" y="858"/>
                    </a:lnTo>
                    <a:lnTo>
                      <a:pt x="362" y="889"/>
                    </a:lnTo>
                    <a:lnTo>
                      <a:pt x="396" y="923"/>
                    </a:lnTo>
                    <a:lnTo>
                      <a:pt x="431" y="960"/>
                    </a:lnTo>
                    <a:lnTo>
                      <a:pt x="467" y="998"/>
                    </a:lnTo>
                    <a:lnTo>
                      <a:pt x="467" y="998"/>
                    </a:lnTo>
                    <a:lnTo>
                      <a:pt x="506" y="1040"/>
                    </a:lnTo>
                    <a:lnTo>
                      <a:pt x="542" y="1078"/>
                    </a:lnTo>
                    <a:lnTo>
                      <a:pt x="543" y="1079"/>
                    </a:lnTo>
                    <a:lnTo>
                      <a:pt x="545" y="1080"/>
                    </a:lnTo>
                    <a:lnTo>
                      <a:pt x="545" y="1080"/>
                    </a:lnTo>
                    <a:lnTo>
                      <a:pt x="548" y="1081"/>
                    </a:lnTo>
                    <a:lnTo>
                      <a:pt x="552" y="1084"/>
                    </a:lnTo>
                    <a:lnTo>
                      <a:pt x="552" y="1084"/>
                    </a:lnTo>
                    <a:lnTo>
                      <a:pt x="575" y="1103"/>
                    </a:lnTo>
                    <a:lnTo>
                      <a:pt x="601" y="1124"/>
                    </a:lnTo>
                    <a:lnTo>
                      <a:pt x="630" y="1143"/>
                    </a:lnTo>
                    <a:lnTo>
                      <a:pt x="644" y="1153"/>
                    </a:lnTo>
                    <a:lnTo>
                      <a:pt x="661" y="1162"/>
                    </a:lnTo>
                    <a:lnTo>
                      <a:pt x="676" y="1170"/>
                    </a:lnTo>
                    <a:lnTo>
                      <a:pt x="693" y="1177"/>
                    </a:lnTo>
                    <a:lnTo>
                      <a:pt x="710" y="1185"/>
                    </a:lnTo>
                    <a:lnTo>
                      <a:pt x="728" y="1190"/>
                    </a:lnTo>
                    <a:lnTo>
                      <a:pt x="747" y="1195"/>
                    </a:lnTo>
                    <a:lnTo>
                      <a:pt x="765" y="1198"/>
                    </a:lnTo>
                    <a:lnTo>
                      <a:pt x="784" y="1200"/>
                    </a:lnTo>
                    <a:lnTo>
                      <a:pt x="803" y="1201"/>
                    </a:lnTo>
                    <a:lnTo>
                      <a:pt x="803" y="1201"/>
                    </a:lnTo>
                    <a:lnTo>
                      <a:pt x="816" y="1201"/>
                    </a:lnTo>
                    <a:lnTo>
                      <a:pt x="828" y="1200"/>
                    </a:lnTo>
                    <a:lnTo>
                      <a:pt x="841" y="1198"/>
                    </a:lnTo>
                    <a:lnTo>
                      <a:pt x="854" y="1196"/>
                    </a:lnTo>
                    <a:lnTo>
                      <a:pt x="854" y="1196"/>
                    </a:lnTo>
                    <a:lnTo>
                      <a:pt x="872" y="1193"/>
                    </a:lnTo>
                    <a:lnTo>
                      <a:pt x="872" y="1193"/>
                    </a:lnTo>
                    <a:lnTo>
                      <a:pt x="883" y="1191"/>
                    </a:lnTo>
                    <a:lnTo>
                      <a:pt x="895" y="1189"/>
                    </a:lnTo>
                    <a:lnTo>
                      <a:pt x="907" y="1185"/>
                    </a:lnTo>
                    <a:lnTo>
                      <a:pt x="918" y="1179"/>
                    </a:lnTo>
                    <a:lnTo>
                      <a:pt x="918" y="1179"/>
                    </a:lnTo>
                    <a:lnTo>
                      <a:pt x="945" y="1165"/>
                    </a:lnTo>
                    <a:lnTo>
                      <a:pt x="945" y="1165"/>
                    </a:lnTo>
                    <a:lnTo>
                      <a:pt x="977" y="1148"/>
                    </a:lnTo>
                    <a:lnTo>
                      <a:pt x="977" y="1148"/>
                    </a:lnTo>
                    <a:lnTo>
                      <a:pt x="1006" y="1132"/>
                    </a:lnTo>
                    <a:lnTo>
                      <a:pt x="1033" y="1114"/>
                    </a:lnTo>
                    <a:lnTo>
                      <a:pt x="1057" y="1096"/>
                    </a:lnTo>
                    <a:lnTo>
                      <a:pt x="1069" y="1086"/>
                    </a:lnTo>
                    <a:lnTo>
                      <a:pt x="1078" y="1077"/>
                    </a:lnTo>
                    <a:lnTo>
                      <a:pt x="1085" y="1070"/>
                    </a:lnTo>
                    <a:lnTo>
                      <a:pt x="1085" y="1070"/>
                    </a:lnTo>
                    <a:lnTo>
                      <a:pt x="1111" y="1044"/>
                    </a:lnTo>
                    <a:lnTo>
                      <a:pt x="1123" y="1032"/>
                    </a:lnTo>
                    <a:lnTo>
                      <a:pt x="1134" y="1018"/>
                    </a:lnTo>
                    <a:lnTo>
                      <a:pt x="1145" y="1005"/>
                    </a:lnTo>
                    <a:lnTo>
                      <a:pt x="1156" y="990"/>
                    </a:lnTo>
                    <a:lnTo>
                      <a:pt x="1165" y="975"/>
                    </a:lnTo>
                    <a:lnTo>
                      <a:pt x="1173" y="959"/>
                    </a:lnTo>
                    <a:lnTo>
                      <a:pt x="1173" y="959"/>
                    </a:lnTo>
                    <a:lnTo>
                      <a:pt x="1184" y="937"/>
                    </a:lnTo>
                    <a:lnTo>
                      <a:pt x="1184" y="937"/>
                    </a:lnTo>
                    <a:lnTo>
                      <a:pt x="1198" y="912"/>
                    </a:lnTo>
                    <a:lnTo>
                      <a:pt x="1209" y="886"/>
                    </a:lnTo>
                    <a:lnTo>
                      <a:pt x="1213" y="874"/>
                    </a:lnTo>
                    <a:lnTo>
                      <a:pt x="1218" y="861"/>
                    </a:lnTo>
                    <a:lnTo>
                      <a:pt x="1220" y="848"/>
                    </a:lnTo>
                    <a:lnTo>
                      <a:pt x="1222" y="835"/>
                    </a:lnTo>
                    <a:lnTo>
                      <a:pt x="1222" y="835"/>
                    </a:lnTo>
                    <a:lnTo>
                      <a:pt x="1221" y="819"/>
                    </a:lnTo>
                    <a:lnTo>
                      <a:pt x="1220" y="802"/>
                    </a:lnTo>
                    <a:lnTo>
                      <a:pt x="1216" y="784"/>
                    </a:lnTo>
                    <a:lnTo>
                      <a:pt x="1212" y="765"/>
                    </a:lnTo>
                    <a:lnTo>
                      <a:pt x="1207" y="746"/>
                    </a:lnTo>
                    <a:lnTo>
                      <a:pt x="1200" y="724"/>
                    </a:lnTo>
                    <a:lnTo>
                      <a:pt x="1193" y="702"/>
                    </a:lnTo>
                    <a:lnTo>
                      <a:pt x="1183" y="678"/>
                    </a:lnTo>
                    <a:lnTo>
                      <a:pt x="1182" y="677"/>
                    </a:lnTo>
                    <a:lnTo>
                      <a:pt x="1182" y="677"/>
                    </a:lnTo>
                    <a:lnTo>
                      <a:pt x="1174" y="660"/>
                    </a:lnTo>
                    <a:lnTo>
                      <a:pt x="1167" y="643"/>
                    </a:lnTo>
                    <a:lnTo>
                      <a:pt x="1158" y="627"/>
                    </a:lnTo>
                    <a:lnTo>
                      <a:pt x="1151" y="620"/>
                    </a:lnTo>
                    <a:lnTo>
                      <a:pt x="1146" y="612"/>
                    </a:lnTo>
                    <a:lnTo>
                      <a:pt x="1146" y="612"/>
                    </a:lnTo>
                    <a:lnTo>
                      <a:pt x="1138" y="602"/>
                    </a:lnTo>
                    <a:lnTo>
                      <a:pt x="1131" y="592"/>
                    </a:lnTo>
                    <a:lnTo>
                      <a:pt x="1131" y="591"/>
                    </a:lnTo>
                    <a:lnTo>
                      <a:pt x="1130" y="591"/>
                    </a:lnTo>
                    <a:lnTo>
                      <a:pt x="1130" y="591"/>
                    </a:lnTo>
                    <a:lnTo>
                      <a:pt x="1090" y="554"/>
                    </a:lnTo>
                    <a:lnTo>
                      <a:pt x="1090" y="554"/>
                    </a:lnTo>
                    <a:lnTo>
                      <a:pt x="1069" y="535"/>
                    </a:lnTo>
                    <a:lnTo>
                      <a:pt x="1048" y="515"/>
                    </a:lnTo>
                    <a:lnTo>
                      <a:pt x="1027" y="495"/>
                    </a:lnTo>
                    <a:lnTo>
                      <a:pt x="1008" y="472"/>
                    </a:lnTo>
                    <a:lnTo>
                      <a:pt x="1008" y="472"/>
                    </a:lnTo>
                    <a:lnTo>
                      <a:pt x="992" y="454"/>
                    </a:lnTo>
                    <a:lnTo>
                      <a:pt x="972" y="432"/>
                    </a:lnTo>
                    <a:lnTo>
                      <a:pt x="918" y="375"/>
                    </a:lnTo>
                    <a:lnTo>
                      <a:pt x="864" y="319"/>
                    </a:lnTo>
                    <a:lnTo>
                      <a:pt x="824" y="280"/>
                    </a:lnTo>
                    <a:lnTo>
                      <a:pt x="824" y="280"/>
                    </a:lnTo>
                    <a:lnTo>
                      <a:pt x="804" y="262"/>
                    </a:lnTo>
                    <a:lnTo>
                      <a:pt x="783" y="246"/>
                    </a:lnTo>
                    <a:lnTo>
                      <a:pt x="783" y="246"/>
                    </a:lnTo>
                    <a:lnTo>
                      <a:pt x="757" y="225"/>
                    </a:lnTo>
                    <a:lnTo>
                      <a:pt x="743" y="214"/>
                    </a:lnTo>
                    <a:lnTo>
                      <a:pt x="732" y="202"/>
                    </a:lnTo>
                    <a:lnTo>
                      <a:pt x="731" y="201"/>
                    </a:lnTo>
                    <a:lnTo>
                      <a:pt x="731" y="201"/>
                    </a:lnTo>
                    <a:lnTo>
                      <a:pt x="731" y="201"/>
                    </a:lnTo>
                    <a:lnTo>
                      <a:pt x="705" y="184"/>
                    </a:lnTo>
                    <a:lnTo>
                      <a:pt x="693" y="176"/>
                    </a:lnTo>
                    <a:lnTo>
                      <a:pt x="680" y="169"/>
                    </a:lnTo>
                    <a:lnTo>
                      <a:pt x="668" y="163"/>
                    </a:lnTo>
                    <a:lnTo>
                      <a:pt x="655" y="158"/>
                    </a:lnTo>
                    <a:lnTo>
                      <a:pt x="641" y="153"/>
                    </a:lnTo>
                    <a:lnTo>
                      <a:pt x="627" y="150"/>
                    </a:lnTo>
                    <a:lnTo>
                      <a:pt x="627" y="150"/>
                    </a:lnTo>
                    <a:lnTo>
                      <a:pt x="599" y="143"/>
                    </a:lnTo>
                    <a:lnTo>
                      <a:pt x="584" y="141"/>
                    </a:lnTo>
                    <a:lnTo>
                      <a:pt x="571" y="140"/>
                    </a:lnTo>
                    <a:lnTo>
                      <a:pt x="571" y="140"/>
                    </a:lnTo>
                    <a:lnTo>
                      <a:pt x="562" y="141"/>
                    </a:lnTo>
                    <a:lnTo>
                      <a:pt x="553" y="142"/>
                    </a:lnTo>
                    <a:lnTo>
                      <a:pt x="545" y="143"/>
                    </a:lnTo>
                    <a:lnTo>
                      <a:pt x="538" y="145"/>
                    </a:lnTo>
                    <a:lnTo>
                      <a:pt x="538" y="145"/>
                    </a:lnTo>
                    <a:lnTo>
                      <a:pt x="517" y="155"/>
                    </a:lnTo>
                    <a:lnTo>
                      <a:pt x="517" y="155"/>
                    </a:lnTo>
                    <a:lnTo>
                      <a:pt x="502" y="161"/>
                    </a:lnTo>
                    <a:lnTo>
                      <a:pt x="485" y="166"/>
                    </a:lnTo>
                    <a:lnTo>
                      <a:pt x="485" y="166"/>
                    </a:lnTo>
                    <a:lnTo>
                      <a:pt x="477" y="169"/>
                    </a:lnTo>
                    <a:lnTo>
                      <a:pt x="469" y="172"/>
                    </a:lnTo>
                    <a:lnTo>
                      <a:pt x="452" y="181"/>
                    </a:lnTo>
                    <a:lnTo>
                      <a:pt x="437" y="191"/>
                    </a:lnTo>
                    <a:lnTo>
                      <a:pt x="421" y="202"/>
                    </a:lnTo>
                    <a:lnTo>
                      <a:pt x="407" y="215"/>
                    </a:lnTo>
                    <a:lnTo>
                      <a:pt x="393" y="228"/>
                    </a:lnTo>
                    <a:lnTo>
                      <a:pt x="367" y="255"/>
                    </a:lnTo>
                    <a:lnTo>
                      <a:pt x="367" y="255"/>
                    </a:lnTo>
                    <a:lnTo>
                      <a:pt x="355" y="269"/>
                    </a:lnTo>
                    <a:lnTo>
                      <a:pt x="355" y="269"/>
                    </a:lnTo>
                    <a:lnTo>
                      <a:pt x="344" y="282"/>
                    </a:lnTo>
                    <a:lnTo>
                      <a:pt x="332" y="297"/>
                    </a:lnTo>
                    <a:lnTo>
                      <a:pt x="322" y="313"/>
                    </a:lnTo>
                    <a:lnTo>
                      <a:pt x="313" y="329"/>
                    </a:lnTo>
                    <a:lnTo>
                      <a:pt x="303" y="348"/>
                    </a:lnTo>
                    <a:lnTo>
                      <a:pt x="296" y="366"/>
                    </a:lnTo>
                    <a:lnTo>
                      <a:pt x="289" y="385"/>
                    </a:lnTo>
                    <a:lnTo>
                      <a:pt x="284" y="406"/>
                    </a:lnTo>
                    <a:lnTo>
                      <a:pt x="284" y="406"/>
                    </a:lnTo>
                    <a:lnTo>
                      <a:pt x="282" y="416"/>
                    </a:lnTo>
                    <a:lnTo>
                      <a:pt x="282" y="427"/>
                    </a:lnTo>
                    <a:lnTo>
                      <a:pt x="283" y="439"/>
                    </a:lnTo>
                    <a:lnTo>
                      <a:pt x="286" y="450"/>
                    </a:lnTo>
                    <a:lnTo>
                      <a:pt x="289" y="462"/>
                    </a:lnTo>
                    <a:lnTo>
                      <a:pt x="293" y="473"/>
                    </a:lnTo>
                    <a:lnTo>
                      <a:pt x="302" y="495"/>
                    </a:lnTo>
                    <a:lnTo>
                      <a:pt x="302" y="495"/>
                    </a:lnTo>
                    <a:lnTo>
                      <a:pt x="312" y="516"/>
                    </a:lnTo>
                    <a:lnTo>
                      <a:pt x="312" y="516"/>
                    </a:lnTo>
                    <a:lnTo>
                      <a:pt x="318" y="530"/>
                    </a:lnTo>
                    <a:lnTo>
                      <a:pt x="325" y="544"/>
                    </a:lnTo>
                    <a:lnTo>
                      <a:pt x="334" y="557"/>
                    </a:lnTo>
                    <a:lnTo>
                      <a:pt x="345" y="570"/>
                    </a:lnTo>
                    <a:lnTo>
                      <a:pt x="356" y="582"/>
                    </a:lnTo>
                    <a:lnTo>
                      <a:pt x="366" y="595"/>
                    </a:lnTo>
                    <a:lnTo>
                      <a:pt x="388" y="615"/>
                    </a:lnTo>
                    <a:lnTo>
                      <a:pt x="598" y="826"/>
                    </a:lnTo>
                    <a:lnTo>
                      <a:pt x="598" y="826"/>
                    </a:lnTo>
                    <a:lnTo>
                      <a:pt x="611" y="840"/>
                    </a:lnTo>
                    <a:lnTo>
                      <a:pt x="624" y="854"/>
                    </a:lnTo>
                    <a:lnTo>
                      <a:pt x="646" y="883"/>
                    </a:lnTo>
                    <a:lnTo>
                      <a:pt x="646" y="883"/>
                    </a:lnTo>
                    <a:lnTo>
                      <a:pt x="663" y="905"/>
                    </a:lnTo>
                    <a:lnTo>
                      <a:pt x="680" y="925"/>
                    </a:lnTo>
                    <a:lnTo>
                      <a:pt x="681" y="926"/>
                    </a:lnTo>
                    <a:lnTo>
                      <a:pt x="684" y="927"/>
                    </a:lnTo>
                    <a:lnTo>
                      <a:pt x="684" y="927"/>
                    </a:lnTo>
                    <a:lnTo>
                      <a:pt x="687" y="929"/>
                    </a:lnTo>
                    <a:lnTo>
                      <a:pt x="691" y="932"/>
                    </a:lnTo>
                    <a:lnTo>
                      <a:pt x="691" y="932"/>
                    </a:lnTo>
                    <a:lnTo>
                      <a:pt x="702" y="942"/>
                    </a:lnTo>
                    <a:lnTo>
                      <a:pt x="708" y="947"/>
                    </a:lnTo>
                    <a:lnTo>
                      <a:pt x="716" y="951"/>
                    </a:lnTo>
                    <a:lnTo>
                      <a:pt x="723" y="955"/>
                    </a:lnTo>
                    <a:lnTo>
                      <a:pt x="731" y="958"/>
                    </a:lnTo>
                    <a:lnTo>
                      <a:pt x="739" y="960"/>
                    </a:lnTo>
                    <a:lnTo>
                      <a:pt x="748" y="960"/>
                    </a:lnTo>
                    <a:lnTo>
                      <a:pt x="748" y="960"/>
                    </a:lnTo>
                    <a:lnTo>
                      <a:pt x="758" y="959"/>
                    </a:lnTo>
                    <a:lnTo>
                      <a:pt x="767" y="956"/>
                    </a:lnTo>
                    <a:lnTo>
                      <a:pt x="776" y="951"/>
                    </a:lnTo>
                    <a:lnTo>
                      <a:pt x="785" y="944"/>
                    </a:lnTo>
                    <a:lnTo>
                      <a:pt x="785" y="944"/>
                    </a:lnTo>
                    <a:lnTo>
                      <a:pt x="791" y="937"/>
                    </a:lnTo>
                    <a:lnTo>
                      <a:pt x="796" y="929"/>
                    </a:lnTo>
                    <a:lnTo>
                      <a:pt x="798" y="922"/>
                    </a:lnTo>
                    <a:lnTo>
                      <a:pt x="799" y="914"/>
                    </a:lnTo>
                    <a:lnTo>
                      <a:pt x="799" y="914"/>
                    </a:lnTo>
                    <a:lnTo>
                      <a:pt x="798" y="907"/>
                    </a:lnTo>
                    <a:lnTo>
                      <a:pt x="795" y="901"/>
                    </a:lnTo>
                    <a:lnTo>
                      <a:pt x="792" y="893"/>
                    </a:lnTo>
                    <a:lnTo>
                      <a:pt x="788" y="887"/>
                    </a:lnTo>
                    <a:lnTo>
                      <a:pt x="776" y="876"/>
                    </a:lnTo>
                    <a:lnTo>
                      <a:pt x="766" y="865"/>
                    </a:lnTo>
                    <a:lnTo>
                      <a:pt x="765" y="864"/>
                    </a:lnTo>
                    <a:lnTo>
                      <a:pt x="763" y="863"/>
                    </a:lnTo>
                    <a:lnTo>
                      <a:pt x="763" y="863"/>
                    </a:lnTo>
                    <a:lnTo>
                      <a:pt x="759" y="862"/>
                    </a:lnTo>
                    <a:lnTo>
                      <a:pt x="755" y="859"/>
                    </a:lnTo>
                    <a:lnTo>
                      <a:pt x="755" y="859"/>
                    </a:lnTo>
                    <a:lnTo>
                      <a:pt x="641" y="744"/>
                    </a:lnTo>
                    <a:lnTo>
                      <a:pt x="641" y="744"/>
                    </a:lnTo>
                    <a:lnTo>
                      <a:pt x="529" y="629"/>
                    </a:lnTo>
                    <a:lnTo>
                      <a:pt x="529" y="629"/>
                    </a:lnTo>
                    <a:lnTo>
                      <a:pt x="506" y="604"/>
                    </a:lnTo>
                    <a:lnTo>
                      <a:pt x="506" y="604"/>
                    </a:lnTo>
                    <a:lnTo>
                      <a:pt x="486" y="584"/>
                    </a:lnTo>
                    <a:lnTo>
                      <a:pt x="466" y="565"/>
                    </a:lnTo>
                    <a:lnTo>
                      <a:pt x="462" y="562"/>
                    </a:lnTo>
                    <a:lnTo>
                      <a:pt x="462" y="562"/>
                    </a:lnTo>
                    <a:lnTo>
                      <a:pt x="436" y="537"/>
                    </a:lnTo>
                    <a:lnTo>
                      <a:pt x="422" y="523"/>
                    </a:lnTo>
                    <a:lnTo>
                      <a:pt x="411" y="509"/>
                    </a:lnTo>
                    <a:lnTo>
                      <a:pt x="411" y="509"/>
                    </a:lnTo>
                    <a:lnTo>
                      <a:pt x="404" y="499"/>
                    </a:lnTo>
                    <a:lnTo>
                      <a:pt x="397" y="487"/>
                    </a:lnTo>
                    <a:lnTo>
                      <a:pt x="393" y="475"/>
                    </a:lnTo>
                    <a:lnTo>
                      <a:pt x="390" y="464"/>
                    </a:lnTo>
                    <a:lnTo>
                      <a:pt x="388" y="451"/>
                    </a:lnTo>
                    <a:lnTo>
                      <a:pt x="387" y="439"/>
                    </a:lnTo>
                    <a:lnTo>
                      <a:pt x="388" y="426"/>
                    </a:lnTo>
                    <a:lnTo>
                      <a:pt x="390" y="413"/>
                    </a:lnTo>
                    <a:lnTo>
                      <a:pt x="390" y="413"/>
                    </a:lnTo>
                    <a:lnTo>
                      <a:pt x="392" y="402"/>
                    </a:lnTo>
                    <a:lnTo>
                      <a:pt x="396" y="390"/>
                    </a:lnTo>
                    <a:lnTo>
                      <a:pt x="400" y="379"/>
                    </a:lnTo>
                    <a:lnTo>
                      <a:pt x="407" y="368"/>
                    </a:lnTo>
                    <a:lnTo>
                      <a:pt x="412" y="357"/>
                    </a:lnTo>
                    <a:lnTo>
                      <a:pt x="419" y="347"/>
                    </a:lnTo>
                    <a:lnTo>
                      <a:pt x="435" y="327"/>
                    </a:lnTo>
                    <a:lnTo>
                      <a:pt x="451" y="309"/>
                    </a:lnTo>
                    <a:lnTo>
                      <a:pt x="469" y="292"/>
                    </a:lnTo>
                    <a:lnTo>
                      <a:pt x="487" y="277"/>
                    </a:lnTo>
                    <a:lnTo>
                      <a:pt x="506" y="265"/>
                    </a:lnTo>
                    <a:lnTo>
                      <a:pt x="506" y="265"/>
                    </a:lnTo>
                    <a:lnTo>
                      <a:pt x="513" y="261"/>
                    </a:lnTo>
                    <a:lnTo>
                      <a:pt x="519" y="259"/>
                    </a:lnTo>
                    <a:lnTo>
                      <a:pt x="533" y="257"/>
                    </a:lnTo>
                    <a:lnTo>
                      <a:pt x="533" y="257"/>
                    </a:lnTo>
                    <a:lnTo>
                      <a:pt x="541" y="256"/>
                    </a:lnTo>
                    <a:lnTo>
                      <a:pt x="551" y="254"/>
                    </a:lnTo>
                    <a:lnTo>
                      <a:pt x="551" y="254"/>
                    </a:lnTo>
                    <a:lnTo>
                      <a:pt x="565" y="251"/>
                    </a:lnTo>
                    <a:lnTo>
                      <a:pt x="580" y="250"/>
                    </a:lnTo>
                    <a:lnTo>
                      <a:pt x="580" y="250"/>
                    </a:lnTo>
                    <a:lnTo>
                      <a:pt x="591" y="250"/>
                    </a:lnTo>
                    <a:lnTo>
                      <a:pt x="601" y="252"/>
                    </a:lnTo>
                    <a:lnTo>
                      <a:pt x="609" y="255"/>
                    </a:lnTo>
                    <a:lnTo>
                      <a:pt x="616" y="258"/>
                    </a:lnTo>
                    <a:lnTo>
                      <a:pt x="616" y="258"/>
                    </a:lnTo>
                    <a:lnTo>
                      <a:pt x="628" y="266"/>
                    </a:lnTo>
                    <a:lnTo>
                      <a:pt x="638" y="276"/>
                    </a:lnTo>
                    <a:lnTo>
                      <a:pt x="647" y="285"/>
                    </a:lnTo>
                    <a:lnTo>
                      <a:pt x="658" y="294"/>
                    </a:lnTo>
                    <a:lnTo>
                      <a:pt x="675" y="316"/>
                    </a:lnTo>
                    <a:lnTo>
                      <a:pt x="693" y="338"/>
                    </a:lnTo>
                    <a:lnTo>
                      <a:pt x="693" y="338"/>
                    </a:lnTo>
                    <a:lnTo>
                      <a:pt x="707" y="356"/>
                    </a:lnTo>
                    <a:lnTo>
                      <a:pt x="723" y="375"/>
                    </a:lnTo>
                    <a:lnTo>
                      <a:pt x="723" y="375"/>
                    </a:lnTo>
                    <a:lnTo>
                      <a:pt x="742" y="397"/>
                    </a:lnTo>
                    <a:lnTo>
                      <a:pt x="767" y="422"/>
                    </a:lnTo>
                    <a:lnTo>
                      <a:pt x="793" y="448"/>
                    </a:lnTo>
                    <a:lnTo>
                      <a:pt x="823" y="476"/>
                    </a:lnTo>
                    <a:lnTo>
                      <a:pt x="885" y="533"/>
                    </a:lnTo>
                    <a:lnTo>
                      <a:pt x="948" y="591"/>
                    </a:lnTo>
                    <a:lnTo>
                      <a:pt x="948" y="591"/>
                    </a:lnTo>
                    <a:lnTo>
                      <a:pt x="1009" y="646"/>
                    </a:lnTo>
                    <a:lnTo>
                      <a:pt x="1059" y="694"/>
                    </a:lnTo>
                    <a:lnTo>
                      <a:pt x="1062" y="695"/>
                    </a:lnTo>
                    <a:lnTo>
                      <a:pt x="1065" y="698"/>
                    </a:lnTo>
                    <a:lnTo>
                      <a:pt x="1065" y="698"/>
                    </a:lnTo>
                    <a:lnTo>
                      <a:pt x="1073" y="706"/>
                    </a:lnTo>
                    <a:lnTo>
                      <a:pt x="1073" y="706"/>
                    </a:lnTo>
                    <a:lnTo>
                      <a:pt x="1076" y="710"/>
                    </a:lnTo>
                    <a:lnTo>
                      <a:pt x="1076" y="711"/>
                    </a:lnTo>
                    <a:lnTo>
                      <a:pt x="1077" y="711"/>
                    </a:lnTo>
                    <a:lnTo>
                      <a:pt x="1077" y="711"/>
                    </a:lnTo>
                    <a:lnTo>
                      <a:pt x="1086" y="725"/>
                    </a:lnTo>
                    <a:lnTo>
                      <a:pt x="1096" y="739"/>
                    </a:lnTo>
                    <a:lnTo>
                      <a:pt x="1104" y="756"/>
                    </a:lnTo>
                    <a:lnTo>
                      <a:pt x="1110" y="774"/>
                    </a:lnTo>
                    <a:lnTo>
                      <a:pt x="1113" y="784"/>
                    </a:lnTo>
                    <a:lnTo>
                      <a:pt x="1115" y="794"/>
                    </a:lnTo>
                    <a:lnTo>
                      <a:pt x="1116" y="804"/>
                    </a:lnTo>
                    <a:lnTo>
                      <a:pt x="1116" y="815"/>
                    </a:lnTo>
                    <a:lnTo>
                      <a:pt x="1116" y="826"/>
                    </a:lnTo>
                    <a:lnTo>
                      <a:pt x="1114" y="838"/>
                    </a:lnTo>
                    <a:lnTo>
                      <a:pt x="1112" y="850"/>
                    </a:lnTo>
                    <a:lnTo>
                      <a:pt x="1109" y="861"/>
                    </a:lnTo>
                    <a:lnTo>
                      <a:pt x="1109" y="861"/>
                    </a:lnTo>
                    <a:lnTo>
                      <a:pt x="1100" y="886"/>
                    </a:lnTo>
                    <a:lnTo>
                      <a:pt x="1089" y="910"/>
                    </a:lnTo>
                    <a:lnTo>
                      <a:pt x="1079" y="932"/>
                    </a:lnTo>
                    <a:lnTo>
                      <a:pt x="1066" y="952"/>
                    </a:lnTo>
                    <a:lnTo>
                      <a:pt x="1052" y="972"/>
                    </a:lnTo>
                    <a:lnTo>
                      <a:pt x="1037" y="990"/>
                    </a:lnTo>
                    <a:lnTo>
                      <a:pt x="1020" y="1008"/>
                    </a:lnTo>
                    <a:lnTo>
                      <a:pt x="1003" y="1024"/>
                    </a:lnTo>
                    <a:lnTo>
                      <a:pt x="1003" y="1024"/>
                    </a:lnTo>
                    <a:lnTo>
                      <a:pt x="979" y="1044"/>
                    </a:lnTo>
                    <a:lnTo>
                      <a:pt x="954" y="1061"/>
                    </a:lnTo>
                    <a:lnTo>
                      <a:pt x="930" y="1075"/>
                    </a:lnTo>
                    <a:lnTo>
                      <a:pt x="906" y="1087"/>
                    </a:lnTo>
                    <a:lnTo>
                      <a:pt x="882" y="1097"/>
                    </a:lnTo>
                    <a:lnTo>
                      <a:pt x="858" y="1104"/>
                    </a:lnTo>
                    <a:lnTo>
                      <a:pt x="846" y="1106"/>
                    </a:lnTo>
                    <a:lnTo>
                      <a:pt x="834" y="1108"/>
                    </a:lnTo>
                    <a:lnTo>
                      <a:pt x="823" y="1109"/>
                    </a:lnTo>
                    <a:lnTo>
                      <a:pt x="812" y="1109"/>
                    </a:lnTo>
                    <a:lnTo>
                      <a:pt x="812" y="1109"/>
                    </a:lnTo>
                    <a:lnTo>
                      <a:pt x="797" y="1108"/>
                    </a:lnTo>
                    <a:lnTo>
                      <a:pt x="797" y="1108"/>
                    </a:lnTo>
                    <a:lnTo>
                      <a:pt x="772" y="1105"/>
                    </a:lnTo>
                    <a:lnTo>
                      <a:pt x="749" y="1100"/>
                    </a:lnTo>
                    <a:lnTo>
                      <a:pt x="725" y="1093"/>
                    </a:lnTo>
                    <a:lnTo>
                      <a:pt x="702" y="1083"/>
                    </a:lnTo>
                    <a:lnTo>
                      <a:pt x="680" y="1071"/>
                    </a:lnTo>
                    <a:lnTo>
                      <a:pt x="659" y="1058"/>
                    </a:lnTo>
                    <a:lnTo>
                      <a:pt x="638" y="1041"/>
                    </a:lnTo>
                    <a:lnTo>
                      <a:pt x="618" y="1022"/>
                    </a:lnTo>
                    <a:lnTo>
                      <a:pt x="618" y="1022"/>
                    </a:lnTo>
                    <a:lnTo>
                      <a:pt x="615" y="1018"/>
                    </a:lnTo>
                    <a:lnTo>
                      <a:pt x="613" y="1014"/>
                    </a:lnTo>
                    <a:lnTo>
                      <a:pt x="613" y="1012"/>
                    </a:lnTo>
                    <a:lnTo>
                      <a:pt x="612" y="1011"/>
                    </a:lnTo>
                    <a:lnTo>
                      <a:pt x="612" y="1011"/>
                    </a:lnTo>
                    <a:lnTo>
                      <a:pt x="571" y="972"/>
                    </a:lnTo>
                    <a:lnTo>
                      <a:pt x="527" y="929"/>
                    </a:lnTo>
                    <a:lnTo>
                      <a:pt x="527" y="929"/>
                    </a:lnTo>
                    <a:lnTo>
                      <a:pt x="485" y="891"/>
                    </a:lnTo>
                    <a:lnTo>
                      <a:pt x="446" y="852"/>
                    </a:lnTo>
                    <a:lnTo>
                      <a:pt x="408" y="814"/>
                    </a:lnTo>
                    <a:lnTo>
                      <a:pt x="374" y="778"/>
                    </a:lnTo>
                    <a:lnTo>
                      <a:pt x="374" y="778"/>
                    </a:lnTo>
                    <a:lnTo>
                      <a:pt x="342" y="740"/>
                    </a:lnTo>
                    <a:lnTo>
                      <a:pt x="311" y="702"/>
                    </a:lnTo>
                    <a:lnTo>
                      <a:pt x="311" y="702"/>
                    </a:lnTo>
                    <a:lnTo>
                      <a:pt x="288" y="674"/>
                    </a:lnTo>
                    <a:lnTo>
                      <a:pt x="265" y="646"/>
                    </a:lnTo>
                    <a:lnTo>
                      <a:pt x="241" y="620"/>
                    </a:lnTo>
                    <a:lnTo>
                      <a:pt x="216" y="594"/>
                    </a:lnTo>
                    <a:lnTo>
                      <a:pt x="215" y="592"/>
                    </a:lnTo>
                    <a:lnTo>
                      <a:pt x="215" y="592"/>
                    </a:lnTo>
                    <a:lnTo>
                      <a:pt x="200" y="574"/>
                    </a:lnTo>
                    <a:lnTo>
                      <a:pt x="187" y="557"/>
                    </a:lnTo>
                    <a:lnTo>
                      <a:pt x="176" y="537"/>
                    </a:lnTo>
                    <a:lnTo>
                      <a:pt x="168" y="516"/>
                    </a:lnTo>
                    <a:lnTo>
                      <a:pt x="162" y="496"/>
                    </a:lnTo>
                    <a:lnTo>
                      <a:pt x="158" y="473"/>
                    </a:lnTo>
                    <a:lnTo>
                      <a:pt x="156" y="450"/>
                    </a:lnTo>
                    <a:lnTo>
                      <a:pt x="157" y="426"/>
                    </a:lnTo>
                    <a:lnTo>
                      <a:pt x="157" y="426"/>
                    </a:lnTo>
                    <a:lnTo>
                      <a:pt x="159" y="404"/>
                    </a:lnTo>
                    <a:lnTo>
                      <a:pt x="163" y="381"/>
                    </a:lnTo>
                    <a:lnTo>
                      <a:pt x="169" y="359"/>
                    </a:lnTo>
                    <a:lnTo>
                      <a:pt x="176" y="337"/>
                    </a:lnTo>
                    <a:lnTo>
                      <a:pt x="185" y="315"/>
                    </a:lnTo>
                    <a:lnTo>
                      <a:pt x="195" y="294"/>
                    </a:lnTo>
                    <a:lnTo>
                      <a:pt x="205" y="272"/>
                    </a:lnTo>
                    <a:lnTo>
                      <a:pt x="218" y="253"/>
                    </a:lnTo>
                    <a:lnTo>
                      <a:pt x="230" y="233"/>
                    </a:lnTo>
                    <a:lnTo>
                      <a:pt x="243" y="214"/>
                    </a:lnTo>
                    <a:lnTo>
                      <a:pt x="258" y="196"/>
                    </a:lnTo>
                    <a:lnTo>
                      <a:pt x="272" y="178"/>
                    </a:lnTo>
                    <a:lnTo>
                      <a:pt x="287" y="163"/>
                    </a:lnTo>
                    <a:lnTo>
                      <a:pt x="302" y="147"/>
                    </a:lnTo>
                    <a:lnTo>
                      <a:pt x="317" y="134"/>
                    </a:lnTo>
                    <a:lnTo>
                      <a:pt x="332" y="122"/>
                    </a:lnTo>
                    <a:lnTo>
                      <a:pt x="335" y="119"/>
                    </a:lnTo>
                    <a:lnTo>
                      <a:pt x="335" y="119"/>
                    </a:lnTo>
                    <a:lnTo>
                      <a:pt x="343" y="128"/>
                    </a:lnTo>
                    <a:lnTo>
                      <a:pt x="343" y="128"/>
                    </a:lnTo>
                    <a:lnTo>
                      <a:pt x="352" y="136"/>
                    </a:lnTo>
                    <a:lnTo>
                      <a:pt x="362" y="143"/>
                    </a:lnTo>
                    <a:lnTo>
                      <a:pt x="362" y="143"/>
                    </a:lnTo>
                    <a:lnTo>
                      <a:pt x="347" y="158"/>
                    </a:lnTo>
                    <a:lnTo>
                      <a:pt x="331" y="172"/>
                    </a:lnTo>
                    <a:lnTo>
                      <a:pt x="316" y="188"/>
                    </a:lnTo>
                    <a:lnTo>
                      <a:pt x="300" y="204"/>
                    </a:lnTo>
                    <a:lnTo>
                      <a:pt x="286" y="221"/>
                    </a:lnTo>
                    <a:lnTo>
                      <a:pt x="272" y="238"/>
                    </a:lnTo>
                    <a:lnTo>
                      <a:pt x="259" y="257"/>
                    </a:lnTo>
                    <a:lnTo>
                      <a:pt x="247" y="276"/>
                    </a:lnTo>
                    <a:lnTo>
                      <a:pt x="235" y="294"/>
                    </a:lnTo>
                    <a:lnTo>
                      <a:pt x="225" y="314"/>
                    </a:lnTo>
                    <a:lnTo>
                      <a:pt x="216" y="333"/>
                    </a:lnTo>
                    <a:lnTo>
                      <a:pt x="207" y="353"/>
                    </a:lnTo>
                    <a:lnTo>
                      <a:pt x="201" y="373"/>
                    </a:lnTo>
                    <a:lnTo>
                      <a:pt x="196" y="392"/>
                    </a:lnTo>
                    <a:lnTo>
                      <a:pt x="192" y="412"/>
                    </a:lnTo>
                    <a:lnTo>
                      <a:pt x="190" y="432"/>
                    </a:lnTo>
                    <a:lnTo>
                      <a:pt x="190" y="432"/>
                    </a:lnTo>
                    <a:lnTo>
                      <a:pt x="190" y="451"/>
                    </a:lnTo>
                    <a:lnTo>
                      <a:pt x="192" y="471"/>
                    </a:lnTo>
                    <a:lnTo>
                      <a:pt x="196" y="489"/>
                    </a:lnTo>
                    <a:lnTo>
                      <a:pt x="201" y="507"/>
                    </a:lnTo>
                    <a:lnTo>
                      <a:pt x="209" y="523"/>
                    </a:lnTo>
                    <a:lnTo>
                      <a:pt x="219" y="540"/>
                    </a:lnTo>
                    <a:lnTo>
                      <a:pt x="230" y="556"/>
                    </a:lnTo>
                    <a:lnTo>
                      <a:pt x="243" y="570"/>
                    </a:lnTo>
                    <a:lnTo>
                      <a:pt x="245" y="571"/>
                    </a:lnTo>
                    <a:lnTo>
                      <a:pt x="245" y="571"/>
                    </a:lnTo>
                    <a:lnTo>
                      <a:pt x="264" y="593"/>
                    </a:lnTo>
                    <a:lnTo>
                      <a:pt x="284" y="614"/>
                    </a:lnTo>
                    <a:lnTo>
                      <a:pt x="321" y="661"/>
                    </a:lnTo>
                    <a:lnTo>
                      <a:pt x="321" y="661"/>
                    </a:lnTo>
                    <a:lnTo>
                      <a:pt x="358" y="707"/>
                    </a:lnTo>
                    <a:lnTo>
                      <a:pt x="378" y="730"/>
                    </a:lnTo>
                    <a:lnTo>
                      <a:pt x="398" y="752"/>
                    </a:lnTo>
                    <a:lnTo>
                      <a:pt x="398" y="752"/>
                    </a:lnTo>
                    <a:lnTo>
                      <a:pt x="462" y="815"/>
                    </a:lnTo>
                    <a:lnTo>
                      <a:pt x="532" y="883"/>
                    </a:lnTo>
                    <a:lnTo>
                      <a:pt x="532" y="883"/>
                    </a:lnTo>
                    <a:lnTo>
                      <a:pt x="588" y="938"/>
                    </a:lnTo>
                    <a:lnTo>
                      <a:pt x="639" y="987"/>
                    </a:lnTo>
                    <a:lnTo>
                      <a:pt x="639" y="987"/>
                    </a:lnTo>
                    <a:lnTo>
                      <a:pt x="642" y="991"/>
                    </a:lnTo>
                    <a:lnTo>
                      <a:pt x="643" y="996"/>
                    </a:lnTo>
                    <a:lnTo>
                      <a:pt x="644" y="998"/>
                    </a:lnTo>
                    <a:lnTo>
                      <a:pt x="645" y="999"/>
                    </a:lnTo>
                    <a:lnTo>
                      <a:pt x="645" y="999"/>
                    </a:lnTo>
                    <a:lnTo>
                      <a:pt x="660" y="1011"/>
                    </a:lnTo>
                    <a:lnTo>
                      <a:pt x="675" y="1024"/>
                    </a:lnTo>
                    <a:lnTo>
                      <a:pt x="693" y="1038"/>
                    </a:lnTo>
                    <a:lnTo>
                      <a:pt x="712" y="1049"/>
                    </a:lnTo>
                    <a:lnTo>
                      <a:pt x="733" y="1060"/>
                    </a:lnTo>
                    <a:lnTo>
                      <a:pt x="743" y="1064"/>
                    </a:lnTo>
                    <a:lnTo>
                      <a:pt x="755" y="1068"/>
                    </a:lnTo>
                    <a:lnTo>
                      <a:pt x="765" y="1070"/>
                    </a:lnTo>
                    <a:lnTo>
                      <a:pt x="778" y="1073"/>
                    </a:lnTo>
                    <a:lnTo>
                      <a:pt x="789" y="1074"/>
                    </a:lnTo>
                    <a:lnTo>
                      <a:pt x="801" y="1074"/>
                    </a:lnTo>
                    <a:lnTo>
                      <a:pt x="801" y="1074"/>
                    </a:lnTo>
                    <a:lnTo>
                      <a:pt x="813" y="1074"/>
                    </a:lnTo>
                    <a:lnTo>
                      <a:pt x="813" y="1074"/>
                    </a:lnTo>
                    <a:lnTo>
                      <a:pt x="835" y="1071"/>
                    </a:lnTo>
                    <a:lnTo>
                      <a:pt x="858" y="1066"/>
                    </a:lnTo>
                    <a:lnTo>
                      <a:pt x="881" y="1058"/>
                    </a:lnTo>
                    <a:lnTo>
                      <a:pt x="904" y="1048"/>
                    </a:lnTo>
                    <a:lnTo>
                      <a:pt x="926" y="1037"/>
                    </a:lnTo>
                    <a:lnTo>
                      <a:pt x="947" y="1023"/>
                    </a:lnTo>
                    <a:lnTo>
                      <a:pt x="968" y="1008"/>
                    </a:lnTo>
                    <a:lnTo>
                      <a:pt x="986" y="990"/>
                    </a:lnTo>
                    <a:lnTo>
                      <a:pt x="986" y="990"/>
                    </a:lnTo>
                    <a:lnTo>
                      <a:pt x="1003" y="973"/>
                    </a:lnTo>
                    <a:lnTo>
                      <a:pt x="1013" y="961"/>
                    </a:lnTo>
                    <a:lnTo>
                      <a:pt x="1023" y="948"/>
                    </a:lnTo>
                    <a:lnTo>
                      <a:pt x="1034" y="934"/>
                    </a:lnTo>
                    <a:lnTo>
                      <a:pt x="1044" y="917"/>
                    </a:lnTo>
                    <a:lnTo>
                      <a:pt x="1054" y="901"/>
                    </a:lnTo>
                    <a:lnTo>
                      <a:pt x="1063" y="882"/>
                    </a:lnTo>
                    <a:lnTo>
                      <a:pt x="1070" y="863"/>
                    </a:lnTo>
                    <a:lnTo>
                      <a:pt x="1075" y="844"/>
                    </a:lnTo>
                    <a:lnTo>
                      <a:pt x="1076" y="834"/>
                    </a:lnTo>
                    <a:lnTo>
                      <a:pt x="1077" y="824"/>
                    </a:lnTo>
                    <a:lnTo>
                      <a:pt x="1077" y="814"/>
                    </a:lnTo>
                    <a:lnTo>
                      <a:pt x="1077" y="804"/>
                    </a:lnTo>
                    <a:lnTo>
                      <a:pt x="1076" y="794"/>
                    </a:lnTo>
                    <a:lnTo>
                      <a:pt x="1074" y="784"/>
                    </a:lnTo>
                    <a:lnTo>
                      <a:pt x="1071" y="773"/>
                    </a:lnTo>
                    <a:lnTo>
                      <a:pt x="1067" y="764"/>
                    </a:lnTo>
                    <a:lnTo>
                      <a:pt x="1062" y="754"/>
                    </a:lnTo>
                    <a:lnTo>
                      <a:pt x="1055" y="745"/>
                    </a:lnTo>
                    <a:lnTo>
                      <a:pt x="1048" y="734"/>
                    </a:lnTo>
                    <a:lnTo>
                      <a:pt x="1040" y="725"/>
                    </a:lnTo>
                    <a:lnTo>
                      <a:pt x="1040" y="725"/>
                    </a:lnTo>
                    <a:lnTo>
                      <a:pt x="1012" y="698"/>
                    </a:lnTo>
                    <a:lnTo>
                      <a:pt x="979" y="667"/>
                    </a:lnTo>
                    <a:lnTo>
                      <a:pt x="900" y="596"/>
                    </a:lnTo>
                    <a:lnTo>
                      <a:pt x="900" y="596"/>
                    </a:lnTo>
                    <a:lnTo>
                      <a:pt x="812" y="515"/>
                    </a:lnTo>
                    <a:lnTo>
                      <a:pt x="773" y="479"/>
                    </a:lnTo>
                    <a:lnTo>
                      <a:pt x="741" y="448"/>
                    </a:lnTo>
                    <a:lnTo>
                      <a:pt x="741" y="448"/>
                    </a:lnTo>
                    <a:lnTo>
                      <a:pt x="722" y="427"/>
                    </a:lnTo>
                    <a:lnTo>
                      <a:pt x="703" y="407"/>
                    </a:lnTo>
                    <a:lnTo>
                      <a:pt x="667" y="363"/>
                    </a:lnTo>
                    <a:lnTo>
                      <a:pt x="667" y="363"/>
                    </a:lnTo>
                    <a:lnTo>
                      <a:pt x="649" y="341"/>
                    </a:lnTo>
                    <a:lnTo>
                      <a:pt x="649" y="341"/>
                    </a:lnTo>
                    <a:lnTo>
                      <a:pt x="642" y="332"/>
                    </a:lnTo>
                    <a:lnTo>
                      <a:pt x="642" y="332"/>
                    </a:lnTo>
                    <a:lnTo>
                      <a:pt x="632" y="318"/>
                    </a:lnTo>
                    <a:lnTo>
                      <a:pt x="619" y="305"/>
                    </a:lnTo>
                    <a:lnTo>
                      <a:pt x="612" y="298"/>
                    </a:lnTo>
                    <a:lnTo>
                      <a:pt x="605" y="293"/>
                    </a:lnTo>
                    <a:lnTo>
                      <a:pt x="598" y="290"/>
                    </a:lnTo>
                    <a:lnTo>
                      <a:pt x="591" y="288"/>
                    </a:lnTo>
                    <a:lnTo>
                      <a:pt x="591" y="288"/>
                    </a:lnTo>
                    <a:lnTo>
                      <a:pt x="581" y="287"/>
                    </a:lnTo>
                    <a:lnTo>
                      <a:pt x="581" y="287"/>
                    </a:lnTo>
                    <a:lnTo>
                      <a:pt x="569" y="288"/>
                    </a:lnTo>
                    <a:lnTo>
                      <a:pt x="556" y="290"/>
                    </a:lnTo>
                    <a:lnTo>
                      <a:pt x="556" y="290"/>
                    </a:lnTo>
                    <a:lnTo>
                      <a:pt x="546" y="292"/>
                    </a:lnTo>
                    <a:lnTo>
                      <a:pt x="536" y="293"/>
                    </a:lnTo>
                    <a:lnTo>
                      <a:pt x="536" y="293"/>
                    </a:lnTo>
                    <a:lnTo>
                      <a:pt x="529" y="292"/>
                    </a:lnTo>
                    <a:lnTo>
                      <a:pt x="527" y="303"/>
                    </a:lnTo>
                    <a:lnTo>
                      <a:pt x="527" y="303"/>
                    </a:lnTo>
                    <a:lnTo>
                      <a:pt x="525" y="302"/>
                    </a:lnTo>
                    <a:lnTo>
                      <a:pt x="525" y="300"/>
                    </a:lnTo>
                    <a:lnTo>
                      <a:pt x="525" y="300"/>
                    </a:lnTo>
                    <a:lnTo>
                      <a:pt x="525" y="297"/>
                    </a:lnTo>
                    <a:lnTo>
                      <a:pt x="527" y="296"/>
                    </a:lnTo>
                    <a:lnTo>
                      <a:pt x="527" y="296"/>
                    </a:lnTo>
                    <a:lnTo>
                      <a:pt x="518" y="299"/>
                    </a:lnTo>
                    <a:lnTo>
                      <a:pt x="518" y="299"/>
                    </a:lnTo>
                    <a:lnTo>
                      <a:pt x="512" y="301"/>
                    </a:lnTo>
                    <a:lnTo>
                      <a:pt x="512" y="301"/>
                    </a:lnTo>
                    <a:lnTo>
                      <a:pt x="502" y="308"/>
                    </a:lnTo>
                    <a:lnTo>
                      <a:pt x="492" y="315"/>
                    </a:lnTo>
                    <a:lnTo>
                      <a:pt x="484" y="323"/>
                    </a:lnTo>
                    <a:lnTo>
                      <a:pt x="477" y="332"/>
                    </a:lnTo>
                    <a:lnTo>
                      <a:pt x="477" y="332"/>
                    </a:lnTo>
                    <a:lnTo>
                      <a:pt x="464" y="349"/>
                    </a:lnTo>
                    <a:lnTo>
                      <a:pt x="464" y="349"/>
                    </a:lnTo>
                    <a:lnTo>
                      <a:pt x="449" y="368"/>
                    </a:lnTo>
                    <a:lnTo>
                      <a:pt x="442" y="377"/>
                    </a:lnTo>
                    <a:lnTo>
                      <a:pt x="436" y="388"/>
                    </a:lnTo>
                    <a:lnTo>
                      <a:pt x="436" y="388"/>
                    </a:lnTo>
                    <a:lnTo>
                      <a:pt x="430" y="401"/>
                    </a:lnTo>
                    <a:lnTo>
                      <a:pt x="427" y="413"/>
                    </a:lnTo>
                    <a:lnTo>
                      <a:pt x="425" y="425"/>
                    </a:lnTo>
                    <a:lnTo>
                      <a:pt x="425" y="437"/>
                    </a:lnTo>
                    <a:lnTo>
                      <a:pt x="426" y="447"/>
                    </a:lnTo>
                    <a:lnTo>
                      <a:pt x="428" y="457"/>
                    </a:lnTo>
                    <a:lnTo>
                      <a:pt x="431" y="468"/>
                    </a:lnTo>
                    <a:lnTo>
                      <a:pt x="436" y="477"/>
                    </a:lnTo>
                    <a:lnTo>
                      <a:pt x="441" y="486"/>
                    </a:lnTo>
                    <a:lnTo>
                      <a:pt x="447" y="495"/>
                    </a:lnTo>
                    <a:lnTo>
                      <a:pt x="453" y="504"/>
                    </a:lnTo>
                    <a:lnTo>
                      <a:pt x="460" y="511"/>
                    </a:lnTo>
                    <a:lnTo>
                      <a:pt x="476" y="527"/>
                    </a:lnTo>
                    <a:lnTo>
                      <a:pt x="491" y="540"/>
                    </a:lnTo>
                    <a:lnTo>
                      <a:pt x="491" y="540"/>
                    </a:lnTo>
                    <a:lnTo>
                      <a:pt x="504" y="550"/>
                    </a:lnTo>
                    <a:lnTo>
                      <a:pt x="519" y="564"/>
                    </a:lnTo>
                    <a:lnTo>
                      <a:pt x="555" y="601"/>
                    </a:lnTo>
                    <a:lnTo>
                      <a:pt x="636" y="684"/>
                    </a:lnTo>
                    <a:lnTo>
                      <a:pt x="636" y="684"/>
                    </a:lnTo>
                    <a:lnTo>
                      <a:pt x="682" y="732"/>
                    </a:lnTo>
                    <a:lnTo>
                      <a:pt x="682" y="732"/>
                    </a:lnTo>
                    <a:lnTo>
                      <a:pt x="707" y="757"/>
                    </a:lnTo>
                    <a:lnTo>
                      <a:pt x="731" y="783"/>
                    </a:lnTo>
                    <a:lnTo>
                      <a:pt x="731" y="783"/>
                    </a:lnTo>
                    <a:lnTo>
                      <a:pt x="769" y="823"/>
                    </a:lnTo>
                    <a:lnTo>
                      <a:pt x="770" y="824"/>
                    </a:lnTo>
                    <a:lnTo>
                      <a:pt x="772" y="824"/>
                    </a:lnTo>
                    <a:lnTo>
                      <a:pt x="772" y="824"/>
                    </a:lnTo>
                    <a:lnTo>
                      <a:pt x="776" y="826"/>
                    </a:lnTo>
                    <a:lnTo>
                      <a:pt x="780" y="829"/>
                    </a:lnTo>
                    <a:lnTo>
                      <a:pt x="780" y="829"/>
                    </a:lnTo>
                    <a:lnTo>
                      <a:pt x="789" y="838"/>
                    </a:lnTo>
                    <a:lnTo>
                      <a:pt x="789" y="838"/>
                    </a:lnTo>
                    <a:lnTo>
                      <a:pt x="804" y="852"/>
                    </a:lnTo>
                    <a:lnTo>
                      <a:pt x="812" y="860"/>
                    </a:lnTo>
                    <a:lnTo>
                      <a:pt x="818" y="867"/>
                    </a:lnTo>
                    <a:lnTo>
                      <a:pt x="824" y="876"/>
                    </a:lnTo>
                    <a:lnTo>
                      <a:pt x="829" y="884"/>
                    </a:lnTo>
                    <a:lnTo>
                      <a:pt x="833" y="893"/>
                    </a:lnTo>
                    <a:lnTo>
                      <a:pt x="835" y="904"/>
                    </a:lnTo>
                    <a:lnTo>
                      <a:pt x="835" y="904"/>
                    </a:lnTo>
                    <a:lnTo>
                      <a:pt x="836" y="912"/>
                    </a:lnTo>
                    <a:lnTo>
                      <a:pt x="836" y="920"/>
                    </a:lnTo>
                    <a:lnTo>
                      <a:pt x="834" y="929"/>
                    </a:lnTo>
                    <a:lnTo>
                      <a:pt x="832" y="939"/>
                    </a:lnTo>
                    <a:lnTo>
                      <a:pt x="828" y="947"/>
                    </a:lnTo>
                    <a:lnTo>
                      <a:pt x="823" y="955"/>
                    </a:lnTo>
                    <a:lnTo>
                      <a:pt x="818" y="962"/>
                    </a:lnTo>
                    <a:lnTo>
                      <a:pt x="811" y="969"/>
                    </a:lnTo>
                    <a:lnTo>
                      <a:pt x="811" y="969"/>
                    </a:lnTo>
                    <a:lnTo>
                      <a:pt x="797" y="980"/>
                    </a:lnTo>
                    <a:lnTo>
                      <a:pt x="790" y="985"/>
                    </a:lnTo>
                    <a:lnTo>
                      <a:pt x="783" y="989"/>
                    </a:lnTo>
                    <a:lnTo>
                      <a:pt x="774" y="993"/>
                    </a:lnTo>
                    <a:lnTo>
                      <a:pt x="766" y="997"/>
                    </a:lnTo>
                    <a:lnTo>
                      <a:pt x="758" y="999"/>
                    </a:lnTo>
                    <a:lnTo>
                      <a:pt x="750" y="999"/>
                    </a:lnTo>
                    <a:lnTo>
                      <a:pt x="750" y="999"/>
                    </a:lnTo>
                    <a:lnTo>
                      <a:pt x="741" y="999"/>
                    </a:lnTo>
                    <a:lnTo>
                      <a:pt x="733" y="997"/>
                    </a:lnTo>
                    <a:lnTo>
                      <a:pt x="733" y="997"/>
                    </a:lnTo>
                    <a:lnTo>
                      <a:pt x="717" y="991"/>
                    </a:lnTo>
                    <a:lnTo>
                      <a:pt x="701" y="984"/>
                    </a:lnTo>
                    <a:lnTo>
                      <a:pt x="687" y="975"/>
                    </a:lnTo>
                    <a:lnTo>
                      <a:pt x="672" y="964"/>
                    </a:lnTo>
                    <a:lnTo>
                      <a:pt x="671" y="962"/>
                    </a:lnTo>
                    <a:lnTo>
                      <a:pt x="669" y="962"/>
                    </a:lnTo>
                    <a:lnTo>
                      <a:pt x="669" y="962"/>
                    </a:lnTo>
                    <a:lnTo>
                      <a:pt x="665" y="960"/>
                    </a:lnTo>
                    <a:lnTo>
                      <a:pt x="661" y="957"/>
                    </a:lnTo>
                    <a:lnTo>
                      <a:pt x="661" y="957"/>
                    </a:lnTo>
                    <a:lnTo>
                      <a:pt x="654" y="949"/>
                    </a:lnTo>
                    <a:lnTo>
                      <a:pt x="646" y="940"/>
                    </a:lnTo>
                    <a:lnTo>
                      <a:pt x="633" y="921"/>
                    </a:lnTo>
                    <a:lnTo>
                      <a:pt x="633" y="921"/>
                    </a:lnTo>
                    <a:lnTo>
                      <a:pt x="619" y="903"/>
                    </a:lnTo>
                    <a:lnTo>
                      <a:pt x="612" y="893"/>
                    </a:lnTo>
                    <a:lnTo>
                      <a:pt x="605" y="884"/>
                    </a:lnTo>
                    <a:lnTo>
                      <a:pt x="605" y="884"/>
                    </a:lnTo>
                    <a:lnTo>
                      <a:pt x="547" y="826"/>
                    </a:lnTo>
                    <a:lnTo>
                      <a:pt x="474" y="753"/>
                    </a:lnTo>
                    <a:lnTo>
                      <a:pt x="450" y="729"/>
                    </a:lnTo>
                    <a:lnTo>
                      <a:pt x="450" y="729"/>
                    </a:lnTo>
                    <a:lnTo>
                      <a:pt x="418" y="698"/>
                    </a:lnTo>
                    <a:lnTo>
                      <a:pt x="418" y="698"/>
                    </a:lnTo>
                    <a:lnTo>
                      <a:pt x="391" y="670"/>
                    </a:lnTo>
                    <a:lnTo>
                      <a:pt x="363" y="643"/>
                    </a:lnTo>
                    <a:lnTo>
                      <a:pt x="337" y="614"/>
                    </a:lnTo>
                    <a:lnTo>
                      <a:pt x="325" y="599"/>
                    </a:lnTo>
                    <a:lnTo>
                      <a:pt x="313" y="584"/>
                    </a:lnTo>
                    <a:lnTo>
                      <a:pt x="313" y="584"/>
                    </a:lnTo>
                    <a:lnTo>
                      <a:pt x="304" y="571"/>
                    </a:lnTo>
                    <a:lnTo>
                      <a:pt x="296" y="559"/>
                    </a:lnTo>
                    <a:lnTo>
                      <a:pt x="289" y="545"/>
                    </a:lnTo>
                    <a:lnTo>
                      <a:pt x="282" y="533"/>
                    </a:lnTo>
                    <a:lnTo>
                      <a:pt x="269" y="506"/>
                    </a:lnTo>
                    <a:lnTo>
                      <a:pt x="258" y="477"/>
                    </a:lnTo>
                    <a:lnTo>
                      <a:pt x="256" y="471"/>
                    </a:lnTo>
                    <a:lnTo>
                      <a:pt x="256" y="471"/>
                    </a:lnTo>
                    <a:lnTo>
                      <a:pt x="251" y="457"/>
                    </a:lnTo>
                    <a:lnTo>
                      <a:pt x="248" y="444"/>
                    </a:lnTo>
                    <a:lnTo>
                      <a:pt x="247" y="431"/>
                    </a:lnTo>
                    <a:lnTo>
                      <a:pt x="247" y="418"/>
                    </a:lnTo>
                    <a:lnTo>
                      <a:pt x="248" y="405"/>
                    </a:lnTo>
                    <a:lnTo>
                      <a:pt x="251" y="392"/>
                    </a:lnTo>
                    <a:lnTo>
                      <a:pt x="255" y="378"/>
                    </a:lnTo>
                    <a:lnTo>
                      <a:pt x="260" y="363"/>
                    </a:lnTo>
                    <a:lnTo>
                      <a:pt x="260" y="363"/>
                    </a:lnTo>
                    <a:lnTo>
                      <a:pt x="267" y="347"/>
                    </a:lnTo>
                    <a:lnTo>
                      <a:pt x="274" y="330"/>
                    </a:lnTo>
                    <a:lnTo>
                      <a:pt x="283" y="315"/>
                    </a:lnTo>
                    <a:lnTo>
                      <a:pt x="291" y="298"/>
                    </a:lnTo>
                    <a:lnTo>
                      <a:pt x="300" y="284"/>
                    </a:lnTo>
                    <a:lnTo>
                      <a:pt x="311" y="269"/>
                    </a:lnTo>
                    <a:lnTo>
                      <a:pt x="321" y="255"/>
                    </a:lnTo>
                    <a:lnTo>
                      <a:pt x="332" y="240"/>
                    </a:lnTo>
                    <a:lnTo>
                      <a:pt x="345" y="227"/>
                    </a:lnTo>
                    <a:lnTo>
                      <a:pt x="357" y="215"/>
                    </a:lnTo>
                    <a:lnTo>
                      <a:pt x="370" y="202"/>
                    </a:lnTo>
                    <a:lnTo>
                      <a:pt x="384" y="190"/>
                    </a:lnTo>
                    <a:lnTo>
                      <a:pt x="397" y="178"/>
                    </a:lnTo>
                    <a:lnTo>
                      <a:pt x="413" y="168"/>
                    </a:lnTo>
                    <a:lnTo>
                      <a:pt x="428" y="158"/>
                    </a:lnTo>
                    <a:lnTo>
                      <a:pt x="444" y="147"/>
                    </a:lnTo>
                    <a:lnTo>
                      <a:pt x="444" y="147"/>
                    </a:lnTo>
                    <a:lnTo>
                      <a:pt x="454" y="143"/>
                    </a:lnTo>
                    <a:lnTo>
                      <a:pt x="464" y="137"/>
                    </a:lnTo>
                    <a:lnTo>
                      <a:pt x="464" y="137"/>
                    </a:lnTo>
                    <a:lnTo>
                      <a:pt x="492" y="123"/>
                    </a:lnTo>
                    <a:lnTo>
                      <a:pt x="492" y="123"/>
                    </a:lnTo>
                    <a:lnTo>
                      <a:pt x="512" y="115"/>
                    </a:lnTo>
                    <a:lnTo>
                      <a:pt x="532" y="110"/>
                    </a:lnTo>
                    <a:lnTo>
                      <a:pt x="553" y="107"/>
                    </a:lnTo>
                    <a:lnTo>
                      <a:pt x="574" y="106"/>
                    </a:lnTo>
                    <a:lnTo>
                      <a:pt x="574" y="106"/>
                    </a:lnTo>
                    <a:lnTo>
                      <a:pt x="590" y="106"/>
                    </a:lnTo>
                    <a:lnTo>
                      <a:pt x="605" y="108"/>
                    </a:lnTo>
                    <a:lnTo>
                      <a:pt x="621" y="110"/>
                    </a:lnTo>
                    <a:lnTo>
                      <a:pt x="636" y="114"/>
                    </a:lnTo>
                    <a:lnTo>
                      <a:pt x="636" y="114"/>
                    </a:lnTo>
                    <a:lnTo>
                      <a:pt x="657" y="120"/>
                    </a:lnTo>
                    <a:lnTo>
                      <a:pt x="657" y="120"/>
                    </a:lnTo>
                    <a:lnTo>
                      <a:pt x="670" y="122"/>
                    </a:lnTo>
                    <a:lnTo>
                      <a:pt x="682" y="126"/>
                    </a:lnTo>
                    <a:lnTo>
                      <a:pt x="695" y="131"/>
                    </a:lnTo>
                    <a:lnTo>
                      <a:pt x="701" y="134"/>
                    </a:lnTo>
                    <a:lnTo>
                      <a:pt x="706" y="137"/>
                    </a:lnTo>
                    <a:lnTo>
                      <a:pt x="706" y="137"/>
                    </a:lnTo>
                    <a:lnTo>
                      <a:pt x="725" y="152"/>
                    </a:lnTo>
                    <a:lnTo>
                      <a:pt x="738" y="162"/>
                    </a:lnTo>
                    <a:lnTo>
                      <a:pt x="740" y="162"/>
                    </a:lnTo>
                    <a:lnTo>
                      <a:pt x="740" y="162"/>
                    </a:lnTo>
                    <a:lnTo>
                      <a:pt x="745" y="163"/>
                    </a:lnTo>
                    <a:lnTo>
                      <a:pt x="751" y="166"/>
                    </a:lnTo>
                    <a:lnTo>
                      <a:pt x="755" y="170"/>
                    </a:lnTo>
                    <a:lnTo>
                      <a:pt x="757" y="175"/>
                    </a:lnTo>
                    <a:lnTo>
                      <a:pt x="758" y="177"/>
                    </a:lnTo>
                    <a:lnTo>
                      <a:pt x="759" y="177"/>
                    </a:lnTo>
                    <a:lnTo>
                      <a:pt x="759" y="177"/>
                    </a:lnTo>
                    <a:lnTo>
                      <a:pt x="771" y="190"/>
                    </a:lnTo>
                    <a:lnTo>
                      <a:pt x="785" y="201"/>
                    </a:lnTo>
                    <a:lnTo>
                      <a:pt x="812" y="223"/>
                    </a:lnTo>
                    <a:lnTo>
                      <a:pt x="812" y="223"/>
                    </a:lnTo>
                    <a:lnTo>
                      <a:pt x="837" y="244"/>
                    </a:lnTo>
                    <a:lnTo>
                      <a:pt x="850" y="255"/>
                    </a:lnTo>
                    <a:lnTo>
                      <a:pt x="862" y="266"/>
                    </a:lnTo>
                    <a:lnTo>
                      <a:pt x="862" y="266"/>
                    </a:lnTo>
                    <a:lnTo>
                      <a:pt x="948" y="356"/>
                    </a:lnTo>
                    <a:lnTo>
                      <a:pt x="1033" y="446"/>
                    </a:lnTo>
                    <a:lnTo>
                      <a:pt x="1033" y="446"/>
                    </a:lnTo>
                    <a:lnTo>
                      <a:pt x="1054" y="472"/>
                    </a:lnTo>
                    <a:lnTo>
                      <a:pt x="1054" y="472"/>
                    </a:lnTo>
                    <a:lnTo>
                      <a:pt x="1071" y="489"/>
                    </a:lnTo>
                    <a:lnTo>
                      <a:pt x="1086" y="508"/>
                    </a:lnTo>
                    <a:lnTo>
                      <a:pt x="1104" y="523"/>
                    </a:lnTo>
                    <a:lnTo>
                      <a:pt x="1113" y="531"/>
                    </a:lnTo>
                    <a:lnTo>
                      <a:pt x="1123" y="538"/>
                    </a:lnTo>
                    <a:lnTo>
                      <a:pt x="1123" y="538"/>
                    </a:lnTo>
                    <a:lnTo>
                      <a:pt x="1139" y="549"/>
                    </a:lnTo>
                    <a:lnTo>
                      <a:pt x="1155" y="563"/>
                    </a:lnTo>
                    <a:lnTo>
                      <a:pt x="1169" y="577"/>
                    </a:lnTo>
                    <a:lnTo>
                      <a:pt x="1182" y="592"/>
                    </a:lnTo>
                    <a:lnTo>
                      <a:pt x="1182" y="592"/>
                    </a:lnTo>
                    <a:lnTo>
                      <a:pt x="1186" y="597"/>
                    </a:lnTo>
                    <a:lnTo>
                      <a:pt x="1187" y="602"/>
                    </a:lnTo>
                    <a:lnTo>
                      <a:pt x="1187" y="604"/>
                    </a:lnTo>
                    <a:lnTo>
                      <a:pt x="1188" y="605"/>
                    </a:lnTo>
                    <a:lnTo>
                      <a:pt x="1188" y="605"/>
                    </a:lnTo>
                    <a:lnTo>
                      <a:pt x="1194" y="614"/>
                    </a:lnTo>
                    <a:lnTo>
                      <a:pt x="1199" y="624"/>
                    </a:lnTo>
                    <a:lnTo>
                      <a:pt x="1199" y="624"/>
                    </a:lnTo>
                    <a:lnTo>
                      <a:pt x="1213" y="660"/>
                    </a:lnTo>
                    <a:lnTo>
                      <a:pt x="1213" y="660"/>
                    </a:lnTo>
                    <a:lnTo>
                      <a:pt x="1224" y="685"/>
                    </a:lnTo>
                    <a:lnTo>
                      <a:pt x="1233" y="709"/>
                    </a:lnTo>
                    <a:lnTo>
                      <a:pt x="1233" y="709"/>
                    </a:lnTo>
                    <a:lnTo>
                      <a:pt x="1239" y="730"/>
                    </a:lnTo>
                    <a:lnTo>
                      <a:pt x="1244" y="750"/>
                    </a:lnTo>
                    <a:lnTo>
                      <a:pt x="1249" y="769"/>
                    </a:lnTo>
                    <a:lnTo>
                      <a:pt x="1253" y="788"/>
                    </a:lnTo>
                    <a:lnTo>
                      <a:pt x="1255" y="808"/>
                    </a:lnTo>
                    <a:lnTo>
                      <a:pt x="1256" y="826"/>
                    </a:lnTo>
                    <a:lnTo>
                      <a:pt x="1256" y="846"/>
                    </a:lnTo>
                    <a:lnTo>
                      <a:pt x="1254" y="864"/>
                    </a:lnTo>
                    <a:lnTo>
                      <a:pt x="1254" y="864"/>
                    </a:lnTo>
                    <a:lnTo>
                      <a:pt x="1252" y="876"/>
                    </a:lnTo>
                    <a:lnTo>
                      <a:pt x="1246" y="887"/>
                    </a:lnTo>
                    <a:lnTo>
                      <a:pt x="1235" y="911"/>
                    </a:lnTo>
                    <a:lnTo>
                      <a:pt x="1235" y="911"/>
                    </a:lnTo>
                    <a:lnTo>
                      <a:pt x="1228" y="926"/>
                    </a:lnTo>
                    <a:lnTo>
                      <a:pt x="1228" y="926"/>
                    </a:lnTo>
                    <a:lnTo>
                      <a:pt x="1218" y="950"/>
                    </a:lnTo>
                    <a:lnTo>
                      <a:pt x="1218" y="950"/>
                    </a:lnTo>
                    <a:lnTo>
                      <a:pt x="1204" y="979"/>
                    </a:lnTo>
                    <a:lnTo>
                      <a:pt x="1197" y="993"/>
                    </a:lnTo>
                    <a:lnTo>
                      <a:pt x="1190" y="1007"/>
                    </a:lnTo>
                    <a:lnTo>
                      <a:pt x="1190" y="1007"/>
                    </a:lnTo>
                    <a:lnTo>
                      <a:pt x="1180" y="1021"/>
                    </a:lnTo>
                    <a:lnTo>
                      <a:pt x="1170" y="1036"/>
                    </a:lnTo>
                    <a:lnTo>
                      <a:pt x="1159" y="1049"/>
                    </a:lnTo>
                    <a:lnTo>
                      <a:pt x="1146" y="1064"/>
                    </a:lnTo>
                    <a:lnTo>
                      <a:pt x="1133" y="1077"/>
                    </a:lnTo>
                    <a:lnTo>
                      <a:pt x="1119" y="1090"/>
                    </a:lnTo>
                    <a:lnTo>
                      <a:pt x="1105" y="1102"/>
                    </a:lnTo>
                    <a:lnTo>
                      <a:pt x="1089" y="1113"/>
                    </a:lnTo>
                    <a:lnTo>
                      <a:pt x="1079" y="1121"/>
                    </a:lnTo>
                    <a:lnTo>
                      <a:pt x="1079" y="1121"/>
                    </a:lnTo>
                    <a:lnTo>
                      <a:pt x="1051" y="1141"/>
                    </a:lnTo>
                    <a:lnTo>
                      <a:pt x="1022" y="1162"/>
                    </a:lnTo>
                    <a:lnTo>
                      <a:pt x="992" y="1180"/>
                    </a:lnTo>
                    <a:lnTo>
                      <a:pt x="962" y="1197"/>
                    </a:lnTo>
                    <a:lnTo>
                      <a:pt x="947" y="1205"/>
                    </a:lnTo>
                    <a:lnTo>
                      <a:pt x="930" y="1212"/>
                    </a:lnTo>
                    <a:lnTo>
                      <a:pt x="915" y="1219"/>
                    </a:lnTo>
                    <a:lnTo>
                      <a:pt x="898" y="1224"/>
                    </a:lnTo>
                    <a:lnTo>
                      <a:pt x="881" y="1228"/>
                    </a:lnTo>
                    <a:lnTo>
                      <a:pt x="863" y="1231"/>
                    </a:lnTo>
                    <a:lnTo>
                      <a:pt x="846" y="1233"/>
                    </a:lnTo>
                    <a:lnTo>
                      <a:pt x="828" y="1235"/>
                    </a:lnTo>
                    <a:lnTo>
                      <a:pt x="828" y="1235"/>
                    </a:lnTo>
                    <a:lnTo>
                      <a:pt x="808" y="1235"/>
                    </a:lnTo>
                    <a:lnTo>
                      <a:pt x="808" y="123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46" name="Freeform 605"/>
              <p:cNvSpPr/>
              <p:nvPr/>
            </p:nvSpPr>
            <p:spPr bwMode="auto">
              <a:xfrm>
                <a:off x="5305426" y="2120900"/>
                <a:ext cx="365125" cy="185738"/>
              </a:xfrm>
              <a:custGeom>
                <a:avLst/>
                <a:gdLst/>
                <a:ahLst/>
                <a:cxnLst>
                  <a:cxn ang="0">
                    <a:pos x="588" y="352"/>
                  </a:cxn>
                  <a:cxn ang="0">
                    <a:pos x="575" y="342"/>
                  </a:cxn>
                  <a:cxn ang="0">
                    <a:pos x="572" y="332"/>
                  </a:cxn>
                  <a:cxn ang="0">
                    <a:pos x="578" y="321"/>
                  </a:cxn>
                  <a:cxn ang="0">
                    <a:pos x="590" y="315"/>
                  </a:cxn>
                  <a:cxn ang="0">
                    <a:pos x="621" y="298"/>
                  </a:cxn>
                  <a:cxn ang="0">
                    <a:pos x="648" y="276"/>
                  </a:cxn>
                  <a:cxn ang="0">
                    <a:pos x="656" y="257"/>
                  </a:cxn>
                  <a:cxn ang="0">
                    <a:pos x="657" y="247"/>
                  </a:cxn>
                  <a:cxn ang="0">
                    <a:pos x="649" y="228"/>
                  </a:cxn>
                  <a:cxn ang="0">
                    <a:pos x="630" y="207"/>
                  </a:cxn>
                  <a:cxn ang="0">
                    <a:pos x="597" y="182"/>
                  </a:cxn>
                  <a:cxn ang="0">
                    <a:pos x="556" y="149"/>
                  </a:cxn>
                  <a:cxn ang="0">
                    <a:pos x="503" y="102"/>
                  </a:cxn>
                  <a:cxn ang="0">
                    <a:pos x="445" y="66"/>
                  </a:cxn>
                  <a:cxn ang="0">
                    <a:pos x="412" y="55"/>
                  </a:cxn>
                  <a:cxn ang="0">
                    <a:pos x="368" y="45"/>
                  </a:cxn>
                  <a:cxn ang="0">
                    <a:pos x="276" y="37"/>
                  </a:cxn>
                  <a:cxn ang="0">
                    <a:pos x="224" y="40"/>
                  </a:cxn>
                  <a:cxn ang="0">
                    <a:pos x="172" y="48"/>
                  </a:cxn>
                  <a:cxn ang="0">
                    <a:pos x="131" y="60"/>
                  </a:cxn>
                  <a:cxn ang="0">
                    <a:pos x="95" y="77"/>
                  </a:cxn>
                  <a:cxn ang="0">
                    <a:pos x="75" y="91"/>
                  </a:cxn>
                  <a:cxn ang="0">
                    <a:pos x="57" y="106"/>
                  </a:cxn>
                  <a:cxn ang="0">
                    <a:pos x="28" y="128"/>
                  </a:cxn>
                  <a:cxn ang="0">
                    <a:pos x="20" y="130"/>
                  </a:cxn>
                  <a:cxn ang="0">
                    <a:pos x="13" y="129"/>
                  </a:cxn>
                  <a:cxn ang="0">
                    <a:pos x="0" y="113"/>
                  </a:cxn>
                  <a:cxn ang="0">
                    <a:pos x="0" y="106"/>
                  </a:cxn>
                  <a:cxn ang="0">
                    <a:pos x="8" y="98"/>
                  </a:cxn>
                  <a:cxn ang="0">
                    <a:pos x="23" y="89"/>
                  </a:cxn>
                  <a:cxn ang="0">
                    <a:pos x="48" y="66"/>
                  </a:cxn>
                  <a:cxn ang="0">
                    <a:pos x="71" y="50"/>
                  </a:cxn>
                  <a:cxn ang="0">
                    <a:pos x="104" y="31"/>
                  </a:cxn>
                  <a:cxn ang="0">
                    <a:pos x="149" y="14"/>
                  </a:cxn>
                  <a:cxn ang="0">
                    <a:pos x="199" y="5"/>
                  </a:cxn>
                  <a:cxn ang="0">
                    <a:pos x="259" y="1"/>
                  </a:cxn>
                  <a:cxn ang="0">
                    <a:pos x="318" y="1"/>
                  </a:cxn>
                  <a:cxn ang="0">
                    <a:pos x="404" y="12"/>
                  </a:cxn>
                  <a:cxn ang="0">
                    <a:pos x="473" y="37"/>
                  </a:cxn>
                  <a:cxn ang="0">
                    <a:pos x="512" y="62"/>
                  </a:cxn>
                  <a:cxn ang="0">
                    <a:pos x="570" y="112"/>
                  </a:cxn>
                  <a:cxn ang="0">
                    <a:pos x="585" y="126"/>
                  </a:cxn>
                  <a:cxn ang="0">
                    <a:pos x="619" y="153"/>
                  </a:cxn>
                  <a:cxn ang="0">
                    <a:pos x="662" y="190"/>
                  </a:cxn>
                  <a:cxn ang="0">
                    <a:pos x="681" y="213"/>
                  </a:cxn>
                  <a:cxn ang="0">
                    <a:pos x="690" y="243"/>
                  </a:cxn>
                  <a:cxn ang="0">
                    <a:pos x="687" y="274"/>
                  </a:cxn>
                  <a:cxn ang="0">
                    <a:pos x="677" y="295"/>
                  </a:cxn>
                  <a:cxn ang="0">
                    <a:pos x="654" y="320"/>
                  </a:cxn>
                  <a:cxn ang="0">
                    <a:pos x="615" y="343"/>
                  </a:cxn>
                  <a:cxn ang="0">
                    <a:pos x="600" y="350"/>
                  </a:cxn>
                  <a:cxn ang="0">
                    <a:pos x="591" y="352"/>
                  </a:cxn>
                </a:cxnLst>
                <a:rect l="0" t="0" r="r" b="b"/>
                <a:pathLst>
                  <a:path w="690" h="352">
                    <a:moveTo>
                      <a:pt x="591" y="352"/>
                    </a:moveTo>
                    <a:lnTo>
                      <a:pt x="591" y="352"/>
                    </a:lnTo>
                    <a:lnTo>
                      <a:pt x="588" y="352"/>
                    </a:lnTo>
                    <a:lnTo>
                      <a:pt x="585" y="351"/>
                    </a:lnTo>
                    <a:lnTo>
                      <a:pt x="579" y="347"/>
                    </a:lnTo>
                    <a:lnTo>
                      <a:pt x="575" y="342"/>
                    </a:lnTo>
                    <a:lnTo>
                      <a:pt x="572" y="337"/>
                    </a:lnTo>
                    <a:lnTo>
                      <a:pt x="572" y="337"/>
                    </a:lnTo>
                    <a:lnTo>
                      <a:pt x="572" y="332"/>
                    </a:lnTo>
                    <a:lnTo>
                      <a:pt x="572" y="328"/>
                    </a:lnTo>
                    <a:lnTo>
                      <a:pt x="575" y="323"/>
                    </a:lnTo>
                    <a:lnTo>
                      <a:pt x="578" y="321"/>
                    </a:lnTo>
                    <a:lnTo>
                      <a:pt x="581" y="319"/>
                    </a:lnTo>
                    <a:lnTo>
                      <a:pt x="581" y="319"/>
                    </a:lnTo>
                    <a:lnTo>
                      <a:pt x="590" y="315"/>
                    </a:lnTo>
                    <a:lnTo>
                      <a:pt x="590" y="315"/>
                    </a:lnTo>
                    <a:lnTo>
                      <a:pt x="610" y="305"/>
                    </a:lnTo>
                    <a:lnTo>
                      <a:pt x="621" y="298"/>
                    </a:lnTo>
                    <a:lnTo>
                      <a:pt x="630" y="291"/>
                    </a:lnTo>
                    <a:lnTo>
                      <a:pt x="640" y="284"/>
                    </a:lnTo>
                    <a:lnTo>
                      <a:pt x="648" y="276"/>
                    </a:lnTo>
                    <a:lnTo>
                      <a:pt x="653" y="266"/>
                    </a:lnTo>
                    <a:lnTo>
                      <a:pt x="655" y="261"/>
                    </a:lnTo>
                    <a:lnTo>
                      <a:pt x="656" y="257"/>
                    </a:lnTo>
                    <a:lnTo>
                      <a:pt x="656" y="257"/>
                    </a:lnTo>
                    <a:lnTo>
                      <a:pt x="657" y="252"/>
                    </a:lnTo>
                    <a:lnTo>
                      <a:pt x="657" y="247"/>
                    </a:lnTo>
                    <a:lnTo>
                      <a:pt x="656" y="243"/>
                    </a:lnTo>
                    <a:lnTo>
                      <a:pt x="654" y="237"/>
                    </a:lnTo>
                    <a:lnTo>
                      <a:pt x="649" y="228"/>
                    </a:lnTo>
                    <a:lnTo>
                      <a:pt x="641" y="218"/>
                    </a:lnTo>
                    <a:lnTo>
                      <a:pt x="641" y="218"/>
                    </a:lnTo>
                    <a:lnTo>
                      <a:pt x="630" y="207"/>
                    </a:lnTo>
                    <a:lnTo>
                      <a:pt x="620" y="198"/>
                    </a:lnTo>
                    <a:lnTo>
                      <a:pt x="597" y="182"/>
                    </a:lnTo>
                    <a:lnTo>
                      <a:pt x="597" y="182"/>
                    </a:lnTo>
                    <a:lnTo>
                      <a:pt x="580" y="169"/>
                    </a:lnTo>
                    <a:lnTo>
                      <a:pt x="563" y="155"/>
                    </a:lnTo>
                    <a:lnTo>
                      <a:pt x="556" y="149"/>
                    </a:lnTo>
                    <a:lnTo>
                      <a:pt x="556" y="149"/>
                    </a:lnTo>
                    <a:lnTo>
                      <a:pt x="521" y="118"/>
                    </a:lnTo>
                    <a:lnTo>
                      <a:pt x="503" y="102"/>
                    </a:lnTo>
                    <a:lnTo>
                      <a:pt x="485" y="89"/>
                    </a:lnTo>
                    <a:lnTo>
                      <a:pt x="466" y="77"/>
                    </a:lnTo>
                    <a:lnTo>
                      <a:pt x="445" y="66"/>
                    </a:lnTo>
                    <a:lnTo>
                      <a:pt x="435" y="62"/>
                    </a:lnTo>
                    <a:lnTo>
                      <a:pt x="424" y="58"/>
                    </a:lnTo>
                    <a:lnTo>
                      <a:pt x="412" y="55"/>
                    </a:lnTo>
                    <a:lnTo>
                      <a:pt x="400" y="51"/>
                    </a:lnTo>
                    <a:lnTo>
                      <a:pt x="400" y="51"/>
                    </a:lnTo>
                    <a:lnTo>
                      <a:pt x="368" y="45"/>
                    </a:lnTo>
                    <a:lnTo>
                      <a:pt x="337" y="41"/>
                    </a:lnTo>
                    <a:lnTo>
                      <a:pt x="306" y="38"/>
                    </a:lnTo>
                    <a:lnTo>
                      <a:pt x="276" y="37"/>
                    </a:lnTo>
                    <a:lnTo>
                      <a:pt x="276" y="37"/>
                    </a:lnTo>
                    <a:lnTo>
                      <a:pt x="250" y="38"/>
                    </a:lnTo>
                    <a:lnTo>
                      <a:pt x="224" y="40"/>
                    </a:lnTo>
                    <a:lnTo>
                      <a:pt x="198" y="43"/>
                    </a:lnTo>
                    <a:lnTo>
                      <a:pt x="172" y="48"/>
                    </a:lnTo>
                    <a:lnTo>
                      <a:pt x="172" y="48"/>
                    </a:lnTo>
                    <a:lnTo>
                      <a:pt x="158" y="51"/>
                    </a:lnTo>
                    <a:lnTo>
                      <a:pt x="145" y="56"/>
                    </a:lnTo>
                    <a:lnTo>
                      <a:pt x="131" y="60"/>
                    </a:lnTo>
                    <a:lnTo>
                      <a:pt x="119" y="65"/>
                    </a:lnTo>
                    <a:lnTo>
                      <a:pt x="107" y="71"/>
                    </a:lnTo>
                    <a:lnTo>
                      <a:pt x="95" y="77"/>
                    </a:lnTo>
                    <a:lnTo>
                      <a:pt x="85" y="83"/>
                    </a:lnTo>
                    <a:lnTo>
                      <a:pt x="75" y="91"/>
                    </a:lnTo>
                    <a:lnTo>
                      <a:pt x="75" y="91"/>
                    </a:lnTo>
                    <a:lnTo>
                      <a:pt x="65" y="98"/>
                    </a:lnTo>
                    <a:lnTo>
                      <a:pt x="57" y="106"/>
                    </a:lnTo>
                    <a:lnTo>
                      <a:pt x="57" y="106"/>
                    </a:lnTo>
                    <a:lnTo>
                      <a:pt x="44" y="119"/>
                    </a:lnTo>
                    <a:lnTo>
                      <a:pt x="36" y="124"/>
                    </a:lnTo>
                    <a:lnTo>
                      <a:pt x="28" y="128"/>
                    </a:lnTo>
                    <a:lnTo>
                      <a:pt x="28" y="128"/>
                    </a:lnTo>
                    <a:lnTo>
                      <a:pt x="24" y="130"/>
                    </a:lnTo>
                    <a:lnTo>
                      <a:pt x="20" y="130"/>
                    </a:lnTo>
                    <a:lnTo>
                      <a:pt x="20" y="130"/>
                    </a:lnTo>
                    <a:lnTo>
                      <a:pt x="16" y="130"/>
                    </a:lnTo>
                    <a:lnTo>
                      <a:pt x="13" y="129"/>
                    </a:lnTo>
                    <a:lnTo>
                      <a:pt x="7" y="125"/>
                    </a:lnTo>
                    <a:lnTo>
                      <a:pt x="2" y="120"/>
                    </a:lnTo>
                    <a:lnTo>
                      <a:pt x="0" y="113"/>
                    </a:lnTo>
                    <a:lnTo>
                      <a:pt x="0" y="113"/>
                    </a:lnTo>
                    <a:lnTo>
                      <a:pt x="0" y="110"/>
                    </a:lnTo>
                    <a:lnTo>
                      <a:pt x="0" y="106"/>
                    </a:lnTo>
                    <a:lnTo>
                      <a:pt x="3" y="101"/>
                    </a:lnTo>
                    <a:lnTo>
                      <a:pt x="5" y="100"/>
                    </a:lnTo>
                    <a:lnTo>
                      <a:pt x="8" y="98"/>
                    </a:lnTo>
                    <a:lnTo>
                      <a:pt x="8" y="98"/>
                    </a:lnTo>
                    <a:lnTo>
                      <a:pt x="16" y="94"/>
                    </a:lnTo>
                    <a:lnTo>
                      <a:pt x="23" y="89"/>
                    </a:lnTo>
                    <a:lnTo>
                      <a:pt x="35" y="78"/>
                    </a:lnTo>
                    <a:lnTo>
                      <a:pt x="35" y="78"/>
                    </a:lnTo>
                    <a:lnTo>
                      <a:pt x="48" y="66"/>
                    </a:lnTo>
                    <a:lnTo>
                      <a:pt x="48" y="66"/>
                    </a:lnTo>
                    <a:lnTo>
                      <a:pt x="59" y="58"/>
                    </a:lnTo>
                    <a:lnTo>
                      <a:pt x="71" y="50"/>
                    </a:lnTo>
                    <a:lnTo>
                      <a:pt x="97" y="35"/>
                    </a:lnTo>
                    <a:lnTo>
                      <a:pt x="104" y="31"/>
                    </a:lnTo>
                    <a:lnTo>
                      <a:pt x="104" y="31"/>
                    </a:lnTo>
                    <a:lnTo>
                      <a:pt x="118" y="25"/>
                    </a:lnTo>
                    <a:lnTo>
                      <a:pt x="133" y="18"/>
                    </a:lnTo>
                    <a:lnTo>
                      <a:pt x="149" y="14"/>
                    </a:lnTo>
                    <a:lnTo>
                      <a:pt x="165" y="10"/>
                    </a:lnTo>
                    <a:lnTo>
                      <a:pt x="183" y="7"/>
                    </a:lnTo>
                    <a:lnTo>
                      <a:pt x="199" y="5"/>
                    </a:lnTo>
                    <a:lnTo>
                      <a:pt x="233" y="2"/>
                    </a:lnTo>
                    <a:lnTo>
                      <a:pt x="233" y="2"/>
                    </a:lnTo>
                    <a:lnTo>
                      <a:pt x="259" y="1"/>
                    </a:lnTo>
                    <a:lnTo>
                      <a:pt x="286" y="0"/>
                    </a:lnTo>
                    <a:lnTo>
                      <a:pt x="286" y="0"/>
                    </a:lnTo>
                    <a:lnTo>
                      <a:pt x="318" y="1"/>
                    </a:lnTo>
                    <a:lnTo>
                      <a:pt x="348" y="3"/>
                    </a:lnTo>
                    <a:lnTo>
                      <a:pt x="377" y="7"/>
                    </a:lnTo>
                    <a:lnTo>
                      <a:pt x="404" y="12"/>
                    </a:lnTo>
                    <a:lnTo>
                      <a:pt x="429" y="18"/>
                    </a:lnTo>
                    <a:lnTo>
                      <a:pt x="452" y="27"/>
                    </a:lnTo>
                    <a:lnTo>
                      <a:pt x="473" y="37"/>
                    </a:lnTo>
                    <a:lnTo>
                      <a:pt x="492" y="47"/>
                    </a:lnTo>
                    <a:lnTo>
                      <a:pt x="492" y="47"/>
                    </a:lnTo>
                    <a:lnTo>
                      <a:pt x="512" y="62"/>
                    </a:lnTo>
                    <a:lnTo>
                      <a:pt x="532" y="78"/>
                    </a:lnTo>
                    <a:lnTo>
                      <a:pt x="551" y="95"/>
                    </a:lnTo>
                    <a:lnTo>
                      <a:pt x="570" y="112"/>
                    </a:lnTo>
                    <a:lnTo>
                      <a:pt x="570" y="112"/>
                    </a:lnTo>
                    <a:lnTo>
                      <a:pt x="585" y="126"/>
                    </a:lnTo>
                    <a:lnTo>
                      <a:pt x="585" y="126"/>
                    </a:lnTo>
                    <a:lnTo>
                      <a:pt x="601" y="139"/>
                    </a:lnTo>
                    <a:lnTo>
                      <a:pt x="619" y="153"/>
                    </a:lnTo>
                    <a:lnTo>
                      <a:pt x="619" y="153"/>
                    </a:lnTo>
                    <a:lnTo>
                      <a:pt x="633" y="164"/>
                    </a:lnTo>
                    <a:lnTo>
                      <a:pt x="649" y="176"/>
                    </a:lnTo>
                    <a:lnTo>
                      <a:pt x="662" y="190"/>
                    </a:lnTo>
                    <a:lnTo>
                      <a:pt x="676" y="204"/>
                    </a:lnTo>
                    <a:lnTo>
                      <a:pt x="676" y="204"/>
                    </a:lnTo>
                    <a:lnTo>
                      <a:pt x="681" y="213"/>
                    </a:lnTo>
                    <a:lnTo>
                      <a:pt x="686" y="222"/>
                    </a:lnTo>
                    <a:lnTo>
                      <a:pt x="688" y="232"/>
                    </a:lnTo>
                    <a:lnTo>
                      <a:pt x="690" y="243"/>
                    </a:lnTo>
                    <a:lnTo>
                      <a:pt x="690" y="253"/>
                    </a:lnTo>
                    <a:lnTo>
                      <a:pt x="689" y="263"/>
                    </a:lnTo>
                    <a:lnTo>
                      <a:pt x="687" y="274"/>
                    </a:lnTo>
                    <a:lnTo>
                      <a:pt x="683" y="284"/>
                    </a:lnTo>
                    <a:lnTo>
                      <a:pt x="683" y="284"/>
                    </a:lnTo>
                    <a:lnTo>
                      <a:pt x="677" y="295"/>
                    </a:lnTo>
                    <a:lnTo>
                      <a:pt x="669" y="305"/>
                    </a:lnTo>
                    <a:lnTo>
                      <a:pt x="662" y="313"/>
                    </a:lnTo>
                    <a:lnTo>
                      <a:pt x="654" y="320"/>
                    </a:lnTo>
                    <a:lnTo>
                      <a:pt x="645" y="326"/>
                    </a:lnTo>
                    <a:lnTo>
                      <a:pt x="635" y="331"/>
                    </a:lnTo>
                    <a:lnTo>
                      <a:pt x="615" y="343"/>
                    </a:lnTo>
                    <a:lnTo>
                      <a:pt x="615" y="343"/>
                    </a:lnTo>
                    <a:lnTo>
                      <a:pt x="600" y="350"/>
                    </a:lnTo>
                    <a:lnTo>
                      <a:pt x="600" y="350"/>
                    </a:lnTo>
                    <a:lnTo>
                      <a:pt x="595" y="351"/>
                    </a:lnTo>
                    <a:lnTo>
                      <a:pt x="591" y="352"/>
                    </a:lnTo>
                    <a:lnTo>
                      <a:pt x="591" y="35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47" name="Freeform 606"/>
              <p:cNvSpPr/>
              <p:nvPr/>
            </p:nvSpPr>
            <p:spPr bwMode="auto">
              <a:xfrm>
                <a:off x="5356226" y="2198688"/>
                <a:ext cx="147638" cy="49213"/>
              </a:xfrm>
              <a:custGeom>
                <a:avLst/>
                <a:gdLst/>
                <a:ahLst/>
                <a:cxnLst>
                  <a:cxn ang="0">
                    <a:pos x="16" y="94"/>
                  </a:cxn>
                  <a:cxn ang="0">
                    <a:pos x="9" y="93"/>
                  </a:cxn>
                  <a:cxn ang="0">
                    <a:pos x="2" y="85"/>
                  </a:cxn>
                  <a:cxn ang="0">
                    <a:pos x="0" y="79"/>
                  </a:cxn>
                  <a:cxn ang="0">
                    <a:pos x="2" y="68"/>
                  </a:cxn>
                  <a:cxn ang="0">
                    <a:pos x="6" y="62"/>
                  </a:cxn>
                  <a:cxn ang="0">
                    <a:pos x="13" y="59"/>
                  </a:cxn>
                  <a:cxn ang="0">
                    <a:pos x="18" y="57"/>
                  </a:cxn>
                  <a:cxn ang="0">
                    <a:pos x="31" y="46"/>
                  </a:cxn>
                  <a:cxn ang="0">
                    <a:pos x="38" y="41"/>
                  </a:cxn>
                  <a:cxn ang="0">
                    <a:pos x="46" y="36"/>
                  </a:cxn>
                  <a:cxn ang="0">
                    <a:pos x="60" y="28"/>
                  </a:cxn>
                  <a:cxn ang="0">
                    <a:pos x="77" y="20"/>
                  </a:cxn>
                  <a:cxn ang="0">
                    <a:pos x="115" y="7"/>
                  </a:cxn>
                  <a:cxn ang="0">
                    <a:pos x="134" y="2"/>
                  </a:cxn>
                  <a:cxn ang="0">
                    <a:pos x="154" y="0"/>
                  </a:cxn>
                  <a:cxn ang="0">
                    <a:pos x="173" y="2"/>
                  </a:cxn>
                  <a:cxn ang="0">
                    <a:pos x="208" y="9"/>
                  </a:cxn>
                  <a:cxn ang="0">
                    <a:pos x="240" y="24"/>
                  </a:cxn>
                  <a:cxn ang="0">
                    <a:pos x="266" y="45"/>
                  </a:cxn>
                  <a:cxn ang="0">
                    <a:pos x="276" y="58"/>
                  </a:cxn>
                  <a:cxn ang="0">
                    <a:pos x="279" y="67"/>
                  </a:cxn>
                  <a:cxn ang="0">
                    <a:pos x="278" y="74"/>
                  </a:cxn>
                  <a:cxn ang="0">
                    <a:pos x="275" y="78"/>
                  </a:cxn>
                  <a:cxn ang="0">
                    <a:pos x="266" y="83"/>
                  </a:cxn>
                  <a:cxn ang="0">
                    <a:pos x="259" y="84"/>
                  </a:cxn>
                  <a:cxn ang="0">
                    <a:pos x="256" y="83"/>
                  </a:cxn>
                  <a:cxn ang="0">
                    <a:pos x="248" y="80"/>
                  </a:cxn>
                  <a:cxn ang="0">
                    <a:pos x="245" y="76"/>
                  </a:cxn>
                  <a:cxn ang="0">
                    <a:pos x="230" y="59"/>
                  </a:cxn>
                  <a:cxn ang="0">
                    <a:pos x="210" y="47"/>
                  </a:cxn>
                  <a:cxn ang="0">
                    <a:pos x="186" y="40"/>
                  </a:cxn>
                  <a:cxn ang="0">
                    <a:pos x="160" y="37"/>
                  </a:cxn>
                  <a:cxn ang="0">
                    <a:pos x="150" y="37"/>
                  </a:cxn>
                  <a:cxn ang="0">
                    <a:pos x="121" y="42"/>
                  </a:cxn>
                  <a:cxn ang="0">
                    <a:pos x="94" y="51"/>
                  </a:cxn>
                  <a:cxn ang="0">
                    <a:pos x="86" y="56"/>
                  </a:cxn>
                  <a:cxn ang="0">
                    <a:pos x="62" y="71"/>
                  </a:cxn>
                  <a:cxn ang="0">
                    <a:pos x="43" y="84"/>
                  </a:cxn>
                  <a:cxn ang="0">
                    <a:pos x="22" y="94"/>
                  </a:cxn>
                  <a:cxn ang="0">
                    <a:pos x="16" y="94"/>
                  </a:cxn>
                </a:cxnLst>
                <a:rect l="0" t="0" r="r" b="b"/>
                <a:pathLst>
                  <a:path w="279" h="94">
                    <a:moveTo>
                      <a:pt x="16" y="94"/>
                    </a:moveTo>
                    <a:lnTo>
                      <a:pt x="16" y="94"/>
                    </a:lnTo>
                    <a:lnTo>
                      <a:pt x="13" y="94"/>
                    </a:lnTo>
                    <a:lnTo>
                      <a:pt x="9" y="93"/>
                    </a:lnTo>
                    <a:lnTo>
                      <a:pt x="5" y="90"/>
                    </a:lnTo>
                    <a:lnTo>
                      <a:pt x="2" y="85"/>
                    </a:lnTo>
                    <a:lnTo>
                      <a:pt x="0" y="79"/>
                    </a:lnTo>
                    <a:lnTo>
                      <a:pt x="0" y="79"/>
                    </a:lnTo>
                    <a:lnTo>
                      <a:pt x="0" y="74"/>
                    </a:lnTo>
                    <a:lnTo>
                      <a:pt x="2" y="68"/>
                    </a:lnTo>
                    <a:lnTo>
                      <a:pt x="3" y="66"/>
                    </a:lnTo>
                    <a:lnTo>
                      <a:pt x="6" y="62"/>
                    </a:lnTo>
                    <a:lnTo>
                      <a:pt x="8" y="60"/>
                    </a:lnTo>
                    <a:lnTo>
                      <a:pt x="13" y="59"/>
                    </a:lnTo>
                    <a:lnTo>
                      <a:pt x="13" y="59"/>
                    </a:lnTo>
                    <a:lnTo>
                      <a:pt x="18" y="57"/>
                    </a:lnTo>
                    <a:lnTo>
                      <a:pt x="22" y="54"/>
                    </a:lnTo>
                    <a:lnTo>
                      <a:pt x="31" y="46"/>
                    </a:lnTo>
                    <a:lnTo>
                      <a:pt x="31" y="46"/>
                    </a:lnTo>
                    <a:lnTo>
                      <a:pt x="38" y="41"/>
                    </a:lnTo>
                    <a:lnTo>
                      <a:pt x="46" y="36"/>
                    </a:lnTo>
                    <a:lnTo>
                      <a:pt x="46" y="36"/>
                    </a:lnTo>
                    <a:lnTo>
                      <a:pt x="60" y="28"/>
                    </a:lnTo>
                    <a:lnTo>
                      <a:pt x="60" y="28"/>
                    </a:lnTo>
                    <a:lnTo>
                      <a:pt x="77" y="20"/>
                    </a:lnTo>
                    <a:lnTo>
                      <a:pt x="77" y="20"/>
                    </a:lnTo>
                    <a:lnTo>
                      <a:pt x="95" y="13"/>
                    </a:lnTo>
                    <a:lnTo>
                      <a:pt x="115" y="7"/>
                    </a:lnTo>
                    <a:lnTo>
                      <a:pt x="124" y="4"/>
                    </a:lnTo>
                    <a:lnTo>
                      <a:pt x="134" y="2"/>
                    </a:lnTo>
                    <a:lnTo>
                      <a:pt x="144" y="0"/>
                    </a:lnTo>
                    <a:lnTo>
                      <a:pt x="154" y="0"/>
                    </a:lnTo>
                    <a:lnTo>
                      <a:pt x="154" y="0"/>
                    </a:lnTo>
                    <a:lnTo>
                      <a:pt x="173" y="2"/>
                    </a:lnTo>
                    <a:lnTo>
                      <a:pt x="191" y="5"/>
                    </a:lnTo>
                    <a:lnTo>
                      <a:pt x="208" y="9"/>
                    </a:lnTo>
                    <a:lnTo>
                      <a:pt x="224" y="16"/>
                    </a:lnTo>
                    <a:lnTo>
                      <a:pt x="240" y="24"/>
                    </a:lnTo>
                    <a:lnTo>
                      <a:pt x="253" y="34"/>
                    </a:lnTo>
                    <a:lnTo>
                      <a:pt x="266" y="45"/>
                    </a:lnTo>
                    <a:lnTo>
                      <a:pt x="276" y="58"/>
                    </a:lnTo>
                    <a:lnTo>
                      <a:pt x="276" y="58"/>
                    </a:lnTo>
                    <a:lnTo>
                      <a:pt x="278" y="62"/>
                    </a:lnTo>
                    <a:lnTo>
                      <a:pt x="279" y="67"/>
                    </a:lnTo>
                    <a:lnTo>
                      <a:pt x="279" y="70"/>
                    </a:lnTo>
                    <a:lnTo>
                      <a:pt x="278" y="74"/>
                    </a:lnTo>
                    <a:lnTo>
                      <a:pt x="278" y="74"/>
                    </a:lnTo>
                    <a:lnTo>
                      <a:pt x="275" y="78"/>
                    </a:lnTo>
                    <a:lnTo>
                      <a:pt x="271" y="81"/>
                    </a:lnTo>
                    <a:lnTo>
                      <a:pt x="266" y="83"/>
                    </a:lnTo>
                    <a:lnTo>
                      <a:pt x="259" y="84"/>
                    </a:lnTo>
                    <a:lnTo>
                      <a:pt x="259" y="84"/>
                    </a:lnTo>
                    <a:lnTo>
                      <a:pt x="259" y="84"/>
                    </a:lnTo>
                    <a:lnTo>
                      <a:pt x="256" y="83"/>
                    </a:lnTo>
                    <a:lnTo>
                      <a:pt x="252" y="82"/>
                    </a:lnTo>
                    <a:lnTo>
                      <a:pt x="248" y="80"/>
                    </a:lnTo>
                    <a:lnTo>
                      <a:pt x="245" y="76"/>
                    </a:lnTo>
                    <a:lnTo>
                      <a:pt x="245" y="76"/>
                    </a:lnTo>
                    <a:lnTo>
                      <a:pt x="238" y="67"/>
                    </a:lnTo>
                    <a:lnTo>
                      <a:pt x="230" y="59"/>
                    </a:lnTo>
                    <a:lnTo>
                      <a:pt x="220" y="52"/>
                    </a:lnTo>
                    <a:lnTo>
                      <a:pt x="210" y="47"/>
                    </a:lnTo>
                    <a:lnTo>
                      <a:pt x="199" y="43"/>
                    </a:lnTo>
                    <a:lnTo>
                      <a:pt x="186" y="40"/>
                    </a:lnTo>
                    <a:lnTo>
                      <a:pt x="174" y="38"/>
                    </a:lnTo>
                    <a:lnTo>
                      <a:pt x="160" y="37"/>
                    </a:lnTo>
                    <a:lnTo>
                      <a:pt x="160" y="37"/>
                    </a:lnTo>
                    <a:lnTo>
                      <a:pt x="150" y="37"/>
                    </a:lnTo>
                    <a:lnTo>
                      <a:pt x="141" y="38"/>
                    </a:lnTo>
                    <a:lnTo>
                      <a:pt x="121" y="42"/>
                    </a:lnTo>
                    <a:lnTo>
                      <a:pt x="102" y="48"/>
                    </a:lnTo>
                    <a:lnTo>
                      <a:pt x="94" y="51"/>
                    </a:lnTo>
                    <a:lnTo>
                      <a:pt x="86" y="56"/>
                    </a:lnTo>
                    <a:lnTo>
                      <a:pt x="86" y="56"/>
                    </a:lnTo>
                    <a:lnTo>
                      <a:pt x="74" y="64"/>
                    </a:lnTo>
                    <a:lnTo>
                      <a:pt x="62" y="71"/>
                    </a:lnTo>
                    <a:lnTo>
                      <a:pt x="62" y="71"/>
                    </a:lnTo>
                    <a:lnTo>
                      <a:pt x="43" y="84"/>
                    </a:lnTo>
                    <a:lnTo>
                      <a:pt x="32" y="90"/>
                    </a:lnTo>
                    <a:lnTo>
                      <a:pt x="22" y="94"/>
                    </a:lnTo>
                    <a:lnTo>
                      <a:pt x="22" y="94"/>
                    </a:lnTo>
                    <a:lnTo>
                      <a:pt x="16" y="94"/>
                    </a:lnTo>
                    <a:lnTo>
                      <a:pt x="16" y="9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grpSp>
      </p:grpSp>
      <p:grpSp>
        <p:nvGrpSpPr>
          <p:cNvPr id="348" name="组合 347"/>
          <p:cNvGrpSpPr/>
          <p:nvPr/>
        </p:nvGrpSpPr>
        <p:grpSpPr>
          <a:xfrm>
            <a:off x="6986505" y="4371855"/>
            <a:ext cx="889884" cy="898847"/>
            <a:chOff x="6480051" y="4589712"/>
            <a:chExt cx="889884" cy="898847"/>
          </a:xfrm>
        </p:grpSpPr>
        <p:sp useBgFill="1">
          <p:nvSpPr>
            <p:cNvPr id="349" name="椭圆 31"/>
            <p:cNvSpPr/>
            <p:nvPr/>
          </p:nvSpPr>
          <p:spPr>
            <a:xfrm rot="15654318">
              <a:off x="6475569" y="4594194"/>
              <a:ext cx="898847" cy="88988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ln w="25400" cap="rnd">
              <a:solidFill>
                <a:srgbClr val="A77FC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nvGrpSpPr>
            <p:cNvPr id="350" name="组合 349"/>
            <p:cNvGrpSpPr/>
            <p:nvPr/>
          </p:nvGrpSpPr>
          <p:grpSpPr>
            <a:xfrm>
              <a:off x="6679330" y="4803299"/>
              <a:ext cx="489734" cy="500458"/>
              <a:chOff x="5268913" y="4124325"/>
              <a:chExt cx="652463" cy="666751"/>
            </a:xfrm>
            <a:solidFill>
              <a:schemeClr val="bg1"/>
            </a:solidFill>
          </p:grpSpPr>
          <p:sp>
            <p:nvSpPr>
              <p:cNvPr id="351" name="Freeform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52" name="Freeform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53" name="Freeform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54" name="Freeform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55" name="Freeform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56" name="Freeform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57" name="Freeform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58" name="Freeform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59" name="Freeform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60" name="Freeform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61" name="Freeform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62" name="Freeform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63" name="Freeform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64" name="Freeform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65" name="Freeform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66" name="Freeform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67" name="Freeform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68" name="Freeform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69" name="Freeform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70" name="Freeform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grpSp>
      </p:grpSp>
      <p:grpSp>
        <p:nvGrpSpPr>
          <p:cNvPr id="371" name="组合 370"/>
          <p:cNvGrpSpPr/>
          <p:nvPr/>
        </p:nvGrpSpPr>
        <p:grpSpPr>
          <a:xfrm>
            <a:off x="4361907" y="4381976"/>
            <a:ext cx="889884" cy="898847"/>
            <a:chOff x="6480052" y="3317013"/>
            <a:chExt cx="889884" cy="898847"/>
          </a:xfrm>
        </p:grpSpPr>
        <p:sp useBgFill="1">
          <p:nvSpPr>
            <p:cNvPr id="372" name="椭圆 31"/>
            <p:cNvSpPr/>
            <p:nvPr/>
          </p:nvSpPr>
          <p:spPr>
            <a:xfrm rot="15654318">
              <a:off x="6475570" y="3321495"/>
              <a:ext cx="898847" cy="88988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ln w="25400" cap="rnd">
              <a:solidFill>
                <a:srgbClr val="A77FC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nvGrpSpPr>
            <p:cNvPr id="373" name="组合 372"/>
            <p:cNvGrpSpPr/>
            <p:nvPr/>
          </p:nvGrpSpPr>
          <p:grpSpPr>
            <a:xfrm>
              <a:off x="6686480" y="3540620"/>
              <a:ext cx="530247" cy="465902"/>
              <a:chOff x="6208713" y="1243013"/>
              <a:chExt cx="706438" cy="620713"/>
            </a:xfrm>
            <a:solidFill>
              <a:schemeClr val="bg1"/>
            </a:solidFill>
          </p:grpSpPr>
          <p:sp>
            <p:nvSpPr>
              <p:cNvPr id="374"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75"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76"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77"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78"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79"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80"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81"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82"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83"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84"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85"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86"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87"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88"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89"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90"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91"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92"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93"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94"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95"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96"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97"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398"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grpSp>
      </p:grpSp>
      <p:grpSp>
        <p:nvGrpSpPr>
          <p:cNvPr id="399" name="组合 398"/>
          <p:cNvGrpSpPr/>
          <p:nvPr/>
        </p:nvGrpSpPr>
        <p:grpSpPr>
          <a:xfrm>
            <a:off x="4414044" y="2141814"/>
            <a:ext cx="889884" cy="898847"/>
            <a:chOff x="1746814" y="1981505"/>
            <a:chExt cx="889884" cy="898847"/>
          </a:xfrm>
        </p:grpSpPr>
        <p:sp useBgFill="1">
          <p:nvSpPr>
            <p:cNvPr id="400" name="椭圆 31"/>
            <p:cNvSpPr/>
            <p:nvPr/>
          </p:nvSpPr>
          <p:spPr>
            <a:xfrm rot="15654318">
              <a:off x="1742332" y="1985987"/>
              <a:ext cx="898847" cy="88988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ln w="25400" cap="rnd">
              <a:solidFill>
                <a:srgbClr val="A77FC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nvGrpSpPr>
            <p:cNvPr id="401" name="组合 400"/>
            <p:cNvGrpSpPr/>
            <p:nvPr/>
          </p:nvGrpSpPr>
          <p:grpSpPr>
            <a:xfrm>
              <a:off x="1927519" y="2159252"/>
              <a:ext cx="555270" cy="543354"/>
              <a:chOff x="2159000" y="1141413"/>
              <a:chExt cx="739775" cy="723900"/>
            </a:xfrm>
            <a:solidFill>
              <a:schemeClr val="bg1"/>
            </a:solidFill>
          </p:grpSpPr>
          <p:sp>
            <p:nvSpPr>
              <p:cNvPr id="402" name="Freeform 832"/>
              <p:cNvSpPr/>
              <p:nvPr/>
            </p:nvSpPr>
            <p:spPr bwMode="auto">
              <a:xfrm>
                <a:off x="2216150" y="1428750"/>
                <a:ext cx="14288" cy="63500"/>
              </a:xfrm>
              <a:custGeom>
                <a:avLst/>
                <a:gdLst/>
                <a:ahLst/>
                <a:cxnLst>
                  <a:cxn ang="0">
                    <a:pos x="27" y="4"/>
                  </a:cxn>
                  <a:cxn ang="0">
                    <a:pos x="27" y="4"/>
                  </a:cxn>
                  <a:cxn ang="0">
                    <a:pos x="27" y="2"/>
                  </a:cxn>
                  <a:cxn ang="0">
                    <a:pos x="26" y="1"/>
                  </a:cxn>
                  <a:cxn ang="0">
                    <a:pos x="25" y="0"/>
                  </a:cxn>
                  <a:cxn ang="0">
                    <a:pos x="23" y="0"/>
                  </a:cxn>
                  <a:cxn ang="0">
                    <a:pos x="21" y="0"/>
                  </a:cxn>
                  <a:cxn ang="0">
                    <a:pos x="20" y="1"/>
                  </a:cxn>
                  <a:cxn ang="0">
                    <a:pos x="19" y="2"/>
                  </a:cxn>
                  <a:cxn ang="0">
                    <a:pos x="18" y="4"/>
                  </a:cxn>
                  <a:cxn ang="0">
                    <a:pos x="18" y="4"/>
                  </a:cxn>
                  <a:cxn ang="0">
                    <a:pos x="17" y="22"/>
                  </a:cxn>
                  <a:cxn ang="0">
                    <a:pos x="14" y="39"/>
                  </a:cxn>
                  <a:cxn ang="0">
                    <a:pos x="9" y="56"/>
                  </a:cxn>
                  <a:cxn ang="0">
                    <a:pos x="4" y="73"/>
                  </a:cxn>
                  <a:cxn ang="0">
                    <a:pos x="4" y="73"/>
                  </a:cxn>
                  <a:cxn ang="0">
                    <a:pos x="2" y="84"/>
                  </a:cxn>
                  <a:cxn ang="0">
                    <a:pos x="1" y="95"/>
                  </a:cxn>
                  <a:cxn ang="0">
                    <a:pos x="0" y="100"/>
                  </a:cxn>
                  <a:cxn ang="0">
                    <a:pos x="1" y="106"/>
                  </a:cxn>
                  <a:cxn ang="0">
                    <a:pos x="2" y="111"/>
                  </a:cxn>
                  <a:cxn ang="0">
                    <a:pos x="4" y="116"/>
                  </a:cxn>
                  <a:cxn ang="0">
                    <a:pos x="4" y="116"/>
                  </a:cxn>
                  <a:cxn ang="0">
                    <a:pos x="5" y="117"/>
                  </a:cxn>
                  <a:cxn ang="0">
                    <a:pos x="7" y="118"/>
                  </a:cxn>
                  <a:cxn ang="0">
                    <a:pos x="8" y="118"/>
                  </a:cxn>
                  <a:cxn ang="0">
                    <a:pos x="10" y="118"/>
                  </a:cxn>
                  <a:cxn ang="0">
                    <a:pos x="12" y="116"/>
                  </a:cxn>
                  <a:cxn ang="0">
                    <a:pos x="13" y="115"/>
                  </a:cxn>
                  <a:cxn ang="0">
                    <a:pos x="14" y="113"/>
                  </a:cxn>
                  <a:cxn ang="0">
                    <a:pos x="13" y="111"/>
                  </a:cxn>
                  <a:cxn ang="0">
                    <a:pos x="13" y="111"/>
                  </a:cxn>
                  <a:cxn ang="0">
                    <a:pos x="10" y="104"/>
                  </a:cxn>
                  <a:cxn ang="0">
                    <a:pos x="9" y="97"/>
                  </a:cxn>
                  <a:cxn ang="0">
                    <a:pos x="10" y="91"/>
                  </a:cxn>
                  <a:cxn ang="0">
                    <a:pos x="12" y="83"/>
                  </a:cxn>
                  <a:cxn ang="0">
                    <a:pos x="16" y="68"/>
                  </a:cxn>
                  <a:cxn ang="0">
                    <a:pos x="20" y="56"/>
                  </a:cxn>
                  <a:cxn ang="0">
                    <a:pos x="20" y="56"/>
                  </a:cxn>
                  <a:cxn ang="0">
                    <a:pos x="23" y="44"/>
                  </a:cxn>
                  <a:cxn ang="0">
                    <a:pos x="26" y="30"/>
                  </a:cxn>
                  <a:cxn ang="0">
                    <a:pos x="27" y="4"/>
                  </a:cxn>
                  <a:cxn ang="0">
                    <a:pos x="27" y="4"/>
                  </a:cxn>
                </a:cxnLst>
                <a:rect l="0" t="0" r="r" b="b"/>
                <a:pathLst>
                  <a:path w="27" h="118">
                    <a:moveTo>
                      <a:pt x="27" y="4"/>
                    </a:moveTo>
                    <a:lnTo>
                      <a:pt x="27" y="4"/>
                    </a:lnTo>
                    <a:lnTo>
                      <a:pt x="27" y="2"/>
                    </a:lnTo>
                    <a:lnTo>
                      <a:pt x="26" y="1"/>
                    </a:lnTo>
                    <a:lnTo>
                      <a:pt x="25" y="0"/>
                    </a:lnTo>
                    <a:lnTo>
                      <a:pt x="23" y="0"/>
                    </a:lnTo>
                    <a:lnTo>
                      <a:pt x="21" y="0"/>
                    </a:lnTo>
                    <a:lnTo>
                      <a:pt x="20" y="1"/>
                    </a:lnTo>
                    <a:lnTo>
                      <a:pt x="19" y="2"/>
                    </a:lnTo>
                    <a:lnTo>
                      <a:pt x="18" y="4"/>
                    </a:lnTo>
                    <a:lnTo>
                      <a:pt x="18" y="4"/>
                    </a:lnTo>
                    <a:lnTo>
                      <a:pt x="17" y="22"/>
                    </a:lnTo>
                    <a:lnTo>
                      <a:pt x="14" y="39"/>
                    </a:lnTo>
                    <a:lnTo>
                      <a:pt x="9" y="56"/>
                    </a:lnTo>
                    <a:lnTo>
                      <a:pt x="4" y="73"/>
                    </a:lnTo>
                    <a:lnTo>
                      <a:pt x="4" y="73"/>
                    </a:lnTo>
                    <a:lnTo>
                      <a:pt x="2" y="84"/>
                    </a:lnTo>
                    <a:lnTo>
                      <a:pt x="1" y="95"/>
                    </a:lnTo>
                    <a:lnTo>
                      <a:pt x="0" y="100"/>
                    </a:lnTo>
                    <a:lnTo>
                      <a:pt x="1" y="106"/>
                    </a:lnTo>
                    <a:lnTo>
                      <a:pt x="2" y="111"/>
                    </a:lnTo>
                    <a:lnTo>
                      <a:pt x="4" y="116"/>
                    </a:lnTo>
                    <a:lnTo>
                      <a:pt x="4" y="116"/>
                    </a:lnTo>
                    <a:lnTo>
                      <a:pt x="5" y="117"/>
                    </a:lnTo>
                    <a:lnTo>
                      <a:pt x="7" y="118"/>
                    </a:lnTo>
                    <a:lnTo>
                      <a:pt x="8" y="118"/>
                    </a:lnTo>
                    <a:lnTo>
                      <a:pt x="10" y="118"/>
                    </a:lnTo>
                    <a:lnTo>
                      <a:pt x="12" y="116"/>
                    </a:lnTo>
                    <a:lnTo>
                      <a:pt x="13" y="115"/>
                    </a:lnTo>
                    <a:lnTo>
                      <a:pt x="14" y="113"/>
                    </a:lnTo>
                    <a:lnTo>
                      <a:pt x="13" y="111"/>
                    </a:lnTo>
                    <a:lnTo>
                      <a:pt x="13" y="111"/>
                    </a:lnTo>
                    <a:lnTo>
                      <a:pt x="10" y="104"/>
                    </a:lnTo>
                    <a:lnTo>
                      <a:pt x="9" y="97"/>
                    </a:lnTo>
                    <a:lnTo>
                      <a:pt x="10" y="91"/>
                    </a:lnTo>
                    <a:lnTo>
                      <a:pt x="12" y="83"/>
                    </a:lnTo>
                    <a:lnTo>
                      <a:pt x="16" y="68"/>
                    </a:lnTo>
                    <a:lnTo>
                      <a:pt x="20" y="56"/>
                    </a:lnTo>
                    <a:lnTo>
                      <a:pt x="20" y="56"/>
                    </a:lnTo>
                    <a:lnTo>
                      <a:pt x="23" y="44"/>
                    </a:lnTo>
                    <a:lnTo>
                      <a:pt x="26" y="30"/>
                    </a:lnTo>
                    <a:lnTo>
                      <a:pt x="27" y="4"/>
                    </a:lnTo>
                    <a:lnTo>
                      <a:pt x="27"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03" name="Freeform 833"/>
              <p:cNvSpPr/>
              <p:nvPr/>
            </p:nvSpPr>
            <p:spPr bwMode="auto">
              <a:xfrm>
                <a:off x="2251075" y="1462088"/>
                <a:ext cx="9525" cy="53975"/>
              </a:xfrm>
              <a:custGeom>
                <a:avLst/>
                <a:gdLst/>
                <a:ahLst/>
                <a:cxnLst>
                  <a:cxn ang="0">
                    <a:pos x="20" y="5"/>
                  </a:cxn>
                  <a:cxn ang="0">
                    <a:pos x="20" y="5"/>
                  </a:cxn>
                  <a:cxn ang="0">
                    <a:pos x="19" y="3"/>
                  </a:cxn>
                  <a:cxn ang="0">
                    <a:pos x="18" y="1"/>
                  </a:cxn>
                  <a:cxn ang="0">
                    <a:pos x="17" y="1"/>
                  </a:cxn>
                  <a:cxn ang="0">
                    <a:pos x="15" y="0"/>
                  </a:cxn>
                  <a:cxn ang="0">
                    <a:pos x="13" y="1"/>
                  </a:cxn>
                  <a:cxn ang="0">
                    <a:pos x="12" y="1"/>
                  </a:cxn>
                  <a:cxn ang="0">
                    <a:pos x="11" y="3"/>
                  </a:cxn>
                  <a:cxn ang="0">
                    <a:pos x="10" y="5"/>
                  </a:cxn>
                  <a:cxn ang="0">
                    <a:pos x="10" y="55"/>
                  </a:cxn>
                  <a:cxn ang="0">
                    <a:pos x="10" y="55"/>
                  </a:cxn>
                  <a:cxn ang="0">
                    <a:pos x="10" y="61"/>
                  </a:cxn>
                  <a:cxn ang="0">
                    <a:pos x="8" y="66"/>
                  </a:cxn>
                  <a:cxn ang="0">
                    <a:pos x="5" y="78"/>
                  </a:cxn>
                  <a:cxn ang="0">
                    <a:pos x="2" y="88"/>
                  </a:cxn>
                  <a:cxn ang="0">
                    <a:pos x="0" y="100"/>
                  </a:cxn>
                  <a:cxn ang="0">
                    <a:pos x="0" y="100"/>
                  </a:cxn>
                  <a:cxn ang="0">
                    <a:pos x="0" y="101"/>
                  </a:cxn>
                  <a:cxn ang="0">
                    <a:pos x="1" y="103"/>
                  </a:cxn>
                  <a:cxn ang="0">
                    <a:pos x="3" y="104"/>
                  </a:cxn>
                  <a:cxn ang="0">
                    <a:pos x="4" y="104"/>
                  </a:cxn>
                  <a:cxn ang="0">
                    <a:pos x="8" y="103"/>
                  </a:cxn>
                  <a:cxn ang="0">
                    <a:pos x="10" y="101"/>
                  </a:cxn>
                  <a:cxn ang="0">
                    <a:pos x="10" y="100"/>
                  </a:cxn>
                  <a:cxn ang="0">
                    <a:pos x="10" y="100"/>
                  </a:cxn>
                  <a:cxn ang="0">
                    <a:pos x="12" y="90"/>
                  </a:cxn>
                  <a:cxn ang="0">
                    <a:pos x="15" y="81"/>
                  </a:cxn>
                  <a:cxn ang="0">
                    <a:pos x="18" y="71"/>
                  </a:cxn>
                  <a:cxn ang="0">
                    <a:pos x="20" y="62"/>
                  </a:cxn>
                  <a:cxn ang="0">
                    <a:pos x="20" y="62"/>
                  </a:cxn>
                  <a:cxn ang="0">
                    <a:pos x="20" y="48"/>
                  </a:cxn>
                  <a:cxn ang="0">
                    <a:pos x="20" y="33"/>
                  </a:cxn>
                  <a:cxn ang="0">
                    <a:pos x="20" y="5"/>
                  </a:cxn>
                  <a:cxn ang="0">
                    <a:pos x="20" y="5"/>
                  </a:cxn>
                </a:cxnLst>
                <a:rect l="0" t="0" r="r" b="b"/>
                <a:pathLst>
                  <a:path w="20" h="104">
                    <a:moveTo>
                      <a:pt x="20" y="5"/>
                    </a:moveTo>
                    <a:lnTo>
                      <a:pt x="20" y="5"/>
                    </a:lnTo>
                    <a:lnTo>
                      <a:pt x="19" y="3"/>
                    </a:lnTo>
                    <a:lnTo>
                      <a:pt x="18" y="1"/>
                    </a:lnTo>
                    <a:lnTo>
                      <a:pt x="17" y="1"/>
                    </a:lnTo>
                    <a:lnTo>
                      <a:pt x="15" y="0"/>
                    </a:lnTo>
                    <a:lnTo>
                      <a:pt x="13" y="1"/>
                    </a:lnTo>
                    <a:lnTo>
                      <a:pt x="12" y="1"/>
                    </a:lnTo>
                    <a:lnTo>
                      <a:pt x="11" y="3"/>
                    </a:lnTo>
                    <a:lnTo>
                      <a:pt x="10" y="5"/>
                    </a:lnTo>
                    <a:lnTo>
                      <a:pt x="10" y="55"/>
                    </a:lnTo>
                    <a:lnTo>
                      <a:pt x="10" y="55"/>
                    </a:lnTo>
                    <a:lnTo>
                      <a:pt x="10" y="61"/>
                    </a:lnTo>
                    <a:lnTo>
                      <a:pt x="8" y="66"/>
                    </a:lnTo>
                    <a:lnTo>
                      <a:pt x="5" y="78"/>
                    </a:lnTo>
                    <a:lnTo>
                      <a:pt x="2" y="88"/>
                    </a:lnTo>
                    <a:lnTo>
                      <a:pt x="0" y="100"/>
                    </a:lnTo>
                    <a:lnTo>
                      <a:pt x="0" y="100"/>
                    </a:lnTo>
                    <a:lnTo>
                      <a:pt x="0" y="101"/>
                    </a:lnTo>
                    <a:lnTo>
                      <a:pt x="1" y="103"/>
                    </a:lnTo>
                    <a:lnTo>
                      <a:pt x="3" y="104"/>
                    </a:lnTo>
                    <a:lnTo>
                      <a:pt x="4" y="104"/>
                    </a:lnTo>
                    <a:lnTo>
                      <a:pt x="8" y="103"/>
                    </a:lnTo>
                    <a:lnTo>
                      <a:pt x="10" y="101"/>
                    </a:lnTo>
                    <a:lnTo>
                      <a:pt x="10" y="100"/>
                    </a:lnTo>
                    <a:lnTo>
                      <a:pt x="10" y="100"/>
                    </a:lnTo>
                    <a:lnTo>
                      <a:pt x="12" y="90"/>
                    </a:lnTo>
                    <a:lnTo>
                      <a:pt x="15" y="81"/>
                    </a:lnTo>
                    <a:lnTo>
                      <a:pt x="18" y="71"/>
                    </a:lnTo>
                    <a:lnTo>
                      <a:pt x="20" y="62"/>
                    </a:lnTo>
                    <a:lnTo>
                      <a:pt x="20" y="62"/>
                    </a:lnTo>
                    <a:lnTo>
                      <a:pt x="20" y="48"/>
                    </a:lnTo>
                    <a:lnTo>
                      <a:pt x="20" y="33"/>
                    </a:lnTo>
                    <a:lnTo>
                      <a:pt x="20" y="5"/>
                    </a:lnTo>
                    <a:lnTo>
                      <a:pt x="2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04" name="Freeform 834"/>
              <p:cNvSpPr/>
              <p:nvPr/>
            </p:nvSpPr>
            <p:spPr bwMode="auto">
              <a:xfrm>
                <a:off x="2278063" y="1493838"/>
                <a:ext cx="9525" cy="58738"/>
              </a:xfrm>
              <a:custGeom>
                <a:avLst/>
                <a:gdLst/>
                <a:ahLst/>
                <a:cxnLst>
                  <a:cxn ang="0">
                    <a:pos x="9" y="4"/>
                  </a:cxn>
                  <a:cxn ang="0">
                    <a:pos x="9" y="4"/>
                  </a:cxn>
                  <a:cxn ang="0">
                    <a:pos x="7" y="30"/>
                  </a:cxn>
                  <a:cxn ang="0">
                    <a:pos x="4" y="55"/>
                  </a:cxn>
                  <a:cxn ang="0">
                    <a:pos x="1" y="80"/>
                  </a:cxn>
                  <a:cxn ang="0">
                    <a:pos x="0" y="104"/>
                  </a:cxn>
                  <a:cxn ang="0">
                    <a:pos x="0" y="104"/>
                  </a:cxn>
                  <a:cxn ang="0">
                    <a:pos x="0" y="106"/>
                  </a:cxn>
                  <a:cxn ang="0">
                    <a:pos x="1" y="107"/>
                  </a:cxn>
                  <a:cxn ang="0">
                    <a:pos x="3" y="109"/>
                  </a:cxn>
                  <a:cxn ang="0">
                    <a:pos x="4" y="109"/>
                  </a:cxn>
                  <a:cxn ang="0">
                    <a:pos x="6" y="109"/>
                  </a:cxn>
                  <a:cxn ang="0">
                    <a:pos x="7" y="107"/>
                  </a:cxn>
                  <a:cxn ang="0">
                    <a:pos x="8" y="106"/>
                  </a:cxn>
                  <a:cxn ang="0">
                    <a:pos x="9" y="104"/>
                  </a:cxn>
                  <a:cxn ang="0">
                    <a:pos x="9" y="104"/>
                  </a:cxn>
                  <a:cxn ang="0">
                    <a:pos x="10" y="80"/>
                  </a:cxn>
                  <a:cxn ang="0">
                    <a:pos x="13" y="55"/>
                  </a:cxn>
                  <a:cxn ang="0">
                    <a:pos x="16" y="30"/>
                  </a:cxn>
                  <a:cxn ang="0">
                    <a:pos x="18" y="4"/>
                  </a:cxn>
                  <a:cxn ang="0">
                    <a:pos x="18" y="4"/>
                  </a:cxn>
                  <a:cxn ang="0">
                    <a:pos x="18" y="2"/>
                  </a:cxn>
                  <a:cxn ang="0">
                    <a:pos x="17" y="1"/>
                  </a:cxn>
                  <a:cxn ang="0">
                    <a:pos x="15" y="0"/>
                  </a:cxn>
                  <a:cxn ang="0">
                    <a:pos x="14" y="0"/>
                  </a:cxn>
                  <a:cxn ang="0">
                    <a:pos x="12" y="0"/>
                  </a:cxn>
                  <a:cxn ang="0">
                    <a:pos x="10" y="1"/>
                  </a:cxn>
                  <a:cxn ang="0">
                    <a:pos x="9" y="2"/>
                  </a:cxn>
                  <a:cxn ang="0">
                    <a:pos x="9" y="4"/>
                  </a:cxn>
                  <a:cxn ang="0">
                    <a:pos x="9" y="4"/>
                  </a:cxn>
                </a:cxnLst>
                <a:rect l="0" t="0" r="r" b="b"/>
                <a:pathLst>
                  <a:path w="18" h="109">
                    <a:moveTo>
                      <a:pt x="9" y="4"/>
                    </a:moveTo>
                    <a:lnTo>
                      <a:pt x="9" y="4"/>
                    </a:lnTo>
                    <a:lnTo>
                      <a:pt x="7" y="30"/>
                    </a:lnTo>
                    <a:lnTo>
                      <a:pt x="4" y="55"/>
                    </a:lnTo>
                    <a:lnTo>
                      <a:pt x="1" y="80"/>
                    </a:lnTo>
                    <a:lnTo>
                      <a:pt x="0" y="104"/>
                    </a:lnTo>
                    <a:lnTo>
                      <a:pt x="0" y="104"/>
                    </a:lnTo>
                    <a:lnTo>
                      <a:pt x="0" y="106"/>
                    </a:lnTo>
                    <a:lnTo>
                      <a:pt x="1" y="107"/>
                    </a:lnTo>
                    <a:lnTo>
                      <a:pt x="3" y="109"/>
                    </a:lnTo>
                    <a:lnTo>
                      <a:pt x="4" y="109"/>
                    </a:lnTo>
                    <a:lnTo>
                      <a:pt x="6" y="109"/>
                    </a:lnTo>
                    <a:lnTo>
                      <a:pt x="7" y="107"/>
                    </a:lnTo>
                    <a:lnTo>
                      <a:pt x="8" y="106"/>
                    </a:lnTo>
                    <a:lnTo>
                      <a:pt x="9" y="104"/>
                    </a:lnTo>
                    <a:lnTo>
                      <a:pt x="9" y="104"/>
                    </a:lnTo>
                    <a:lnTo>
                      <a:pt x="10" y="80"/>
                    </a:lnTo>
                    <a:lnTo>
                      <a:pt x="13" y="55"/>
                    </a:lnTo>
                    <a:lnTo>
                      <a:pt x="16" y="30"/>
                    </a:lnTo>
                    <a:lnTo>
                      <a:pt x="18" y="4"/>
                    </a:lnTo>
                    <a:lnTo>
                      <a:pt x="18" y="4"/>
                    </a:lnTo>
                    <a:lnTo>
                      <a:pt x="18" y="2"/>
                    </a:lnTo>
                    <a:lnTo>
                      <a:pt x="17" y="1"/>
                    </a:lnTo>
                    <a:lnTo>
                      <a:pt x="15" y="0"/>
                    </a:lnTo>
                    <a:lnTo>
                      <a:pt x="14" y="0"/>
                    </a:lnTo>
                    <a:lnTo>
                      <a:pt x="12" y="0"/>
                    </a:lnTo>
                    <a:lnTo>
                      <a:pt x="10" y="1"/>
                    </a:lnTo>
                    <a:lnTo>
                      <a:pt x="9" y="2"/>
                    </a:lnTo>
                    <a:lnTo>
                      <a:pt x="9" y="4"/>
                    </a:lnTo>
                    <a:lnTo>
                      <a:pt x="9"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05" name="Freeform 835"/>
              <p:cNvSpPr/>
              <p:nvPr/>
            </p:nvSpPr>
            <p:spPr bwMode="auto">
              <a:xfrm>
                <a:off x="2308225" y="1528763"/>
                <a:ext cx="12700" cy="55563"/>
              </a:xfrm>
              <a:custGeom>
                <a:avLst/>
                <a:gdLst/>
                <a:ahLst/>
                <a:cxnLst>
                  <a:cxn ang="0">
                    <a:pos x="14" y="5"/>
                  </a:cxn>
                  <a:cxn ang="0">
                    <a:pos x="14" y="5"/>
                  </a:cxn>
                  <a:cxn ang="0">
                    <a:pos x="13" y="17"/>
                  </a:cxn>
                  <a:cxn ang="0">
                    <a:pos x="12" y="29"/>
                  </a:cxn>
                  <a:cxn ang="0">
                    <a:pos x="8" y="52"/>
                  </a:cxn>
                  <a:cxn ang="0">
                    <a:pos x="4" y="76"/>
                  </a:cxn>
                  <a:cxn ang="0">
                    <a:pos x="0" y="98"/>
                  </a:cxn>
                  <a:cxn ang="0">
                    <a:pos x="0" y="98"/>
                  </a:cxn>
                  <a:cxn ang="0">
                    <a:pos x="0" y="100"/>
                  </a:cxn>
                  <a:cxn ang="0">
                    <a:pos x="1" y="102"/>
                  </a:cxn>
                  <a:cxn ang="0">
                    <a:pos x="4" y="105"/>
                  </a:cxn>
                  <a:cxn ang="0">
                    <a:pos x="5" y="105"/>
                  </a:cxn>
                  <a:cxn ang="0">
                    <a:pos x="7" y="105"/>
                  </a:cxn>
                  <a:cxn ang="0">
                    <a:pos x="8" y="102"/>
                  </a:cxn>
                  <a:cxn ang="0">
                    <a:pos x="9" y="101"/>
                  </a:cxn>
                  <a:cxn ang="0">
                    <a:pos x="9" y="101"/>
                  </a:cxn>
                  <a:cxn ang="0">
                    <a:pos x="13" y="77"/>
                  </a:cxn>
                  <a:cxn ang="0">
                    <a:pos x="17" y="53"/>
                  </a:cxn>
                  <a:cxn ang="0">
                    <a:pos x="21" y="29"/>
                  </a:cxn>
                  <a:cxn ang="0">
                    <a:pos x="22" y="17"/>
                  </a:cxn>
                  <a:cxn ang="0">
                    <a:pos x="23" y="5"/>
                  </a:cxn>
                  <a:cxn ang="0">
                    <a:pos x="23" y="5"/>
                  </a:cxn>
                  <a:cxn ang="0">
                    <a:pos x="22" y="3"/>
                  </a:cxn>
                  <a:cxn ang="0">
                    <a:pos x="21" y="1"/>
                  </a:cxn>
                  <a:cxn ang="0">
                    <a:pos x="20" y="0"/>
                  </a:cxn>
                  <a:cxn ang="0">
                    <a:pos x="18" y="0"/>
                  </a:cxn>
                  <a:cxn ang="0">
                    <a:pos x="17" y="0"/>
                  </a:cxn>
                  <a:cxn ang="0">
                    <a:pos x="15" y="1"/>
                  </a:cxn>
                  <a:cxn ang="0">
                    <a:pos x="14" y="3"/>
                  </a:cxn>
                  <a:cxn ang="0">
                    <a:pos x="14" y="5"/>
                  </a:cxn>
                  <a:cxn ang="0">
                    <a:pos x="14" y="5"/>
                  </a:cxn>
                </a:cxnLst>
                <a:rect l="0" t="0" r="r" b="b"/>
                <a:pathLst>
                  <a:path w="23" h="105">
                    <a:moveTo>
                      <a:pt x="14" y="5"/>
                    </a:moveTo>
                    <a:lnTo>
                      <a:pt x="14" y="5"/>
                    </a:lnTo>
                    <a:lnTo>
                      <a:pt x="13" y="17"/>
                    </a:lnTo>
                    <a:lnTo>
                      <a:pt x="12" y="29"/>
                    </a:lnTo>
                    <a:lnTo>
                      <a:pt x="8" y="52"/>
                    </a:lnTo>
                    <a:lnTo>
                      <a:pt x="4" y="76"/>
                    </a:lnTo>
                    <a:lnTo>
                      <a:pt x="0" y="98"/>
                    </a:lnTo>
                    <a:lnTo>
                      <a:pt x="0" y="98"/>
                    </a:lnTo>
                    <a:lnTo>
                      <a:pt x="0" y="100"/>
                    </a:lnTo>
                    <a:lnTo>
                      <a:pt x="1" y="102"/>
                    </a:lnTo>
                    <a:lnTo>
                      <a:pt x="4" y="105"/>
                    </a:lnTo>
                    <a:lnTo>
                      <a:pt x="5" y="105"/>
                    </a:lnTo>
                    <a:lnTo>
                      <a:pt x="7" y="105"/>
                    </a:lnTo>
                    <a:lnTo>
                      <a:pt x="8" y="102"/>
                    </a:lnTo>
                    <a:lnTo>
                      <a:pt x="9" y="101"/>
                    </a:lnTo>
                    <a:lnTo>
                      <a:pt x="9" y="101"/>
                    </a:lnTo>
                    <a:lnTo>
                      <a:pt x="13" y="77"/>
                    </a:lnTo>
                    <a:lnTo>
                      <a:pt x="17" y="53"/>
                    </a:lnTo>
                    <a:lnTo>
                      <a:pt x="21" y="29"/>
                    </a:lnTo>
                    <a:lnTo>
                      <a:pt x="22" y="17"/>
                    </a:lnTo>
                    <a:lnTo>
                      <a:pt x="23" y="5"/>
                    </a:lnTo>
                    <a:lnTo>
                      <a:pt x="23" y="5"/>
                    </a:lnTo>
                    <a:lnTo>
                      <a:pt x="22" y="3"/>
                    </a:lnTo>
                    <a:lnTo>
                      <a:pt x="21" y="1"/>
                    </a:lnTo>
                    <a:lnTo>
                      <a:pt x="20" y="0"/>
                    </a:lnTo>
                    <a:lnTo>
                      <a:pt x="18" y="0"/>
                    </a:lnTo>
                    <a:lnTo>
                      <a:pt x="17" y="0"/>
                    </a:lnTo>
                    <a:lnTo>
                      <a:pt x="15" y="1"/>
                    </a:lnTo>
                    <a:lnTo>
                      <a:pt x="14" y="3"/>
                    </a:lnTo>
                    <a:lnTo>
                      <a:pt x="14" y="5"/>
                    </a:lnTo>
                    <a:lnTo>
                      <a:pt x="14"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06" name="Freeform 836"/>
              <p:cNvSpPr/>
              <p:nvPr/>
            </p:nvSpPr>
            <p:spPr bwMode="auto">
              <a:xfrm>
                <a:off x="2328863" y="1558925"/>
                <a:ext cx="14288" cy="52388"/>
              </a:xfrm>
              <a:custGeom>
                <a:avLst/>
                <a:gdLst/>
                <a:ahLst/>
                <a:cxnLst>
                  <a:cxn ang="0">
                    <a:pos x="19" y="5"/>
                  </a:cxn>
                  <a:cxn ang="0">
                    <a:pos x="19" y="5"/>
                  </a:cxn>
                  <a:cxn ang="0">
                    <a:pos x="17" y="17"/>
                  </a:cxn>
                  <a:cxn ang="0">
                    <a:pos x="15" y="28"/>
                  </a:cxn>
                  <a:cxn ang="0">
                    <a:pos x="10" y="50"/>
                  </a:cxn>
                  <a:cxn ang="0">
                    <a:pos x="5" y="71"/>
                  </a:cxn>
                  <a:cxn ang="0">
                    <a:pos x="0" y="94"/>
                  </a:cxn>
                  <a:cxn ang="0">
                    <a:pos x="0" y="94"/>
                  </a:cxn>
                  <a:cxn ang="0">
                    <a:pos x="0" y="96"/>
                  </a:cxn>
                  <a:cxn ang="0">
                    <a:pos x="0" y="97"/>
                  </a:cxn>
                  <a:cxn ang="0">
                    <a:pos x="3" y="99"/>
                  </a:cxn>
                  <a:cxn ang="0">
                    <a:pos x="5" y="99"/>
                  </a:cxn>
                  <a:cxn ang="0">
                    <a:pos x="7" y="99"/>
                  </a:cxn>
                  <a:cxn ang="0">
                    <a:pos x="8" y="98"/>
                  </a:cxn>
                  <a:cxn ang="0">
                    <a:pos x="8" y="96"/>
                  </a:cxn>
                  <a:cxn ang="0">
                    <a:pos x="8" y="96"/>
                  </a:cxn>
                  <a:cxn ang="0">
                    <a:pos x="14" y="73"/>
                  </a:cxn>
                  <a:cxn ang="0">
                    <a:pos x="20" y="51"/>
                  </a:cxn>
                  <a:cxn ang="0">
                    <a:pos x="26" y="28"/>
                  </a:cxn>
                  <a:cxn ang="0">
                    <a:pos x="27" y="17"/>
                  </a:cxn>
                  <a:cxn ang="0">
                    <a:pos x="28" y="5"/>
                  </a:cxn>
                  <a:cxn ang="0">
                    <a:pos x="28" y="5"/>
                  </a:cxn>
                  <a:cxn ang="0">
                    <a:pos x="28" y="3"/>
                  </a:cxn>
                  <a:cxn ang="0">
                    <a:pos x="27" y="1"/>
                  </a:cxn>
                  <a:cxn ang="0">
                    <a:pos x="25" y="1"/>
                  </a:cxn>
                  <a:cxn ang="0">
                    <a:pos x="24" y="0"/>
                  </a:cxn>
                  <a:cxn ang="0">
                    <a:pos x="22" y="1"/>
                  </a:cxn>
                  <a:cxn ang="0">
                    <a:pos x="20" y="1"/>
                  </a:cxn>
                  <a:cxn ang="0">
                    <a:pos x="19" y="3"/>
                  </a:cxn>
                  <a:cxn ang="0">
                    <a:pos x="19" y="5"/>
                  </a:cxn>
                  <a:cxn ang="0">
                    <a:pos x="19" y="5"/>
                  </a:cxn>
                </a:cxnLst>
                <a:rect l="0" t="0" r="r" b="b"/>
                <a:pathLst>
                  <a:path w="28" h="99">
                    <a:moveTo>
                      <a:pt x="19" y="5"/>
                    </a:moveTo>
                    <a:lnTo>
                      <a:pt x="19" y="5"/>
                    </a:lnTo>
                    <a:lnTo>
                      <a:pt x="17" y="17"/>
                    </a:lnTo>
                    <a:lnTo>
                      <a:pt x="15" y="28"/>
                    </a:lnTo>
                    <a:lnTo>
                      <a:pt x="10" y="50"/>
                    </a:lnTo>
                    <a:lnTo>
                      <a:pt x="5" y="71"/>
                    </a:lnTo>
                    <a:lnTo>
                      <a:pt x="0" y="94"/>
                    </a:lnTo>
                    <a:lnTo>
                      <a:pt x="0" y="94"/>
                    </a:lnTo>
                    <a:lnTo>
                      <a:pt x="0" y="96"/>
                    </a:lnTo>
                    <a:lnTo>
                      <a:pt x="0" y="97"/>
                    </a:lnTo>
                    <a:lnTo>
                      <a:pt x="3" y="99"/>
                    </a:lnTo>
                    <a:lnTo>
                      <a:pt x="5" y="99"/>
                    </a:lnTo>
                    <a:lnTo>
                      <a:pt x="7" y="99"/>
                    </a:lnTo>
                    <a:lnTo>
                      <a:pt x="8" y="98"/>
                    </a:lnTo>
                    <a:lnTo>
                      <a:pt x="8" y="96"/>
                    </a:lnTo>
                    <a:lnTo>
                      <a:pt x="8" y="96"/>
                    </a:lnTo>
                    <a:lnTo>
                      <a:pt x="14" y="73"/>
                    </a:lnTo>
                    <a:lnTo>
                      <a:pt x="20" y="51"/>
                    </a:lnTo>
                    <a:lnTo>
                      <a:pt x="26" y="28"/>
                    </a:lnTo>
                    <a:lnTo>
                      <a:pt x="27" y="17"/>
                    </a:lnTo>
                    <a:lnTo>
                      <a:pt x="28" y="5"/>
                    </a:lnTo>
                    <a:lnTo>
                      <a:pt x="28" y="5"/>
                    </a:lnTo>
                    <a:lnTo>
                      <a:pt x="28" y="3"/>
                    </a:lnTo>
                    <a:lnTo>
                      <a:pt x="27" y="1"/>
                    </a:lnTo>
                    <a:lnTo>
                      <a:pt x="25" y="1"/>
                    </a:lnTo>
                    <a:lnTo>
                      <a:pt x="24" y="0"/>
                    </a:lnTo>
                    <a:lnTo>
                      <a:pt x="22" y="1"/>
                    </a:lnTo>
                    <a:lnTo>
                      <a:pt x="20" y="1"/>
                    </a:lnTo>
                    <a:lnTo>
                      <a:pt x="19" y="3"/>
                    </a:lnTo>
                    <a:lnTo>
                      <a:pt x="19" y="5"/>
                    </a:lnTo>
                    <a:lnTo>
                      <a:pt x="19"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07" name="Freeform 837"/>
              <p:cNvSpPr/>
              <p:nvPr/>
            </p:nvSpPr>
            <p:spPr bwMode="auto">
              <a:xfrm>
                <a:off x="2359025" y="1576388"/>
                <a:ext cx="22225" cy="63500"/>
              </a:xfrm>
              <a:custGeom>
                <a:avLst/>
                <a:gdLst/>
                <a:ahLst/>
                <a:cxnLst>
                  <a:cxn ang="0">
                    <a:pos x="34" y="3"/>
                  </a:cxn>
                  <a:cxn ang="0">
                    <a:pos x="34" y="3"/>
                  </a:cxn>
                  <a:cxn ang="0">
                    <a:pos x="31" y="10"/>
                  </a:cxn>
                  <a:cxn ang="0">
                    <a:pos x="28" y="18"/>
                  </a:cxn>
                  <a:cxn ang="0">
                    <a:pos x="23" y="33"/>
                  </a:cxn>
                  <a:cxn ang="0">
                    <a:pos x="20" y="49"/>
                  </a:cxn>
                  <a:cxn ang="0">
                    <a:pos x="16" y="65"/>
                  </a:cxn>
                  <a:cxn ang="0">
                    <a:pos x="16" y="65"/>
                  </a:cxn>
                  <a:cxn ang="0">
                    <a:pos x="9" y="89"/>
                  </a:cxn>
                  <a:cxn ang="0">
                    <a:pos x="1" y="113"/>
                  </a:cxn>
                  <a:cxn ang="0">
                    <a:pos x="1" y="113"/>
                  </a:cxn>
                  <a:cxn ang="0">
                    <a:pos x="0" y="115"/>
                  </a:cxn>
                  <a:cxn ang="0">
                    <a:pos x="1" y="117"/>
                  </a:cxn>
                  <a:cxn ang="0">
                    <a:pos x="2" y="118"/>
                  </a:cxn>
                  <a:cxn ang="0">
                    <a:pos x="4" y="119"/>
                  </a:cxn>
                  <a:cxn ang="0">
                    <a:pos x="7" y="118"/>
                  </a:cxn>
                  <a:cxn ang="0">
                    <a:pos x="9" y="117"/>
                  </a:cxn>
                  <a:cxn ang="0">
                    <a:pos x="10" y="116"/>
                  </a:cxn>
                  <a:cxn ang="0">
                    <a:pos x="10" y="116"/>
                  </a:cxn>
                  <a:cxn ang="0">
                    <a:pos x="23" y="75"/>
                  </a:cxn>
                  <a:cxn ang="0">
                    <a:pos x="23" y="75"/>
                  </a:cxn>
                  <a:cxn ang="0">
                    <a:pos x="28" y="58"/>
                  </a:cxn>
                  <a:cxn ang="0">
                    <a:pos x="31" y="40"/>
                  </a:cxn>
                  <a:cxn ang="0">
                    <a:pos x="36" y="24"/>
                  </a:cxn>
                  <a:cxn ang="0">
                    <a:pos x="39" y="16"/>
                  </a:cxn>
                  <a:cxn ang="0">
                    <a:pos x="42" y="7"/>
                  </a:cxn>
                  <a:cxn ang="0">
                    <a:pos x="42" y="7"/>
                  </a:cxn>
                  <a:cxn ang="0">
                    <a:pos x="43" y="5"/>
                  </a:cxn>
                  <a:cxn ang="0">
                    <a:pos x="43" y="4"/>
                  </a:cxn>
                  <a:cxn ang="0">
                    <a:pos x="42" y="2"/>
                  </a:cxn>
                  <a:cxn ang="0">
                    <a:pos x="40" y="1"/>
                  </a:cxn>
                  <a:cxn ang="0">
                    <a:pos x="39" y="0"/>
                  </a:cxn>
                  <a:cxn ang="0">
                    <a:pos x="37" y="0"/>
                  </a:cxn>
                  <a:cxn ang="0">
                    <a:pos x="36" y="1"/>
                  </a:cxn>
                  <a:cxn ang="0">
                    <a:pos x="34" y="3"/>
                  </a:cxn>
                  <a:cxn ang="0">
                    <a:pos x="34" y="3"/>
                  </a:cxn>
                </a:cxnLst>
                <a:rect l="0" t="0" r="r" b="b"/>
                <a:pathLst>
                  <a:path w="43" h="119">
                    <a:moveTo>
                      <a:pt x="34" y="3"/>
                    </a:moveTo>
                    <a:lnTo>
                      <a:pt x="34" y="3"/>
                    </a:lnTo>
                    <a:lnTo>
                      <a:pt x="31" y="10"/>
                    </a:lnTo>
                    <a:lnTo>
                      <a:pt x="28" y="18"/>
                    </a:lnTo>
                    <a:lnTo>
                      <a:pt x="23" y="33"/>
                    </a:lnTo>
                    <a:lnTo>
                      <a:pt x="20" y="49"/>
                    </a:lnTo>
                    <a:lnTo>
                      <a:pt x="16" y="65"/>
                    </a:lnTo>
                    <a:lnTo>
                      <a:pt x="16" y="65"/>
                    </a:lnTo>
                    <a:lnTo>
                      <a:pt x="9" y="89"/>
                    </a:lnTo>
                    <a:lnTo>
                      <a:pt x="1" y="113"/>
                    </a:lnTo>
                    <a:lnTo>
                      <a:pt x="1" y="113"/>
                    </a:lnTo>
                    <a:lnTo>
                      <a:pt x="0" y="115"/>
                    </a:lnTo>
                    <a:lnTo>
                      <a:pt x="1" y="117"/>
                    </a:lnTo>
                    <a:lnTo>
                      <a:pt x="2" y="118"/>
                    </a:lnTo>
                    <a:lnTo>
                      <a:pt x="4" y="119"/>
                    </a:lnTo>
                    <a:lnTo>
                      <a:pt x="7" y="118"/>
                    </a:lnTo>
                    <a:lnTo>
                      <a:pt x="9" y="117"/>
                    </a:lnTo>
                    <a:lnTo>
                      <a:pt x="10" y="116"/>
                    </a:lnTo>
                    <a:lnTo>
                      <a:pt x="10" y="116"/>
                    </a:lnTo>
                    <a:lnTo>
                      <a:pt x="23" y="75"/>
                    </a:lnTo>
                    <a:lnTo>
                      <a:pt x="23" y="75"/>
                    </a:lnTo>
                    <a:lnTo>
                      <a:pt x="28" y="58"/>
                    </a:lnTo>
                    <a:lnTo>
                      <a:pt x="31" y="40"/>
                    </a:lnTo>
                    <a:lnTo>
                      <a:pt x="36" y="24"/>
                    </a:lnTo>
                    <a:lnTo>
                      <a:pt x="39" y="16"/>
                    </a:lnTo>
                    <a:lnTo>
                      <a:pt x="42" y="7"/>
                    </a:lnTo>
                    <a:lnTo>
                      <a:pt x="42" y="7"/>
                    </a:lnTo>
                    <a:lnTo>
                      <a:pt x="43" y="5"/>
                    </a:lnTo>
                    <a:lnTo>
                      <a:pt x="43" y="4"/>
                    </a:lnTo>
                    <a:lnTo>
                      <a:pt x="42" y="2"/>
                    </a:lnTo>
                    <a:lnTo>
                      <a:pt x="40" y="1"/>
                    </a:lnTo>
                    <a:lnTo>
                      <a:pt x="39" y="0"/>
                    </a:lnTo>
                    <a:lnTo>
                      <a:pt x="37" y="0"/>
                    </a:lnTo>
                    <a:lnTo>
                      <a:pt x="36" y="1"/>
                    </a:lnTo>
                    <a:lnTo>
                      <a:pt x="34" y="3"/>
                    </a:lnTo>
                    <a:lnTo>
                      <a:pt x="34"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08" name="Freeform 838"/>
              <p:cNvSpPr/>
              <p:nvPr/>
            </p:nvSpPr>
            <p:spPr bwMode="auto">
              <a:xfrm>
                <a:off x="2393950" y="1608138"/>
                <a:ext cx="22225" cy="61913"/>
              </a:xfrm>
              <a:custGeom>
                <a:avLst/>
                <a:gdLst/>
                <a:ahLst/>
                <a:cxnLst>
                  <a:cxn ang="0">
                    <a:pos x="33" y="3"/>
                  </a:cxn>
                  <a:cxn ang="0">
                    <a:pos x="33" y="3"/>
                  </a:cxn>
                  <a:cxn ang="0">
                    <a:pos x="23" y="30"/>
                  </a:cxn>
                  <a:cxn ang="0">
                    <a:pos x="11" y="57"/>
                  </a:cxn>
                  <a:cxn ang="0">
                    <a:pos x="7" y="70"/>
                  </a:cxn>
                  <a:cxn ang="0">
                    <a:pos x="4" y="84"/>
                  </a:cxn>
                  <a:cxn ang="0">
                    <a:pos x="1" y="98"/>
                  </a:cxn>
                  <a:cxn ang="0">
                    <a:pos x="0" y="114"/>
                  </a:cxn>
                  <a:cxn ang="0">
                    <a:pos x="0" y="114"/>
                  </a:cxn>
                  <a:cxn ang="0">
                    <a:pos x="0" y="115"/>
                  </a:cxn>
                  <a:cxn ang="0">
                    <a:pos x="1" y="117"/>
                  </a:cxn>
                  <a:cxn ang="0">
                    <a:pos x="3" y="118"/>
                  </a:cxn>
                  <a:cxn ang="0">
                    <a:pos x="4" y="118"/>
                  </a:cxn>
                  <a:cxn ang="0">
                    <a:pos x="6" y="118"/>
                  </a:cxn>
                  <a:cxn ang="0">
                    <a:pos x="7" y="117"/>
                  </a:cxn>
                  <a:cxn ang="0">
                    <a:pos x="9" y="115"/>
                  </a:cxn>
                  <a:cxn ang="0">
                    <a:pos x="9" y="114"/>
                  </a:cxn>
                  <a:cxn ang="0">
                    <a:pos x="9" y="114"/>
                  </a:cxn>
                  <a:cxn ang="0">
                    <a:pos x="10" y="99"/>
                  </a:cxn>
                  <a:cxn ang="0">
                    <a:pos x="13" y="85"/>
                  </a:cxn>
                  <a:cxn ang="0">
                    <a:pos x="16" y="71"/>
                  </a:cxn>
                  <a:cxn ang="0">
                    <a:pos x="22" y="58"/>
                  </a:cxn>
                  <a:cxn ang="0">
                    <a:pos x="32" y="32"/>
                  </a:cxn>
                  <a:cxn ang="0">
                    <a:pos x="42" y="5"/>
                  </a:cxn>
                  <a:cxn ang="0">
                    <a:pos x="42" y="5"/>
                  </a:cxn>
                  <a:cxn ang="0">
                    <a:pos x="42" y="3"/>
                  </a:cxn>
                  <a:cxn ang="0">
                    <a:pos x="42" y="2"/>
                  </a:cxn>
                  <a:cxn ang="0">
                    <a:pos x="41" y="1"/>
                  </a:cxn>
                  <a:cxn ang="0">
                    <a:pos x="39" y="0"/>
                  </a:cxn>
                  <a:cxn ang="0">
                    <a:pos x="36" y="0"/>
                  </a:cxn>
                  <a:cxn ang="0">
                    <a:pos x="34" y="1"/>
                  </a:cxn>
                  <a:cxn ang="0">
                    <a:pos x="33" y="3"/>
                  </a:cxn>
                  <a:cxn ang="0">
                    <a:pos x="33" y="3"/>
                  </a:cxn>
                </a:cxnLst>
                <a:rect l="0" t="0" r="r" b="b"/>
                <a:pathLst>
                  <a:path w="42" h="118">
                    <a:moveTo>
                      <a:pt x="33" y="3"/>
                    </a:moveTo>
                    <a:lnTo>
                      <a:pt x="33" y="3"/>
                    </a:lnTo>
                    <a:lnTo>
                      <a:pt x="23" y="30"/>
                    </a:lnTo>
                    <a:lnTo>
                      <a:pt x="11" y="57"/>
                    </a:lnTo>
                    <a:lnTo>
                      <a:pt x="7" y="70"/>
                    </a:lnTo>
                    <a:lnTo>
                      <a:pt x="4" y="84"/>
                    </a:lnTo>
                    <a:lnTo>
                      <a:pt x="1" y="98"/>
                    </a:lnTo>
                    <a:lnTo>
                      <a:pt x="0" y="114"/>
                    </a:lnTo>
                    <a:lnTo>
                      <a:pt x="0" y="114"/>
                    </a:lnTo>
                    <a:lnTo>
                      <a:pt x="0" y="115"/>
                    </a:lnTo>
                    <a:lnTo>
                      <a:pt x="1" y="117"/>
                    </a:lnTo>
                    <a:lnTo>
                      <a:pt x="3" y="118"/>
                    </a:lnTo>
                    <a:lnTo>
                      <a:pt x="4" y="118"/>
                    </a:lnTo>
                    <a:lnTo>
                      <a:pt x="6" y="118"/>
                    </a:lnTo>
                    <a:lnTo>
                      <a:pt x="7" y="117"/>
                    </a:lnTo>
                    <a:lnTo>
                      <a:pt x="9" y="115"/>
                    </a:lnTo>
                    <a:lnTo>
                      <a:pt x="9" y="114"/>
                    </a:lnTo>
                    <a:lnTo>
                      <a:pt x="9" y="114"/>
                    </a:lnTo>
                    <a:lnTo>
                      <a:pt x="10" y="99"/>
                    </a:lnTo>
                    <a:lnTo>
                      <a:pt x="13" y="85"/>
                    </a:lnTo>
                    <a:lnTo>
                      <a:pt x="16" y="71"/>
                    </a:lnTo>
                    <a:lnTo>
                      <a:pt x="22" y="58"/>
                    </a:lnTo>
                    <a:lnTo>
                      <a:pt x="32" y="32"/>
                    </a:lnTo>
                    <a:lnTo>
                      <a:pt x="42" y="5"/>
                    </a:lnTo>
                    <a:lnTo>
                      <a:pt x="42" y="5"/>
                    </a:lnTo>
                    <a:lnTo>
                      <a:pt x="42" y="3"/>
                    </a:lnTo>
                    <a:lnTo>
                      <a:pt x="42" y="2"/>
                    </a:lnTo>
                    <a:lnTo>
                      <a:pt x="41" y="1"/>
                    </a:lnTo>
                    <a:lnTo>
                      <a:pt x="39" y="0"/>
                    </a:lnTo>
                    <a:lnTo>
                      <a:pt x="36" y="0"/>
                    </a:lnTo>
                    <a:lnTo>
                      <a:pt x="34" y="1"/>
                    </a:lnTo>
                    <a:lnTo>
                      <a:pt x="33" y="3"/>
                    </a:lnTo>
                    <a:lnTo>
                      <a:pt x="33"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09" name="Freeform 839"/>
              <p:cNvSpPr/>
              <p:nvPr/>
            </p:nvSpPr>
            <p:spPr bwMode="auto">
              <a:xfrm>
                <a:off x="2420938" y="1644650"/>
                <a:ext cx="20638" cy="58738"/>
              </a:xfrm>
              <a:custGeom>
                <a:avLst/>
                <a:gdLst/>
                <a:ahLst/>
                <a:cxnLst>
                  <a:cxn ang="0">
                    <a:pos x="29" y="2"/>
                  </a:cxn>
                  <a:cxn ang="0">
                    <a:pos x="29" y="2"/>
                  </a:cxn>
                  <a:cxn ang="0">
                    <a:pos x="23" y="14"/>
                  </a:cxn>
                  <a:cxn ang="0">
                    <a:pos x="18" y="25"/>
                  </a:cxn>
                  <a:cxn ang="0">
                    <a:pos x="15" y="37"/>
                  </a:cxn>
                  <a:cxn ang="0">
                    <a:pos x="12" y="50"/>
                  </a:cxn>
                  <a:cxn ang="0">
                    <a:pos x="12" y="50"/>
                  </a:cxn>
                  <a:cxn ang="0">
                    <a:pos x="6" y="77"/>
                  </a:cxn>
                  <a:cxn ang="0">
                    <a:pos x="3" y="91"/>
                  </a:cxn>
                  <a:cxn ang="0">
                    <a:pos x="0" y="104"/>
                  </a:cxn>
                  <a:cxn ang="0">
                    <a:pos x="0" y="104"/>
                  </a:cxn>
                  <a:cxn ang="0">
                    <a:pos x="2" y="107"/>
                  </a:cxn>
                  <a:cxn ang="0">
                    <a:pos x="3" y="108"/>
                  </a:cxn>
                  <a:cxn ang="0">
                    <a:pos x="4" y="109"/>
                  </a:cxn>
                  <a:cxn ang="0">
                    <a:pos x="6" y="110"/>
                  </a:cxn>
                  <a:cxn ang="0">
                    <a:pos x="7" y="109"/>
                  </a:cxn>
                  <a:cxn ang="0">
                    <a:pos x="9" y="108"/>
                  </a:cxn>
                  <a:cxn ang="0">
                    <a:pos x="10" y="107"/>
                  </a:cxn>
                  <a:cxn ang="0">
                    <a:pos x="10" y="104"/>
                  </a:cxn>
                  <a:cxn ang="0">
                    <a:pos x="10" y="104"/>
                  </a:cxn>
                  <a:cxn ang="0">
                    <a:pos x="12" y="94"/>
                  </a:cxn>
                  <a:cxn ang="0">
                    <a:pos x="15" y="84"/>
                  </a:cxn>
                  <a:cxn ang="0">
                    <a:pos x="18" y="73"/>
                  </a:cxn>
                  <a:cxn ang="0">
                    <a:pos x="19" y="62"/>
                  </a:cxn>
                  <a:cxn ang="0">
                    <a:pos x="19" y="62"/>
                  </a:cxn>
                  <a:cxn ang="0">
                    <a:pos x="21" y="48"/>
                  </a:cxn>
                  <a:cxn ang="0">
                    <a:pos x="25" y="34"/>
                  </a:cxn>
                  <a:cxn ang="0">
                    <a:pos x="30" y="20"/>
                  </a:cxn>
                  <a:cxn ang="0">
                    <a:pos x="38" y="7"/>
                  </a:cxn>
                  <a:cxn ang="0">
                    <a:pos x="38" y="7"/>
                  </a:cxn>
                  <a:cxn ang="0">
                    <a:pos x="39" y="5"/>
                  </a:cxn>
                  <a:cxn ang="0">
                    <a:pos x="39" y="4"/>
                  </a:cxn>
                  <a:cxn ang="0">
                    <a:pos x="38" y="2"/>
                  </a:cxn>
                  <a:cxn ang="0">
                    <a:pos x="37" y="1"/>
                  </a:cxn>
                  <a:cxn ang="0">
                    <a:pos x="34" y="0"/>
                  </a:cxn>
                  <a:cxn ang="0">
                    <a:pos x="31" y="1"/>
                  </a:cxn>
                  <a:cxn ang="0">
                    <a:pos x="29" y="2"/>
                  </a:cxn>
                  <a:cxn ang="0">
                    <a:pos x="29" y="2"/>
                  </a:cxn>
                </a:cxnLst>
                <a:rect l="0" t="0" r="r" b="b"/>
                <a:pathLst>
                  <a:path w="39" h="110">
                    <a:moveTo>
                      <a:pt x="29" y="2"/>
                    </a:moveTo>
                    <a:lnTo>
                      <a:pt x="29" y="2"/>
                    </a:lnTo>
                    <a:lnTo>
                      <a:pt x="23" y="14"/>
                    </a:lnTo>
                    <a:lnTo>
                      <a:pt x="18" y="25"/>
                    </a:lnTo>
                    <a:lnTo>
                      <a:pt x="15" y="37"/>
                    </a:lnTo>
                    <a:lnTo>
                      <a:pt x="12" y="50"/>
                    </a:lnTo>
                    <a:lnTo>
                      <a:pt x="12" y="50"/>
                    </a:lnTo>
                    <a:lnTo>
                      <a:pt x="6" y="77"/>
                    </a:lnTo>
                    <a:lnTo>
                      <a:pt x="3" y="91"/>
                    </a:lnTo>
                    <a:lnTo>
                      <a:pt x="0" y="104"/>
                    </a:lnTo>
                    <a:lnTo>
                      <a:pt x="0" y="104"/>
                    </a:lnTo>
                    <a:lnTo>
                      <a:pt x="2" y="107"/>
                    </a:lnTo>
                    <a:lnTo>
                      <a:pt x="3" y="108"/>
                    </a:lnTo>
                    <a:lnTo>
                      <a:pt x="4" y="109"/>
                    </a:lnTo>
                    <a:lnTo>
                      <a:pt x="6" y="110"/>
                    </a:lnTo>
                    <a:lnTo>
                      <a:pt x="7" y="109"/>
                    </a:lnTo>
                    <a:lnTo>
                      <a:pt x="9" y="108"/>
                    </a:lnTo>
                    <a:lnTo>
                      <a:pt x="10" y="107"/>
                    </a:lnTo>
                    <a:lnTo>
                      <a:pt x="10" y="104"/>
                    </a:lnTo>
                    <a:lnTo>
                      <a:pt x="10" y="104"/>
                    </a:lnTo>
                    <a:lnTo>
                      <a:pt x="12" y="94"/>
                    </a:lnTo>
                    <a:lnTo>
                      <a:pt x="15" y="84"/>
                    </a:lnTo>
                    <a:lnTo>
                      <a:pt x="18" y="73"/>
                    </a:lnTo>
                    <a:lnTo>
                      <a:pt x="19" y="62"/>
                    </a:lnTo>
                    <a:lnTo>
                      <a:pt x="19" y="62"/>
                    </a:lnTo>
                    <a:lnTo>
                      <a:pt x="21" y="48"/>
                    </a:lnTo>
                    <a:lnTo>
                      <a:pt x="25" y="34"/>
                    </a:lnTo>
                    <a:lnTo>
                      <a:pt x="30" y="20"/>
                    </a:lnTo>
                    <a:lnTo>
                      <a:pt x="38" y="7"/>
                    </a:lnTo>
                    <a:lnTo>
                      <a:pt x="38" y="7"/>
                    </a:lnTo>
                    <a:lnTo>
                      <a:pt x="39" y="5"/>
                    </a:lnTo>
                    <a:lnTo>
                      <a:pt x="39" y="4"/>
                    </a:lnTo>
                    <a:lnTo>
                      <a:pt x="38" y="2"/>
                    </a:lnTo>
                    <a:lnTo>
                      <a:pt x="37" y="1"/>
                    </a:lnTo>
                    <a:lnTo>
                      <a:pt x="34" y="0"/>
                    </a:lnTo>
                    <a:lnTo>
                      <a:pt x="31" y="1"/>
                    </a:lnTo>
                    <a:lnTo>
                      <a:pt x="29" y="2"/>
                    </a:lnTo>
                    <a:lnTo>
                      <a:pt x="29"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10" name="Freeform 840"/>
              <p:cNvSpPr/>
              <p:nvPr/>
            </p:nvSpPr>
            <p:spPr bwMode="auto">
              <a:xfrm>
                <a:off x="2451100" y="1674813"/>
                <a:ext cx="12700" cy="55563"/>
              </a:xfrm>
              <a:custGeom>
                <a:avLst/>
                <a:gdLst/>
                <a:ahLst/>
                <a:cxnLst>
                  <a:cxn ang="0">
                    <a:pos x="15" y="5"/>
                  </a:cxn>
                  <a:cxn ang="0">
                    <a:pos x="15" y="5"/>
                  </a:cxn>
                  <a:cxn ang="0">
                    <a:pos x="13" y="29"/>
                  </a:cxn>
                  <a:cxn ang="0">
                    <a:pos x="11" y="53"/>
                  </a:cxn>
                  <a:cxn ang="0">
                    <a:pos x="7" y="75"/>
                  </a:cxn>
                  <a:cxn ang="0">
                    <a:pos x="1" y="98"/>
                  </a:cxn>
                  <a:cxn ang="0">
                    <a:pos x="1" y="98"/>
                  </a:cxn>
                  <a:cxn ang="0">
                    <a:pos x="0" y="100"/>
                  </a:cxn>
                  <a:cxn ang="0">
                    <a:pos x="1" y="102"/>
                  </a:cxn>
                  <a:cxn ang="0">
                    <a:pos x="2" y="103"/>
                  </a:cxn>
                  <a:cxn ang="0">
                    <a:pos x="4" y="104"/>
                  </a:cxn>
                  <a:cxn ang="0">
                    <a:pos x="7" y="104"/>
                  </a:cxn>
                  <a:cxn ang="0">
                    <a:pos x="8" y="104"/>
                  </a:cxn>
                  <a:cxn ang="0">
                    <a:pos x="10" y="103"/>
                  </a:cxn>
                  <a:cxn ang="0">
                    <a:pos x="10" y="101"/>
                  </a:cxn>
                  <a:cxn ang="0">
                    <a:pos x="10" y="101"/>
                  </a:cxn>
                  <a:cxn ang="0">
                    <a:pos x="16" y="77"/>
                  </a:cxn>
                  <a:cxn ang="0">
                    <a:pos x="20" y="54"/>
                  </a:cxn>
                  <a:cxn ang="0">
                    <a:pos x="23" y="29"/>
                  </a:cxn>
                  <a:cxn ang="0">
                    <a:pos x="24" y="5"/>
                  </a:cxn>
                  <a:cxn ang="0">
                    <a:pos x="24" y="5"/>
                  </a:cxn>
                  <a:cxn ang="0">
                    <a:pos x="24" y="3"/>
                  </a:cxn>
                  <a:cxn ang="0">
                    <a:pos x="23" y="2"/>
                  </a:cxn>
                  <a:cxn ang="0">
                    <a:pos x="22" y="1"/>
                  </a:cxn>
                  <a:cxn ang="0">
                    <a:pos x="20" y="0"/>
                  </a:cxn>
                  <a:cxn ang="0">
                    <a:pos x="18" y="1"/>
                  </a:cxn>
                  <a:cxn ang="0">
                    <a:pos x="17" y="2"/>
                  </a:cxn>
                  <a:cxn ang="0">
                    <a:pos x="16" y="3"/>
                  </a:cxn>
                  <a:cxn ang="0">
                    <a:pos x="15" y="5"/>
                  </a:cxn>
                  <a:cxn ang="0">
                    <a:pos x="15" y="5"/>
                  </a:cxn>
                </a:cxnLst>
                <a:rect l="0" t="0" r="r" b="b"/>
                <a:pathLst>
                  <a:path w="24" h="104">
                    <a:moveTo>
                      <a:pt x="15" y="5"/>
                    </a:moveTo>
                    <a:lnTo>
                      <a:pt x="15" y="5"/>
                    </a:lnTo>
                    <a:lnTo>
                      <a:pt x="13" y="29"/>
                    </a:lnTo>
                    <a:lnTo>
                      <a:pt x="11" y="53"/>
                    </a:lnTo>
                    <a:lnTo>
                      <a:pt x="7" y="75"/>
                    </a:lnTo>
                    <a:lnTo>
                      <a:pt x="1" y="98"/>
                    </a:lnTo>
                    <a:lnTo>
                      <a:pt x="1" y="98"/>
                    </a:lnTo>
                    <a:lnTo>
                      <a:pt x="0" y="100"/>
                    </a:lnTo>
                    <a:lnTo>
                      <a:pt x="1" y="102"/>
                    </a:lnTo>
                    <a:lnTo>
                      <a:pt x="2" y="103"/>
                    </a:lnTo>
                    <a:lnTo>
                      <a:pt x="4" y="104"/>
                    </a:lnTo>
                    <a:lnTo>
                      <a:pt x="7" y="104"/>
                    </a:lnTo>
                    <a:lnTo>
                      <a:pt x="8" y="104"/>
                    </a:lnTo>
                    <a:lnTo>
                      <a:pt x="10" y="103"/>
                    </a:lnTo>
                    <a:lnTo>
                      <a:pt x="10" y="101"/>
                    </a:lnTo>
                    <a:lnTo>
                      <a:pt x="10" y="101"/>
                    </a:lnTo>
                    <a:lnTo>
                      <a:pt x="16" y="77"/>
                    </a:lnTo>
                    <a:lnTo>
                      <a:pt x="20" y="54"/>
                    </a:lnTo>
                    <a:lnTo>
                      <a:pt x="23" y="29"/>
                    </a:lnTo>
                    <a:lnTo>
                      <a:pt x="24" y="5"/>
                    </a:lnTo>
                    <a:lnTo>
                      <a:pt x="24" y="5"/>
                    </a:lnTo>
                    <a:lnTo>
                      <a:pt x="24" y="3"/>
                    </a:lnTo>
                    <a:lnTo>
                      <a:pt x="23" y="2"/>
                    </a:lnTo>
                    <a:lnTo>
                      <a:pt x="22" y="1"/>
                    </a:lnTo>
                    <a:lnTo>
                      <a:pt x="20" y="0"/>
                    </a:lnTo>
                    <a:lnTo>
                      <a:pt x="18" y="1"/>
                    </a:lnTo>
                    <a:lnTo>
                      <a:pt x="17" y="2"/>
                    </a:lnTo>
                    <a:lnTo>
                      <a:pt x="16" y="3"/>
                    </a:lnTo>
                    <a:lnTo>
                      <a:pt x="15" y="5"/>
                    </a:lnTo>
                    <a:lnTo>
                      <a:pt x="15"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11" name="Freeform 841"/>
              <p:cNvSpPr/>
              <p:nvPr/>
            </p:nvSpPr>
            <p:spPr bwMode="auto">
              <a:xfrm>
                <a:off x="2479675" y="1695450"/>
                <a:ext cx="22225" cy="60325"/>
              </a:xfrm>
              <a:custGeom>
                <a:avLst/>
                <a:gdLst/>
                <a:ahLst/>
                <a:cxnLst>
                  <a:cxn ang="0">
                    <a:pos x="33" y="3"/>
                  </a:cxn>
                  <a:cxn ang="0">
                    <a:pos x="33" y="3"/>
                  </a:cxn>
                  <a:cxn ang="0">
                    <a:pos x="19" y="56"/>
                  </a:cxn>
                  <a:cxn ang="0">
                    <a:pos x="9" y="83"/>
                  </a:cxn>
                  <a:cxn ang="0">
                    <a:pos x="0" y="108"/>
                  </a:cxn>
                  <a:cxn ang="0">
                    <a:pos x="0" y="108"/>
                  </a:cxn>
                  <a:cxn ang="0">
                    <a:pos x="0" y="110"/>
                  </a:cxn>
                  <a:cxn ang="0">
                    <a:pos x="0" y="112"/>
                  </a:cxn>
                  <a:cxn ang="0">
                    <a:pos x="1" y="113"/>
                  </a:cxn>
                  <a:cxn ang="0">
                    <a:pos x="3" y="114"/>
                  </a:cxn>
                  <a:cxn ang="0">
                    <a:pos x="6" y="113"/>
                  </a:cxn>
                  <a:cxn ang="0">
                    <a:pos x="8" y="112"/>
                  </a:cxn>
                  <a:cxn ang="0">
                    <a:pos x="9" y="111"/>
                  </a:cxn>
                  <a:cxn ang="0">
                    <a:pos x="9" y="111"/>
                  </a:cxn>
                  <a:cxn ang="0">
                    <a:pos x="19" y="85"/>
                  </a:cxn>
                  <a:cxn ang="0">
                    <a:pos x="27" y="59"/>
                  </a:cxn>
                  <a:cxn ang="0">
                    <a:pos x="42" y="6"/>
                  </a:cxn>
                  <a:cxn ang="0">
                    <a:pos x="42" y="6"/>
                  </a:cxn>
                  <a:cxn ang="0">
                    <a:pos x="42" y="4"/>
                  </a:cxn>
                  <a:cxn ang="0">
                    <a:pos x="42" y="2"/>
                  </a:cxn>
                  <a:cxn ang="0">
                    <a:pos x="40" y="1"/>
                  </a:cxn>
                  <a:cxn ang="0">
                    <a:pos x="39" y="0"/>
                  </a:cxn>
                  <a:cxn ang="0">
                    <a:pos x="37" y="0"/>
                  </a:cxn>
                  <a:cxn ang="0">
                    <a:pos x="35" y="1"/>
                  </a:cxn>
                  <a:cxn ang="0">
                    <a:pos x="34" y="2"/>
                  </a:cxn>
                  <a:cxn ang="0">
                    <a:pos x="33" y="3"/>
                  </a:cxn>
                  <a:cxn ang="0">
                    <a:pos x="33" y="3"/>
                  </a:cxn>
                </a:cxnLst>
                <a:rect l="0" t="0" r="r" b="b"/>
                <a:pathLst>
                  <a:path w="42" h="114">
                    <a:moveTo>
                      <a:pt x="33" y="3"/>
                    </a:moveTo>
                    <a:lnTo>
                      <a:pt x="33" y="3"/>
                    </a:lnTo>
                    <a:lnTo>
                      <a:pt x="19" y="56"/>
                    </a:lnTo>
                    <a:lnTo>
                      <a:pt x="9" y="83"/>
                    </a:lnTo>
                    <a:lnTo>
                      <a:pt x="0" y="108"/>
                    </a:lnTo>
                    <a:lnTo>
                      <a:pt x="0" y="108"/>
                    </a:lnTo>
                    <a:lnTo>
                      <a:pt x="0" y="110"/>
                    </a:lnTo>
                    <a:lnTo>
                      <a:pt x="0" y="112"/>
                    </a:lnTo>
                    <a:lnTo>
                      <a:pt x="1" y="113"/>
                    </a:lnTo>
                    <a:lnTo>
                      <a:pt x="3" y="114"/>
                    </a:lnTo>
                    <a:lnTo>
                      <a:pt x="6" y="113"/>
                    </a:lnTo>
                    <a:lnTo>
                      <a:pt x="8" y="112"/>
                    </a:lnTo>
                    <a:lnTo>
                      <a:pt x="9" y="111"/>
                    </a:lnTo>
                    <a:lnTo>
                      <a:pt x="9" y="111"/>
                    </a:lnTo>
                    <a:lnTo>
                      <a:pt x="19" y="85"/>
                    </a:lnTo>
                    <a:lnTo>
                      <a:pt x="27" y="59"/>
                    </a:lnTo>
                    <a:lnTo>
                      <a:pt x="42" y="6"/>
                    </a:lnTo>
                    <a:lnTo>
                      <a:pt x="42" y="6"/>
                    </a:lnTo>
                    <a:lnTo>
                      <a:pt x="42" y="4"/>
                    </a:lnTo>
                    <a:lnTo>
                      <a:pt x="42" y="2"/>
                    </a:lnTo>
                    <a:lnTo>
                      <a:pt x="40" y="1"/>
                    </a:lnTo>
                    <a:lnTo>
                      <a:pt x="39" y="0"/>
                    </a:lnTo>
                    <a:lnTo>
                      <a:pt x="37" y="0"/>
                    </a:lnTo>
                    <a:lnTo>
                      <a:pt x="35" y="1"/>
                    </a:lnTo>
                    <a:lnTo>
                      <a:pt x="34" y="2"/>
                    </a:lnTo>
                    <a:lnTo>
                      <a:pt x="33" y="3"/>
                    </a:lnTo>
                    <a:lnTo>
                      <a:pt x="33"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12" name="Freeform 842"/>
              <p:cNvSpPr/>
              <p:nvPr/>
            </p:nvSpPr>
            <p:spPr bwMode="auto">
              <a:xfrm>
                <a:off x="2509838" y="1725613"/>
                <a:ext cx="14288" cy="53975"/>
              </a:xfrm>
              <a:custGeom>
                <a:avLst/>
                <a:gdLst/>
                <a:ahLst/>
                <a:cxnLst>
                  <a:cxn ang="0">
                    <a:pos x="18" y="5"/>
                  </a:cxn>
                  <a:cxn ang="0">
                    <a:pos x="18" y="5"/>
                  </a:cxn>
                  <a:cxn ang="0">
                    <a:pos x="17" y="16"/>
                  </a:cxn>
                  <a:cxn ang="0">
                    <a:pos x="14" y="27"/>
                  </a:cxn>
                  <a:cxn ang="0">
                    <a:pos x="11" y="37"/>
                  </a:cxn>
                  <a:cxn ang="0">
                    <a:pos x="8" y="49"/>
                  </a:cxn>
                  <a:cxn ang="0">
                    <a:pos x="8" y="49"/>
                  </a:cxn>
                  <a:cxn ang="0">
                    <a:pos x="6" y="61"/>
                  </a:cxn>
                  <a:cxn ang="0">
                    <a:pos x="4" y="73"/>
                  </a:cxn>
                  <a:cxn ang="0">
                    <a:pos x="2" y="86"/>
                  </a:cxn>
                  <a:cxn ang="0">
                    <a:pos x="0" y="98"/>
                  </a:cxn>
                  <a:cxn ang="0">
                    <a:pos x="0" y="98"/>
                  </a:cxn>
                  <a:cxn ang="0">
                    <a:pos x="0" y="100"/>
                  </a:cxn>
                  <a:cxn ang="0">
                    <a:pos x="1" y="102"/>
                  </a:cxn>
                  <a:cxn ang="0">
                    <a:pos x="2" y="103"/>
                  </a:cxn>
                  <a:cxn ang="0">
                    <a:pos x="4" y="104"/>
                  </a:cxn>
                  <a:cxn ang="0">
                    <a:pos x="5" y="104"/>
                  </a:cxn>
                  <a:cxn ang="0">
                    <a:pos x="7" y="104"/>
                  </a:cxn>
                  <a:cxn ang="0">
                    <a:pos x="8" y="102"/>
                  </a:cxn>
                  <a:cxn ang="0">
                    <a:pos x="9" y="101"/>
                  </a:cxn>
                  <a:cxn ang="0">
                    <a:pos x="9" y="101"/>
                  </a:cxn>
                  <a:cxn ang="0">
                    <a:pos x="13" y="76"/>
                  </a:cxn>
                  <a:cxn ang="0">
                    <a:pos x="17" y="51"/>
                  </a:cxn>
                  <a:cxn ang="0">
                    <a:pos x="17" y="51"/>
                  </a:cxn>
                  <a:cxn ang="0">
                    <a:pos x="19" y="39"/>
                  </a:cxn>
                  <a:cxn ang="0">
                    <a:pos x="24" y="28"/>
                  </a:cxn>
                  <a:cxn ang="0">
                    <a:pos x="27" y="16"/>
                  </a:cxn>
                  <a:cxn ang="0">
                    <a:pos x="29" y="5"/>
                  </a:cxn>
                  <a:cxn ang="0">
                    <a:pos x="29" y="5"/>
                  </a:cxn>
                  <a:cxn ang="0">
                    <a:pos x="28" y="3"/>
                  </a:cxn>
                  <a:cxn ang="0">
                    <a:pos x="27" y="1"/>
                  </a:cxn>
                  <a:cxn ang="0">
                    <a:pos x="26" y="1"/>
                  </a:cxn>
                  <a:cxn ang="0">
                    <a:pos x="24" y="0"/>
                  </a:cxn>
                  <a:cxn ang="0">
                    <a:pos x="21" y="1"/>
                  </a:cxn>
                  <a:cxn ang="0">
                    <a:pos x="20" y="1"/>
                  </a:cxn>
                  <a:cxn ang="0">
                    <a:pos x="19" y="3"/>
                  </a:cxn>
                  <a:cxn ang="0">
                    <a:pos x="18" y="5"/>
                  </a:cxn>
                  <a:cxn ang="0">
                    <a:pos x="18" y="5"/>
                  </a:cxn>
                </a:cxnLst>
                <a:rect l="0" t="0" r="r" b="b"/>
                <a:pathLst>
                  <a:path w="29" h="104">
                    <a:moveTo>
                      <a:pt x="18" y="5"/>
                    </a:moveTo>
                    <a:lnTo>
                      <a:pt x="18" y="5"/>
                    </a:lnTo>
                    <a:lnTo>
                      <a:pt x="17" y="16"/>
                    </a:lnTo>
                    <a:lnTo>
                      <a:pt x="14" y="27"/>
                    </a:lnTo>
                    <a:lnTo>
                      <a:pt x="11" y="37"/>
                    </a:lnTo>
                    <a:lnTo>
                      <a:pt x="8" y="49"/>
                    </a:lnTo>
                    <a:lnTo>
                      <a:pt x="8" y="49"/>
                    </a:lnTo>
                    <a:lnTo>
                      <a:pt x="6" y="61"/>
                    </a:lnTo>
                    <a:lnTo>
                      <a:pt x="4" y="73"/>
                    </a:lnTo>
                    <a:lnTo>
                      <a:pt x="2" y="86"/>
                    </a:lnTo>
                    <a:lnTo>
                      <a:pt x="0" y="98"/>
                    </a:lnTo>
                    <a:lnTo>
                      <a:pt x="0" y="98"/>
                    </a:lnTo>
                    <a:lnTo>
                      <a:pt x="0" y="100"/>
                    </a:lnTo>
                    <a:lnTo>
                      <a:pt x="1" y="102"/>
                    </a:lnTo>
                    <a:lnTo>
                      <a:pt x="2" y="103"/>
                    </a:lnTo>
                    <a:lnTo>
                      <a:pt x="4" y="104"/>
                    </a:lnTo>
                    <a:lnTo>
                      <a:pt x="5" y="104"/>
                    </a:lnTo>
                    <a:lnTo>
                      <a:pt x="7" y="104"/>
                    </a:lnTo>
                    <a:lnTo>
                      <a:pt x="8" y="102"/>
                    </a:lnTo>
                    <a:lnTo>
                      <a:pt x="9" y="101"/>
                    </a:lnTo>
                    <a:lnTo>
                      <a:pt x="9" y="101"/>
                    </a:lnTo>
                    <a:lnTo>
                      <a:pt x="13" y="76"/>
                    </a:lnTo>
                    <a:lnTo>
                      <a:pt x="17" y="51"/>
                    </a:lnTo>
                    <a:lnTo>
                      <a:pt x="17" y="51"/>
                    </a:lnTo>
                    <a:lnTo>
                      <a:pt x="19" y="39"/>
                    </a:lnTo>
                    <a:lnTo>
                      <a:pt x="24" y="28"/>
                    </a:lnTo>
                    <a:lnTo>
                      <a:pt x="27" y="16"/>
                    </a:lnTo>
                    <a:lnTo>
                      <a:pt x="29" y="5"/>
                    </a:lnTo>
                    <a:lnTo>
                      <a:pt x="29" y="5"/>
                    </a:lnTo>
                    <a:lnTo>
                      <a:pt x="28" y="3"/>
                    </a:lnTo>
                    <a:lnTo>
                      <a:pt x="27" y="1"/>
                    </a:lnTo>
                    <a:lnTo>
                      <a:pt x="26" y="1"/>
                    </a:lnTo>
                    <a:lnTo>
                      <a:pt x="24" y="0"/>
                    </a:lnTo>
                    <a:lnTo>
                      <a:pt x="21" y="1"/>
                    </a:lnTo>
                    <a:lnTo>
                      <a:pt x="20" y="1"/>
                    </a:lnTo>
                    <a:lnTo>
                      <a:pt x="19" y="3"/>
                    </a:lnTo>
                    <a:lnTo>
                      <a:pt x="18" y="5"/>
                    </a:lnTo>
                    <a:lnTo>
                      <a:pt x="18"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13" name="Freeform 843"/>
              <p:cNvSpPr/>
              <p:nvPr/>
            </p:nvSpPr>
            <p:spPr bwMode="auto">
              <a:xfrm>
                <a:off x="2528888" y="1752600"/>
                <a:ext cx="17463" cy="57150"/>
              </a:xfrm>
              <a:custGeom>
                <a:avLst/>
                <a:gdLst/>
                <a:ahLst/>
                <a:cxnLst>
                  <a:cxn ang="0">
                    <a:pos x="24" y="2"/>
                  </a:cxn>
                  <a:cxn ang="0">
                    <a:pos x="24" y="2"/>
                  </a:cxn>
                  <a:cxn ang="0">
                    <a:pos x="20" y="14"/>
                  </a:cxn>
                  <a:cxn ang="0">
                    <a:pos x="16" y="28"/>
                  </a:cxn>
                  <a:cxn ang="0">
                    <a:pos x="9" y="54"/>
                  </a:cxn>
                  <a:cxn ang="0">
                    <a:pos x="9" y="54"/>
                  </a:cxn>
                  <a:cxn ang="0">
                    <a:pos x="3" y="79"/>
                  </a:cxn>
                  <a:cxn ang="0">
                    <a:pos x="1" y="91"/>
                  </a:cxn>
                  <a:cxn ang="0">
                    <a:pos x="0" y="104"/>
                  </a:cxn>
                  <a:cxn ang="0">
                    <a:pos x="0" y="104"/>
                  </a:cxn>
                  <a:cxn ang="0">
                    <a:pos x="0" y="105"/>
                  </a:cxn>
                  <a:cxn ang="0">
                    <a:pos x="1" y="107"/>
                  </a:cxn>
                  <a:cxn ang="0">
                    <a:pos x="2" y="108"/>
                  </a:cxn>
                  <a:cxn ang="0">
                    <a:pos x="4" y="108"/>
                  </a:cxn>
                  <a:cxn ang="0">
                    <a:pos x="6" y="108"/>
                  </a:cxn>
                  <a:cxn ang="0">
                    <a:pos x="7" y="107"/>
                  </a:cxn>
                  <a:cxn ang="0">
                    <a:pos x="8" y="105"/>
                  </a:cxn>
                  <a:cxn ang="0">
                    <a:pos x="9" y="104"/>
                  </a:cxn>
                  <a:cxn ang="0">
                    <a:pos x="9" y="104"/>
                  </a:cxn>
                  <a:cxn ang="0">
                    <a:pos x="10" y="92"/>
                  </a:cxn>
                  <a:cxn ang="0">
                    <a:pos x="12" y="80"/>
                  </a:cxn>
                  <a:cxn ang="0">
                    <a:pos x="19" y="57"/>
                  </a:cxn>
                  <a:cxn ang="0">
                    <a:pos x="19" y="57"/>
                  </a:cxn>
                  <a:cxn ang="0">
                    <a:pos x="22" y="44"/>
                  </a:cxn>
                  <a:cxn ang="0">
                    <a:pos x="25" y="32"/>
                  </a:cxn>
                  <a:cxn ang="0">
                    <a:pos x="28" y="19"/>
                  </a:cxn>
                  <a:cxn ang="0">
                    <a:pos x="32" y="6"/>
                  </a:cxn>
                  <a:cxn ang="0">
                    <a:pos x="32" y="6"/>
                  </a:cxn>
                  <a:cxn ang="0">
                    <a:pos x="33" y="5"/>
                  </a:cxn>
                  <a:cxn ang="0">
                    <a:pos x="32" y="3"/>
                  </a:cxn>
                  <a:cxn ang="0">
                    <a:pos x="30" y="0"/>
                  </a:cxn>
                  <a:cxn ang="0">
                    <a:pos x="28" y="0"/>
                  </a:cxn>
                  <a:cxn ang="0">
                    <a:pos x="27" y="0"/>
                  </a:cxn>
                  <a:cxn ang="0">
                    <a:pos x="25" y="0"/>
                  </a:cxn>
                  <a:cxn ang="0">
                    <a:pos x="24" y="2"/>
                  </a:cxn>
                  <a:cxn ang="0">
                    <a:pos x="24" y="2"/>
                  </a:cxn>
                </a:cxnLst>
                <a:rect l="0" t="0" r="r" b="b"/>
                <a:pathLst>
                  <a:path w="33" h="108">
                    <a:moveTo>
                      <a:pt x="24" y="2"/>
                    </a:moveTo>
                    <a:lnTo>
                      <a:pt x="24" y="2"/>
                    </a:lnTo>
                    <a:lnTo>
                      <a:pt x="20" y="14"/>
                    </a:lnTo>
                    <a:lnTo>
                      <a:pt x="16" y="28"/>
                    </a:lnTo>
                    <a:lnTo>
                      <a:pt x="9" y="54"/>
                    </a:lnTo>
                    <a:lnTo>
                      <a:pt x="9" y="54"/>
                    </a:lnTo>
                    <a:lnTo>
                      <a:pt x="3" y="79"/>
                    </a:lnTo>
                    <a:lnTo>
                      <a:pt x="1" y="91"/>
                    </a:lnTo>
                    <a:lnTo>
                      <a:pt x="0" y="104"/>
                    </a:lnTo>
                    <a:lnTo>
                      <a:pt x="0" y="104"/>
                    </a:lnTo>
                    <a:lnTo>
                      <a:pt x="0" y="105"/>
                    </a:lnTo>
                    <a:lnTo>
                      <a:pt x="1" y="107"/>
                    </a:lnTo>
                    <a:lnTo>
                      <a:pt x="2" y="108"/>
                    </a:lnTo>
                    <a:lnTo>
                      <a:pt x="4" y="108"/>
                    </a:lnTo>
                    <a:lnTo>
                      <a:pt x="6" y="108"/>
                    </a:lnTo>
                    <a:lnTo>
                      <a:pt x="7" y="107"/>
                    </a:lnTo>
                    <a:lnTo>
                      <a:pt x="8" y="105"/>
                    </a:lnTo>
                    <a:lnTo>
                      <a:pt x="9" y="104"/>
                    </a:lnTo>
                    <a:lnTo>
                      <a:pt x="9" y="104"/>
                    </a:lnTo>
                    <a:lnTo>
                      <a:pt x="10" y="92"/>
                    </a:lnTo>
                    <a:lnTo>
                      <a:pt x="12" y="80"/>
                    </a:lnTo>
                    <a:lnTo>
                      <a:pt x="19" y="57"/>
                    </a:lnTo>
                    <a:lnTo>
                      <a:pt x="19" y="57"/>
                    </a:lnTo>
                    <a:lnTo>
                      <a:pt x="22" y="44"/>
                    </a:lnTo>
                    <a:lnTo>
                      <a:pt x="25" y="32"/>
                    </a:lnTo>
                    <a:lnTo>
                      <a:pt x="28" y="19"/>
                    </a:lnTo>
                    <a:lnTo>
                      <a:pt x="32" y="6"/>
                    </a:lnTo>
                    <a:lnTo>
                      <a:pt x="32" y="6"/>
                    </a:lnTo>
                    <a:lnTo>
                      <a:pt x="33" y="5"/>
                    </a:lnTo>
                    <a:lnTo>
                      <a:pt x="32" y="3"/>
                    </a:lnTo>
                    <a:lnTo>
                      <a:pt x="30" y="0"/>
                    </a:lnTo>
                    <a:lnTo>
                      <a:pt x="28" y="0"/>
                    </a:lnTo>
                    <a:lnTo>
                      <a:pt x="27" y="0"/>
                    </a:lnTo>
                    <a:lnTo>
                      <a:pt x="25" y="0"/>
                    </a:lnTo>
                    <a:lnTo>
                      <a:pt x="24" y="2"/>
                    </a:lnTo>
                    <a:lnTo>
                      <a:pt x="24"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14" name="Freeform 844"/>
              <p:cNvSpPr/>
              <p:nvPr/>
            </p:nvSpPr>
            <p:spPr bwMode="auto">
              <a:xfrm>
                <a:off x="2557463" y="1774825"/>
                <a:ext cx="11113" cy="52388"/>
              </a:xfrm>
              <a:custGeom>
                <a:avLst/>
                <a:gdLst/>
                <a:ahLst/>
                <a:cxnLst>
                  <a:cxn ang="0">
                    <a:pos x="14" y="4"/>
                  </a:cxn>
                  <a:cxn ang="0">
                    <a:pos x="14" y="4"/>
                  </a:cxn>
                  <a:cxn ang="0">
                    <a:pos x="13" y="15"/>
                  </a:cxn>
                  <a:cxn ang="0">
                    <a:pos x="12" y="27"/>
                  </a:cxn>
                  <a:cxn ang="0">
                    <a:pos x="9" y="50"/>
                  </a:cxn>
                  <a:cxn ang="0">
                    <a:pos x="0" y="93"/>
                  </a:cxn>
                  <a:cxn ang="0">
                    <a:pos x="0" y="93"/>
                  </a:cxn>
                  <a:cxn ang="0">
                    <a:pos x="0" y="95"/>
                  </a:cxn>
                  <a:cxn ang="0">
                    <a:pos x="1" y="97"/>
                  </a:cxn>
                  <a:cxn ang="0">
                    <a:pos x="4" y="99"/>
                  </a:cxn>
                  <a:cxn ang="0">
                    <a:pos x="6" y="99"/>
                  </a:cxn>
                  <a:cxn ang="0">
                    <a:pos x="7" y="99"/>
                  </a:cxn>
                  <a:cxn ang="0">
                    <a:pos x="8" y="98"/>
                  </a:cxn>
                  <a:cxn ang="0">
                    <a:pos x="9" y="96"/>
                  </a:cxn>
                  <a:cxn ang="0">
                    <a:pos x="9" y="96"/>
                  </a:cxn>
                  <a:cxn ang="0">
                    <a:pos x="18" y="51"/>
                  </a:cxn>
                  <a:cxn ang="0">
                    <a:pos x="21" y="28"/>
                  </a:cxn>
                  <a:cxn ang="0">
                    <a:pos x="23" y="17"/>
                  </a:cxn>
                  <a:cxn ang="0">
                    <a:pos x="23" y="4"/>
                  </a:cxn>
                  <a:cxn ang="0">
                    <a:pos x="23" y="4"/>
                  </a:cxn>
                  <a:cxn ang="0">
                    <a:pos x="23" y="3"/>
                  </a:cxn>
                  <a:cxn ang="0">
                    <a:pos x="22" y="1"/>
                  </a:cxn>
                  <a:cxn ang="0">
                    <a:pos x="20" y="0"/>
                  </a:cxn>
                  <a:cxn ang="0">
                    <a:pos x="19" y="0"/>
                  </a:cxn>
                  <a:cxn ang="0">
                    <a:pos x="17" y="0"/>
                  </a:cxn>
                  <a:cxn ang="0">
                    <a:pos x="15" y="1"/>
                  </a:cxn>
                  <a:cxn ang="0">
                    <a:pos x="14" y="3"/>
                  </a:cxn>
                  <a:cxn ang="0">
                    <a:pos x="14" y="4"/>
                  </a:cxn>
                  <a:cxn ang="0">
                    <a:pos x="14" y="4"/>
                  </a:cxn>
                </a:cxnLst>
                <a:rect l="0" t="0" r="r" b="b"/>
                <a:pathLst>
                  <a:path w="23" h="99">
                    <a:moveTo>
                      <a:pt x="14" y="4"/>
                    </a:moveTo>
                    <a:lnTo>
                      <a:pt x="14" y="4"/>
                    </a:lnTo>
                    <a:lnTo>
                      <a:pt x="13" y="15"/>
                    </a:lnTo>
                    <a:lnTo>
                      <a:pt x="12" y="27"/>
                    </a:lnTo>
                    <a:lnTo>
                      <a:pt x="9" y="50"/>
                    </a:lnTo>
                    <a:lnTo>
                      <a:pt x="0" y="93"/>
                    </a:lnTo>
                    <a:lnTo>
                      <a:pt x="0" y="93"/>
                    </a:lnTo>
                    <a:lnTo>
                      <a:pt x="0" y="95"/>
                    </a:lnTo>
                    <a:lnTo>
                      <a:pt x="1" y="97"/>
                    </a:lnTo>
                    <a:lnTo>
                      <a:pt x="4" y="99"/>
                    </a:lnTo>
                    <a:lnTo>
                      <a:pt x="6" y="99"/>
                    </a:lnTo>
                    <a:lnTo>
                      <a:pt x="7" y="99"/>
                    </a:lnTo>
                    <a:lnTo>
                      <a:pt x="8" y="98"/>
                    </a:lnTo>
                    <a:lnTo>
                      <a:pt x="9" y="96"/>
                    </a:lnTo>
                    <a:lnTo>
                      <a:pt x="9" y="96"/>
                    </a:lnTo>
                    <a:lnTo>
                      <a:pt x="18" y="51"/>
                    </a:lnTo>
                    <a:lnTo>
                      <a:pt x="21" y="28"/>
                    </a:lnTo>
                    <a:lnTo>
                      <a:pt x="23" y="17"/>
                    </a:lnTo>
                    <a:lnTo>
                      <a:pt x="23" y="4"/>
                    </a:lnTo>
                    <a:lnTo>
                      <a:pt x="23" y="4"/>
                    </a:lnTo>
                    <a:lnTo>
                      <a:pt x="23" y="3"/>
                    </a:lnTo>
                    <a:lnTo>
                      <a:pt x="22" y="1"/>
                    </a:lnTo>
                    <a:lnTo>
                      <a:pt x="20" y="0"/>
                    </a:lnTo>
                    <a:lnTo>
                      <a:pt x="19" y="0"/>
                    </a:lnTo>
                    <a:lnTo>
                      <a:pt x="17" y="0"/>
                    </a:lnTo>
                    <a:lnTo>
                      <a:pt x="15" y="1"/>
                    </a:lnTo>
                    <a:lnTo>
                      <a:pt x="14" y="3"/>
                    </a:lnTo>
                    <a:lnTo>
                      <a:pt x="14" y="4"/>
                    </a:lnTo>
                    <a:lnTo>
                      <a:pt x="14"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15" name="Freeform 847"/>
              <p:cNvSpPr/>
              <p:nvPr/>
            </p:nvSpPr>
            <p:spPr bwMode="auto">
              <a:xfrm>
                <a:off x="2640013" y="1768475"/>
                <a:ext cx="7938" cy="57150"/>
              </a:xfrm>
              <a:custGeom>
                <a:avLst/>
                <a:gdLst/>
                <a:ahLst/>
                <a:cxnLst>
                  <a:cxn ang="0">
                    <a:pos x="13" y="73"/>
                  </a:cxn>
                  <a:cxn ang="0">
                    <a:pos x="13" y="73"/>
                  </a:cxn>
                  <a:cxn ang="0">
                    <a:pos x="14" y="39"/>
                  </a:cxn>
                  <a:cxn ang="0">
                    <a:pos x="13" y="5"/>
                  </a:cxn>
                  <a:cxn ang="0">
                    <a:pos x="13" y="5"/>
                  </a:cxn>
                  <a:cxn ang="0">
                    <a:pos x="13" y="3"/>
                  </a:cxn>
                  <a:cxn ang="0">
                    <a:pos x="12" y="1"/>
                  </a:cxn>
                  <a:cxn ang="0">
                    <a:pos x="11" y="1"/>
                  </a:cxn>
                  <a:cxn ang="0">
                    <a:pos x="9" y="0"/>
                  </a:cxn>
                  <a:cxn ang="0">
                    <a:pos x="7" y="1"/>
                  </a:cxn>
                  <a:cxn ang="0">
                    <a:pos x="6" y="1"/>
                  </a:cxn>
                  <a:cxn ang="0">
                    <a:pos x="5" y="3"/>
                  </a:cxn>
                  <a:cxn ang="0">
                    <a:pos x="4" y="5"/>
                  </a:cxn>
                  <a:cxn ang="0">
                    <a:pos x="4" y="5"/>
                  </a:cxn>
                  <a:cxn ang="0">
                    <a:pos x="4" y="58"/>
                  </a:cxn>
                  <a:cxn ang="0">
                    <a:pos x="4" y="58"/>
                  </a:cxn>
                  <a:cxn ang="0">
                    <a:pos x="5" y="80"/>
                  </a:cxn>
                  <a:cxn ang="0">
                    <a:pos x="4" y="94"/>
                  </a:cxn>
                  <a:cxn ang="0">
                    <a:pos x="3" y="98"/>
                  </a:cxn>
                  <a:cxn ang="0">
                    <a:pos x="2" y="100"/>
                  </a:cxn>
                  <a:cxn ang="0">
                    <a:pos x="2" y="100"/>
                  </a:cxn>
                  <a:cxn ang="0">
                    <a:pos x="0" y="101"/>
                  </a:cxn>
                  <a:cxn ang="0">
                    <a:pos x="0" y="103"/>
                  </a:cxn>
                  <a:cxn ang="0">
                    <a:pos x="0" y="105"/>
                  </a:cxn>
                  <a:cxn ang="0">
                    <a:pos x="0" y="106"/>
                  </a:cxn>
                  <a:cxn ang="0">
                    <a:pos x="1" y="108"/>
                  </a:cxn>
                  <a:cxn ang="0">
                    <a:pos x="3" y="108"/>
                  </a:cxn>
                  <a:cxn ang="0">
                    <a:pos x="5" y="109"/>
                  </a:cxn>
                  <a:cxn ang="0">
                    <a:pos x="7" y="108"/>
                  </a:cxn>
                  <a:cxn ang="0">
                    <a:pos x="7" y="108"/>
                  </a:cxn>
                  <a:cxn ang="0">
                    <a:pos x="9" y="106"/>
                  </a:cxn>
                  <a:cxn ang="0">
                    <a:pos x="11" y="102"/>
                  </a:cxn>
                  <a:cxn ang="0">
                    <a:pos x="12" y="97"/>
                  </a:cxn>
                  <a:cxn ang="0">
                    <a:pos x="13" y="91"/>
                  </a:cxn>
                  <a:cxn ang="0">
                    <a:pos x="13" y="81"/>
                  </a:cxn>
                  <a:cxn ang="0">
                    <a:pos x="13" y="73"/>
                  </a:cxn>
                  <a:cxn ang="0">
                    <a:pos x="13" y="73"/>
                  </a:cxn>
                </a:cxnLst>
                <a:rect l="0" t="0" r="r" b="b"/>
                <a:pathLst>
                  <a:path w="14" h="109">
                    <a:moveTo>
                      <a:pt x="13" y="73"/>
                    </a:moveTo>
                    <a:lnTo>
                      <a:pt x="13" y="73"/>
                    </a:lnTo>
                    <a:lnTo>
                      <a:pt x="14" y="39"/>
                    </a:lnTo>
                    <a:lnTo>
                      <a:pt x="13" y="5"/>
                    </a:lnTo>
                    <a:lnTo>
                      <a:pt x="13" y="5"/>
                    </a:lnTo>
                    <a:lnTo>
                      <a:pt x="13" y="3"/>
                    </a:lnTo>
                    <a:lnTo>
                      <a:pt x="12" y="1"/>
                    </a:lnTo>
                    <a:lnTo>
                      <a:pt x="11" y="1"/>
                    </a:lnTo>
                    <a:lnTo>
                      <a:pt x="9" y="0"/>
                    </a:lnTo>
                    <a:lnTo>
                      <a:pt x="7" y="1"/>
                    </a:lnTo>
                    <a:lnTo>
                      <a:pt x="6" y="1"/>
                    </a:lnTo>
                    <a:lnTo>
                      <a:pt x="5" y="3"/>
                    </a:lnTo>
                    <a:lnTo>
                      <a:pt x="4" y="5"/>
                    </a:lnTo>
                    <a:lnTo>
                      <a:pt x="4" y="5"/>
                    </a:lnTo>
                    <a:lnTo>
                      <a:pt x="4" y="58"/>
                    </a:lnTo>
                    <a:lnTo>
                      <a:pt x="4" y="58"/>
                    </a:lnTo>
                    <a:lnTo>
                      <a:pt x="5" y="80"/>
                    </a:lnTo>
                    <a:lnTo>
                      <a:pt x="4" y="94"/>
                    </a:lnTo>
                    <a:lnTo>
                      <a:pt x="3" y="98"/>
                    </a:lnTo>
                    <a:lnTo>
                      <a:pt x="2" y="100"/>
                    </a:lnTo>
                    <a:lnTo>
                      <a:pt x="2" y="100"/>
                    </a:lnTo>
                    <a:lnTo>
                      <a:pt x="0" y="101"/>
                    </a:lnTo>
                    <a:lnTo>
                      <a:pt x="0" y="103"/>
                    </a:lnTo>
                    <a:lnTo>
                      <a:pt x="0" y="105"/>
                    </a:lnTo>
                    <a:lnTo>
                      <a:pt x="0" y="106"/>
                    </a:lnTo>
                    <a:lnTo>
                      <a:pt x="1" y="108"/>
                    </a:lnTo>
                    <a:lnTo>
                      <a:pt x="3" y="108"/>
                    </a:lnTo>
                    <a:lnTo>
                      <a:pt x="5" y="109"/>
                    </a:lnTo>
                    <a:lnTo>
                      <a:pt x="7" y="108"/>
                    </a:lnTo>
                    <a:lnTo>
                      <a:pt x="7" y="108"/>
                    </a:lnTo>
                    <a:lnTo>
                      <a:pt x="9" y="106"/>
                    </a:lnTo>
                    <a:lnTo>
                      <a:pt x="11" y="102"/>
                    </a:lnTo>
                    <a:lnTo>
                      <a:pt x="12" y="97"/>
                    </a:lnTo>
                    <a:lnTo>
                      <a:pt x="13" y="91"/>
                    </a:lnTo>
                    <a:lnTo>
                      <a:pt x="13" y="81"/>
                    </a:lnTo>
                    <a:lnTo>
                      <a:pt x="13" y="73"/>
                    </a:lnTo>
                    <a:lnTo>
                      <a:pt x="13" y="7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16" name="Freeform 848"/>
              <p:cNvSpPr/>
              <p:nvPr/>
            </p:nvSpPr>
            <p:spPr bwMode="auto">
              <a:xfrm>
                <a:off x="2665413" y="1757363"/>
                <a:ext cx="19050" cy="52388"/>
              </a:xfrm>
              <a:custGeom>
                <a:avLst/>
                <a:gdLst/>
                <a:ahLst/>
                <a:cxnLst>
                  <a:cxn ang="0">
                    <a:pos x="28" y="4"/>
                  </a:cxn>
                  <a:cxn ang="0">
                    <a:pos x="28" y="4"/>
                  </a:cxn>
                  <a:cxn ang="0">
                    <a:pos x="27" y="14"/>
                  </a:cxn>
                  <a:cxn ang="0">
                    <a:pos x="24" y="24"/>
                  </a:cxn>
                  <a:cxn ang="0">
                    <a:pos x="20" y="33"/>
                  </a:cxn>
                  <a:cxn ang="0">
                    <a:pos x="17" y="42"/>
                  </a:cxn>
                  <a:cxn ang="0">
                    <a:pos x="17" y="42"/>
                  </a:cxn>
                  <a:cxn ang="0">
                    <a:pos x="13" y="56"/>
                  </a:cxn>
                  <a:cxn ang="0">
                    <a:pos x="8" y="68"/>
                  </a:cxn>
                  <a:cxn ang="0">
                    <a:pos x="4" y="81"/>
                  </a:cxn>
                  <a:cxn ang="0">
                    <a:pos x="0" y="93"/>
                  </a:cxn>
                  <a:cxn ang="0">
                    <a:pos x="0" y="93"/>
                  </a:cxn>
                  <a:cxn ang="0">
                    <a:pos x="0" y="95"/>
                  </a:cxn>
                  <a:cxn ang="0">
                    <a:pos x="0" y="97"/>
                  </a:cxn>
                  <a:cxn ang="0">
                    <a:pos x="1" y="98"/>
                  </a:cxn>
                  <a:cxn ang="0">
                    <a:pos x="3" y="99"/>
                  </a:cxn>
                  <a:cxn ang="0">
                    <a:pos x="5" y="99"/>
                  </a:cxn>
                  <a:cxn ang="0">
                    <a:pos x="6" y="99"/>
                  </a:cxn>
                  <a:cxn ang="0">
                    <a:pos x="8" y="98"/>
                  </a:cxn>
                  <a:cxn ang="0">
                    <a:pos x="9" y="96"/>
                  </a:cxn>
                  <a:cxn ang="0">
                    <a:pos x="9" y="96"/>
                  </a:cxn>
                  <a:cxn ang="0">
                    <a:pos x="13" y="85"/>
                  </a:cxn>
                  <a:cxn ang="0">
                    <a:pos x="17" y="73"/>
                  </a:cxn>
                  <a:cxn ang="0">
                    <a:pos x="26" y="51"/>
                  </a:cxn>
                  <a:cxn ang="0">
                    <a:pos x="30" y="39"/>
                  </a:cxn>
                  <a:cxn ang="0">
                    <a:pos x="33" y="28"/>
                  </a:cxn>
                  <a:cxn ang="0">
                    <a:pos x="36" y="16"/>
                  </a:cxn>
                  <a:cxn ang="0">
                    <a:pos x="37" y="4"/>
                  </a:cxn>
                  <a:cxn ang="0">
                    <a:pos x="37" y="4"/>
                  </a:cxn>
                  <a:cxn ang="0">
                    <a:pos x="37" y="2"/>
                  </a:cxn>
                  <a:cxn ang="0">
                    <a:pos x="36" y="1"/>
                  </a:cxn>
                  <a:cxn ang="0">
                    <a:pos x="35" y="0"/>
                  </a:cxn>
                  <a:cxn ang="0">
                    <a:pos x="33" y="0"/>
                  </a:cxn>
                  <a:cxn ang="0">
                    <a:pos x="31" y="0"/>
                  </a:cxn>
                  <a:cxn ang="0">
                    <a:pos x="30" y="1"/>
                  </a:cxn>
                  <a:cxn ang="0">
                    <a:pos x="29" y="2"/>
                  </a:cxn>
                  <a:cxn ang="0">
                    <a:pos x="28" y="4"/>
                  </a:cxn>
                  <a:cxn ang="0">
                    <a:pos x="28" y="4"/>
                  </a:cxn>
                </a:cxnLst>
                <a:rect l="0" t="0" r="r" b="b"/>
                <a:pathLst>
                  <a:path w="37" h="99">
                    <a:moveTo>
                      <a:pt x="28" y="4"/>
                    </a:moveTo>
                    <a:lnTo>
                      <a:pt x="28" y="4"/>
                    </a:lnTo>
                    <a:lnTo>
                      <a:pt x="27" y="14"/>
                    </a:lnTo>
                    <a:lnTo>
                      <a:pt x="24" y="24"/>
                    </a:lnTo>
                    <a:lnTo>
                      <a:pt x="20" y="33"/>
                    </a:lnTo>
                    <a:lnTo>
                      <a:pt x="17" y="42"/>
                    </a:lnTo>
                    <a:lnTo>
                      <a:pt x="17" y="42"/>
                    </a:lnTo>
                    <a:lnTo>
                      <a:pt x="13" y="56"/>
                    </a:lnTo>
                    <a:lnTo>
                      <a:pt x="8" y="68"/>
                    </a:lnTo>
                    <a:lnTo>
                      <a:pt x="4" y="81"/>
                    </a:lnTo>
                    <a:lnTo>
                      <a:pt x="0" y="93"/>
                    </a:lnTo>
                    <a:lnTo>
                      <a:pt x="0" y="93"/>
                    </a:lnTo>
                    <a:lnTo>
                      <a:pt x="0" y="95"/>
                    </a:lnTo>
                    <a:lnTo>
                      <a:pt x="0" y="97"/>
                    </a:lnTo>
                    <a:lnTo>
                      <a:pt x="1" y="98"/>
                    </a:lnTo>
                    <a:lnTo>
                      <a:pt x="3" y="99"/>
                    </a:lnTo>
                    <a:lnTo>
                      <a:pt x="5" y="99"/>
                    </a:lnTo>
                    <a:lnTo>
                      <a:pt x="6" y="99"/>
                    </a:lnTo>
                    <a:lnTo>
                      <a:pt x="8" y="98"/>
                    </a:lnTo>
                    <a:lnTo>
                      <a:pt x="9" y="96"/>
                    </a:lnTo>
                    <a:lnTo>
                      <a:pt x="9" y="96"/>
                    </a:lnTo>
                    <a:lnTo>
                      <a:pt x="13" y="85"/>
                    </a:lnTo>
                    <a:lnTo>
                      <a:pt x="17" y="73"/>
                    </a:lnTo>
                    <a:lnTo>
                      <a:pt x="26" y="51"/>
                    </a:lnTo>
                    <a:lnTo>
                      <a:pt x="30" y="39"/>
                    </a:lnTo>
                    <a:lnTo>
                      <a:pt x="33" y="28"/>
                    </a:lnTo>
                    <a:lnTo>
                      <a:pt x="36" y="16"/>
                    </a:lnTo>
                    <a:lnTo>
                      <a:pt x="37" y="4"/>
                    </a:lnTo>
                    <a:lnTo>
                      <a:pt x="37" y="4"/>
                    </a:lnTo>
                    <a:lnTo>
                      <a:pt x="37" y="2"/>
                    </a:lnTo>
                    <a:lnTo>
                      <a:pt x="36" y="1"/>
                    </a:lnTo>
                    <a:lnTo>
                      <a:pt x="35" y="0"/>
                    </a:lnTo>
                    <a:lnTo>
                      <a:pt x="33" y="0"/>
                    </a:lnTo>
                    <a:lnTo>
                      <a:pt x="31" y="0"/>
                    </a:lnTo>
                    <a:lnTo>
                      <a:pt x="30" y="1"/>
                    </a:lnTo>
                    <a:lnTo>
                      <a:pt x="29" y="2"/>
                    </a:lnTo>
                    <a:lnTo>
                      <a:pt x="28" y="4"/>
                    </a:lnTo>
                    <a:lnTo>
                      <a:pt x="28"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17" name="Freeform 849"/>
              <p:cNvSpPr/>
              <p:nvPr/>
            </p:nvSpPr>
            <p:spPr bwMode="auto">
              <a:xfrm>
                <a:off x="2697163" y="1725613"/>
                <a:ext cx="15875" cy="52388"/>
              </a:xfrm>
              <a:custGeom>
                <a:avLst/>
                <a:gdLst/>
                <a:ahLst/>
                <a:cxnLst>
                  <a:cxn ang="0">
                    <a:pos x="15" y="91"/>
                  </a:cxn>
                  <a:cxn ang="0">
                    <a:pos x="15" y="91"/>
                  </a:cxn>
                  <a:cxn ang="0">
                    <a:pos x="20" y="82"/>
                  </a:cxn>
                  <a:cxn ang="0">
                    <a:pos x="24" y="71"/>
                  </a:cxn>
                  <a:cxn ang="0">
                    <a:pos x="27" y="61"/>
                  </a:cxn>
                  <a:cxn ang="0">
                    <a:pos x="28" y="50"/>
                  </a:cxn>
                  <a:cxn ang="0">
                    <a:pos x="29" y="38"/>
                  </a:cxn>
                  <a:cxn ang="0">
                    <a:pos x="29" y="27"/>
                  </a:cxn>
                  <a:cxn ang="0">
                    <a:pos x="29" y="5"/>
                  </a:cxn>
                  <a:cxn ang="0">
                    <a:pos x="29" y="5"/>
                  </a:cxn>
                  <a:cxn ang="0">
                    <a:pos x="28" y="3"/>
                  </a:cxn>
                  <a:cxn ang="0">
                    <a:pos x="27" y="1"/>
                  </a:cxn>
                  <a:cxn ang="0">
                    <a:pos x="26" y="1"/>
                  </a:cxn>
                  <a:cxn ang="0">
                    <a:pos x="24" y="0"/>
                  </a:cxn>
                  <a:cxn ang="0">
                    <a:pos x="22" y="1"/>
                  </a:cxn>
                  <a:cxn ang="0">
                    <a:pos x="21" y="1"/>
                  </a:cxn>
                  <a:cxn ang="0">
                    <a:pos x="20" y="3"/>
                  </a:cxn>
                  <a:cxn ang="0">
                    <a:pos x="20" y="5"/>
                  </a:cxn>
                  <a:cxn ang="0">
                    <a:pos x="20" y="5"/>
                  </a:cxn>
                  <a:cxn ang="0">
                    <a:pos x="20" y="26"/>
                  </a:cxn>
                  <a:cxn ang="0">
                    <a:pos x="19" y="47"/>
                  </a:cxn>
                  <a:cxn ang="0">
                    <a:pos x="18" y="58"/>
                  </a:cxn>
                  <a:cxn ang="0">
                    <a:pos x="16" y="67"/>
                  </a:cxn>
                  <a:cxn ang="0">
                    <a:pos x="11" y="76"/>
                  </a:cxn>
                  <a:cxn ang="0">
                    <a:pos x="6" y="86"/>
                  </a:cxn>
                  <a:cxn ang="0">
                    <a:pos x="6" y="86"/>
                  </a:cxn>
                  <a:cxn ang="0">
                    <a:pos x="3" y="87"/>
                  </a:cxn>
                  <a:cxn ang="0">
                    <a:pos x="2" y="89"/>
                  </a:cxn>
                  <a:cxn ang="0">
                    <a:pos x="1" y="91"/>
                  </a:cxn>
                  <a:cxn ang="0">
                    <a:pos x="0" y="95"/>
                  </a:cxn>
                  <a:cxn ang="0">
                    <a:pos x="0" y="95"/>
                  </a:cxn>
                  <a:cxn ang="0">
                    <a:pos x="1" y="97"/>
                  </a:cxn>
                  <a:cxn ang="0">
                    <a:pos x="3" y="99"/>
                  </a:cxn>
                  <a:cxn ang="0">
                    <a:pos x="6" y="99"/>
                  </a:cxn>
                  <a:cxn ang="0">
                    <a:pos x="8" y="98"/>
                  </a:cxn>
                  <a:cxn ang="0">
                    <a:pos x="8" y="98"/>
                  </a:cxn>
                  <a:cxn ang="0">
                    <a:pos x="11" y="94"/>
                  </a:cxn>
                  <a:cxn ang="0">
                    <a:pos x="11" y="94"/>
                  </a:cxn>
                  <a:cxn ang="0">
                    <a:pos x="14" y="93"/>
                  </a:cxn>
                  <a:cxn ang="0">
                    <a:pos x="15" y="91"/>
                  </a:cxn>
                  <a:cxn ang="0">
                    <a:pos x="15" y="91"/>
                  </a:cxn>
                </a:cxnLst>
                <a:rect l="0" t="0" r="r" b="b"/>
                <a:pathLst>
                  <a:path w="29" h="99">
                    <a:moveTo>
                      <a:pt x="15" y="91"/>
                    </a:moveTo>
                    <a:lnTo>
                      <a:pt x="15" y="91"/>
                    </a:lnTo>
                    <a:lnTo>
                      <a:pt x="20" y="82"/>
                    </a:lnTo>
                    <a:lnTo>
                      <a:pt x="24" y="71"/>
                    </a:lnTo>
                    <a:lnTo>
                      <a:pt x="27" y="61"/>
                    </a:lnTo>
                    <a:lnTo>
                      <a:pt x="28" y="50"/>
                    </a:lnTo>
                    <a:lnTo>
                      <a:pt x="29" y="38"/>
                    </a:lnTo>
                    <a:lnTo>
                      <a:pt x="29" y="27"/>
                    </a:lnTo>
                    <a:lnTo>
                      <a:pt x="29" y="5"/>
                    </a:lnTo>
                    <a:lnTo>
                      <a:pt x="29" y="5"/>
                    </a:lnTo>
                    <a:lnTo>
                      <a:pt x="28" y="3"/>
                    </a:lnTo>
                    <a:lnTo>
                      <a:pt x="27" y="1"/>
                    </a:lnTo>
                    <a:lnTo>
                      <a:pt x="26" y="1"/>
                    </a:lnTo>
                    <a:lnTo>
                      <a:pt x="24" y="0"/>
                    </a:lnTo>
                    <a:lnTo>
                      <a:pt x="22" y="1"/>
                    </a:lnTo>
                    <a:lnTo>
                      <a:pt x="21" y="1"/>
                    </a:lnTo>
                    <a:lnTo>
                      <a:pt x="20" y="3"/>
                    </a:lnTo>
                    <a:lnTo>
                      <a:pt x="20" y="5"/>
                    </a:lnTo>
                    <a:lnTo>
                      <a:pt x="20" y="5"/>
                    </a:lnTo>
                    <a:lnTo>
                      <a:pt x="20" y="26"/>
                    </a:lnTo>
                    <a:lnTo>
                      <a:pt x="19" y="47"/>
                    </a:lnTo>
                    <a:lnTo>
                      <a:pt x="18" y="58"/>
                    </a:lnTo>
                    <a:lnTo>
                      <a:pt x="16" y="67"/>
                    </a:lnTo>
                    <a:lnTo>
                      <a:pt x="11" y="76"/>
                    </a:lnTo>
                    <a:lnTo>
                      <a:pt x="6" y="86"/>
                    </a:lnTo>
                    <a:lnTo>
                      <a:pt x="6" y="86"/>
                    </a:lnTo>
                    <a:lnTo>
                      <a:pt x="3" y="87"/>
                    </a:lnTo>
                    <a:lnTo>
                      <a:pt x="2" y="89"/>
                    </a:lnTo>
                    <a:lnTo>
                      <a:pt x="1" y="91"/>
                    </a:lnTo>
                    <a:lnTo>
                      <a:pt x="0" y="95"/>
                    </a:lnTo>
                    <a:lnTo>
                      <a:pt x="0" y="95"/>
                    </a:lnTo>
                    <a:lnTo>
                      <a:pt x="1" y="97"/>
                    </a:lnTo>
                    <a:lnTo>
                      <a:pt x="3" y="99"/>
                    </a:lnTo>
                    <a:lnTo>
                      <a:pt x="6" y="99"/>
                    </a:lnTo>
                    <a:lnTo>
                      <a:pt x="8" y="98"/>
                    </a:lnTo>
                    <a:lnTo>
                      <a:pt x="8" y="98"/>
                    </a:lnTo>
                    <a:lnTo>
                      <a:pt x="11" y="94"/>
                    </a:lnTo>
                    <a:lnTo>
                      <a:pt x="11" y="94"/>
                    </a:lnTo>
                    <a:lnTo>
                      <a:pt x="14" y="93"/>
                    </a:lnTo>
                    <a:lnTo>
                      <a:pt x="15" y="91"/>
                    </a:lnTo>
                    <a:lnTo>
                      <a:pt x="15" y="9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18" name="Freeform 850"/>
              <p:cNvSpPr/>
              <p:nvPr/>
            </p:nvSpPr>
            <p:spPr bwMode="auto">
              <a:xfrm>
                <a:off x="2732088" y="1708150"/>
                <a:ext cx="11113" cy="53975"/>
              </a:xfrm>
              <a:custGeom>
                <a:avLst/>
                <a:gdLst/>
                <a:ahLst/>
                <a:cxnLst>
                  <a:cxn ang="0">
                    <a:pos x="20" y="5"/>
                  </a:cxn>
                  <a:cxn ang="0">
                    <a:pos x="20" y="5"/>
                  </a:cxn>
                  <a:cxn ang="0">
                    <a:pos x="19" y="3"/>
                  </a:cxn>
                  <a:cxn ang="0">
                    <a:pos x="18" y="1"/>
                  </a:cxn>
                  <a:cxn ang="0">
                    <a:pos x="17" y="0"/>
                  </a:cxn>
                  <a:cxn ang="0">
                    <a:pos x="15" y="0"/>
                  </a:cxn>
                  <a:cxn ang="0">
                    <a:pos x="14" y="0"/>
                  </a:cxn>
                  <a:cxn ang="0">
                    <a:pos x="12" y="1"/>
                  </a:cxn>
                  <a:cxn ang="0">
                    <a:pos x="11" y="3"/>
                  </a:cxn>
                  <a:cxn ang="0">
                    <a:pos x="11" y="5"/>
                  </a:cxn>
                  <a:cxn ang="0">
                    <a:pos x="11" y="5"/>
                  </a:cxn>
                  <a:cxn ang="0">
                    <a:pos x="12" y="28"/>
                  </a:cxn>
                  <a:cxn ang="0">
                    <a:pos x="13" y="53"/>
                  </a:cxn>
                  <a:cxn ang="0">
                    <a:pos x="13" y="64"/>
                  </a:cxn>
                  <a:cxn ang="0">
                    <a:pos x="11" y="75"/>
                  </a:cxn>
                  <a:cxn ang="0">
                    <a:pos x="7" y="87"/>
                  </a:cxn>
                  <a:cxn ang="0">
                    <a:pos x="4" y="92"/>
                  </a:cxn>
                  <a:cxn ang="0">
                    <a:pos x="1" y="97"/>
                  </a:cxn>
                  <a:cxn ang="0">
                    <a:pos x="1" y="97"/>
                  </a:cxn>
                  <a:cxn ang="0">
                    <a:pos x="0" y="99"/>
                  </a:cxn>
                  <a:cxn ang="0">
                    <a:pos x="0" y="100"/>
                  </a:cxn>
                  <a:cxn ang="0">
                    <a:pos x="1" y="102"/>
                  </a:cxn>
                  <a:cxn ang="0">
                    <a:pos x="3" y="103"/>
                  </a:cxn>
                  <a:cxn ang="0">
                    <a:pos x="6" y="104"/>
                  </a:cxn>
                  <a:cxn ang="0">
                    <a:pos x="8" y="103"/>
                  </a:cxn>
                  <a:cxn ang="0">
                    <a:pos x="10" y="102"/>
                  </a:cxn>
                  <a:cxn ang="0">
                    <a:pos x="10" y="102"/>
                  </a:cxn>
                  <a:cxn ang="0">
                    <a:pos x="13" y="96"/>
                  </a:cxn>
                  <a:cxn ang="0">
                    <a:pos x="16" y="91"/>
                  </a:cxn>
                  <a:cxn ang="0">
                    <a:pos x="20" y="79"/>
                  </a:cxn>
                  <a:cxn ang="0">
                    <a:pos x="22" y="67"/>
                  </a:cxn>
                  <a:cxn ang="0">
                    <a:pos x="22" y="55"/>
                  </a:cxn>
                  <a:cxn ang="0">
                    <a:pos x="22" y="42"/>
                  </a:cxn>
                  <a:cxn ang="0">
                    <a:pos x="21" y="29"/>
                  </a:cxn>
                  <a:cxn ang="0">
                    <a:pos x="20" y="5"/>
                  </a:cxn>
                  <a:cxn ang="0">
                    <a:pos x="20" y="5"/>
                  </a:cxn>
                </a:cxnLst>
                <a:rect l="0" t="0" r="r" b="b"/>
                <a:pathLst>
                  <a:path w="22" h="104">
                    <a:moveTo>
                      <a:pt x="20" y="5"/>
                    </a:moveTo>
                    <a:lnTo>
                      <a:pt x="20" y="5"/>
                    </a:lnTo>
                    <a:lnTo>
                      <a:pt x="19" y="3"/>
                    </a:lnTo>
                    <a:lnTo>
                      <a:pt x="18" y="1"/>
                    </a:lnTo>
                    <a:lnTo>
                      <a:pt x="17" y="0"/>
                    </a:lnTo>
                    <a:lnTo>
                      <a:pt x="15" y="0"/>
                    </a:lnTo>
                    <a:lnTo>
                      <a:pt x="14" y="0"/>
                    </a:lnTo>
                    <a:lnTo>
                      <a:pt x="12" y="1"/>
                    </a:lnTo>
                    <a:lnTo>
                      <a:pt x="11" y="3"/>
                    </a:lnTo>
                    <a:lnTo>
                      <a:pt x="11" y="5"/>
                    </a:lnTo>
                    <a:lnTo>
                      <a:pt x="11" y="5"/>
                    </a:lnTo>
                    <a:lnTo>
                      <a:pt x="12" y="28"/>
                    </a:lnTo>
                    <a:lnTo>
                      <a:pt x="13" y="53"/>
                    </a:lnTo>
                    <a:lnTo>
                      <a:pt x="13" y="64"/>
                    </a:lnTo>
                    <a:lnTo>
                      <a:pt x="11" y="75"/>
                    </a:lnTo>
                    <a:lnTo>
                      <a:pt x="7" y="87"/>
                    </a:lnTo>
                    <a:lnTo>
                      <a:pt x="4" y="92"/>
                    </a:lnTo>
                    <a:lnTo>
                      <a:pt x="1" y="97"/>
                    </a:lnTo>
                    <a:lnTo>
                      <a:pt x="1" y="97"/>
                    </a:lnTo>
                    <a:lnTo>
                      <a:pt x="0" y="99"/>
                    </a:lnTo>
                    <a:lnTo>
                      <a:pt x="0" y="100"/>
                    </a:lnTo>
                    <a:lnTo>
                      <a:pt x="1" y="102"/>
                    </a:lnTo>
                    <a:lnTo>
                      <a:pt x="3" y="103"/>
                    </a:lnTo>
                    <a:lnTo>
                      <a:pt x="6" y="104"/>
                    </a:lnTo>
                    <a:lnTo>
                      <a:pt x="8" y="103"/>
                    </a:lnTo>
                    <a:lnTo>
                      <a:pt x="10" y="102"/>
                    </a:lnTo>
                    <a:lnTo>
                      <a:pt x="10" y="102"/>
                    </a:lnTo>
                    <a:lnTo>
                      <a:pt x="13" y="96"/>
                    </a:lnTo>
                    <a:lnTo>
                      <a:pt x="16" y="91"/>
                    </a:lnTo>
                    <a:lnTo>
                      <a:pt x="20" y="79"/>
                    </a:lnTo>
                    <a:lnTo>
                      <a:pt x="22" y="67"/>
                    </a:lnTo>
                    <a:lnTo>
                      <a:pt x="22" y="55"/>
                    </a:lnTo>
                    <a:lnTo>
                      <a:pt x="22" y="42"/>
                    </a:lnTo>
                    <a:lnTo>
                      <a:pt x="21" y="29"/>
                    </a:lnTo>
                    <a:lnTo>
                      <a:pt x="20" y="5"/>
                    </a:lnTo>
                    <a:lnTo>
                      <a:pt x="2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19" name="Freeform 851"/>
              <p:cNvSpPr/>
              <p:nvPr/>
            </p:nvSpPr>
            <p:spPr bwMode="auto">
              <a:xfrm>
                <a:off x="2765425" y="1674813"/>
                <a:ext cx="7938" cy="55563"/>
              </a:xfrm>
              <a:custGeom>
                <a:avLst/>
                <a:gdLst/>
                <a:ahLst/>
                <a:cxnLst>
                  <a:cxn ang="0">
                    <a:pos x="15" y="94"/>
                  </a:cxn>
                  <a:cxn ang="0">
                    <a:pos x="15" y="94"/>
                  </a:cxn>
                  <a:cxn ang="0">
                    <a:pos x="14" y="72"/>
                  </a:cxn>
                  <a:cxn ang="0">
                    <a:pos x="12" y="50"/>
                  </a:cxn>
                  <a:cxn ang="0">
                    <a:pos x="11" y="27"/>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 ang="0">
                    <a:pos x="1" y="29"/>
                  </a:cxn>
                  <a:cxn ang="0">
                    <a:pos x="2" y="53"/>
                  </a:cxn>
                  <a:cxn ang="0">
                    <a:pos x="4" y="76"/>
                  </a:cxn>
                  <a:cxn ang="0">
                    <a:pos x="5" y="100"/>
                  </a:cxn>
                  <a:cxn ang="0">
                    <a:pos x="5" y="100"/>
                  </a:cxn>
                  <a:cxn ang="0">
                    <a:pos x="5" y="102"/>
                  </a:cxn>
                  <a:cxn ang="0">
                    <a:pos x="6" y="103"/>
                  </a:cxn>
                  <a:cxn ang="0">
                    <a:pos x="8" y="104"/>
                  </a:cxn>
                  <a:cxn ang="0">
                    <a:pos x="9" y="104"/>
                  </a:cxn>
                  <a:cxn ang="0">
                    <a:pos x="12" y="104"/>
                  </a:cxn>
                  <a:cxn ang="0">
                    <a:pos x="13" y="103"/>
                  </a:cxn>
                  <a:cxn ang="0">
                    <a:pos x="15" y="102"/>
                  </a:cxn>
                  <a:cxn ang="0">
                    <a:pos x="15" y="100"/>
                  </a:cxn>
                  <a:cxn ang="0">
                    <a:pos x="15" y="95"/>
                  </a:cxn>
                  <a:cxn ang="0">
                    <a:pos x="15" y="95"/>
                  </a:cxn>
                  <a:cxn ang="0">
                    <a:pos x="15" y="94"/>
                  </a:cxn>
                  <a:cxn ang="0">
                    <a:pos x="15" y="94"/>
                  </a:cxn>
                </a:cxnLst>
                <a:rect l="0" t="0" r="r" b="b"/>
                <a:pathLst>
                  <a:path w="15" h="104">
                    <a:moveTo>
                      <a:pt x="15" y="94"/>
                    </a:moveTo>
                    <a:lnTo>
                      <a:pt x="15" y="94"/>
                    </a:lnTo>
                    <a:lnTo>
                      <a:pt x="14" y="72"/>
                    </a:lnTo>
                    <a:lnTo>
                      <a:pt x="12" y="50"/>
                    </a:lnTo>
                    <a:lnTo>
                      <a:pt x="11" y="27"/>
                    </a:lnTo>
                    <a:lnTo>
                      <a:pt x="9" y="5"/>
                    </a:lnTo>
                    <a:lnTo>
                      <a:pt x="9" y="5"/>
                    </a:lnTo>
                    <a:lnTo>
                      <a:pt x="9" y="3"/>
                    </a:lnTo>
                    <a:lnTo>
                      <a:pt x="8" y="2"/>
                    </a:lnTo>
                    <a:lnTo>
                      <a:pt x="6" y="1"/>
                    </a:lnTo>
                    <a:lnTo>
                      <a:pt x="5" y="0"/>
                    </a:lnTo>
                    <a:lnTo>
                      <a:pt x="3" y="1"/>
                    </a:lnTo>
                    <a:lnTo>
                      <a:pt x="2" y="2"/>
                    </a:lnTo>
                    <a:lnTo>
                      <a:pt x="1" y="3"/>
                    </a:lnTo>
                    <a:lnTo>
                      <a:pt x="0" y="5"/>
                    </a:lnTo>
                    <a:lnTo>
                      <a:pt x="0" y="5"/>
                    </a:lnTo>
                    <a:lnTo>
                      <a:pt x="1" y="29"/>
                    </a:lnTo>
                    <a:lnTo>
                      <a:pt x="2" y="53"/>
                    </a:lnTo>
                    <a:lnTo>
                      <a:pt x="4" y="76"/>
                    </a:lnTo>
                    <a:lnTo>
                      <a:pt x="5" y="100"/>
                    </a:lnTo>
                    <a:lnTo>
                      <a:pt x="5" y="100"/>
                    </a:lnTo>
                    <a:lnTo>
                      <a:pt x="5" y="102"/>
                    </a:lnTo>
                    <a:lnTo>
                      <a:pt x="6" y="103"/>
                    </a:lnTo>
                    <a:lnTo>
                      <a:pt x="8" y="104"/>
                    </a:lnTo>
                    <a:lnTo>
                      <a:pt x="9" y="104"/>
                    </a:lnTo>
                    <a:lnTo>
                      <a:pt x="12" y="104"/>
                    </a:lnTo>
                    <a:lnTo>
                      <a:pt x="13" y="103"/>
                    </a:lnTo>
                    <a:lnTo>
                      <a:pt x="15" y="102"/>
                    </a:lnTo>
                    <a:lnTo>
                      <a:pt x="15" y="100"/>
                    </a:lnTo>
                    <a:lnTo>
                      <a:pt x="15" y="95"/>
                    </a:lnTo>
                    <a:lnTo>
                      <a:pt x="15" y="95"/>
                    </a:lnTo>
                    <a:lnTo>
                      <a:pt x="15" y="94"/>
                    </a:lnTo>
                    <a:lnTo>
                      <a:pt x="15" y="9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20" name="Freeform 852"/>
              <p:cNvSpPr/>
              <p:nvPr/>
            </p:nvSpPr>
            <p:spPr bwMode="auto">
              <a:xfrm>
                <a:off x="2792413" y="1638300"/>
                <a:ext cx="7938" cy="53975"/>
              </a:xfrm>
              <a:custGeom>
                <a:avLst/>
                <a:gdLst/>
                <a:ahLst/>
                <a:cxnLst>
                  <a:cxn ang="0">
                    <a:pos x="13" y="4"/>
                  </a:cxn>
                  <a:cxn ang="0">
                    <a:pos x="13" y="4"/>
                  </a:cxn>
                  <a:cxn ang="0">
                    <a:pos x="13" y="2"/>
                  </a:cxn>
                  <a:cxn ang="0">
                    <a:pos x="12" y="1"/>
                  </a:cxn>
                  <a:cxn ang="0">
                    <a:pos x="10" y="0"/>
                  </a:cxn>
                  <a:cxn ang="0">
                    <a:pos x="9" y="0"/>
                  </a:cxn>
                  <a:cxn ang="0">
                    <a:pos x="7" y="0"/>
                  </a:cxn>
                  <a:cxn ang="0">
                    <a:pos x="6" y="1"/>
                  </a:cxn>
                  <a:cxn ang="0">
                    <a:pos x="5" y="2"/>
                  </a:cxn>
                  <a:cxn ang="0">
                    <a:pos x="4" y="4"/>
                  </a:cxn>
                  <a:cxn ang="0">
                    <a:pos x="4" y="4"/>
                  </a:cxn>
                  <a:cxn ang="0">
                    <a:pos x="5" y="28"/>
                  </a:cxn>
                  <a:cxn ang="0">
                    <a:pos x="5" y="51"/>
                  </a:cxn>
                  <a:cxn ang="0">
                    <a:pos x="5" y="63"/>
                  </a:cxn>
                  <a:cxn ang="0">
                    <a:pos x="4" y="74"/>
                  </a:cxn>
                  <a:cxn ang="0">
                    <a:pos x="3" y="85"/>
                  </a:cxn>
                  <a:cxn ang="0">
                    <a:pos x="0" y="98"/>
                  </a:cxn>
                  <a:cxn ang="0">
                    <a:pos x="0" y="98"/>
                  </a:cxn>
                  <a:cxn ang="0">
                    <a:pos x="0" y="100"/>
                  </a:cxn>
                  <a:cxn ang="0">
                    <a:pos x="0" y="101"/>
                  </a:cxn>
                  <a:cxn ang="0">
                    <a:pos x="1" y="102"/>
                  </a:cxn>
                  <a:cxn ang="0">
                    <a:pos x="3" y="103"/>
                  </a:cxn>
                  <a:cxn ang="0">
                    <a:pos x="5" y="103"/>
                  </a:cxn>
                  <a:cxn ang="0">
                    <a:pos x="6" y="103"/>
                  </a:cxn>
                  <a:cxn ang="0">
                    <a:pos x="8" y="102"/>
                  </a:cxn>
                  <a:cxn ang="0">
                    <a:pos x="9" y="100"/>
                  </a:cxn>
                  <a:cxn ang="0">
                    <a:pos x="9" y="100"/>
                  </a:cxn>
                  <a:cxn ang="0">
                    <a:pos x="11" y="89"/>
                  </a:cxn>
                  <a:cxn ang="0">
                    <a:pos x="13" y="76"/>
                  </a:cxn>
                  <a:cxn ang="0">
                    <a:pos x="14" y="64"/>
                  </a:cxn>
                  <a:cxn ang="0">
                    <a:pos x="15" y="52"/>
                  </a:cxn>
                  <a:cxn ang="0">
                    <a:pos x="14" y="28"/>
                  </a:cxn>
                  <a:cxn ang="0">
                    <a:pos x="13" y="4"/>
                  </a:cxn>
                  <a:cxn ang="0">
                    <a:pos x="13" y="4"/>
                  </a:cxn>
                </a:cxnLst>
                <a:rect l="0" t="0" r="r" b="b"/>
                <a:pathLst>
                  <a:path w="15" h="103">
                    <a:moveTo>
                      <a:pt x="13" y="4"/>
                    </a:moveTo>
                    <a:lnTo>
                      <a:pt x="13" y="4"/>
                    </a:lnTo>
                    <a:lnTo>
                      <a:pt x="13" y="2"/>
                    </a:lnTo>
                    <a:lnTo>
                      <a:pt x="12" y="1"/>
                    </a:lnTo>
                    <a:lnTo>
                      <a:pt x="10" y="0"/>
                    </a:lnTo>
                    <a:lnTo>
                      <a:pt x="9" y="0"/>
                    </a:lnTo>
                    <a:lnTo>
                      <a:pt x="7" y="0"/>
                    </a:lnTo>
                    <a:lnTo>
                      <a:pt x="6" y="1"/>
                    </a:lnTo>
                    <a:lnTo>
                      <a:pt x="5" y="2"/>
                    </a:lnTo>
                    <a:lnTo>
                      <a:pt x="4" y="4"/>
                    </a:lnTo>
                    <a:lnTo>
                      <a:pt x="4" y="4"/>
                    </a:lnTo>
                    <a:lnTo>
                      <a:pt x="5" y="28"/>
                    </a:lnTo>
                    <a:lnTo>
                      <a:pt x="5" y="51"/>
                    </a:lnTo>
                    <a:lnTo>
                      <a:pt x="5" y="63"/>
                    </a:lnTo>
                    <a:lnTo>
                      <a:pt x="4" y="74"/>
                    </a:lnTo>
                    <a:lnTo>
                      <a:pt x="3" y="85"/>
                    </a:lnTo>
                    <a:lnTo>
                      <a:pt x="0" y="98"/>
                    </a:lnTo>
                    <a:lnTo>
                      <a:pt x="0" y="98"/>
                    </a:lnTo>
                    <a:lnTo>
                      <a:pt x="0" y="100"/>
                    </a:lnTo>
                    <a:lnTo>
                      <a:pt x="0" y="101"/>
                    </a:lnTo>
                    <a:lnTo>
                      <a:pt x="1" y="102"/>
                    </a:lnTo>
                    <a:lnTo>
                      <a:pt x="3" y="103"/>
                    </a:lnTo>
                    <a:lnTo>
                      <a:pt x="5" y="103"/>
                    </a:lnTo>
                    <a:lnTo>
                      <a:pt x="6" y="103"/>
                    </a:lnTo>
                    <a:lnTo>
                      <a:pt x="8" y="102"/>
                    </a:lnTo>
                    <a:lnTo>
                      <a:pt x="9" y="100"/>
                    </a:lnTo>
                    <a:lnTo>
                      <a:pt x="9" y="100"/>
                    </a:lnTo>
                    <a:lnTo>
                      <a:pt x="11" y="89"/>
                    </a:lnTo>
                    <a:lnTo>
                      <a:pt x="13" y="76"/>
                    </a:lnTo>
                    <a:lnTo>
                      <a:pt x="14" y="64"/>
                    </a:lnTo>
                    <a:lnTo>
                      <a:pt x="15" y="52"/>
                    </a:lnTo>
                    <a:lnTo>
                      <a:pt x="14" y="28"/>
                    </a:lnTo>
                    <a:lnTo>
                      <a:pt x="13" y="4"/>
                    </a:lnTo>
                    <a:lnTo>
                      <a:pt x="13"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21" name="Freeform 853"/>
              <p:cNvSpPr/>
              <p:nvPr/>
            </p:nvSpPr>
            <p:spPr bwMode="auto">
              <a:xfrm>
                <a:off x="2817813" y="1609725"/>
                <a:ext cx="7938" cy="42863"/>
              </a:xfrm>
              <a:custGeom>
                <a:avLst/>
                <a:gdLst/>
                <a:ahLst/>
                <a:cxnLst>
                  <a:cxn ang="0">
                    <a:pos x="10" y="5"/>
                  </a:cxn>
                  <a:cxn ang="0">
                    <a:pos x="10" y="5"/>
                  </a:cxn>
                  <a:cxn ang="0">
                    <a:pos x="9" y="3"/>
                  </a:cxn>
                  <a:cxn ang="0">
                    <a:pos x="8" y="1"/>
                  </a:cxn>
                  <a:cxn ang="0">
                    <a:pos x="7" y="0"/>
                  </a:cxn>
                  <a:cxn ang="0">
                    <a:pos x="5" y="0"/>
                  </a:cxn>
                  <a:cxn ang="0">
                    <a:pos x="2" y="0"/>
                  </a:cxn>
                  <a:cxn ang="0">
                    <a:pos x="1" y="1"/>
                  </a:cxn>
                  <a:cxn ang="0">
                    <a:pos x="0" y="3"/>
                  </a:cxn>
                  <a:cxn ang="0">
                    <a:pos x="0" y="5"/>
                  </a:cxn>
                  <a:cxn ang="0">
                    <a:pos x="0" y="5"/>
                  </a:cxn>
                  <a:cxn ang="0">
                    <a:pos x="0" y="14"/>
                  </a:cxn>
                  <a:cxn ang="0">
                    <a:pos x="2" y="24"/>
                  </a:cxn>
                  <a:cxn ang="0">
                    <a:pos x="3" y="33"/>
                  </a:cxn>
                  <a:cxn ang="0">
                    <a:pos x="5" y="42"/>
                  </a:cxn>
                  <a:cxn ang="0">
                    <a:pos x="5" y="42"/>
                  </a:cxn>
                  <a:cxn ang="0">
                    <a:pos x="5" y="59"/>
                  </a:cxn>
                  <a:cxn ang="0">
                    <a:pos x="5" y="75"/>
                  </a:cxn>
                  <a:cxn ang="0">
                    <a:pos x="5" y="75"/>
                  </a:cxn>
                  <a:cxn ang="0">
                    <a:pos x="6" y="77"/>
                  </a:cxn>
                  <a:cxn ang="0">
                    <a:pos x="7" y="80"/>
                  </a:cxn>
                  <a:cxn ang="0">
                    <a:pos x="8" y="81"/>
                  </a:cxn>
                  <a:cxn ang="0">
                    <a:pos x="10" y="81"/>
                  </a:cxn>
                  <a:cxn ang="0">
                    <a:pos x="11" y="81"/>
                  </a:cxn>
                  <a:cxn ang="0">
                    <a:pos x="13" y="80"/>
                  </a:cxn>
                  <a:cxn ang="0">
                    <a:pos x="14" y="77"/>
                  </a:cxn>
                  <a:cxn ang="0">
                    <a:pos x="14" y="75"/>
                  </a:cxn>
                  <a:cxn ang="0">
                    <a:pos x="14" y="42"/>
                  </a:cxn>
                  <a:cxn ang="0">
                    <a:pos x="14" y="42"/>
                  </a:cxn>
                  <a:cxn ang="0">
                    <a:pos x="14" y="33"/>
                  </a:cxn>
                  <a:cxn ang="0">
                    <a:pos x="12" y="24"/>
                  </a:cxn>
                  <a:cxn ang="0">
                    <a:pos x="11" y="14"/>
                  </a:cxn>
                  <a:cxn ang="0">
                    <a:pos x="10" y="5"/>
                  </a:cxn>
                  <a:cxn ang="0">
                    <a:pos x="10" y="5"/>
                  </a:cxn>
                </a:cxnLst>
                <a:rect l="0" t="0" r="r" b="b"/>
                <a:pathLst>
                  <a:path w="14" h="81">
                    <a:moveTo>
                      <a:pt x="10" y="5"/>
                    </a:moveTo>
                    <a:lnTo>
                      <a:pt x="10" y="5"/>
                    </a:lnTo>
                    <a:lnTo>
                      <a:pt x="9" y="3"/>
                    </a:lnTo>
                    <a:lnTo>
                      <a:pt x="8" y="1"/>
                    </a:lnTo>
                    <a:lnTo>
                      <a:pt x="7" y="0"/>
                    </a:lnTo>
                    <a:lnTo>
                      <a:pt x="5" y="0"/>
                    </a:lnTo>
                    <a:lnTo>
                      <a:pt x="2" y="0"/>
                    </a:lnTo>
                    <a:lnTo>
                      <a:pt x="1" y="1"/>
                    </a:lnTo>
                    <a:lnTo>
                      <a:pt x="0" y="3"/>
                    </a:lnTo>
                    <a:lnTo>
                      <a:pt x="0" y="5"/>
                    </a:lnTo>
                    <a:lnTo>
                      <a:pt x="0" y="5"/>
                    </a:lnTo>
                    <a:lnTo>
                      <a:pt x="0" y="14"/>
                    </a:lnTo>
                    <a:lnTo>
                      <a:pt x="2" y="24"/>
                    </a:lnTo>
                    <a:lnTo>
                      <a:pt x="3" y="33"/>
                    </a:lnTo>
                    <a:lnTo>
                      <a:pt x="5" y="42"/>
                    </a:lnTo>
                    <a:lnTo>
                      <a:pt x="5" y="42"/>
                    </a:lnTo>
                    <a:lnTo>
                      <a:pt x="5" y="59"/>
                    </a:lnTo>
                    <a:lnTo>
                      <a:pt x="5" y="75"/>
                    </a:lnTo>
                    <a:lnTo>
                      <a:pt x="5" y="75"/>
                    </a:lnTo>
                    <a:lnTo>
                      <a:pt x="6" y="77"/>
                    </a:lnTo>
                    <a:lnTo>
                      <a:pt x="7" y="80"/>
                    </a:lnTo>
                    <a:lnTo>
                      <a:pt x="8" y="81"/>
                    </a:lnTo>
                    <a:lnTo>
                      <a:pt x="10" y="81"/>
                    </a:lnTo>
                    <a:lnTo>
                      <a:pt x="11" y="81"/>
                    </a:lnTo>
                    <a:lnTo>
                      <a:pt x="13" y="80"/>
                    </a:lnTo>
                    <a:lnTo>
                      <a:pt x="14" y="77"/>
                    </a:lnTo>
                    <a:lnTo>
                      <a:pt x="14" y="75"/>
                    </a:lnTo>
                    <a:lnTo>
                      <a:pt x="14" y="42"/>
                    </a:lnTo>
                    <a:lnTo>
                      <a:pt x="14" y="42"/>
                    </a:lnTo>
                    <a:lnTo>
                      <a:pt x="14" y="33"/>
                    </a:lnTo>
                    <a:lnTo>
                      <a:pt x="12" y="24"/>
                    </a:lnTo>
                    <a:lnTo>
                      <a:pt x="11" y="14"/>
                    </a:lnTo>
                    <a:lnTo>
                      <a:pt x="10" y="5"/>
                    </a:lnTo>
                    <a:lnTo>
                      <a:pt x="1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22" name="Freeform 854"/>
              <p:cNvSpPr/>
              <p:nvPr/>
            </p:nvSpPr>
            <p:spPr bwMode="auto">
              <a:xfrm>
                <a:off x="2847975" y="1576388"/>
                <a:ext cx="7938" cy="33338"/>
              </a:xfrm>
              <a:custGeom>
                <a:avLst/>
                <a:gdLst/>
                <a:ahLst/>
                <a:cxnLst>
                  <a:cxn ang="0">
                    <a:pos x="9" y="5"/>
                  </a:cxn>
                  <a:cxn ang="0">
                    <a:pos x="9" y="5"/>
                  </a:cxn>
                  <a:cxn ang="0">
                    <a:pos x="8" y="3"/>
                  </a:cxn>
                  <a:cxn ang="0">
                    <a:pos x="7" y="2"/>
                  </a:cxn>
                  <a:cxn ang="0">
                    <a:pos x="6" y="1"/>
                  </a:cxn>
                  <a:cxn ang="0">
                    <a:pos x="4" y="0"/>
                  </a:cxn>
                  <a:cxn ang="0">
                    <a:pos x="2" y="1"/>
                  </a:cxn>
                  <a:cxn ang="0">
                    <a:pos x="1" y="2"/>
                  </a:cxn>
                  <a:cxn ang="0">
                    <a:pos x="0" y="3"/>
                  </a:cxn>
                  <a:cxn ang="0">
                    <a:pos x="0" y="5"/>
                  </a:cxn>
                  <a:cxn ang="0">
                    <a:pos x="0" y="5"/>
                  </a:cxn>
                  <a:cxn ang="0">
                    <a:pos x="0" y="19"/>
                  </a:cxn>
                  <a:cxn ang="0">
                    <a:pos x="2" y="31"/>
                  </a:cxn>
                  <a:cxn ang="0">
                    <a:pos x="3" y="44"/>
                  </a:cxn>
                  <a:cxn ang="0">
                    <a:pos x="4" y="57"/>
                  </a:cxn>
                  <a:cxn ang="0">
                    <a:pos x="4" y="57"/>
                  </a:cxn>
                  <a:cxn ang="0">
                    <a:pos x="5" y="59"/>
                  </a:cxn>
                  <a:cxn ang="0">
                    <a:pos x="6" y="61"/>
                  </a:cxn>
                  <a:cxn ang="0">
                    <a:pos x="7" y="62"/>
                  </a:cxn>
                  <a:cxn ang="0">
                    <a:pos x="9" y="62"/>
                  </a:cxn>
                  <a:cxn ang="0">
                    <a:pos x="12" y="62"/>
                  </a:cxn>
                  <a:cxn ang="0">
                    <a:pos x="13" y="61"/>
                  </a:cxn>
                  <a:cxn ang="0">
                    <a:pos x="14" y="59"/>
                  </a:cxn>
                  <a:cxn ang="0">
                    <a:pos x="14" y="57"/>
                  </a:cxn>
                  <a:cxn ang="0">
                    <a:pos x="14" y="57"/>
                  </a:cxn>
                  <a:cxn ang="0">
                    <a:pos x="14" y="44"/>
                  </a:cxn>
                  <a:cxn ang="0">
                    <a:pos x="12" y="31"/>
                  </a:cxn>
                  <a:cxn ang="0">
                    <a:pos x="11" y="19"/>
                  </a:cxn>
                  <a:cxn ang="0">
                    <a:pos x="9" y="5"/>
                  </a:cxn>
                  <a:cxn ang="0">
                    <a:pos x="9" y="5"/>
                  </a:cxn>
                </a:cxnLst>
                <a:rect l="0" t="0" r="r" b="b"/>
                <a:pathLst>
                  <a:path w="14" h="62">
                    <a:moveTo>
                      <a:pt x="9" y="5"/>
                    </a:moveTo>
                    <a:lnTo>
                      <a:pt x="9" y="5"/>
                    </a:lnTo>
                    <a:lnTo>
                      <a:pt x="8" y="3"/>
                    </a:lnTo>
                    <a:lnTo>
                      <a:pt x="7" y="2"/>
                    </a:lnTo>
                    <a:lnTo>
                      <a:pt x="6" y="1"/>
                    </a:lnTo>
                    <a:lnTo>
                      <a:pt x="4" y="0"/>
                    </a:lnTo>
                    <a:lnTo>
                      <a:pt x="2" y="1"/>
                    </a:lnTo>
                    <a:lnTo>
                      <a:pt x="1" y="2"/>
                    </a:lnTo>
                    <a:lnTo>
                      <a:pt x="0" y="3"/>
                    </a:lnTo>
                    <a:lnTo>
                      <a:pt x="0" y="5"/>
                    </a:lnTo>
                    <a:lnTo>
                      <a:pt x="0" y="5"/>
                    </a:lnTo>
                    <a:lnTo>
                      <a:pt x="0" y="19"/>
                    </a:lnTo>
                    <a:lnTo>
                      <a:pt x="2" y="31"/>
                    </a:lnTo>
                    <a:lnTo>
                      <a:pt x="3" y="44"/>
                    </a:lnTo>
                    <a:lnTo>
                      <a:pt x="4" y="57"/>
                    </a:lnTo>
                    <a:lnTo>
                      <a:pt x="4" y="57"/>
                    </a:lnTo>
                    <a:lnTo>
                      <a:pt x="5" y="59"/>
                    </a:lnTo>
                    <a:lnTo>
                      <a:pt x="6" y="61"/>
                    </a:lnTo>
                    <a:lnTo>
                      <a:pt x="7" y="62"/>
                    </a:lnTo>
                    <a:lnTo>
                      <a:pt x="9" y="62"/>
                    </a:lnTo>
                    <a:lnTo>
                      <a:pt x="12" y="62"/>
                    </a:lnTo>
                    <a:lnTo>
                      <a:pt x="13" y="61"/>
                    </a:lnTo>
                    <a:lnTo>
                      <a:pt x="14" y="59"/>
                    </a:lnTo>
                    <a:lnTo>
                      <a:pt x="14" y="57"/>
                    </a:lnTo>
                    <a:lnTo>
                      <a:pt x="14" y="57"/>
                    </a:lnTo>
                    <a:lnTo>
                      <a:pt x="14" y="44"/>
                    </a:lnTo>
                    <a:lnTo>
                      <a:pt x="12" y="31"/>
                    </a:lnTo>
                    <a:lnTo>
                      <a:pt x="11" y="19"/>
                    </a:lnTo>
                    <a:lnTo>
                      <a:pt x="9" y="5"/>
                    </a:lnTo>
                    <a:lnTo>
                      <a:pt x="9"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23" name="Freeform 855"/>
              <p:cNvSpPr/>
              <p:nvPr/>
            </p:nvSpPr>
            <p:spPr bwMode="auto">
              <a:xfrm>
                <a:off x="2573338" y="1277938"/>
                <a:ext cx="25400" cy="68263"/>
              </a:xfrm>
              <a:custGeom>
                <a:avLst/>
                <a:gdLst/>
                <a:ahLst/>
                <a:cxnLst>
                  <a:cxn ang="0">
                    <a:pos x="38" y="2"/>
                  </a:cxn>
                  <a:cxn ang="0">
                    <a:pos x="38" y="2"/>
                  </a:cxn>
                  <a:cxn ang="0">
                    <a:pos x="31" y="17"/>
                  </a:cxn>
                  <a:cxn ang="0">
                    <a:pos x="24" y="31"/>
                  </a:cxn>
                  <a:cxn ang="0">
                    <a:pos x="19" y="46"/>
                  </a:cxn>
                  <a:cxn ang="0">
                    <a:pos x="14" y="60"/>
                  </a:cxn>
                  <a:cxn ang="0">
                    <a:pos x="14" y="60"/>
                  </a:cxn>
                  <a:cxn ang="0">
                    <a:pos x="10" y="75"/>
                  </a:cxn>
                  <a:cxn ang="0">
                    <a:pos x="5" y="92"/>
                  </a:cxn>
                  <a:cxn ang="0">
                    <a:pos x="2" y="109"/>
                  </a:cxn>
                  <a:cxn ang="0">
                    <a:pos x="0" y="125"/>
                  </a:cxn>
                  <a:cxn ang="0">
                    <a:pos x="0" y="125"/>
                  </a:cxn>
                  <a:cxn ang="0">
                    <a:pos x="0" y="127"/>
                  </a:cxn>
                  <a:cxn ang="0">
                    <a:pos x="1" y="128"/>
                  </a:cxn>
                  <a:cxn ang="0">
                    <a:pos x="2" y="129"/>
                  </a:cxn>
                  <a:cxn ang="0">
                    <a:pos x="4" y="129"/>
                  </a:cxn>
                  <a:cxn ang="0">
                    <a:pos x="7" y="128"/>
                  </a:cxn>
                  <a:cxn ang="0">
                    <a:pos x="8" y="127"/>
                  </a:cxn>
                  <a:cxn ang="0">
                    <a:pos x="9" y="125"/>
                  </a:cxn>
                  <a:cxn ang="0">
                    <a:pos x="9" y="125"/>
                  </a:cxn>
                  <a:cxn ang="0">
                    <a:pos x="10" y="119"/>
                  </a:cxn>
                  <a:cxn ang="0">
                    <a:pos x="11" y="113"/>
                  </a:cxn>
                  <a:cxn ang="0">
                    <a:pos x="15" y="100"/>
                  </a:cxn>
                  <a:cxn ang="0">
                    <a:pos x="18" y="88"/>
                  </a:cxn>
                  <a:cxn ang="0">
                    <a:pos x="20" y="82"/>
                  </a:cxn>
                  <a:cxn ang="0">
                    <a:pos x="21" y="75"/>
                  </a:cxn>
                  <a:cxn ang="0">
                    <a:pos x="21" y="75"/>
                  </a:cxn>
                  <a:cxn ang="0">
                    <a:pos x="22" y="66"/>
                  </a:cxn>
                  <a:cxn ang="0">
                    <a:pos x="24" y="58"/>
                  </a:cxn>
                  <a:cxn ang="0">
                    <a:pos x="30" y="40"/>
                  </a:cxn>
                  <a:cxn ang="0">
                    <a:pos x="38" y="23"/>
                  </a:cxn>
                  <a:cxn ang="0">
                    <a:pos x="46" y="7"/>
                  </a:cxn>
                  <a:cxn ang="0">
                    <a:pos x="46" y="7"/>
                  </a:cxn>
                  <a:cxn ang="0">
                    <a:pos x="47" y="5"/>
                  </a:cxn>
                  <a:cxn ang="0">
                    <a:pos x="46" y="3"/>
                  </a:cxn>
                  <a:cxn ang="0">
                    <a:pos x="46" y="2"/>
                  </a:cxn>
                  <a:cxn ang="0">
                    <a:pos x="44" y="1"/>
                  </a:cxn>
                  <a:cxn ang="0">
                    <a:pos x="43" y="0"/>
                  </a:cxn>
                  <a:cxn ang="0">
                    <a:pos x="41" y="0"/>
                  </a:cxn>
                  <a:cxn ang="0">
                    <a:pos x="39" y="1"/>
                  </a:cxn>
                  <a:cxn ang="0">
                    <a:pos x="38" y="2"/>
                  </a:cxn>
                  <a:cxn ang="0">
                    <a:pos x="38" y="2"/>
                  </a:cxn>
                </a:cxnLst>
                <a:rect l="0" t="0" r="r" b="b"/>
                <a:pathLst>
                  <a:path w="47" h="129">
                    <a:moveTo>
                      <a:pt x="38" y="2"/>
                    </a:moveTo>
                    <a:lnTo>
                      <a:pt x="38" y="2"/>
                    </a:lnTo>
                    <a:lnTo>
                      <a:pt x="31" y="17"/>
                    </a:lnTo>
                    <a:lnTo>
                      <a:pt x="24" y="31"/>
                    </a:lnTo>
                    <a:lnTo>
                      <a:pt x="19" y="46"/>
                    </a:lnTo>
                    <a:lnTo>
                      <a:pt x="14" y="60"/>
                    </a:lnTo>
                    <a:lnTo>
                      <a:pt x="14" y="60"/>
                    </a:lnTo>
                    <a:lnTo>
                      <a:pt x="10" y="75"/>
                    </a:lnTo>
                    <a:lnTo>
                      <a:pt x="5" y="92"/>
                    </a:lnTo>
                    <a:lnTo>
                      <a:pt x="2" y="109"/>
                    </a:lnTo>
                    <a:lnTo>
                      <a:pt x="0" y="125"/>
                    </a:lnTo>
                    <a:lnTo>
                      <a:pt x="0" y="125"/>
                    </a:lnTo>
                    <a:lnTo>
                      <a:pt x="0" y="127"/>
                    </a:lnTo>
                    <a:lnTo>
                      <a:pt x="1" y="128"/>
                    </a:lnTo>
                    <a:lnTo>
                      <a:pt x="2" y="129"/>
                    </a:lnTo>
                    <a:lnTo>
                      <a:pt x="4" y="129"/>
                    </a:lnTo>
                    <a:lnTo>
                      <a:pt x="7" y="128"/>
                    </a:lnTo>
                    <a:lnTo>
                      <a:pt x="8" y="127"/>
                    </a:lnTo>
                    <a:lnTo>
                      <a:pt x="9" y="125"/>
                    </a:lnTo>
                    <a:lnTo>
                      <a:pt x="9" y="125"/>
                    </a:lnTo>
                    <a:lnTo>
                      <a:pt x="10" y="119"/>
                    </a:lnTo>
                    <a:lnTo>
                      <a:pt x="11" y="113"/>
                    </a:lnTo>
                    <a:lnTo>
                      <a:pt x="15" y="100"/>
                    </a:lnTo>
                    <a:lnTo>
                      <a:pt x="18" y="88"/>
                    </a:lnTo>
                    <a:lnTo>
                      <a:pt x="20" y="82"/>
                    </a:lnTo>
                    <a:lnTo>
                      <a:pt x="21" y="75"/>
                    </a:lnTo>
                    <a:lnTo>
                      <a:pt x="21" y="75"/>
                    </a:lnTo>
                    <a:lnTo>
                      <a:pt x="22" y="66"/>
                    </a:lnTo>
                    <a:lnTo>
                      <a:pt x="24" y="58"/>
                    </a:lnTo>
                    <a:lnTo>
                      <a:pt x="30" y="40"/>
                    </a:lnTo>
                    <a:lnTo>
                      <a:pt x="38" y="23"/>
                    </a:lnTo>
                    <a:lnTo>
                      <a:pt x="46" y="7"/>
                    </a:lnTo>
                    <a:lnTo>
                      <a:pt x="46" y="7"/>
                    </a:lnTo>
                    <a:lnTo>
                      <a:pt x="47" y="5"/>
                    </a:lnTo>
                    <a:lnTo>
                      <a:pt x="46" y="3"/>
                    </a:lnTo>
                    <a:lnTo>
                      <a:pt x="46" y="2"/>
                    </a:lnTo>
                    <a:lnTo>
                      <a:pt x="44" y="1"/>
                    </a:lnTo>
                    <a:lnTo>
                      <a:pt x="43" y="0"/>
                    </a:lnTo>
                    <a:lnTo>
                      <a:pt x="41" y="0"/>
                    </a:lnTo>
                    <a:lnTo>
                      <a:pt x="39" y="1"/>
                    </a:lnTo>
                    <a:lnTo>
                      <a:pt x="38" y="2"/>
                    </a:lnTo>
                    <a:lnTo>
                      <a:pt x="38"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24" name="Freeform 856"/>
              <p:cNvSpPr/>
              <p:nvPr/>
            </p:nvSpPr>
            <p:spPr bwMode="auto">
              <a:xfrm>
                <a:off x="2606675" y="1308100"/>
                <a:ext cx="22225" cy="34925"/>
              </a:xfrm>
              <a:custGeom>
                <a:avLst/>
                <a:gdLst/>
                <a:ahLst/>
                <a:cxnLst>
                  <a:cxn ang="0">
                    <a:pos x="33" y="1"/>
                  </a:cxn>
                  <a:cxn ang="0">
                    <a:pos x="33" y="1"/>
                  </a:cxn>
                  <a:cxn ang="0">
                    <a:pos x="27" y="8"/>
                  </a:cxn>
                  <a:cxn ang="0">
                    <a:pos x="22" y="14"/>
                  </a:cxn>
                  <a:cxn ang="0">
                    <a:pos x="13" y="29"/>
                  </a:cxn>
                  <a:cxn ang="0">
                    <a:pos x="6" y="44"/>
                  </a:cxn>
                  <a:cxn ang="0">
                    <a:pos x="0" y="61"/>
                  </a:cxn>
                  <a:cxn ang="0">
                    <a:pos x="0" y="61"/>
                  </a:cxn>
                  <a:cxn ang="0">
                    <a:pos x="0" y="63"/>
                  </a:cxn>
                  <a:cxn ang="0">
                    <a:pos x="0" y="64"/>
                  </a:cxn>
                  <a:cxn ang="0">
                    <a:pos x="2" y="65"/>
                  </a:cxn>
                  <a:cxn ang="0">
                    <a:pos x="3" y="66"/>
                  </a:cxn>
                  <a:cxn ang="0">
                    <a:pos x="5" y="66"/>
                  </a:cxn>
                  <a:cxn ang="0">
                    <a:pos x="6" y="66"/>
                  </a:cxn>
                  <a:cxn ang="0">
                    <a:pos x="8" y="65"/>
                  </a:cxn>
                  <a:cxn ang="0">
                    <a:pos x="9" y="63"/>
                  </a:cxn>
                  <a:cxn ang="0">
                    <a:pos x="9" y="63"/>
                  </a:cxn>
                  <a:cxn ang="0">
                    <a:pos x="14" y="48"/>
                  </a:cxn>
                  <a:cxn ang="0">
                    <a:pos x="21" y="34"/>
                  </a:cxn>
                  <a:cxn ang="0">
                    <a:pos x="30" y="21"/>
                  </a:cxn>
                  <a:cxn ang="0">
                    <a:pos x="34" y="14"/>
                  </a:cxn>
                  <a:cxn ang="0">
                    <a:pos x="39" y="8"/>
                  </a:cxn>
                  <a:cxn ang="0">
                    <a:pos x="39" y="8"/>
                  </a:cxn>
                  <a:cxn ang="0">
                    <a:pos x="40" y="6"/>
                  </a:cxn>
                  <a:cxn ang="0">
                    <a:pos x="41" y="5"/>
                  </a:cxn>
                  <a:cxn ang="0">
                    <a:pos x="40" y="3"/>
                  </a:cxn>
                  <a:cxn ang="0">
                    <a:pos x="39" y="2"/>
                  </a:cxn>
                  <a:cxn ang="0">
                    <a:pos x="38" y="1"/>
                  </a:cxn>
                  <a:cxn ang="0">
                    <a:pos x="36" y="0"/>
                  </a:cxn>
                  <a:cxn ang="0">
                    <a:pos x="34" y="0"/>
                  </a:cxn>
                  <a:cxn ang="0">
                    <a:pos x="33" y="1"/>
                  </a:cxn>
                  <a:cxn ang="0">
                    <a:pos x="33" y="1"/>
                  </a:cxn>
                </a:cxnLst>
                <a:rect l="0" t="0" r="r" b="b"/>
                <a:pathLst>
                  <a:path w="41" h="66">
                    <a:moveTo>
                      <a:pt x="33" y="1"/>
                    </a:moveTo>
                    <a:lnTo>
                      <a:pt x="33" y="1"/>
                    </a:lnTo>
                    <a:lnTo>
                      <a:pt x="27" y="8"/>
                    </a:lnTo>
                    <a:lnTo>
                      <a:pt x="22" y="14"/>
                    </a:lnTo>
                    <a:lnTo>
                      <a:pt x="13" y="29"/>
                    </a:lnTo>
                    <a:lnTo>
                      <a:pt x="6" y="44"/>
                    </a:lnTo>
                    <a:lnTo>
                      <a:pt x="0" y="61"/>
                    </a:lnTo>
                    <a:lnTo>
                      <a:pt x="0" y="61"/>
                    </a:lnTo>
                    <a:lnTo>
                      <a:pt x="0" y="63"/>
                    </a:lnTo>
                    <a:lnTo>
                      <a:pt x="0" y="64"/>
                    </a:lnTo>
                    <a:lnTo>
                      <a:pt x="2" y="65"/>
                    </a:lnTo>
                    <a:lnTo>
                      <a:pt x="3" y="66"/>
                    </a:lnTo>
                    <a:lnTo>
                      <a:pt x="5" y="66"/>
                    </a:lnTo>
                    <a:lnTo>
                      <a:pt x="6" y="66"/>
                    </a:lnTo>
                    <a:lnTo>
                      <a:pt x="8" y="65"/>
                    </a:lnTo>
                    <a:lnTo>
                      <a:pt x="9" y="63"/>
                    </a:lnTo>
                    <a:lnTo>
                      <a:pt x="9" y="63"/>
                    </a:lnTo>
                    <a:lnTo>
                      <a:pt x="14" y="48"/>
                    </a:lnTo>
                    <a:lnTo>
                      <a:pt x="21" y="34"/>
                    </a:lnTo>
                    <a:lnTo>
                      <a:pt x="30" y="21"/>
                    </a:lnTo>
                    <a:lnTo>
                      <a:pt x="34" y="14"/>
                    </a:lnTo>
                    <a:lnTo>
                      <a:pt x="39" y="8"/>
                    </a:lnTo>
                    <a:lnTo>
                      <a:pt x="39" y="8"/>
                    </a:lnTo>
                    <a:lnTo>
                      <a:pt x="40" y="6"/>
                    </a:lnTo>
                    <a:lnTo>
                      <a:pt x="41" y="5"/>
                    </a:lnTo>
                    <a:lnTo>
                      <a:pt x="40" y="3"/>
                    </a:lnTo>
                    <a:lnTo>
                      <a:pt x="39" y="2"/>
                    </a:lnTo>
                    <a:lnTo>
                      <a:pt x="38" y="1"/>
                    </a:lnTo>
                    <a:lnTo>
                      <a:pt x="36" y="0"/>
                    </a:lnTo>
                    <a:lnTo>
                      <a:pt x="34" y="0"/>
                    </a:lnTo>
                    <a:lnTo>
                      <a:pt x="33" y="1"/>
                    </a:lnTo>
                    <a:lnTo>
                      <a:pt x="33"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25" name="Freeform 857"/>
              <p:cNvSpPr/>
              <p:nvPr/>
            </p:nvSpPr>
            <p:spPr bwMode="auto">
              <a:xfrm>
                <a:off x="2646363" y="1443038"/>
                <a:ext cx="19050" cy="41275"/>
              </a:xfrm>
              <a:custGeom>
                <a:avLst/>
                <a:gdLst/>
                <a:ahLst/>
                <a:cxnLst>
                  <a:cxn ang="0">
                    <a:pos x="26" y="2"/>
                  </a:cxn>
                  <a:cxn ang="0">
                    <a:pos x="26" y="2"/>
                  </a:cxn>
                  <a:cxn ang="0">
                    <a:pos x="18" y="20"/>
                  </a:cxn>
                  <a:cxn ang="0">
                    <a:pos x="9" y="37"/>
                  </a:cxn>
                  <a:cxn ang="0">
                    <a:pos x="6" y="45"/>
                  </a:cxn>
                  <a:cxn ang="0">
                    <a:pos x="3" y="55"/>
                  </a:cxn>
                  <a:cxn ang="0">
                    <a:pos x="1" y="64"/>
                  </a:cxn>
                  <a:cxn ang="0">
                    <a:pos x="0" y="74"/>
                  </a:cxn>
                  <a:cxn ang="0">
                    <a:pos x="0" y="74"/>
                  </a:cxn>
                  <a:cxn ang="0">
                    <a:pos x="1" y="76"/>
                  </a:cxn>
                  <a:cxn ang="0">
                    <a:pos x="2" y="77"/>
                  </a:cxn>
                  <a:cxn ang="0">
                    <a:pos x="3" y="78"/>
                  </a:cxn>
                  <a:cxn ang="0">
                    <a:pos x="5" y="78"/>
                  </a:cxn>
                  <a:cxn ang="0">
                    <a:pos x="7" y="78"/>
                  </a:cxn>
                  <a:cxn ang="0">
                    <a:pos x="8" y="77"/>
                  </a:cxn>
                  <a:cxn ang="0">
                    <a:pos x="9" y="76"/>
                  </a:cxn>
                  <a:cxn ang="0">
                    <a:pos x="10" y="74"/>
                  </a:cxn>
                  <a:cxn ang="0">
                    <a:pos x="10" y="74"/>
                  </a:cxn>
                  <a:cxn ang="0">
                    <a:pos x="10" y="65"/>
                  </a:cxn>
                  <a:cxn ang="0">
                    <a:pos x="12" y="56"/>
                  </a:cxn>
                  <a:cxn ang="0">
                    <a:pos x="16" y="47"/>
                  </a:cxn>
                  <a:cxn ang="0">
                    <a:pos x="19" y="39"/>
                  </a:cxn>
                  <a:cxn ang="0">
                    <a:pos x="26" y="23"/>
                  </a:cxn>
                  <a:cxn ang="0">
                    <a:pos x="34" y="7"/>
                  </a:cxn>
                  <a:cxn ang="0">
                    <a:pos x="34" y="7"/>
                  </a:cxn>
                  <a:cxn ang="0">
                    <a:pos x="35" y="5"/>
                  </a:cxn>
                  <a:cxn ang="0">
                    <a:pos x="35" y="3"/>
                  </a:cxn>
                  <a:cxn ang="0">
                    <a:pos x="34" y="2"/>
                  </a:cxn>
                  <a:cxn ang="0">
                    <a:pos x="32" y="1"/>
                  </a:cxn>
                  <a:cxn ang="0">
                    <a:pos x="31" y="0"/>
                  </a:cxn>
                  <a:cxn ang="0">
                    <a:pos x="29" y="0"/>
                  </a:cxn>
                  <a:cxn ang="0">
                    <a:pos x="28" y="1"/>
                  </a:cxn>
                  <a:cxn ang="0">
                    <a:pos x="26" y="2"/>
                  </a:cxn>
                  <a:cxn ang="0">
                    <a:pos x="26" y="2"/>
                  </a:cxn>
                </a:cxnLst>
                <a:rect l="0" t="0" r="r" b="b"/>
                <a:pathLst>
                  <a:path w="35" h="78">
                    <a:moveTo>
                      <a:pt x="26" y="2"/>
                    </a:moveTo>
                    <a:lnTo>
                      <a:pt x="26" y="2"/>
                    </a:lnTo>
                    <a:lnTo>
                      <a:pt x="18" y="20"/>
                    </a:lnTo>
                    <a:lnTo>
                      <a:pt x="9" y="37"/>
                    </a:lnTo>
                    <a:lnTo>
                      <a:pt x="6" y="45"/>
                    </a:lnTo>
                    <a:lnTo>
                      <a:pt x="3" y="55"/>
                    </a:lnTo>
                    <a:lnTo>
                      <a:pt x="1" y="64"/>
                    </a:lnTo>
                    <a:lnTo>
                      <a:pt x="0" y="74"/>
                    </a:lnTo>
                    <a:lnTo>
                      <a:pt x="0" y="74"/>
                    </a:lnTo>
                    <a:lnTo>
                      <a:pt x="1" y="76"/>
                    </a:lnTo>
                    <a:lnTo>
                      <a:pt x="2" y="77"/>
                    </a:lnTo>
                    <a:lnTo>
                      <a:pt x="3" y="78"/>
                    </a:lnTo>
                    <a:lnTo>
                      <a:pt x="5" y="78"/>
                    </a:lnTo>
                    <a:lnTo>
                      <a:pt x="7" y="78"/>
                    </a:lnTo>
                    <a:lnTo>
                      <a:pt x="8" y="77"/>
                    </a:lnTo>
                    <a:lnTo>
                      <a:pt x="9" y="76"/>
                    </a:lnTo>
                    <a:lnTo>
                      <a:pt x="10" y="74"/>
                    </a:lnTo>
                    <a:lnTo>
                      <a:pt x="10" y="74"/>
                    </a:lnTo>
                    <a:lnTo>
                      <a:pt x="10" y="65"/>
                    </a:lnTo>
                    <a:lnTo>
                      <a:pt x="12" y="56"/>
                    </a:lnTo>
                    <a:lnTo>
                      <a:pt x="16" y="47"/>
                    </a:lnTo>
                    <a:lnTo>
                      <a:pt x="19" y="39"/>
                    </a:lnTo>
                    <a:lnTo>
                      <a:pt x="26" y="23"/>
                    </a:lnTo>
                    <a:lnTo>
                      <a:pt x="34" y="7"/>
                    </a:lnTo>
                    <a:lnTo>
                      <a:pt x="34" y="7"/>
                    </a:lnTo>
                    <a:lnTo>
                      <a:pt x="35" y="5"/>
                    </a:lnTo>
                    <a:lnTo>
                      <a:pt x="35" y="3"/>
                    </a:lnTo>
                    <a:lnTo>
                      <a:pt x="34" y="2"/>
                    </a:lnTo>
                    <a:lnTo>
                      <a:pt x="32" y="1"/>
                    </a:lnTo>
                    <a:lnTo>
                      <a:pt x="31" y="0"/>
                    </a:lnTo>
                    <a:lnTo>
                      <a:pt x="29" y="0"/>
                    </a:lnTo>
                    <a:lnTo>
                      <a:pt x="28" y="1"/>
                    </a:lnTo>
                    <a:lnTo>
                      <a:pt x="26" y="2"/>
                    </a:lnTo>
                    <a:lnTo>
                      <a:pt x="26"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26" name="Freeform 858"/>
              <p:cNvSpPr/>
              <p:nvPr/>
            </p:nvSpPr>
            <p:spPr bwMode="auto">
              <a:xfrm>
                <a:off x="2684463" y="1452563"/>
                <a:ext cx="17463" cy="34925"/>
              </a:xfrm>
              <a:custGeom>
                <a:avLst/>
                <a:gdLst/>
                <a:ahLst/>
                <a:cxnLst>
                  <a:cxn ang="0">
                    <a:pos x="26" y="2"/>
                  </a:cxn>
                  <a:cxn ang="0">
                    <a:pos x="26" y="2"/>
                  </a:cxn>
                  <a:cxn ang="0">
                    <a:pos x="17" y="15"/>
                  </a:cxn>
                  <a:cxn ang="0">
                    <a:pos x="9" y="30"/>
                  </a:cxn>
                  <a:cxn ang="0">
                    <a:pos x="5" y="37"/>
                  </a:cxn>
                  <a:cxn ang="0">
                    <a:pos x="2" y="44"/>
                  </a:cxn>
                  <a:cxn ang="0">
                    <a:pos x="1" y="52"/>
                  </a:cxn>
                  <a:cxn ang="0">
                    <a:pos x="0" y="61"/>
                  </a:cxn>
                  <a:cxn ang="0">
                    <a:pos x="0" y="61"/>
                  </a:cxn>
                  <a:cxn ang="0">
                    <a:pos x="0" y="63"/>
                  </a:cxn>
                  <a:cxn ang="0">
                    <a:pos x="1" y="64"/>
                  </a:cxn>
                  <a:cxn ang="0">
                    <a:pos x="2" y="65"/>
                  </a:cxn>
                  <a:cxn ang="0">
                    <a:pos x="4" y="65"/>
                  </a:cxn>
                  <a:cxn ang="0">
                    <a:pos x="7" y="65"/>
                  </a:cxn>
                  <a:cxn ang="0">
                    <a:pos x="8" y="64"/>
                  </a:cxn>
                  <a:cxn ang="0">
                    <a:pos x="9" y="63"/>
                  </a:cxn>
                  <a:cxn ang="0">
                    <a:pos x="10" y="61"/>
                  </a:cxn>
                  <a:cxn ang="0">
                    <a:pos x="10" y="61"/>
                  </a:cxn>
                  <a:cxn ang="0">
                    <a:pos x="11" y="53"/>
                  </a:cxn>
                  <a:cxn ang="0">
                    <a:pos x="12" y="46"/>
                  </a:cxn>
                  <a:cxn ang="0">
                    <a:pos x="15" y="39"/>
                  </a:cxn>
                  <a:cxn ang="0">
                    <a:pos x="18" y="32"/>
                  </a:cxn>
                  <a:cxn ang="0">
                    <a:pos x="26" y="18"/>
                  </a:cxn>
                  <a:cxn ang="0">
                    <a:pos x="34" y="6"/>
                  </a:cxn>
                  <a:cxn ang="0">
                    <a:pos x="34" y="6"/>
                  </a:cxn>
                  <a:cxn ang="0">
                    <a:pos x="34" y="4"/>
                  </a:cxn>
                  <a:cxn ang="0">
                    <a:pos x="34" y="3"/>
                  </a:cxn>
                  <a:cxn ang="0">
                    <a:pos x="34" y="1"/>
                  </a:cxn>
                  <a:cxn ang="0">
                    <a:pos x="32" y="0"/>
                  </a:cxn>
                  <a:cxn ang="0">
                    <a:pos x="31" y="0"/>
                  </a:cxn>
                  <a:cxn ang="0">
                    <a:pos x="29" y="0"/>
                  </a:cxn>
                  <a:cxn ang="0">
                    <a:pos x="27" y="0"/>
                  </a:cxn>
                  <a:cxn ang="0">
                    <a:pos x="26" y="2"/>
                  </a:cxn>
                  <a:cxn ang="0">
                    <a:pos x="26" y="2"/>
                  </a:cxn>
                </a:cxnLst>
                <a:rect l="0" t="0" r="r" b="b"/>
                <a:pathLst>
                  <a:path w="34" h="65">
                    <a:moveTo>
                      <a:pt x="26" y="2"/>
                    </a:moveTo>
                    <a:lnTo>
                      <a:pt x="26" y="2"/>
                    </a:lnTo>
                    <a:lnTo>
                      <a:pt x="17" y="15"/>
                    </a:lnTo>
                    <a:lnTo>
                      <a:pt x="9" y="30"/>
                    </a:lnTo>
                    <a:lnTo>
                      <a:pt x="5" y="37"/>
                    </a:lnTo>
                    <a:lnTo>
                      <a:pt x="2" y="44"/>
                    </a:lnTo>
                    <a:lnTo>
                      <a:pt x="1" y="52"/>
                    </a:lnTo>
                    <a:lnTo>
                      <a:pt x="0" y="61"/>
                    </a:lnTo>
                    <a:lnTo>
                      <a:pt x="0" y="61"/>
                    </a:lnTo>
                    <a:lnTo>
                      <a:pt x="0" y="63"/>
                    </a:lnTo>
                    <a:lnTo>
                      <a:pt x="1" y="64"/>
                    </a:lnTo>
                    <a:lnTo>
                      <a:pt x="2" y="65"/>
                    </a:lnTo>
                    <a:lnTo>
                      <a:pt x="4" y="65"/>
                    </a:lnTo>
                    <a:lnTo>
                      <a:pt x="7" y="65"/>
                    </a:lnTo>
                    <a:lnTo>
                      <a:pt x="8" y="64"/>
                    </a:lnTo>
                    <a:lnTo>
                      <a:pt x="9" y="63"/>
                    </a:lnTo>
                    <a:lnTo>
                      <a:pt x="10" y="61"/>
                    </a:lnTo>
                    <a:lnTo>
                      <a:pt x="10" y="61"/>
                    </a:lnTo>
                    <a:lnTo>
                      <a:pt x="11" y="53"/>
                    </a:lnTo>
                    <a:lnTo>
                      <a:pt x="12" y="46"/>
                    </a:lnTo>
                    <a:lnTo>
                      <a:pt x="15" y="39"/>
                    </a:lnTo>
                    <a:lnTo>
                      <a:pt x="18" y="32"/>
                    </a:lnTo>
                    <a:lnTo>
                      <a:pt x="26" y="18"/>
                    </a:lnTo>
                    <a:lnTo>
                      <a:pt x="34" y="6"/>
                    </a:lnTo>
                    <a:lnTo>
                      <a:pt x="34" y="6"/>
                    </a:lnTo>
                    <a:lnTo>
                      <a:pt x="34" y="4"/>
                    </a:lnTo>
                    <a:lnTo>
                      <a:pt x="34" y="3"/>
                    </a:lnTo>
                    <a:lnTo>
                      <a:pt x="34" y="1"/>
                    </a:lnTo>
                    <a:lnTo>
                      <a:pt x="32" y="0"/>
                    </a:lnTo>
                    <a:lnTo>
                      <a:pt x="31" y="0"/>
                    </a:lnTo>
                    <a:lnTo>
                      <a:pt x="29" y="0"/>
                    </a:lnTo>
                    <a:lnTo>
                      <a:pt x="27" y="0"/>
                    </a:lnTo>
                    <a:lnTo>
                      <a:pt x="26" y="2"/>
                    </a:lnTo>
                    <a:lnTo>
                      <a:pt x="26"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27" name="Freeform 859"/>
              <p:cNvSpPr/>
              <p:nvPr/>
            </p:nvSpPr>
            <p:spPr bwMode="auto">
              <a:xfrm>
                <a:off x="2724150" y="1473200"/>
                <a:ext cx="4763" cy="11113"/>
              </a:xfrm>
              <a:custGeom>
                <a:avLst/>
                <a:gdLst/>
                <a:ahLst/>
                <a:cxnLst>
                  <a:cxn ang="0">
                    <a:pos x="0" y="5"/>
                  </a:cxn>
                  <a:cxn ang="0">
                    <a:pos x="0" y="17"/>
                  </a:cxn>
                  <a:cxn ang="0">
                    <a:pos x="0" y="17"/>
                  </a:cxn>
                  <a:cxn ang="0">
                    <a:pos x="1" y="19"/>
                  </a:cxn>
                  <a:cxn ang="0">
                    <a:pos x="2" y="20"/>
                  </a:cxn>
                  <a:cxn ang="0">
                    <a:pos x="3" y="21"/>
                  </a:cxn>
                  <a:cxn ang="0">
                    <a:pos x="5" y="21"/>
                  </a:cxn>
                  <a:cxn ang="0">
                    <a:pos x="6" y="21"/>
                  </a:cxn>
                  <a:cxn ang="0">
                    <a:pos x="8" y="20"/>
                  </a:cxn>
                  <a:cxn ang="0">
                    <a:pos x="9" y="19"/>
                  </a:cxn>
                  <a:cxn ang="0">
                    <a:pos x="9" y="17"/>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Lst>
                <a:rect l="0" t="0" r="r" b="b"/>
                <a:pathLst>
                  <a:path w="9" h="21">
                    <a:moveTo>
                      <a:pt x="0" y="5"/>
                    </a:moveTo>
                    <a:lnTo>
                      <a:pt x="0" y="17"/>
                    </a:lnTo>
                    <a:lnTo>
                      <a:pt x="0" y="17"/>
                    </a:lnTo>
                    <a:lnTo>
                      <a:pt x="1" y="19"/>
                    </a:lnTo>
                    <a:lnTo>
                      <a:pt x="2" y="20"/>
                    </a:lnTo>
                    <a:lnTo>
                      <a:pt x="3" y="21"/>
                    </a:lnTo>
                    <a:lnTo>
                      <a:pt x="5" y="21"/>
                    </a:lnTo>
                    <a:lnTo>
                      <a:pt x="6" y="21"/>
                    </a:lnTo>
                    <a:lnTo>
                      <a:pt x="8" y="20"/>
                    </a:lnTo>
                    <a:lnTo>
                      <a:pt x="9" y="19"/>
                    </a:lnTo>
                    <a:lnTo>
                      <a:pt x="9" y="17"/>
                    </a:lnTo>
                    <a:lnTo>
                      <a:pt x="9" y="5"/>
                    </a:lnTo>
                    <a:lnTo>
                      <a:pt x="9" y="5"/>
                    </a:lnTo>
                    <a:lnTo>
                      <a:pt x="9" y="3"/>
                    </a:lnTo>
                    <a:lnTo>
                      <a:pt x="8" y="1"/>
                    </a:lnTo>
                    <a:lnTo>
                      <a:pt x="6" y="0"/>
                    </a:lnTo>
                    <a:lnTo>
                      <a:pt x="5" y="0"/>
                    </a:lnTo>
                    <a:lnTo>
                      <a:pt x="3" y="0"/>
                    </a:lnTo>
                    <a:lnTo>
                      <a:pt x="2" y="1"/>
                    </a:lnTo>
                    <a:lnTo>
                      <a:pt x="1"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28" name="Freeform 860"/>
              <p:cNvSpPr/>
              <p:nvPr/>
            </p:nvSpPr>
            <p:spPr bwMode="auto">
              <a:xfrm>
                <a:off x="2386013" y="1473200"/>
                <a:ext cx="15875" cy="47625"/>
              </a:xfrm>
              <a:custGeom>
                <a:avLst/>
                <a:gdLst/>
                <a:ahLst/>
                <a:cxnLst>
                  <a:cxn ang="0">
                    <a:pos x="19" y="5"/>
                  </a:cxn>
                  <a:cxn ang="0">
                    <a:pos x="19" y="5"/>
                  </a:cxn>
                  <a:cxn ang="0">
                    <a:pos x="18" y="15"/>
                  </a:cxn>
                  <a:cxn ang="0">
                    <a:pos x="16" y="26"/>
                  </a:cxn>
                  <a:cxn ang="0">
                    <a:pos x="10" y="45"/>
                  </a:cxn>
                  <a:cxn ang="0">
                    <a:pos x="3" y="66"/>
                  </a:cxn>
                  <a:cxn ang="0">
                    <a:pos x="1" y="76"/>
                  </a:cxn>
                  <a:cxn ang="0">
                    <a:pos x="0" y="87"/>
                  </a:cxn>
                  <a:cxn ang="0">
                    <a:pos x="0" y="87"/>
                  </a:cxn>
                  <a:cxn ang="0">
                    <a:pos x="0" y="89"/>
                  </a:cxn>
                  <a:cxn ang="0">
                    <a:pos x="1" y="91"/>
                  </a:cxn>
                  <a:cxn ang="0">
                    <a:pos x="3" y="91"/>
                  </a:cxn>
                  <a:cxn ang="0">
                    <a:pos x="5" y="92"/>
                  </a:cxn>
                  <a:cxn ang="0">
                    <a:pos x="7" y="91"/>
                  </a:cxn>
                  <a:cxn ang="0">
                    <a:pos x="9" y="91"/>
                  </a:cxn>
                  <a:cxn ang="0">
                    <a:pos x="10" y="89"/>
                  </a:cxn>
                  <a:cxn ang="0">
                    <a:pos x="10" y="87"/>
                  </a:cxn>
                  <a:cxn ang="0">
                    <a:pos x="10" y="87"/>
                  </a:cxn>
                  <a:cxn ang="0">
                    <a:pos x="11" y="76"/>
                  </a:cxn>
                  <a:cxn ang="0">
                    <a:pos x="13" y="66"/>
                  </a:cxn>
                  <a:cxn ang="0">
                    <a:pos x="19" y="45"/>
                  </a:cxn>
                  <a:cxn ang="0">
                    <a:pos x="25" y="26"/>
                  </a:cxn>
                  <a:cxn ang="0">
                    <a:pos x="27" y="15"/>
                  </a:cxn>
                  <a:cxn ang="0">
                    <a:pos x="29" y="5"/>
                  </a:cxn>
                  <a:cxn ang="0">
                    <a:pos x="29" y="5"/>
                  </a:cxn>
                  <a:cxn ang="0">
                    <a:pos x="28" y="3"/>
                  </a:cxn>
                  <a:cxn ang="0">
                    <a:pos x="27" y="1"/>
                  </a:cxn>
                  <a:cxn ang="0">
                    <a:pos x="26" y="0"/>
                  </a:cxn>
                  <a:cxn ang="0">
                    <a:pos x="24" y="0"/>
                  </a:cxn>
                  <a:cxn ang="0">
                    <a:pos x="22" y="0"/>
                  </a:cxn>
                  <a:cxn ang="0">
                    <a:pos x="21" y="1"/>
                  </a:cxn>
                  <a:cxn ang="0">
                    <a:pos x="20" y="3"/>
                  </a:cxn>
                  <a:cxn ang="0">
                    <a:pos x="19" y="5"/>
                  </a:cxn>
                  <a:cxn ang="0">
                    <a:pos x="19" y="5"/>
                  </a:cxn>
                </a:cxnLst>
                <a:rect l="0" t="0" r="r" b="b"/>
                <a:pathLst>
                  <a:path w="29" h="92">
                    <a:moveTo>
                      <a:pt x="19" y="5"/>
                    </a:moveTo>
                    <a:lnTo>
                      <a:pt x="19" y="5"/>
                    </a:lnTo>
                    <a:lnTo>
                      <a:pt x="18" y="15"/>
                    </a:lnTo>
                    <a:lnTo>
                      <a:pt x="16" y="26"/>
                    </a:lnTo>
                    <a:lnTo>
                      <a:pt x="10" y="45"/>
                    </a:lnTo>
                    <a:lnTo>
                      <a:pt x="3" y="66"/>
                    </a:lnTo>
                    <a:lnTo>
                      <a:pt x="1" y="76"/>
                    </a:lnTo>
                    <a:lnTo>
                      <a:pt x="0" y="87"/>
                    </a:lnTo>
                    <a:lnTo>
                      <a:pt x="0" y="87"/>
                    </a:lnTo>
                    <a:lnTo>
                      <a:pt x="0" y="89"/>
                    </a:lnTo>
                    <a:lnTo>
                      <a:pt x="1" y="91"/>
                    </a:lnTo>
                    <a:lnTo>
                      <a:pt x="3" y="91"/>
                    </a:lnTo>
                    <a:lnTo>
                      <a:pt x="5" y="92"/>
                    </a:lnTo>
                    <a:lnTo>
                      <a:pt x="7" y="91"/>
                    </a:lnTo>
                    <a:lnTo>
                      <a:pt x="9" y="91"/>
                    </a:lnTo>
                    <a:lnTo>
                      <a:pt x="10" y="89"/>
                    </a:lnTo>
                    <a:lnTo>
                      <a:pt x="10" y="87"/>
                    </a:lnTo>
                    <a:lnTo>
                      <a:pt x="10" y="87"/>
                    </a:lnTo>
                    <a:lnTo>
                      <a:pt x="11" y="76"/>
                    </a:lnTo>
                    <a:lnTo>
                      <a:pt x="13" y="66"/>
                    </a:lnTo>
                    <a:lnTo>
                      <a:pt x="19" y="45"/>
                    </a:lnTo>
                    <a:lnTo>
                      <a:pt x="25" y="26"/>
                    </a:lnTo>
                    <a:lnTo>
                      <a:pt x="27" y="15"/>
                    </a:lnTo>
                    <a:lnTo>
                      <a:pt x="29" y="5"/>
                    </a:lnTo>
                    <a:lnTo>
                      <a:pt x="29" y="5"/>
                    </a:lnTo>
                    <a:lnTo>
                      <a:pt x="28" y="3"/>
                    </a:lnTo>
                    <a:lnTo>
                      <a:pt x="27" y="1"/>
                    </a:lnTo>
                    <a:lnTo>
                      <a:pt x="26" y="0"/>
                    </a:lnTo>
                    <a:lnTo>
                      <a:pt x="24" y="0"/>
                    </a:lnTo>
                    <a:lnTo>
                      <a:pt x="22" y="0"/>
                    </a:lnTo>
                    <a:lnTo>
                      <a:pt x="21" y="1"/>
                    </a:lnTo>
                    <a:lnTo>
                      <a:pt x="20" y="3"/>
                    </a:lnTo>
                    <a:lnTo>
                      <a:pt x="19" y="5"/>
                    </a:lnTo>
                    <a:lnTo>
                      <a:pt x="19"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29" name="Freeform 861"/>
              <p:cNvSpPr/>
              <p:nvPr/>
            </p:nvSpPr>
            <p:spPr bwMode="auto">
              <a:xfrm>
                <a:off x="2422525" y="1492250"/>
                <a:ext cx="12700" cy="31750"/>
              </a:xfrm>
              <a:custGeom>
                <a:avLst/>
                <a:gdLst/>
                <a:ahLst/>
                <a:cxnLst>
                  <a:cxn ang="0">
                    <a:pos x="13" y="3"/>
                  </a:cxn>
                  <a:cxn ang="0">
                    <a:pos x="13" y="3"/>
                  </a:cxn>
                  <a:cxn ang="0">
                    <a:pos x="5" y="29"/>
                  </a:cxn>
                  <a:cxn ang="0">
                    <a:pos x="2" y="41"/>
                  </a:cxn>
                  <a:cxn ang="0">
                    <a:pos x="0" y="55"/>
                  </a:cxn>
                  <a:cxn ang="0">
                    <a:pos x="0" y="55"/>
                  </a:cxn>
                  <a:cxn ang="0">
                    <a:pos x="1" y="57"/>
                  </a:cxn>
                  <a:cxn ang="0">
                    <a:pos x="2" y="59"/>
                  </a:cxn>
                  <a:cxn ang="0">
                    <a:pos x="3" y="59"/>
                  </a:cxn>
                  <a:cxn ang="0">
                    <a:pos x="5" y="60"/>
                  </a:cxn>
                  <a:cxn ang="0">
                    <a:pos x="6" y="59"/>
                  </a:cxn>
                  <a:cxn ang="0">
                    <a:pos x="8" y="59"/>
                  </a:cxn>
                  <a:cxn ang="0">
                    <a:pos x="9" y="57"/>
                  </a:cxn>
                  <a:cxn ang="0">
                    <a:pos x="9" y="55"/>
                  </a:cxn>
                  <a:cxn ang="0">
                    <a:pos x="9" y="55"/>
                  </a:cxn>
                  <a:cxn ang="0">
                    <a:pos x="11" y="42"/>
                  </a:cxn>
                  <a:cxn ang="0">
                    <a:pos x="14" y="30"/>
                  </a:cxn>
                  <a:cxn ang="0">
                    <a:pos x="22" y="6"/>
                  </a:cxn>
                  <a:cxn ang="0">
                    <a:pos x="22" y="6"/>
                  </a:cxn>
                  <a:cxn ang="0">
                    <a:pos x="22" y="4"/>
                  </a:cxn>
                  <a:cxn ang="0">
                    <a:pos x="21" y="2"/>
                  </a:cxn>
                  <a:cxn ang="0">
                    <a:pos x="20" y="1"/>
                  </a:cxn>
                  <a:cxn ang="0">
                    <a:pos x="19" y="0"/>
                  </a:cxn>
                  <a:cxn ang="0">
                    <a:pos x="17" y="0"/>
                  </a:cxn>
                  <a:cxn ang="0">
                    <a:pos x="15" y="0"/>
                  </a:cxn>
                  <a:cxn ang="0">
                    <a:pos x="14" y="1"/>
                  </a:cxn>
                  <a:cxn ang="0">
                    <a:pos x="13" y="3"/>
                  </a:cxn>
                  <a:cxn ang="0">
                    <a:pos x="13" y="3"/>
                  </a:cxn>
                </a:cxnLst>
                <a:rect l="0" t="0" r="r" b="b"/>
                <a:pathLst>
                  <a:path w="22" h="60">
                    <a:moveTo>
                      <a:pt x="13" y="3"/>
                    </a:moveTo>
                    <a:lnTo>
                      <a:pt x="13" y="3"/>
                    </a:lnTo>
                    <a:lnTo>
                      <a:pt x="5" y="29"/>
                    </a:lnTo>
                    <a:lnTo>
                      <a:pt x="2" y="41"/>
                    </a:lnTo>
                    <a:lnTo>
                      <a:pt x="0" y="55"/>
                    </a:lnTo>
                    <a:lnTo>
                      <a:pt x="0" y="55"/>
                    </a:lnTo>
                    <a:lnTo>
                      <a:pt x="1" y="57"/>
                    </a:lnTo>
                    <a:lnTo>
                      <a:pt x="2" y="59"/>
                    </a:lnTo>
                    <a:lnTo>
                      <a:pt x="3" y="59"/>
                    </a:lnTo>
                    <a:lnTo>
                      <a:pt x="5" y="60"/>
                    </a:lnTo>
                    <a:lnTo>
                      <a:pt x="6" y="59"/>
                    </a:lnTo>
                    <a:lnTo>
                      <a:pt x="8" y="59"/>
                    </a:lnTo>
                    <a:lnTo>
                      <a:pt x="9" y="57"/>
                    </a:lnTo>
                    <a:lnTo>
                      <a:pt x="9" y="55"/>
                    </a:lnTo>
                    <a:lnTo>
                      <a:pt x="9" y="55"/>
                    </a:lnTo>
                    <a:lnTo>
                      <a:pt x="11" y="42"/>
                    </a:lnTo>
                    <a:lnTo>
                      <a:pt x="14" y="30"/>
                    </a:lnTo>
                    <a:lnTo>
                      <a:pt x="22" y="6"/>
                    </a:lnTo>
                    <a:lnTo>
                      <a:pt x="22" y="6"/>
                    </a:lnTo>
                    <a:lnTo>
                      <a:pt x="22" y="4"/>
                    </a:lnTo>
                    <a:lnTo>
                      <a:pt x="21" y="2"/>
                    </a:lnTo>
                    <a:lnTo>
                      <a:pt x="20" y="1"/>
                    </a:lnTo>
                    <a:lnTo>
                      <a:pt x="19" y="0"/>
                    </a:lnTo>
                    <a:lnTo>
                      <a:pt x="17" y="0"/>
                    </a:lnTo>
                    <a:lnTo>
                      <a:pt x="15" y="0"/>
                    </a:lnTo>
                    <a:lnTo>
                      <a:pt x="14" y="1"/>
                    </a:lnTo>
                    <a:lnTo>
                      <a:pt x="13" y="3"/>
                    </a:lnTo>
                    <a:lnTo>
                      <a:pt x="13"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30" name="Freeform 862"/>
              <p:cNvSpPr/>
              <p:nvPr/>
            </p:nvSpPr>
            <p:spPr bwMode="auto">
              <a:xfrm>
                <a:off x="2322513" y="1298575"/>
                <a:ext cx="19050" cy="47625"/>
              </a:xfrm>
              <a:custGeom>
                <a:avLst/>
                <a:gdLst/>
                <a:ahLst/>
                <a:cxnLst>
                  <a:cxn ang="0">
                    <a:pos x="24" y="4"/>
                  </a:cxn>
                  <a:cxn ang="0">
                    <a:pos x="24" y="4"/>
                  </a:cxn>
                  <a:cxn ang="0">
                    <a:pos x="23" y="16"/>
                  </a:cxn>
                  <a:cxn ang="0">
                    <a:pos x="20" y="26"/>
                  </a:cxn>
                  <a:cxn ang="0">
                    <a:pos x="16" y="35"/>
                  </a:cxn>
                  <a:cxn ang="0">
                    <a:pos x="12" y="46"/>
                  </a:cxn>
                  <a:cxn ang="0">
                    <a:pos x="7" y="55"/>
                  </a:cxn>
                  <a:cxn ang="0">
                    <a:pos x="4" y="65"/>
                  </a:cxn>
                  <a:cxn ang="0">
                    <a:pos x="1" y="76"/>
                  </a:cxn>
                  <a:cxn ang="0">
                    <a:pos x="0" y="87"/>
                  </a:cxn>
                  <a:cxn ang="0">
                    <a:pos x="0" y="87"/>
                  </a:cxn>
                  <a:cxn ang="0">
                    <a:pos x="0" y="89"/>
                  </a:cxn>
                  <a:cxn ang="0">
                    <a:pos x="1" y="90"/>
                  </a:cxn>
                  <a:cxn ang="0">
                    <a:pos x="2" y="91"/>
                  </a:cxn>
                  <a:cxn ang="0">
                    <a:pos x="4" y="91"/>
                  </a:cxn>
                  <a:cxn ang="0">
                    <a:pos x="6" y="91"/>
                  </a:cxn>
                  <a:cxn ang="0">
                    <a:pos x="7" y="90"/>
                  </a:cxn>
                  <a:cxn ang="0">
                    <a:pos x="8" y="89"/>
                  </a:cxn>
                  <a:cxn ang="0">
                    <a:pos x="9" y="87"/>
                  </a:cxn>
                  <a:cxn ang="0">
                    <a:pos x="9" y="87"/>
                  </a:cxn>
                  <a:cxn ang="0">
                    <a:pos x="10" y="76"/>
                  </a:cxn>
                  <a:cxn ang="0">
                    <a:pos x="13" y="65"/>
                  </a:cxn>
                  <a:cxn ang="0">
                    <a:pos x="17" y="55"/>
                  </a:cxn>
                  <a:cxn ang="0">
                    <a:pos x="21" y="46"/>
                  </a:cxn>
                  <a:cxn ang="0">
                    <a:pos x="25" y="35"/>
                  </a:cxn>
                  <a:cxn ang="0">
                    <a:pos x="30" y="26"/>
                  </a:cxn>
                  <a:cxn ang="0">
                    <a:pos x="33" y="16"/>
                  </a:cxn>
                  <a:cxn ang="0">
                    <a:pos x="34" y="4"/>
                  </a:cxn>
                  <a:cxn ang="0">
                    <a:pos x="34" y="4"/>
                  </a:cxn>
                  <a:cxn ang="0">
                    <a:pos x="34" y="2"/>
                  </a:cxn>
                  <a:cxn ang="0">
                    <a:pos x="33" y="1"/>
                  </a:cxn>
                  <a:cxn ang="0">
                    <a:pos x="32" y="0"/>
                  </a:cxn>
                  <a:cxn ang="0">
                    <a:pos x="30" y="0"/>
                  </a:cxn>
                  <a:cxn ang="0">
                    <a:pos x="27" y="0"/>
                  </a:cxn>
                  <a:cxn ang="0">
                    <a:pos x="26" y="1"/>
                  </a:cxn>
                  <a:cxn ang="0">
                    <a:pos x="25" y="2"/>
                  </a:cxn>
                  <a:cxn ang="0">
                    <a:pos x="24" y="4"/>
                  </a:cxn>
                  <a:cxn ang="0">
                    <a:pos x="24" y="4"/>
                  </a:cxn>
                </a:cxnLst>
                <a:rect l="0" t="0" r="r" b="b"/>
                <a:pathLst>
                  <a:path w="34" h="91">
                    <a:moveTo>
                      <a:pt x="24" y="4"/>
                    </a:moveTo>
                    <a:lnTo>
                      <a:pt x="24" y="4"/>
                    </a:lnTo>
                    <a:lnTo>
                      <a:pt x="23" y="16"/>
                    </a:lnTo>
                    <a:lnTo>
                      <a:pt x="20" y="26"/>
                    </a:lnTo>
                    <a:lnTo>
                      <a:pt x="16" y="35"/>
                    </a:lnTo>
                    <a:lnTo>
                      <a:pt x="12" y="46"/>
                    </a:lnTo>
                    <a:lnTo>
                      <a:pt x="7" y="55"/>
                    </a:lnTo>
                    <a:lnTo>
                      <a:pt x="4" y="65"/>
                    </a:lnTo>
                    <a:lnTo>
                      <a:pt x="1" y="76"/>
                    </a:lnTo>
                    <a:lnTo>
                      <a:pt x="0" y="87"/>
                    </a:lnTo>
                    <a:lnTo>
                      <a:pt x="0" y="87"/>
                    </a:lnTo>
                    <a:lnTo>
                      <a:pt x="0" y="89"/>
                    </a:lnTo>
                    <a:lnTo>
                      <a:pt x="1" y="90"/>
                    </a:lnTo>
                    <a:lnTo>
                      <a:pt x="2" y="91"/>
                    </a:lnTo>
                    <a:lnTo>
                      <a:pt x="4" y="91"/>
                    </a:lnTo>
                    <a:lnTo>
                      <a:pt x="6" y="91"/>
                    </a:lnTo>
                    <a:lnTo>
                      <a:pt x="7" y="90"/>
                    </a:lnTo>
                    <a:lnTo>
                      <a:pt x="8" y="89"/>
                    </a:lnTo>
                    <a:lnTo>
                      <a:pt x="9" y="87"/>
                    </a:lnTo>
                    <a:lnTo>
                      <a:pt x="9" y="87"/>
                    </a:lnTo>
                    <a:lnTo>
                      <a:pt x="10" y="76"/>
                    </a:lnTo>
                    <a:lnTo>
                      <a:pt x="13" y="65"/>
                    </a:lnTo>
                    <a:lnTo>
                      <a:pt x="17" y="55"/>
                    </a:lnTo>
                    <a:lnTo>
                      <a:pt x="21" y="46"/>
                    </a:lnTo>
                    <a:lnTo>
                      <a:pt x="25" y="35"/>
                    </a:lnTo>
                    <a:lnTo>
                      <a:pt x="30" y="26"/>
                    </a:lnTo>
                    <a:lnTo>
                      <a:pt x="33" y="16"/>
                    </a:lnTo>
                    <a:lnTo>
                      <a:pt x="34" y="4"/>
                    </a:lnTo>
                    <a:lnTo>
                      <a:pt x="34" y="4"/>
                    </a:lnTo>
                    <a:lnTo>
                      <a:pt x="34" y="2"/>
                    </a:lnTo>
                    <a:lnTo>
                      <a:pt x="33" y="1"/>
                    </a:lnTo>
                    <a:lnTo>
                      <a:pt x="32" y="0"/>
                    </a:lnTo>
                    <a:lnTo>
                      <a:pt x="30" y="0"/>
                    </a:lnTo>
                    <a:lnTo>
                      <a:pt x="27" y="0"/>
                    </a:lnTo>
                    <a:lnTo>
                      <a:pt x="26" y="1"/>
                    </a:lnTo>
                    <a:lnTo>
                      <a:pt x="25" y="2"/>
                    </a:lnTo>
                    <a:lnTo>
                      <a:pt x="24" y="4"/>
                    </a:lnTo>
                    <a:lnTo>
                      <a:pt x="24"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31" name="Freeform 863"/>
              <p:cNvSpPr/>
              <p:nvPr/>
            </p:nvSpPr>
            <p:spPr bwMode="auto">
              <a:xfrm>
                <a:off x="2355850" y="1304925"/>
                <a:ext cx="22225" cy="34925"/>
              </a:xfrm>
              <a:custGeom>
                <a:avLst/>
                <a:gdLst/>
                <a:ahLst/>
                <a:cxnLst>
                  <a:cxn ang="0">
                    <a:pos x="32" y="2"/>
                  </a:cxn>
                  <a:cxn ang="0">
                    <a:pos x="32" y="2"/>
                  </a:cxn>
                  <a:cxn ang="0">
                    <a:pos x="21" y="16"/>
                  </a:cxn>
                  <a:cxn ang="0">
                    <a:pos x="11" y="30"/>
                  </a:cxn>
                  <a:cxn ang="0">
                    <a:pos x="7" y="37"/>
                  </a:cxn>
                  <a:cxn ang="0">
                    <a:pos x="4" y="45"/>
                  </a:cxn>
                  <a:cxn ang="0">
                    <a:pos x="1" y="52"/>
                  </a:cxn>
                  <a:cxn ang="0">
                    <a:pos x="0" y="62"/>
                  </a:cxn>
                  <a:cxn ang="0">
                    <a:pos x="0" y="62"/>
                  </a:cxn>
                  <a:cxn ang="0">
                    <a:pos x="0" y="64"/>
                  </a:cxn>
                  <a:cxn ang="0">
                    <a:pos x="1" y="65"/>
                  </a:cxn>
                  <a:cxn ang="0">
                    <a:pos x="3" y="66"/>
                  </a:cxn>
                  <a:cxn ang="0">
                    <a:pos x="4" y="66"/>
                  </a:cxn>
                  <a:cxn ang="0">
                    <a:pos x="6" y="66"/>
                  </a:cxn>
                  <a:cxn ang="0">
                    <a:pos x="7" y="65"/>
                  </a:cxn>
                  <a:cxn ang="0">
                    <a:pos x="9" y="64"/>
                  </a:cxn>
                  <a:cxn ang="0">
                    <a:pos x="9" y="62"/>
                  </a:cxn>
                  <a:cxn ang="0">
                    <a:pos x="9" y="62"/>
                  </a:cxn>
                  <a:cxn ang="0">
                    <a:pos x="10" y="53"/>
                  </a:cxn>
                  <a:cxn ang="0">
                    <a:pos x="13" y="46"/>
                  </a:cxn>
                  <a:cxn ang="0">
                    <a:pos x="16" y="39"/>
                  </a:cxn>
                  <a:cxn ang="0">
                    <a:pos x="20" y="33"/>
                  </a:cxn>
                  <a:cxn ang="0">
                    <a:pos x="31" y="19"/>
                  </a:cxn>
                  <a:cxn ang="0">
                    <a:pos x="40" y="7"/>
                  </a:cxn>
                  <a:cxn ang="0">
                    <a:pos x="40" y="7"/>
                  </a:cxn>
                  <a:cxn ang="0">
                    <a:pos x="41" y="5"/>
                  </a:cxn>
                  <a:cxn ang="0">
                    <a:pos x="41" y="3"/>
                  </a:cxn>
                  <a:cxn ang="0">
                    <a:pos x="40" y="2"/>
                  </a:cxn>
                  <a:cxn ang="0">
                    <a:pos x="39" y="1"/>
                  </a:cxn>
                  <a:cxn ang="0">
                    <a:pos x="37" y="0"/>
                  </a:cxn>
                  <a:cxn ang="0">
                    <a:pos x="35" y="0"/>
                  </a:cxn>
                  <a:cxn ang="0">
                    <a:pos x="34" y="1"/>
                  </a:cxn>
                  <a:cxn ang="0">
                    <a:pos x="32" y="2"/>
                  </a:cxn>
                  <a:cxn ang="0">
                    <a:pos x="32" y="2"/>
                  </a:cxn>
                </a:cxnLst>
                <a:rect l="0" t="0" r="r" b="b"/>
                <a:pathLst>
                  <a:path w="41" h="66">
                    <a:moveTo>
                      <a:pt x="32" y="2"/>
                    </a:moveTo>
                    <a:lnTo>
                      <a:pt x="32" y="2"/>
                    </a:lnTo>
                    <a:lnTo>
                      <a:pt x="21" y="16"/>
                    </a:lnTo>
                    <a:lnTo>
                      <a:pt x="11" y="30"/>
                    </a:lnTo>
                    <a:lnTo>
                      <a:pt x="7" y="37"/>
                    </a:lnTo>
                    <a:lnTo>
                      <a:pt x="4" y="45"/>
                    </a:lnTo>
                    <a:lnTo>
                      <a:pt x="1" y="52"/>
                    </a:lnTo>
                    <a:lnTo>
                      <a:pt x="0" y="62"/>
                    </a:lnTo>
                    <a:lnTo>
                      <a:pt x="0" y="62"/>
                    </a:lnTo>
                    <a:lnTo>
                      <a:pt x="0" y="64"/>
                    </a:lnTo>
                    <a:lnTo>
                      <a:pt x="1" y="65"/>
                    </a:lnTo>
                    <a:lnTo>
                      <a:pt x="3" y="66"/>
                    </a:lnTo>
                    <a:lnTo>
                      <a:pt x="4" y="66"/>
                    </a:lnTo>
                    <a:lnTo>
                      <a:pt x="6" y="66"/>
                    </a:lnTo>
                    <a:lnTo>
                      <a:pt x="7" y="65"/>
                    </a:lnTo>
                    <a:lnTo>
                      <a:pt x="9" y="64"/>
                    </a:lnTo>
                    <a:lnTo>
                      <a:pt x="9" y="62"/>
                    </a:lnTo>
                    <a:lnTo>
                      <a:pt x="9" y="62"/>
                    </a:lnTo>
                    <a:lnTo>
                      <a:pt x="10" y="53"/>
                    </a:lnTo>
                    <a:lnTo>
                      <a:pt x="13" y="46"/>
                    </a:lnTo>
                    <a:lnTo>
                      <a:pt x="16" y="39"/>
                    </a:lnTo>
                    <a:lnTo>
                      <a:pt x="20" y="33"/>
                    </a:lnTo>
                    <a:lnTo>
                      <a:pt x="31" y="19"/>
                    </a:lnTo>
                    <a:lnTo>
                      <a:pt x="40" y="7"/>
                    </a:lnTo>
                    <a:lnTo>
                      <a:pt x="40" y="7"/>
                    </a:lnTo>
                    <a:lnTo>
                      <a:pt x="41" y="5"/>
                    </a:lnTo>
                    <a:lnTo>
                      <a:pt x="41" y="3"/>
                    </a:lnTo>
                    <a:lnTo>
                      <a:pt x="40" y="2"/>
                    </a:lnTo>
                    <a:lnTo>
                      <a:pt x="39" y="1"/>
                    </a:lnTo>
                    <a:lnTo>
                      <a:pt x="37" y="0"/>
                    </a:lnTo>
                    <a:lnTo>
                      <a:pt x="35" y="0"/>
                    </a:lnTo>
                    <a:lnTo>
                      <a:pt x="34" y="1"/>
                    </a:lnTo>
                    <a:lnTo>
                      <a:pt x="32" y="2"/>
                    </a:lnTo>
                    <a:lnTo>
                      <a:pt x="32"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32" name="Freeform 864"/>
              <p:cNvSpPr/>
              <p:nvPr/>
            </p:nvSpPr>
            <p:spPr bwMode="auto">
              <a:xfrm>
                <a:off x="2382838" y="1314450"/>
                <a:ext cx="22225" cy="42863"/>
              </a:xfrm>
              <a:custGeom>
                <a:avLst/>
                <a:gdLst/>
                <a:ahLst/>
                <a:cxnLst>
                  <a:cxn ang="0">
                    <a:pos x="40" y="4"/>
                  </a:cxn>
                  <a:cxn ang="0">
                    <a:pos x="40" y="4"/>
                  </a:cxn>
                  <a:cxn ang="0">
                    <a:pos x="40" y="2"/>
                  </a:cxn>
                  <a:cxn ang="0">
                    <a:pos x="39" y="1"/>
                  </a:cxn>
                  <a:cxn ang="0">
                    <a:pos x="37" y="0"/>
                  </a:cxn>
                  <a:cxn ang="0">
                    <a:pos x="35" y="1"/>
                  </a:cxn>
                  <a:cxn ang="0">
                    <a:pos x="32" y="3"/>
                  </a:cxn>
                  <a:cxn ang="0">
                    <a:pos x="32" y="4"/>
                  </a:cxn>
                  <a:cxn ang="0">
                    <a:pos x="32" y="6"/>
                  </a:cxn>
                  <a:cxn ang="0">
                    <a:pos x="32" y="6"/>
                  </a:cxn>
                  <a:cxn ang="0">
                    <a:pos x="32" y="12"/>
                  </a:cxn>
                  <a:cxn ang="0">
                    <a:pos x="31" y="18"/>
                  </a:cxn>
                  <a:cxn ang="0">
                    <a:pos x="29" y="22"/>
                  </a:cxn>
                  <a:cxn ang="0">
                    <a:pos x="27" y="27"/>
                  </a:cxn>
                  <a:cxn ang="0">
                    <a:pos x="20" y="36"/>
                  </a:cxn>
                  <a:cxn ang="0">
                    <a:pos x="14" y="45"/>
                  </a:cxn>
                  <a:cxn ang="0">
                    <a:pos x="14" y="45"/>
                  </a:cxn>
                  <a:cxn ang="0">
                    <a:pos x="8" y="52"/>
                  </a:cxn>
                  <a:cxn ang="0">
                    <a:pos x="4" y="59"/>
                  </a:cxn>
                  <a:cxn ang="0">
                    <a:pos x="1" y="66"/>
                  </a:cxn>
                  <a:cxn ang="0">
                    <a:pos x="0" y="75"/>
                  </a:cxn>
                  <a:cxn ang="0">
                    <a:pos x="0" y="75"/>
                  </a:cxn>
                  <a:cxn ang="0">
                    <a:pos x="0" y="77"/>
                  </a:cxn>
                  <a:cxn ang="0">
                    <a:pos x="1" y="79"/>
                  </a:cxn>
                  <a:cxn ang="0">
                    <a:pos x="3" y="79"/>
                  </a:cxn>
                  <a:cxn ang="0">
                    <a:pos x="4" y="80"/>
                  </a:cxn>
                  <a:cxn ang="0">
                    <a:pos x="6" y="79"/>
                  </a:cxn>
                  <a:cxn ang="0">
                    <a:pos x="7" y="79"/>
                  </a:cxn>
                  <a:cxn ang="0">
                    <a:pos x="9" y="77"/>
                  </a:cxn>
                  <a:cxn ang="0">
                    <a:pos x="9" y="75"/>
                  </a:cxn>
                  <a:cxn ang="0">
                    <a:pos x="9" y="75"/>
                  </a:cxn>
                  <a:cxn ang="0">
                    <a:pos x="11" y="69"/>
                  </a:cxn>
                  <a:cxn ang="0">
                    <a:pos x="12" y="65"/>
                  </a:cxn>
                  <a:cxn ang="0">
                    <a:pos x="16" y="56"/>
                  </a:cxn>
                  <a:cxn ang="0">
                    <a:pos x="22" y="49"/>
                  </a:cxn>
                  <a:cxn ang="0">
                    <a:pos x="28" y="41"/>
                  </a:cxn>
                  <a:cxn ang="0">
                    <a:pos x="34" y="32"/>
                  </a:cxn>
                  <a:cxn ang="0">
                    <a:pos x="38" y="24"/>
                  </a:cxn>
                  <a:cxn ang="0">
                    <a:pos x="40" y="20"/>
                  </a:cxn>
                  <a:cxn ang="0">
                    <a:pos x="42" y="15"/>
                  </a:cxn>
                  <a:cxn ang="0">
                    <a:pos x="42" y="10"/>
                  </a:cxn>
                  <a:cxn ang="0">
                    <a:pos x="40" y="4"/>
                  </a:cxn>
                  <a:cxn ang="0">
                    <a:pos x="40" y="4"/>
                  </a:cxn>
                </a:cxnLst>
                <a:rect l="0" t="0" r="r" b="b"/>
                <a:pathLst>
                  <a:path w="42" h="80">
                    <a:moveTo>
                      <a:pt x="40" y="4"/>
                    </a:moveTo>
                    <a:lnTo>
                      <a:pt x="40" y="4"/>
                    </a:lnTo>
                    <a:lnTo>
                      <a:pt x="40" y="2"/>
                    </a:lnTo>
                    <a:lnTo>
                      <a:pt x="39" y="1"/>
                    </a:lnTo>
                    <a:lnTo>
                      <a:pt x="37" y="0"/>
                    </a:lnTo>
                    <a:lnTo>
                      <a:pt x="35" y="1"/>
                    </a:lnTo>
                    <a:lnTo>
                      <a:pt x="32" y="3"/>
                    </a:lnTo>
                    <a:lnTo>
                      <a:pt x="32" y="4"/>
                    </a:lnTo>
                    <a:lnTo>
                      <a:pt x="32" y="6"/>
                    </a:lnTo>
                    <a:lnTo>
                      <a:pt x="32" y="6"/>
                    </a:lnTo>
                    <a:lnTo>
                      <a:pt x="32" y="12"/>
                    </a:lnTo>
                    <a:lnTo>
                      <a:pt x="31" y="18"/>
                    </a:lnTo>
                    <a:lnTo>
                      <a:pt x="29" y="22"/>
                    </a:lnTo>
                    <a:lnTo>
                      <a:pt x="27" y="27"/>
                    </a:lnTo>
                    <a:lnTo>
                      <a:pt x="20" y="36"/>
                    </a:lnTo>
                    <a:lnTo>
                      <a:pt x="14" y="45"/>
                    </a:lnTo>
                    <a:lnTo>
                      <a:pt x="14" y="45"/>
                    </a:lnTo>
                    <a:lnTo>
                      <a:pt x="8" y="52"/>
                    </a:lnTo>
                    <a:lnTo>
                      <a:pt x="4" y="59"/>
                    </a:lnTo>
                    <a:lnTo>
                      <a:pt x="1" y="66"/>
                    </a:lnTo>
                    <a:lnTo>
                      <a:pt x="0" y="75"/>
                    </a:lnTo>
                    <a:lnTo>
                      <a:pt x="0" y="75"/>
                    </a:lnTo>
                    <a:lnTo>
                      <a:pt x="0" y="77"/>
                    </a:lnTo>
                    <a:lnTo>
                      <a:pt x="1" y="79"/>
                    </a:lnTo>
                    <a:lnTo>
                      <a:pt x="3" y="79"/>
                    </a:lnTo>
                    <a:lnTo>
                      <a:pt x="4" y="80"/>
                    </a:lnTo>
                    <a:lnTo>
                      <a:pt x="6" y="79"/>
                    </a:lnTo>
                    <a:lnTo>
                      <a:pt x="7" y="79"/>
                    </a:lnTo>
                    <a:lnTo>
                      <a:pt x="9" y="77"/>
                    </a:lnTo>
                    <a:lnTo>
                      <a:pt x="9" y="75"/>
                    </a:lnTo>
                    <a:lnTo>
                      <a:pt x="9" y="75"/>
                    </a:lnTo>
                    <a:lnTo>
                      <a:pt x="11" y="69"/>
                    </a:lnTo>
                    <a:lnTo>
                      <a:pt x="12" y="65"/>
                    </a:lnTo>
                    <a:lnTo>
                      <a:pt x="16" y="56"/>
                    </a:lnTo>
                    <a:lnTo>
                      <a:pt x="22" y="49"/>
                    </a:lnTo>
                    <a:lnTo>
                      <a:pt x="28" y="41"/>
                    </a:lnTo>
                    <a:lnTo>
                      <a:pt x="34" y="32"/>
                    </a:lnTo>
                    <a:lnTo>
                      <a:pt x="38" y="24"/>
                    </a:lnTo>
                    <a:lnTo>
                      <a:pt x="40" y="20"/>
                    </a:lnTo>
                    <a:lnTo>
                      <a:pt x="42" y="15"/>
                    </a:lnTo>
                    <a:lnTo>
                      <a:pt x="42" y="10"/>
                    </a:lnTo>
                    <a:lnTo>
                      <a:pt x="40" y="4"/>
                    </a:lnTo>
                    <a:lnTo>
                      <a:pt x="40"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33" name="Freeform 865"/>
              <p:cNvSpPr>
                <a:spLocks noEditPoints="1"/>
              </p:cNvSpPr>
              <p:nvPr/>
            </p:nvSpPr>
            <p:spPr bwMode="auto">
              <a:xfrm>
                <a:off x="2159000" y="1141413"/>
                <a:ext cx="739775" cy="723900"/>
              </a:xfrm>
              <a:custGeom>
                <a:avLst/>
                <a:gdLst/>
                <a:ahLst/>
                <a:cxnLst>
                  <a:cxn ang="0">
                    <a:pos x="761" y="1352"/>
                  </a:cxn>
                  <a:cxn ang="0">
                    <a:pos x="683" y="1296"/>
                  </a:cxn>
                  <a:cxn ang="0">
                    <a:pos x="639" y="1242"/>
                  </a:cxn>
                  <a:cxn ang="0">
                    <a:pos x="406" y="1019"/>
                  </a:cxn>
                  <a:cxn ang="0">
                    <a:pos x="260" y="865"/>
                  </a:cxn>
                  <a:cxn ang="0">
                    <a:pos x="75" y="672"/>
                  </a:cxn>
                  <a:cxn ang="0">
                    <a:pos x="27" y="609"/>
                  </a:cxn>
                  <a:cxn ang="0">
                    <a:pos x="0" y="518"/>
                  </a:cxn>
                  <a:cxn ang="0">
                    <a:pos x="17" y="455"/>
                  </a:cxn>
                  <a:cxn ang="0">
                    <a:pos x="61" y="408"/>
                  </a:cxn>
                  <a:cxn ang="0">
                    <a:pos x="168" y="302"/>
                  </a:cxn>
                  <a:cxn ang="0">
                    <a:pos x="410" y="87"/>
                  </a:cxn>
                  <a:cxn ang="0">
                    <a:pos x="502" y="26"/>
                  </a:cxn>
                  <a:cxn ang="0">
                    <a:pos x="539" y="10"/>
                  </a:cxn>
                  <a:cxn ang="0">
                    <a:pos x="629" y="2"/>
                  </a:cxn>
                  <a:cxn ang="0">
                    <a:pos x="689" y="28"/>
                  </a:cxn>
                  <a:cxn ang="0">
                    <a:pos x="702" y="36"/>
                  </a:cxn>
                  <a:cxn ang="0">
                    <a:pos x="755" y="111"/>
                  </a:cxn>
                  <a:cxn ang="0">
                    <a:pos x="937" y="297"/>
                  </a:cxn>
                  <a:cxn ang="0">
                    <a:pos x="1223" y="573"/>
                  </a:cxn>
                  <a:cxn ang="0">
                    <a:pos x="1358" y="690"/>
                  </a:cxn>
                  <a:cxn ang="0">
                    <a:pos x="1386" y="724"/>
                  </a:cxn>
                  <a:cxn ang="0">
                    <a:pos x="1395" y="808"/>
                  </a:cxn>
                  <a:cxn ang="0">
                    <a:pos x="1359" y="882"/>
                  </a:cxn>
                  <a:cxn ang="0">
                    <a:pos x="1337" y="913"/>
                  </a:cxn>
                  <a:cxn ang="0">
                    <a:pos x="1217" y="1073"/>
                  </a:cxn>
                  <a:cxn ang="0">
                    <a:pos x="1134" y="1163"/>
                  </a:cxn>
                  <a:cxn ang="0">
                    <a:pos x="1026" y="1243"/>
                  </a:cxn>
                  <a:cxn ang="0">
                    <a:pos x="1018" y="1257"/>
                  </a:cxn>
                  <a:cxn ang="0">
                    <a:pos x="997" y="1285"/>
                  </a:cxn>
                  <a:cxn ang="0">
                    <a:pos x="980" y="1304"/>
                  </a:cxn>
                  <a:cxn ang="0">
                    <a:pos x="937" y="1331"/>
                  </a:cxn>
                  <a:cxn ang="0">
                    <a:pos x="850" y="1366"/>
                  </a:cxn>
                  <a:cxn ang="0">
                    <a:pos x="601" y="41"/>
                  </a:cxn>
                  <a:cxn ang="0">
                    <a:pos x="532" y="57"/>
                  </a:cxn>
                  <a:cxn ang="0">
                    <a:pos x="355" y="185"/>
                  </a:cxn>
                  <a:cxn ang="0">
                    <a:pos x="95" y="433"/>
                  </a:cxn>
                  <a:cxn ang="0">
                    <a:pos x="82" y="444"/>
                  </a:cxn>
                  <a:cxn ang="0">
                    <a:pos x="49" y="479"/>
                  </a:cxn>
                  <a:cxn ang="0">
                    <a:pos x="41" y="529"/>
                  </a:cxn>
                  <a:cxn ang="0">
                    <a:pos x="66" y="595"/>
                  </a:cxn>
                  <a:cxn ang="0">
                    <a:pos x="127" y="658"/>
                  </a:cxn>
                  <a:cxn ang="0">
                    <a:pos x="136" y="677"/>
                  </a:cxn>
                  <a:cxn ang="0">
                    <a:pos x="390" y="944"/>
                  </a:cxn>
                  <a:cxn ang="0">
                    <a:pos x="574" y="1119"/>
                  </a:cxn>
                  <a:cxn ang="0">
                    <a:pos x="714" y="1263"/>
                  </a:cxn>
                  <a:cxn ang="0">
                    <a:pos x="748" y="1294"/>
                  </a:cxn>
                  <a:cxn ang="0">
                    <a:pos x="829" y="1321"/>
                  </a:cxn>
                  <a:cxn ang="0">
                    <a:pos x="918" y="1290"/>
                  </a:cxn>
                  <a:cxn ang="0">
                    <a:pos x="991" y="1224"/>
                  </a:cxn>
                  <a:cxn ang="0">
                    <a:pos x="1081" y="1153"/>
                  </a:cxn>
                  <a:cxn ang="0">
                    <a:pos x="1195" y="1033"/>
                  </a:cxn>
                  <a:cxn ang="0">
                    <a:pos x="1286" y="908"/>
                  </a:cxn>
                  <a:cxn ang="0">
                    <a:pos x="1295" y="888"/>
                  </a:cxn>
                  <a:cxn ang="0">
                    <a:pos x="1336" y="843"/>
                  </a:cxn>
                  <a:cxn ang="0">
                    <a:pos x="1358" y="782"/>
                  </a:cxn>
                  <a:cxn ang="0">
                    <a:pos x="1344" y="735"/>
                  </a:cxn>
                  <a:cxn ang="0">
                    <a:pos x="1233" y="639"/>
                  </a:cxn>
                  <a:cxn ang="0">
                    <a:pos x="949" y="365"/>
                  </a:cxn>
                  <a:cxn ang="0">
                    <a:pos x="782" y="204"/>
                  </a:cxn>
                  <a:cxn ang="0">
                    <a:pos x="676" y="75"/>
                  </a:cxn>
                  <a:cxn ang="0">
                    <a:pos x="649" y="52"/>
                  </a:cxn>
                  <a:cxn ang="0">
                    <a:pos x="601" y="41"/>
                  </a:cxn>
                </a:cxnLst>
                <a:rect l="0" t="0" r="r" b="b"/>
                <a:pathLst>
                  <a:path w="1398" h="1368">
                    <a:moveTo>
                      <a:pt x="829" y="1368"/>
                    </a:moveTo>
                    <a:lnTo>
                      <a:pt x="829" y="1368"/>
                    </a:lnTo>
                    <a:lnTo>
                      <a:pt x="813" y="1367"/>
                    </a:lnTo>
                    <a:lnTo>
                      <a:pt x="796" y="1364"/>
                    </a:lnTo>
                    <a:lnTo>
                      <a:pt x="779" y="1359"/>
                    </a:lnTo>
                    <a:lnTo>
                      <a:pt x="761" y="1352"/>
                    </a:lnTo>
                    <a:lnTo>
                      <a:pt x="743" y="1343"/>
                    </a:lnTo>
                    <a:lnTo>
                      <a:pt x="726" y="1330"/>
                    </a:lnTo>
                    <a:lnTo>
                      <a:pt x="707" y="1317"/>
                    </a:lnTo>
                    <a:lnTo>
                      <a:pt x="688" y="1300"/>
                    </a:lnTo>
                    <a:lnTo>
                      <a:pt x="688" y="1300"/>
                    </a:lnTo>
                    <a:lnTo>
                      <a:pt x="683" y="1296"/>
                    </a:lnTo>
                    <a:lnTo>
                      <a:pt x="681" y="1291"/>
                    </a:lnTo>
                    <a:lnTo>
                      <a:pt x="681" y="1288"/>
                    </a:lnTo>
                    <a:lnTo>
                      <a:pt x="679" y="1286"/>
                    </a:lnTo>
                    <a:lnTo>
                      <a:pt x="679" y="1286"/>
                    </a:lnTo>
                    <a:lnTo>
                      <a:pt x="659" y="1264"/>
                    </a:lnTo>
                    <a:lnTo>
                      <a:pt x="639" y="1242"/>
                    </a:lnTo>
                    <a:lnTo>
                      <a:pt x="597" y="1201"/>
                    </a:lnTo>
                    <a:lnTo>
                      <a:pt x="554" y="1161"/>
                    </a:lnTo>
                    <a:lnTo>
                      <a:pt x="512" y="1122"/>
                    </a:lnTo>
                    <a:lnTo>
                      <a:pt x="512" y="1122"/>
                    </a:lnTo>
                    <a:lnTo>
                      <a:pt x="441" y="1054"/>
                    </a:lnTo>
                    <a:lnTo>
                      <a:pt x="406" y="1019"/>
                    </a:lnTo>
                    <a:lnTo>
                      <a:pt x="372" y="984"/>
                    </a:lnTo>
                    <a:lnTo>
                      <a:pt x="372" y="984"/>
                    </a:lnTo>
                    <a:lnTo>
                      <a:pt x="322" y="930"/>
                    </a:lnTo>
                    <a:lnTo>
                      <a:pt x="318" y="926"/>
                    </a:lnTo>
                    <a:lnTo>
                      <a:pt x="318" y="926"/>
                    </a:lnTo>
                    <a:lnTo>
                      <a:pt x="260" y="865"/>
                    </a:lnTo>
                    <a:lnTo>
                      <a:pt x="201" y="803"/>
                    </a:lnTo>
                    <a:lnTo>
                      <a:pt x="142" y="742"/>
                    </a:lnTo>
                    <a:lnTo>
                      <a:pt x="81" y="683"/>
                    </a:lnTo>
                    <a:lnTo>
                      <a:pt x="81" y="683"/>
                    </a:lnTo>
                    <a:lnTo>
                      <a:pt x="77" y="677"/>
                    </a:lnTo>
                    <a:lnTo>
                      <a:pt x="75" y="672"/>
                    </a:lnTo>
                    <a:lnTo>
                      <a:pt x="74" y="669"/>
                    </a:lnTo>
                    <a:lnTo>
                      <a:pt x="72" y="666"/>
                    </a:lnTo>
                    <a:lnTo>
                      <a:pt x="72" y="666"/>
                    </a:lnTo>
                    <a:lnTo>
                      <a:pt x="54" y="647"/>
                    </a:lnTo>
                    <a:lnTo>
                      <a:pt x="40" y="629"/>
                    </a:lnTo>
                    <a:lnTo>
                      <a:pt x="27" y="609"/>
                    </a:lnTo>
                    <a:lnTo>
                      <a:pt x="16" y="589"/>
                    </a:lnTo>
                    <a:lnTo>
                      <a:pt x="9" y="569"/>
                    </a:lnTo>
                    <a:lnTo>
                      <a:pt x="3" y="548"/>
                    </a:lnTo>
                    <a:lnTo>
                      <a:pt x="2" y="538"/>
                    </a:lnTo>
                    <a:lnTo>
                      <a:pt x="1" y="528"/>
                    </a:lnTo>
                    <a:lnTo>
                      <a:pt x="0" y="518"/>
                    </a:lnTo>
                    <a:lnTo>
                      <a:pt x="1" y="508"/>
                    </a:lnTo>
                    <a:lnTo>
                      <a:pt x="1" y="508"/>
                    </a:lnTo>
                    <a:lnTo>
                      <a:pt x="2" y="495"/>
                    </a:lnTo>
                    <a:lnTo>
                      <a:pt x="6" y="480"/>
                    </a:lnTo>
                    <a:lnTo>
                      <a:pt x="10" y="468"/>
                    </a:lnTo>
                    <a:lnTo>
                      <a:pt x="17" y="455"/>
                    </a:lnTo>
                    <a:lnTo>
                      <a:pt x="24" y="443"/>
                    </a:lnTo>
                    <a:lnTo>
                      <a:pt x="34" y="432"/>
                    </a:lnTo>
                    <a:lnTo>
                      <a:pt x="45" y="421"/>
                    </a:lnTo>
                    <a:lnTo>
                      <a:pt x="58" y="411"/>
                    </a:lnTo>
                    <a:lnTo>
                      <a:pt x="60" y="410"/>
                    </a:lnTo>
                    <a:lnTo>
                      <a:pt x="61" y="408"/>
                    </a:lnTo>
                    <a:lnTo>
                      <a:pt x="61" y="408"/>
                    </a:lnTo>
                    <a:lnTo>
                      <a:pt x="65" y="403"/>
                    </a:lnTo>
                    <a:lnTo>
                      <a:pt x="65" y="403"/>
                    </a:lnTo>
                    <a:lnTo>
                      <a:pt x="116" y="353"/>
                    </a:lnTo>
                    <a:lnTo>
                      <a:pt x="168" y="303"/>
                    </a:lnTo>
                    <a:lnTo>
                      <a:pt x="168" y="302"/>
                    </a:lnTo>
                    <a:lnTo>
                      <a:pt x="168" y="302"/>
                    </a:lnTo>
                    <a:lnTo>
                      <a:pt x="246" y="228"/>
                    </a:lnTo>
                    <a:lnTo>
                      <a:pt x="286" y="191"/>
                    </a:lnTo>
                    <a:lnTo>
                      <a:pt x="326" y="155"/>
                    </a:lnTo>
                    <a:lnTo>
                      <a:pt x="367" y="120"/>
                    </a:lnTo>
                    <a:lnTo>
                      <a:pt x="410" y="87"/>
                    </a:lnTo>
                    <a:lnTo>
                      <a:pt x="432" y="71"/>
                    </a:lnTo>
                    <a:lnTo>
                      <a:pt x="454" y="56"/>
                    </a:lnTo>
                    <a:lnTo>
                      <a:pt x="477" y="40"/>
                    </a:lnTo>
                    <a:lnTo>
                      <a:pt x="500" y="27"/>
                    </a:lnTo>
                    <a:lnTo>
                      <a:pt x="501" y="26"/>
                    </a:lnTo>
                    <a:lnTo>
                      <a:pt x="502" y="26"/>
                    </a:lnTo>
                    <a:lnTo>
                      <a:pt x="502" y="26"/>
                    </a:lnTo>
                    <a:lnTo>
                      <a:pt x="508" y="21"/>
                    </a:lnTo>
                    <a:lnTo>
                      <a:pt x="508" y="21"/>
                    </a:lnTo>
                    <a:lnTo>
                      <a:pt x="515" y="18"/>
                    </a:lnTo>
                    <a:lnTo>
                      <a:pt x="515" y="18"/>
                    </a:lnTo>
                    <a:lnTo>
                      <a:pt x="539" y="10"/>
                    </a:lnTo>
                    <a:lnTo>
                      <a:pt x="562" y="5"/>
                    </a:lnTo>
                    <a:lnTo>
                      <a:pt x="583" y="1"/>
                    </a:lnTo>
                    <a:lnTo>
                      <a:pt x="605" y="0"/>
                    </a:lnTo>
                    <a:lnTo>
                      <a:pt x="605" y="0"/>
                    </a:lnTo>
                    <a:lnTo>
                      <a:pt x="617" y="0"/>
                    </a:lnTo>
                    <a:lnTo>
                      <a:pt x="629" y="2"/>
                    </a:lnTo>
                    <a:lnTo>
                      <a:pt x="640" y="4"/>
                    </a:lnTo>
                    <a:lnTo>
                      <a:pt x="650" y="7"/>
                    </a:lnTo>
                    <a:lnTo>
                      <a:pt x="661" y="11"/>
                    </a:lnTo>
                    <a:lnTo>
                      <a:pt x="671" y="15"/>
                    </a:lnTo>
                    <a:lnTo>
                      <a:pt x="679" y="21"/>
                    </a:lnTo>
                    <a:lnTo>
                      <a:pt x="689" y="28"/>
                    </a:lnTo>
                    <a:lnTo>
                      <a:pt x="691" y="30"/>
                    </a:lnTo>
                    <a:lnTo>
                      <a:pt x="693" y="31"/>
                    </a:lnTo>
                    <a:lnTo>
                      <a:pt x="693" y="31"/>
                    </a:lnTo>
                    <a:lnTo>
                      <a:pt x="697" y="32"/>
                    </a:lnTo>
                    <a:lnTo>
                      <a:pt x="700" y="34"/>
                    </a:lnTo>
                    <a:lnTo>
                      <a:pt x="702" y="36"/>
                    </a:lnTo>
                    <a:lnTo>
                      <a:pt x="705" y="40"/>
                    </a:lnTo>
                    <a:lnTo>
                      <a:pt x="705" y="40"/>
                    </a:lnTo>
                    <a:lnTo>
                      <a:pt x="717" y="58"/>
                    </a:lnTo>
                    <a:lnTo>
                      <a:pt x="729" y="76"/>
                    </a:lnTo>
                    <a:lnTo>
                      <a:pt x="741" y="94"/>
                    </a:lnTo>
                    <a:lnTo>
                      <a:pt x="755" y="111"/>
                    </a:lnTo>
                    <a:lnTo>
                      <a:pt x="783" y="144"/>
                    </a:lnTo>
                    <a:lnTo>
                      <a:pt x="812" y="176"/>
                    </a:lnTo>
                    <a:lnTo>
                      <a:pt x="842" y="208"/>
                    </a:lnTo>
                    <a:lnTo>
                      <a:pt x="874" y="238"/>
                    </a:lnTo>
                    <a:lnTo>
                      <a:pt x="937" y="297"/>
                    </a:lnTo>
                    <a:lnTo>
                      <a:pt x="937" y="297"/>
                    </a:lnTo>
                    <a:lnTo>
                      <a:pt x="983" y="341"/>
                    </a:lnTo>
                    <a:lnTo>
                      <a:pt x="1030" y="385"/>
                    </a:lnTo>
                    <a:lnTo>
                      <a:pt x="1030" y="385"/>
                    </a:lnTo>
                    <a:lnTo>
                      <a:pt x="1103" y="458"/>
                    </a:lnTo>
                    <a:lnTo>
                      <a:pt x="1182" y="535"/>
                    </a:lnTo>
                    <a:lnTo>
                      <a:pt x="1223" y="573"/>
                    </a:lnTo>
                    <a:lnTo>
                      <a:pt x="1265" y="612"/>
                    </a:lnTo>
                    <a:lnTo>
                      <a:pt x="1307" y="650"/>
                    </a:lnTo>
                    <a:lnTo>
                      <a:pt x="1351" y="688"/>
                    </a:lnTo>
                    <a:lnTo>
                      <a:pt x="1354" y="690"/>
                    </a:lnTo>
                    <a:lnTo>
                      <a:pt x="1358" y="690"/>
                    </a:lnTo>
                    <a:lnTo>
                      <a:pt x="1358" y="690"/>
                    </a:lnTo>
                    <a:lnTo>
                      <a:pt x="1361" y="691"/>
                    </a:lnTo>
                    <a:lnTo>
                      <a:pt x="1363" y="692"/>
                    </a:lnTo>
                    <a:lnTo>
                      <a:pt x="1368" y="697"/>
                    </a:lnTo>
                    <a:lnTo>
                      <a:pt x="1368" y="697"/>
                    </a:lnTo>
                    <a:lnTo>
                      <a:pt x="1379" y="710"/>
                    </a:lnTo>
                    <a:lnTo>
                      <a:pt x="1386" y="724"/>
                    </a:lnTo>
                    <a:lnTo>
                      <a:pt x="1392" y="738"/>
                    </a:lnTo>
                    <a:lnTo>
                      <a:pt x="1395" y="752"/>
                    </a:lnTo>
                    <a:lnTo>
                      <a:pt x="1398" y="766"/>
                    </a:lnTo>
                    <a:lnTo>
                      <a:pt x="1398" y="780"/>
                    </a:lnTo>
                    <a:lnTo>
                      <a:pt x="1397" y="794"/>
                    </a:lnTo>
                    <a:lnTo>
                      <a:pt x="1395" y="808"/>
                    </a:lnTo>
                    <a:lnTo>
                      <a:pt x="1391" y="821"/>
                    </a:lnTo>
                    <a:lnTo>
                      <a:pt x="1387" y="833"/>
                    </a:lnTo>
                    <a:lnTo>
                      <a:pt x="1381" y="847"/>
                    </a:lnTo>
                    <a:lnTo>
                      <a:pt x="1375" y="859"/>
                    </a:lnTo>
                    <a:lnTo>
                      <a:pt x="1367" y="871"/>
                    </a:lnTo>
                    <a:lnTo>
                      <a:pt x="1359" y="882"/>
                    </a:lnTo>
                    <a:lnTo>
                      <a:pt x="1351" y="892"/>
                    </a:lnTo>
                    <a:lnTo>
                      <a:pt x="1341" y="902"/>
                    </a:lnTo>
                    <a:lnTo>
                      <a:pt x="1339" y="905"/>
                    </a:lnTo>
                    <a:lnTo>
                      <a:pt x="1338" y="909"/>
                    </a:lnTo>
                    <a:lnTo>
                      <a:pt x="1338" y="909"/>
                    </a:lnTo>
                    <a:lnTo>
                      <a:pt x="1337" y="913"/>
                    </a:lnTo>
                    <a:lnTo>
                      <a:pt x="1334" y="917"/>
                    </a:lnTo>
                    <a:lnTo>
                      <a:pt x="1334" y="917"/>
                    </a:lnTo>
                    <a:lnTo>
                      <a:pt x="1287" y="981"/>
                    </a:lnTo>
                    <a:lnTo>
                      <a:pt x="1287" y="981"/>
                    </a:lnTo>
                    <a:lnTo>
                      <a:pt x="1253" y="1028"/>
                    </a:lnTo>
                    <a:lnTo>
                      <a:pt x="1217" y="1073"/>
                    </a:lnTo>
                    <a:lnTo>
                      <a:pt x="1200" y="1095"/>
                    </a:lnTo>
                    <a:lnTo>
                      <a:pt x="1181" y="1115"/>
                    </a:lnTo>
                    <a:lnTo>
                      <a:pt x="1162" y="1136"/>
                    </a:lnTo>
                    <a:lnTo>
                      <a:pt x="1141" y="1156"/>
                    </a:lnTo>
                    <a:lnTo>
                      <a:pt x="1141" y="1156"/>
                    </a:lnTo>
                    <a:lnTo>
                      <a:pt x="1134" y="1163"/>
                    </a:lnTo>
                    <a:lnTo>
                      <a:pt x="1122" y="1171"/>
                    </a:lnTo>
                    <a:lnTo>
                      <a:pt x="1096" y="1191"/>
                    </a:lnTo>
                    <a:lnTo>
                      <a:pt x="1096" y="1191"/>
                    </a:lnTo>
                    <a:lnTo>
                      <a:pt x="1059" y="1217"/>
                    </a:lnTo>
                    <a:lnTo>
                      <a:pt x="1042" y="1231"/>
                    </a:lnTo>
                    <a:lnTo>
                      <a:pt x="1026" y="1243"/>
                    </a:lnTo>
                    <a:lnTo>
                      <a:pt x="1024" y="1246"/>
                    </a:lnTo>
                    <a:lnTo>
                      <a:pt x="1023" y="1249"/>
                    </a:lnTo>
                    <a:lnTo>
                      <a:pt x="1023" y="1249"/>
                    </a:lnTo>
                    <a:lnTo>
                      <a:pt x="1021" y="1253"/>
                    </a:lnTo>
                    <a:lnTo>
                      <a:pt x="1018" y="1257"/>
                    </a:lnTo>
                    <a:lnTo>
                      <a:pt x="1018" y="1257"/>
                    </a:lnTo>
                    <a:lnTo>
                      <a:pt x="1002" y="1275"/>
                    </a:lnTo>
                    <a:lnTo>
                      <a:pt x="999" y="1278"/>
                    </a:lnTo>
                    <a:lnTo>
                      <a:pt x="999" y="1281"/>
                    </a:lnTo>
                    <a:lnTo>
                      <a:pt x="999" y="1281"/>
                    </a:lnTo>
                    <a:lnTo>
                      <a:pt x="997" y="1285"/>
                    </a:lnTo>
                    <a:lnTo>
                      <a:pt x="997" y="1285"/>
                    </a:lnTo>
                    <a:lnTo>
                      <a:pt x="996" y="1290"/>
                    </a:lnTo>
                    <a:lnTo>
                      <a:pt x="994" y="1295"/>
                    </a:lnTo>
                    <a:lnTo>
                      <a:pt x="991" y="1298"/>
                    </a:lnTo>
                    <a:lnTo>
                      <a:pt x="988" y="1301"/>
                    </a:lnTo>
                    <a:lnTo>
                      <a:pt x="984" y="1303"/>
                    </a:lnTo>
                    <a:lnTo>
                      <a:pt x="980" y="1304"/>
                    </a:lnTo>
                    <a:lnTo>
                      <a:pt x="974" y="1305"/>
                    </a:lnTo>
                    <a:lnTo>
                      <a:pt x="969" y="1305"/>
                    </a:lnTo>
                    <a:lnTo>
                      <a:pt x="965" y="1309"/>
                    </a:lnTo>
                    <a:lnTo>
                      <a:pt x="965" y="1309"/>
                    </a:lnTo>
                    <a:lnTo>
                      <a:pt x="951" y="1321"/>
                    </a:lnTo>
                    <a:lnTo>
                      <a:pt x="937" y="1331"/>
                    </a:lnTo>
                    <a:lnTo>
                      <a:pt x="922" y="1341"/>
                    </a:lnTo>
                    <a:lnTo>
                      <a:pt x="908" y="1348"/>
                    </a:lnTo>
                    <a:lnTo>
                      <a:pt x="893" y="1355"/>
                    </a:lnTo>
                    <a:lnTo>
                      <a:pt x="879" y="1360"/>
                    </a:lnTo>
                    <a:lnTo>
                      <a:pt x="864" y="1364"/>
                    </a:lnTo>
                    <a:lnTo>
                      <a:pt x="850" y="1366"/>
                    </a:lnTo>
                    <a:lnTo>
                      <a:pt x="850" y="1366"/>
                    </a:lnTo>
                    <a:lnTo>
                      <a:pt x="839" y="1367"/>
                    </a:lnTo>
                    <a:lnTo>
                      <a:pt x="829" y="1368"/>
                    </a:lnTo>
                    <a:lnTo>
                      <a:pt x="829" y="1368"/>
                    </a:lnTo>
                    <a:close/>
                    <a:moveTo>
                      <a:pt x="601" y="41"/>
                    </a:moveTo>
                    <a:lnTo>
                      <a:pt x="601" y="41"/>
                    </a:lnTo>
                    <a:lnTo>
                      <a:pt x="591" y="41"/>
                    </a:lnTo>
                    <a:lnTo>
                      <a:pt x="581" y="42"/>
                    </a:lnTo>
                    <a:lnTo>
                      <a:pt x="563" y="46"/>
                    </a:lnTo>
                    <a:lnTo>
                      <a:pt x="545" y="51"/>
                    </a:lnTo>
                    <a:lnTo>
                      <a:pt x="532" y="57"/>
                    </a:lnTo>
                    <a:lnTo>
                      <a:pt x="532" y="57"/>
                    </a:lnTo>
                    <a:lnTo>
                      <a:pt x="508" y="71"/>
                    </a:lnTo>
                    <a:lnTo>
                      <a:pt x="485" y="86"/>
                    </a:lnTo>
                    <a:lnTo>
                      <a:pt x="462" y="101"/>
                    </a:lnTo>
                    <a:lnTo>
                      <a:pt x="440" y="117"/>
                    </a:lnTo>
                    <a:lnTo>
                      <a:pt x="396" y="150"/>
                    </a:lnTo>
                    <a:lnTo>
                      <a:pt x="355" y="185"/>
                    </a:lnTo>
                    <a:lnTo>
                      <a:pt x="315" y="221"/>
                    </a:lnTo>
                    <a:lnTo>
                      <a:pt x="275" y="258"/>
                    </a:lnTo>
                    <a:lnTo>
                      <a:pt x="198" y="332"/>
                    </a:lnTo>
                    <a:lnTo>
                      <a:pt x="198" y="332"/>
                    </a:lnTo>
                    <a:lnTo>
                      <a:pt x="147" y="383"/>
                    </a:lnTo>
                    <a:lnTo>
                      <a:pt x="95" y="433"/>
                    </a:lnTo>
                    <a:lnTo>
                      <a:pt x="95" y="433"/>
                    </a:lnTo>
                    <a:lnTo>
                      <a:pt x="90" y="436"/>
                    </a:lnTo>
                    <a:lnTo>
                      <a:pt x="86" y="438"/>
                    </a:lnTo>
                    <a:lnTo>
                      <a:pt x="84" y="441"/>
                    </a:lnTo>
                    <a:lnTo>
                      <a:pt x="84" y="441"/>
                    </a:lnTo>
                    <a:lnTo>
                      <a:pt x="82" y="444"/>
                    </a:lnTo>
                    <a:lnTo>
                      <a:pt x="78" y="447"/>
                    </a:lnTo>
                    <a:lnTo>
                      <a:pt x="78" y="447"/>
                    </a:lnTo>
                    <a:lnTo>
                      <a:pt x="69" y="454"/>
                    </a:lnTo>
                    <a:lnTo>
                      <a:pt x="62" y="463"/>
                    </a:lnTo>
                    <a:lnTo>
                      <a:pt x="55" y="471"/>
                    </a:lnTo>
                    <a:lnTo>
                      <a:pt x="49" y="479"/>
                    </a:lnTo>
                    <a:lnTo>
                      <a:pt x="45" y="488"/>
                    </a:lnTo>
                    <a:lnTo>
                      <a:pt x="42" y="498"/>
                    </a:lnTo>
                    <a:lnTo>
                      <a:pt x="41" y="508"/>
                    </a:lnTo>
                    <a:lnTo>
                      <a:pt x="40" y="519"/>
                    </a:lnTo>
                    <a:lnTo>
                      <a:pt x="40" y="519"/>
                    </a:lnTo>
                    <a:lnTo>
                      <a:pt x="41" y="529"/>
                    </a:lnTo>
                    <a:lnTo>
                      <a:pt x="42" y="538"/>
                    </a:lnTo>
                    <a:lnTo>
                      <a:pt x="44" y="548"/>
                    </a:lnTo>
                    <a:lnTo>
                      <a:pt x="47" y="558"/>
                    </a:lnTo>
                    <a:lnTo>
                      <a:pt x="51" y="567"/>
                    </a:lnTo>
                    <a:lnTo>
                      <a:pt x="55" y="576"/>
                    </a:lnTo>
                    <a:lnTo>
                      <a:pt x="66" y="595"/>
                    </a:lnTo>
                    <a:lnTo>
                      <a:pt x="78" y="612"/>
                    </a:lnTo>
                    <a:lnTo>
                      <a:pt x="93" y="629"/>
                    </a:lnTo>
                    <a:lnTo>
                      <a:pt x="107" y="642"/>
                    </a:lnTo>
                    <a:lnTo>
                      <a:pt x="123" y="655"/>
                    </a:lnTo>
                    <a:lnTo>
                      <a:pt x="123" y="655"/>
                    </a:lnTo>
                    <a:lnTo>
                      <a:pt x="127" y="658"/>
                    </a:lnTo>
                    <a:lnTo>
                      <a:pt x="129" y="662"/>
                    </a:lnTo>
                    <a:lnTo>
                      <a:pt x="131" y="666"/>
                    </a:lnTo>
                    <a:lnTo>
                      <a:pt x="132" y="670"/>
                    </a:lnTo>
                    <a:lnTo>
                      <a:pt x="133" y="674"/>
                    </a:lnTo>
                    <a:lnTo>
                      <a:pt x="136" y="677"/>
                    </a:lnTo>
                    <a:lnTo>
                      <a:pt x="136" y="677"/>
                    </a:lnTo>
                    <a:lnTo>
                      <a:pt x="172" y="715"/>
                    </a:lnTo>
                    <a:lnTo>
                      <a:pt x="207" y="752"/>
                    </a:lnTo>
                    <a:lnTo>
                      <a:pt x="278" y="825"/>
                    </a:lnTo>
                    <a:lnTo>
                      <a:pt x="278" y="825"/>
                    </a:lnTo>
                    <a:lnTo>
                      <a:pt x="352" y="905"/>
                    </a:lnTo>
                    <a:lnTo>
                      <a:pt x="390" y="944"/>
                    </a:lnTo>
                    <a:lnTo>
                      <a:pt x="428" y="982"/>
                    </a:lnTo>
                    <a:lnTo>
                      <a:pt x="428" y="982"/>
                    </a:lnTo>
                    <a:lnTo>
                      <a:pt x="478" y="1030"/>
                    </a:lnTo>
                    <a:lnTo>
                      <a:pt x="526" y="1075"/>
                    </a:lnTo>
                    <a:lnTo>
                      <a:pt x="526" y="1075"/>
                    </a:lnTo>
                    <a:lnTo>
                      <a:pt x="574" y="1119"/>
                    </a:lnTo>
                    <a:lnTo>
                      <a:pt x="622" y="1165"/>
                    </a:lnTo>
                    <a:lnTo>
                      <a:pt x="668" y="1211"/>
                    </a:lnTo>
                    <a:lnTo>
                      <a:pt x="690" y="1235"/>
                    </a:lnTo>
                    <a:lnTo>
                      <a:pt x="712" y="1259"/>
                    </a:lnTo>
                    <a:lnTo>
                      <a:pt x="712" y="1259"/>
                    </a:lnTo>
                    <a:lnTo>
                      <a:pt x="714" y="1263"/>
                    </a:lnTo>
                    <a:lnTo>
                      <a:pt x="717" y="1267"/>
                    </a:lnTo>
                    <a:lnTo>
                      <a:pt x="718" y="1271"/>
                    </a:lnTo>
                    <a:lnTo>
                      <a:pt x="721" y="1273"/>
                    </a:lnTo>
                    <a:lnTo>
                      <a:pt x="721" y="1273"/>
                    </a:lnTo>
                    <a:lnTo>
                      <a:pt x="734" y="1285"/>
                    </a:lnTo>
                    <a:lnTo>
                      <a:pt x="748" y="1294"/>
                    </a:lnTo>
                    <a:lnTo>
                      <a:pt x="761" y="1302"/>
                    </a:lnTo>
                    <a:lnTo>
                      <a:pt x="774" y="1310"/>
                    </a:lnTo>
                    <a:lnTo>
                      <a:pt x="789" y="1315"/>
                    </a:lnTo>
                    <a:lnTo>
                      <a:pt x="802" y="1318"/>
                    </a:lnTo>
                    <a:lnTo>
                      <a:pt x="816" y="1320"/>
                    </a:lnTo>
                    <a:lnTo>
                      <a:pt x="829" y="1321"/>
                    </a:lnTo>
                    <a:lnTo>
                      <a:pt x="829" y="1321"/>
                    </a:lnTo>
                    <a:lnTo>
                      <a:pt x="847" y="1320"/>
                    </a:lnTo>
                    <a:lnTo>
                      <a:pt x="864" y="1316"/>
                    </a:lnTo>
                    <a:lnTo>
                      <a:pt x="882" y="1310"/>
                    </a:lnTo>
                    <a:lnTo>
                      <a:pt x="899" y="1301"/>
                    </a:lnTo>
                    <a:lnTo>
                      <a:pt x="918" y="1290"/>
                    </a:lnTo>
                    <a:lnTo>
                      <a:pt x="937" y="1277"/>
                    </a:lnTo>
                    <a:lnTo>
                      <a:pt x="955" y="1260"/>
                    </a:lnTo>
                    <a:lnTo>
                      <a:pt x="975" y="1241"/>
                    </a:lnTo>
                    <a:lnTo>
                      <a:pt x="975" y="1241"/>
                    </a:lnTo>
                    <a:lnTo>
                      <a:pt x="983" y="1232"/>
                    </a:lnTo>
                    <a:lnTo>
                      <a:pt x="991" y="1224"/>
                    </a:lnTo>
                    <a:lnTo>
                      <a:pt x="1010" y="1207"/>
                    </a:lnTo>
                    <a:lnTo>
                      <a:pt x="1030" y="1192"/>
                    </a:lnTo>
                    <a:lnTo>
                      <a:pt x="1049" y="1176"/>
                    </a:lnTo>
                    <a:lnTo>
                      <a:pt x="1049" y="1176"/>
                    </a:lnTo>
                    <a:lnTo>
                      <a:pt x="1067" y="1164"/>
                    </a:lnTo>
                    <a:lnTo>
                      <a:pt x="1081" y="1153"/>
                    </a:lnTo>
                    <a:lnTo>
                      <a:pt x="1081" y="1153"/>
                    </a:lnTo>
                    <a:lnTo>
                      <a:pt x="1107" y="1130"/>
                    </a:lnTo>
                    <a:lnTo>
                      <a:pt x="1131" y="1107"/>
                    </a:lnTo>
                    <a:lnTo>
                      <a:pt x="1153" y="1083"/>
                    </a:lnTo>
                    <a:lnTo>
                      <a:pt x="1174" y="1059"/>
                    </a:lnTo>
                    <a:lnTo>
                      <a:pt x="1195" y="1033"/>
                    </a:lnTo>
                    <a:lnTo>
                      <a:pt x="1215" y="1007"/>
                    </a:lnTo>
                    <a:lnTo>
                      <a:pt x="1254" y="955"/>
                    </a:lnTo>
                    <a:lnTo>
                      <a:pt x="1254" y="955"/>
                    </a:lnTo>
                    <a:lnTo>
                      <a:pt x="1284" y="916"/>
                    </a:lnTo>
                    <a:lnTo>
                      <a:pt x="1286" y="912"/>
                    </a:lnTo>
                    <a:lnTo>
                      <a:pt x="1286" y="908"/>
                    </a:lnTo>
                    <a:lnTo>
                      <a:pt x="1286" y="908"/>
                    </a:lnTo>
                    <a:lnTo>
                      <a:pt x="1286" y="903"/>
                    </a:lnTo>
                    <a:lnTo>
                      <a:pt x="1288" y="897"/>
                    </a:lnTo>
                    <a:lnTo>
                      <a:pt x="1291" y="892"/>
                    </a:lnTo>
                    <a:lnTo>
                      <a:pt x="1295" y="888"/>
                    </a:lnTo>
                    <a:lnTo>
                      <a:pt x="1295" y="888"/>
                    </a:lnTo>
                    <a:lnTo>
                      <a:pt x="1302" y="883"/>
                    </a:lnTo>
                    <a:lnTo>
                      <a:pt x="1309" y="876"/>
                    </a:lnTo>
                    <a:lnTo>
                      <a:pt x="1317" y="868"/>
                    </a:lnTo>
                    <a:lnTo>
                      <a:pt x="1324" y="860"/>
                    </a:lnTo>
                    <a:lnTo>
                      <a:pt x="1330" y="852"/>
                    </a:lnTo>
                    <a:lnTo>
                      <a:pt x="1336" y="843"/>
                    </a:lnTo>
                    <a:lnTo>
                      <a:pt x="1341" y="833"/>
                    </a:lnTo>
                    <a:lnTo>
                      <a:pt x="1347" y="823"/>
                    </a:lnTo>
                    <a:lnTo>
                      <a:pt x="1351" y="813"/>
                    </a:lnTo>
                    <a:lnTo>
                      <a:pt x="1354" y="802"/>
                    </a:lnTo>
                    <a:lnTo>
                      <a:pt x="1356" y="792"/>
                    </a:lnTo>
                    <a:lnTo>
                      <a:pt x="1358" y="782"/>
                    </a:lnTo>
                    <a:lnTo>
                      <a:pt x="1357" y="771"/>
                    </a:lnTo>
                    <a:lnTo>
                      <a:pt x="1356" y="760"/>
                    </a:lnTo>
                    <a:lnTo>
                      <a:pt x="1353" y="751"/>
                    </a:lnTo>
                    <a:lnTo>
                      <a:pt x="1349" y="740"/>
                    </a:lnTo>
                    <a:lnTo>
                      <a:pt x="1347" y="737"/>
                    </a:lnTo>
                    <a:lnTo>
                      <a:pt x="1344" y="735"/>
                    </a:lnTo>
                    <a:lnTo>
                      <a:pt x="1344" y="735"/>
                    </a:lnTo>
                    <a:lnTo>
                      <a:pt x="1338" y="732"/>
                    </a:lnTo>
                    <a:lnTo>
                      <a:pt x="1338" y="732"/>
                    </a:lnTo>
                    <a:lnTo>
                      <a:pt x="1303" y="702"/>
                    </a:lnTo>
                    <a:lnTo>
                      <a:pt x="1268" y="671"/>
                    </a:lnTo>
                    <a:lnTo>
                      <a:pt x="1233" y="639"/>
                    </a:lnTo>
                    <a:lnTo>
                      <a:pt x="1199" y="607"/>
                    </a:lnTo>
                    <a:lnTo>
                      <a:pt x="1131" y="542"/>
                    </a:lnTo>
                    <a:lnTo>
                      <a:pt x="1065" y="478"/>
                    </a:lnTo>
                    <a:lnTo>
                      <a:pt x="1065" y="478"/>
                    </a:lnTo>
                    <a:lnTo>
                      <a:pt x="1008" y="421"/>
                    </a:lnTo>
                    <a:lnTo>
                      <a:pt x="949" y="365"/>
                    </a:lnTo>
                    <a:lnTo>
                      <a:pt x="949" y="365"/>
                    </a:lnTo>
                    <a:lnTo>
                      <a:pt x="898" y="318"/>
                    </a:lnTo>
                    <a:lnTo>
                      <a:pt x="898" y="318"/>
                    </a:lnTo>
                    <a:lnTo>
                      <a:pt x="839" y="262"/>
                    </a:lnTo>
                    <a:lnTo>
                      <a:pt x="811" y="234"/>
                    </a:lnTo>
                    <a:lnTo>
                      <a:pt x="782" y="204"/>
                    </a:lnTo>
                    <a:lnTo>
                      <a:pt x="755" y="174"/>
                    </a:lnTo>
                    <a:lnTo>
                      <a:pt x="728" y="144"/>
                    </a:lnTo>
                    <a:lnTo>
                      <a:pt x="703" y="112"/>
                    </a:lnTo>
                    <a:lnTo>
                      <a:pt x="680" y="78"/>
                    </a:lnTo>
                    <a:lnTo>
                      <a:pt x="678" y="76"/>
                    </a:lnTo>
                    <a:lnTo>
                      <a:pt x="676" y="75"/>
                    </a:lnTo>
                    <a:lnTo>
                      <a:pt x="676" y="75"/>
                    </a:lnTo>
                    <a:lnTo>
                      <a:pt x="672" y="71"/>
                    </a:lnTo>
                    <a:lnTo>
                      <a:pt x="672" y="71"/>
                    </a:lnTo>
                    <a:lnTo>
                      <a:pt x="665" y="64"/>
                    </a:lnTo>
                    <a:lnTo>
                      <a:pt x="658" y="58"/>
                    </a:lnTo>
                    <a:lnTo>
                      <a:pt x="649" y="52"/>
                    </a:lnTo>
                    <a:lnTo>
                      <a:pt x="641" y="48"/>
                    </a:lnTo>
                    <a:lnTo>
                      <a:pt x="632" y="45"/>
                    </a:lnTo>
                    <a:lnTo>
                      <a:pt x="623" y="43"/>
                    </a:lnTo>
                    <a:lnTo>
                      <a:pt x="612" y="41"/>
                    </a:lnTo>
                    <a:lnTo>
                      <a:pt x="601" y="41"/>
                    </a:lnTo>
                    <a:lnTo>
                      <a:pt x="601" y="4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34" name="Freeform 866"/>
              <p:cNvSpPr/>
              <p:nvPr/>
            </p:nvSpPr>
            <p:spPr bwMode="auto">
              <a:xfrm>
                <a:off x="2249488" y="1181100"/>
                <a:ext cx="595313" cy="604838"/>
              </a:xfrm>
              <a:custGeom>
                <a:avLst/>
                <a:gdLst/>
                <a:ahLst/>
                <a:cxnLst>
                  <a:cxn ang="0">
                    <a:pos x="672" y="1142"/>
                  </a:cxn>
                  <a:cxn ang="0">
                    <a:pos x="660" y="1136"/>
                  </a:cxn>
                  <a:cxn ang="0">
                    <a:pos x="657" y="1130"/>
                  </a:cxn>
                  <a:cxn ang="0">
                    <a:pos x="656" y="1122"/>
                  </a:cxn>
                  <a:cxn ang="0">
                    <a:pos x="654" y="1020"/>
                  </a:cxn>
                  <a:cxn ang="0">
                    <a:pos x="641" y="850"/>
                  </a:cxn>
                  <a:cxn ang="0">
                    <a:pos x="629" y="701"/>
                  </a:cxn>
                  <a:cxn ang="0">
                    <a:pos x="568" y="686"/>
                  </a:cxn>
                  <a:cxn ang="0">
                    <a:pos x="451" y="680"/>
                  </a:cxn>
                  <a:cxn ang="0">
                    <a:pos x="439" y="675"/>
                  </a:cxn>
                  <a:cxn ang="0">
                    <a:pos x="434" y="663"/>
                  </a:cxn>
                  <a:cxn ang="0">
                    <a:pos x="429" y="586"/>
                  </a:cxn>
                  <a:cxn ang="0">
                    <a:pos x="406" y="496"/>
                  </a:cxn>
                  <a:cxn ang="0">
                    <a:pos x="399" y="497"/>
                  </a:cxn>
                  <a:cxn ang="0">
                    <a:pos x="316" y="494"/>
                  </a:cxn>
                  <a:cxn ang="0">
                    <a:pos x="144" y="483"/>
                  </a:cxn>
                  <a:cxn ang="0">
                    <a:pos x="52" y="481"/>
                  </a:cxn>
                  <a:cxn ang="0">
                    <a:pos x="19" y="481"/>
                  </a:cxn>
                  <a:cxn ang="0">
                    <a:pos x="6" y="476"/>
                  </a:cxn>
                  <a:cxn ang="0">
                    <a:pos x="1" y="468"/>
                  </a:cxn>
                  <a:cxn ang="0">
                    <a:pos x="1" y="454"/>
                  </a:cxn>
                  <a:cxn ang="0">
                    <a:pos x="6" y="443"/>
                  </a:cxn>
                  <a:cxn ang="0">
                    <a:pos x="21" y="438"/>
                  </a:cxn>
                  <a:cxn ang="0">
                    <a:pos x="53" y="438"/>
                  </a:cxn>
                  <a:cxn ang="0">
                    <a:pos x="234" y="446"/>
                  </a:cxn>
                  <a:cxn ang="0">
                    <a:pos x="357" y="454"/>
                  </a:cxn>
                  <a:cxn ang="0">
                    <a:pos x="403" y="456"/>
                  </a:cxn>
                  <a:cxn ang="0">
                    <a:pos x="418" y="442"/>
                  </a:cxn>
                  <a:cxn ang="0">
                    <a:pos x="406" y="231"/>
                  </a:cxn>
                  <a:cxn ang="0">
                    <a:pos x="404" y="72"/>
                  </a:cxn>
                  <a:cxn ang="0">
                    <a:pos x="406" y="15"/>
                  </a:cxn>
                  <a:cxn ang="0">
                    <a:pos x="413" y="4"/>
                  </a:cxn>
                  <a:cxn ang="0">
                    <a:pos x="428" y="0"/>
                  </a:cxn>
                  <a:cxn ang="0">
                    <a:pos x="436" y="1"/>
                  </a:cxn>
                  <a:cxn ang="0">
                    <a:pos x="443" y="5"/>
                  </a:cxn>
                  <a:cxn ang="0">
                    <a:pos x="447" y="15"/>
                  </a:cxn>
                  <a:cxn ang="0">
                    <a:pos x="445" y="78"/>
                  </a:cxn>
                  <a:cxn ang="0">
                    <a:pos x="448" y="255"/>
                  </a:cxn>
                  <a:cxn ang="0">
                    <a:pos x="464" y="488"/>
                  </a:cxn>
                  <a:cxn ang="0">
                    <a:pos x="474" y="640"/>
                  </a:cxn>
                  <a:cxn ang="0">
                    <a:pos x="564" y="644"/>
                  </a:cxn>
                  <a:cxn ang="0">
                    <a:pos x="834" y="658"/>
                  </a:cxn>
                  <a:cxn ang="0">
                    <a:pos x="1036" y="676"/>
                  </a:cxn>
                  <a:cxn ang="0">
                    <a:pos x="1110" y="684"/>
                  </a:cxn>
                  <a:cxn ang="0">
                    <a:pos x="1120" y="693"/>
                  </a:cxn>
                  <a:cxn ang="0">
                    <a:pos x="1125" y="706"/>
                  </a:cxn>
                  <a:cxn ang="0">
                    <a:pos x="1124" y="715"/>
                  </a:cxn>
                  <a:cxn ang="0">
                    <a:pos x="1118" y="724"/>
                  </a:cxn>
                  <a:cxn ang="0">
                    <a:pos x="1111" y="725"/>
                  </a:cxn>
                  <a:cxn ang="0">
                    <a:pos x="1053" y="719"/>
                  </a:cxn>
                  <a:cxn ang="0">
                    <a:pos x="786" y="697"/>
                  </a:cxn>
                  <a:cxn ang="0">
                    <a:pos x="672" y="705"/>
                  </a:cxn>
                  <a:cxn ang="0">
                    <a:pos x="683" y="852"/>
                  </a:cxn>
                  <a:cxn ang="0">
                    <a:pos x="694" y="987"/>
                  </a:cxn>
                  <a:cxn ang="0">
                    <a:pos x="698" y="1088"/>
                  </a:cxn>
                  <a:cxn ang="0">
                    <a:pos x="697" y="1127"/>
                  </a:cxn>
                  <a:cxn ang="0">
                    <a:pos x="690" y="1137"/>
                  </a:cxn>
                  <a:cxn ang="0">
                    <a:pos x="676" y="1142"/>
                  </a:cxn>
                </a:cxnLst>
                <a:rect l="0" t="0" r="r" b="b"/>
                <a:pathLst>
                  <a:path w="1125" h="1142">
                    <a:moveTo>
                      <a:pt x="676" y="1142"/>
                    </a:moveTo>
                    <a:lnTo>
                      <a:pt x="676" y="1142"/>
                    </a:lnTo>
                    <a:lnTo>
                      <a:pt x="672" y="1142"/>
                    </a:lnTo>
                    <a:lnTo>
                      <a:pt x="667" y="1141"/>
                    </a:lnTo>
                    <a:lnTo>
                      <a:pt x="663" y="1138"/>
                    </a:lnTo>
                    <a:lnTo>
                      <a:pt x="660" y="1136"/>
                    </a:lnTo>
                    <a:lnTo>
                      <a:pt x="660" y="1136"/>
                    </a:lnTo>
                    <a:lnTo>
                      <a:pt x="658" y="1133"/>
                    </a:lnTo>
                    <a:lnTo>
                      <a:pt x="657" y="1130"/>
                    </a:lnTo>
                    <a:lnTo>
                      <a:pt x="656" y="1126"/>
                    </a:lnTo>
                    <a:lnTo>
                      <a:pt x="656" y="1122"/>
                    </a:lnTo>
                    <a:lnTo>
                      <a:pt x="656" y="1122"/>
                    </a:lnTo>
                    <a:lnTo>
                      <a:pt x="656" y="1088"/>
                    </a:lnTo>
                    <a:lnTo>
                      <a:pt x="656" y="1054"/>
                    </a:lnTo>
                    <a:lnTo>
                      <a:pt x="654" y="1020"/>
                    </a:lnTo>
                    <a:lnTo>
                      <a:pt x="652" y="986"/>
                    </a:lnTo>
                    <a:lnTo>
                      <a:pt x="647" y="917"/>
                    </a:lnTo>
                    <a:lnTo>
                      <a:pt x="641" y="850"/>
                    </a:lnTo>
                    <a:lnTo>
                      <a:pt x="641" y="850"/>
                    </a:lnTo>
                    <a:lnTo>
                      <a:pt x="634" y="775"/>
                    </a:lnTo>
                    <a:lnTo>
                      <a:pt x="629" y="701"/>
                    </a:lnTo>
                    <a:lnTo>
                      <a:pt x="628" y="689"/>
                    </a:lnTo>
                    <a:lnTo>
                      <a:pt x="568" y="686"/>
                    </a:lnTo>
                    <a:lnTo>
                      <a:pt x="568" y="686"/>
                    </a:lnTo>
                    <a:lnTo>
                      <a:pt x="455" y="681"/>
                    </a:lnTo>
                    <a:lnTo>
                      <a:pt x="455" y="681"/>
                    </a:lnTo>
                    <a:lnTo>
                      <a:pt x="451" y="680"/>
                    </a:lnTo>
                    <a:lnTo>
                      <a:pt x="446" y="679"/>
                    </a:lnTo>
                    <a:lnTo>
                      <a:pt x="442" y="677"/>
                    </a:lnTo>
                    <a:lnTo>
                      <a:pt x="439" y="675"/>
                    </a:lnTo>
                    <a:lnTo>
                      <a:pt x="437" y="672"/>
                    </a:lnTo>
                    <a:lnTo>
                      <a:pt x="435" y="667"/>
                    </a:lnTo>
                    <a:lnTo>
                      <a:pt x="434" y="663"/>
                    </a:lnTo>
                    <a:lnTo>
                      <a:pt x="433" y="659"/>
                    </a:lnTo>
                    <a:lnTo>
                      <a:pt x="433" y="659"/>
                    </a:lnTo>
                    <a:lnTo>
                      <a:pt x="429" y="586"/>
                    </a:lnTo>
                    <a:lnTo>
                      <a:pt x="423" y="506"/>
                    </a:lnTo>
                    <a:lnTo>
                      <a:pt x="422" y="491"/>
                    </a:lnTo>
                    <a:lnTo>
                      <a:pt x="406" y="496"/>
                    </a:lnTo>
                    <a:lnTo>
                      <a:pt x="406" y="496"/>
                    </a:lnTo>
                    <a:lnTo>
                      <a:pt x="403" y="497"/>
                    </a:lnTo>
                    <a:lnTo>
                      <a:pt x="399" y="497"/>
                    </a:lnTo>
                    <a:lnTo>
                      <a:pt x="399" y="497"/>
                    </a:lnTo>
                    <a:lnTo>
                      <a:pt x="358" y="496"/>
                    </a:lnTo>
                    <a:lnTo>
                      <a:pt x="316" y="494"/>
                    </a:lnTo>
                    <a:lnTo>
                      <a:pt x="236" y="489"/>
                    </a:lnTo>
                    <a:lnTo>
                      <a:pt x="236" y="489"/>
                    </a:lnTo>
                    <a:lnTo>
                      <a:pt x="144" y="483"/>
                    </a:lnTo>
                    <a:lnTo>
                      <a:pt x="98" y="481"/>
                    </a:lnTo>
                    <a:lnTo>
                      <a:pt x="52" y="481"/>
                    </a:lnTo>
                    <a:lnTo>
                      <a:pt x="52" y="481"/>
                    </a:lnTo>
                    <a:lnTo>
                      <a:pt x="20" y="481"/>
                    </a:lnTo>
                    <a:lnTo>
                      <a:pt x="19" y="481"/>
                    </a:lnTo>
                    <a:lnTo>
                      <a:pt x="19" y="481"/>
                    </a:lnTo>
                    <a:lnTo>
                      <a:pt x="14" y="481"/>
                    </a:lnTo>
                    <a:lnTo>
                      <a:pt x="10" y="478"/>
                    </a:lnTo>
                    <a:lnTo>
                      <a:pt x="6" y="476"/>
                    </a:lnTo>
                    <a:lnTo>
                      <a:pt x="4" y="474"/>
                    </a:lnTo>
                    <a:lnTo>
                      <a:pt x="2" y="471"/>
                    </a:lnTo>
                    <a:lnTo>
                      <a:pt x="1" y="468"/>
                    </a:lnTo>
                    <a:lnTo>
                      <a:pt x="0" y="461"/>
                    </a:lnTo>
                    <a:lnTo>
                      <a:pt x="0" y="461"/>
                    </a:lnTo>
                    <a:lnTo>
                      <a:pt x="1" y="454"/>
                    </a:lnTo>
                    <a:lnTo>
                      <a:pt x="2" y="451"/>
                    </a:lnTo>
                    <a:lnTo>
                      <a:pt x="4" y="446"/>
                    </a:lnTo>
                    <a:lnTo>
                      <a:pt x="6" y="443"/>
                    </a:lnTo>
                    <a:lnTo>
                      <a:pt x="10" y="441"/>
                    </a:lnTo>
                    <a:lnTo>
                      <a:pt x="15" y="439"/>
                    </a:lnTo>
                    <a:lnTo>
                      <a:pt x="21" y="438"/>
                    </a:lnTo>
                    <a:lnTo>
                      <a:pt x="21" y="438"/>
                    </a:lnTo>
                    <a:lnTo>
                      <a:pt x="53" y="438"/>
                    </a:lnTo>
                    <a:lnTo>
                      <a:pt x="53" y="438"/>
                    </a:lnTo>
                    <a:lnTo>
                      <a:pt x="98" y="439"/>
                    </a:lnTo>
                    <a:lnTo>
                      <a:pt x="144" y="440"/>
                    </a:lnTo>
                    <a:lnTo>
                      <a:pt x="234" y="446"/>
                    </a:lnTo>
                    <a:lnTo>
                      <a:pt x="234" y="446"/>
                    </a:lnTo>
                    <a:lnTo>
                      <a:pt x="315" y="452"/>
                    </a:lnTo>
                    <a:lnTo>
                      <a:pt x="357" y="454"/>
                    </a:lnTo>
                    <a:lnTo>
                      <a:pt x="399" y="455"/>
                    </a:lnTo>
                    <a:lnTo>
                      <a:pt x="399" y="455"/>
                    </a:lnTo>
                    <a:lnTo>
                      <a:pt x="403" y="456"/>
                    </a:lnTo>
                    <a:lnTo>
                      <a:pt x="420" y="459"/>
                    </a:lnTo>
                    <a:lnTo>
                      <a:pt x="418" y="442"/>
                    </a:lnTo>
                    <a:lnTo>
                      <a:pt x="418" y="442"/>
                    </a:lnTo>
                    <a:lnTo>
                      <a:pt x="411" y="337"/>
                    </a:lnTo>
                    <a:lnTo>
                      <a:pt x="408" y="283"/>
                    </a:lnTo>
                    <a:lnTo>
                      <a:pt x="406" y="231"/>
                    </a:lnTo>
                    <a:lnTo>
                      <a:pt x="404" y="178"/>
                    </a:lnTo>
                    <a:lnTo>
                      <a:pt x="403" y="125"/>
                    </a:lnTo>
                    <a:lnTo>
                      <a:pt x="404" y="72"/>
                    </a:lnTo>
                    <a:lnTo>
                      <a:pt x="405" y="20"/>
                    </a:lnTo>
                    <a:lnTo>
                      <a:pt x="405" y="20"/>
                    </a:lnTo>
                    <a:lnTo>
                      <a:pt x="406" y="15"/>
                    </a:lnTo>
                    <a:lnTo>
                      <a:pt x="408" y="11"/>
                    </a:lnTo>
                    <a:lnTo>
                      <a:pt x="410" y="6"/>
                    </a:lnTo>
                    <a:lnTo>
                      <a:pt x="413" y="4"/>
                    </a:lnTo>
                    <a:lnTo>
                      <a:pt x="417" y="2"/>
                    </a:lnTo>
                    <a:lnTo>
                      <a:pt x="421" y="0"/>
                    </a:lnTo>
                    <a:lnTo>
                      <a:pt x="428" y="0"/>
                    </a:lnTo>
                    <a:lnTo>
                      <a:pt x="428" y="0"/>
                    </a:lnTo>
                    <a:lnTo>
                      <a:pt x="432" y="0"/>
                    </a:lnTo>
                    <a:lnTo>
                      <a:pt x="436" y="1"/>
                    </a:lnTo>
                    <a:lnTo>
                      <a:pt x="440" y="3"/>
                    </a:lnTo>
                    <a:lnTo>
                      <a:pt x="443" y="5"/>
                    </a:lnTo>
                    <a:lnTo>
                      <a:pt x="443" y="5"/>
                    </a:lnTo>
                    <a:lnTo>
                      <a:pt x="445" y="8"/>
                    </a:lnTo>
                    <a:lnTo>
                      <a:pt x="446" y="12"/>
                    </a:lnTo>
                    <a:lnTo>
                      <a:pt x="447" y="15"/>
                    </a:lnTo>
                    <a:lnTo>
                      <a:pt x="447" y="19"/>
                    </a:lnTo>
                    <a:lnTo>
                      <a:pt x="447" y="19"/>
                    </a:lnTo>
                    <a:lnTo>
                      <a:pt x="445" y="78"/>
                    </a:lnTo>
                    <a:lnTo>
                      <a:pt x="445" y="137"/>
                    </a:lnTo>
                    <a:lnTo>
                      <a:pt x="446" y="196"/>
                    </a:lnTo>
                    <a:lnTo>
                      <a:pt x="448" y="255"/>
                    </a:lnTo>
                    <a:lnTo>
                      <a:pt x="452" y="313"/>
                    </a:lnTo>
                    <a:lnTo>
                      <a:pt x="456" y="372"/>
                    </a:lnTo>
                    <a:lnTo>
                      <a:pt x="464" y="488"/>
                    </a:lnTo>
                    <a:lnTo>
                      <a:pt x="464" y="488"/>
                    </a:lnTo>
                    <a:lnTo>
                      <a:pt x="473" y="629"/>
                    </a:lnTo>
                    <a:lnTo>
                      <a:pt x="474" y="640"/>
                    </a:lnTo>
                    <a:lnTo>
                      <a:pt x="485" y="641"/>
                    </a:lnTo>
                    <a:lnTo>
                      <a:pt x="485" y="641"/>
                    </a:lnTo>
                    <a:lnTo>
                      <a:pt x="564" y="644"/>
                    </a:lnTo>
                    <a:lnTo>
                      <a:pt x="564" y="644"/>
                    </a:lnTo>
                    <a:lnTo>
                      <a:pt x="698" y="651"/>
                    </a:lnTo>
                    <a:lnTo>
                      <a:pt x="834" y="658"/>
                    </a:lnTo>
                    <a:lnTo>
                      <a:pt x="901" y="663"/>
                    </a:lnTo>
                    <a:lnTo>
                      <a:pt x="969" y="669"/>
                    </a:lnTo>
                    <a:lnTo>
                      <a:pt x="1036" y="676"/>
                    </a:lnTo>
                    <a:lnTo>
                      <a:pt x="1104" y="683"/>
                    </a:lnTo>
                    <a:lnTo>
                      <a:pt x="1104" y="683"/>
                    </a:lnTo>
                    <a:lnTo>
                      <a:pt x="1110" y="684"/>
                    </a:lnTo>
                    <a:lnTo>
                      <a:pt x="1114" y="686"/>
                    </a:lnTo>
                    <a:lnTo>
                      <a:pt x="1118" y="689"/>
                    </a:lnTo>
                    <a:lnTo>
                      <a:pt x="1120" y="693"/>
                    </a:lnTo>
                    <a:lnTo>
                      <a:pt x="1123" y="696"/>
                    </a:lnTo>
                    <a:lnTo>
                      <a:pt x="1124" y="702"/>
                    </a:lnTo>
                    <a:lnTo>
                      <a:pt x="1125" y="706"/>
                    </a:lnTo>
                    <a:lnTo>
                      <a:pt x="1125" y="710"/>
                    </a:lnTo>
                    <a:lnTo>
                      <a:pt x="1125" y="710"/>
                    </a:lnTo>
                    <a:lnTo>
                      <a:pt x="1124" y="715"/>
                    </a:lnTo>
                    <a:lnTo>
                      <a:pt x="1122" y="720"/>
                    </a:lnTo>
                    <a:lnTo>
                      <a:pt x="1120" y="722"/>
                    </a:lnTo>
                    <a:lnTo>
                      <a:pt x="1118" y="724"/>
                    </a:lnTo>
                    <a:lnTo>
                      <a:pt x="1115" y="725"/>
                    </a:lnTo>
                    <a:lnTo>
                      <a:pt x="1111" y="725"/>
                    </a:lnTo>
                    <a:lnTo>
                      <a:pt x="1111" y="725"/>
                    </a:lnTo>
                    <a:lnTo>
                      <a:pt x="1107" y="725"/>
                    </a:lnTo>
                    <a:lnTo>
                      <a:pt x="1107" y="725"/>
                    </a:lnTo>
                    <a:lnTo>
                      <a:pt x="1053" y="719"/>
                    </a:lnTo>
                    <a:lnTo>
                      <a:pt x="998" y="714"/>
                    </a:lnTo>
                    <a:lnTo>
                      <a:pt x="892" y="705"/>
                    </a:lnTo>
                    <a:lnTo>
                      <a:pt x="786" y="697"/>
                    </a:lnTo>
                    <a:lnTo>
                      <a:pt x="684" y="692"/>
                    </a:lnTo>
                    <a:lnTo>
                      <a:pt x="671" y="691"/>
                    </a:lnTo>
                    <a:lnTo>
                      <a:pt x="672" y="705"/>
                    </a:lnTo>
                    <a:lnTo>
                      <a:pt x="672" y="705"/>
                    </a:lnTo>
                    <a:lnTo>
                      <a:pt x="677" y="779"/>
                    </a:lnTo>
                    <a:lnTo>
                      <a:pt x="683" y="852"/>
                    </a:lnTo>
                    <a:lnTo>
                      <a:pt x="683" y="852"/>
                    </a:lnTo>
                    <a:lnTo>
                      <a:pt x="689" y="918"/>
                    </a:lnTo>
                    <a:lnTo>
                      <a:pt x="694" y="987"/>
                    </a:lnTo>
                    <a:lnTo>
                      <a:pt x="696" y="1020"/>
                    </a:lnTo>
                    <a:lnTo>
                      <a:pt x="697" y="1054"/>
                    </a:lnTo>
                    <a:lnTo>
                      <a:pt x="698" y="1088"/>
                    </a:lnTo>
                    <a:lnTo>
                      <a:pt x="698" y="1122"/>
                    </a:lnTo>
                    <a:lnTo>
                      <a:pt x="698" y="1122"/>
                    </a:lnTo>
                    <a:lnTo>
                      <a:pt x="697" y="1127"/>
                    </a:lnTo>
                    <a:lnTo>
                      <a:pt x="695" y="1131"/>
                    </a:lnTo>
                    <a:lnTo>
                      <a:pt x="693" y="1135"/>
                    </a:lnTo>
                    <a:lnTo>
                      <a:pt x="690" y="1137"/>
                    </a:lnTo>
                    <a:lnTo>
                      <a:pt x="686" y="1140"/>
                    </a:lnTo>
                    <a:lnTo>
                      <a:pt x="683" y="1141"/>
                    </a:lnTo>
                    <a:lnTo>
                      <a:pt x="676" y="1142"/>
                    </a:lnTo>
                    <a:lnTo>
                      <a:pt x="676" y="114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solidFill>
                    <a:schemeClr val="bg1"/>
                  </a:solidFill>
                </a:endParaRPr>
              </a:p>
            </p:txBody>
          </p:sp>
        </p:grpSp>
      </p:grpSp>
      <p:sp>
        <p:nvSpPr>
          <p:cNvPr id="436" name="矩形 435"/>
          <p:cNvSpPr/>
          <p:nvPr/>
        </p:nvSpPr>
        <p:spPr>
          <a:xfrm>
            <a:off x="1711427" y="1960371"/>
            <a:ext cx="1496525" cy="461665"/>
          </a:xfrm>
          <a:prstGeom prst="rect">
            <a:avLst/>
          </a:prstGeom>
          <a:ln>
            <a:noFill/>
          </a:ln>
        </p:spPr>
        <p:txBody>
          <a:bodyPr wrap="square">
            <a:spAutoFit/>
          </a:bodyPr>
          <a:lstStyle/>
          <a:p>
            <a:r>
              <a:rPr lang="zh-CN" altLang="en-US" sz="2400" b="1" dirty="0">
                <a:latin typeface="方正静蕾简体" panose="02000000000000000000" pitchFamily="2" charset="-122"/>
                <a:ea typeface="方正静蕾简体" panose="02000000000000000000" pitchFamily="2" charset="-122"/>
              </a:rPr>
              <a:t>小标题</a:t>
            </a:r>
            <a:endParaRPr lang="en-US" altLang="zh-CN" sz="2400" b="1" dirty="0">
              <a:latin typeface="方正静蕾简体" panose="02000000000000000000" pitchFamily="2" charset="-122"/>
              <a:ea typeface="方正静蕾简体" panose="02000000000000000000" pitchFamily="2" charset="-122"/>
            </a:endParaRPr>
          </a:p>
        </p:txBody>
      </p:sp>
      <p:sp>
        <p:nvSpPr>
          <p:cNvPr id="437" name="Freeform 30"/>
          <p:cNvSpPr>
            <a:spLocks noEditPoints="1"/>
          </p:cNvSpPr>
          <p:nvPr/>
        </p:nvSpPr>
        <p:spPr bwMode="auto">
          <a:xfrm>
            <a:off x="1440535" y="203620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solidFill>
              <a:srgbClr val="6FCEC8"/>
            </a:solidFill>
          </a:ln>
        </p:spPr>
        <p:txBody>
          <a:bodyPr vert="horz" wrap="square" lIns="91440" tIns="45720" rIns="91440" bIns="45720" numCol="1" anchor="t" anchorCtr="0" compatLnSpc="1"/>
          <a:lstStyle/>
          <a:p>
            <a:endParaRPr lang="zh-CN" altLang="en-US">
              <a:solidFill>
                <a:schemeClr val="bg1"/>
              </a:solidFill>
            </a:endParaRPr>
          </a:p>
        </p:txBody>
      </p:sp>
      <p:sp>
        <p:nvSpPr>
          <p:cNvPr id="439" name="矩形 438"/>
          <p:cNvSpPr/>
          <p:nvPr/>
        </p:nvSpPr>
        <p:spPr>
          <a:xfrm>
            <a:off x="1701811" y="4123777"/>
            <a:ext cx="1496525" cy="461665"/>
          </a:xfrm>
          <a:prstGeom prst="rect">
            <a:avLst/>
          </a:prstGeom>
          <a:ln>
            <a:noFill/>
          </a:ln>
        </p:spPr>
        <p:txBody>
          <a:bodyPr wrap="square">
            <a:spAutoFit/>
          </a:bodyPr>
          <a:lstStyle/>
          <a:p>
            <a:r>
              <a:rPr lang="zh-CN" altLang="en-US" sz="2400" b="1" dirty="0">
                <a:latin typeface="方正静蕾简体" panose="02000000000000000000" pitchFamily="2" charset="-122"/>
                <a:ea typeface="方正静蕾简体" panose="02000000000000000000" pitchFamily="2" charset="-122"/>
              </a:rPr>
              <a:t>小标题</a:t>
            </a:r>
            <a:endParaRPr lang="en-US" altLang="zh-CN" sz="2400" b="1" dirty="0">
              <a:latin typeface="方正静蕾简体" panose="02000000000000000000" pitchFamily="2" charset="-122"/>
              <a:ea typeface="方正静蕾简体" panose="02000000000000000000" pitchFamily="2" charset="-122"/>
            </a:endParaRPr>
          </a:p>
        </p:txBody>
      </p:sp>
      <p:sp>
        <p:nvSpPr>
          <p:cNvPr id="440" name="Freeform 30"/>
          <p:cNvSpPr>
            <a:spLocks noEditPoints="1"/>
          </p:cNvSpPr>
          <p:nvPr/>
        </p:nvSpPr>
        <p:spPr bwMode="auto">
          <a:xfrm>
            <a:off x="1430919" y="4199612"/>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solidFill>
              <a:srgbClr val="6FCEC8"/>
            </a:solidFill>
          </a:ln>
        </p:spPr>
        <p:txBody>
          <a:bodyPr vert="horz" wrap="square" lIns="91440" tIns="45720" rIns="91440" bIns="45720" numCol="1" anchor="t" anchorCtr="0" compatLnSpc="1"/>
          <a:lstStyle/>
          <a:p>
            <a:endParaRPr lang="zh-CN" altLang="en-US">
              <a:solidFill>
                <a:schemeClr val="bg1"/>
              </a:solidFill>
            </a:endParaRPr>
          </a:p>
        </p:txBody>
      </p:sp>
      <p:sp>
        <p:nvSpPr>
          <p:cNvPr id="442" name="矩形 441"/>
          <p:cNvSpPr/>
          <p:nvPr/>
        </p:nvSpPr>
        <p:spPr>
          <a:xfrm>
            <a:off x="8417668" y="2033209"/>
            <a:ext cx="1496525" cy="461665"/>
          </a:xfrm>
          <a:prstGeom prst="rect">
            <a:avLst/>
          </a:prstGeom>
          <a:ln>
            <a:noFill/>
          </a:ln>
        </p:spPr>
        <p:txBody>
          <a:bodyPr wrap="square">
            <a:spAutoFit/>
          </a:bodyPr>
          <a:lstStyle/>
          <a:p>
            <a:r>
              <a:rPr lang="zh-CN" altLang="en-US" sz="2400" b="1" dirty="0">
                <a:latin typeface="方正静蕾简体" panose="02000000000000000000" pitchFamily="2" charset="-122"/>
                <a:ea typeface="方正静蕾简体" panose="02000000000000000000" pitchFamily="2" charset="-122"/>
              </a:rPr>
              <a:t>小标题</a:t>
            </a:r>
            <a:endParaRPr lang="en-US" altLang="zh-CN" sz="2400" b="1" dirty="0">
              <a:latin typeface="方正静蕾简体" panose="02000000000000000000" pitchFamily="2" charset="-122"/>
              <a:ea typeface="方正静蕾简体" panose="02000000000000000000" pitchFamily="2" charset="-122"/>
            </a:endParaRPr>
          </a:p>
        </p:txBody>
      </p:sp>
      <p:sp>
        <p:nvSpPr>
          <p:cNvPr id="443" name="Freeform 30"/>
          <p:cNvSpPr>
            <a:spLocks noEditPoints="1"/>
          </p:cNvSpPr>
          <p:nvPr/>
        </p:nvSpPr>
        <p:spPr bwMode="auto">
          <a:xfrm>
            <a:off x="8146776" y="2109044"/>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solidFill>
              <a:srgbClr val="6FCEC8"/>
            </a:solidFill>
          </a:ln>
        </p:spPr>
        <p:txBody>
          <a:bodyPr vert="horz" wrap="square" lIns="91440" tIns="45720" rIns="91440" bIns="45720" numCol="1" anchor="t" anchorCtr="0" compatLnSpc="1"/>
          <a:lstStyle/>
          <a:p>
            <a:endParaRPr lang="zh-CN" altLang="en-US">
              <a:solidFill>
                <a:schemeClr val="bg1"/>
              </a:solidFill>
            </a:endParaRPr>
          </a:p>
        </p:txBody>
      </p:sp>
      <p:sp>
        <p:nvSpPr>
          <p:cNvPr id="445" name="矩形 444"/>
          <p:cNvSpPr/>
          <p:nvPr/>
        </p:nvSpPr>
        <p:spPr>
          <a:xfrm>
            <a:off x="8408052" y="4196615"/>
            <a:ext cx="1496525" cy="461665"/>
          </a:xfrm>
          <a:prstGeom prst="rect">
            <a:avLst/>
          </a:prstGeom>
          <a:ln>
            <a:noFill/>
          </a:ln>
        </p:spPr>
        <p:txBody>
          <a:bodyPr wrap="square">
            <a:spAutoFit/>
          </a:bodyPr>
          <a:lstStyle/>
          <a:p>
            <a:r>
              <a:rPr lang="zh-CN" altLang="en-US" sz="2400" b="1" dirty="0">
                <a:latin typeface="方正静蕾简体" panose="02000000000000000000" pitchFamily="2" charset="-122"/>
                <a:ea typeface="方正静蕾简体" panose="02000000000000000000" pitchFamily="2" charset="-122"/>
              </a:rPr>
              <a:t>小标题</a:t>
            </a:r>
            <a:endParaRPr lang="en-US" altLang="zh-CN" sz="2400" b="1" dirty="0">
              <a:latin typeface="方正静蕾简体" panose="02000000000000000000" pitchFamily="2" charset="-122"/>
              <a:ea typeface="方正静蕾简体" panose="02000000000000000000" pitchFamily="2" charset="-122"/>
            </a:endParaRPr>
          </a:p>
        </p:txBody>
      </p:sp>
      <p:sp>
        <p:nvSpPr>
          <p:cNvPr id="446" name="Freeform 30"/>
          <p:cNvSpPr>
            <a:spLocks noEditPoints="1"/>
          </p:cNvSpPr>
          <p:nvPr/>
        </p:nvSpPr>
        <p:spPr bwMode="auto">
          <a:xfrm>
            <a:off x="8137160" y="4272450"/>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solidFill>
              <a:srgbClr val="6FCEC8"/>
            </a:solidFill>
          </a:ln>
        </p:spPr>
        <p:txBody>
          <a:bodyPr vert="horz" wrap="square" lIns="91440" tIns="45720" rIns="91440" bIns="45720" numCol="1" anchor="t" anchorCtr="0" compatLnSpc="1"/>
          <a:lstStyle/>
          <a:p>
            <a:endParaRPr lang="zh-CN" altLang="en-US">
              <a:solidFill>
                <a:schemeClr val="bg1"/>
              </a:solidFill>
            </a:endParaRPr>
          </a:p>
        </p:txBody>
      </p:sp>
      <p:grpSp>
        <p:nvGrpSpPr>
          <p:cNvPr id="447" name="组合 446"/>
          <p:cNvGrpSpPr/>
          <p:nvPr/>
        </p:nvGrpSpPr>
        <p:grpSpPr>
          <a:xfrm>
            <a:off x="5388469" y="2992947"/>
            <a:ext cx="1204998" cy="1604309"/>
            <a:chOff x="3213101" y="3067051"/>
            <a:chExt cx="541337" cy="720725"/>
          </a:xfrm>
          <a:solidFill>
            <a:srgbClr val="A77FC6"/>
          </a:solidFill>
        </p:grpSpPr>
        <p:sp>
          <p:nvSpPr>
            <p:cNvPr id="448" name="Freeform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49" name="Freeform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50" name="Freeform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51" name="Freeform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52" name="Freeform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53" name="Freeform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54" name="Freeform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55" name="Freeform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56" name="Freeform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57" name="Freeform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58" name="Freeform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59" name="Freeform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60" name="Freeform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61" name="Freeform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62" name="Freeform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63" name="Freeform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64" name="Freeform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65" name="Freeform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66" name="Freeform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67" name="Freeform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68" name="Freeform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69" name="Freeform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70" name="Freeform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71" name="Freeform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72" name="Freeform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73" name="Freeform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74" name="Freeform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75" name="Freeform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76" name="Freeform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77" name="Freeform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78" name="Freeform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79" name="Freeform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80" name="Freeform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81" name="Freeform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82" name="Freeform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83" name="Freeform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84" name="Freeform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85" name="Freeform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86" name="Freeform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87" name="Freeform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88" name="Freeform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89" name="Freeform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90" name="Freeform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91" name="Freeform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92" name="Freeform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93" name="Freeform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94" name="Freeform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95" name="Freeform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96" name="Freeform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97" name="Freeform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98" name="Freeform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grpSp>
      <p:sp>
        <p:nvSpPr>
          <p:cNvPr id="499" name="文本框 498"/>
          <p:cNvSpPr txBox="1"/>
          <p:nvPr/>
        </p:nvSpPr>
        <p:spPr>
          <a:xfrm>
            <a:off x="1424669" y="2390816"/>
            <a:ext cx="2600829" cy="830997"/>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500" name="文本框 499"/>
          <p:cNvSpPr txBox="1"/>
          <p:nvPr/>
        </p:nvSpPr>
        <p:spPr>
          <a:xfrm>
            <a:off x="1385503" y="4557086"/>
            <a:ext cx="2600829" cy="830997"/>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501" name="文本框 500"/>
          <p:cNvSpPr txBox="1"/>
          <p:nvPr/>
        </p:nvSpPr>
        <p:spPr>
          <a:xfrm>
            <a:off x="8170318" y="2488167"/>
            <a:ext cx="2600829" cy="830997"/>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502" name="文本框 501"/>
          <p:cNvSpPr txBox="1"/>
          <p:nvPr/>
        </p:nvSpPr>
        <p:spPr>
          <a:xfrm>
            <a:off x="8131152" y="4654437"/>
            <a:ext cx="2600829" cy="830997"/>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465046" y="204604"/>
            <a:ext cx="11261908" cy="1283002"/>
          </a:xfrm>
          <a:prstGeom prst="rect">
            <a:avLst/>
          </a:prstGeom>
        </p:spPr>
      </p:pic>
      <p:sp>
        <p:nvSpPr>
          <p:cNvPr id="8" name="文本框 7"/>
          <p:cNvSpPr txBox="1"/>
          <p:nvPr/>
        </p:nvSpPr>
        <p:spPr>
          <a:xfrm>
            <a:off x="1893017" y="390829"/>
            <a:ext cx="3538792" cy="707886"/>
          </a:xfrm>
          <a:prstGeom prst="rect">
            <a:avLst/>
          </a:prstGeom>
          <a:noFill/>
        </p:spPr>
        <p:txBody>
          <a:bodyPr wrap="square" rtlCol="0">
            <a:spAutoFit/>
          </a:bodyPr>
          <a:lstStyle/>
          <a:p>
            <a:r>
              <a:rPr lang="zh-CN" altLang="en-US" sz="4000" b="1" dirty="0">
                <a:latin typeface="方正静蕾简体" panose="02000000000000000000" pitchFamily="2" charset="-122"/>
                <a:ea typeface="方正静蕾简体" panose="02000000000000000000" pitchFamily="2" charset="-122"/>
              </a:rPr>
              <a:t>这里是小标题</a:t>
            </a:r>
          </a:p>
        </p:txBody>
      </p:sp>
      <p:pic>
        <p:nvPicPr>
          <p:cNvPr id="20" name="图片 19"/>
          <p:cNvPicPr>
            <a:picLocks noChangeAspect="1"/>
          </p:cNvPicPr>
          <p:nvPr/>
        </p:nvPicPr>
        <p:blipFill>
          <a:blip r:embed="rId3"/>
          <a:stretch>
            <a:fillRect/>
          </a:stretch>
        </p:blipFill>
        <p:spPr>
          <a:xfrm>
            <a:off x="1357400" y="2425176"/>
            <a:ext cx="8563953" cy="2786913"/>
          </a:xfrm>
          <a:prstGeom prst="rect">
            <a:avLst/>
          </a:prstGeom>
        </p:spPr>
      </p:pic>
      <p:grpSp>
        <p:nvGrpSpPr>
          <p:cNvPr id="3" name="Group 4"/>
          <p:cNvGrpSpPr>
            <a:grpSpLocks noChangeAspect="1"/>
          </p:cNvGrpSpPr>
          <p:nvPr/>
        </p:nvGrpSpPr>
        <p:grpSpPr bwMode="auto">
          <a:xfrm rot="9860699">
            <a:off x="1466528" y="2772016"/>
            <a:ext cx="1836737" cy="1384300"/>
            <a:chOff x="1011" y="1724"/>
            <a:chExt cx="1157" cy="872"/>
          </a:xfrm>
        </p:grpSpPr>
        <p:sp>
          <p:nvSpPr>
            <p:cNvPr id="4" name="AutoShape 3"/>
            <p:cNvSpPr>
              <a:spLocks noChangeAspect="1" noChangeArrowheads="1" noTextEdit="1"/>
            </p:cNvSpPr>
            <p:nvPr/>
          </p:nvSpPr>
          <p:spPr bwMode="auto">
            <a:xfrm>
              <a:off x="1011" y="1724"/>
              <a:ext cx="1157"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 name="Freeform 5"/>
            <p:cNvSpPr/>
            <p:nvPr/>
          </p:nvSpPr>
          <p:spPr bwMode="auto">
            <a:xfrm>
              <a:off x="1709" y="2146"/>
              <a:ext cx="453" cy="290"/>
            </a:xfrm>
            <a:custGeom>
              <a:avLst/>
              <a:gdLst>
                <a:gd name="T0" fmla="*/ 80 w 80"/>
                <a:gd name="T1" fmla="*/ 15 h 51"/>
                <a:gd name="T2" fmla="*/ 80 w 80"/>
                <a:gd name="T3" fmla="*/ 15 h 51"/>
                <a:gd name="T4" fmla="*/ 79 w 80"/>
                <a:gd name="T5" fmla="*/ 16 h 51"/>
                <a:gd name="T6" fmla="*/ 20 w 80"/>
                <a:gd name="T7" fmla="*/ 50 h 51"/>
                <a:gd name="T8" fmla="*/ 19 w 80"/>
                <a:gd name="T9" fmla="*/ 51 h 51"/>
                <a:gd name="T10" fmla="*/ 18 w 80"/>
                <a:gd name="T11" fmla="*/ 50 h 51"/>
                <a:gd name="T12" fmla="*/ 0 w 80"/>
                <a:gd name="T13" fmla="*/ 33 h 51"/>
                <a:gd name="T14" fmla="*/ 1 w 80"/>
                <a:gd name="T15" fmla="*/ 32 h 51"/>
                <a:gd name="T16" fmla="*/ 3 w 80"/>
                <a:gd name="T17" fmla="*/ 31 h 51"/>
                <a:gd name="T18" fmla="*/ 19 w 80"/>
                <a:gd name="T19" fmla="*/ 46 h 51"/>
                <a:gd name="T20" fmla="*/ 74 w 80"/>
                <a:gd name="T21" fmla="*/ 15 h 51"/>
                <a:gd name="T22" fmla="*/ 45 w 80"/>
                <a:gd name="T23" fmla="*/ 4 h 51"/>
                <a:gd name="T24" fmla="*/ 3 w 80"/>
                <a:gd name="T25" fmla="*/ 31 h 51"/>
                <a:gd name="T26" fmla="*/ 10 w 80"/>
                <a:gd name="T27" fmla="*/ 27 h 51"/>
                <a:gd name="T28" fmla="*/ 11 w 80"/>
                <a:gd name="T29" fmla="*/ 25 h 51"/>
                <a:gd name="T30" fmla="*/ 11 w 80"/>
                <a:gd name="T31" fmla="*/ 24 h 51"/>
                <a:gd name="T32" fmla="*/ 10 w 80"/>
                <a:gd name="T33" fmla="*/ 22 h 51"/>
                <a:gd name="T34" fmla="*/ 44 w 80"/>
                <a:gd name="T35" fmla="*/ 0 h 51"/>
                <a:gd name="T36" fmla="*/ 46 w 80"/>
                <a:gd name="T37" fmla="*/ 0 h 51"/>
                <a:gd name="T38" fmla="*/ 79 w 80"/>
                <a:gd name="T39" fmla="*/ 13 h 51"/>
                <a:gd name="T40" fmla="*/ 80 w 80"/>
                <a:gd name="T41" fmla="*/ 1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51">
                  <a:moveTo>
                    <a:pt x="80" y="15"/>
                  </a:moveTo>
                  <a:cubicBezTo>
                    <a:pt x="80" y="15"/>
                    <a:pt x="80" y="15"/>
                    <a:pt x="80" y="15"/>
                  </a:cubicBezTo>
                  <a:cubicBezTo>
                    <a:pt x="80" y="15"/>
                    <a:pt x="80" y="16"/>
                    <a:pt x="79" y="16"/>
                  </a:cubicBezTo>
                  <a:cubicBezTo>
                    <a:pt x="20" y="50"/>
                    <a:pt x="20" y="50"/>
                    <a:pt x="20" y="50"/>
                  </a:cubicBezTo>
                  <a:cubicBezTo>
                    <a:pt x="20" y="50"/>
                    <a:pt x="19" y="51"/>
                    <a:pt x="19" y="51"/>
                  </a:cubicBezTo>
                  <a:cubicBezTo>
                    <a:pt x="18" y="51"/>
                    <a:pt x="18" y="50"/>
                    <a:pt x="18" y="50"/>
                  </a:cubicBezTo>
                  <a:cubicBezTo>
                    <a:pt x="0" y="33"/>
                    <a:pt x="0" y="33"/>
                    <a:pt x="0" y="33"/>
                  </a:cubicBezTo>
                  <a:cubicBezTo>
                    <a:pt x="1" y="32"/>
                    <a:pt x="1" y="32"/>
                    <a:pt x="1" y="32"/>
                  </a:cubicBezTo>
                  <a:cubicBezTo>
                    <a:pt x="3" y="31"/>
                    <a:pt x="3" y="31"/>
                    <a:pt x="3" y="31"/>
                  </a:cubicBezTo>
                  <a:cubicBezTo>
                    <a:pt x="19" y="46"/>
                    <a:pt x="19" y="46"/>
                    <a:pt x="19" y="46"/>
                  </a:cubicBezTo>
                  <a:cubicBezTo>
                    <a:pt x="74" y="15"/>
                    <a:pt x="74" y="15"/>
                    <a:pt x="74" y="15"/>
                  </a:cubicBezTo>
                  <a:cubicBezTo>
                    <a:pt x="45" y="4"/>
                    <a:pt x="45" y="4"/>
                    <a:pt x="45" y="4"/>
                  </a:cubicBezTo>
                  <a:cubicBezTo>
                    <a:pt x="3" y="31"/>
                    <a:pt x="3" y="31"/>
                    <a:pt x="3" y="31"/>
                  </a:cubicBezTo>
                  <a:cubicBezTo>
                    <a:pt x="10" y="27"/>
                    <a:pt x="10" y="27"/>
                    <a:pt x="10" y="27"/>
                  </a:cubicBezTo>
                  <a:cubicBezTo>
                    <a:pt x="11" y="26"/>
                    <a:pt x="11" y="26"/>
                    <a:pt x="11" y="25"/>
                  </a:cubicBezTo>
                  <a:cubicBezTo>
                    <a:pt x="11" y="25"/>
                    <a:pt x="11" y="25"/>
                    <a:pt x="11" y="24"/>
                  </a:cubicBezTo>
                  <a:cubicBezTo>
                    <a:pt x="11" y="24"/>
                    <a:pt x="10" y="24"/>
                    <a:pt x="10" y="22"/>
                  </a:cubicBezTo>
                  <a:cubicBezTo>
                    <a:pt x="44" y="0"/>
                    <a:pt x="44" y="0"/>
                    <a:pt x="44" y="0"/>
                  </a:cubicBezTo>
                  <a:cubicBezTo>
                    <a:pt x="45" y="0"/>
                    <a:pt x="45" y="0"/>
                    <a:pt x="46" y="0"/>
                  </a:cubicBezTo>
                  <a:cubicBezTo>
                    <a:pt x="79" y="13"/>
                    <a:pt x="79" y="13"/>
                    <a:pt x="79" y="13"/>
                  </a:cubicBezTo>
                  <a:cubicBezTo>
                    <a:pt x="80" y="13"/>
                    <a:pt x="80" y="14"/>
                    <a:pt x="80"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1663" y="1912"/>
              <a:ext cx="335" cy="234"/>
            </a:xfrm>
            <a:custGeom>
              <a:avLst/>
              <a:gdLst>
                <a:gd name="T0" fmla="*/ 59 w 59"/>
                <a:gd name="T1" fmla="*/ 2 h 41"/>
                <a:gd name="T2" fmla="*/ 59 w 59"/>
                <a:gd name="T3" fmla="*/ 2 h 41"/>
                <a:gd name="T4" fmla="*/ 58 w 59"/>
                <a:gd name="T5" fmla="*/ 4 h 41"/>
                <a:gd name="T6" fmla="*/ 8 w 59"/>
                <a:gd name="T7" fmla="*/ 41 h 41"/>
                <a:gd name="T8" fmla="*/ 6 w 59"/>
                <a:gd name="T9" fmla="*/ 38 h 41"/>
                <a:gd name="T10" fmla="*/ 51 w 59"/>
                <a:gd name="T11" fmla="*/ 5 h 41"/>
                <a:gd name="T12" fmla="*/ 30 w 59"/>
                <a:gd name="T13" fmla="*/ 7 h 41"/>
                <a:gd name="T14" fmla="*/ 3 w 59"/>
                <a:gd name="T15" fmla="*/ 32 h 41"/>
                <a:gd name="T16" fmla="*/ 0 w 59"/>
                <a:gd name="T17" fmla="*/ 29 h 41"/>
                <a:gd name="T18" fmla="*/ 27 w 59"/>
                <a:gd name="T19" fmla="*/ 4 h 41"/>
                <a:gd name="T20" fmla="*/ 29 w 59"/>
                <a:gd name="T21" fmla="*/ 3 h 41"/>
                <a:gd name="T22" fmla="*/ 57 w 59"/>
                <a:gd name="T23" fmla="*/ 1 h 41"/>
                <a:gd name="T24" fmla="*/ 59 w 59"/>
                <a:gd name="T25"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41">
                  <a:moveTo>
                    <a:pt x="59" y="2"/>
                  </a:moveTo>
                  <a:cubicBezTo>
                    <a:pt x="59" y="2"/>
                    <a:pt x="59" y="2"/>
                    <a:pt x="59" y="2"/>
                  </a:cubicBezTo>
                  <a:cubicBezTo>
                    <a:pt x="59" y="3"/>
                    <a:pt x="59" y="4"/>
                    <a:pt x="58" y="4"/>
                  </a:cubicBezTo>
                  <a:cubicBezTo>
                    <a:pt x="8" y="41"/>
                    <a:pt x="8" y="41"/>
                    <a:pt x="8" y="41"/>
                  </a:cubicBezTo>
                  <a:cubicBezTo>
                    <a:pt x="7" y="40"/>
                    <a:pt x="7" y="39"/>
                    <a:pt x="6" y="38"/>
                  </a:cubicBezTo>
                  <a:cubicBezTo>
                    <a:pt x="51" y="5"/>
                    <a:pt x="51" y="5"/>
                    <a:pt x="51" y="5"/>
                  </a:cubicBezTo>
                  <a:cubicBezTo>
                    <a:pt x="30" y="7"/>
                    <a:pt x="30" y="7"/>
                    <a:pt x="30" y="7"/>
                  </a:cubicBezTo>
                  <a:cubicBezTo>
                    <a:pt x="3" y="32"/>
                    <a:pt x="3" y="32"/>
                    <a:pt x="3" y="32"/>
                  </a:cubicBezTo>
                  <a:cubicBezTo>
                    <a:pt x="2" y="31"/>
                    <a:pt x="1" y="30"/>
                    <a:pt x="0" y="29"/>
                  </a:cubicBezTo>
                  <a:cubicBezTo>
                    <a:pt x="27" y="4"/>
                    <a:pt x="27" y="4"/>
                    <a:pt x="27" y="4"/>
                  </a:cubicBezTo>
                  <a:cubicBezTo>
                    <a:pt x="28" y="4"/>
                    <a:pt x="28" y="4"/>
                    <a:pt x="29" y="3"/>
                  </a:cubicBezTo>
                  <a:cubicBezTo>
                    <a:pt x="57" y="1"/>
                    <a:pt x="57" y="1"/>
                    <a:pt x="57" y="1"/>
                  </a:cubicBezTo>
                  <a:cubicBezTo>
                    <a:pt x="58" y="0"/>
                    <a:pt x="59" y="1"/>
                    <a:pt x="59"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1697" y="2271"/>
              <a:ext cx="74" cy="57"/>
            </a:xfrm>
            <a:custGeom>
              <a:avLst/>
              <a:gdLst>
                <a:gd name="T0" fmla="*/ 13 w 13"/>
                <a:gd name="T1" fmla="*/ 2 h 10"/>
                <a:gd name="T2" fmla="*/ 13 w 13"/>
                <a:gd name="T3" fmla="*/ 3 h 10"/>
                <a:gd name="T4" fmla="*/ 12 w 13"/>
                <a:gd name="T5" fmla="*/ 5 h 10"/>
                <a:gd name="T6" fmla="*/ 5 w 13"/>
                <a:gd name="T7" fmla="*/ 9 h 10"/>
                <a:gd name="T8" fmla="*/ 3 w 13"/>
                <a:gd name="T9" fmla="*/ 10 h 10"/>
                <a:gd name="T10" fmla="*/ 3 w 13"/>
                <a:gd name="T11" fmla="*/ 9 h 10"/>
                <a:gd name="T12" fmla="*/ 2 w 13"/>
                <a:gd name="T13" fmla="*/ 9 h 10"/>
                <a:gd name="T14" fmla="*/ 1 w 13"/>
                <a:gd name="T15" fmla="*/ 10 h 10"/>
                <a:gd name="T16" fmla="*/ 1 w 13"/>
                <a:gd name="T17" fmla="*/ 8 h 10"/>
                <a:gd name="T18" fmla="*/ 1 w 13"/>
                <a:gd name="T19" fmla="*/ 7 h 10"/>
                <a:gd name="T20" fmla="*/ 1 w 13"/>
                <a:gd name="T21" fmla="*/ 7 h 10"/>
                <a:gd name="T22" fmla="*/ 3 w 13"/>
                <a:gd name="T23" fmla="*/ 6 h 10"/>
                <a:gd name="T24" fmla="*/ 12 w 13"/>
                <a:gd name="T25" fmla="*/ 0 h 10"/>
                <a:gd name="T26" fmla="*/ 13 w 13"/>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0">
                  <a:moveTo>
                    <a:pt x="13" y="2"/>
                  </a:moveTo>
                  <a:cubicBezTo>
                    <a:pt x="13" y="3"/>
                    <a:pt x="13" y="3"/>
                    <a:pt x="13" y="3"/>
                  </a:cubicBezTo>
                  <a:cubicBezTo>
                    <a:pt x="13" y="4"/>
                    <a:pt x="13" y="4"/>
                    <a:pt x="12" y="5"/>
                  </a:cubicBezTo>
                  <a:cubicBezTo>
                    <a:pt x="5" y="9"/>
                    <a:pt x="5" y="9"/>
                    <a:pt x="5" y="9"/>
                  </a:cubicBezTo>
                  <a:cubicBezTo>
                    <a:pt x="3" y="10"/>
                    <a:pt x="3" y="10"/>
                    <a:pt x="3" y="10"/>
                  </a:cubicBezTo>
                  <a:cubicBezTo>
                    <a:pt x="3" y="9"/>
                    <a:pt x="3" y="9"/>
                    <a:pt x="3" y="9"/>
                  </a:cubicBezTo>
                  <a:cubicBezTo>
                    <a:pt x="2" y="9"/>
                    <a:pt x="2" y="9"/>
                    <a:pt x="2" y="9"/>
                  </a:cubicBezTo>
                  <a:cubicBezTo>
                    <a:pt x="1" y="10"/>
                    <a:pt x="1" y="10"/>
                    <a:pt x="1" y="10"/>
                  </a:cubicBezTo>
                  <a:cubicBezTo>
                    <a:pt x="1" y="10"/>
                    <a:pt x="0" y="9"/>
                    <a:pt x="1" y="8"/>
                  </a:cubicBezTo>
                  <a:cubicBezTo>
                    <a:pt x="1" y="8"/>
                    <a:pt x="1" y="7"/>
                    <a:pt x="1" y="7"/>
                  </a:cubicBezTo>
                  <a:cubicBezTo>
                    <a:pt x="1" y="7"/>
                    <a:pt x="1" y="7"/>
                    <a:pt x="1" y="7"/>
                  </a:cubicBezTo>
                  <a:cubicBezTo>
                    <a:pt x="3" y="6"/>
                    <a:pt x="3" y="6"/>
                    <a:pt x="3" y="6"/>
                  </a:cubicBezTo>
                  <a:cubicBezTo>
                    <a:pt x="12" y="0"/>
                    <a:pt x="12" y="0"/>
                    <a:pt x="12" y="0"/>
                  </a:cubicBezTo>
                  <a:cubicBezTo>
                    <a:pt x="12" y="2"/>
                    <a:pt x="13" y="2"/>
                    <a:pt x="13"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1686" y="2146"/>
              <a:ext cx="79" cy="159"/>
            </a:xfrm>
            <a:custGeom>
              <a:avLst/>
              <a:gdLst>
                <a:gd name="T0" fmla="*/ 14 w 14"/>
                <a:gd name="T1" fmla="*/ 22 h 28"/>
                <a:gd name="T2" fmla="*/ 5 w 14"/>
                <a:gd name="T3" fmla="*/ 28 h 28"/>
                <a:gd name="T4" fmla="*/ 11 w 14"/>
                <a:gd name="T5" fmla="*/ 24 h 28"/>
                <a:gd name="T6" fmla="*/ 1 w 14"/>
                <a:gd name="T7" fmla="*/ 3 h 28"/>
                <a:gd name="T8" fmla="*/ 0 w 14"/>
                <a:gd name="T9" fmla="*/ 1 h 28"/>
                <a:gd name="T10" fmla="*/ 0 w 14"/>
                <a:gd name="T11" fmla="*/ 1 h 28"/>
                <a:gd name="T12" fmla="*/ 1 w 14"/>
                <a:gd name="T13" fmla="*/ 1 h 28"/>
                <a:gd name="T14" fmla="*/ 3 w 14"/>
                <a:gd name="T15" fmla="*/ 1 h 28"/>
                <a:gd name="T16" fmla="*/ 4 w 14"/>
                <a:gd name="T17" fmla="*/ 0 h 28"/>
                <a:gd name="T18" fmla="*/ 5 w 14"/>
                <a:gd name="T19" fmla="*/ 1 h 28"/>
                <a:gd name="T20" fmla="*/ 14 w 14"/>
                <a:gd name="T21"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8">
                  <a:moveTo>
                    <a:pt x="14" y="22"/>
                  </a:moveTo>
                  <a:cubicBezTo>
                    <a:pt x="5" y="28"/>
                    <a:pt x="5" y="28"/>
                    <a:pt x="5" y="28"/>
                  </a:cubicBezTo>
                  <a:cubicBezTo>
                    <a:pt x="11" y="24"/>
                    <a:pt x="11" y="24"/>
                    <a:pt x="11" y="24"/>
                  </a:cubicBezTo>
                  <a:cubicBezTo>
                    <a:pt x="10" y="21"/>
                    <a:pt x="6" y="12"/>
                    <a:pt x="1" y="3"/>
                  </a:cubicBezTo>
                  <a:cubicBezTo>
                    <a:pt x="1" y="2"/>
                    <a:pt x="0" y="1"/>
                    <a:pt x="0" y="1"/>
                  </a:cubicBezTo>
                  <a:cubicBezTo>
                    <a:pt x="0" y="1"/>
                    <a:pt x="0" y="1"/>
                    <a:pt x="0" y="1"/>
                  </a:cubicBezTo>
                  <a:cubicBezTo>
                    <a:pt x="0" y="1"/>
                    <a:pt x="1" y="1"/>
                    <a:pt x="1" y="1"/>
                  </a:cubicBezTo>
                  <a:cubicBezTo>
                    <a:pt x="2" y="1"/>
                    <a:pt x="2" y="1"/>
                    <a:pt x="3" y="1"/>
                  </a:cubicBezTo>
                  <a:cubicBezTo>
                    <a:pt x="4" y="0"/>
                    <a:pt x="4" y="0"/>
                    <a:pt x="4" y="0"/>
                  </a:cubicBezTo>
                  <a:cubicBezTo>
                    <a:pt x="4" y="0"/>
                    <a:pt x="4" y="1"/>
                    <a:pt x="5" y="1"/>
                  </a:cubicBezTo>
                  <a:cubicBezTo>
                    <a:pt x="9" y="10"/>
                    <a:pt x="13" y="18"/>
                    <a:pt x="14" y="2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1703" y="2322"/>
              <a:ext cx="11" cy="12"/>
            </a:xfrm>
            <a:custGeom>
              <a:avLst/>
              <a:gdLst>
                <a:gd name="T0" fmla="*/ 11 w 11"/>
                <a:gd name="T1" fmla="*/ 0 h 12"/>
                <a:gd name="T2" fmla="*/ 11 w 11"/>
                <a:gd name="T3" fmla="*/ 6 h 12"/>
                <a:gd name="T4" fmla="*/ 6 w 11"/>
                <a:gd name="T5" fmla="*/ 12 h 12"/>
                <a:gd name="T6" fmla="*/ 0 w 11"/>
                <a:gd name="T7" fmla="*/ 6 h 12"/>
                <a:gd name="T8" fmla="*/ 6 w 11"/>
                <a:gd name="T9" fmla="*/ 0 h 12"/>
                <a:gd name="T10" fmla="*/ 11 w 11"/>
                <a:gd name="T11" fmla="*/ 0 h 12"/>
              </a:gdLst>
              <a:ahLst/>
              <a:cxnLst>
                <a:cxn ang="0">
                  <a:pos x="T0" y="T1"/>
                </a:cxn>
                <a:cxn ang="0">
                  <a:pos x="T2" y="T3"/>
                </a:cxn>
                <a:cxn ang="0">
                  <a:pos x="T4" y="T5"/>
                </a:cxn>
                <a:cxn ang="0">
                  <a:pos x="T6" y="T7"/>
                </a:cxn>
                <a:cxn ang="0">
                  <a:pos x="T8" y="T9"/>
                </a:cxn>
                <a:cxn ang="0">
                  <a:pos x="T10" y="T11"/>
                </a:cxn>
              </a:cxnLst>
              <a:rect l="0" t="0" r="r" b="b"/>
              <a:pathLst>
                <a:path w="11" h="12">
                  <a:moveTo>
                    <a:pt x="11" y="0"/>
                  </a:moveTo>
                  <a:lnTo>
                    <a:pt x="11" y="6"/>
                  </a:lnTo>
                  <a:lnTo>
                    <a:pt x="6" y="12"/>
                  </a:lnTo>
                  <a:lnTo>
                    <a:pt x="0" y="6"/>
                  </a:lnTo>
                  <a:lnTo>
                    <a:pt x="6"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a:off x="1414" y="1724"/>
              <a:ext cx="300" cy="342"/>
            </a:xfrm>
            <a:custGeom>
              <a:avLst/>
              <a:gdLst>
                <a:gd name="T0" fmla="*/ 53 w 53"/>
                <a:gd name="T1" fmla="*/ 24 h 60"/>
                <a:gd name="T2" fmla="*/ 52 w 53"/>
                <a:gd name="T3" fmla="*/ 27 h 60"/>
                <a:gd name="T4" fmla="*/ 27 w 53"/>
                <a:gd name="T5" fmla="*/ 45 h 60"/>
                <a:gd name="T6" fmla="*/ 24 w 53"/>
                <a:gd name="T7" fmla="*/ 44 h 60"/>
                <a:gd name="T8" fmla="*/ 22 w 53"/>
                <a:gd name="T9" fmla="*/ 44 h 60"/>
                <a:gd name="T10" fmla="*/ 49 w 53"/>
                <a:gd name="T11" fmla="*/ 24 h 60"/>
                <a:gd name="T12" fmla="*/ 41 w 53"/>
                <a:gd name="T13" fmla="*/ 4 h 60"/>
                <a:gd name="T14" fmla="*/ 4 w 53"/>
                <a:gd name="T15" fmla="*/ 24 h 60"/>
                <a:gd name="T16" fmla="*/ 5 w 53"/>
                <a:gd name="T17" fmla="*/ 57 h 60"/>
                <a:gd name="T18" fmla="*/ 1 w 53"/>
                <a:gd name="T19" fmla="*/ 60 h 60"/>
                <a:gd name="T20" fmla="*/ 0 w 53"/>
                <a:gd name="T21" fmla="*/ 23 h 60"/>
                <a:gd name="T22" fmla="*/ 1 w 53"/>
                <a:gd name="T23" fmla="*/ 22 h 60"/>
                <a:gd name="T24" fmla="*/ 41 w 53"/>
                <a:gd name="T25" fmla="*/ 0 h 60"/>
                <a:gd name="T26" fmla="*/ 43 w 53"/>
                <a:gd name="T27" fmla="*/ 0 h 60"/>
                <a:gd name="T28" fmla="*/ 44 w 53"/>
                <a:gd name="T29" fmla="*/ 1 h 60"/>
                <a:gd name="T30" fmla="*/ 53 w 53"/>
                <a:gd name="T31"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60">
                  <a:moveTo>
                    <a:pt x="53" y="24"/>
                  </a:moveTo>
                  <a:cubicBezTo>
                    <a:pt x="53" y="25"/>
                    <a:pt x="53" y="26"/>
                    <a:pt x="52" y="27"/>
                  </a:cubicBezTo>
                  <a:cubicBezTo>
                    <a:pt x="27" y="45"/>
                    <a:pt x="27" y="45"/>
                    <a:pt x="27" y="45"/>
                  </a:cubicBezTo>
                  <a:cubicBezTo>
                    <a:pt x="26" y="45"/>
                    <a:pt x="25" y="44"/>
                    <a:pt x="24" y="44"/>
                  </a:cubicBezTo>
                  <a:cubicBezTo>
                    <a:pt x="23" y="43"/>
                    <a:pt x="23" y="43"/>
                    <a:pt x="22" y="44"/>
                  </a:cubicBezTo>
                  <a:cubicBezTo>
                    <a:pt x="49" y="24"/>
                    <a:pt x="49" y="24"/>
                    <a:pt x="49" y="24"/>
                  </a:cubicBezTo>
                  <a:cubicBezTo>
                    <a:pt x="41" y="4"/>
                    <a:pt x="41" y="4"/>
                    <a:pt x="41" y="4"/>
                  </a:cubicBezTo>
                  <a:cubicBezTo>
                    <a:pt x="4" y="24"/>
                    <a:pt x="4" y="24"/>
                    <a:pt x="4" y="24"/>
                  </a:cubicBezTo>
                  <a:cubicBezTo>
                    <a:pt x="5" y="57"/>
                    <a:pt x="5" y="57"/>
                    <a:pt x="5" y="57"/>
                  </a:cubicBezTo>
                  <a:cubicBezTo>
                    <a:pt x="1" y="60"/>
                    <a:pt x="1" y="60"/>
                    <a:pt x="1" y="60"/>
                  </a:cubicBezTo>
                  <a:cubicBezTo>
                    <a:pt x="0" y="23"/>
                    <a:pt x="0" y="23"/>
                    <a:pt x="0" y="23"/>
                  </a:cubicBezTo>
                  <a:cubicBezTo>
                    <a:pt x="0" y="23"/>
                    <a:pt x="1" y="22"/>
                    <a:pt x="1" y="22"/>
                  </a:cubicBezTo>
                  <a:cubicBezTo>
                    <a:pt x="41" y="0"/>
                    <a:pt x="41" y="0"/>
                    <a:pt x="41" y="0"/>
                  </a:cubicBezTo>
                  <a:cubicBezTo>
                    <a:pt x="42" y="0"/>
                    <a:pt x="42" y="0"/>
                    <a:pt x="43" y="0"/>
                  </a:cubicBezTo>
                  <a:cubicBezTo>
                    <a:pt x="43" y="0"/>
                    <a:pt x="44" y="0"/>
                    <a:pt x="44" y="1"/>
                  </a:cubicBezTo>
                  <a:lnTo>
                    <a:pt x="53" y="2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1323" y="2311"/>
              <a:ext cx="386" cy="274"/>
            </a:xfrm>
            <a:custGeom>
              <a:avLst/>
              <a:gdLst>
                <a:gd name="T0" fmla="*/ 68 w 68"/>
                <a:gd name="T1" fmla="*/ 4 h 48"/>
                <a:gd name="T2" fmla="*/ 0 w 68"/>
                <a:gd name="T3" fmla="*/ 48 h 48"/>
                <a:gd name="T4" fmla="*/ 1 w 68"/>
                <a:gd name="T5" fmla="*/ 46 h 48"/>
                <a:gd name="T6" fmla="*/ 1 w 68"/>
                <a:gd name="T7" fmla="*/ 46 h 48"/>
                <a:gd name="T8" fmla="*/ 1 w 68"/>
                <a:gd name="T9" fmla="*/ 43 h 48"/>
                <a:gd name="T10" fmla="*/ 67 w 68"/>
                <a:gd name="T11" fmla="*/ 0 h 48"/>
                <a:gd name="T12" fmla="*/ 67 w 68"/>
                <a:gd name="T13" fmla="*/ 1 h 48"/>
                <a:gd name="T14" fmla="*/ 67 w 68"/>
                <a:gd name="T15" fmla="*/ 3 h 48"/>
                <a:gd name="T16" fmla="*/ 68 w 68"/>
                <a:gd name="T17"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8">
                  <a:moveTo>
                    <a:pt x="68" y="4"/>
                  </a:moveTo>
                  <a:cubicBezTo>
                    <a:pt x="0" y="48"/>
                    <a:pt x="0" y="48"/>
                    <a:pt x="0" y="48"/>
                  </a:cubicBezTo>
                  <a:cubicBezTo>
                    <a:pt x="1" y="47"/>
                    <a:pt x="1" y="47"/>
                    <a:pt x="1" y="46"/>
                  </a:cubicBezTo>
                  <a:cubicBezTo>
                    <a:pt x="1" y="46"/>
                    <a:pt x="1" y="46"/>
                    <a:pt x="1" y="46"/>
                  </a:cubicBezTo>
                  <a:cubicBezTo>
                    <a:pt x="1" y="45"/>
                    <a:pt x="1" y="44"/>
                    <a:pt x="1" y="43"/>
                  </a:cubicBezTo>
                  <a:cubicBezTo>
                    <a:pt x="67" y="0"/>
                    <a:pt x="67" y="0"/>
                    <a:pt x="67" y="0"/>
                  </a:cubicBezTo>
                  <a:cubicBezTo>
                    <a:pt x="67" y="0"/>
                    <a:pt x="67" y="1"/>
                    <a:pt x="67" y="1"/>
                  </a:cubicBezTo>
                  <a:cubicBezTo>
                    <a:pt x="66" y="2"/>
                    <a:pt x="67" y="3"/>
                    <a:pt x="67" y="3"/>
                  </a:cubicBezTo>
                  <a:lnTo>
                    <a:pt x="68"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a:off x="1680" y="2129"/>
              <a:ext cx="29" cy="22"/>
            </a:xfrm>
            <a:custGeom>
              <a:avLst/>
              <a:gdLst>
                <a:gd name="T0" fmla="*/ 5 w 5"/>
                <a:gd name="T1" fmla="*/ 3 h 4"/>
                <a:gd name="T2" fmla="*/ 4 w 5"/>
                <a:gd name="T3" fmla="*/ 4 h 4"/>
                <a:gd name="T4" fmla="*/ 2 w 5"/>
                <a:gd name="T5" fmla="*/ 4 h 4"/>
                <a:gd name="T6" fmla="*/ 1 w 5"/>
                <a:gd name="T7" fmla="*/ 4 h 4"/>
                <a:gd name="T8" fmla="*/ 1 w 5"/>
                <a:gd name="T9" fmla="*/ 1 h 4"/>
                <a:gd name="T10" fmla="*/ 3 w 5"/>
                <a:gd name="T11" fmla="*/ 0 h 4"/>
                <a:gd name="T12" fmla="*/ 5 w 5"/>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3"/>
                  </a:moveTo>
                  <a:cubicBezTo>
                    <a:pt x="4" y="4"/>
                    <a:pt x="4" y="4"/>
                    <a:pt x="4" y="4"/>
                  </a:cubicBezTo>
                  <a:cubicBezTo>
                    <a:pt x="3" y="4"/>
                    <a:pt x="3" y="4"/>
                    <a:pt x="2" y="4"/>
                  </a:cubicBezTo>
                  <a:cubicBezTo>
                    <a:pt x="2" y="4"/>
                    <a:pt x="1" y="4"/>
                    <a:pt x="1" y="4"/>
                  </a:cubicBezTo>
                  <a:cubicBezTo>
                    <a:pt x="0" y="3"/>
                    <a:pt x="1" y="2"/>
                    <a:pt x="1" y="1"/>
                  </a:cubicBezTo>
                  <a:cubicBezTo>
                    <a:pt x="3" y="0"/>
                    <a:pt x="3" y="0"/>
                    <a:pt x="3" y="0"/>
                  </a:cubicBezTo>
                  <a:cubicBezTo>
                    <a:pt x="4" y="1"/>
                    <a:pt x="4" y="2"/>
                    <a:pt x="5"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p:nvPr/>
          </p:nvSpPr>
          <p:spPr bwMode="auto">
            <a:xfrm>
              <a:off x="1657" y="2094"/>
              <a:ext cx="40" cy="57"/>
            </a:xfrm>
            <a:custGeom>
              <a:avLst/>
              <a:gdLst>
                <a:gd name="T0" fmla="*/ 7 w 7"/>
                <a:gd name="T1" fmla="*/ 6 h 10"/>
                <a:gd name="T2" fmla="*/ 5 w 7"/>
                <a:gd name="T3" fmla="*/ 7 h 10"/>
                <a:gd name="T4" fmla="*/ 5 w 7"/>
                <a:gd name="T5" fmla="*/ 10 h 10"/>
                <a:gd name="T6" fmla="*/ 5 w 7"/>
                <a:gd name="T7" fmla="*/ 10 h 10"/>
                <a:gd name="T8" fmla="*/ 0 w 7"/>
                <a:gd name="T9" fmla="*/ 1 h 10"/>
                <a:gd name="T10" fmla="*/ 1 w 7"/>
                <a:gd name="T11" fmla="*/ 2 h 10"/>
                <a:gd name="T12" fmla="*/ 2 w 7"/>
                <a:gd name="T13" fmla="*/ 1 h 10"/>
                <a:gd name="T14" fmla="*/ 4 w 7"/>
                <a:gd name="T15" fmla="*/ 0 h 10"/>
                <a:gd name="T16" fmla="*/ 7 w 7"/>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7" y="6"/>
                  </a:moveTo>
                  <a:cubicBezTo>
                    <a:pt x="5" y="7"/>
                    <a:pt x="5" y="7"/>
                    <a:pt x="5" y="7"/>
                  </a:cubicBezTo>
                  <a:cubicBezTo>
                    <a:pt x="5" y="8"/>
                    <a:pt x="4" y="9"/>
                    <a:pt x="5" y="10"/>
                  </a:cubicBezTo>
                  <a:cubicBezTo>
                    <a:pt x="5" y="10"/>
                    <a:pt x="5" y="10"/>
                    <a:pt x="5" y="10"/>
                  </a:cubicBezTo>
                  <a:cubicBezTo>
                    <a:pt x="3" y="7"/>
                    <a:pt x="2" y="4"/>
                    <a:pt x="0" y="1"/>
                  </a:cubicBezTo>
                  <a:cubicBezTo>
                    <a:pt x="0" y="2"/>
                    <a:pt x="1" y="2"/>
                    <a:pt x="1" y="2"/>
                  </a:cubicBezTo>
                  <a:cubicBezTo>
                    <a:pt x="2" y="2"/>
                    <a:pt x="2" y="2"/>
                    <a:pt x="2" y="1"/>
                  </a:cubicBezTo>
                  <a:cubicBezTo>
                    <a:pt x="4" y="0"/>
                    <a:pt x="4" y="0"/>
                    <a:pt x="4" y="0"/>
                  </a:cubicBezTo>
                  <a:cubicBezTo>
                    <a:pt x="5" y="2"/>
                    <a:pt x="6" y="4"/>
                    <a:pt x="7"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a:off x="1652" y="2077"/>
              <a:ext cx="28" cy="29"/>
            </a:xfrm>
            <a:custGeom>
              <a:avLst/>
              <a:gdLst>
                <a:gd name="T0" fmla="*/ 5 w 5"/>
                <a:gd name="T1" fmla="*/ 3 h 5"/>
                <a:gd name="T2" fmla="*/ 3 w 5"/>
                <a:gd name="T3" fmla="*/ 4 h 5"/>
                <a:gd name="T4" fmla="*/ 2 w 5"/>
                <a:gd name="T5" fmla="*/ 5 h 5"/>
                <a:gd name="T6" fmla="*/ 1 w 5"/>
                <a:gd name="T7" fmla="*/ 4 h 5"/>
                <a:gd name="T8" fmla="*/ 0 w 5"/>
                <a:gd name="T9" fmla="*/ 4 h 5"/>
                <a:gd name="T10" fmla="*/ 0 w 5"/>
                <a:gd name="T11" fmla="*/ 3 h 5"/>
                <a:gd name="T12" fmla="*/ 1 w 5"/>
                <a:gd name="T13" fmla="*/ 2 h 5"/>
                <a:gd name="T14" fmla="*/ 2 w 5"/>
                <a:gd name="T15" fmla="*/ 0 h 5"/>
                <a:gd name="T16" fmla="*/ 5 w 5"/>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5" y="3"/>
                  </a:moveTo>
                  <a:cubicBezTo>
                    <a:pt x="3" y="4"/>
                    <a:pt x="3" y="4"/>
                    <a:pt x="3" y="4"/>
                  </a:cubicBezTo>
                  <a:cubicBezTo>
                    <a:pt x="3" y="5"/>
                    <a:pt x="3" y="5"/>
                    <a:pt x="2" y="5"/>
                  </a:cubicBezTo>
                  <a:cubicBezTo>
                    <a:pt x="2" y="5"/>
                    <a:pt x="1" y="5"/>
                    <a:pt x="1" y="4"/>
                  </a:cubicBezTo>
                  <a:cubicBezTo>
                    <a:pt x="0" y="4"/>
                    <a:pt x="0" y="4"/>
                    <a:pt x="0" y="4"/>
                  </a:cubicBezTo>
                  <a:cubicBezTo>
                    <a:pt x="0" y="3"/>
                    <a:pt x="0" y="3"/>
                    <a:pt x="0" y="3"/>
                  </a:cubicBezTo>
                  <a:cubicBezTo>
                    <a:pt x="0" y="2"/>
                    <a:pt x="0" y="2"/>
                    <a:pt x="1" y="2"/>
                  </a:cubicBezTo>
                  <a:cubicBezTo>
                    <a:pt x="2" y="0"/>
                    <a:pt x="2" y="0"/>
                    <a:pt x="2" y="0"/>
                  </a:cubicBezTo>
                  <a:cubicBezTo>
                    <a:pt x="3" y="1"/>
                    <a:pt x="4" y="2"/>
                    <a:pt x="5"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a:off x="1544" y="1980"/>
              <a:ext cx="119" cy="120"/>
            </a:xfrm>
            <a:custGeom>
              <a:avLst/>
              <a:gdLst>
                <a:gd name="T0" fmla="*/ 21 w 21"/>
                <a:gd name="T1" fmla="*/ 17 h 21"/>
                <a:gd name="T2" fmla="*/ 20 w 21"/>
                <a:gd name="T3" fmla="*/ 19 h 21"/>
                <a:gd name="T4" fmla="*/ 19 w 21"/>
                <a:gd name="T5" fmla="*/ 20 h 21"/>
                <a:gd name="T6" fmla="*/ 19 w 21"/>
                <a:gd name="T7" fmla="*/ 21 h 21"/>
                <a:gd name="T8" fmla="*/ 15 w 21"/>
                <a:gd name="T9" fmla="*/ 15 h 21"/>
                <a:gd name="T10" fmla="*/ 0 w 21"/>
                <a:gd name="T11" fmla="*/ 3 h 21"/>
                <a:gd name="T12" fmla="*/ 0 w 21"/>
                <a:gd name="T13" fmla="*/ 2 h 21"/>
                <a:gd name="T14" fmla="*/ 1 w 21"/>
                <a:gd name="T15" fmla="*/ 2 h 21"/>
                <a:gd name="T16" fmla="*/ 4 w 21"/>
                <a:gd name="T17" fmla="*/ 0 h 21"/>
                <a:gd name="T18" fmla="*/ 21 w 21"/>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21" y="17"/>
                  </a:moveTo>
                  <a:cubicBezTo>
                    <a:pt x="20" y="19"/>
                    <a:pt x="20" y="19"/>
                    <a:pt x="20" y="19"/>
                  </a:cubicBezTo>
                  <a:cubicBezTo>
                    <a:pt x="19" y="19"/>
                    <a:pt x="19" y="19"/>
                    <a:pt x="19" y="20"/>
                  </a:cubicBezTo>
                  <a:cubicBezTo>
                    <a:pt x="19" y="20"/>
                    <a:pt x="19" y="20"/>
                    <a:pt x="19" y="21"/>
                  </a:cubicBezTo>
                  <a:cubicBezTo>
                    <a:pt x="18" y="19"/>
                    <a:pt x="16" y="17"/>
                    <a:pt x="15" y="15"/>
                  </a:cubicBezTo>
                  <a:cubicBezTo>
                    <a:pt x="11" y="9"/>
                    <a:pt x="6" y="5"/>
                    <a:pt x="0" y="3"/>
                  </a:cubicBezTo>
                  <a:cubicBezTo>
                    <a:pt x="0" y="2"/>
                    <a:pt x="0" y="2"/>
                    <a:pt x="0" y="2"/>
                  </a:cubicBezTo>
                  <a:cubicBezTo>
                    <a:pt x="1" y="2"/>
                    <a:pt x="1" y="2"/>
                    <a:pt x="1" y="2"/>
                  </a:cubicBezTo>
                  <a:cubicBezTo>
                    <a:pt x="4" y="0"/>
                    <a:pt x="4" y="0"/>
                    <a:pt x="4" y="0"/>
                  </a:cubicBezTo>
                  <a:cubicBezTo>
                    <a:pt x="11" y="4"/>
                    <a:pt x="16" y="10"/>
                    <a:pt x="21"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6"/>
            <p:cNvSpPr/>
            <p:nvPr/>
          </p:nvSpPr>
          <p:spPr bwMode="auto">
            <a:xfrm>
              <a:off x="1533" y="1969"/>
              <a:ext cx="34" cy="23"/>
            </a:xfrm>
            <a:custGeom>
              <a:avLst/>
              <a:gdLst>
                <a:gd name="T0" fmla="*/ 1 w 6"/>
                <a:gd name="T1" fmla="*/ 4 h 4"/>
                <a:gd name="T2" fmla="*/ 1 w 6"/>
                <a:gd name="T3" fmla="*/ 4 h 4"/>
                <a:gd name="T4" fmla="*/ 0 w 6"/>
                <a:gd name="T5" fmla="*/ 2 h 4"/>
                <a:gd name="T6" fmla="*/ 1 w 6"/>
                <a:gd name="T7" fmla="*/ 1 h 4"/>
                <a:gd name="T8" fmla="*/ 1 w 6"/>
                <a:gd name="T9" fmla="*/ 1 h 4"/>
                <a:gd name="T10" fmla="*/ 3 w 6"/>
                <a:gd name="T11" fmla="*/ 1 h 4"/>
                <a:gd name="T12" fmla="*/ 6 w 6"/>
                <a:gd name="T13" fmla="*/ 2 h 4"/>
                <a:gd name="T14" fmla="*/ 3 w 6"/>
                <a:gd name="T15" fmla="*/ 4 h 4"/>
                <a:gd name="T16" fmla="*/ 2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1" y="4"/>
                  </a:cubicBezTo>
                  <a:cubicBezTo>
                    <a:pt x="0" y="3"/>
                    <a:pt x="0" y="3"/>
                    <a:pt x="0" y="2"/>
                  </a:cubicBezTo>
                  <a:cubicBezTo>
                    <a:pt x="0" y="2"/>
                    <a:pt x="0" y="1"/>
                    <a:pt x="1" y="1"/>
                  </a:cubicBezTo>
                  <a:cubicBezTo>
                    <a:pt x="1" y="1"/>
                    <a:pt x="1" y="1"/>
                    <a:pt x="1" y="1"/>
                  </a:cubicBezTo>
                  <a:cubicBezTo>
                    <a:pt x="2" y="0"/>
                    <a:pt x="2" y="0"/>
                    <a:pt x="3" y="1"/>
                  </a:cubicBezTo>
                  <a:cubicBezTo>
                    <a:pt x="4" y="1"/>
                    <a:pt x="5" y="2"/>
                    <a:pt x="6" y="2"/>
                  </a:cubicBezTo>
                  <a:cubicBezTo>
                    <a:pt x="3" y="4"/>
                    <a:pt x="3" y="4"/>
                    <a:pt x="3" y="4"/>
                  </a:cubicBezTo>
                  <a:cubicBezTo>
                    <a:pt x="3" y="4"/>
                    <a:pt x="3" y="4"/>
                    <a:pt x="2" y="4"/>
                  </a:cubicBezTo>
                  <a:cubicBezTo>
                    <a:pt x="2" y="4"/>
                    <a:pt x="2" y="4"/>
                    <a:pt x="1"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1436" y="1975"/>
              <a:ext cx="108" cy="102"/>
            </a:xfrm>
            <a:custGeom>
              <a:avLst/>
              <a:gdLst>
                <a:gd name="T0" fmla="*/ 19 w 19"/>
                <a:gd name="T1" fmla="*/ 3 h 18"/>
                <a:gd name="T2" fmla="*/ 19 w 19"/>
                <a:gd name="T3" fmla="*/ 4 h 18"/>
                <a:gd name="T4" fmla="*/ 0 w 19"/>
                <a:gd name="T5" fmla="*/ 18 h 18"/>
                <a:gd name="T6" fmla="*/ 1 w 19"/>
                <a:gd name="T7" fmla="*/ 17 h 18"/>
                <a:gd name="T8" fmla="*/ 1 w 19"/>
                <a:gd name="T9" fmla="*/ 13 h 18"/>
                <a:gd name="T10" fmla="*/ 18 w 19"/>
                <a:gd name="T11" fmla="*/ 0 h 18"/>
                <a:gd name="T12" fmla="*/ 17 w 19"/>
                <a:gd name="T13" fmla="*/ 1 h 18"/>
                <a:gd name="T14" fmla="*/ 18 w 19"/>
                <a:gd name="T15" fmla="*/ 3 h 18"/>
                <a:gd name="T16" fmla="*/ 18 w 19"/>
                <a:gd name="T17" fmla="*/ 3 h 18"/>
                <a:gd name="T18" fmla="*/ 19 w 19"/>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8">
                  <a:moveTo>
                    <a:pt x="19" y="3"/>
                  </a:moveTo>
                  <a:cubicBezTo>
                    <a:pt x="19" y="4"/>
                    <a:pt x="19" y="4"/>
                    <a:pt x="19" y="4"/>
                  </a:cubicBezTo>
                  <a:cubicBezTo>
                    <a:pt x="0" y="18"/>
                    <a:pt x="0" y="18"/>
                    <a:pt x="0" y="18"/>
                  </a:cubicBezTo>
                  <a:cubicBezTo>
                    <a:pt x="0" y="18"/>
                    <a:pt x="1" y="17"/>
                    <a:pt x="1" y="17"/>
                  </a:cubicBezTo>
                  <a:cubicBezTo>
                    <a:pt x="1" y="13"/>
                    <a:pt x="1" y="13"/>
                    <a:pt x="1" y="13"/>
                  </a:cubicBezTo>
                  <a:cubicBezTo>
                    <a:pt x="18" y="0"/>
                    <a:pt x="18" y="0"/>
                    <a:pt x="18" y="0"/>
                  </a:cubicBezTo>
                  <a:cubicBezTo>
                    <a:pt x="17" y="0"/>
                    <a:pt x="17" y="1"/>
                    <a:pt x="17" y="1"/>
                  </a:cubicBezTo>
                  <a:cubicBezTo>
                    <a:pt x="17" y="2"/>
                    <a:pt x="17" y="2"/>
                    <a:pt x="18" y="3"/>
                  </a:cubicBezTo>
                  <a:cubicBezTo>
                    <a:pt x="18" y="3"/>
                    <a:pt x="18" y="3"/>
                    <a:pt x="18" y="3"/>
                  </a:cubicBezTo>
                  <a:cubicBezTo>
                    <a:pt x="19" y="3"/>
                    <a:pt x="19" y="3"/>
                    <a:pt x="19"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8"/>
            <p:cNvSpPr/>
            <p:nvPr/>
          </p:nvSpPr>
          <p:spPr bwMode="auto">
            <a:xfrm>
              <a:off x="1419" y="2049"/>
              <a:ext cx="23" cy="34"/>
            </a:xfrm>
            <a:custGeom>
              <a:avLst/>
              <a:gdLst>
                <a:gd name="T0" fmla="*/ 4 w 4"/>
                <a:gd name="T1" fmla="*/ 0 h 6"/>
                <a:gd name="T2" fmla="*/ 4 w 4"/>
                <a:gd name="T3" fmla="*/ 4 h 6"/>
                <a:gd name="T4" fmla="*/ 3 w 4"/>
                <a:gd name="T5" fmla="*/ 5 h 6"/>
                <a:gd name="T6" fmla="*/ 3 w 4"/>
                <a:gd name="T7" fmla="*/ 6 h 6"/>
                <a:gd name="T8" fmla="*/ 2 w 4"/>
                <a:gd name="T9" fmla="*/ 6 h 6"/>
                <a:gd name="T10" fmla="*/ 2 w 4"/>
                <a:gd name="T11" fmla="*/ 6 h 6"/>
                <a:gd name="T12" fmla="*/ 0 w 4"/>
                <a:gd name="T13" fmla="*/ 4 h 6"/>
                <a:gd name="T14" fmla="*/ 0 w 4"/>
                <a:gd name="T15" fmla="*/ 3 h 6"/>
                <a:gd name="T16" fmla="*/ 4 w 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4" y="0"/>
                  </a:moveTo>
                  <a:cubicBezTo>
                    <a:pt x="4" y="4"/>
                    <a:pt x="4" y="4"/>
                    <a:pt x="4" y="4"/>
                  </a:cubicBezTo>
                  <a:cubicBezTo>
                    <a:pt x="4" y="4"/>
                    <a:pt x="3" y="5"/>
                    <a:pt x="3" y="5"/>
                  </a:cubicBezTo>
                  <a:cubicBezTo>
                    <a:pt x="3" y="6"/>
                    <a:pt x="3" y="6"/>
                    <a:pt x="3" y="6"/>
                  </a:cubicBezTo>
                  <a:cubicBezTo>
                    <a:pt x="3" y="6"/>
                    <a:pt x="2" y="6"/>
                    <a:pt x="2" y="6"/>
                  </a:cubicBezTo>
                  <a:cubicBezTo>
                    <a:pt x="2" y="6"/>
                    <a:pt x="2" y="6"/>
                    <a:pt x="2" y="6"/>
                  </a:cubicBezTo>
                  <a:cubicBezTo>
                    <a:pt x="1" y="6"/>
                    <a:pt x="0" y="5"/>
                    <a:pt x="0" y="4"/>
                  </a:cubicBezTo>
                  <a:cubicBezTo>
                    <a:pt x="0" y="3"/>
                    <a:pt x="0" y="3"/>
                    <a:pt x="0" y="3"/>
                  </a:cubicBez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9"/>
            <p:cNvSpPr/>
            <p:nvPr/>
          </p:nvSpPr>
          <p:spPr bwMode="auto">
            <a:xfrm>
              <a:off x="1153" y="2066"/>
              <a:ext cx="283" cy="211"/>
            </a:xfrm>
            <a:custGeom>
              <a:avLst/>
              <a:gdLst>
                <a:gd name="T0" fmla="*/ 50 w 50"/>
                <a:gd name="T1" fmla="*/ 3 h 37"/>
                <a:gd name="T2" fmla="*/ 4 w 50"/>
                <a:gd name="T3" fmla="*/ 37 h 37"/>
                <a:gd name="T4" fmla="*/ 2 w 50"/>
                <a:gd name="T5" fmla="*/ 36 h 37"/>
                <a:gd name="T6" fmla="*/ 1 w 50"/>
                <a:gd name="T7" fmla="*/ 35 h 37"/>
                <a:gd name="T8" fmla="*/ 0 w 50"/>
                <a:gd name="T9" fmla="*/ 36 h 37"/>
                <a:gd name="T10" fmla="*/ 47 w 50"/>
                <a:gd name="T11" fmla="*/ 0 h 37"/>
                <a:gd name="T12" fmla="*/ 47 w 50"/>
                <a:gd name="T13" fmla="*/ 1 h 37"/>
                <a:gd name="T14" fmla="*/ 49 w 50"/>
                <a:gd name="T15" fmla="*/ 3 h 37"/>
                <a:gd name="T16" fmla="*/ 49 w 50"/>
                <a:gd name="T17" fmla="*/ 3 h 37"/>
                <a:gd name="T18" fmla="*/ 50 w 50"/>
                <a:gd name="T19"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37">
                  <a:moveTo>
                    <a:pt x="50" y="3"/>
                  </a:moveTo>
                  <a:cubicBezTo>
                    <a:pt x="4" y="37"/>
                    <a:pt x="4" y="37"/>
                    <a:pt x="4" y="37"/>
                  </a:cubicBezTo>
                  <a:cubicBezTo>
                    <a:pt x="3" y="36"/>
                    <a:pt x="2" y="36"/>
                    <a:pt x="2" y="36"/>
                  </a:cubicBezTo>
                  <a:cubicBezTo>
                    <a:pt x="2" y="35"/>
                    <a:pt x="2" y="35"/>
                    <a:pt x="1" y="35"/>
                  </a:cubicBezTo>
                  <a:cubicBezTo>
                    <a:pt x="1" y="35"/>
                    <a:pt x="0" y="35"/>
                    <a:pt x="0" y="36"/>
                  </a:cubicBezTo>
                  <a:cubicBezTo>
                    <a:pt x="47" y="0"/>
                    <a:pt x="47" y="0"/>
                    <a:pt x="47" y="0"/>
                  </a:cubicBezTo>
                  <a:cubicBezTo>
                    <a:pt x="47" y="1"/>
                    <a:pt x="47" y="1"/>
                    <a:pt x="47" y="1"/>
                  </a:cubicBezTo>
                  <a:cubicBezTo>
                    <a:pt x="47" y="2"/>
                    <a:pt x="48" y="3"/>
                    <a:pt x="49" y="3"/>
                  </a:cubicBezTo>
                  <a:cubicBezTo>
                    <a:pt x="49" y="3"/>
                    <a:pt x="49" y="3"/>
                    <a:pt x="49" y="3"/>
                  </a:cubicBezTo>
                  <a:cubicBezTo>
                    <a:pt x="49" y="3"/>
                    <a:pt x="50" y="3"/>
                    <a:pt x="5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
            <p:cNvSpPr/>
            <p:nvPr/>
          </p:nvSpPr>
          <p:spPr bwMode="auto">
            <a:xfrm>
              <a:off x="1306" y="2556"/>
              <a:ext cx="23" cy="29"/>
            </a:xfrm>
            <a:custGeom>
              <a:avLst/>
              <a:gdLst>
                <a:gd name="T0" fmla="*/ 4 w 4"/>
                <a:gd name="T1" fmla="*/ 3 h 5"/>
                <a:gd name="T2" fmla="*/ 4 w 4"/>
                <a:gd name="T3" fmla="*/ 3 h 5"/>
                <a:gd name="T4" fmla="*/ 3 w 4"/>
                <a:gd name="T5" fmla="*/ 5 h 5"/>
                <a:gd name="T6" fmla="*/ 3 w 4"/>
                <a:gd name="T7" fmla="*/ 5 h 5"/>
                <a:gd name="T8" fmla="*/ 2 w 4"/>
                <a:gd name="T9" fmla="*/ 5 h 5"/>
                <a:gd name="T10" fmla="*/ 0 w 4"/>
                <a:gd name="T11" fmla="*/ 3 h 5"/>
                <a:gd name="T12" fmla="*/ 0 w 4"/>
                <a:gd name="T13" fmla="*/ 2 h 5"/>
                <a:gd name="T14" fmla="*/ 4 w 4"/>
                <a:gd name="T15" fmla="*/ 0 h 5"/>
                <a:gd name="T16" fmla="*/ 4 w 4"/>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4" y="3"/>
                  </a:moveTo>
                  <a:cubicBezTo>
                    <a:pt x="4" y="3"/>
                    <a:pt x="4" y="3"/>
                    <a:pt x="4" y="3"/>
                  </a:cubicBezTo>
                  <a:cubicBezTo>
                    <a:pt x="4" y="4"/>
                    <a:pt x="4" y="4"/>
                    <a:pt x="3" y="5"/>
                  </a:cubicBezTo>
                  <a:cubicBezTo>
                    <a:pt x="3" y="5"/>
                    <a:pt x="3" y="5"/>
                    <a:pt x="3" y="5"/>
                  </a:cubicBezTo>
                  <a:cubicBezTo>
                    <a:pt x="2" y="5"/>
                    <a:pt x="2" y="5"/>
                    <a:pt x="2" y="5"/>
                  </a:cubicBezTo>
                  <a:cubicBezTo>
                    <a:pt x="1" y="5"/>
                    <a:pt x="1" y="4"/>
                    <a:pt x="0" y="3"/>
                  </a:cubicBezTo>
                  <a:cubicBezTo>
                    <a:pt x="0" y="3"/>
                    <a:pt x="0" y="3"/>
                    <a:pt x="0" y="2"/>
                  </a:cubicBezTo>
                  <a:cubicBezTo>
                    <a:pt x="4" y="0"/>
                    <a:pt x="4" y="0"/>
                    <a:pt x="4" y="0"/>
                  </a:cubicBezTo>
                  <a:cubicBezTo>
                    <a:pt x="4" y="1"/>
                    <a:pt x="4" y="2"/>
                    <a:pt x="4"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
            <p:cNvSpPr/>
            <p:nvPr/>
          </p:nvSpPr>
          <p:spPr bwMode="auto">
            <a:xfrm>
              <a:off x="1164" y="2277"/>
              <a:ext cx="165" cy="290"/>
            </a:xfrm>
            <a:custGeom>
              <a:avLst/>
              <a:gdLst>
                <a:gd name="T0" fmla="*/ 29 w 29"/>
                <a:gd name="T1" fmla="*/ 49 h 51"/>
                <a:gd name="T2" fmla="*/ 25 w 29"/>
                <a:gd name="T3" fmla="*/ 51 h 51"/>
                <a:gd name="T4" fmla="*/ 10 w 29"/>
                <a:gd name="T5" fmla="*/ 16 h 51"/>
                <a:gd name="T6" fmla="*/ 2 w 29"/>
                <a:gd name="T7" fmla="*/ 5 h 51"/>
                <a:gd name="T8" fmla="*/ 0 w 29"/>
                <a:gd name="T9" fmla="*/ 3 h 51"/>
                <a:gd name="T10" fmla="*/ 1 w 29"/>
                <a:gd name="T11" fmla="*/ 1 h 51"/>
                <a:gd name="T12" fmla="*/ 2 w 29"/>
                <a:gd name="T13" fmla="*/ 0 h 51"/>
                <a:gd name="T14" fmla="*/ 13 w 29"/>
                <a:gd name="T15" fmla="*/ 14 h 51"/>
                <a:gd name="T16" fmla="*/ 29 w 29"/>
                <a:gd name="T17"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51">
                  <a:moveTo>
                    <a:pt x="29" y="49"/>
                  </a:moveTo>
                  <a:cubicBezTo>
                    <a:pt x="25" y="51"/>
                    <a:pt x="25" y="51"/>
                    <a:pt x="25" y="51"/>
                  </a:cubicBezTo>
                  <a:cubicBezTo>
                    <a:pt x="23" y="37"/>
                    <a:pt x="17" y="25"/>
                    <a:pt x="10" y="16"/>
                  </a:cubicBezTo>
                  <a:cubicBezTo>
                    <a:pt x="7" y="11"/>
                    <a:pt x="4" y="8"/>
                    <a:pt x="2" y="5"/>
                  </a:cubicBezTo>
                  <a:cubicBezTo>
                    <a:pt x="1" y="5"/>
                    <a:pt x="0" y="4"/>
                    <a:pt x="0" y="3"/>
                  </a:cubicBezTo>
                  <a:cubicBezTo>
                    <a:pt x="1" y="1"/>
                    <a:pt x="1" y="1"/>
                    <a:pt x="1" y="1"/>
                  </a:cubicBezTo>
                  <a:cubicBezTo>
                    <a:pt x="2" y="0"/>
                    <a:pt x="2" y="0"/>
                    <a:pt x="2" y="0"/>
                  </a:cubicBezTo>
                  <a:cubicBezTo>
                    <a:pt x="4" y="3"/>
                    <a:pt x="9" y="7"/>
                    <a:pt x="13" y="14"/>
                  </a:cubicBezTo>
                  <a:cubicBezTo>
                    <a:pt x="20" y="23"/>
                    <a:pt x="26" y="35"/>
                    <a:pt x="29" y="4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2"/>
            <p:cNvSpPr/>
            <p:nvPr/>
          </p:nvSpPr>
          <p:spPr bwMode="auto">
            <a:xfrm>
              <a:off x="1011" y="2271"/>
              <a:ext cx="312" cy="325"/>
            </a:xfrm>
            <a:custGeom>
              <a:avLst/>
              <a:gdLst>
                <a:gd name="T0" fmla="*/ 55 w 55"/>
                <a:gd name="T1" fmla="*/ 55 h 57"/>
                <a:gd name="T2" fmla="*/ 53 w 55"/>
                <a:gd name="T3" fmla="*/ 57 h 57"/>
                <a:gd name="T4" fmla="*/ 52 w 55"/>
                <a:gd name="T5" fmla="*/ 57 h 57"/>
                <a:gd name="T6" fmla="*/ 51 w 55"/>
                <a:gd name="T7" fmla="*/ 57 h 57"/>
                <a:gd name="T8" fmla="*/ 2 w 55"/>
                <a:gd name="T9" fmla="*/ 46 h 57"/>
                <a:gd name="T10" fmla="*/ 1 w 55"/>
                <a:gd name="T11" fmla="*/ 45 h 57"/>
                <a:gd name="T12" fmla="*/ 0 w 55"/>
                <a:gd name="T13" fmla="*/ 44 h 57"/>
                <a:gd name="T14" fmla="*/ 1 w 55"/>
                <a:gd name="T15" fmla="*/ 43 h 57"/>
                <a:gd name="T16" fmla="*/ 24 w 55"/>
                <a:gd name="T17" fmla="*/ 0 h 57"/>
                <a:gd name="T18" fmla="*/ 25 w 55"/>
                <a:gd name="T19" fmla="*/ 3 h 57"/>
                <a:gd name="T20" fmla="*/ 25 w 55"/>
                <a:gd name="T21" fmla="*/ 3 h 57"/>
                <a:gd name="T22" fmla="*/ 27 w 55"/>
                <a:gd name="T23" fmla="*/ 4 h 57"/>
                <a:gd name="T24" fmla="*/ 5 w 55"/>
                <a:gd name="T25" fmla="*/ 43 h 57"/>
                <a:gd name="T26" fmla="*/ 51 w 55"/>
                <a:gd name="T27" fmla="*/ 53 h 57"/>
                <a:gd name="T28" fmla="*/ 52 w 55"/>
                <a:gd name="T29" fmla="*/ 52 h 57"/>
                <a:gd name="T30" fmla="*/ 52 w 55"/>
                <a:gd name="T31" fmla="*/ 53 h 57"/>
                <a:gd name="T32" fmla="*/ 54 w 55"/>
                <a:gd name="T33" fmla="*/ 55 h 57"/>
                <a:gd name="T34" fmla="*/ 55 w 55"/>
                <a:gd name="T35" fmla="*/ 55 h 57"/>
                <a:gd name="T36" fmla="*/ 55 w 55"/>
                <a:gd name="T37"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57">
                  <a:moveTo>
                    <a:pt x="55" y="55"/>
                  </a:moveTo>
                  <a:cubicBezTo>
                    <a:pt x="53" y="57"/>
                    <a:pt x="53" y="57"/>
                    <a:pt x="53" y="57"/>
                  </a:cubicBezTo>
                  <a:cubicBezTo>
                    <a:pt x="52" y="57"/>
                    <a:pt x="52" y="57"/>
                    <a:pt x="52" y="57"/>
                  </a:cubicBezTo>
                  <a:cubicBezTo>
                    <a:pt x="51" y="57"/>
                    <a:pt x="51" y="57"/>
                    <a:pt x="51" y="57"/>
                  </a:cubicBezTo>
                  <a:cubicBezTo>
                    <a:pt x="2" y="46"/>
                    <a:pt x="2" y="46"/>
                    <a:pt x="2" y="46"/>
                  </a:cubicBezTo>
                  <a:cubicBezTo>
                    <a:pt x="1" y="46"/>
                    <a:pt x="1" y="45"/>
                    <a:pt x="1" y="45"/>
                  </a:cubicBezTo>
                  <a:cubicBezTo>
                    <a:pt x="0" y="45"/>
                    <a:pt x="0" y="44"/>
                    <a:pt x="0" y="44"/>
                  </a:cubicBezTo>
                  <a:cubicBezTo>
                    <a:pt x="0" y="44"/>
                    <a:pt x="0" y="43"/>
                    <a:pt x="1" y="43"/>
                  </a:cubicBezTo>
                  <a:cubicBezTo>
                    <a:pt x="24" y="0"/>
                    <a:pt x="24" y="0"/>
                    <a:pt x="24" y="0"/>
                  </a:cubicBezTo>
                  <a:cubicBezTo>
                    <a:pt x="24" y="1"/>
                    <a:pt x="24" y="2"/>
                    <a:pt x="25" y="3"/>
                  </a:cubicBezTo>
                  <a:cubicBezTo>
                    <a:pt x="25" y="3"/>
                    <a:pt x="25" y="3"/>
                    <a:pt x="25" y="3"/>
                  </a:cubicBezTo>
                  <a:cubicBezTo>
                    <a:pt x="25" y="3"/>
                    <a:pt x="26" y="3"/>
                    <a:pt x="27" y="4"/>
                  </a:cubicBezTo>
                  <a:cubicBezTo>
                    <a:pt x="5" y="43"/>
                    <a:pt x="5" y="43"/>
                    <a:pt x="5" y="43"/>
                  </a:cubicBezTo>
                  <a:cubicBezTo>
                    <a:pt x="51" y="53"/>
                    <a:pt x="51" y="53"/>
                    <a:pt x="51" y="53"/>
                  </a:cubicBezTo>
                  <a:cubicBezTo>
                    <a:pt x="52" y="52"/>
                    <a:pt x="52" y="52"/>
                    <a:pt x="52" y="52"/>
                  </a:cubicBezTo>
                  <a:cubicBezTo>
                    <a:pt x="52" y="53"/>
                    <a:pt x="52" y="53"/>
                    <a:pt x="52" y="53"/>
                  </a:cubicBezTo>
                  <a:cubicBezTo>
                    <a:pt x="53" y="54"/>
                    <a:pt x="53" y="55"/>
                    <a:pt x="54" y="55"/>
                  </a:cubicBezTo>
                  <a:cubicBezTo>
                    <a:pt x="54" y="55"/>
                    <a:pt x="54" y="55"/>
                    <a:pt x="55" y="55"/>
                  </a:cubicBezTo>
                  <a:cubicBezTo>
                    <a:pt x="55" y="55"/>
                    <a:pt x="55" y="55"/>
                    <a:pt x="55" y="5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3"/>
            <p:cNvSpPr/>
            <p:nvPr/>
          </p:nvSpPr>
          <p:spPr bwMode="auto">
            <a:xfrm>
              <a:off x="1039" y="2294"/>
              <a:ext cx="267" cy="279"/>
            </a:xfrm>
            <a:custGeom>
              <a:avLst/>
              <a:gdLst>
                <a:gd name="T0" fmla="*/ 47 w 47"/>
                <a:gd name="T1" fmla="*/ 48 h 49"/>
                <a:gd name="T2" fmla="*/ 46 w 47"/>
                <a:gd name="T3" fmla="*/ 49 h 49"/>
                <a:gd name="T4" fmla="*/ 0 w 47"/>
                <a:gd name="T5" fmla="*/ 39 h 49"/>
                <a:gd name="T6" fmla="*/ 22 w 47"/>
                <a:gd name="T7" fmla="*/ 0 h 49"/>
                <a:gd name="T8" fmla="*/ 24 w 47"/>
                <a:gd name="T9" fmla="*/ 2 h 49"/>
                <a:gd name="T10" fmla="*/ 32 w 47"/>
                <a:gd name="T11" fmla="*/ 13 h 49"/>
                <a:gd name="T12" fmla="*/ 47 w 47"/>
                <a:gd name="T13" fmla="*/ 48 h 49"/>
              </a:gdLst>
              <a:ahLst/>
              <a:cxnLst>
                <a:cxn ang="0">
                  <a:pos x="T0" y="T1"/>
                </a:cxn>
                <a:cxn ang="0">
                  <a:pos x="T2" y="T3"/>
                </a:cxn>
                <a:cxn ang="0">
                  <a:pos x="T4" y="T5"/>
                </a:cxn>
                <a:cxn ang="0">
                  <a:pos x="T6" y="T7"/>
                </a:cxn>
                <a:cxn ang="0">
                  <a:pos x="T8" y="T9"/>
                </a:cxn>
                <a:cxn ang="0">
                  <a:pos x="T10" y="T11"/>
                </a:cxn>
                <a:cxn ang="0">
                  <a:pos x="T12" y="T13"/>
                </a:cxn>
              </a:cxnLst>
              <a:rect l="0" t="0" r="r" b="b"/>
              <a:pathLst>
                <a:path w="47" h="49">
                  <a:moveTo>
                    <a:pt x="47" y="48"/>
                  </a:moveTo>
                  <a:cubicBezTo>
                    <a:pt x="46" y="49"/>
                    <a:pt x="46" y="49"/>
                    <a:pt x="46" y="49"/>
                  </a:cubicBezTo>
                  <a:cubicBezTo>
                    <a:pt x="0" y="39"/>
                    <a:pt x="0" y="39"/>
                    <a:pt x="0" y="39"/>
                  </a:cubicBezTo>
                  <a:cubicBezTo>
                    <a:pt x="22" y="0"/>
                    <a:pt x="22" y="0"/>
                    <a:pt x="22" y="0"/>
                  </a:cubicBezTo>
                  <a:cubicBezTo>
                    <a:pt x="22" y="1"/>
                    <a:pt x="23" y="2"/>
                    <a:pt x="24" y="2"/>
                  </a:cubicBezTo>
                  <a:cubicBezTo>
                    <a:pt x="26" y="5"/>
                    <a:pt x="29" y="8"/>
                    <a:pt x="32" y="13"/>
                  </a:cubicBezTo>
                  <a:cubicBezTo>
                    <a:pt x="39" y="22"/>
                    <a:pt x="45" y="34"/>
                    <a:pt x="47" y="48"/>
                  </a:cubicBezTo>
                  <a:close/>
                </a:path>
              </a:pathLst>
            </a:custGeom>
            <a:solidFill>
              <a:srgbClr val="A77F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4"/>
            <p:cNvSpPr/>
            <p:nvPr/>
          </p:nvSpPr>
          <p:spPr bwMode="auto">
            <a:xfrm>
              <a:off x="1147" y="2265"/>
              <a:ext cx="28" cy="29"/>
            </a:xfrm>
            <a:custGeom>
              <a:avLst/>
              <a:gdLst>
                <a:gd name="T0" fmla="*/ 5 w 5"/>
                <a:gd name="T1" fmla="*/ 2 h 5"/>
                <a:gd name="T2" fmla="*/ 4 w 5"/>
                <a:gd name="T3" fmla="*/ 3 h 5"/>
                <a:gd name="T4" fmla="*/ 3 w 5"/>
                <a:gd name="T5" fmla="*/ 5 h 5"/>
                <a:gd name="T6" fmla="*/ 1 w 5"/>
                <a:gd name="T7" fmla="*/ 4 h 5"/>
                <a:gd name="T8" fmla="*/ 1 w 5"/>
                <a:gd name="T9" fmla="*/ 4 h 5"/>
                <a:gd name="T10" fmla="*/ 0 w 5"/>
                <a:gd name="T11" fmla="*/ 1 h 5"/>
                <a:gd name="T12" fmla="*/ 1 w 5"/>
                <a:gd name="T13" fmla="*/ 1 h 5"/>
                <a:gd name="T14" fmla="*/ 1 w 5"/>
                <a:gd name="T15" fmla="*/ 1 h 5"/>
                <a:gd name="T16" fmla="*/ 1 w 5"/>
                <a:gd name="T17" fmla="*/ 1 h 5"/>
                <a:gd name="T18" fmla="*/ 2 w 5"/>
                <a:gd name="T19" fmla="*/ 0 h 5"/>
                <a:gd name="T20" fmla="*/ 3 w 5"/>
                <a:gd name="T21" fmla="*/ 1 h 5"/>
                <a:gd name="T22" fmla="*/ 5 w 5"/>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5" y="2"/>
                  </a:moveTo>
                  <a:cubicBezTo>
                    <a:pt x="4" y="3"/>
                    <a:pt x="4" y="3"/>
                    <a:pt x="4" y="3"/>
                  </a:cubicBezTo>
                  <a:cubicBezTo>
                    <a:pt x="3" y="5"/>
                    <a:pt x="3" y="5"/>
                    <a:pt x="3" y="5"/>
                  </a:cubicBezTo>
                  <a:cubicBezTo>
                    <a:pt x="2" y="4"/>
                    <a:pt x="1" y="4"/>
                    <a:pt x="1" y="4"/>
                  </a:cubicBezTo>
                  <a:cubicBezTo>
                    <a:pt x="1" y="4"/>
                    <a:pt x="1" y="4"/>
                    <a:pt x="1" y="4"/>
                  </a:cubicBezTo>
                  <a:cubicBezTo>
                    <a:pt x="0" y="3"/>
                    <a:pt x="0" y="2"/>
                    <a:pt x="0" y="1"/>
                  </a:cubicBezTo>
                  <a:cubicBezTo>
                    <a:pt x="1" y="1"/>
                    <a:pt x="1" y="1"/>
                    <a:pt x="1" y="1"/>
                  </a:cubicBezTo>
                  <a:cubicBezTo>
                    <a:pt x="1" y="1"/>
                    <a:pt x="1" y="1"/>
                    <a:pt x="1" y="1"/>
                  </a:cubicBezTo>
                  <a:cubicBezTo>
                    <a:pt x="1" y="1"/>
                    <a:pt x="1" y="1"/>
                    <a:pt x="1" y="1"/>
                  </a:cubicBezTo>
                  <a:cubicBezTo>
                    <a:pt x="1" y="0"/>
                    <a:pt x="2" y="0"/>
                    <a:pt x="2" y="0"/>
                  </a:cubicBezTo>
                  <a:cubicBezTo>
                    <a:pt x="3" y="0"/>
                    <a:pt x="3" y="0"/>
                    <a:pt x="3" y="1"/>
                  </a:cubicBezTo>
                  <a:cubicBezTo>
                    <a:pt x="3" y="1"/>
                    <a:pt x="4" y="1"/>
                    <a:pt x="5"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5"/>
            <p:cNvSpPr/>
            <p:nvPr/>
          </p:nvSpPr>
          <p:spPr bwMode="auto">
            <a:xfrm>
              <a:off x="1147" y="2271"/>
              <a:ext cx="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1" name="Group 4"/>
          <p:cNvGrpSpPr>
            <a:grpSpLocks noChangeAspect="1"/>
          </p:cNvGrpSpPr>
          <p:nvPr/>
        </p:nvGrpSpPr>
        <p:grpSpPr bwMode="auto">
          <a:xfrm rot="9860699">
            <a:off x="3857902" y="2772016"/>
            <a:ext cx="1836737" cy="1384300"/>
            <a:chOff x="1011" y="1724"/>
            <a:chExt cx="1157" cy="872"/>
          </a:xfrm>
        </p:grpSpPr>
        <p:sp>
          <p:nvSpPr>
            <p:cNvPr id="252" name="AutoShape 3"/>
            <p:cNvSpPr>
              <a:spLocks noChangeAspect="1" noChangeArrowheads="1" noTextEdit="1"/>
            </p:cNvSpPr>
            <p:nvPr/>
          </p:nvSpPr>
          <p:spPr bwMode="auto">
            <a:xfrm>
              <a:off x="1011" y="1724"/>
              <a:ext cx="1157"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3" name="Freeform 5"/>
            <p:cNvSpPr/>
            <p:nvPr/>
          </p:nvSpPr>
          <p:spPr bwMode="auto">
            <a:xfrm>
              <a:off x="1709" y="2146"/>
              <a:ext cx="453" cy="290"/>
            </a:xfrm>
            <a:custGeom>
              <a:avLst/>
              <a:gdLst>
                <a:gd name="T0" fmla="*/ 80 w 80"/>
                <a:gd name="T1" fmla="*/ 15 h 51"/>
                <a:gd name="T2" fmla="*/ 80 w 80"/>
                <a:gd name="T3" fmla="*/ 15 h 51"/>
                <a:gd name="T4" fmla="*/ 79 w 80"/>
                <a:gd name="T5" fmla="*/ 16 h 51"/>
                <a:gd name="T6" fmla="*/ 20 w 80"/>
                <a:gd name="T7" fmla="*/ 50 h 51"/>
                <a:gd name="T8" fmla="*/ 19 w 80"/>
                <a:gd name="T9" fmla="*/ 51 h 51"/>
                <a:gd name="T10" fmla="*/ 18 w 80"/>
                <a:gd name="T11" fmla="*/ 50 h 51"/>
                <a:gd name="T12" fmla="*/ 0 w 80"/>
                <a:gd name="T13" fmla="*/ 33 h 51"/>
                <a:gd name="T14" fmla="*/ 1 w 80"/>
                <a:gd name="T15" fmla="*/ 32 h 51"/>
                <a:gd name="T16" fmla="*/ 3 w 80"/>
                <a:gd name="T17" fmla="*/ 31 h 51"/>
                <a:gd name="T18" fmla="*/ 19 w 80"/>
                <a:gd name="T19" fmla="*/ 46 h 51"/>
                <a:gd name="T20" fmla="*/ 74 w 80"/>
                <a:gd name="T21" fmla="*/ 15 h 51"/>
                <a:gd name="T22" fmla="*/ 45 w 80"/>
                <a:gd name="T23" fmla="*/ 4 h 51"/>
                <a:gd name="T24" fmla="*/ 3 w 80"/>
                <a:gd name="T25" fmla="*/ 31 h 51"/>
                <a:gd name="T26" fmla="*/ 10 w 80"/>
                <a:gd name="T27" fmla="*/ 27 h 51"/>
                <a:gd name="T28" fmla="*/ 11 w 80"/>
                <a:gd name="T29" fmla="*/ 25 h 51"/>
                <a:gd name="T30" fmla="*/ 11 w 80"/>
                <a:gd name="T31" fmla="*/ 24 h 51"/>
                <a:gd name="T32" fmla="*/ 10 w 80"/>
                <a:gd name="T33" fmla="*/ 22 h 51"/>
                <a:gd name="T34" fmla="*/ 44 w 80"/>
                <a:gd name="T35" fmla="*/ 0 h 51"/>
                <a:gd name="T36" fmla="*/ 46 w 80"/>
                <a:gd name="T37" fmla="*/ 0 h 51"/>
                <a:gd name="T38" fmla="*/ 79 w 80"/>
                <a:gd name="T39" fmla="*/ 13 h 51"/>
                <a:gd name="T40" fmla="*/ 80 w 80"/>
                <a:gd name="T41" fmla="*/ 1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51">
                  <a:moveTo>
                    <a:pt x="80" y="15"/>
                  </a:moveTo>
                  <a:cubicBezTo>
                    <a:pt x="80" y="15"/>
                    <a:pt x="80" y="15"/>
                    <a:pt x="80" y="15"/>
                  </a:cubicBezTo>
                  <a:cubicBezTo>
                    <a:pt x="80" y="15"/>
                    <a:pt x="80" y="16"/>
                    <a:pt x="79" y="16"/>
                  </a:cubicBezTo>
                  <a:cubicBezTo>
                    <a:pt x="20" y="50"/>
                    <a:pt x="20" y="50"/>
                    <a:pt x="20" y="50"/>
                  </a:cubicBezTo>
                  <a:cubicBezTo>
                    <a:pt x="20" y="50"/>
                    <a:pt x="19" y="51"/>
                    <a:pt x="19" y="51"/>
                  </a:cubicBezTo>
                  <a:cubicBezTo>
                    <a:pt x="18" y="51"/>
                    <a:pt x="18" y="50"/>
                    <a:pt x="18" y="50"/>
                  </a:cubicBezTo>
                  <a:cubicBezTo>
                    <a:pt x="0" y="33"/>
                    <a:pt x="0" y="33"/>
                    <a:pt x="0" y="33"/>
                  </a:cubicBezTo>
                  <a:cubicBezTo>
                    <a:pt x="1" y="32"/>
                    <a:pt x="1" y="32"/>
                    <a:pt x="1" y="32"/>
                  </a:cubicBezTo>
                  <a:cubicBezTo>
                    <a:pt x="3" y="31"/>
                    <a:pt x="3" y="31"/>
                    <a:pt x="3" y="31"/>
                  </a:cubicBezTo>
                  <a:cubicBezTo>
                    <a:pt x="19" y="46"/>
                    <a:pt x="19" y="46"/>
                    <a:pt x="19" y="46"/>
                  </a:cubicBezTo>
                  <a:cubicBezTo>
                    <a:pt x="74" y="15"/>
                    <a:pt x="74" y="15"/>
                    <a:pt x="74" y="15"/>
                  </a:cubicBezTo>
                  <a:cubicBezTo>
                    <a:pt x="45" y="4"/>
                    <a:pt x="45" y="4"/>
                    <a:pt x="45" y="4"/>
                  </a:cubicBezTo>
                  <a:cubicBezTo>
                    <a:pt x="3" y="31"/>
                    <a:pt x="3" y="31"/>
                    <a:pt x="3" y="31"/>
                  </a:cubicBezTo>
                  <a:cubicBezTo>
                    <a:pt x="10" y="27"/>
                    <a:pt x="10" y="27"/>
                    <a:pt x="10" y="27"/>
                  </a:cubicBezTo>
                  <a:cubicBezTo>
                    <a:pt x="11" y="26"/>
                    <a:pt x="11" y="26"/>
                    <a:pt x="11" y="25"/>
                  </a:cubicBezTo>
                  <a:cubicBezTo>
                    <a:pt x="11" y="25"/>
                    <a:pt x="11" y="25"/>
                    <a:pt x="11" y="24"/>
                  </a:cubicBezTo>
                  <a:cubicBezTo>
                    <a:pt x="11" y="24"/>
                    <a:pt x="10" y="24"/>
                    <a:pt x="10" y="22"/>
                  </a:cubicBezTo>
                  <a:cubicBezTo>
                    <a:pt x="44" y="0"/>
                    <a:pt x="44" y="0"/>
                    <a:pt x="44" y="0"/>
                  </a:cubicBezTo>
                  <a:cubicBezTo>
                    <a:pt x="45" y="0"/>
                    <a:pt x="45" y="0"/>
                    <a:pt x="46" y="0"/>
                  </a:cubicBezTo>
                  <a:cubicBezTo>
                    <a:pt x="79" y="13"/>
                    <a:pt x="79" y="13"/>
                    <a:pt x="79" y="13"/>
                  </a:cubicBezTo>
                  <a:cubicBezTo>
                    <a:pt x="80" y="13"/>
                    <a:pt x="80" y="14"/>
                    <a:pt x="80"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6"/>
            <p:cNvSpPr/>
            <p:nvPr/>
          </p:nvSpPr>
          <p:spPr bwMode="auto">
            <a:xfrm>
              <a:off x="1663" y="1912"/>
              <a:ext cx="335" cy="234"/>
            </a:xfrm>
            <a:custGeom>
              <a:avLst/>
              <a:gdLst>
                <a:gd name="T0" fmla="*/ 59 w 59"/>
                <a:gd name="T1" fmla="*/ 2 h 41"/>
                <a:gd name="T2" fmla="*/ 59 w 59"/>
                <a:gd name="T3" fmla="*/ 2 h 41"/>
                <a:gd name="T4" fmla="*/ 58 w 59"/>
                <a:gd name="T5" fmla="*/ 4 h 41"/>
                <a:gd name="T6" fmla="*/ 8 w 59"/>
                <a:gd name="T7" fmla="*/ 41 h 41"/>
                <a:gd name="T8" fmla="*/ 6 w 59"/>
                <a:gd name="T9" fmla="*/ 38 h 41"/>
                <a:gd name="T10" fmla="*/ 51 w 59"/>
                <a:gd name="T11" fmla="*/ 5 h 41"/>
                <a:gd name="T12" fmla="*/ 30 w 59"/>
                <a:gd name="T13" fmla="*/ 7 h 41"/>
                <a:gd name="T14" fmla="*/ 3 w 59"/>
                <a:gd name="T15" fmla="*/ 32 h 41"/>
                <a:gd name="T16" fmla="*/ 0 w 59"/>
                <a:gd name="T17" fmla="*/ 29 h 41"/>
                <a:gd name="T18" fmla="*/ 27 w 59"/>
                <a:gd name="T19" fmla="*/ 4 h 41"/>
                <a:gd name="T20" fmla="*/ 29 w 59"/>
                <a:gd name="T21" fmla="*/ 3 h 41"/>
                <a:gd name="T22" fmla="*/ 57 w 59"/>
                <a:gd name="T23" fmla="*/ 1 h 41"/>
                <a:gd name="T24" fmla="*/ 59 w 59"/>
                <a:gd name="T25"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41">
                  <a:moveTo>
                    <a:pt x="59" y="2"/>
                  </a:moveTo>
                  <a:cubicBezTo>
                    <a:pt x="59" y="2"/>
                    <a:pt x="59" y="2"/>
                    <a:pt x="59" y="2"/>
                  </a:cubicBezTo>
                  <a:cubicBezTo>
                    <a:pt x="59" y="3"/>
                    <a:pt x="59" y="4"/>
                    <a:pt x="58" y="4"/>
                  </a:cubicBezTo>
                  <a:cubicBezTo>
                    <a:pt x="8" y="41"/>
                    <a:pt x="8" y="41"/>
                    <a:pt x="8" y="41"/>
                  </a:cubicBezTo>
                  <a:cubicBezTo>
                    <a:pt x="7" y="40"/>
                    <a:pt x="7" y="39"/>
                    <a:pt x="6" y="38"/>
                  </a:cubicBezTo>
                  <a:cubicBezTo>
                    <a:pt x="51" y="5"/>
                    <a:pt x="51" y="5"/>
                    <a:pt x="51" y="5"/>
                  </a:cubicBezTo>
                  <a:cubicBezTo>
                    <a:pt x="30" y="7"/>
                    <a:pt x="30" y="7"/>
                    <a:pt x="30" y="7"/>
                  </a:cubicBezTo>
                  <a:cubicBezTo>
                    <a:pt x="3" y="32"/>
                    <a:pt x="3" y="32"/>
                    <a:pt x="3" y="32"/>
                  </a:cubicBezTo>
                  <a:cubicBezTo>
                    <a:pt x="2" y="31"/>
                    <a:pt x="1" y="30"/>
                    <a:pt x="0" y="29"/>
                  </a:cubicBezTo>
                  <a:cubicBezTo>
                    <a:pt x="27" y="4"/>
                    <a:pt x="27" y="4"/>
                    <a:pt x="27" y="4"/>
                  </a:cubicBezTo>
                  <a:cubicBezTo>
                    <a:pt x="28" y="4"/>
                    <a:pt x="28" y="4"/>
                    <a:pt x="29" y="3"/>
                  </a:cubicBezTo>
                  <a:cubicBezTo>
                    <a:pt x="57" y="1"/>
                    <a:pt x="57" y="1"/>
                    <a:pt x="57" y="1"/>
                  </a:cubicBezTo>
                  <a:cubicBezTo>
                    <a:pt x="58" y="0"/>
                    <a:pt x="59" y="1"/>
                    <a:pt x="59"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7"/>
            <p:cNvSpPr/>
            <p:nvPr/>
          </p:nvSpPr>
          <p:spPr bwMode="auto">
            <a:xfrm>
              <a:off x="1697" y="2271"/>
              <a:ext cx="74" cy="57"/>
            </a:xfrm>
            <a:custGeom>
              <a:avLst/>
              <a:gdLst>
                <a:gd name="T0" fmla="*/ 13 w 13"/>
                <a:gd name="T1" fmla="*/ 2 h 10"/>
                <a:gd name="T2" fmla="*/ 13 w 13"/>
                <a:gd name="T3" fmla="*/ 3 h 10"/>
                <a:gd name="T4" fmla="*/ 12 w 13"/>
                <a:gd name="T5" fmla="*/ 5 h 10"/>
                <a:gd name="T6" fmla="*/ 5 w 13"/>
                <a:gd name="T7" fmla="*/ 9 h 10"/>
                <a:gd name="T8" fmla="*/ 3 w 13"/>
                <a:gd name="T9" fmla="*/ 10 h 10"/>
                <a:gd name="T10" fmla="*/ 3 w 13"/>
                <a:gd name="T11" fmla="*/ 9 h 10"/>
                <a:gd name="T12" fmla="*/ 2 w 13"/>
                <a:gd name="T13" fmla="*/ 9 h 10"/>
                <a:gd name="T14" fmla="*/ 1 w 13"/>
                <a:gd name="T15" fmla="*/ 10 h 10"/>
                <a:gd name="T16" fmla="*/ 1 w 13"/>
                <a:gd name="T17" fmla="*/ 8 h 10"/>
                <a:gd name="T18" fmla="*/ 1 w 13"/>
                <a:gd name="T19" fmla="*/ 7 h 10"/>
                <a:gd name="T20" fmla="*/ 1 w 13"/>
                <a:gd name="T21" fmla="*/ 7 h 10"/>
                <a:gd name="T22" fmla="*/ 3 w 13"/>
                <a:gd name="T23" fmla="*/ 6 h 10"/>
                <a:gd name="T24" fmla="*/ 12 w 13"/>
                <a:gd name="T25" fmla="*/ 0 h 10"/>
                <a:gd name="T26" fmla="*/ 13 w 13"/>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0">
                  <a:moveTo>
                    <a:pt x="13" y="2"/>
                  </a:moveTo>
                  <a:cubicBezTo>
                    <a:pt x="13" y="3"/>
                    <a:pt x="13" y="3"/>
                    <a:pt x="13" y="3"/>
                  </a:cubicBezTo>
                  <a:cubicBezTo>
                    <a:pt x="13" y="4"/>
                    <a:pt x="13" y="4"/>
                    <a:pt x="12" y="5"/>
                  </a:cubicBezTo>
                  <a:cubicBezTo>
                    <a:pt x="5" y="9"/>
                    <a:pt x="5" y="9"/>
                    <a:pt x="5" y="9"/>
                  </a:cubicBezTo>
                  <a:cubicBezTo>
                    <a:pt x="3" y="10"/>
                    <a:pt x="3" y="10"/>
                    <a:pt x="3" y="10"/>
                  </a:cubicBezTo>
                  <a:cubicBezTo>
                    <a:pt x="3" y="9"/>
                    <a:pt x="3" y="9"/>
                    <a:pt x="3" y="9"/>
                  </a:cubicBezTo>
                  <a:cubicBezTo>
                    <a:pt x="2" y="9"/>
                    <a:pt x="2" y="9"/>
                    <a:pt x="2" y="9"/>
                  </a:cubicBezTo>
                  <a:cubicBezTo>
                    <a:pt x="1" y="10"/>
                    <a:pt x="1" y="10"/>
                    <a:pt x="1" y="10"/>
                  </a:cubicBezTo>
                  <a:cubicBezTo>
                    <a:pt x="1" y="10"/>
                    <a:pt x="0" y="9"/>
                    <a:pt x="1" y="8"/>
                  </a:cubicBezTo>
                  <a:cubicBezTo>
                    <a:pt x="1" y="8"/>
                    <a:pt x="1" y="7"/>
                    <a:pt x="1" y="7"/>
                  </a:cubicBezTo>
                  <a:cubicBezTo>
                    <a:pt x="1" y="7"/>
                    <a:pt x="1" y="7"/>
                    <a:pt x="1" y="7"/>
                  </a:cubicBezTo>
                  <a:cubicBezTo>
                    <a:pt x="3" y="6"/>
                    <a:pt x="3" y="6"/>
                    <a:pt x="3" y="6"/>
                  </a:cubicBezTo>
                  <a:cubicBezTo>
                    <a:pt x="12" y="0"/>
                    <a:pt x="12" y="0"/>
                    <a:pt x="12" y="0"/>
                  </a:cubicBezTo>
                  <a:cubicBezTo>
                    <a:pt x="12" y="2"/>
                    <a:pt x="13" y="2"/>
                    <a:pt x="13"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8"/>
            <p:cNvSpPr/>
            <p:nvPr/>
          </p:nvSpPr>
          <p:spPr bwMode="auto">
            <a:xfrm>
              <a:off x="1686" y="2146"/>
              <a:ext cx="79" cy="159"/>
            </a:xfrm>
            <a:custGeom>
              <a:avLst/>
              <a:gdLst>
                <a:gd name="T0" fmla="*/ 14 w 14"/>
                <a:gd name="T1" fmla="*/ 22 h 28"/>
                <a:gd name="T2" fmla="*/ 5 w 14"/>
                <a:gd name="T3" fmla="*/ 28 h 28"/>
                <a:gd name="T4" fmla="*/ 11 w 14"/>
                <a:gd name="T5" fmla="*/ 24 h 28"/>
                <a:gd name="T6" fmla="*/ 1 w 14"/>
                <a:gd name="T7" fmla="*/ 3 h 28"/>
                <a:gd name="T8" fmla="*/ 0 w 14"/>
                <a:gd name="T9" fmla="*/ 1 h 28"/>
                <a:gd name="T10" fmla="*/ 0 w 14"/>
                <a:gd name="T11" fmla="*/ 1 h 28"/>
                <a:gd name="T12" fmla="*/ 1 w 14"/>
                <a:gd name="T13" fmla="*/ 1 h 28"/>
                <a:gd name="T14" fmla="*/ 3 w 14"/>
                <a:gd name="T15" fmla="*/ 1 h 28"/>
                <a:gd name="T16" fmla="*/ 4 w 14"/>
                <a:gd name="T17" fmla="*/ 0 h 28"/>
                <a:gd name="T18" fmla="*/ 5 w 14"/>
                <a:gd name="T19" fmla="*/ 1 h 28"/>
                <a:gd name="T20" fmla="*/ 14 w 14"/>
                <a:gd name="T21"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8">
                  <a:moveTo>
                    <a:pt x="14" y="22"/>
                  </a:moveTo>
                  <a:cubicBezTo>
                    <a:pt x="5" y="28"/>
                    <a:pt x="5" y="28"/>
                    <a:pt x="5" y="28"/>
                  </a:cubicBezTo>
                  <a:cubicBezTo>
                    <a:pt x="11" y="24"/>
                    <a:pt x="11" y="24"/>
                    <a:pt x="11" y="24"/>
                  </a:cubicBezTo>
                  <a:cubicBezTo>
                    <a:pt x="10" y="21"/>
                    <a:pt x="6" y="12"/>
                    <a:pt x="1" y="3"/>
                  </a:cubicBezTo>
                  <a:cubicBezTo>
                    <a:pt x="1" y="2"/>
                    <a:pt x="0" y="1"/>
                    <a:pt x="0" y="1"/>
                  </a:cubicBezTo>
                  <a:cubicBezTo>
                    <a:pt x="0" y="1"/>
                    <a:pt x="0" y="1"/>
                    <a:pt x="0" y="1"/>
                  </a:cubicBezTo>
                  <a:cubicBezTo>
                    <a:pt x="0" y="1"/>
                    <a:pt x="1" y="1"/>
                    <a:pt x="1" y="1"/>
                  </a:cubicBezTo>
                  <a:cubicBezTo>
                    <a:pt x="2" y="1"/>
                    <a:pt x="2" y="1"/>
                    <a:pt x="3" y="1"/>
                  </a:cubicBezTo>
                  <a:cubicBezTo>
                    <a:pt x="4" y="0"/>
                    <a:pt x="4" y="0"/>
                    <a:pt x="4" y="0"/>
                  </a:cubicBezTo>
                  <a:cubicBezTo>
                    <a:pt x="4" y="0"/>
                    <a:pt x="4" y="1"/>
                    <a:pt x="5" y="1"/>
                  </a:cubicBezTo>
                  <a:cubicBezTo>
                    <a:pt x="9" y="10"/>
                    <a:pt x="13" y="18"/>
                    <a:pt x="14" y="2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9"/>
            <p:cNvSpPr/>
            <p:nvPr/>
          </p:nvSpPr>
          <p:spPr bwMode="auto">
            <a:xfrm>
              <a:off x="1703" y="2322"/>
              <a:ext cx="11" cy="12"/>
            </a:xfrm>
            <a:custGeom>
              <a:avLst/>
              <a:gdLst>
                <a:gd name="T0" fmla="*/ 11 w 11"/>
                <a:gd name="T1" fmla="*/ 0 h 12"/>
                <a:gd name="T2" fmla="*/ 11 w 11"/>
                <a:gd name="T3" fmla="*/ 6 h 12"/>
                <a:gd name="T4" fmla="*/ 6 w 11"/>
                <a:gd name="T5" fmla="*/ 12 h 12"/>
                <a:gd name="T6" fmla="*/ 0 w 11"/>
                <a:gd name="T7" fmla="*/ 6 h 12"/>
                <a:gd name="T8" fmla="*/ 6 w 11"/>
                <a:gd name="T9" fmla="*/ 0 h 12"/>
                <a:gd name="T10" fmla="*/ 11 w 11"/>
                <a:gd name="T11" fmla="*/ 0 h 12"/>
              </a:gdLst>
              <a:ahLst/>
              <a:cxnLst>
                <a:cxn ang="0">
                  <a:pos x="T0" y="T1"/>
                </a:cxn>
                <a:cxn ang="0">
                  <a:pos x="T2" y="T3"/>
                </a:cxn>
                <a:cxn ang="0">
                  <a:pos x="T4" y="T5"/>
                </a:cxn>
                <a:cxn ang="0">
                  <a:pos x="T6" y="T7"/>
                </a:cxn>
                <a:cxn ang="0">
                  <a:pos x="T8" y="T9"/>
                </a:cxn>
                <a:cxn ang="0">
                  <a:pos x="T10" y="T11"/>
                </a:cxn>
              </a:cxnLst>
              <a:rect l="0" t="0" r="r" b="b"/>
              <a:pathLst>
                <a:path w="11" h="12">
                  <a:moveTo>
                    <a:pt x="11" y="0"/>
                  </a:moveTo>
                  <a:lnTo>
                    <a:pt x="11" y="6"/>
                  </a:lnTo>
                  <a:lnTo>
                    <a:pt x="6" y="12"/>
                  </a:lnTo>
                  <a:lnTo>
                    <a:pt x="0" y="6"/>
                  </a:lnTo>
                  <a:lnTo>
                    <a:pt x="6"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0"/>
            <p:cNvSpPr/>
            <p:nvPr/>
          </p:nvSpPr>
          <p:spPr bwMode="auto">
            <a:xfrm>
              <a:off x="1414" y="1724"/>
              <a:ext cx="300" cy="342"/>
            </a:xfrm>
            <a:custGeom>
              <a:avLst/>
              <a:gdLst>
                <a:gd name="T0" fmla="*/ 53 w 53"/>
                <a:gd name="T1" fmla="*/ 24 h 60"/>
                <a:gd name="T2" fmla="*/ 52 w 53"/>
                <a:gd name="T3" fmla="*/ 27 h 60"/>
                <a:gd name="T4" fmla="*/ 27 w 53"/>
                <a:gd name="T5" fmla="*/ 45 h 60"/>
                <a:gd name="T6" fmla="*/ 24 w 53"/>
                <a:gd name="T7" fmla="*/ 44 h 60"/>
                <a:gd name="T8" fmla="*/ 22 w 53"/>
                <a:gd name="T9" fmla="*/ 44 h 60"/>
                <a:gd name="T10" fmla="*/ 49 w 53"/>
                <a:gd name="T11" fmla="*/ 24 h 60"/>
                <a:gd name="T12" fmla="*/ 41 w 53"/>
                <a:gd name="T13" fmla="*/ 4 h 60"/>
                <a:gd name="T14" fmla="*/ 4 w 53"/>
                <a:gd name="T15" fmla="*/ 24 h 60"/>
                <a:gd name="T16" fmla="*/ 5 w 53"/>
                <a:gd name="T17" fmla="*/ 57 h 60"/>
                <a:gd name="T18" fmla="*/ 1 w 53"/>
                <a:gd name="T19" fmla="*/ 60 h 60"/>
                <a:gd name="T20" fmla="*/ 0 w 53"/>
                <a:gd name="T21" fmla="*/ 23 h 60"/>
                <a:gd name="T22" fmla="*/ 1 w 53"/>
                <a:gd name="T23" fmla="*/ 22 h 60"/>
                <a:gd name="T24" fmla="*/ 41 w 53"/>
                <a:gd name="T25" fmla="*/ 0 h 60"/>
                <a:gd name="T26" fmla="*/ 43 w 53"/>
                <a:gd name="T27" fmla="*/ 0 h 60"/>
                <a:gd name="T28" fmla="*/ 44 w 53"/>
                <a:gd name="T29" fmla="*/ 1 h 60"/>
                <a:gd name="T30" fmla="*/ 53 w 53"/>
                <a:gd name="T31"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60">
                  <a:moveTo>
                    <a:pt x="53" y="24"/>
                  </a:moveTo>
                  <a:cubicBezTo>
                    <a:pt x="53" y="25"/>
                    <a:pt x="53" y="26"/>
                    <a:pt x="52" y="27"/>
                  </a:cubicBezTo>
                  <a:cubicBezTo>
                    <a:pt x="27" y="45"/>
                    <a:pt x="27" y="45"/>
                    <a:pt x="27" y="45"/>
                  </a:cubicBezTo>
                  <a:cubicBezTo>
                    <a:pt x="26" y="45"/>
                    <a:pt x="25" y="44"/>
                    <a:pt x="24" y="44"/>
                  </a:cubicBezTo>
                  <a:cubicBezTo>
                    <a:pt x="23" y="43"/>
                    <a:pt x="23" y="43"/>
                    <a:pt x="22" y="44"/>
                  </a:cubicBezTo>
                  <a:cubicBezTo>
                    <a:pt x="49" y="24"/>
                    <a:pt x="49" y="24"/>
                    <a:pt x="49" y="24"/>
                  </a:cubicBezTo>
                  <a:cubicBezTo>
                    <a:pt x="41" y="4"/>
                    <a:pt x="41" y="4"/>
                    <a:pt x="41" y="4"/>
                  </a:cubicBezTo>
                  <a:cubicBezTo>
                    <a:pt x="4" y="24"/>
                    <a:pt x="4" y="24"/>
                    <a:pt x="4" y="24"/>
                  </a:cubicBezTo>
                  <a:cubicBezTo>
                    <a:pt x="5" y="57"/>
                    <a:pt x="5" y="57"/>
                    <a:pt x="5" y="57"/>
                  </a:cubicBezTo>
                  <a:cubicBezTo>
                    <a:pt x="1" y="60"/>
                    <a:pt x="1" y="60"/>
                    <a:pt x="1" y="60"/>
                  </a:cubicBezTo>
                  <a:cubicBezTo>
                    <a:pt x="0" y="23"/>
                    <a:pt x="0" y="23"/>
                    <a:pt x="0" y="23"/>
                  </a:cubicBezTo>
                  <a:cubicBezTo>
                    <a:pt x="0" y="23"/>
                    <a:pt x="1" y="22"/>
                    <a:pt x="1" y="22"/>
                  </a:cubicBezTo>
                  <a:cubicBezTo>
                    <a:pt x="41" y="0"/>
                    <a:pt x="41" y="0"/>
                    <a:pt x="41" y="0"/>
                  </a:cubicBezTo>
                  <a:cubicBezTo>
                    <a:pt x="42" y="0"/>
                    <a:pt x="42" y="0"/>
                    <a:pt x="43" y="0"/>
                  </a:cubicBezTo>
                  <a:cubicBezTo>
                    <a:pt x="43" y="0"/>
                    <a:pt x="44" y="0"/>
                    <a:pt x="44" y="1"/>
                  </a:cubicBezTo>
                  <a:lnTo>
                    <a:pt x="53" y="2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1"/>
            <p:cNvSpPr/>
            <p:nvPr/>
          </p:nvSpPr>
          <p:spPr bwMode="auto">
            <a:xfrm>
              <a:off x="1323" y="2311"/>
              <a:ext cx="386" cy="274"/>
            </a:xfrm>
            <a:custGeom>
              <a:avLst/>
              <a:gdLst>
                <a:gd name="T0" fmla="*/ 68 w 68"/>
                <a:gd name="T1" fmla="*/ 4 h 48"/>
                <a:gd name="T2" fmla="*/ 0 w 68"/>
                <a:gd name="T3" fmla="*/ 48 h 48"/>
                <a:gd name="T4" fmla="*/ 1 w 68"/>
                <a:gd name="T5" fmla="*/ 46 h 48"/>
                <a:gd name="T6" fmla="*/ 1 w 68"/>
                <a:gd name="T7" fmla="*/ 46 h 48"/>
                <a:gd name="T8" fmla="*/ 1 w 68"/>
                <a:gd name="T9" fmla="*/ 43 h 48"/>
                <a:gd name="T10" fmla="*/ 67 w 68"/>
                <a:gd name="T11" fmla="*/ 0 h 48"/>
                <a:gd name="T12" fmla="*/ 67 w 68"/>
                <a:gd name="T13" fmla="*/ 1 h 48"/>
                <a:gd name="T14" fmla="*/ 67 w 68"/>
                <a:gd name="T15" fmla="*/ 3 h 48"/>
                <a:gd name="T16" fmla="*/ 68 w 68"/>
                <a:gd name="T17"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8">
                  <a:moveTo>
                    <a:pt x="68" y="4"/>
                  </a:moveTo>
                  <a:cubicBezTo>
                    <a:pt x="0" y="48"/>
                    <a:pt x="0" y="48"/>
                    <a:pt x="0" y="48"/>
                  </a:cubicBezTo>
                  <a:cubicBezTo>
                    <a:pt x="1" y="47"/>
                    <a:pt x="1" y="47"/>
                    <a:pt x="1" y="46"/>
                  </a:cubicBezTo>
                  <a:cubicBezTo>
                    <a:pt x="1" y="46"/>
                    <a:pt x="1" y="46"/>
                    <a:pt x="1" y="46"/>
                  </a:cubicBezTo>
                  <a:cubicBezTo>
                    <a:pt x="1" y="45"/>
                    <a:pt x="1" y="44"/>
                    <a:pt x="1" y="43"/>
                  </a:cubicBezTo>
                  <a:cubicBezTo>
                    <a:pt x="67" y="0"/>
                    <a:pt x="67" y="0"/>
                    <a:pt x="67" y="0"/>
                  </a:cubicBezTo>
                  <a:cubicBezTo>
                    <a:pt x="67" y="0"/>
                    <a:pt x="67" y="1"/>
                    <a:pt x="67" y="1"/>
                  </a:cubicBezTo>
                  <a:cubicBezTo>
                    <a:pt x="66" y="2"/>
                    <a:pt x="67" y="3"/>
                    <a:pt x="67" y="3"/>
                  </a:cubicBezTo>
                  <a:lnTo>
                    <a:pt x="68"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2"/>
            <p:cNvSpPr/>
            <p:nvPr/>
          </p:nvSpPr>
          <p:spPr bwMode="auto">
            <a:xfrm>
              <a:off x="1680" y="2129"/>
              <a:ext cx="29" cy="22"/>
            </a:xfrm>
            <a:custGeom>
              <a:avLst/>
              <a:gdLst>
                <a:gd name="T0" fmla="*/ 5 w 5"/>
                <a:gd name="T1" fmla="*/ 3 h 4"/>
                <a:gd name="T2" fmla="*/ 4 w 5"/>
                <a:gd name="T3" fmla="*/ 4 h 4"/>
                <a:gd name="T4" fmla="*/ 2 w 5"/>
                <a:gd name="T5" fmla="*/ 4 h 4"/>
                <a:gd name="T6" fmla="*/ 1 w 5"/>
                <a:gd name="T7" fmla="*/ 4 h 4"/>
                <a:gd name="T8" fmla="*/ 1 w 5"/>
                <a:gd name="T9" fmla="*/ 1 h 4"/>
                <a:gd name="T10" fmla="*/ 3 w 5"/>
                <a:gd name="T11" fmla="*/ 0 h 4"/>
                <a:gd name="T12" fmla="*/ 5 w 5"/>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3"/>
                  </a:moveTo>
                  <a:cubicBezTo>
                    <a:pt x="4" y="4"/>
                    <a:pt x="4" y="4"/>
                    <a:pt x="4" y="4"/>
                  </a:cubicBezTo>
                  <a:cubicBezTo>
                    <a:pt x="3" y="4"/>
                    <a:pt x="3" y="4"/>
                    <a:pt x="2" y="4"/>
                  </a:cubicBezTo>
                  <a:cubicBezTo>
                    <a:pt x="2" y="4"/>
                    <a:pt x="1" y="4"/>
                    <a:pt x="1" y="4"/>
                  </a:cubicBezTo>
                  <a:cubicBezTo>
                    <a:pt x="0" y="3"/>
                    <a:pt x="1" y="2"/>
                    <a:pt x="1" y="1"/>
                  </a:cubicBezTo>
                  <a:cubicBezTo>
                    <a:pt x="3" y="0"/>
                    <a:pt x="3" y="0"/>
                    <a:pt x="3" y="0"/>
                  </a:cubicBezTo>
                  <a:cubicBezTo>
                    <a:pt x="4" y="1"/>
                    <a:pt x="4" y="2"/>
                    <a:pt x="5"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3"/>
            <p:cNvSpPr/>
            <p:nvPr/>
          </p:nvSpPr>
          <p:spPr bwMode="auto">
            <a:xfrm>
              <a:off x="1657" y="2094"/>
              <a:ext cx="40" cy="57"/>
            </a:xfrm>
            <a:custGeom>
              <a:avLst/>
              <a:gdLst>
                <a:gd name="T0" fmla="*/ 7 w 7"/>
                <a:gd name="T1" fmla="*/ 6 h 10"/>
                <a:gd name="T2" fmla="*/ 5 w 7"/>
                <a:gd name="T3" fmla="*/ 7 h 10"/>
                <a:gd name="T4" fmla="*/ 5 w 7"/>
                <a:gd name="T5" fmla="*/ 10 h 10"/>
                <a:gd name="T6" fmla="*/ 5 w 7"/>
                <a:gd name="T7" fmla="*/ 10 h 10"/>
                <a:gd name="T8" fmla="*/ 0 w 7"/>
                <a:gd name="T9" fmla="*/ 1 h 10"/>
                <a:gd name="T10" fmla="*/ 1 w 7"/>
                <a:gd name="T11" fmla="*/ 2 h 10"/>
                <a:gd name="T12" fmla="*/ 2 w 7"/>
                <a:gd name="T13" fmla="*/ 1 h 10"/>
                <a:gd name="T14" fmla="*/ 4 w 7"/>
                <a:gd name="T15" fmla="*/ 0 h 10"/>
                <a:gd name="T16" fmla="*/ 7 w 7"/>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7" y="6"/>
                  </a:moveTo>
                  <a:cubicBezTo>
                    <a:pt x="5" y="7"/>
                    <a:pt x="5" y="7"/>
                    <a:pt x="5" y="7"/>
                  </a:cubicBezTo>
                  <a:cubicBezTo>
                    <a:pt x="5" y="8"/>
                    <a:pt x="4" y="9"/>
                    <a:pt x="5" y="10"/>
                  </a:cubicBezTo>
                  <a:cubicBezTo>
                    <a:pt x="5" y="10"/>
                    <a:pt x="5" y="10"/>
                    <a:pt x="5" y="10"/>
                  </a:cubicBezTo>
                  <a:cubicBezTo>
                    <a:pt x="3" y="7"/>
                    <a:pt x="2" y="4"/>
                    <a:pt x="0" y="1"/>
                  </a:cubicBezTo>
                  <a:cubicBezTo>
                    <a:pt x="0" y="2"/>
                    <a:pt x="1" y="2"/>
                    <a:pt x="1" y="2"/>
                  </a:cubicBezTo>
                  <a:cubicBezTo>
                    <a:pt x="2" y="2"/>
                    <a:pt x="2" y="2"/>
                    <a:pt x="2" y="1"/>
                  </a:cubicBezTo>
                  <a:cubicBezTo>
                    <a:pt x="4" y="0"/>
                    <a:pt x="4" y="0"/>
                    <a:pt x="4" y="0"/>
                  </a:cubicBezTo>
                  <a:cubicBezTo>
                    <a:pt x="5" y="2"/>
                    <a:pt x="6" y="4"/>
                    <a:pt x="7"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
            <p:cNvSpPr/>
            <p:nvPr/>
          </p:nvSpPr>
          <p:spPr bwMode="auto">
            <a:xfrm>
              <a:off x="1652" y="2077"/>
              <a:ext cx="28" cy="29"/>
            </a:xfrm>
            <a:custGeom>
              <a:avLst/>
              <a:gdLst>
                <a:gd name="T0" fmla="*/ 5 w 5"/>
                <a:gd name="T1" fmla="*/ 3 h 5"/>
                <a:gd name="T2" fmla="*/ 3 w 5"/>
                <a:gd name="T3" fmla="*/ 4 h 5"/>
                <a:gd name="T4" fmla="*/ 2 w 5"/>
                <a:gd name="T5" fmla="*/ 5 h 5"/>
                <a:gd name="T6" fmla="*/ 1 w 5"/>
                <a:gd name="T7" fmla="*/ 4 h 5"/>
                <a:gd name="T8" fmla="*/ 0 w 5"/>
                <a:gd name="T9" fmla="*/ 4 h 5"/>
                <a:gd name="T10" fmla="*/ 0 w 5"/>
                <a:gd name="T11" fmla="*/ 3 h 5"/>
                <a:gd name="T12" fmla="*/ 1 w 5"/>
                <a:gd name="T13" fmla="*/ 2 h 5"/>
                <a:gd name="T14" fmla="*/ 2 w 5"/>
                <a:gd name="T15" fmla="*/ 0 h 5"/>
                <a:gd name="T16" fmla="*/ 5 w 5"/>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5" y="3"/>
                  </a:moveTo>
                  <a:cubicBezTo>
                    <a:pt x="3" y="4"/>
                    <a:pt x="3" y="4"/>
                    <a:pt x="3" y="4"/>
                  </a:cubicBezTo>
                  <a:cubicBezTo>
                    <a:pt x="3" y="5"/>
                    <a:pt x="3" y="5"/>
                    <a:pt x="2" y="5"/>
                  </a:cubicBezTo>
                  <a:cubicBezTo>
                    <a:pt x="2" y="5"/>
                    <a:pt x="1" y="5"/>
                    <a:pt x="1" y="4"/>
                  </a:cubicBezTo>
                  <a:cubicBezTo>
                    <a:pt x="0" y="4"/>
                    <a:pt x="0" y="4"/>
                    <a:pt x="0" y="4"/>
                  </a:cubicBezTo>
                  <a:cubicBezTo>
                    <a:pt x="0" y="3"/>
                    <a:pt x="0" y="3"/>
                    <a:pt x="0" y="3"/>
                  </a:cubicBezTo>
                  <a:cubicBezTo>
                    <a:pt x="0" y="2"/>
                    <a:pt x="0" y="2"/>
                    <a:pt x="1" y="2"/>
                  </a:cubicBezTo>
                  <a:cubicBezTo>
                    <a:pt x="2" y="0"/>
                    <a:pt x="2" y="0"/>
                    <a:pt x="2" y="0"/>
                  </a:cubicBezTo>
                  <a:cubicBezTo>
                    <a:pt x="3" y="1"/>
                    <a:pt x="4" y="2"/>
                    <a:pt x="5"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5"/>
            <p:cNvSpPr/>
            <p:nvPr/>
          </p:nvSpPr>
          <p:spPr bwMode="auto">
            <a:xfrm>
              <a:off x="1544" y="1980"/>
              <a:ext cx="119" cy="120"/>
            </a:xfrm>
            <a:custGeom>
              <a:avLst/>
              <a:gdLst>
                <a:gd name="T0" fmla="*/ 21 w 21"/>
                <a:gd name="T1" fmla="*/ 17 h 21"/>
                <a:gd name="T2" fmla="*/ 20 w 21"/>
                <a:gd name="T3" fmla="*/ 19 h 21"/>
                <a:gd name="T4" fmla="*/ 19 w 21"/>
                <a:gd name="T5" fmla="*/ 20 h 21"/>
                <a:gd name="T6" fmla="*/ 19 w 21"/>
                <a:gd name="T7" fmla="*/ 21 h 21"/>
                <a:gd name="T8" fmla="*/ 15 w 21"/>
                <a:gd name="T9" fmla="*/ 15 h 21"/>
                <a:gd name="T10" fmla="*/ 0 w 21"/>
                <a:gd name="T11" fmla="*/ 3 h 21"/>
                <a:gd name="T12" fmla="*/ 0 w 21"/>
                <a:gd name="T13" fmla="*/ 2 h 21"/>
                <a:gd name="T14" fmla="*/ 1 w 21"/>
                <a:gd name="T15" fmla="*/ 2 h 21"/>
                <a:gd name="T16" fmla="*/ 4 w 21"/>
                <a:gd name="T17" fmla="*/ 0 h 21"/>
                <a:gd name="T18" fmla="*/ 21 w 21"/>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21" y="17"/>
                  </a:moveTo>
                  <a:cubicBezTo>
                    <a:pt x="20" y="19"/>
                    <a:pt x="20" y="19"/>
                    <a:pt x="20" y="19"/>
                  </a:cubicBezTo>
                  <a:cubicBezTo>
                    <a:pt x="19" y="19"/>
                    <a:pt x="19" y="19"/>
                    <a:pt x="19" y="20"/>
                  </a:cubicBezTo>
                  <a:cubicBezTo>
                    <a:pt x="19" y="20"/>
                    <a:pt x="19" y="20"/>
                    <a:pt x="19" y="21"/>
                  </a:cubicBezTo>
                  <a:cubicBezTo>
                    <a:pt x="18" y="19"/>
                    <a:pt x="16" y="17"/>
                    <a:pt x="15" y="15"/>
                  </a:cubicBezTo>
                  <a:cubicBezTo>
                    <a:pt x="11" y="9"/>
                    <a:pt x="6" y="5"/>
                    <a:pt x="0" y="3"/>
                  </a:cubicBezTo>
                  <a:cubicBezTo>
                    <a:pt x="0" y="2"/>
                    <a:pt x="0" y="2"/>
                    <a:pt x="0" y="2"/>
                  </a:cubicBezTo>
                  <a:cubicBezTo>
                    <a:pt x="1" y="2"/>
                    <a:pt x="1" y="2"/>
                    <a:pt x="1" y="2"/>
                  </a:cubicBezTo>
                  <a:cubicBezTo>
                    <a:pt x="4" y="0"/>
                    <a:pt x="4" y="0"/>
                    <a:pt x="4" y="0"/>
                  </a:cubicBezTo>
                  <a:cubicBezTo>
                    <a:pt x="11" y="4"/>
                    <a:pt x="16" y="10"/>
                    <a:pt x="21"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6"/>
            <p:cNvSpPr/>
            <p:nvPr/>
          </p:nvSpPr>
          <p:spPr bwMode="auto">
            <a:xfrm>
              <a:off x="1533" y="1969"/>
              <a:ext cx="34" cy="23"/>
            </a:xfrm>
            <a:custGeom>
              <a:avLst/>
              <a:gdLst>
                <a:gd name="T0" fmla="*/ 1 w 6"/>
                <a:gd name="T1" fmla="*/ 4 h 4"/>
                <a:gd name="T2" fmla="*/ 1 w 6"/>
                <a:gd name="T3" fmla="*/ 4 h 4"/>
                <a:gd name="T4" fmla="*/ 0 w 6"/>
                <a:gd name="T5" fmla="*/ 2 h 4"/>
                <a:gd name="T6" fmla="*/ 1 w 6"/>
                <a:gd name="T7" fmla="*/ 1 h 4"/>
                <a:gd name="T8" fmla="*/ 1 w 6"/>
                <a:gd name="T9" fmla="*/ 1 h 4"/>
                <a:gd name="T10" fmla="*/ 3 w 6"/>
                <a:gd name="T11" fmla="*/ 1 h 4"/>
                <a:gd name="T12" fmla="*/ 6 w 6"/>
                <a:gd name="T13" fmla="*/ 2 h 4"/>
                <a:gd name="T14" fmla="*/ 3 w 6"/>
                <a:gd name="T15" fmla="*/ 4 h 4"/>
                <a:gd name="T16" fmla="*/ 2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1" y="4"/>
                  </a:cubicBezTo>
                  <a:cubicBezTo>
                    <a:pt x="0" y="3"/>
                    <a:pt x="0" y="3"/>
                    <a:pt x="0" y="2"/>
                  </a:cubicBezTo>
                  <a:cubicBezTo>
                    <a:pt x="0" y="2"/>
                    <a:pt x="0" y="1"/>
                    <a:pt x="1" y="1"/>
                  </a:cubicBezTo>
                  <a:cubicBezTo>
                    <a:pt x="1" y="1"/>
                    <a:pt x="1" y="1"/>
                    <a:pt x="1" y="1"/>
                  </a:cubicBezTo>
                  <a:cubicBezTo>
                    <a:pt x="2" y="0"/>
                    <a:pt x="2" y="0"/>
                    <a:pt x="3" y="1"/>
                  </a:cubicBezTo>
                  <a:cubicBezTo>
                    <a:pt x="4" y="1"/>
                    <a:pt x="5" y="2"/>
                    <a:pt x="6" y="2"/>
                  </a:cubicBezTo>
                  <a:cubicBezTo>
                    <a:pt x="3" y="4"/>
                    <a:pt x="3" y="4"/>
                    <a:pt x="3" y="4"/>
                  </a:cubicBezTo>
                  <a:cubicBezTo>
                    <a:pt x="3" y="4"/>
                    <a:pt x="3" y="4"/>
                    <a:pt x="2" y="4"/>
                  </a:cubicBezTo>
                  <a:cubicBezTo>
                    <a:pt x="2" y="4"/>
                    <a:pt x="2" y="4"/>
                    <a:pt x="1"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7"/>
            <p:cNvSpPr/>
            <p:nvPr/>
          </p:nvSpPr>
          <p:spPr bwMode="auto">
            <a:xfrm>
              <a:off x="1436" y="1975"/>
              <a:ext cx="108" cy="102"/>
            </a:xfrm>
            <a:custGeom>
              <a:avLst/>
              <a:gdLst>
                <a:gd name="T0" fmla="*/ 19 w 19"/>
                <a:gd name="T1" fmla="*/ 3 h 18"/>
                <a:gd name="T2" fmla="*/ 19 w 19"/>
                <a:gd name="T3" fmla="*/ 4 h 18"/>
                <a:gd name="T4" fmla="*/ 0 w 19"/>
                <a:gd name="T5" fmla="*/ 18 h 18"/>
                <a:gd name="T6" fmla="*/ 1 w 19"/>
                <a:gd name="T7" fmla="*/ 17 h 18"/>
                <a:gd name="T8" fmla="*/ 1 w 19"/>
                <a:gd name="T9" fmla="*/ 13 h 18"/>
                <a:gd name="T10" fmla="*/ 18 w 19"/>
                <a:gd name="T11" fmla="*/ 0 h 18"/>
                <a:gd name="T12" fmla="*/ 17 w 19"/>
                <a:gd name="T13" fmla="*/ 1 h 18"/>
                <a:gd name="T14" fmla="*/ 18 w 19"/>
                <a:gd name="T15" fmla="*/ 3 h 18"/>
                <a:gd name="T16" fmla="*/ 18 w 19"/>
                <a:gd name="T17" fmla="*/ 3 h 18"/>
                <a:gd name="T18" fmla="*/ 19 w 19"/>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8">
                  <a:moveTo>
                    <a:pt x="19" y="3"/>
                  </a:moveTo>
                  <a:cubicBezTo>
                    <a:pt x="19" y="4"/>
                    <a:pt x="19" y="4"/>
                    <a:pt x="19" y="4"/>
                  </a:cubicBezTo>
                  <a:cubicBezTo>
                    <a:pt x="0" y="18"/>
                    <a:pt x="0" y="18"/>
                    <a:pt x="0" y="18"/>
                  </a:cubicBezTo>
                  <a:cubicBezTo>
                    <a:pt x="0" y="18"/>
                    <a:pt x="1" y="17"/>
                    <a:pt x="1" y="17"/>
                  </a:cubicBezTo>
                  <a:cubicBezTo>
                    <a:pt x="1" y="13"/>
                    <a:pt x="1" y="13"/>
                    <a:pt x="1" y="13"/>
                  </a:cubicBezTo>
                  <a:cubicBezTo>
                    <a:pt x="18" y="0"/>
                    <a:pt x="18" y="0"/>
                    <a:pt x="18" y="0"/>
                  </a:cubicBezTo>
                  <a:cubicBezTo>
                    <a:pt x="17" y="0"/>
                    <a:pt x="17" y="1"/>
                    <a:pt x="17" y="1"/>
                  </a:cubicBezTo>
                  <a:cubicBezTo>
                    <a:pt x="17" y="2"/>
                    <a:pt x="17" y="2"/>
                    <a:pt x="18" y="3"/>
                  </a:cubicBezTo>
                  <a:cubicBezTo>
                    <a:pt x="18" y="3"/>
                    <a:pt x="18" y="3"/>
                    <a:pt x="18" y="3"/>
                  </a:cubicBezTo>
                  <a:cubicBezTo>
                    <a:pt x="19" y="3"/>
                    <a:pt x="19" y="3"/>
                    <a:pt x="19"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8"/>
            <p:cNvSpPr/>
            <p:nvPr/>
          </p:nvSpPr>
          <p:spPr bwMode="auto">
            <a:xfrm>
              <a:off x="1419" y="2049"/>
              <a:ext cx="23" cy="34"/>
            </a:xfrm>
            <a:custGeom>
              <a:avLst/>
              <a:gdLst>
                <a:gd name="T0" fmla="*/ 4 w 4"/>
                <a:gd name="T1" fmla="*/ 0 h 6"/>
                <a:gd name="T2" fmla="*/ 4 w 4"/>
                <a:gd name="T3" fmla="*/ 4 h 6"/>
                <a:gd name="T4" fmla="*/ 3 w 4"/>
                <a:gd name="T5" fmla="*/ 5 h 6"/>
                <a:gd name="T6" fmla="*/ 3 w 4"/>
                <a:gd name="T7" fmla="*/ 6 h 6"/>
                <a:gd name="T8" fmla="*/ 2 w 4"/>
                <a:gd name="T9" fmla="*/ 6 h 6"/>
                <a:gd name="T10" fmla="*/ 2 w 4"/>
                <a:gd name="T11" fmla="*/ 6 h 6"/>
                <a:gd name="T12" fmla="*/ 0 w 4"/>
                <a:gd name="T13" fmla="*/ 4 h 6"/>
                <a:gd name="T14" fmla="*/ 0 w 4"/>
                <a:gd name="T15" fmla="*/ 3 h 6"/>
                <a:gd name="T16" fmla="*/ 4 w 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4" y="0"/>
                  </a:moveTo>
                  <a:cubicBezTo>
                    <a:pt x="4" y="4"/>
                    <a:pt x="4" y="4"/>
                    <a:pt x="4" y="4"/>
                  </a:cubicBezTo>
                  <a:cubicBezTo>
                    <a:pt x="4" y="4"/>
                    <a:pt x="3" y="5"/>
                    <a:pt x="3" y="5"/>
                  </a:cubicBezTo>
                  <a:cubicBezTo>
                    <a:pt x="3" y="6"/>
                    <a:pt x="3" y="6"/>
                    <a:pt x="3" y="6"/>
                  </a:cubicBezTo>
                  <a:cubicBezTo>
                    <a:pt x="3" y="6"/>
                    <a:pt x="2" y="6"/>
                    <a:pt x="2" y="6"/>
                  </a:cubicBezTo>
                  <a:cubicBezTo>
                    <a:pt x="2" y="6"/>
                    <a:pt x="2" y="6"/>
                    <a:pt x="2" y="6"/>
                  </a:cubicBezTo>
                  <a:cubicBezTo>
                    <a:pt x="1" y="6"/>
                    <a:pt x="0" y="5"/>
                    <a:pt x="0" y="4"/>
                  </a:cubicBezTo>
                  <a:cubicBezTo>
                    <a:pt x="0" y="3"/>
                    <a:pt x="0" y="3"/>
                    <a:pt x="0" y="3"/>
                  </a:cubicBez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9"/>
            <p:cNvSpPr/>
            <p:nvPr/>
          </p:nvSpPr>
          <p:spPr bwMode="auto">
            <a:xfrm>
              <a:off x="1153" y="2066"/>
              <a:ext cx="283" cy="211"/>
            </a:xfrm>
            <a:custGeom>
              <a:avLst/>
              <a:gdLst>
                <a:gd name="T0" fmla="*/ 50 w 50"/>
                <a:gd name="T1" fmla="*/ 3 h 37"/>
                <a:gd name="T2" fmla="*/ 4 w 50"/>
                <a:gd name="T3" fmla="*/ 37 h 37"/>
                <a:gd name="T4" fmla="*/ 2 w 50"/>
                <a:gd name="T5" fmla="*/ 36 h 37"/>
                <a:gd name="T6" fmla="*/ 1 w 50"/>
                <a:gd name="T7" fmla="*/ 35 h 37"/>
                <a:gd name="T8" fmla="*/ 0 w 50"/>
                <a:gd name="T9" fmla="*/ 36 h 37"/>
                <a:gd name="T10" fmla="*/ 47 w 50"/>
                <a:gd name="T11" fmla="*/ 0 h 37"/>
                <a:gd name="T12" fmla="*/ 47 w 50"/>
                <a:gd name="T13" fmla="*/ 1 h 37"/>
                <a:gd name="T14" fmla="*/ 49 w 50"/>
                <a:gd name="T15" fmla="*/ 3 h 37"/>
                <a:gd name="T16" fmla="*/ 49 w 50"/>
                <a:gd name="T17" fmla="*/ 3 h 37"/>
                <a:gd name="T18" fmla="*/ 50 w 50"/>
                <a:gd name="T19"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37">
                  <a:moveTo>
                    <a:pt x="50" y="3"/>
                  </a:moveTo>
                  <a:cubicBezTo>
                    <a:pt x="4" y="37"/>
                    <a:pt x="4" y="37"/>
                    <a:pt x="4" y="37"/>
                  </a:cubicBezTo>
                  <a:cubicBezTo>
                    <a:pt x="3" y="36"/>
                    <a:pt x="2" y="36"/>
                    <a:pt x="2" y="36"/>
                  </a:cubicBezTo>
                  <a:cubicBezTo>
                    <a:pt x="2" y="35"/>
                    <a:pt x="2" y="35"/>
                    <a:pt x="1" y="35"/>
                  </a:cubicBezTo>
                  <a:cubicBezTo>
                    <a:pt x="1" y="35"/>
                    <a:pt x="0" y="35"/>
                    <a:pt x="0" y="36"/>
                  </a:cubicBezTo>
                  <a:cubicBezTo>
                    <a:pt x="47" y="0"/>
                    <a:pt x="47" y="0"/>
                    <a:pt x="47" y="0"/>
                  </a:cubicBezTo>
                  <a:cubicBezTo>
                    <a:pt x="47" y="1"/>
                    <a:pt x="47" y="1"/>
                    <a:pt x="47" y="1"/>
                  </a:cubicBezTo>
                  <a:cubicBezTo>
                    <a:pt x="47" y="2"/>
                    <a:pt x="48" y="3"/>
                    <a:pt x="49" y="3"/>
                  </a:cubicBezTo>
                  <a:cubicBezTo>
                    <a:pt x="49" y="3"/>
                    <a:pt x="49" y="3"/>
                    <a:pt x="49" y="3"/>
                  </a:cubicBezTo>
                  <a:cubicBezTo>
                    <a:pt x="49" y="3"/>
                    <a:pt x="50" y="3"/>
                    <a:pt x="5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20"/>
            <p:cNvSpPr/>
            <p:nvPr/>
          </p:nvSpPr>
          <p:spPr bwMode="auto">
            <a:xfrm>
              <a:off x="1306" y="2556"/>
              <a:ext cx="23" cy="29"/>
            </a:xfrm>
            <a:custGeom>
              <a:avLst/>
              <a:gdLst>
                <a:gd name="T0" fmla="*/ 4 w 4"/>
                <a:gd name="T1" fmla="*/ 3 h 5"/>
                <a:gd name="T2" fmla="*/ 4 w 4"/>
                <a:gd name="T3" fmla="*/ 3 h 5"/>
                <a:gd name="T4" fmla="*/ 3 w 4"/>
                <a:gd name="T5" fmla="*/ 5 h 5"/>
                <a:gd name="T6" fmla="*/ 3 w 4"/>
                <a:gd name="T7" fmla="*/ 5 h 5"/>
                <a:gd name="T8" fmla="*/ 2 w 4"/>
                <a:gd name="T9" fmla="*/ 5 h 5"/>
                <a:gd name="T10" fmla="*/ 0 w 4"/>
                <a:gd name="T11" fmla="*/ 3 h 5"/>
                <a:gd name="T12" fmla="*/ 0 w 4"/>
                <a:gd name="T13" fmla="*/ 2 h 5"/>
                <a:gd name="T14" fmla="*/ 4 w 4"/>
                <a:gd name="T15" fmla="*/ 0 h 5"/>
                <a:gd name="T16" fmla="*/ 4 w 4"/>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4" y="3"/>
                  </a:moveTo>
                  <a:cubicBezTo>
                    <a:pt x="4" y="3"/>
                    <a:pt x="4" y="3"/>
                    <a:pt x="4" y="3"/>
                  </a:cubicBezTo>
                  <a:cubicBezTo>
                    <a:pt x="4" y="4"/>
                    <a:pt x="4" y="4"/>
                    <a:pt x="3" y="5"/>
                  </a:cubicBezTo>
                  <a:cubicBezTo>
                    <a:pt x="3" y="5"/>
                    <a:pt x="3" y="5"/>
                    <a:pt x="3" y="5"/>
                  </a:cubicBezTo>
                  <a:cubicBezTo>
                    <a:pt x="2" y="5"/>
                    <a:pt x="2" y="5"/>
                    <a:pt x="2" y="5"/>
                  </a:cubicBezTo>
                  <a:cubicBezTo>
                    <a:pt x="1" y="5"/>
                    <a:pt x="1" y="4"/>
                    <a:pt x="0" y="3"/>
                  </a:cubicBezTo>
                  <a:cubicBezTo>
                    <a:pt x="0" y="3"/>
                    <a:pt x="0" y="3"/>
                    <a:pt x="0" y="2"/>
                  </a:cubicBezTo>
                  <a:cubicBezTo>
                    <a:pt x="4" y="0"/>
                    <a:pt x="4" y="0"/>
                    <a:pt x="4" y="0"/>
                  </a:cubicBezTo>
                  <a:cubicBezTo>
                    <a:pt x="4" y="1"/>
                    <a:pt x="4" y="2"/>
                    <a:pt x="4"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21"/>
            <p:cNvSpPr/>
            <p:nvPr/>
          </p:nvSpPr>
          <p:spPr bwMode="auto">
            <a:xfrm>
              <a:off x="1164" y="2277"/>
              <a:ext cx="165" cy="290"/>
            </a:xfrm>
            <a:custGeom>
              <a:avLst/>
              <a:gdLst>
                <a:gd name="T0" fmla="*/ 29 w 29"/>
                <a:gd name="T1" fmla="*/ 49 h 51"/>
                <a:gd name="T2" fmla="*/ 25 w 29"/>
                <a:gd name="T3" fmla="*/ 51 h 51"/>
                <a:gd name="T4" fmla="*/ 10 w 29"/>
                <a:gd name="T5" fmla="*/ 16 h 51"/>
                <a:gd name="T6" fmla="*/ 2 w 29"/>
                <a:gd name="T7" fmla="*/ 5 h 51"/>
                <a:gd name="T8" fmla="*/ 0 w 29"/>
                <a:gd name="T9" fmla="*/ 3 h 51"/>
                <a:gd name="T10" fmla="*/ 1 w 29"/>
                <a:gd name="T11" fmla="*/ 1 h 51"/>
                <a:gd name="T12" fmla="*/ 2 w 29"/>
                <a:gd name="T13" fmla="*/ 0 h 51"/>
                <a:gd name="T14" fmla="*/ 13 w 29"/>
                <a:gd name="T15" fmla="*/ 14 h 51"/>
                <a:gd name="T16" fmla="*/ 29 w 29"/>
                <a:gd name="T17"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51">
                  <a:moveTo>
                    <a:pt x="29" y="49"/>
                  </a:moveTo>
                  <a:cubicBezTo>
                    <a:pt x="25" y="51"/>
                    <a:pt x="25" y="51"/>
                    <a:pt x="25" y="51"/>
                  </a:cubicBezTo>
                  <a:cubicBezTo>
                    <a:pt x="23" y="37"/>
                    <a:pt x="17" y="25"/>
                    <a:pt x="10" y="16"/>
                  </a:cubicBezTo>
                  <a:cubicBezTo>
                    <a:pt x="7" y="11"/>
                    <a:pt x="4" y="8"/>
                    <a:pt x="2" y="5"/>
                  </a:cubicBezTo>
                  <a:cubicBezTo>
                    <a:pt x="1" y="5"/>
                    <a:pt x="0" y="4"/>
                    <a:pt x="0" y="3"/>
                  </a:cubicBezTo>
                  <a:cubicBezTo>
                    <a:pt x="1" y="1"/>
                    <a:pt x="1" y="1"/>
                    <a:pt x="1" y="1"/>
                  </a:cubicBezTo>
                  <a:cubicBezTo>
                    <a:pt x="2" y="0"/>
                    <a:pt x="2" y="0"/>
                    <a:pt x="2" y="0"/>
                  </a:cubicBezTo>
                  <a:cubicBezTo>
                    <a:pt x="4" y="3"/>
                    <a:pt x="9" y="7"/>
                    <a:pt x="13" y="14"/>
                  </a:cubicBezTo>
                  <a:cubicBezTo>
                    <a:pt x="20" y="23"/>
                    <a:pt x="26" y="35"/>
                    <a:pt x="29" y="4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22"/>
            <p:cNvSpPr/>
            <p:nvPr/>
          </p:nvSpPr>
          <p:spPr bwMode="auto">
            <a:xfrm>
              <a:off x="1011" y="2271"/>
              <a:ext cx="312" cy="325"/>
            </a:xfrm>
            <a:custGeom>
              <a:avLst/>
              <a:gdLst>
                <a:gd name="T0" fmla="*/ 55 w 55"/>
                <a:gd name="T1" fmla="*/ 55 h 57"/>
                <a:gd name="T2" fmla="*/ 53 w 55"/>
                <a:gd name="T3" fmla="*/ 57 h 57"/>
                <a:gd name="T4" fmla="*/ 52 w 55"/>
                <a:gd name="T5" fmla="*/ 57 h 57"/>
                <a:gd name="T6" fmla="*/ 51 w 55"/>
                <a:gd name="T7" fmla="*/ 57 h 57"/>
                <a:gd name="T8" fmla="*/ 2 w 55"/>
                <a:gd name="T9" fmla="*/ 46 h 57"/>
                <a:gd name="T10" fmla="*/ 1 w 55"/>
                <a:gd name="T11" fmla="*/ 45 h 57"/>
                <a:gd name="T12" fmla="*/ 0 w 55"/>
                <a:gd name="T13" fmla="*/ 44 h 57"/>
                <a:gd name="T14" fmla="*/ 1 w 55"/>
                <a:gd name="T15" fmla="*/ 43 h 57"/>
                <a:gd name="T16" fmla="*/ 24 w 55"/>
                <a:gd name="T17" fmla="*/ 0 h 57"/>
                <a:gd name="T18" fmla="*/ 25 w 55"/>
                <a:gd name="T19" fmla="*/ 3 h 57"/>
                <a:gd name="T20" fmla="*/ 25 w 55"/>
                <a:gd name="T21" fmla="*/ 3 h 57"/>
                <a:gd name="T22" fmla="*/ 27 w 55"/>
                <a:gd name="T23" fmla="*/ 4 h 57"/>
                <a:gd name="T24" fmla="*/ 5 w 55"/>
                <a:gd name="T25" fmla="*/ 43 h 57"/>
                <a:gd name="T26" fmla="*/ 51 w 55"/>
                <a:gd name="T27" fmla="*/ 53 h 57"/>
                <a:gd name="T28" fmla="*/ 52 w 55"/>
                <a:gd name="T29" fmla="*/ 52 h 57"/>
                <a:gd name="T30" fmla="*/ 52 w 55"/>
                <a:gd name="T31" fmla="*/ 53 h 57"/>
                <a:gd name="T32" fmla="*/ 54 w 55"/>
                <a:gd name="T33" fmla="*/ 55 h 57"/>
                <a:gd name="T34" fmla="*/ 55 w 55"/>
                <a:gd name="T35" fmla="*/ 55 h 57"/>
                <a:gd name="T36" fmla="*/ 55 w 55"/>
                <a:gd name="T37"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57">
                  <a:moveTo>
                    <a:pt x="55" y="55"/>
                  </a:moveTo>
                  <a:cubicBezTo>
                    <a:pt x="53" y="57"/>
                    <a:pt x="53" y="57"/>
                    <a:pt x="53" y="57"/>
                  </a:cubicBezTo>
                  <a:cubicBezTo>
                    <a:pt x="52" y="57"/>
                    <a:pt x="52" y="57"/>
                    <a:pt x="52" y="57"/>
                  </a:cubicBezTo>
                  <a:cubicBezTo>
                    <a:pt x="51" y="57"/>
                    <a:pt x="51" y="57"/>
                    <a:pt x="51" y="57"/>
                  </a:cubicBezTo>
                  <a:cubicBezTo>
                    <a:pt x="2" y="46"/>
                    <a:pt x="2" y="46"/>
                    <a:pt x="2" y="46"/>
                  </a:cubicBezTo>
                  <a:cubicBezTo>
                    <a:pt x="1" y="46"/>
                    <a:pt x="1" y="45"/>
                    <a:pt x="1" y="45"/>
                  </a:cubicBezTo>
                  <a:cubicBezTo>
                    <a:pt x="0" y="45"/>
                    <a:pt x="0" y="44"/>
                    <a:pt x="0" y="44"/>
                  </a:cubicBezTo>
                  <a:cubicBezTo>
                    <a:pt x="0" y="44"/>
                    <a:pt x="0" y="43"/>
                    <a:pt x="1" y="43"/>
                  </a:cubicBezTo>
                  <a:cubicBezTo>
                    <a:pt x="24" y="0"/>
                    <a:pt x="24" y="0"/>
                    <a:pt x="24" y="0"/>
                  </a:cubicBezTo>
                  <a:cubicBezTo>
                    <a:pt x="24" y="1"/>
                    <a:pt x="24" y="2"/>
                    <a:pt x="25" y="3"/>
                  </a:cubicBezTo>
                  <a:cubicBezTo>
                    <a:pt x="25" y="3"/>
                    <a:pt x="25" y="3"/>
                    <a:pt x="25" y="3"/>
                  </a:cubicBezTo>
                  <a:cubicBezTo>
                    <a:pt x="25" y="3"/>
                    <a:pt x="26" y="3"/>
                    <a:pt x="27" y="4"/>
                  </a:cubicBezTo>
                  <a:cubicBezTo>
                    <a:pt x="5" y="43"/>
                    <a:pt x="5" y="43"/>
                    <a:pt x="5" y="43"/>
                  </a:cubicBezTo>
                  <a:cubicBezTo>
                    <a:pt x="51" y="53"/>
                    <a:pt x="51" y="53"/>
                    <a:pt x="51" y="53"/>
                  </a:cubicBezTo>
                  <a:cubicBezTo>
                    <a:pt x="52" y="52"/>
                    <a:pt x="52" y="52"/>
                    <a:pt x="52" y="52"/>
                  </a:cubicBezTo>
                  <a:cubicBezTo>
                    <a:pt x="52" y="53"/>
                    <a:pt x="52" y="53"/>
                    <a:pt x="52" y="53"/>
                  </a:cubicBezTo>
                  <a:cubicBezTo>
                    <a:pt x="53" y="54"/>
                    <a:pt x="53" y="55"/>
                    <a:pt x="54" y="55"/>
                  </a:cubicBezTo>
                  <a:cubicBezTo>
                    <a:pt x="54" y="55"/>
                    <a:pt x="54" y="55"/>
                    <a:pt x="55" y="55"/>
                  </a:cubicBezTo>
                  <a:cubicBezTo>
                    <a:pt x="55" y="55"/>
                    <a:pt x="55" y="55"/>
                    <a:pt x="55" y="5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23"/>
            <p:cNvSpPr/>
            <p:nvPr/>
          </p:nvSpPr>
          <p:spPr bwMode="auto">
            <a:xfrm>
              <a:off x="1039" y="2294"/>
              <a:ext cx="267" cy="279"/>
            </a:xfrm>
            <a:custGeom>
              <a:avLst/>
              <a:gdLst>
                <a:gd name="T0" fmla="*/ 47 w 47"/>
                <a:gd name="T1" fmla="*/ 48 h 49"/>
                <a:gd name="T2" fmla="*/ 46 w 47"/>
                <a:gd name="T3" fmla="*/ 49 h 49"/>
                <a:gd name="T4" fmla="*/ 0 w 47"/>
                <a:gd name="T5" fmla="*/ 39 h 49"/>
                <a:gd name="T6" fmla="*/ 22 w 47"/>
                <a:gd name="T7" fmla="*/ 0 h 49"/>
                <a:gd name="T8" fmla="*/ 24 w 47"/>
                <a:gd name="T9" fmla="*/ 2 h 49"/>
                <a:gd name="T10" fmla="*/ 32 w 47"/>
                <a:gd name="T11" fmla="*/ 13 h 49"/>
                <a:gd name="T12" fmla="*/ 47 w 47"/>
                <a:gd name="T13" fmla="*/ 48 h 49"/>
              </a:gdLst>
              <a:ahLst/>
              <a:cxnLst>
                <a:cxn ang="0">
                  <a:pos x="T0" y="T1"/>
                </a:cxn>
                <a:cxn ang="0">
                  <a:pos x="T2" y="T3"/>
                </a:cxn>
                <a:cxn ang="0">
                  <a:pos x="T4" y="T5"/>
                </a:cxn>
                <a:cxn ang="0">
                  <a:pos x="T6" y="T7"/>
                </a:cxn>
                <a:cxn ang="0">
                  <a:pos x="T8" y="T9"/>
                </a:cxn>
                <a:cxn ang="0">
                  <a:pos x="T10" y="T11"/>
                </a:cxn>
                <a:cxn ang="0">
                  <a:pos x="T12" y="T13"/>
                </a:cxn>
              </a:cxnLst>
              <a:rect l="0" t="0" r="r" b="b"/>
              <a:pathLst>
                <a:path w="47" h="49">
                  <a:moveTo>
                    <a:pt x="47" y="48"/>
                  </a:moveTo>
                  <a:cubicBezTo>
                    <a:pt x="46" y="49"/>
                    <a:pt x="46" y="49"/>
                    <a:pt x="46" y="49"/>
                  </a:cubicBezTo>
                  <a:cubicBezTo>
                    <a:pt x="0" y="39"/>
                    <a:pt x="0" y="39"/>
                    <a:pt x="0" y="39"/>
                  </a:cubicBezTo>
                  <a:cubicBezTo>
                    <a:pt x="22" y="0"/>
                    <a:pt x="22" y="0"/>
                    <a:pt x="22" y="0"/>
                  </a:cubicBezTo>
                  <a:cubicBezTo>
                    <a:pt x="22" y="1"/>
                    <a:pt x="23" y="2"/>
                    <a:pt x="24" y="2"/>
                  </a:cubicBezTo>
                  <a:cubicBezTo>
                    <a:pt x="26" y="5"/>
                    <a:pt x="29" y="8"/>
                    <a:pt x="32" y="13"/>
                  </a:cubicBezTo>
                  <a:cubicBezTo>
                    <a:pt x="39" y="22"/>
                    <a:pt x="45" y="34"/>
                    <a:pt x="47" y="48"/>
                  </a:cubicBezTo>
                  <a:close/>
                </a:path>
              </a:pathLst>
            </a:custGeom>
            <a:solidFill>
              <a:srgbClr val="A77F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24"/>
            <p:cNvSpPr/>
            <p:nvPr/>
          </p:nvSpPr>
          <p:spPr bwMode="auto">
            <a:xfrm>
              <a:off x="1147" y="2265"/>
              <a:ext cx="28" cy="29"/>
            </a:xfrm>
            <a:custGeom>
              <a:avLst/>
              <a:gdLst>
                <a:gd name="T0" fmla="*/ 5 w 5"/>
                <a:gd name="T1" fmla="*/ 2 h 5"/>
                <a:gd name="T2" fmla="*/ 4 w 5"/>
                <a:gd name="T3" fmla="*/ 3 h 5"/>
                <a:gd name="T4" fmla="*/ 3 w 5"/>
                <a:gd name="T5" fmla="*/ 5 h 5"/>
                <a:gd name="T6" fmla="*/ 1 w 5"/>
                <a:gd name="T7" fmla="*/ 4 h 5"/>
                <a:gd name="T8" fmla="*/ 1 w 5"/>
                <a:gd name="T9" fmla="*/ 4 h 5"/>
                <a:gd name="T10" fmla="*/ 0 w 5"/>
                <a:gd name="T11" fmla="*/ 1 h 5"/>
                <a:gd name="T12" fmla="*/ 1 w 5"/>
                <a:gd name="T13" fmla="*/ 1 h 5"/>
                <a:gd name="T14" fmla="*/ 1 w 5"/>
                <a:gd name="T15" fmla="*/ 1 h 5"/>
                <a:gd name="T16" fmla="*/ 1 w 5"/>
                <a:gd name="T17" fmla="*/ 1 h 5"/>
                <a:gd name="T18" fmla="*/ 2 w 5"/>
                <a:gd name="T19" fmla="*/ 0 h 5"/>
                <a:gd name="T20" fmla="*/ 3 w 5"/>
                <a:gd name="T21" fmla="*/ 1 h 5"/>
                <a:gd name="T22" fmla="*/ 5 w 5"/>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5" y="2"/>
                  </a:moveTo>
                  <a:cubicBezTo>
                    <a:pt x="4" y="3"/>
                    <a:pt x="4" y="3"/>
                    <a:pt x="4" y="3"/>
                  </a:cubicBezTo>
                  <a:cubicBezTo>
                    <a:pt x="3" y="5"/>
                    <a:pt x="3" y="5"/>
                    <a:pt x="3" y="5"/>
                  </a:cubicBezTo>
                  <a:cubicBezTo>
                    <a:pt x="2" y="4"/>
                    <a:pt x="1" y="4"/>
                    <a:pt x="1" y="4"/>
                  </a:cubicBezTo>
                  <a:cubicBezTo>
                    <a:pt x="1" y="4"/>
                    <a:pt x="1" y="4"/>
                    <a:pt x="1" y="4"/>
                  </a:cubicBezTo>
                  <a:cubicBezTo>
                    <a:pt x="0" y="3"/>
                    <a:pt x="0" y="2"/>
                    <a:pt x="0" y="1"/>
                  </a:cubicBezTo>
                  <a:cubicBezTo>
                    <a:pt x="1" y="1"/>
                    <a:pt x="1" y="1"/>
                    <a:pt x="1" y="1"/>
                  </a:cubicBezTo>
                  <a:cubicBezTo>
                    <a:pt x="1" y="1"/>
                    <a:pt x="1" y="1"/>
                    <a:pt x="1" y="1"/>
                  </a:cubicBezTo>
                  <a:cubicBezTo>
                    <a:pt x="1" y="1"/>
                    <a:pt x="1" y="1"/>
                    <a:pt x="1" y="1"/>
                  </a:cubicBezTo>
                  <a:cubicBezTo>
                    <a:pt x="1" y="0"/>
                    <a:pt x="2" y="0"/>
                    <a:pt x="2" y="0"/>
                  </a:cubicBezTo>
                  <a:cubicBezTo>
                    <a:pt x="3" y="0"/>
                    <a:pt x="3" y="0"/>
                    <a:pt x="3" y="1"/>
                  </a:cubicBezTo>
                  <a:cubicBezTo>
                    <a:pt x="3" y="1"/>
                    <a:pt x="4" y="1"/>
                    <a:pt x="5"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25"/>
            <p:cNvSpPr/>
            <p:nvPr/>
          </p:nvSpPr>
          <p:spPr bwMode="auto">
            <a:xfrm>
              <a:off x="1147" y="2271"/>
              <a:ext cx="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4" name="Group 4"/>
          <p:cNvGrpSpPr>
            <a:grpSpLocks noChangeAspect="1"/>
          </p:cNvGrpSpPr>
          <p:nvPr/>
        </p:nvGrpSpPr>
        <p:grpSpPr bwMode="auto">
          <a:xfrm rot="9860699">
            <a:off x="6206214" y="2768583"/>
            <a:ext cx="1836737" cy="1384300"/>
            <a:chOff x="1011" y="1724"/>
            <a:chExt cx="1157" cy="872"/>
          </a:xfrm>
        </p:grpSpPr>
        <p:sp>
          <p:nvSpPr>
            <p:cNvPr id="275" name="AutoShape 3"/>
            <p:cNvSpPr>
              <a:spLocks noChangeAspect="1" noChangeArrowheads="1" noTextEdit="1"/>
            </p:cNvSpPr>
            <p:nvPr/>
          </p:nvSpPr>
          <p:spPr bwMode="auto">
            <a:xfrm>
              <a:off x="1011" y="1724"/>
              <a:ext cx="1157"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6" name="Freeform 5"/>
            <p:cNvSpPr/>
            <p:nvPr/>
          </p:nvSpPr>
          <p:spPr bwMode="auto">
            <a:xfrm>
              <a:off x="1709" y="2146"/>
              <a:ext cx="453" cy="290"/>
            </a:xfrm>
            <a:custGeom>
              <a:avLst/>
              <a:gdLst>
                <a:gd name="T0" fmla="*/ 80 w 80"/>
                <a:gd name="T1" fmla="*/ 15 h 51"/>
                <a:gd name="T2" fmla="*/ 80 w 80"/>
                <a:gd name="T3" fmla="*/ 15 h 51"/>
                <a:gd name="T4" fmla="*/ 79 w 80"/>
                <a:gd name="T5" fmla="*/ 16 h 51"/>
                <a:gd name="T6" fmla="*/ 20 w 80"/>
                <a:gd name="T7" fmla="*/ 50 h 51"/>
                <a:gd name="T8" fmla="*/ 19 w 80"/>
                <a:gd name="T9" fmla="*/ 51 h 51"/>
                <a:gd name="T10" fmla="*/ 18 w 80"/>
                <a:gd name="T11" fmla="*/ 50 h 51"/>
                <a:gd name="T12" fmla="*/ 0 w 80"/>
                <a:gd name="T13" fmla="*/ 33 h 51"/>
                <a:gd name="T14" fmla="*/ 1 w 80"/>
                <a:gd name="T15" fmla="*/ 32 h 51"/>
                <a:gd name="T16" fmla="*/ 3 w 80"/>
                <a:gd name="T17" fmla="*/ 31 h 51"/>
                <a:gd name="T18" fmla="*/ 19 w 80"/>
                <a:gd name="T19" fmla="*/ 46 h 51"/>
                <a:gd name="T20" fmla="*/ 74 w 80"/>
                <a:gd name="T21" fmla="*/ 15 h 51"/>
                <a:gd name="T22" fmla="*/ 45 w 80"/>
                <a:gd name="T23" fmla="*/ 4 h 51"/>
                <a:gd name="T24" fmla="*/ 3 w 80"/>
                <a:gd name="T25" fmla="*/ 31 h 51"/>
                <a:gd name="T26" fmla="*/ 10 w 80"/>
                <a:gd name="T27" fmla="*/ 27 h 51"/>
                <a:gd name="T28" fmla="*/ 11 w 80"/>
                <a:gd name="T29" fmla="*/ 25 h 51"/>
                <a:gd name="T30" fmla="*/ 11 w 80"/>
                <a:gd name="T31" fmla="*/ 24 h 51"/>
                <a:gd name="T32" fmla="*/ 10 w 80"/>
                <a:gd name="T33" fmla="*/ 22 h 51"/>
                <a:gd name="T34" fmla="*/ 44 w 80"/>
                <a:gd name="T35" fmla="*/ 0 h 51"/>
                <a:gd name="T36" fmla="*/ 46 w 80"/>
                <a:gd name="T37" fmla="*/ 0 h 51"/>
                <a:gd name="T38" fmla="*/ 79 w 80"/>
                <a:gd name="T39" fmla="*/ 13 h 51"/>
                <a:gd name="T40" fmla="*/ 80 w 80"/>
                <a:gd name="T41" fmla="*/ 1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51">
                  <a:moveTo>
                    <a:pt x="80" y="15"/>
                  </a:moveTo>
                  <a:cubicBezTo>
                    <a:pt x="80" y="15"/>
                    <a:pt x="80" y="15"/>
                    <a:pt x="80" y="15"/>
                  </a:cubicBezTo>
                  <a:cubicBezTo>
                    <a:pt x="80" y="15"/>
                    <a:pt x="80" y="16"/>
                    <a:pt x="79" y="16"/>
                  </a:cubicBezTo>
                  <a:cubicBezTo>
                    <a:pt x="20" y="50"/>
                    <a:pt x="20" y="50"/>
                    <a:pt x="20" y="50"/>
                  </a:cubicBezTo>
                  <a:cubicBezTo>
                    <a:pt x="20" y="50"/>
                    <a:pt x="19" y="51"/>
                    <a:pt x="19" y="51"/>
                  </a:cubicBezTo>
                  <a:cubicBezTo>
                    <a:pt x="18" y="51"/>
                    <a:pt x="18" y="50"/>
                    <a:pt x="18" y="50"/>
                  </a:cubicBezTo>
                  <a:cubicBezTo>
                    <a:pt x="0" y="33"/>
                    <a:pt x="0" y="33"/>
                    <a:pt x="0" y="33"/>
                  </a:cubicBezTo>
                  <a:cubicBezTo>
                    <a:pt x="1" y="32"/>
                    <a:pt x="1" y="32"/>
                    <a:pt x="1" y="32"/>
                  </a:cubicBezTo>
                  <a:cubicBezTo>
                    <a:pt x="3" y="31"/>
                    <a:pt x="3" y="31"/>
                    <a:pt x="3" y="31"/>
                  </a:cubicBezTo>
                  <a:cubicBezTo>
                    <a:pt x="19" y="46"/>
                    <a:pt x="19" y="46"/>
                    <a:pt x="19" y="46"/>
                  </a:cubicBezTo>
                  <a:cubicBezTo>
                    <a:pt x="74" y="15"/>
                    <a:pt x="74" y="15"/>
                    <a:pt x="74" y="15"/>
                  </a:cubicBezTo>
                  <a:cubicBezTo>
                    <a:pt x="45" y="4"/>
                    <a:pt x="45" y="4"/>
                    <a:pt x="45" y="4"/>
                  </a:cubicBezTo>
                  <a:cubicBezTo>
                    <a:pt x="3" y="31"/>
                    <a:pt x="3" y="31"/>
                    <a:pt x="3" y="31"/>
                  </a:cubicBezTo>
                  <a:cubicBezTo>
                    <a:pt x="10" y="27"/>
                    <a:pt x="10" y="27"/>
                    <a:pt x="10" y="27"/>
                  </a:cubicBezTo>
                  <a:cubicBezTo>
                    <a:pt x="11" y="26"/>
                    <a:pt x="11" y="26"/>
                    <a:pt x="11" y="25"/>
                  </a:cubicBezTo>
                  <a:cubicBezTo>
                    <a:pt x="11" y="25"/>
                    <a:pt x="11" y="25"/>
                    <a:pt x="11" y="24"/>
                  </a:cubicBezTo>
                  <a:cubicBezTo>
                    <a:pt x="11" y="24"/>
                    <a:pt x="10" y="24"/>
                    <a:pt x="10" y="22"/>
                  </a:cubicBezTo>
                  <a:cubicBezTo>
                    <a:pt x="44" y="0"/>
                    <a:pt x="44" y="0"/>
                    <a:pt x="44" y="0"/>
                  </a:cubicBezTo>
                  <a:cubicBezTo>
                    <a:pt x="45" y="0"/>
                    <a:pt x="45" y="0"/>
                    <a:pt x="46" y="0"/>
                  </a:cubicBezTo>
                  <a:cubicBezTo>
                    <a:pt x="79" y="13"/>
                    <a:pt x="79" y="13"/>
                    <a:pt x="79" y="13"/>
                  </a:cubicBezTo>
                  <a:cubicBezTo>
                    <a:pt x="80" y="13"/>
                    <a:pt x="80" y="14"/>
                    <a:pt x="80"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6"/>
            <p:cNvSpPr/>
            <p:nvPr/>
          </p:nvSpPr>
          <p:spPr bwMode="auto">
            <a:xfrm>
              <a:off x="1663" y="1912"/>
              <a:ext cx="335" cy="234"/>
            </a:xfrm>
            <a:custGeom>
              <a:avLst/>
              <a:gdLst>
                <a:gd name="T0" fmla="*/ 59 w 59"/>
                <a:gd name="T1" fmla="*/ 2 h 41"/>
                <a:gd name="T2" fmla="*/ 59 w 59"/>
                <a:gd name="T3" fmla="*/ 2 h 41"/>
                <a:gd name="T4" fmla="*/ 58 w 59"/>
                <a:gd name="T5" fmla="*/ 4 h 41"/>
                <a:gd name="T6" fmla="*/ 8 w 59"/>
                <a:gd name="T7" fmla="*/ 41 h 41"/>
                <a:gd name="T8" fmla="*/ 6 w 59"/>
                <a:gd name="T9" fmla="*/ 38 h 41"/>
                <a:gd name="T10" fmla="*/ 51 w 59"/>
                <a:gd name="T11" fmla="*/ 5 h 41"/>
                <a:gd name="T12" fmla="*/ 30 w 59"/>
                <a:gd name="T13" fmla="*/ 7 h 41"/>
                <a:gd name="T14" fmla="*/ 3 w 59"/>
                <a:gd name="T15" fmla="*/ 32 h 41"/>
                <a:gd name="T16" fmla="*/ 0 w 59"/>
                <a:gd name="T17" fmla="*/ 29 h 41"/>
                <a:gd name="T18" fmla="*/ 27 w 59"/>
                <a:gd name="T19" fmla="*/ 4 h 41"/>
                <a:gd name="T20" fmla="*/ 29 w 59"/>
                <a:gd name="T21" fmla="*/ 3 h 41"/>
                <a:gd name="T22" fmla="*/ 57 w 59"/>
                <a:gd name="T23" fmla="*/ 1 h 41"/>
                <a:gd name="T24" fmla="*/ 59 w 59"/>
                <a:gd name="T25"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41">
                  <a:moveTo>
                    <a:pt x="59" y="2"/>
                  </a:moveTo>
                  <a:cubicBezTo>
                    <a:pt x="59" y="2"/>
                    <a:pt x="59" y="2"/>
                    <a:pt x="59" y="2"/>
                  </a:cubicBezTo>
                  <a:cubicBezTo>
                    <a:pt x="59" y="3"/>
                    <a:pt x="59" y="4"/>
                    <a:pt x="58" y="4"/>
                  </a:cubicBezTo>
                  <a:cubicBezTo>
                    <a:pt x="8" y="41"/>
                    <a:pt x="8" y="41"/>
                    <a:pt x="8" y="41"/>
                  </a:cubicBezTo>
                  <a:cubicBezTo>
                    <a:pt x="7" y="40"/>
                    <a:pt x="7" y="39"/>
                    <a:pt x="6" y="38"/>
                  </a:cubicBezTo>
                  <a:cubicBezTo>
                    <a:pt x="51" y="5"/>
                    <a:pt x="51" y="5"/>
                    <a:pt x="51" y="5"/>
                  </a:cubicBezTo>
                  <a:cubicBezTo>
                    <a:pt x="30" y="7"/>
                    <a:pt x="30" y="7"/>
                    <a:pt x="30" y="7"/>
                  </a:cubicBezTo>
                  <a:cubicBezTo>
                    <a:pt x="3" y="32"/>
                    <a:pt x="3" y="32"/>
                    <a:pt x="3" y="32"/>
                  </a:cubicBezTo>
                  <a:cubicBezTo>
                    <a:pt x="2" y="31"/>
                    <a:pt x="1" y="30"/>
                    <a:pt x="0" y="29"/>
                  </a:cubicBezTo>
                  <a:cubicBezTo>
                    <a:pt x="27" y="4"/>
                    <a:pt x="27" y="4"/>
                    <a:pt x="27" y="4"/>
                  </a:cubicBezTo>
                  <a:cubicBezTo>
                    <a:pt x="28" y="4"/>
                    <a:pt x="28" y="4"/>
                    <a:pt x="29" y="3"/>
                  </a:cubicBezTo>
                  <a:cubicBezTo>
                    <a:pt x="57" y="1"/>
                    <a:pt x="57" y="1"/>
                    <a:pt x="57" y="1"/>
                  </a:cubicBezTo>
                  <a:cubicBezTo>
                    <a:pt x="58" y="0"/>
                    <a:pt x="59" y="1"/>
                    <a:pt x="59"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7"/>
            <p:cNvSpPr/>
            <p:nvPr/>
          </p:nvSpPr>
          <p:spPr bwMode="auto">
            <a:xfrm>
              <a:off x="1697" y="2271"/>
              <a:ext cx="74" cy="57"/>
            </a:xfrm>
            <a:custGeom>
              <a:avLst/>
              <a:gdLst>
                <a:gd name="T0" fmla="*/ 13 w 13"/>
                <a:gd name="T1" fmla="*/ 2 h 10"/>
                <a:gd name="T2" fmla="*/ 13 w 13"/>
                <a:gd name="T3" fmla="*/ 3 h 10"/>
                <a:gd name="T4" fmla="*/ 12 w 13"/>
                <a:gd name="T5" fmla="*/ 5 h 10"/>
                <a:gd name="T6" fmla="*/ 5 w 13"/>
                <a:gd name="T7" fmla="*/ 9 h 10"/>
                <a:gd name="T8" fmla="*/ 3 w 13"/>
                <a:gd name="T9" fmla="*/ 10 h 10"/>
                <a:gd name="T10" fmla="*/ 3 w 13"/>
                <a:gd name="T11" fmla="*/ 9 h 10"/>
                <a:gd name="T12" fmla="*/ 2 w 13"/>
                <a:gd name="T13" fmla="*/ 9 h 10"/>
                <a:gd name="T14" fmla="*/ 1 w 13"/>
                <a:gd name="T15" fmla="*/ 10 h 10"/>
                <a:gd name="T16" fmla="*/ 1 w 13"/>
                <a:gd name="T17" fmla="*/ 8 h 10"/>
                <a:gd name="T18" fmla="*/ 1 w 13"/>
                <a:gd name="T19" fmla="*/ 7 h 10"/>
                <a:gd name="T20" fmla="*/ 1 w 13"/>
                <a:gd name="T21" fmla="*/ 7 h 10"/>
                <a:gd name="T22" fmla="*/ 3 w 13"/>
                <a:gd name="T23" fmla="*/ 6 h 10"/>
                <a:gd name="T24" fmla="*/ 12 w 13"/>
                <a:gd name="T25" fmla="*/ 0 h 10"/>
                <a:gd name="T26" fmla="*/ 13 w 13"/>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0">
                  <a:moveTo>
                    <a:pt x="13" y="2"/>
                  </a:moveTo>
                  <a:cubicBezTo>
                    <a:pt x="13" y="3"/>
                    <a:pt x="13" y="3"/>
                    <a:pt x="13" y="3"/>
                  </a:cubicBezTo>
                  <a:cubicBezTo>
                    <a:pt x="13" y="4"/>
                    <a:pt x="13" y="4"/>
                    <a:pt x="12" y="5"/>
                  </a:cubicBezTo>
                  <a:cubicBezTo>
                    <a:pt x="5" y="9"/>
                    <a:pt x="5" y="9"/>
                    <a:pt x="5" y="9"/>
                  </a:cubicBezTo>
                  <a:cubicBezTo>
                    <a:pt x="3" y="10"/>
                    <a:pt x="3" y="10"/>
                    <a:pt x="3" y="10"/>
                  </a:cubicBezTo>
                  <a:cubicBezTo>
                    <a:pt x="3" y="9"/>
                    <a:pt x="3" y="9"/>
                    <a:pt x="3" y="9"/>
                  </a:cubicBezTo>
                  <a:cubicBezTo>
                    <a:pt x="2" y="9"/>
                    <a:pt x="2" y="9"/>
                    <a:pt x="2" y="9"/>
                  </a:cubicBezTo>
                  <a:cubicBezTo>
                    <a:pt x="1" y="10"/>
                    <a:pt x="1" y="10"/>
                    <a:pt x="1" y="10"/>
                  </a:cubicBezTo>
                  <a:cubicBezTo>
                    <a:pt x="1" y="10"/>
                    <a:pt x="0" y="9"/>
                    <a:pt x="1" y="8"/>
                  </a:cubicBezTo>
                  <a:cubicBezTo>
                    <a:pt x="1" y="8"/>
                    <a:pt x="1" y="7"/>
                    <a:pt x="1" y="7"/>
                  </a:cubicBezTo>
                  <a:cubicBezTo>
                    <a:pt x="1" y="7"/>
                    <a:pt x="1" y="7"/>
                    <a:pt x="1" y="7"/>
                  </a:cubicBezTo>
                  <a:cubicBezTo>
                    <a:pt x="3" y="6"/>
                    <a:pt x="3" y="6"/>
                    <a:pt x="3" y="6"/>
                  </a:cubicBezTo>
                  <a:cubicBezTo>
                    <a:pt x="12" y="0"/>
                    <a:pt x="12" y="0"/>
                    <a:pt x="12" y="0"/>
                  </a:cubicBezTo>
                  <a:cubicBezTo>
                    <a:pt x="12" y="2"/>
                    <a:pt x="13" y="2"/>
                    <a:pt x="13"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8"/>
            <p:cNvSpPr/>
            <p:nvPr/>
          </p:nvSpPr>
          <p:spPr bwMode="auto">
            <a:xfrm>
              <a:off x="1686" y="2146"/>
              <a:ext cx="79" cy="159"/>
            </a:xfrm>
            <a:custGeom>
              <a:avLst/>
              <a:gdLst>
                <a:gd name="T0" fmla="*/ 14 w 14"/>
                <a:gd name="T1" fmla="*/ 22 h 28"/>
                <a:gd name="T2" fmla="*/ 5 w 14"/>
                <a:gd name="T3" fmla="*/ 28 h 28"/>
                <a:gd name="T4" fmla="*/ 11 w 14"/>
                <a:gd name="T5" fmla="*/ 24 h 28"/>
                <a:gd name="T6" fmla="*/ 1 w 14"/>
                <a:gd name="T7" fmla="*/ 3 h 28"/>
                <a:gd name="T8" fmla="*/ 0 w 14"/>
                <a:gd name="T9" fmla="*/ 1 h 28"/>
                <a:gd name="T10" fmla="*/ 0 w 14"/>
                <a:gd name="T11" fmla="*/ 1 h 28"/>
                <a:gd name="T12" fmla="*/ 1 w 14"/>
                <a:gd name="T13" fmla="*/ 1 h 28"/>
                <a:gd name="T14" fmla="*/ 3 w 14"/>
                <a:gd name="T15" fmla="*/ 1 h 28"/>
                <a:gd name="T16" fmla="*/ 4 w 14"/>
                <a:gd name="T17" fmla="*/ 0 h 28"/>
                <a:gd name="T18" fmla="*/ 5 w 14"/>
                <a:gd name="T19" fmla="*/ 1 h 28"/>
                <a:gd name="T20" fmla="*/ 14 w 14"/>
                <a:gd name="T21"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8">
                  <a:moveTo>
                    <a:pt x="14" y="22"/>
                  </a:moveTo>
                  <a:cubicBezTo>
                    <a:pt x="5" y="28"/>
                    <a:pt x="5" y="28"/>
                    <a:pt x="5" y="28"/>
                  </a:cubicBezTo>
                  <a:cubicBezTo>
                    <a:pt x="11" y="24"/>
                    <a:pt x="11" y="24"/>
                    <a:pt x="11" y="24"/>
                  </a:cubicBezTo>
                  <a:cubicBezTo>
                    <a:pt x="10" y="21"/>
                    <a:pt x="6" y="12"/>
                    <a:pt x="1" y="3"/>
                  </a:cubicBezTo>
                  <a:cubicBezTo>
                    <a:pt x="1" y="2"/>
                    <a:pt x="0" y="1"/>
                    <a:pt x="0" y="1"/>
                  </a:cubicBezTo>
                  <a:cubicBezTo>
                    <a:pt x="0" y="1"/>
                    <a:pt x="0" y="1"/>
                    <a:pt x="0" y="1"/>
                  </a:cubicBezTo>
                  <a:cubicBezTo>
                    <a:pt x="0" y="1"/>
                    <a:pt x="1" y="1"/>
                    <a:pt x="1" y="1"/>
                  </a:cubicBezTo>
                  <a:cubicBezTo>
                    <a:pt x="2" y="1"/>
                    <a:pt x="2" y="1"/>
                    <a:pt x="3" y="1"/>
                  </a:cubicBezTo>
                  <a:cubicBezTo>
                    <a:pt x="4" y="0"/>
                    <a:pt x="4" y="0"/>
                    <a:pt x="4" y="0"/>
                  </a:cubicBezTo>
                  <a:cubicBezTo>
                    <a:pt x="4" y="0"/>
                    <a:pt x="4" y="1"/>
                    <a:pt x="5" y="1"/>
                  </a:cubicBezTo>
                  <a:cubicBezTo>
                    <a:pt x="9" y="10"/>
                    <a:pt x="13" y="18"/>
                    <a:pt x="14" y="2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9"/>
            <p:cNvSpPr/>
            <p:nvPr/>
          </p:nvSpPr>
          <p:spPr bwMode="auto">
            <a:xfrm>
              <a:off x="1703" y="2322"/>
              <a:ext cx="11" cy="12"/>
            </a:xfrm>
            <a:custGeom>
              <a:avLst/>
              <a:gdLst>
                <a:gd name="T0" fmla="*/ 11 w 11"/>
                <a:gd name="T1" fmla="*/ 0 h 12"/>
                <a:gd name="T2" fmla="*/ 11 w 11"/>
                <a:gd name="T3" fmla="*/ 6 h 12"/>
                <a:gd name="T4" fmla="*/ 6 w 11"/>
                <a:gd name="T5" fmla="*/ 12 h 12"/>
                <a:gd name="T6" fmla="*/ 0 w 11"/>
                <a:gd name="T7" fmla="*/ 6 h 12"/>
                <a:gd name="T8" fmla="*/ 6 w 11"/>
                <a:gd name="T9" fmla="*/ 0 h 12"/>
                <a:gd name="T10" fmla="*/ 11 w 11"/>
                <a:gd name="T11" fmla="*/ 0 h 12"/>
              </a:gdLst>
              <a:ahLst/>
              <a:cxnLst>
                <a:cxn ang="0">
                  <a:pos x="T0" y="T1"/>
                </a:cxn>
                <a:cxn ang="0">
                  <a:pos x="T2" y="T3"/>
                </a:cxn>
                <a:cxn ang="0">
                  <a:pos x="T4" y="T5"/>
                </a:cxn>
                <a:cxn ang="0">
                  <a:pos x="T6" y="T7"/>
                </a:cxn>
                <a:cxn ang="0">
                  <a:pos x="T8" y="T9"/>
                </a:cxn>
                <a:cxn ang="0">
                  <a:pos x="T10" y="T11"/>
                </a:cxn>
              </a:cxnLst>
              <a:rect l="0" t="0" r="r" b="b"/>
              <a:pathLst>
                <a:path w="11" h="12">
                  <a:moveTo>
                    <a:pt x="11" y="0"/>
                  </a:moveTo>
                  <a:lnTo>
                    <a:pt x="11" y="6"/>
                  </a:lnTo>
                  <a:lnTo>
                    <a:pt x="6" y="12"/>
                  </a:lnTo>
                  <a:lnTo>
                    <a:pt x="0" y="6"/>
                  </a:lnTo>
                  <a:lnTo>
                    <a:pt x="6"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10"/>
            <p:cNvSpPr/>
            <p:nvPr/>
          </p:nvSpPr>
          <p:spPr bwMode="auto">
            <a:xfrm>
              <a:off x="1414" y="1724"/>
              <a:ext cx="300" cy="342"/>
            </a:xfrm>
            <a:custGeom>
              <a:avLst/>
              <a:gdLst>
                <a:gd name="T0" fmla="*/ 53 w 53"/>
                <a:gd name="T1" fmla="*/ 24 h 60"/>
                <a:gd name="T2" fmla="*/ 52 w 53"/>
                <a:gd name="T3" fmla="*/ 27 h 60"/>
                <a:gd name="T4" fmla="*/ 27 w 53"/>
                <a:gd name="T5" fmla="*/ 45 h 60"/>
                <a:gd name="T6" fmla="*/ 24 w 53"/>
                <a:gd name="T7" fmla="*/ 44 h 60"/>
                <a:gd name="T8" fmla="*/ 22 w 53"/>
                <a:gd name="T9" fmla="*/ 44 h 60"/>
                <a:gd name="T10" fmla="*/ 49 w 53"/>
                <a:gd name="T11" fmla="*/ 24 h 60"/>
                <a:gd name="T12" fmla="*/ 41 w 53"/>
                <a:gd name="T13" fmla="*/ 4 h 60"/>
                <a:gd name="T14" fmla="*/ 4 w 53"/>
                <a:gd name="T15" fmla="*/ 24 h 60"/>
                <a:gd name="T16" fmla="*/ 5 w 53"/>
                <a:gd name="T17" fmla="*/ 57 h 60"/>
                <a:gd name="T18" fmla="*/ 1 w 53"/>
                <a:gd name="T19" fmla="*/ 60 h 60"/>
                <a:gd name="T20" fmla="*/ 0 w 53"/>
                <a:gd name="T21" fmla="*/ 23 h 60"/>
                <a:gd name="T22" fmla="*/ 1 w 53"/>
                <a:gd name="T23" fmla="*/ 22 h 60"/>
                <a:gd name="T24" fmla="*/ 41 w 53"/>
                <a:gd name="T25" fmla="*/ 0 h 60"/>
                <a:gd name="T26" fmla="*/ 43 w 53"/>
                <a:gd name="T27" fmla="*/ 0 h 60"/>
                <a:gd name="T28" fmla="*/ 44 w 53"/>
                <a:gd name="T29" fmla="*/ 1 h 60"/>
                <a:gd name="T30" fmla="*/ 53 w 53"/>
                <a:gd name="T31"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60">
                  <a:moveTo>
                    <a:pt x="53" y="24"/>
                  </a:moveTo>
                  <a:cubicBezTo>
                    <a:pt x="53" y="25"/>
                    <a:pt x="53" y="26"/>
                    <a:pt x="52" y="27"/>
                  </a:cubicBezTo>
                  <a:cubicBezTo>
                    <a:pt x="27" y="45"/>
                    <a:pt x="27" y="45"/>
                    <a:pt x="27" y="45"/>
                  </a:cubicBezTo>
                  <a:cubicBezTo>
                    <a:pt x="26" y="45"/>
                    <a:pt x="25" y="44"/>
                    <a:pt x="24" y="44"/>
                  </a:cubicBezTo>
                  <a:cubicBezTo>
                    <a:pt x="23" y="43"/>
                    <a:pt x="23" y="43"/>
                    <a:pt x="22" y="44"/>
                  </a:cubicBezTo>
                  <a:cubicBezTo>
                    <a:pt x="49" y="24"/>
                    <a:pt x="49" y="24"/>
                    <a:pt x="49" y="24"/>
                  </a:cubicBezTo>
                  <a:cubicBezTo>
                    <a:pt x="41" y="4"/>
                    <a:pt x="41" y="4"/>
                    <a:pt x="41" y="4"/>
                  </a:cubicBezTo>
                  <a:cubicBezTo>
                    <a:pt x="4" y="24"/>
                    <a:pt x="4" y="24"/>
                    <a:pt x="4" y="24"/>
                  </a:cubicBezTo>
                  <a:cubicBezTo>
                    <a:pt x="5" y="57"/>
                    <a:pt x="5" y="57"/>
                    <a:pt x="5" y="57"/>
                  </a:cubicBezTo>
                  <a:cubicBezTo>
                    <a:pt x="1" y="60"/>
                    <a:pt x="1" y="60"/>
                    <a:pt x="1" y="60"/>
                  </a:cubicBezTo>
                  <a:cubicBezTo>
                    <a:pt x="0" y="23"/>
                    <a:pt x="0" y="23"/>
                    <a:pt x="0" y="23"/>
                  </a:cubicBezTo>
                  <a:cubicBezTo>
                    <a:pt x="0" y="23"/>
                    <a:pt x="1" y="22"/>
                    <a:pt x="1" y="22"/>
                  </a:cubicBezTo>
                  <a:cubicBezTo>
                    <a:pt x="41" y="0"/>
                    <a:pt x="41" y="0"/>
                    <a:pt x="41" y="0"/>
                  </a:cubicBezTo>
                  <a:cubicBezTo>
                    <a:pt x="42" y="0"/>
                    <a:pt x="42" y="0"/>
                    <a:pt x="43" y="0"/>
                  </a:cubicBezTo>
                  <a:cubicBezTo>
                    <a:pt x="43" y="0"/>
                    <a:pt x="44" y="0"/>
                    <a:pt x="44" y="1"/>
                  </a:cubicBezTo>
                  <a:lnTo>
                    <a:pt x="53" y="2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11"/>
            <p:cNvSpPr/>
            <p:nvPr/>
          </p:nvSpPr>
          <p:spPr bwMode="auto">
            <a:xfrm>
              <a:off x="1323" y="2311"/>
              <a:ext cx="386" cy="274"/>
            </a:xfrm>
            <a:custGeom>
              <a:avLst/>
              <a:gdLst>
                <a:gd name="T0" fmla="*/ 68 w 68"/>
                <a:gd name="T1" fmla="*/ 4 h 48"/>
                <a:gd name="T2" fmla="*/ 0 w 68"/>
                <a:gd name="T3" fmla="*/ 48 h 48"/>
                <a:gd name="T4" fmla="*/ 1 w 68"/>
                <a:gd name="T5" fmla="*/ 46 h 48"/>
                <a:gd name="T6" fmla="*/ 1 w 68"/>
                <a:gd name="T7" fmla="*/ 46 h 48"/>
                <a:gd name="T8" fmla="*/ 1 w 68"/>
                <a:gd name="T9" fmla="*/ 43 h 48"/>
                <a:gd name="T10" fmla="*/ 67 w 68"/>
                <a:gd name="T11" fmla="*/ 0 h 48"/>
                <a:gd name="T12" fmla="*/ 67 w 68"/>
                <a:gd name="T13" fmla="*/ 1 h 48"/>
                <a:gd name="T14" fmla="*/ 67 w 68"/>
                <a:gd name="T15" fmla="*/ 3 h 48"/>
                <a:gd name="T16" fmla="*/ 68 w 68"/>
                <a:gd name="T17"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8">
                  <a:moveTo>
                    <a:pt x="68" y="4"/>
                  </a:moveTo>
                  <a:cubicBezTo>
                    <a:pt x="0" y="48"/>
                    <a:pt x="0" y="48"/>
                    <a:pt x="0" y="48"/>
                  </a:cubicBezTo>
                  <a:cubicBezTo>
                    <a:pt x="1" y="47"/>
                    <a:pt x="1" y="47"/>
                    <a:pt x="1" y="46"/>
                  </a:cubicBezTo>
                  <a:cubicBezTo>
                    <a:pt x="1" y="46"/>
                    <a:pt x="1" y="46"/>
                    <a:pt x="1" y="46"/>
                  </a:cubicBezTo>
                  <a:cubicBezTo>
                    <a:pt x="1" y="45"/>
                    <a:pt x="1" y="44"/>
                    <a:pt x="1" y="43"/>
                  </a:cubicBezTo>
                  <a:cubicBezTo>
                    <a:pt x="67" y="0"/>
                    <a:pt x="67" y="0"/>
                    <a:pt x="67" y="0"/>
                  </a:cubicBezTo>
                  <a:cubicBezTo>
                    <a:pt x="67" y="0"/>
                    <a:pt x="67" y="1"/>
                    <a:pt x="67" y="1"/>
                  </a:cubicBezTo>
                  <a:cubicBezTo>
                    <a:pt x="66" y="2"/>
                    <a:pt x="67" y="3"/>
                    <a:pt x="67" y="3"/>
                  </a:cubicBezTo>
                  <a:lnTo>
                    <a:pt x="68"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12"/>
            <p:cNvSpPr/>
            <p:nvPr/>
          </p:nvSpPr>
          <p:spPr bwMode="auto">
            <a:xfrm>
              <a:off x="1680" y="2129"/>
              <a:ext cx="29" cy="22"/>
            </a:xfrm>
            <a:custGeom>
              <a:avLst/>
              <a:gdLst>
                <a:gd name="T0" fmla="*/ 5 w 5"/>
                <a:gd name="T1" fmla="*/ 3 h 4"/>
                <a:gd name="T2" fmla="*/ 4 w 5"/>
                <a:gd name="T3" fmla="*/ 4 h 4"/>
                <a:gd name="T4" fmla="*/ 2 w 5"/>
                <a:gd name="T5" fmla="*/ 4 h 4"/>
                <a:gd name="T6" fmla="*/ 1 w 5"/>
                <a:gd name="T7" fmla="*/ 4 h 4"/>
                <a:gd name="T8" fmla="*/ 1 w 5"/>
                <a:gd name="T9" fmla="*/ 1 h 4"/>
                <a:gd name="T10" fmla="*/ 3 w 5"/>
                <a:gd name="T11" fmla="*/ 0 h 4"/>
                <a:gd name="T12" fmla="*/ 5 w 5"/>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3"/>
                  </a:moveTo>
                  <a:cubicBezTo>
                    <a:pt x="4" y="4"/>
                    <a:pt x="4" y="4"/>
                    <a:pt x="4" y="4"/>
                  </a:cubicBezTo>
                  <a:cubicBezTo>
                    <a:pt x="3" y="4"/>
                    <a:pt x="3" y="4"/>
                    <a:pt x="2" y="4"/>
                  </a:cubicBezTo>
                  <a:cubicBezTo>
                    <a:pt x="2" y="4"/>
                    <a:pt x="1" y="4"/>
                    <a:pt x="1" y="4"/>
                  </a:cubicBezTo>
                  <a:cubicBezTo>
                    <a:pt x="0" y="3"/>
                    <a:pt x="1" y="2"/>
                    <a:pt x="1" y="1"/>
                  </a:cubicBezTo>
                  <a:cubicBezTo>
                    <a:pt x="3" y="0"/>
                    <a:pt x="3" y="0"/>
                    <a:pt x="3" y="0"/>
                  </a:cubicBezTo>
                  <a:cubicBezTo>
                    <a:pt x="4" y="1"/>
                    <a:pt x="4" y="2"/>
                    <a:pt x="5"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13"/>
            <p:cNvSpPr/>
            <p:nvPr/>
          </p:nvSpPr>
          <p:spPr bwMode="auto">
            <a:xfrm>
              <a:off x="1657" y="2094"/>
              <a:ext cx="40" cy="57"/>
            </a:xfrm>
            <a:custGeom>
              <a:avLst/>
              <a:gdLst>
                <a:gd name="T0" fmla="*/ 7 w 7"/>
                <a:gd name="T1" fmla="*/ 6 h 10"/>
                <a:gd name="T2" fmla="*/ 5 w 7"/>
                <a:gd name="T3" fmla="*/ 7 h 10"/>
                <a:gd name="T4" fmla="*/ 5 w 7"/>
                <a:gd name="T5" fmla="*/ 10 h 10"/>
                <a:gd name="T6" fmla="*/ 5 w 7"/>
                <a:gd name="T7" fmla="*/ 10 h 10"/>
                <a:gd name="T8" fmla="*/ 0 w 7"/>
                <a:gd name="T9" fmla="*/ 1 h 10"/>
                <a:gd name="T10" fmla="*/ 1 w 7"/>
                <a:gd name="T11" fmla="*/ 2 h 10"/>
                <a:gd name="T12" fmla="*/ 2 w 7"/>
                <a:gd name="T13" fmla="*/ 1 h 10"/>
                <a:gd name="T14" fmla="*/ 4 w 7"/>
                <a:gd name="T15" fmla="*/ 0 h 10"/>
                <a:gd name="T16" fmla="*/ 7 w 7"/>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7" y="6"/>
                  </a:moveTo>
                  <a:cubicBezTo>
                    <a:pt x="5" y="7"/>
                    <a:pt x="5" y="7"/>
                    <a:pt x="5" y="7"/>
                  </a:cubicBezTo>
                  <a:cubicBezTo>
                    <a:pt x="5" y="8"/>
                    <a:pt x="4" y="9"/>
                    <a:pt x="5" y="10"/>
                  </a:cubicBezTo>
                  <a:cubicBezTo>
                    <a:pt x="5" y="10"/>
                    <a:pt x="5" y="10"/>
                    <a:pt x="5" y="10"/>
                  </a:cubicBezTo>
                  <a:cubicBezTo>
                    <a:pt x="3" y="7"/>
                    <a:pt x="2" y="4"/>
                    <a:pt x="0" y="1"/>
                  </a:cubicBezTo>
                  <a:cubicBezTo>
                    <a:pt x="0" y="2"/>
                    <a:pt x="1" y="2"/>
                    <a:pt x="1" y="2"/>
                  </a:cubicBezTo>
                  <a:cubicBezTo>
                    <a:pt x="2" y="2"/>
                    <a:pt x="2" y="2"/>
                    <a:pt x="2" y="1"/>
                  </a:cubicBezTo>
                  <a:cubicBezTo>
                    <a:pt x="4" y="0"/>
                    <a:pt x="4" y="0"/>
                    <a:pt x="4" y="0"/>
                  </a:cubicBezTo>
                  <a:cubicBezTo>
                    <a:pt x="5" y="2"/>
                    <a:pt x="6" y="4"/>
                    <a:pt x="7"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14"/>
            <p:cNvSpPr/>
            <p:nvPr/>
          </p:nvSpPr>
          <p:spPr bwMode="auto">
            <a:xfrm>
              <a:off x="1652" y="2077"/>
              <a:ext cx="28" cy="29"/>
            </a:xfrm>
            <a:custGeom>
              <a:avLst/>
              <a:gdLst>
                <a:gd name="T0" fmla="*/ 5 w 5"/>
                <a:gd name="T1" fmla="*/ 3 h 5"/>
                <a:gd name="T2" fmla="*/ 3 w 5"/>
                <a:gd name="T3" fmla="*/ 4 h 5"/>
                <a:gd name="T4" fmla="*/ 2 w 5"/>
                <a:gd name="T5" fmla="*/ 5 h 5"/>
                <a:gd name="T6" fmla="*/ 1 w 5"/>
                <a:gd name="T7" fmla="*/ 4 h 5"/>
                <a:gd name="T8" fmla="*/ 0 w 5"/>
                <a:gd name="T9" fmla="*/ 4 h 5"/>
                <a:gd name="T10" fmla="*/ 0 w 5"/>
                <a:gd name="T11" fmla="*/ 3 h 5"/>
                <a:gd name="T12" fmla="*/ 1 w 5"/>
                <a:gd name="T13" fmla="*/ 2 h 5"/>
                <a:gd name="T14" fmla="*/ 2 w 5"/>
                <a:gd name="T15" fmla="*/ 0 h 5"/>
                <a:gd name="T16" fmla="*/ 5 w 5"/>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5" y="3"/>
                  </a:moveTo>
                  <a:cubicBezTo>
                    <a:pt x="3" y="4"/>
                    <a:pt x="3" y="4"/>
                    <a:pt x="3" y="4"/>
                  </a:cubicBezTo>
                  <a:cubicBezTo>
                    <a:pt x="3" y="5"/>
                    <a:pt x="3" y="5"/>
                    <a:pt x="2" y="5"/>
                  </a:cubicBezTo>
                  <a:cubicBezTo>
                    <a:pt x="2" y="5"/>
                    <a:pt x="1" y="5"/>
                    <a:pt x="1" y="4"/>
                  </a:cubicBezTo>
                  <a:cubicBezTo>
                    <a:pt x="0" y="4"/>
                    <a:pt x="0" y="4"/>
                    <a:pt x="0" y="4"/>
                  </a:cubicBezTo>
                  <a:cubicBezTo>
                    <a:pt x="0" y="3"/>
                    <a:pt x="0" y="3"/>
                    <a:pt x="0" y="3"/>
                  </a:cubicBezTo>
                  <a:cubicBezTo>
                    <a:pt x="0" y="2"/>
                    <a:pt x="0" y="2"/>
                    <a:pt x="1" y="2"/>
                  </a:cubicBezTo>
                  <a:cubicBezTo>
                    <a:pt x="2" y="0"/>
                    <a:pt x="2" y="0"/>
                    <a:pt x="2" y="0"/>
                  </a:cubicBezTo>
                  <a:cubicBezTo>
                    <a:pt x="3" y="1"/>
                    <a:pt x="4" y="2"/>
                    <a:pt x="5"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15"/>
            <p:cNvSpPr/>
            <p:nvPr/>
          </p:nvSpPr>
          <p:spPr bwMode="auto">
            <a:xfrm>
              <a:off x="1544" y="1980"/>
              <a:ext cx="119" cy="120"/>
            </a:xfrm>
            <a:custGeom>
              <a:avLst/>
              <a:gdLst>
                <a:gd name="T0" fmla="*/ 21 w 21"/>
                <a:gd name="T1" fmla="*/ 17 h 21"/>
                <a:gd name="T2" fmla="*/ 20 w 21"/>
                <a:gd name="T3" fmla="*/ 19 h 21"/>
                <a:gd name="T4" fmla="*/ 19 w 21"/>
                <a:gd name="T5" fmla="*/ 20 h 21"/>
                <a:gd name="T6" fmla="*/ 19 w 21"/>
                <a:gd name="T7" fmla="*/ 21 h 21"/>
                <a:gd name="T8" fmla="*/ 15 w 21"/>
                <a:gd name="T9" fmla="*/ 15 h 21"/>
                <a:gd name="T10" fmla="*/ 0 w 21"/>
                <a:gd name="T11" fmla="*/ 3 h 21"/>
                <a:gd name="T12" fmla="*/ 0 w 21"/>
                <a:gd name="T13" fmla="*/ 2 h 21"/>
                <a:gd name="T14" fmla="*/ 1 w 21"/>
                <a:gd name="T15" fmla="*/ 2 h 21"/>
                <a:gd name="T16" fmla="*/ 4 w 21"/>
                <a:gd name="T17" fmla="*/ 0 h 21"/>
                <a:gd name="T18" fmla="*/ 21 w 21"/>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21" y="17"/>
                  </a:moveTo>
                  <a:cubicBezTo>
                    <a:pt x="20" y="19"/>
                    <a:pt x="20" y="19"/>
                    <a:pt x="20" y="19"/>
                  </a:cubicBezTo>
                  <a:cubicBezTo>
                    <a:pt x="19" y="19"/>
                    <a:pt x="19" y="19"/>
                    <a:pt x="19" y="20"/>
                  </a:cubicBezTo>
                  <a:cubicBezTo>
                    <a:pt x="19" y="20"/>
                    <a:pt x="19" y="20"/>
                    <a:pt x="19" y="21"/>
                  </a:cubicBezTo>
                  <a:cubicBezTo>
                    <a:pt x="18" y="19"/>
                    <a:pt x="16" y="17"/>
                    <a:pt x="15" y="15"/>
                  </a:cubicBezTo>
                  <a:cubicBezTo>
                    <a:pt x="11" y="9"/>
                    <a:pt x="6" y="5"/>
                    <a:pt x="0" y="3"/>
                  </a:cubicBezTo>
                  <a:cubicBezTo>
                    <a:pt x="0" y="2"/>
                    <a:pt x="0" y="2"/>
                    <a:pt x="0" y="2"/>
                  </a:cubicBezTo>
                  <a:cubicBezTo>
                    <a:pt x="1" y="2"/>
                    <a:pt x="1" y="2"/>
                    <a:pt x="1" y="2"/>
                  </a:cubicBezTo>
                  <a:cubicBezTo>
                    <a:pt x="4" y="0"/>
                    <a:pt x="4" y="0"/>
                    <a:pt x="4" y="0"/>
                  </a:cubicBezTo>
                  <a:cubicBezTo>
                    <a:pt x="11" y="4"/>
                    <a:pt x="16" y="10"/>
                    <a:pt x="21"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16"/>
            <p:cNvSpPr/>
            <p:nvPr/>
          </p:nvSpPr>
          <p:spPr bwMode="auto">
            <a:xfrm>
              <a:off x="1533" y="1969"/>
              <a:ext cx="34" cy="23"/>
            </a:xfrm>
            <a:custGeom>
              <a:avLst/>
              <a:gdLst>
                <a:gd name="T0" fmla="*/ 1 w 6"/>
                <a:gd name="T1" fmla="*/ 4 h 4"/>
                <a:gd name="T2" fmla="*/ 1 w 6"/>
                <a:gd name="T3" fmla="*/ 4 h 4"/>
                <a:gd name="T4" fmla="*/ 0 w 6"/>
                <a:gd name="T5" fmla="*/ 2 h 4"/>
                <a:gd name="T6" fmla="*/ 1 w 6"/>
                <a:gd name="T7" fmla="*/ 1 h 4"/>
                <a:gd name="T8" fmla="*/ 1 w 6"/>
                <a:gd name="T9" fmla="*/ 1 h 4"/>
                <a:gd name="T10" fmla="*/ 3 w 6"/>
                <a:gd name="T11" fmla="*/ 1 h 4"/>
                <a:gd name="T12" fmla="*/ 6 w 6"/>
                <a:gd name="T13" fmla="*/ 2 h 4"/>
                <a:gd name="T14" fmla="*/ 3 w 6"/>
                <a:gd name="T15" fmla="*/ 4 h 4"/>
                <a:gd name="T16" fmla="*/ 2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1" y="4"/>
                  </a:cubicBezTo>
                  <a:cubicBezTo>
                    <a:pt x="0" y="3"/>
                    <a:pt x="0" y="3"/>
                    <a:pt x="0" y="2"/>
                  </a:cubicBezTo>
                  <a:cubicBezTo>
                    <a:pt x="0" y="2"/>
                    <a:pt x="0" y="1"/>
                    <a:pt x="1" y="1"/>
                  </a:cubicBezTo>
                  <a:cubicBezTo>
                    <a:pt x="1" y="1"/>
                    <a:pt x="1" y="1"/>
                    <a:pt x="1" y="1"/>
                  </a:cubicBezTo>
                  <a:cubicBezTo>
                    <a:pt x="2" y="0"/>
                    <a:pt x="2" y="0"/>
                    <a:pt x="3" y="1"/>
                  </a:cubicBezTo>
                  <a:cubicBezTo>
                    <a:pt x="4" y="1"/>
                    <a:pt x="5" y="2"/>
                    <a:pt x="6" y="2"/>
                  </a:cubicBezTo>
                  <a:cubicBezTo>
                    <a:pt x="3" y="4"/>
                    <a:pt x="3" y="4"/>
                    <a:pt x="3" y="4"/>
                  </a:cubicBezTo>
                  <a:cubicBezTo>
                    <a:pt x="3" y="4"/>
                    <a:pt x="3" y="4"/>
                    <a:pt x="2" y="4"/>
                  </a:cubicBezTo>
                  <a:cubicBezTo>
                    <a:pt x="2" y="4"/>
                    <a:pt x="2" y="4"/>
                    <a:pt x="1"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17"/>
            <p:cNvSpPr/>
            <p:nvPr/>
          </p:nvSpPr>
          <p:spPr bwMode="auto">
            <a:xfrm>
              <a:off x="1436" y="1975"/>
              <a:ext cx="108" cy="102"/>
            </a:xfrm>
            <a:custGeom>
              <a:avLst/>
              <a:gdLst>
                <a:gd name="T0" fmla="*/ 19 w 19"/>
                <a:gd name="T1" fmla="*/ 3 h 18"/>
                <a:gd name="T2" fmla="*/ 19 w 19"/>
                <a:gd name="T3" fmla="*/ 4 h 18"/>
                <a:gd name="T4" fmla="*/ 0 w 19"/>
                <a:gd name="T5" fmla="*/ 18 h 18"/>
                <a:gd name="T6" fmla="*/ 1 w 19"/>
                <a:gd name="T7" fmla="*/ 17 h 18"/>
                <a:gd name="T8" fmla="*/ 1 w 19"/>
                <a:gd name="T9" fmla="*/ 13 h 18"/>
                <a:gd name="T10" fmla="*/ 18 w 19"/>
                <a:gd name="T11" fmla="*/ 0 h 18"/>
                <a:gd name="T12" fmla="*/ 17 w 19"/>
                <a:gd name="T13" fmla="*/ 1 h 18"/>
                <a:gd name="T14" fmla="*/ 18 w 19"/>
                <a:gd name="T15" fmla="*/ 3 h 18"/>
                <a:gd name="T16" fmla="*/ 18 w 19"/>
                <a:gd name="T17" fmla="*/ 3 h 18"/>
                <a:gd name="T18" fmla="*/ 19 w 19"/>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8">
                  <a:moveTo>
                    <a:pt x="19" y="3"/>
                  </a:moveTo>
                  <a:cubicBezTo>
                    <a:pt x="19" y="4"/>
                    <a:pt x="19" y="4"/>
                    <a:pt x="19" y="4"/>
                  </a:cubicBezTo>
                  <a:cubicBezTo>
                    <a:pt x="0" y="18"/>
                    <a:pt x="0" y="18"/>
                    <a:pt x="0" y="18"/>
                  </a:cubicBezTo>
                  <a:cubicBezTo>
                    <a:pt x="0" y="18"/>
                    <a:pt x="1" y="17"/>
                    <a:pt x="1" y="17"/>
                  </a:cubicBezTo>
                  <a:cubicBezTo>
                    <a:pt x="1" y="13"/>
                    <a:pt x="1" y="13"/>
                    <a:pt x="1" y="13"/>
                  </a:cubicBezTo>
                  <a:cubicBezTo>
                    <a:pt x="18" y="0"/>
                    <a:pt x="18" y="0"/>
                    <a:pt x="18" y="0"/>
                  </a:cubicBezTo>
                  <a:cubicBezTo>
                    <a:pt x="17" y="0"/>
                    <a:pt x="17" y="1"/>
                    <a:pt x="17" y="1"/>
                  </a:cubicBezTo>
                  <a:cubicBezTo>
                    <a:pt x="17" y="2"/>
                    <a:pt x="17" y="2"/>
                    <a:pt x="18" y="3"/>
                  </a:cubicBezTo>
                  <a:cubicBezTo>
                    <a:pt x="18" y="3"/>
                    <a:pt x="18" y="3"/>
                    <a:pt x="18" y="3"/>
                  </a:cubicBezTo>
                  <a:cubicBezTo>
                    <a:pt x="19" y="3"/>
                    <a:pt x="19" y="3"/>
                    <a:pt x="19"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18"/>
            <p:cNvSpPr/>
            <p:nvPr/>
          </p:nvSpPr>
          <p:spPr bwMode="auto">
            <a:xfrm>
              <a:off x="1419" y="2049"/>
              <a:ext cx="23" cy="34"/>
            </a:xfrm>
            <a:custGeom>
              <a:avLst/>
              <a:gdLst>
                <a:gd name="T0" fmla="*/ 4 w 4"/>
                <a:gd name="T1" fmla="*/ 0 h 6"/>
                <a:gd name="T2" fmla="*/ 4 w 4"/>
                <a:gd name="T3" fmla="*/ 4 h 6"/>
                <a:gd name="T4" fmla="*/ 3 w 4"/>
                <a:gd name="T5" fmla="*/ 5 h 6"/>
                <a:gd name="T6" fmla="*/ 3 w 4"/>
                <a:gd name="T7" fmla="*/ 6 h 6"/>
                <a:gd name="T8" fmla="*/ 2 w 4"/>
                <a:gd name="T9" fmla="*/ 6 h 6"/>
                <a:gd name="T10" fmla="*/ 2 w 4"/>
                <a:gd name="T11" fmla="*/ 6 h 6"/>
                <a:gd name="T12" fmla="*/ 0 w 4"/>
                <a:gd name="T13" fmla="*/ 4 h 6"/>
                <a:gd name="T14" fmla="*/ 0 w 4"/>
                <a:gd name="T15" fmla="*/ 3 h 6"/>
                <a:gd name="T16" fmla="*/ 4 w 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4" y="0"/>
                  </a:moveTo>
                  <a:cubicBezTo>
                    <a:pt x="4" y="4"/>
                    <a:pt x="4" y="4"/>
                    <a:pt x="4" y="4"/>
                  </a:cubicBezTo>
                  <a:cubicBezTo>
                    <a:pt x="4" y="4"/>
                    <a:pt x="3" y="5"/>
                    <a:pt x="3" y="5"/>
                  </a:cubicBezTo>
                  <a:cubicBezTo>
                    <a:pt x="3" y="6"/>
                    <a:pt x="3" y="6"/>
                    <a:pt x="3" y="6"/>
                  </a:cubicBezTo>
                  <a:cubicBezTo>
                    <a:pt x="3" y="6"/>
                    <a:pt x="2" y="6"/>
                    <a:pt x="2" y="6"/>
                  </a:cubicBezTo>
                  <a:cubicBezTo>
                    <a:pt x="2" y="6"/>
                    <a:pt x="2" y="6"/>
                    <a:pt x="2" y="6"/>
                  </a:cubicBezTo>
                  <a:cubicBezTo>
                    <a:pt x="1" y="6"/>
                    <a:pt x="0" y="5"/>
                    <a:pt x="0" y="4"/>
                  </a:cubicBezTo>
                  <a:cubicBezTo>
                    <a:pt x="0" y="3"/>
                    <a:pt x="0" y="3"/>
                    <a:pt x="0" y="3"/>
                  </a:cubicBez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19"/>
            <p:cNvSpPr/>
            <p:nvPr/>
          </p:nvSpPr>
          <p:spPr bwMode="auto">
            <a:xfrm>
              <a:off x="1153" y="2066"/>
              <a:ext cx="283" cy="211"/>
            </a:xfrm>
            <a:custGeom>
              <a:avLst/>
              <a:gdLst>
                <a:gd name="T0" fmla="*/ 50 w 50"/>
                <a:gd name="T1" fmla="*/ 3 h 37"/>
                <a:gd name="T2" fmla="*/ 4 w 50"/>
                <a:gd name="T3" fmla="*/ 37 h 37"/>
                <a:gd name="T4" fmla="*/ 2 w 50"/>
                <a:gd name="T5" fmla="*/ 36 h 37"/>
                <a:gd name="T6" fmla="*/ 1 w 50"/>
                <a:gd name="T7" fmla="*/ 35 h 37"/>
                <a:gd name="T8" fmla="*/ 0 w 50"/>
                <a:gd name="T9" fmla="*/ 36 h 37"/>
                <a:gd name="T10" fmla="*/ 47 w 50"/>
                <a:gd name="T11" fmla="*/ 0 h 37"/>
                <a:gd name="T12" fmla="*/ 47 w 50"/>
                <a:gd name="T13" fmla="*/ 1 h 37"/>
                <a:gd name="T14" fmla="*/ 49 w 50"/>
                <a:gd name="T15" fmla="*/ 3 h 37"/>
                <a:gd name="T16" fmla="*/ 49 w 50"/>
                <a:gd name="T17" fmla="*/ 3 h 37"/>
                <a:gd name="T18" fmla="*/ 50 w 50"/>
                <a:gd name="T19"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37">
                  <a:moveTo>
                    <a:pt x="50" y="3"/>
                  </a:moveTo>
                  <a:cubicBezTo>
                    <a:pt x="4" y="37"/>
                    <a:pt x="4" y="37"/>
                    <a:pt x="4" y="37"/>
                  </a:cubicBezTo>
                  <a:cubicBezTo>
                    <a:pt x="3" y="36"/>
                    <a:pt x="2" y="36"/>
                    <a:pt x="2" y="36"/>
                  </a:cubicBezTo>
                  <a:cubicBezTo>
                    <a:pt x="2" y="35"/>
                    <a:pt x="2" y="35"/>
                    <a:pt x="1" y="35"/>
                  </a:cubicBezTo>
                  <a:cubicBezTo>
                    <a:pt x="1" y="35"/>
                    <a:pt x="0" y="35"/>
                    <a:pt x="0" y="36"/>
                  </a:cubicBezTo>
                  <a:cubicBezTo>
                    <a:pt x="47" y="0"/>
                    <a:pt x="47" y="0"/>
                    <a:pt x="47" y="0"/>
                  </a:cubicBezTo>
                  <a:cubicBezTo>
                    <a:pt x="47" y="1"/>
                    <a:pt x="47" y="1"/>
                    <a:pt x="47" y="1"/>
                  </a:cubicBezTo>
                  <a:cubicBezTo>
                    <a:pt x="47" y="2"/>
                    <a:pt x="48" y="3"/>
                    <a:pt x="49" y="3"/>
                  </a:cubicBezTo>
                  <a:cubicBezTo>
                    <a:pt x="49" y="3"/>
                    <a:pt x="49" y="3"/>
                    <a:pt x="49" y="3"/>
                  </a:cubicBezTo>
                  <a:cubicBezTo>
                    <a:pt x="49" y="3"/>
                    <a:pt x="50" y="3"/>
                    <a:pt x="5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20"/>
            <p:cNvSpPr/>
            <p:nvPr/>
          </p:nvSpPr>
          <p:spPr bwMode="auto">
            <a:xfrm>
              <a:off x="1306" y="2556"/>
              <a:ext cx="23" cy="29"/>
            </a:xfrm>
            <a:custGeom>
              <a:avLst/>
              <a:gdLst>
                <a:gd name="T0" fmla="*/ 4 w 4"/>
                <a:gd name="T1" fmla="*/ 3 h 5"/>
                <a:gd name="T2" fmla="*/ 4 w 4"/>
                <a:gd name="T3" fmla="*/ 3 h 5"/>
                <a:gd name="T4" fmla="*/ 3 w 4"/>
                <a:gd name="T5" fmla="*/ 5 h 5"/>
                <a:gd name="T6" fmla="*/ 3 w 4"/>
                <a:gd name="T7" fmla="*/ 5 h 5"/>
                <a:gd name="T8" fmla="*/ 2 w 4"/>
                <a:gd name="T9" fmla="*/ 5 h 5"/>
                <a:gd name="T10" fmla="*/ 0 w 4"/>
                <a:gd name="T11" fmla="*/ 3 h 5"/>
                <a:gd name="T12" fmla="*/ 0 w 4"/>
                <a:gd name="T13" fmla="*/ 2 h 5"/>
                <a:gd name="T14" fmla="*/ 4 w 4"/>
                <a:gd name="T15" fmla="*/ 0 h 5"/>
                <a:gd name="T16" fmla="*/ 4 w 4"/>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4" y="3"/>
                  </a:moveTo>
                  <a:cubicBezTo>
                    <a:pt x="4" y="3"/>
                    <a:pt x="4" y="3"/>
                    <a:pt x="4" y="3"/>
                  </a:cubicBezTo>
                  <a:cubicBezTo>
                    <a:pt x="4" y="4"/>
                    <a:pt x="4" y="4"/>
                    <a:pt x="3" y="5"/>
                  </a:cubicBezTo>
                  <a:cubicBezTo>
                    <a:pt x="3" y="5"/>
                    <a:pt x="3" y="5"/>
                    <a:pt x="3" y="5"/>
                  </a:cubicBezTo>
                  <a:cubicBezTo>
                    <a:pt x="2" y="5"/>
                    <a:pt x="2" y="5"/>
                    <a:pt x="2" y="5"/>
                  </a:cubicBezTo>
                  <a:cubicBezTo>
                    <a:pt x="1" y="5"/>
                    <a:pt x="1" y="4"/>
                    <a:pt x="0" y="3"/>
                  </a:cubicBezTo>
                  <a:cubicBezTo>
                    <a:pt x="0" y="3"/>
                    <a:pt x="0" y="3"/>
                    <a:pt x="0" y="2"/>
                  </a:cubicBezTo>
                  <a:cubicBezTo>
                    <a:pt x="4" y="0"/>
                    <a:pt x="4" y="0"/>
                    <a:pt x="4" y="0"/>
                  </a:cubicBezTo>
                  <a:cubicBezTo>
                    <a:pt x="4" y="1"/>
                    <a:pt x="4" y="2"/>
                    <a:pt x="4"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21"/>
            <p:cNvSpPr/>
            <p:nvPr/>
          </p:nvSpPr>
          <p:spPr bwMode="auto">
            <a:xfrm>
              <a:off x="1164" y="2277"/>
              <a:ext cx="165" cy="290"/>
            </a:xfrm>
            <a:custGeom>
              <a:avLst/>
              <a:gdLst>
                <a:gd name="T0" fmla="*/ 29 w 29"/>
                <a:gd name="T1" fmla="*/ 49 h 51"/>
                <a:gd name="T2" fmla="*/ 25 w 29"/>
                <a:gd name="T3" fmla="*/ 51 h 51"/>
                <a:gd name="T4" fmla="*/ 10 w 29"/>
                <a:gd name="T5" fmla="*/ 16 h 51"/>
                <a:gd name="T6" fmla="*/ 2 w 29"/>
                <a:gd name="T7" fmla="*/ 5 h 51"/>
                <a:gd name="T8" fmla="*/ 0 w 29"/>
                <a:gd name="T9" fmla="*/ 3 h 51"/>
                <a:gd name="T10" fmla="*/ 1 w 29"/>
                <a:gd name="T11" fmla="*/ 1 h 51"/>
                <a:gd name="T12" fmla="*/ 2 w 29"/>
                <a:gd name="T13" fmla="*/ 0 h 51"/>
                <a:gd name="T14" fmla="*/ 13 w 29"/>
                <a:gd name="T15" fmla="*/ 14 h 51"/>
                <a:gd name="T16" fmla="*/ 29 w 29"/>
                <a:gd name="T17"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51">
                  <a:moveTo>
                    <a:pt x="29" y="49"/>
                  </a:moveTo>
                  <a:cubicBezTo>
                    <a:pt x="25" y="51"/>
                    <a:pt x="25" y="51"/>
                    <a:pt x="25" y="51"/>
                  </a:cubicBezTo>
                  <a:cubicBezTo>
                    <a:pt x="23" y="37"/>
                    <a:pt x="17" y="25"/>
                    <a:pt x="10" y="16"/>
                  </a:cubicBezTo>
                  <a:cubicBezTo>
                    <a:pt x="7" y="11"/>
                    <a:pt x="4" y="8"/>
                    <a:pt x="2" y="5"/>
                  </a:cubicBezTo>
                  <a:cubicBezTo>
                    <a:pt x="1" y="5"/>
                    <a:pt x="0" y="4"/>
                    <a:pt x="0" y="3"/>
                  </a:cubicBezTo>
                  <a:cubicBezTo>
                    <a:pt x="1" y="1"/>
                    <a:pt x="1" y="1"/>
                    <a:pt x="1" y="1"/>
                  </a:cubicBezTo>
                  <a:cubicBezTo>
                    <a:pt x="2" y="0"/>
                    <a:pt x="2" y="0"/>
                    <a:pt x="2" y="0"/>
                  </a:cubicBezTo>
                  <a:cubicBezTo>
                    <a:pt x="4" y="3"/>
                    <a:pt x="9" y="7"/>
                    <a:pt x="13" y="14"/>
                  </a:cubicBezTo>
                  <a:cubicBezTo>
                    <a:pt x="20" y="23"/>
                    <a:pt x="26" y="35"/>
                    <a:pt x="29" y="4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22"/>
            <p:cNvSpPr/>
            <p:nvPr/>
          </p:nvSpPr>
          <p:spPr bwMode="auto">
            <a:xfrm>
              <a:off x="1011" y="2271"/>
              <a:ext cx="312" cy="325"/>
            </a:xfrm>
            <a:custGeom>
              <a:avLst/>
              <a:gdLst>
                <a:gd name="T0" fmla="*/ 55 w 55"/>
                <a:gd name="T1" fmla="*/ 55 h 57"/>
                <a:gd name="T2" fmla="*/ 53 w 55"/>
                <a:gd name="T3" fmla="*/ 57 h 57"/>
                <a:gd name="T4" fmla="*/ 52 w 55"/>
                <a:gd name="T5" fmla="*/ 57 h 57"/>
                <a:gd name="T6" fmla="*/ 51 w 55"/>
                <a:gd name="T7" fmla="*/ 57 h 57"/>
                <a:gd name="T8" fmla="*/ 2 w 55"/>
                <a:gd name="T9" fmla="*/ 46 h 57"/>
                <a:gd name="T10" fmla="*/ 1 w 55"/>
                <a:gd name="T11" fmla="*/ 45 h 57"/>
                <a:gd name="T12" fmla="*/ 0 w 55"/>
                <a:gd name="T13" fmla="*/ 44 h 57"/>
                <a:gd name="T14" fmla="*/ 1 w 55"/>
                <a:gd name="T15" fmla="*/ 43 h 57"/>
                <a:gd name="T16" fmla="*/ 24 w 55"/>
                <a:gd name="T17" fmla="*/ 0 h 57"/>
                <a:gd name="T18" fmla="*/ 25 w 55"/>
                <a:gd name="T19" fmla="*/ 3 h 57"/>
                <a:gd name="T20" fmla="*/ 25 w 55"/>
                <a:gd name="T21" fmla="*/ 3 h 57"/>
                <a:gd name="T22" fmla="*/ 27 w 55"/>
                <a:gd name="T23" fmla="*/ 4 h 57"/>
                <a:gd name="T24" fmla="*/ 5 w 55"/>
                <a:gd name="T25" fmla="*/ 43 h 57"/>
                <a:gd name="T26" fmla="*/ 51 w 55"/>
                <a:gd name="T27" fmla="*/ 53 h 57"/>
                <a:gd name="T28" fmla="*/ 52 w 55"/>
                <a:gd name="T29" fmla="*/ 52 h 57"/>
                <a:gd name="T30" fmla="*/ 52 w 55"/>
                <a:gd name="T31" fmla="*/ 53 h 57"/>
                <a:gd name="T32" fmla="*/ 54 w 55"/>
                <a:gd name="T33" fmla="*/ 55 h 57"/>
                <a:gd name="T34" fmla="*/ 55 w 55"/>
                <a:gd name="T35" fmla="*/ 55 h 57"/>
                <a:gd name="T36" fmla="*/ 55 w 55"/>
                <a:gd name="T37"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57">
                  <a:moveTo>
                    <a:pt x="55" y="55"/>
                  </a:moveTo>
                  <a:cubicBezTo>
                    <a:pt x="53" y="57"/>
                    <a:pt x="53" y="57"/>
                    <a:pt x="53" y="57"/>
                  </a:cubicBezTo>
                  <a:cubicBezTo>
                    <a:pt x="52" y="57"/>
                    <a:pt x="52" y="57"/>
                    <a:pt x="52" y="57"/>
                  </a:cubicBezTo>
                  <a:cubicBezTo>
                    <a:pt x="51" y="57"/>
                    <a:pt x="51" y="57"/>
                    <a:pt x="51" y="57"/>
                  </a:cubicBezTo>
                  <a:cubicBezTo>
                    <a:pt x="2" y="46"/>
                    <a:pt x="2" y="46"/>
                    <a:pt x="2" y="46"/>
                  </a:cubicBezTo>
                  <a:cubicBezTo>
                    <a:pt x="1" y="46"/>
                    <a:pt x="1" y="45"/>
                    <a:pt x="1" y="45"/>
                  </a:cubicBezTo>
                  <a:cubicBezTo>
                    <a:pt x="0" y="45"/>
                    <a:pt x="0" y="44"/>
                    <a:pt x="0" y="44"/>
                  </a:cubicBezTo>
                  <a:cubicBezTo>
                    <a:pt x="0" y="44"/>
                    <a:pt x="0" y="43"/>
                    <a:pt x="1" y="43"/>
                  </a:cubicBezTo>
                  <a:cubicBezTo>
                    <a:pt x="24" y="0"/>
                    <a:pt x="24" y="0"/>
                    <a:pt x="24" y="0"/>
                  </a:cubicBezTo>
                  <a:cubicBezTo>
                    <a:pt x="24" y="1"/>
                    <a:pt x="24" y="2"/>
                    <a:pt x="25" y="3"/>
                  </a:cubicBezTo>
                  <a:cubicBezTo>
                    <a:pt x="25" y="3"/>
                    <a:pt x="25" y="3"/>
                    <a:pt x="25" y="3"/>
                  </a:cubicBezTo>
                  <a:cubicBezTo>
                    <a:pt x="25" y="3"/>
                    <a:pt x="26" y="3"/>
                    <a:pt x="27" y="4"/>
                  </a:cubicBezTo>
                  <a:cubicBezTo>
                    <a:pt x="5" y="43"/>
                    <a:pt x="5" y="43"/>
                    <a:pt x="5" y="43"/>
                  </a:cubicBezTo>
                  <a:cubicBezTo>
                    <a:pt x="51" y="53"/>
                    <a:pt x="51" y="53"/>
                    <a:pt x="51" y="53"/>
                  </a:cubicBezTo>
                  <a:cubicBezTo>
                    <a:pt x="52" y="52"/>
                    <a:pt x="52" y="52"/>
                    <a:pt x="52" y="52"/>
                  </a:cubicBezTo>
                  <a:cubicBezTo>
                    <a:pt x="52" y="53"/>
                    <a:pt x="52" y="53"/>
                    <a:pt x="52" y="53"/>
                  </a:cubicBezTo>
                  <a:cubicBezTo>
                    <a:pt x="53" y="54"/>
                    <a:pt x="53" y="55"/>
                    <a:pt x="54" y="55"/>
                  </a:cubicBezTo>
                  <a:cubicBezTo>
                    <a:pt x="54" y="55"/>
                    <a:pt x="54" y="55"/>
                    <a:pt x="55" y="55"/>
                  </a:cubicBezTo>
                  <a:cubicBezTo>
                    <a:pt x="55" y="55"/>
                    <a:pt x="55" y="55"/>
                    <a:pt x="55" y="5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23"/>
            <p:cNvSpPr/>
            <p:nvPr/>
          </p:nvSpPr>
          <p:spPr bwMode="auto">
            <a:xfrm>
              <a:off x="1039" y="2294"/>
              <a:ext cx="267" cy="279"/>
            </a:xfrm>
            <a:custGeom>
              <a:avLst/>
              <a:gdLst>
                <a:gd name="T0" fmla="*/ 47 w 47"/>
                <a:gd name="T1" fmla="*/ 48 h 49"/>
                <a:gd name="T2" fmla="*/ 46 w 47"/>
                <a:gd name="T3" fmla="*/ 49 h 49"/>
                <a:gd name="T4" fmla="*/ 0 w 47"/>
                <a:gd name="T5" fmla="*/ 39 h 49"/>
                <a:gd name="T6" fmla="*/ 22 w 47"/>
                <a:gd name="T7" fmla="*/ 0 h 49"/>
                <a:gd name="T8" fmla="*/ 24 w 47"/>
                <a:gd name="T9" fmla="*/ 2 h 49"/>
                <a:gd name="T10" fmla="*/ 32 w 47"/>
                <a:gd name="T11" fmla="*/ 13 h 49"/>
                <a:gd name="T12" fmla="*/ 47 w 47"/>
                <a:gd name="T13" fmla="*/ 48 h 49"/>
              </a:gdLst>
              <a:ahLst/>
              <a:cxnLst>
                <a:cxn ang="0">
                  <a:pos x="T0" y="T1"/>
                </a:cxn>
                <a:cxn ang="0">
                  <a:pos x="T2" y="T3"/>
                </a:cxn>
                <a:cxn ang="0">
                  <a:pos x="T4" y="T5"/>
                </a:cxn>
                <a:cxn ang="0">
                  <a:pos x="T6" y="T7"/>
                </a:cxn>
                <a:cxn ang="0">
                  <a:pos x="T8" y="T9"/>
                </a:cxn>
                <a:cxn ang="0">
                  <a:pos x="T10" y="T11"/>
                </a:cxn>
                <a:cxn ang="0">
                  <a:pos x="T12" y="T13"/>
                </a:cxn>
              </a:cxnLst>
              <a:rect l="0" t="0" r="r" b="b"/>
              <a:pathLst>
                <a:path w="47" h="49">
                  <a:moveTo>
                    <a:pt x="47" y="48"/>
                  </a:moveTo>
                  <a:cubicBezTo>
                    <a:pt x="46" y="49"/>
                    <a:pt x="46" y="49"/>
                    <a:pt x="46" y="49"/>
                  </a:cubicBezTo>
                  <a:cubicBezTo>
                    <a:pt x="0" y="39"/>
                    <a:pt x="0" y="39"/>
                    <a:pt x="0" y="39"/>
                  </a:cubicBezTo>
                  <a:cubicBezTo>
                    <a:pt x="22" y="0"/>
                    <a:pt x="22" y="0"/>
                    <a:pt x="22" y="0"/>
                  </a:cubicBezTo>
                  <a:cubicBezTo>
                    <a:pt x="22" y="1"/>
                    <a:pt x="23" y="2"/>
                    <a:pt x="24" y="2"/>
                  </a:cubicBezTo>
                  <a:cubicBezTo>
                    <a:pt x="26" y="5"/>
                    <a:pt x="29" y="8"/>
                    <a:pt x="32" y="13"/>
                  </a:cubicBezTo>
                  <a:cubicBezTo>
                    <a:pt x="39" y="22"/>
                    <a:pt x="45" y="34"/>
                    <a:pt x="47" y="48"/>
                  </a:cubicBezTo>
                  <a:close/>
                </a:path>
              </a:pathLst>
            </a:custGeom>
            <a:solidFill>
              <a:srgbClr val="A77F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24"/>
            <p:cNvSpPr/>
            <p:nvPr/>
          </p:nvSpPr>
          <p:spPr bwMode="auto">
            <a:xfrm>
              <a:off x="1147" y="2265"/>
              <a:ext cx="28" cy="29"/>
            </a:xfrm>
            <a:custGeom>
              <a:avLst/>
              <a:gdLst>
                <a:gd name="T0" fmla="*/ 5 w 5"/>
                <a:gd name="T1" fmla="*/ 2 h 5"/>
                <a:gd name="T2" fmla="*/ 4 w 5"/>
                <a:gd name="T3" fmla="*/ 3 h 5"/>
                <a:gd name="T4" fmla="*/ 3 w 5"/>
                <a:gd name="T5" fmla="*/ 5 h 5"/>
                <a:gd name="T6" fmla="*/ 1 w 5"/>
                <a:gd name="T7" fmla="*/ 4 h 5"/>
                <a:gd name="T8" fmla="*/ 1 w 5"/>
                <a:gd name="T9" fmla="*/ 4 h 5"/>
                <a:gd name="T10" fmla="*/ 0 w 5"/>
                <a:gd name="T11" fmla="*/ 1 h 5"/>
                <a:gd name="T12" fmla="*/ 1 w 5"/>
                <a:gd name="T13" fmla="*/ 1 h 5"/>
                <a:gd name="T14" fmla="*/ 1 w 5"/>
                <a:gd name="T15" fmla="*/ 1 h 5"/>
                <a:gd name="T16" fmla="*/ 1 w 5"/>
                <a:gd name="T17" fmla="*/ 1 h 5"/>
                <a:gd name="T18" fmla="*/ 2 w 5"/>
                <a:gd name="T19" fmla="*/ 0 h 5"/>
                <a:gd name="T20" fmla="*/ 3 w 5"/>
                <a:gd name="T21" fmla="*/ 1 h 5"/>
                <a:gd name="T22" fmla="*/ 5 w 5"/>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5" y="2"/>
                  </a:moveTo>
                  <a:cubicBezTo>
                    <a:pt x="4" y="3"/>
                    <a:pt x="4" y="3"/>
                    <a:pt x="4" y="3"/>
                  </a:cubicBezTo>
                  <a:cubicBezTo>
                    <a:pt x="3" y="5"/>
                    <a:pt x="3" y="5"/>
                    <a:pt x="3" y="5"/>
                  </a:cubicBezTo>
                  <a:cubicBezTo>
                    <a:pt x="2" y="4"/>
                    <a:pt x="1" y="4"/>
                    <a:pt x="1" y="4"/>
                  </a:cubicBezTo>
                  <a:cubicBezTo>
                    <a:pt x="1" y="4"/>
                    <a:pt x="1" y="4"/>
                    <a:pt x="1" y="4"/>
                  </a:cubicBezTo>
                  <a:cubicBezTo>
                    <a:pt x="0" y="3"/>
                    <a:pt x="0" y="2"/>
                    <a:pt x="0" y="1"/>
                  </a:cubicBezTo>
                  <a:cubicBezTo>
                    <a:pt x="1" y="1"/>
                    <a:pt x="1" y="1"/>
                    <a:pt x="1" y="1"/>
                  </a:cubicBezTo>
                  <a:cubicBezTo>
                    <a:pt x="1" y="1"/>
                    <a:pt x="1" y="1"/>
                    <a:pt x="1" y="1"/>
                  </a:cubicBezTo>
                  <a:cubicBezTo>
                    <a:pt x="1" y="1"/>
                    <a:pt x="1" y="1"/>
                    <a:pt x="1" y="1"/>
                  </a:cubicBezTo>
                  <a:cubicBezTo>
                    <a:pt x="1" y="0"/>
                    <a:pt x="2" y="0"/>
                    <a:pt x="2" y="0"/>
                  </a:cubicBezTo>
                  <a:cubicBezTo>
                    <a:pt x="3" y="0"/>
                    <a:pt x="3" y="0"/>
                    <a:pt x="3" y="1"/>
                  </a:cubicBezTo>
                  <a:cubicBezTo>
                    <a:pt x="3" y="1"/>
                    <a:pt x="4" y="1"/>
                    <a:pt x="5"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25"/>
            <p:cNvSpPr/>
            <p:nvPr/>
          </p:nvSpPr>
          <p:spPr bwMode="auto">
            <a:xfrm>
              <a:off x="1147" y="2271"/>
              <a:ext cx="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19" name="Group 4"/>
          <p:cNvGrpSpPr>
            <a:grpSpLocks noChangeAspect="1"/>
          </p:cNvGrpSpPr>
          <p:nvPr/>
        </p:nvGrpSpPr>
        <p:grpSpPr bwMode="auto">
          <a:xfrm rot="9860699">
            <a:off x="8622416" y="2763396"/>
            <a:ext cx="1836737" cy="1384300"/>
            <a:chOff x="1011" y="1724"/>
            <a:chExt cx="1157" cy="872"/>
          </a:xfrm>
        </p:grpSpPr>
        <p:sp>
          <p:nvSpPr>
            <p:cNvPr id="520" name="AutoShape 3"/>
            <p:cNvSpPr>
              <a:spLocks noChangeAspect="1" noChangeArrowheads="1" noTextEdit="1"/>
            </p:cNvSpPr>
            <p:nvPr/>
          </p:nvSpPr>
          <p:spPr bwMode="auto">
            <a:xfrm>
              <a:off x="1011" y="1724"/>
              <a:ext cx="1157"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1" name="Freeform 5"/>
            <p:cNvSpPr/>
            <p:nvPr/>
          </p:nvSpPr>
          <p:spPr bwMode="auto">
            <a:xfrm>
              <a:off x="1709" y="2146"/>
              <a:ext cx="453" cy="290"/>
            </a:xfrm>
            <a:custGeom>
              <a:avLst/>
              <a:gdLst>
                <a:gd name="T0" fmla="*/ 80 w 80"/>
                <a:gd name="T1" fmla="*/ 15 h 51"/>
                <a:gd name="T2" fmla="*/ 80 w 80"/>
                <a:gd name="T3" fmla="*/ 15 h 51"/>
                <a:gd name="T4" fmla="*/ 79 w 80"/>
                <a:gd name="T5" fmla="*/ 16 h 51"/>
                <a:gd name="T6" fmla="*/ 20 w 80"/>
                <a:gd name="T7" fmla="*/ 50 h 51"/>
                <a:gd name="T8" fmla="*/ 19 w 80"/>
                <a:gd name="T9" fmla="*/ 51 h 51"/>
                <a:gd name="T10" fmla="*/ 18 w 80"/>
                <a:gd name="T11" fmla="*/ 50 h 51"/>
                <a:gd name="T12" fmla="*/ 0 w 80"/>
                <a:gd name="T13" fmla="*/ 33 h 51"/>
                <a:gd name="T14" fmla="*/ 1 w 80"/>
                <a:gd name="T15" fmla="*/ 32 h 51"/>
                <a:gd name="T16" fmla="*/ 3 w 80"/>
                <a:gd name="T17" fmla="*/ 31 h 51"/>
                <a:gd name="T18" fmla="*/ 19 w 80"/>
                <a:gd name="T19" fmla="*/ 46 h 51"/>
                <a:gd name="T20" fmla="*/ 74 w 80"/>
                <a:gd name="T21" fmla="*/ 15 h 51"/>
                <a:gd name="T22" fmla="*/ 45 w 80"/>
                <a:gd name="T23" fmla="*/ 4 h 51"/>
                <a:gd name="T24" fmla="*/ 3 w 80"/>
                <a:gd name="T25" fmla="*/ 31 h 51"/>
                <a:gd name="T26" fmla="*/ 10 w 80"/>
                <a:gd name="T27" fmla="*/ 27 h 51"/>
                <a:gd name="T28" fmla="*/ 11 w 80"/>
                <a:gd name="T29" fmla="*/ 25 h 51"/>
                <a:gd name="T30" fmla="*/ 11 w 80"/>
                <a:gd name="T31" fmla="*/ 24 h 51"/>
                <a:gd name="T32" fmla="*/ 10 w 80"/>
                <a:gd name="T33" fmla="*/ 22 h 51"/>
                <a:gd name="T34" fmla="*/ 44 w 80"/>
                <a:gd name="T35" fmla="*/ 0 h 51"/>
                <a:gd name="T36" fmla="*/ 46 w 80"/>
                <a:gd name="T37" fmla="*/ 0 h 51"/>
                <a:gd name="T38" fmla="*/ 79 w 80"/>
                <a:gd name="T39" fmla="*/ 13 h 51"/>
                <a:gd name="T40" fmla="*/ 80 w 80"/>
                <a:gd name="T41" fmla="*/ 1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51">
                  <a:moveTo>
                    <a:pt x="80" y="15"/>
                  </a:moveTo>
                  <a:cubicBezTo>
                    <a:pt x="80" y="15"/>
                    <a:pt x="80" y="15"/>
                    <a:pt x="80" y="15"/>
                  </a:cubicBezTo>
                  <a:cubicBezTo>
                    <a:pt x="80" y="15"/>
                    <a:pt x="80" y="16"/>
                    <a:pt x="79" y="16"/>
                  </a:cubicBezTo>
                  <a:cubicBezTo>
                    <a:pt x="20" y="50"/>
                    <a:pt x="20" y="50"/>
                    <a:pt x="20" y="50"/>
                  </a:cubicBezTo>
                  <a:cubicBezTo>
                    <a:pt x="20" y="50"/>
                    <a:pt x="19" y="51"/>
                    <a:pt x="19" y="51"/>
                  </a:cubicBezTo>
                  <a:cubicBezTo>
                    <a:pt x="18" y="51"/>
                    <a:pt x="18" y="50"/>
                    <a:pt x="18" y="50"/>
                  </a:cubicBezTo>
                  <a:cubicBezTo>
                    <a:pt x="0" y="33"/>
                    <a:pt x="0" y="33"/>
                    <a:pt x="0" y="33"/>
                  </a:cubicBezTo>
                  <a:cubicBezTo>
                    <a:pt x="1" y="32"/>
                    <a:pt x="1" y="32"/>
                    <a:pt x="1" y="32"/>
                  </a:cubicBezTo>
                  <a:cubicBezTo>
                    <a:pt x="3" y="31"/>
                    <a:pt x="3" y="31"/>
                    <a:pt x="3" y="31"/>
                  </a:cubicBezTo>
                  <a:cubicBezTo>
                    <a:pt x="19" y="46"/>
                    <a:pt x="19" y="46"/>
                    <a:pt x="19" y="46"/>
                  </a:cubicBezTo>
                  <a:cubicBezTo>
                    <a:pt x="74" y="15"/>
                    <a:pt x="74" y="15"/>
                    <a:pt x="74" y="15"/>
                  </a:cubicBezTo>
                  <a:cubicBezTo>
                    <a:pt x="45" y="4"/>
                    <a:pt x="45" y="4"/>
                    <a:pt x="45" y="4"/>
                  </a:cubicBezTo>
                  <a:cubicBezTo>
                    <a:pt x="3" y="31"/>
                    <a:pt x="3" y="31"/>
                    <a:pt x="3" y="31"/>
                  </a:cubicBezTo>
                  <a:cubicBezTo>
                    <a:pt x="10" y="27"/>
                    <a:pt x="10" y="27"/>
                    <a:pt x="10" y="27"/>
                  </a:cubicBezTo>
                  <a:cubicBezTo>
                    <a:pt x="11" y="26"/>
                    <a:pt x="11" y="26"/>
                    <a:pt x="11" y="25"/>
                  </a:cubicBezTo>
                  <a:cubicBezTo>
                    <a:pt x="11" y="25"/>
                    <a:pt x="11" y="25"/>
                    <a:pt x="11" y="24"/>
                  </a:cubicBezTo>
                  <a:cubicBezTo>
                    <a:pt x="11" y="24"/>
                    <a:pt x="10" y="24"/>
                    <a:pt x="10" y="22"/>
                  </a:cubicBezTo>
                  <a:cubicBezTo>
                    <a:pt x="44" y="0"/>
                    <a:pt x="44" y="0"/>
                    <a:pt x="44" y="0"/>
                  </a:cubicBezTo>
                  <a:cubicBezTo>
                    <a:pt x="45" y="0"/>
                    <a:pt x="45" y="0"/>
                    <a:pt x="46" y="0"/>
                  </a:cubicBezTo>
                  <a:cubicBezTo>
                    <a:pt x="79" y="13"/>
                    <a:pt x="79" y="13"/>
                    <a:pt x="79" y="13"/>
                  </a:cubicBezTo>
                  <a:cubicBezTo>
                    <a:pt x="80" y="13"/>
                    <a:pt x="80" y="14"/>
                    <a:pt x="80"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6"/>
            <p:cNvSpPr/>
            <p:nvPr/>
          </p:nvSpPr>
          <p:spPr bwMode="auto">
            <a:xfrm>
              <a:off x="1663" y="1912"/>
              <a:ext cx="335" cy="234"/>
            </a:xfrm>
            <a:custGeom>
              <a:avLst/>
              <a:gdLst>
                <a:gd name="T0" fmla="*/ 59 w 59"/>
                <a:gd name="T1" fmla="*/ 2 h 41"/>
                <a:gd name="T2" fmla="*/ 59 w 59"/>
                <a:gd name="T3" fmla="*/ 2 h 41"/>
                <a:gd name="T4" fmla="*/ 58 w 59"/>
                <a:gd name="T5" fmla="*/ 4 h 41"/>
                <a:gd name="T6" fmla="*/ 8 w 59"/>
                <a:gd name="T7" fmla="*/ 41 h 41"/>
                <a:gd name="T8" fmla="*/ 6 w 59"/>
                <a:gd name="T9" fmla="*/ 38 h 41"/>
                <a:gd name="T10" fmla="*/ 51 w 59"/>
                <a:gd name="T11" fmla="*/ 5 h 41"/>
                <a:gd name="T12" fmla="*/ 30 w 59"/>
                <a:gd name="T13" fmla="*/ 7 h 41"/>
                <a:gd name="T14" fmla="*/ 3 w 59"/>
                <a:gd name="T15" fmla="*/ 32 h 41"/>
                <a:gd name="T16" fmla="*/ 0 w 59"/>
                <a:gd name="T17" fmla="*/ 29 h 41"/>
                <a:gd name="T18" fmla="*/ 27 w 59"/>
                <a:gd name="T19" fmla="*/ 4 h 41"/>
                <a:gd name="T20" fmla="*/ 29 w 59"/>
                <a:gd name="T21" fmla="*/ 3 h 41"/>
                <a:gd name="T22" fmla="*/ 57 w 59"/>
                <a:gd name="T23" fmla="*/ 1 h 41"/>
                <a:gd name="T24" fmla="*/ 59 w 59"/>
                <a:gd name="T25"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41">
                  <a:moveTo>
                    <a:pt x="59" y="2"/>
                  </a:moveTo>
                  <a:cubicBezTo>
                    <a:pt x="59" y="2"/>
                    <a:pt x="59" y="2"/>
                    <a:pt x="59" y="2"/>
                  </a:cubicBezTo>
                  <a:cubicBezTo>
                    <a:pt x="59" y="3"/>
                    <a:pt x="59" y="4"/>
                    <a:pt x="58" y="4"/>
                  </a:cubicBezTo>
                  <a:cubicBezTo>
                    <a:pt x="8" y="41"/>
                    <a:pt x="8" y="41"/>
                    <a:pt x="8" y="41"/>
                  </a:cubicBezTo>
                  <a:cubicBezTo>
                    <a:pt x="7" y="40"/>
                    <a:pt x="7" y="39"/>
                    <a:pt x="6" y="38"/>
                  </a:cubicBezTo>
                  <a:cubicBezTo>
                    <a:pt x="51" y="5"/>
                    <a:pt x="51" y="5"/>
                    <a:pt x="51" y="5"/>
                  </a:cubicBezTo>
                  <a:cubicBezTo>
                    <a:pt x="30" y="7"/>
                    <a:pt x="30" y="7"/>
                    <a:pt x="30" y="7"/>
                  </a:cubicBezTo>
                  <a:cubicBezTo>
                    <a:pt x="3" y="32"/>
                    <a:pt x="3" y="32"/>
                    <a:pt x="3" y="32"/>
                  </a:cubicBezTo>
                  <a:cubicBezTo>
                    <a:pt x="2" y="31"/>
                    <a:pt x="1" y="30"/>
                    <a:pt x="0" y="29"/>
                  </a:cubicBezTo>
                  <a:cubicBezTo>
                    <a:pt x="27" y="4"/>
                    <a:pt x="27" y="4"/>
                    <a:pt x="27" y="4"/>
                  </a:cubicBezTo>
                  <a:cubicBezTo>
                    <a:pt x="28" y="4"/>
                    <a:pt x="28" y="4"/>
                    <a:pt x="29" y="3"/>
                  </a:cubicBezTo>
                  <a:cubicBezTo>
                    <a:pt x="57" y="1"/>
                    <a:pt x="57" y="1"/>
                    <a:pt x="57" y="1"/>
                  </a:cubicBezTo>
                  <a:cubicBezTo>
                    <a:pt x="58" y="0"/>
                    <a:pt x="59" y="1"/>
                    <a:pt x="59"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7"/>
            <p:cNvSpPr/>
            <p:nvPr/>
          </p:nvSpPr>
          <p:spPr bwMode="auto">
            <a:xfrm>
              <a:off x="1697" y="2271"/>
              <a:ext cx="74" cy="57"/>
            </a:xfrm>
            <a:custGeom>
              <a:avLst/>
              <a:gdLst>
                <a:gd name="T0" fmla="*/ 13 w 13"/>
                <a:gd name="T1" fmla="*/ 2 h 10"/>
                <a:gd name="T2" fmla="*/ 13 w 13"/>
                <a:gd name="T3" fmla="*/ 3 h 10"/>
                <a:gd name="T4" fmla="*/ 12 w 13"/>
                <a:gd name="T5" fmla="*/ 5 h 10"/>
                <a:gd name="T6" fmla="*/ 5 w 13"/>
                <a:gd name="T7" fmla="*/ 9 h 10"/>
                <a:gd name="T8" fmla="*/ 3 w 13"/>
                <a:gd name="T9" fmla="*/ 10 h 10"/>
                <a:gd name="T10" fmla="*/ 3 w 13"/>
                <a:gd name="T11" fmla="*/ 9 h 10"/>
                <a:gd name="T12" fmla="*/ 2 w 13"/>
                <a:gd name="T13" fmla="*/ 9 h 10"/>
                <a:gd name="T14" fmla="*/ 1 w 13"/>
                <a:gd name="T15" fmla="*/ 10 h 10"/>
                <a:gd name="T16" fmla="*/ 1 w 13"/>
                <a:gd name="T17" fmla="*/ 8 h 10"/>
                <a:gd name="T18" fmla="*/ 1 w 13"/>
                <a:gd name="T19" fmla="*/ 7 h 10"/>
                <a:gd name="T20" fmla="*/ 1 w 13"/>
                <a:gd name="T21" fmla="*/ 7 h 10"/>
                <a:gd name="T22" fmla="*/ 3 w 13"/>
                <a:gd name="T23" fmla="*/ 6 h 10"/>
                <a:gd name="T24" fmla="*/ 12 w 13"/>
                <a:gd name="T25" fmla="*/ 0 h 10"/>
                <a:gd name="T26" fmla="*/ 13 w 13"/>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0">
                  <a:moveTo>
                    <a:pt x="13" y="2"/>
                  </a:moveTo>
                  <a:cubicBezTo>
                    <a:pt x="13" y="3"/>
                    <a:pt x="13" y="3"/>
                    <a:pt x="13" y="3"/>
                  </a:cubicBezTo>
                  <a:cubicBezTo>
                    <a:pt x="13" y="4"/>
                    <a:pt x="13" y="4"/>
                    <a:pt x="12" y="5"/>
                  </a:cubicBezTo>
                  <a:cubicBezTo>
                    <a:pt x="5" y="9"/>
                    <a:pt x="5" y="9"/>
                    <a:pt x="5" y="9"/>
                  </a:cubicBezTo>
                  <a:cubicBezTo>
                    <a:pt x="3" y="10"/>
                    <a:pt x="3" y="10"/>
                    <a:pt x="3" y="10"/>
                  </a:cubicBezTo>
                  <a:cubicBezTo>
                    <a:pt x="3" y="9"/>
                    <a:pt x="3" y="9"/>
                    <a:pt x="3" y="9"/>
                  </a:cubicBezTo>
                  <a:cubicBezTo>
                    <a:pt x="2" y="9"/>
                    <a:pt x="2" y="9"/>
                    <a:pt x="2" y="9"/>
                  </a:cubicBezTo>
                  <a:cubicBezTo>
                    <a:pt x="1" y="10"/>
                    <a:pt x="1" y="10"/>
                    <a:pt x="1" y="10"/>
                  </a:cubicBezTo>
                  <a:cubicBezTo>
                    <a:pt x="1" y="10"/>
                    <a:pt x="0" y="9"/>
                    <a:pt x="1" y="8"/>
                  </a:cubicBezTo>
                  <a:cubicBezTo>
                    <a:pt x="1" y="8"/>
                    <a:pt x="1" y="7"/>
                    <a:pt x="1" y="7"/>
                  </a:cubicBezTo>
                  <a:cubicBezTo>
                    <a:pt x="1" y="7"/>
                    <a:pt x="1" y="7"/>
                    <a:pt x="1" y="7"/>
                  </a:cubicBezTo>
                  <a:cubicBezTo>
                    <a:pt x="3" y="6"/>
                    <a:pt x="3" y="6"/>
                    <a:pt x="3" y="6"/>
                  </a:cubicBezTo>
                  <a:cubicBezTo>
                    <a:pt x="12" y="0"/>
                    <a:pt x="12" y="0"/>
                    <a:pt x="12" y="0"/>
                  </a:cubicBezTo>
                  <a:cubicBezTo>
                    <a:pt x="12" y="2"/>
                    <a:pt x="13" y="2"/>
                    <a:pt x="13"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8"/>
            <p:cNvSpPr/>
            <p:nvPr/>
          </p:nvSpPr>
          <p:spPr bwMode="auto">
            <a:xfrm>
              <a:off x="1686" y="2146"/>
              <a:ext cx="79" cy="159"/>
            </a:xfrm>
            <a:custGeom>
              <a:avLst/>
              <a:gdLst>
                <a:gd name="T0" fmla="*/ 14 w 14"/>
                <a:gd name="T1" fmla="*/ 22 h 28"/>
                <a:gd name="T2" fmla="*/ 5 w 14"/>
                <a:gd name="T3" fmla="*/ 28 h 28"/>
                <a:gd name="T4" fmla="*/ 11 w 14"/>
                <a:gd name="T5" fmla="*/ 24 h 28"/>
                <a:gd name="T6" fmla="*/ 1 w 14"/>
                <a:gd name="T7" fmla="*/ 3 h 28"/>
                <a:gd name="T8" fmla="*/ 0 w 14"/>
                <a:gd name="T9" fmla="*/ 1 h 28"/>
                <a:gd name="T10" fmla="*/ 0 w 14"/>
                <a:gd name="T11" fmla="*/ 1 h 28"/>
                <a:gd name="T12" fmla="*/ 1 w 14"/>
                <a:gd name="T13" fmla="*/ 1 h 28"/>
                <a:gd name="T14" fmla="*/ 3 w 14"/>
                <a:gd name="T15" fmla="*/ 1 h 28"/>
                <a:gd name="T16" fmla="*/ 4 w 14"/>
                <a:gd name="T17" fmla="*/ 0 h 28"/>
                <a:gd name="T18" fmla="*/ 5 w 14"/>
                <a:gd name="T19" fmla="*/ 1 h 28"/>
                <a:gd name="T20" fmla="*/ 14 w 14"/>
                <a:gd name="T21"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8">
                  <a:moveTo>
                    <a:pt x="14" y="22"/>
                  </a:moveTo>
                  <a:cubicBezTo>
                    <a:pt x="5" y="28"/>
                    <a:pt x="5" y="28"/>
                    <a:pt x="5" y="28"/>
                  </a:cubicBezTo>
                  <a:cubicBezTo>
                    <a:pt x="11" y="24"/>
                    <a:pt x="11" y="24"/>
                    <a:pt x="11" y="24"/>
                  </a:cubicBezTo>
                  <a:cubicBezTo>
                    <a:pt x="10" y="21"/>
                    <a:pt x="6" y="12"/>
                    <a:pt x="1" y="3"/>
                  </a:cubicBezTo>
                  <a:cubicBezTo>
                    <a:pt x="1" y="2"/>
                    <a:pt x="0" y="1"/>
                    <a:pt x="0" y="1"/>
                  </a:cubicBezTo>
                  <a:cubicBezTo>
                    <a:pt x="0" y="1"/>
                    <a:pt x="0" y="1"/>
                    <a:pt x="0" y="1"/>
                  </a:cubicBezTo>
                  <a:cubicBezTo>
                    <a:pt x="0" y="1"/>
                    <a:pt x="1" y="1"/>
                    <a:pt x="1" y="1"/>
                  </a:cubicBezTo>
                  <a:cubicBezTo>
                    <a:pt x="2" y="1"/>
                    <a:pt x="2" y="1"/>
                    <a:pt x="3" y="1"/>
                  </a:cubicBezTo>
                  <a:cubicBezTo>
                    <a:pt x="4" y="0"/>
                    <a:pt x="4" y="0"/>
                    <a:pt x="4" y="0"/>
                  </a:cubicBezTo>
                  <a:cubicBezTo>
                    <a:pt x="4" y="0"/>
                    <a:pt x="4" y="1"/>
                    <a:pt x="5" y="1"/>
                  </a:cubicBezTo>
                  <a:cubicBezTo>
                    <a:pt x="9" y="10"/>
                    <a:pt x="13" y="18"/>
                    <a:pt x="14" y="2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9"/>
            <p:cNvSpPr/>
            <p:nvPr/>
          </p:nvSpPr>
          <p:spPr bwMode="auto">
            <a:xfrm>
              <a:off x="1703" y="2322"/>
              <a:ext cx="11" cy="12"/>
            </a:xfrm>
            <a:custGeom>
              <a:avLst/>
              <a:gdLst>
                <a:gd name="T0" fmla="*/ 11 w 11"/>
                <a:gd name="T1" fmla="*/ 0 h 12"/>
                <a:gd name="T2" fmla="*/ 11 w 11"/>
                <a:gd name="T3" fmla="*/ 6 h 12"/>
                <a:gd name="T4" fmla="*/ 6 w 11"/>
                <a:gd name="T5" fmla="*/ 12 h 12"/>
                <a:gd name="T6" fmla="*/ 0 w 11"/>
                <a:gd name="T7" fmla="*/ 6 h 12"/>
                <a:gd name="T8" fmla="*/ 6 w 11"/>
                <a:gd name="T9" fmla="*/ 0 h 12"/>
                <a:gd name="T10" fmla="*/ 11 w 11"/>
                <a:gd name="T11" fmla="*/ 0 h 12"/>
              </a:gdLst>
              <a:ahLst/>
              <a:cxnLst>
                <a:cxn ang="0">
                  <a:pos x="T0" y="T1"/>
                </a:cxn>
                <a:cxn ang="0">
                  <a:pos x="T2" y="T3"/>
                </a:cxn>
                <a:cxn ang="0">
                  <a:pos x="T4" y="T5"/>
                </a:cxn>
                <a:cxn ang="0">
                  <a:pos x="T6" y="T7"/>
                </a:cxn>
                <a:cxn ang="0">
                  <a:pos x="T8" y="T9"/>
                </a:cxn>
                <a:cxn ang="0">
                  <a:pos x="T10" y="T11"/>
                </a:cxn>
              </a:cxnLst>
              <a:rect l="0" t="0" r="r" b="b"/>
              <a:pathLst>
                <a:path w="11" h="12">
                  <a:moveTo>
                    <a:pt x="11" y="0"/>
                  </a:moveTo>
                  <a:lnTo>
                    <a:pt x="11" y="6"/>
                  </a:lnTo>
                  <a:lnTo>
                    <a:pt x="6" y="12"/>
                  </a:lnTo>
                  <a:lnTo>
                    <a:pt x="0" y="6"/>
                  </a:lnTo>
                  <a:lnTo>
                    <a:pt x="6"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10"/>
            <p:cNvSpPr/>
            <p:nvPr/>
          </p:nvSpPr>
          <p:spPr bwMode="auto">
            <a:xfrm>
              <a:off x="1414" y="1724"/>
              <a:ext cx="300" cy="342"/>
            </a:xfrm>
            <a:custGeom>
              <a:avLst/>
              <a:gdLst>
                <a:gd name="T0" fmla="*/ 53 w 53"/>
                <a:gd name="T1" fmla="*/ 24 h 60"/>
                <a:gd name="T2" fmla="*/ 52 w 53"/>
                <a:gd name="T3" fmla="*/ 27 h 60"/>
                <a:gd name="T4" fmla="*/ 27 w 53"/>
                <a:gd name="T5" fmla="*/ 45 h 60"/>
                <a:gd name="T6" fmla="*/ 24 w 53"/>
                <a:gd name="T7" fmla="*/ 44 h 60"/>
                <a:gd name="T8" fmla="*/ 22 w 53"/>
                <a:gd name="T9" fmla="*/ 44 h 60"/>
                <a:gd name="T10" fmla="*/ 49 w 53"/>
                <a:gd name="T11" fmla="*/ 24 h 60"/>
                <a:gd name="T12" fmla="*/ 41 w 53"/>
                <a:gd name="T13" fmla="*/ 4 h 60"/>
                <a:gd name="T14" fmla="*/ 4 w 53"/>
                <a:gd name="T15" fmla="*/ 24 h 60"/>
                <a:gd name="T16" fmla="*/ 5 w 53"/>
                <a:gd name="T17" fmla="*/ 57 h 60"/>
                <a:gd name="T18" fmla="*/ 1 w 53"/>
                <a:gd name="T19" fmla="*/ 60 h 60"/>
                <a:gd name="T20" fmla="*/ 0 w 53"/>
                <a:gd name="T21" fmla="*/ 23 h 60"/>
                <a:gd name="T22" fmla="*/ 1 w 53"/>
                <a:gd name="T23" fmla="*/ 22 h 60"/>
                <a:gd name="T24" fmla="*/ 41 w 53"/>
                <a:gd name="T25" fmla="*/ 0 h 60"/>
                <a:gd name="T26" fmla="*/ 43 w 53"/>
                <a:gd name="T27" fmla="*/ 0 h 60"/>
                <a:gd name="T28" fmla="*/ 44 w 53"/>
                <a:gd name="T29" fmla="*/ 1 h 60"/>
                <a:gd name="T30" fmla="*/ 53 w 53"/>
                <a:gd name="T31"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60">
                  <a:moveTo>
                    <a:pt x="53" y="24"/>
                  </a:moveTo>
                  <a:cubicBezTo>
                    <a:pt x="53" y="25"/>
                    <a:pt x="53" y="26"/>
                    <a:pt x="52" y="27"/>
                  </a:cubicBezTo>
                  <a:cubicBezTo>
                    <a:pt x="27" y="45"/>
                    <a:pt x="27" y="45"/>
                    <a:pt x="27" y="45"/>
                  </a:cubicBezTo>
                  <a:cubicBezTo>
                    <a:pt x="26" y="45"/>
                    <a:pt x="25" y="44"/>
                    <a:pt x="24" y="44"/>
                  </a:cubicBezTo>
                  <a:cubicBezTo>
                    <a:pt x="23" y="43"/>
                    <a:pt x="23" y="43"/>
                    <a:pt x="22" y="44"/>
                  </a:cubicBezTo>
                  <a:cubicBezTo>
                    <a:pt x="49" y="24"/>
                    <a:pt x="49" y="24"/>
                    <a:pt x="49" y="24"/>
                  </a:cubicBezTo>
                  <a:cubicBezTo>
                    <a:pt x="41" y="4"/>
                    <a:pt x="41" y="4"/>
                    <a:pt x="41" y="4"/>
                  </a:cubicBezTo>
                  <a:cubicBezTo>
                    <a:pt x="4" y="24"/>
                    <a:pt x="4" y="24"/>
                    <a:pt x="4" y="24"/>
                  </a:cubicBezTo>
                  <a:cubicBezTo>
                    <a:pt x="5" y="57"/>
                    <a:pt x="5" y="57"/>
                    <a:pt x="5" y="57"/>
                  </a:cubicBezTo>
                  <a:cubicBezTo>
                    <a:pt x="1" y="60"/>
                    <a:pt x="1" y="60"/>
                    <a:pt x="1" y="60"/>
                  </a:cubicBezTo>
                  <a:cubicBezTo>
                    <a:pt x="0" y="23"/>
                    <a:pt x="0" y="23"/>
                    <a:pt x="0" y="23"/>
                  </a:cubicBezTo>
                  <a:cubicBezTo>
                    <a:pt x="0" y="23"/>
                    <a:pt x="1" y="22"/>
                    <a:pt x="1" y="22"/>
                  </a:cubicBezTo>
                  <a:cubicBezTo>
                    <a:pt x="41" y="0"/>
                    <a:pt x="41" y="0"/>
                    <a:pt x="41" y="0"/>
                  </a:cubicBezTo>
                  <a:cubicBezTo>
                    <a:pt x="42" y="0"/>
                    <a:pt x="42" y="0"/>
                    <a:pt x="43" y="0"/>
                  </a:cubicBezTo>
                  <a:cubicBezTo>
                    <a:pt x="43" y="0"/>
                    <a:pt x="44" y="0"/>
                    <a:pt x="44" y="1"/>
                  </a:cubicBezTo>
                  <a:lnTo>
                    <a:pt x="53" y="2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11"/>
            <p:cNvSpPr/>
            <p:nvPr/>
          </p:nvSpPr>
          <p:spPr bwMode="auto">
            <a:xfrm>
              <a:off x="1323" y="2311"/>
              <a:ext cx="386" cy="274"/>
            </a:xfrm>
            <a:custGeom>
              <a:avLst/>
              <a:gdLst>
                <a:gd name="T0" fmla="*/ 68 w 68"/>
                <a:gd name="T1" fmla="*/ 4 h 48"/>
                <a:gd name="T2" fmla="*/ 0 w 68"/>
                <a:gd name="T3" fmla="*/ 48 h 48"/>
                <a:gd name="T4" fmla="*/ 1 w 68"/>
                <a:gd name="T5" fmla="*/ 46 h 48"/>
                <a:gd name="T6" fmla="*/ 1 w 68"/>
                <a:gd name="T7" fmla="*/ 46 h 48"/>
                <a:gd name="T8" fmla="*/ 1 w 68"/>
                <a:gd name="T9" fmla="*/ 43 h 48"/>
                <a:gd name="T10" fmla="*/ 67 w 68"/>
                <a:gd name="T11" fmla="*/ 0 h 48"/>
                <a:gd name="T12" fmla="*/ 67 w 68"/>
                <a:gd name="T13" fmla="*/ 1 h 48"/>
                <a:gd name="T14" fmla="*/ 67 w 68"/>
                <a:gd name="T15" fmla="*/ 3 h 48"/>
                <a:gd name="T16" fmla="*/ 68 w 68"/>
                <a:gd name="T17"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8">
                  <a:moveTo>
                    <a:pt x="68" y="4"/>
                  </a:moveTo>
                  <a:cubicBezTo>
                    <a:pt x="0" y="48"/>
                    <a:pt x="0" y="48"/>
                    <a:pt x="0" y="48"/>
                  </a:cubicBezTo>
                  <a:cubicBezTo>
                    <a:pt x="1" y="47"/>
                    <a:pt x="1" y="47"/>
                    <a:pt x="1" y="46"/>
                  </a:cubicBezTo>
                  <a:cubicBezTo>
                    <a:pt x="1" y="46"/>
                    <a:pt x="1" y="46"/>
                    <a:pt x="1" y="46"/>
                  </a:cubicBezTo>
                  <a:cubicBezTo>
                    <a:pt x="1" y="45"/>
                    <a:pt x="1" y="44"/>
                    <a:pt x="1" y="43"/>
                  </a:cubicBezTo>
                  <a:cubicBezTo>
                    <a:pt x="67" y="0"/>
                    <a:pt x="67" y="0"/>
                    <a:pt x="67" y="0"/>
                  </a:cubicBezTo>
                  <a:cubicBezTo>
                    <a:pt x="67" y="0"/>
                    <a:pt x="67" y="1"/>
                    <a:pt x="67" y="1"/>
                  </a:cubicBezTo>
                  <a:cubicBezTo>
                    <a:pt x="66" y="2"/>
                    <a:pt x="67" y="3"/>
                    <a:pt x="67" y="3"/>
                  </a:cubicBezTo>
                  <a:lnTo>
                    <a:pt x="68"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12"/>
            <p:cNvSpPr/>
            <p:nvPr/>
          </p:nvSpPr>
          <p:spPr bwMode="auto">
            <a:xfrm>
              <a:off x="1680" y="2129"/>
              <a:ext cx="29" cy="22"/>
            </a:xfrm>
            <a:custGeom>
              <a:avLst/>
              <a:gdLst>
                <a:gd name="T0" fmla="*/ 5 w 5"/>
                <a:gd name="T1" fmla="*/ 3 h 4"/>
                <a:gd name="T2" fmla="*/ 4 w 5"/>
                <a:gd name="T3" fmla="*/ 4 h 4"/>
                <a:gd name="T4" fmla="*/ 2 w 5"/>
                <a:gd name="T5" fmla="*/ 4 h 4"/>
                <a:gd name="T6" fmla="*/ 1 w 5"/>
                <a:gd name="T7" fmla="*/ 4 h 4"/>
                <a:gd name="T8" fmla="*/ 1 w 5"/>
                <a:gd name="T9" fmla="*/ 1 h 4"/>
                <a:gd name="T10" fmla="*/ 3 w 5"/>
                <a:gd name="T11" fmla="*/ 0 h 4"/>
                <a:gd name="T12" fmla="*/ 5 w 5"/>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3"/>
                  </a:moveTo>
                  <a:cubicBezTo>
                    <a:pt x="4" y="4"/>
                    <a:pt x="4" y="4"/>
                    <a:pt x="4" y="4"/>
                  </a:cubicBezTo>
                  <a:cubicBezTo>
                    <a:pt x="3" y="4"/>
                    <a:pt x="3" y="4"/>
                    <a:pt x="2" y="4"/>
                  </a:cubicBezTo>
                  <a:cubicBezTo>
                    <a:pt x="2" y="4"/>
                    <a:pt x="1" y="4"/>
                    <a:pt x="1" y="4"/>
                  </a:cubicBezTo>
                  <a:cubicBezTo>
                    <a:pt x="0" y="3"/>
                    <a:pt x="1" y="2"/>
                    <a:pt x="1" y="1"/>
                  </a:cubicBezTo>
                  <a:cubicBezTo>
                    <a:pt x="3" y="0"/>
                    <a:pt x="3" y="0"/>
                    <a:pt x="3" y="0"/>
                  </a:cubicBezTo>
                  <a:cubicBezTo>
                    <a:pt x="4" y="1"/>
                    <a:pt x="4" y="2"/>
                    <a:pt x="5"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13"/>
            <p:cNvSpPr/>
            <p:nvPr/>
          </p:nvSpPr>
          <p:spPr bwMode="auto">
            <a:xfrm>
              <a:off x="1657" y="2094"/>
              <a:ext cx="40" cy="57"/>
            </a:xfrm>
            <a:custGeom>
              <a:avLst/>
              <a:gdLst>
                <a:gd name="T0" fmla="*/ 7 w 7"/>
                <a:gd name="T1" fmla="*/ 6 h 10"/>
                <a:gd name="T2" fmla="*/ 5 w 7"/>
                <a:gd name="T3" fmla="*/ 7 h 10"/>
                <a:gd name="T4" fmla="*/ 5 w 7"/>
                <a:gd name="T5" fmla="*/ 10 h 10"/>
                <a:gd name="T6" fmla="*/ 5 w 7"/>
                <a:gd name="T7" fmla="*/ 10 h 10"/>
                <a:gd name="T8" fmla="*/ 0 w 7"/>
                <a:gd name="T9" fmla="*/ 1 h 10"/>
                <a:gd name="T10" fmla="*/ 1 w 7"/>
                <a:gd name="T11" fmla="*/ 2 h 10"/>
                <a:gd name="T12" fmla="*/ 2 w 7"/>
                <a:gd name="T13" fmla="*/ 1 h 10"/>
                <a:gd name="T14" fmla="*/ 4 w 7"/>
                <a:gd name="T15" fmla="*/ 0 h 10"/>
                <a:gd name="T16" fmla="*/ 7 w 7"/>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7" y="6"/>
                  </a:moveTo>
                  <a:cubicBezTo>
                    <a:pt x="5" y="7"/>
                    <a:pt x="5" y="7"/>
                    <a:pt x="5" y="7"/>
                  </a:cubicBezTo>
                  <a:cubicBezTo>
                    <a:pt x="5" y="8"/>
                    <a:pt x="4" y="9"/>
                    <a:pt x="5" y="10"/>
                  </a:cubicBezTo>
                  <a:cubicBezTo>
                    <a:pt x="5" y="10"/>
                    <a:pt x="5" y="10"/>
                    <a:pt x="5" y="10"/>
                  </a:cubicBezTo>
                  <a:cubicBezTo>
                    <a:pt x="3" y="7"/>
                    <a:pt x="2" y="4"/>
                    <a:pt x="0" y="1"/>
                  </a:cubicBezTo>
                  <a:cubicBezTo>
                    <a:pt x="0" y="2"/>
                    <a:pt x="1" y="2"/>
                    <a:pt x="1" y="2"/>
                  </a:cubicBezTo>
                  <a:cubicBezTo>
                    <a:pt x="2" y="2"/>
                    <a:pt x="2" y="2"/>
                    <a:pt x="2" y="1"/>
                  </a:cubicBezTo>
                  <a:cubicBezTo>
                    <a:pt x="4" y="0"/>
                    <a:pt x="4" y="0"/>
                    <a:pt x="4" y="0"/>
                  </a:cubicBezTo>
                  <a:cubicBezTo>
                    <a:pt x="5" y="2"/>
                    <a:pt x="6" y="4"/>
                    <a:pt x="7"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14"/>
            <p:cNvSpPr/>
            <p:nvPr/>
          </p:nvSpPr>
          <p:spPr bwMode="auto">
            <a:xfrm>
              <a:off x="1652" y="2077"/>
              <a:ext cx="28" cy="29"/>
            </a:xfrm>
            <a:custGeom>
              <a:avLst/>
              <a:gdLst>
                <a:gd name="T0" fmla="*/ 5 w 5"/>
                <a:gd name="T1" fmla="*/ 3 h 5"/>
                <a:gd name="T2" fmla="*/ 3 w 5"/>
                <a:gd name="T3" fmla="*/ 4 h 5"/>
                <a:gd name="T4" fmla="*/ 2 w 5"/>
                <a:gd name="T5" fmla="*/ 5 h 5"/>
                <a:gd name="T6" fmla="*/ 1 w 5"/>
                <a:gd name="T7" fmla="*/ 4 h 5"/>
                <a:gd name="T8" fmla="*/ 0 w 5"/>
                <a:gd name="T9" fmla="*/ 4 h 5"/>
                <a:gd name="T10" fmla="*/ 0 w 5"/>
                <a:gd name="T11" fmla="*/ 3 h 5"/>
                <a:gd name="T12" fmla="*/ 1 w 5"/>
                <a:gd name="T13" fmla="*/ 2 h 5"/>
                <a:gd name="T14" fmla="*/ 2 w 5"/>
                <a:gd name="T15" fmla="*/ 0 h 5"/>
                <a:gd name="T16" fmla="*/ 5 w 5"/>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5" y="3"/>
                  </a:moveTo>
                  <a:cubicBezTo>
                    <a:pt x="3" y="4"/>
                    <a:pt x="3" y="4"/>
                    <a:pt x="3" y="4"/>
                  </a:cubicBezTo>
                  <a:cubicBezTo>
                    <a:pt x="3" y="5"/>
                    <a:pt x="3" y="5"/>
                    <a:pt x="2" y="5"/>
                  </a:cubicBezTo>
                  <a:cubicBezTo>
                    <a:pt x="2" y="5"/>
                    <a:pt x="1" y="5"/>
                    <a:pt x="1" y="4"/>
                  </a:cubicBezTo>
                  <a:cubicBezTo>
                    <a:pt x="0" y="4"/>
                    <a:pt x="0" y="4"/>
                    <a:pt x="0" y="4"/>
                  </a:cubicBezTo>
                  <a:cubicBezTo>
                    <a:pt x="0" y="3"/>
                    <a:pt x="0" y="3"/>
                    <a:pt x="0" y="3"/>
                  </a:cubicBezTo>
                  <a:cubicBezTo>
                    <a:pt x="0" y="2"/>
                    <a:pt x="0" y="2"/>
                    <a:pt x="1" y="2"/>
                  </a:cubicBezTo>
                  <a:cubicBezTo>
                    <a:pt x="2" y="0"/>
                    <a:pt x="2" y="0"/>
                    <a:pt x="2" y="0"/>
                  </a:cubicBezTo>
                  <a:cubicBezTo>
                    <a:pt x="3" y="1"/>
                    <a:pt x="4" y="2"/>
                    <a:pt x="5"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15"/>
            <p:cNvSpPr/>
            <p:nvPr/>
          </p:nvSpPr>
          <p:spPr bwMode="auto">
            <a:xfrm>
              <a:off x="1544" y="1980"/>
              <a:ext cx="119" cy="120"/>
            </a:xfrm>
            <a:custGeom>
              <a:avLst/>
              <a:gdLst>
                <a:gd name="T0" fmla="*/ 21 w 21"/>
                <a:gd name="T1" fmla="*/ 17 h 21"/>
                <a:gd name="T2" fmla="*/ 20 w 21"/>
                <a:gd name="T3" fmla="*/ 19 h 21"/>
                <a:gd name="T4" fmla="*/ 19 w 21"/>
                <a:gd name="T5" fmla="*/ 20 h 21"/>
                <a:gd name="T6" fmla="*/ 19 w 21"/>
                <a:gd name="T7" fmla="*/ 21 h 21"/>
                <a:gd name="T8" fmla="*/ 15 w 21"/>
                <a:gd name="T9" fmla="*/ 15 h 21"/>
                <a:gd name="T10" fmla="*/ 0 w 21"/>
                <a:gd name="T11" fmla="*/ 3 h 21"/>
                <a:gd name="T12" fmla="*/ 0 w 21"/>
                <a:gd name="T13" fmla="*/ 2 h 21"/>
                <a:gd name="T14" fmla="*/ 1 w 21"/>
                <a:gd name="T15" fmla="*/ 2 h 21"/>
                <a:gd name="T16" fmla="*/ 4 w 21"/>
                <a:gd name="T17" fmla="*/ 0 h 21"/>
                <a:gd name="T18" fmla="*/ 21 w 21"/>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21" y="17"/>
                  </a:moveTo>
                  <a:cubicBezTo>
                    <a:pt x="20" y="19"/>
                    <a:pt x="20" y="19"/>
                    <a:pt x="20" y="19"/>
                  </a:cubicBezTo>
                  <a:cubicBezTo>
                    <a:pt x="19" y="19"/>
                    <a:pt x="19" y="19"/>
                    <a:pt x="19" y="20"/>
                  </a:cubicBezTo>
                  <a:cubicBezTo>
                    <a:pt x="19" y="20"/>
                    <a:pt x="19" y="20"/>
                    <a:pt x="19" y="21"/>
                  </a:cubicBezTo>
                  <a:cubicBezTo>
                    <a:pt x="18" y="19"/>
                    <a:pt x="16" y="17"/>
                    <a:pt x="15" y="15"/>
                  </a:cubicBezTo>
                  <a:cubicBezTo>
                    <a:pt x="11" y="9"/>
                    <a:pt x="6" y="5"/>
                    <a:pt x="0" y="3"/>
                  </a:cubicBezTo>
                  <a:cubicBezTo>
                    <a:pt x="0" y="2"/>
                    <a:pt x="0" y="2"/>
                    <a:pt x="0" y="2"/>
                  </a:cubicBezTo>
                  <a:cubicBezTo>
                    <a:pt x="1" y="2"/>
                    <a:pt x="1" y="2"/>
                    <a:pt x="1" y="2"/>
                  </a:cubicBezTo>
                  <a:cubicBezTo>
                    <a:pt x="4" y="0"/>
                    <a:pt x="4" y="0"/>
                    <a:pt x="4" y="0"/>
                  </a:cubicBezTo>
                  <a:cubicBezTo>
                    <a:pt x="11" y="4"/>
                    <a:pt x="16" y="10"/>
                    <a:pt x="21"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16"/>
            <p:cNvSpPr/>
            <p:nvPr/>
          </p:nvSpPr>
          <p:spPr bwMode="auto">
            <a:xfrm>
              <a:off x="1533" y="1969"/>
              <a:ext cx="34" cy="23"/>
            </a:xfrm>
            <a:custGeom>
              <a:avLst/>
              <a:gdLst>
                <a:gd name="T0" fmla="*/ 1 w 6"/>
                <a:gd name="T1" fmla="*/ 4 h 4"/>
                <a:gd name="T2" fmla="*/ 1 w 6"/>
                <a:gd name="T3" fmla="*/ 4 h 4"/>
                <a:gd name="T4" fmla="*/ 0 w 6"/>
                <a:gd name="T5" fmla="*/ 2 h 4"/>
                <a:gd name="T6" fmla="*/ 1 w 6"/>
                <a:gd name="T7" fmla="*/ 1 h 4"/>
                <a:gd name="T8" fmla="*/ 1 w 6"/>
                <a:gd name="T9" fmla="*/ 1 h 4"/>
                <a:gd name="T10" fmla="*/ 3 w 6"/>
                <a:gd name="T11" fmla="*/ 1 h 4"/>
                <a:gd name="T12" fmla="*/ 6 w 6"/>
                <a:gd name="T13" fmla="*/ 2 h 4"/>
                <a:gd name="T14" fmla="*/ 3 w 6"/>
                <a:gd name="T15" fmla="*/ 4 h 4"/>
                <a:gd name="T16" fmla="*/ 2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1" y="4"/>
                  </a:cubicBezTo>
                  <a:cubicBezTo>
                    <a:pt x="0" y="3"/>
                    <a:pt x="0" y="3"/>
                    <a:pt x="0" y="2"/>
                  </a:cubicBezTo>
                  <a:cubicBezTo>
                    <a:pt x="0" y="2"/>
                    <a:pt x="0" y="1"/>
                    <a:pt x="1" y="1"/>
                  </a:cubicBezTo>
                  <a:cubicBezTo>
                    <a:pt x="1" y="1"/>
                    <a:pt x="1" y="1"/>
                    <a:pt x="1" y="1"/>
                  </a:cubicBezTo>
                  <a:cubicBezTo>
                    <a:pt x="2" y="0"/>
                    <a:pt x="2" y="0"/>
                    <a:pt x="3" y="1"/>
                  </a:cubicBezTo>
                  <a:cubicBezTo>
                    <a:pt x="4" y="1"/>
                    <a:pt x="5" y="2"/>
                    <a:pt x="6" y="2"/>
                  </a:cubicBezTo>
                  <a:cubicBezTo>
                    <a:pt x="3" y="4"/>
                    <a:pt x="3" y="4"/>
                    <a:pt x="3" y="4"/>
                  </a:cubicBezTo>
                  <a:cubicBezTo>
                    <a:pt x="3" y="4"/>
                    <a:pt x="3" y="4"/>
                    <a:pt x="2" y="4"/>
                  </a:cubicBezTo>
                  <a:cubicBezTo>
                    <a:pt x="2" y="4"/>
                    <a:pt x="2" y="4"/>
                    <a:pt x="1"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17"/>
            <p:cNvSpPr/>
            <p:nvPr/>
          </p:nvSpPr>
          <p:spPr bwMode="auto">
            <a:xfrm>
              <a:off x="1436" y="1975"/>
              <a:ext cx="108" cy="102"/>
            </a:xfrm>
            <a:custGeom>
              <a:avLst/>
              <a:gdLst>
                <a:gd name="T0" fmla="*/ 19 w 19"/>
                <a:gd name="T1" fmla="*/ 3 h 18"/>
                <a:gd name="T2" fmla="*/ 19 w 19"/>
                <a:gd name="T3" fmla="*/ 4 h 18"/>
                <a:gd name="T4" fmla="*/ 0 w 19"/>
                <a:gd name="T5" fmla="*/ 18 h 18"/>
                <a:gd name="T6" fmla="*/ 1 w 19"/>
                <a:gd name="T7" fmla="*/ 17 h 18"/>
                <a:gd name="T8" fmla="*/ 1 w 19"/>
                <a:gd name="T9" fmla="*/ 13 h 18"/>
                <a:gd name="T10" fmla="*/ 18 w 19"/>
                <a:gd name="T11" fmla="*/ 0 h 18"/>
                <a:gd name="T12" fmla="*/ 17 w 19"/>
                <a:gd name="T13" fmla="*/ 1 h 18"/>
                <a:gd name="T14" fmla="*/ 18 w 19"/>
                <a:gd name="T15" fmla="*/ 3 h 18"/>
                <a:gd name="T16" fmla="*/ 18 w 19"/>
                <a:gd name="T17" fmla="*/ 3 h 18"/>
                <a:gd name="T18" fmla="*/ 19 w 19"/>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8">
                  <a:moveTo>
                    <a:pt x="19" y="3"/>
                  </a:moveTo>
                  <a:cubicBezTo>
                    <a:pt x="19" y="4"/>
                    <a:pt x="19" y="4"/>
                    <a:pt x="19" y="4"/>
                  </a:cubicBezTo>
                  <a:cubicBezTo>
                    <a:pt x="0" y="18"/>
                    <a:pt x="0" y="18"/>
                    <a:pt x="0" y="18"/>
                  </a:cubicBezTo>
                  <a:cubicBezTo>
                    <a:pt x="0" y="18"/>
                    <a:pt x="1" y="17"/>
                    <a:pt x="1" y="17"/>
                  </a:cubicBezTo>
                  <a:cubicBezTo>
                    <a:pt x="1" y="13"/>
                    <a:pt x="1" y="13"/>
                    <a:pt x="1" y="13"/>
                  </a:cubicBezTo>
                  <a:cubicBezTo>
                    <a:pt x="18" y="0"/>
                    <a:pt x="18" y="0"/>
                    <a:pt x="18" y="0"/>
                  </a:cubicBezTo>
                  <a:cubicBezTo>
                    <a:pt x="17" y="0"/>
                    <a:pt x="17" y="1"/>
                    <a:pt x="17" y="1"/>
                  </a:cubicBezTo>
                  <a:cubicBezTo>
                    <a:pt x="17" y="2"/>
                    <a:pt x="17" y="2"/>
                    <a:pt x="18" y="3"/>
                  </a:cubicBezTo>
                  <a:cubicBezTo>
                    <a:pt x="18" y="3"/>
                    <a:pt x="18" y="3"/>
                    <a:pt x="18" y="3"/>
                  </a:cubicBezTo>
                  <a:cubicBezTo>
                    <a:pt x="19" y="3"/>
                    <a:pt x="19" y="3"/>
                    <a:pt x="19"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18"/>
            <p:cNvSpPr/>
            <p:nvPr/>
          </p:nvSpPr>
          <p:spPr bwMode="auto">
            <a:xfrm>
              <a:off x="1419" y="2049"/>
              <a:ext cx="23" cy="34"/>
            </a:xfrm>
            <a:custGeom>
              <a:avLst/>
              <a:gdLst>
                <a:gd name="T0" fmla="*/ 4 w 4"/>
                <a:gd name="T1" fmla="*/ 0 h 6"/>
                <a:gd name="T2" fmla="*/ 4 w 4"/>
                <a:gd name="T3" fmla="*/ 4 h 6"/>
                <a:gd name="T4" fmla="*/ 3 w 4"/>
                <a:gd name="T5" fmla="*/ 5 h 6"/>
                <a:gd name="T6" fmla="*/ 3 w 4"/>
                <a:gd name="T7" fmla="*/ 6 h 6"/>
                <a:gd name="T8" fmla="*/ 2 w 4"/>
                <a:gd name="T9" fmla="*/ 6 h 6"/>
                <a:gd name="T10" fmla="*/ 2 w 4"/>
                <a:gd name="T11" fmla="*/ 6 h 6"/>
                <a:gd name="T12" fmla="*/ 0 w 4"/>
                <a:gd name="T13" fmla="*/ 4 h 6"/>
                <a:gd name="T14" fmla="*/ 0 w 4"/>
                <a:gd name="T15" fmla="*/ 3 h 6"/>
                <a:gd name="T16" fmla="*/ 4 w 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4" y="0"/>
                  </a:moveTo>
                  <a:cubicBezTo>
                    <a:pt x="4" y="4"/>
                    <a:pt x="4" y="4"/>
                    <a:pt x="4" y="4"/>
                  </a:cubicBezTo>
                  <a:cubicBezTo>
                    <a:pt x="4" y="4"/>
                    <a:pt x="3" y="5"/>
                    <a:pt x="3" y="5"/>
                  </a:cubicBezTo>
                  <a:cubicBezTo>
                    <a:pt x="3" y="6"/>
                    <a:pt x="3" y="6"/>
                    <a:pt x="3" y="6"/>
                  </a:cubicBezTo>
                  <a:cubicBezTo>
                    <a:pt x="3" y="6"/>
                    <a:pt x="2" y="6"/>
                    <a:pt x="2" y="6"/>
                  </a:cubicBezTo>
                  <a:cubicBezTo>
                    <a:pt x="2" y="6"/>
                    <a:pt x="2" y="6"/>
                    <a:pt x="2" y="6"/>
                  </a:cubicBezTo>
                  <a:cubicBezTo>
                    <a:pt x="1" y="6"/>
                    <a:pt x="0" y="5"/>
                    <a:pt x="0" y="4"/>
                  </a:cubicBezTo>
                  <a:cubicBezTo>
                    <a:pt x="0" y="3"/>
                    <a:pt x="0" y="3"/>
                    <a:pt x="0" y="3"/>
                  </a:cubicBez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19"/>
            <p:cNvSpPr/>
            <p:nvPr/>
          </p:nvSpPr>
          <p:spPr bwMode="auto">
            <a:xfrm>
              <a:off x="1153" y="2066"/>
              <a:ext cx="283" cy="211"/>
            </a:xfrm>
            <a:custGeom>
              <a:avLst/>
              <a:gdLst>
                <a:gd name="T0" fmla="*/ 50 w 50"/>
                <a:gd name="T1" fmla="*/ 3 h 37"/>
                <a:gd name="T2" fmla="*/ 4 w 50"/>
                <a:gd name="T3" fmla="*/ 37 h 37"/>
                <a:gd name="T4" fmla="*/ 2 w 50"/>
                <a:gd name="T5" fmla="*/ 36 h 37"/>
                <a:gd name="T6" fmla="*/ 1 w 50"/>
                <a:gd name="T7" fmla="*/ 35 h 37"/>
                <a:gd name="T8" fmla="*/ 0 w 50"/>
                <a:gd name="T9" fmla="*/ 36 h 37"/>
                <a:gd name="T10" fmla="*/ 47 w 50"/>
                <a:gd name="T11" fmla="*/ 0 h 37"/>
                <a:gd name="T12" fmla="*/ 47 w 50"/>
                <a:gd name="T13" fmla="*/ 1 h 37"/>
                <a:gd name="T14" fmla="*/ 49 w 50"/>
                <a:gd name="T15" fmla="*/ 3 h 37"/>
                <a:gd name="T16" fmla="*/ 49 w 50"/>
                <a:gd name="T17" fmla="*/ 3 h 37"/>
                <a:gd name="T18" fmla="*/ 50 w 50"/>
                <a:gd name="T19"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37">
                  <a:moveTo>
                    <a:pt x="50" y="3"/>
                  </a:moveTo>
                  <a:cubicBezTo>
                    <a:pt x="4" y="37"/>
                    <a:pt x="4" y="37"/>
                    <a:pt x="4" y="37"/>
                  </a:cubicBezTo>
                  <a:cubicBezTo>
                    <a:pt x="3" y="36"/>
                    <a:pt x="2" y="36"/>
                    <a:pt x="2" y="36"/>
                  </a:cubicBezTo>
                  <a:cubicBezTo>
                    <a:pt x="2" y="35"/>
                    <a:pt x="2" y="35"/>
                    <a:pt x="1" y="35"/>
                  </a:cubicBezTo>
                  <a:cubicBezTo>
                    <a:pt x="1" y="35"/>
                    <a:pt x="0" y="35"/>
                    <a:pt x="0" y="36"/>
                  </a:cubicBezTo>
                  <a:cubicBezTo>
                    <a:pt x="47" y="0"/>
                    <a:pt x="47" y="0"/>
                    <a:pt x="47" y="0"/>
                  </a:cubicBezTo>
                  <a:cubicBezTo>
                    <a:pt x="47" y="1"/>
                    <a:pt x="47" y="1"/>
                    <a:pt x="47" y="1"/>
                  </a:cubicBezTo>
                  <a:cubicBezTo>
                    <a:pt x="47" y="2"/>
                    <a:pt x="48" y="3"/>
                    <a:pt x="49" y="3"/>
                  </a:cubicBezTo>
                  <a:cubicBezTo>
                    <a:pt x="49" y="3"/>
                    <a:pt x="49" y="3"/>
                    <a:pt x="49" y="3"/>
                  </a:cubicBezTo>
                  <a:cubicBezTo>
                    <a:pt x="49" y="3"/>
                    <a:pt x="50" y="3"/>
                    <a:pt x="5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20"/>
            <p:cNvSpPr/>
            <p:nvPr/>
          </p:nvSpPr>
          <p:spPr bwMode="auto">
            <a:xfrm>
              <a:off x="1306" y="2556"/>
              <a:ext cx="23" cy="29"/>
            </a:xfrm>
            <a:custGeom>
              <a:avLst/>
              <a:gdLst>
                <a:gd name="T0" fmla="*/ 4 w 4"/>
                <a:gd name="T1" fmla="*/ 3 h 5"/>
                <a:gd name="T2" fmla="*/ 4 w 4"/>
                <a:gd name="T3" fmla="*/ 3 h 5"/>
                <a:gd name="T4" fmla="*/ 3 w 4"/>
                <a:gd name="T5" fmla="*/ 5 h 5"/>
                <a:gd name="T6" fmla="*/ 3 w 4"/>
                <a:gd name="T7" fmla="*/ 5 h 5"/>
                <a:gd name="T8" fmla="*/ 2 w 4"/>
                <a:gd name="T9" fmla="*/ 5 h 5"/>
                <a:gd name="T10" fmla="*/ 0 w 4"/>
                <a:gd name="T11" fmla="*/ 3 h 5"/>
                <a:gd name="T12" fmla="*/ 0 w 4"/>
                <a:gd name="T13" fmla="*/ 2 h 5"/>
                <a:gd name="T14" fmla="*/ 4 w 4"/>
                <a:gd name="T15" fmla="*/ 0 h 5"/>
                <a:gd name="T16" fmla="*/ 4 w 4"/>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4" y="3"/>
                  </a:moveTo>
                  <a:cubicBezTo>
                    <a:pt x="4" y="3"/>
                    <a:pt x="4" y="3"/>
                    <a:pt x="4" y="3"/>
                  </a:cubicBezTo>
                  <a:cubicBezTo>
                    <a:pt x="4" y="4"/>
                    <a:pt x="4" y="4"/>
                    <a:pt x="3" y="5"/>
                  </a:cubicBezTo>
                  <a:cubicBezTo>
                    <a:pt x="3" y="5"/>
                    <a:pt x="3" y="5"/>
                    <a:pt x="3" y="5"/>
                  </a:cubicBezTo>
                  <a:cubicBezTo>
                    <a:pt x="2" y="5"/>
                    <a:pt x="2" y="5"/>
                    <a:pt x="2" y="5"/>
                  </a:cubicBezTo>
                  <a:cubicBezTo>
                    <a:pt x="1" y="5"/>
                    <a:pt x="1" y="4"/>
                    <a:pt x="0" y="3"/>
                  </a:cubicBezTo>
                  <a:cubicBezTo>
                    <a:pt x="0" y="3"/>
                    <a:pt x="0" y="3"/>
                    <a:pt x="0" y="2"/>
                  </a:cubicBezTo>
                  <a:cubicBezTo>
                    <a:pt x="4" y="0"/>
                    <a:pt x="4" y="0"/>
                    <a:pt x="4" y="0"/>
                  </a:cubicBezTo>
                  <a:cubicBezTo>
                    <a:pt x="4" y="1"/>
                    <a:pt x="4" y="2"/>
                    <a:pt x="4"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21"/>
            <p:cNvSpPr/>
            <p:nvPr/>
          </p:nvSpPr>
          <p:spPr bwMode="auto">
            <a:xfrm>
              <a:off x="1164" y="2277"/>
              <a:ext cx="165" cy="290"/>
            </a:xfrm>
            <a:custGeom>
              <a:avLst/>
              <a:gdLst>
                <a:gd name="T0" fmla="*/ 29 w 29"/>
                <a:gd name="T1" fmla="*/ 49 h 51"/>
                <a:gd name="T2" fmla="*/ 25 w 29"/>
                <a:gd name="T3" fmla="*/ 51 h 51"/>
                <a:gd name="T4" fmla="*/ 10 w 29"/>
                <a:gd name="T5" fmla="*/ 16 h 51"/>
                <a:gd name="T6" fmla="*/ 2 w 29"/>
                <a:gd name="T7" fmla="*/ 5 h 51"/>
                <a:gd name="T8" fmla="*/ 0 w 29"/>
                <a:gd name="T9" fmla="*/ 3 h 51"/>
                <a:gd name="T10" fmla="*/ 1 w 29"/>
                <a:gd name="T11" fmla="*/ 1 h 51"/>
                <a:gd name="T12" fmla="*/ 2 w 29"/>
                <a:gd name="T13" fmla="*/ 0 h 51"/>
                <a:gd name="T14" fmla="*/ 13 w 29"/>
                <a:gd name="T15" fmla="*/ 14 h 51"/>
                <a:gd name="T16" fmla="*/ 29 w 29"/>
                <a:gd name="T17"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51">
                  <a:moveTo>
                    <a:pt x="29" y="49"/>
                  </a:moveTo>
                  <a:cubicBezTo>
                    <a:pt x="25" y="51"/>
                    <a:pt x="25" y="51"/>
                    <a:pt x="25" y="51"/>
                  </a:cubicBezTo>
                  <a:cubicBezTo>
                    <a:pt x="23" y="37"/>
                    <a:pt x="17" y="25"/>
                    <a:pt x="10" y="16"/>
                  </a:cubicBezTo>
                  <a:cubicBezTo>
                    <a:pt x="7" y="11"/>
                    <a:pt x="4" y="8"/>
                    <a:pt x="2" y="5"/>
                  </a:cubicBezTo>
                  <a:cubicBezTo>
                    <a:pt x="1" y="5"/>
                    <a:pt x="0" y="4"/>
                    <a:pt x="0" y="3"/>
                  </a:cubicBezTo>
                  <a:cubicBezTo>
                    <a:pt x="1" y="1"/>
                    <a:pt x="1" y="1"/>
                    <a:pt x="1" y="1"/>
                  </a:cubicBezTo>
                  <a:cubicBezTo>
                    <a:pt x="2" y="0"/>
                    <a:pt x="2" y="0"/>
                    <a:pt x="2" y="0"/>
                  </a:cubicBezTo>
                  <a:cubicBezTo>
                    <a:pt x="4" y="3"/>
                    <a:pt x="9" y="7"/>
                    <a:pt x="13" y="14"/>
                  </a:cubicBezTo>
                  <a:cubicBezTo>
                    <a:pt x="20" y="23"/>
                    <a:pt x="26" y="35"/>
                    <a:pt x="29" y="4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22"/>
            <p:cNvSpPr/>
            <p:nvPr/>
          </p:nvSpPr>
          <p:spPr bwMode="auto">
            <a:xfrm>
              <a:off x="1011" y="2271"/>
              <a:ext cx="312" cy="325"/>
            </a:xfrm>
            <a:custGeom>
              <a:avLst/>
              <a:gdLst>
                <a:gd name="T0" fmla="*/ 55 w 55"/>
                <a:gd name="T1" fmla="*/ 55 h 57"/>
                <a:gd name="T2" fmla="*/ 53 w 55"/>
                <a:gd name="T3" fmla="*/ 57 h 57"/>
                <a:gd name="T4" fmla="*/ 52 w 55"/>
                <a:gd name="T5" fmla="*/ 57 h 57"/>
                <a:gd name="T6" fmla="*/ 51 w 55"/>
                <a:gd name="T7" fmla="*/ 57 h 57"/>
                <a:gd name="T8" fmla="*/ 2 w 55"/>
                <a:gd name="T9" fmla="*/ 46 h 57"/>
                <a:gd name="T10" fmla="*/ 1 w 55"/>
                <a:gd name="T11" fmla="*/ 45 h 57"/>
                <a:gd name="T12" fmla="*/ 0 w 55"/>
                <a:gd name="T13" fmla="*/ 44 h 57"/>
                <a:gd name="T14" fmla="*/ 1 w 55"/>
                <a:gd name="T15" fmla="*/ 43 h 57"/>
                <a:gd name="T16" fmla="*/ 24 w 55"/>
                <a:gd name="T17" fmla="*/ 0 h 57"/>
                <a:gd name="T18" fmla="*/ 25 w 55"/>
                <a:gd name="T19" fmla="*/ 3 h 57"/>
                <a:gd name="T20" fmla="*/ 25 w 55"/>
                <a:gd name="T21" fmla="*/ 3 h 57"/>
                <a:gd name="T22" fmla="*/ 27 w 55"/>
                <a:gd name="T23" fmla="*/ 4 h 57"/>
                <a:gd name="T24" fmla="*/ 5 w 55"/>
                <a:gd name="T25" fmla="*/ 43 h 57"/>
                <a:gd name="T26" fmla="*/ 51 w 55"/>
                <a:gd name="T27" fmla="*/ 53 h 57"/>
                <a:gd name="T28" fmla="*/ 52 w 55"/>
                <a:gd name="T29" fmla="*/ 52 h 57"/>
                <a:gd name="T30" fmla="*/ 52 w 55"/>
                <a:gd name="T31" fmla="*/ 53 h 57"/>
                <a:gd name="T32" fmla="*/ 54 w 55"/>
                <a:gd name="T33" fmla="*/ 55 h 57"/>
                <a:gd name="T34" fmla="*/ 55 w 55"/>
                <a:gd name="T35" fmla="*/ 55 h 57"/>
                <a:gd name="T36" fmla="*/ 55 w 55"/>
                <a:gd name="T37"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57">
                  <a:moveTo>
                    <a:pt x="55" y="55"/>
                  </a:moveTo>
                  <a:cubicBezTo>
                    <a:pt x="53" y="57"/>
                    <a:pt x="53" y="57"/>
                    <a:pt x="53" y="57"/>
                  </a:cubicBezTo>
                  <a:cubicBezTo>
                    <a:pt x="52" y="57"/>
                    <a:pt x="52" y="57"/>
                    <a:pt x="52" y="57"/>
                  </a:cubicBezTo>
                  <a:cubicBezTo>
                    <a:pt x="51" y="57"/>
                    <a:pt x="51" y="57"/>
                    <a:pt x="51" y="57"/>
                  </a:cubicBezTo>
                  <a:cubicBezTo>
                    <a:pt x="2" y="46"/>
                    <a:pt x="2" y="46"/>
                    <a:pt x="2" y="46"/>
                  </a:cubicBezTo>
                  <a:cubicBezTo>
                    <a:pt x="1" y="46"/>
                    <a:pt x="1" y="45"/>
                    <a:pt x="1" y="45"/>
                  </a:cubicBezTo>
                  <a:cubicBezTo>
                    <a:pt x="0" y="45"/>
                    <a:pt x="0" y="44"/>
                    <a:pt x="0" y="44"/>
                  </a:cubicBezTo>
                  <a:cubicBezTo>
                    <a:pt x="0" y="44"/>
                    <a:pt x="0" y="43"/>
                    <a:pt x="1" y="43"/>
                  </a:cubicBezTo>
                  <a:cubicBezTo>
                    <a:pt x="24" y="0"/>
                    <a:pt x="24" y="0"/>
                    <a:pt x="24" y="0"/>
                  </a:cubicBezTo>
                  <a:cubicBezTo>
                    <a:pt x="24" y="1"/>
                    <a:pt x="24" y="2"/>
                    <a:pt x="25" y="3"/>
                  </a:cubicBezTo>
                  <a:cubicBezTo>
                    <a:pt x="25" y="3"/>
                    <a:pt x="25" y="3"/>
                    <a:pt x="25" y="3"/>
                  </a:cubicBezTo>
                  <a:cubicBezTo>
                    <a:pt x="25" y="3"/>
                    <a:pt x="26" y="3"/>
                    <a:pt x="27" y="4"/>
                  </a:cubicBezTo>
                  <a:cubicBezTo>
                    <a:pt x="5" y="43"/>
                    <a:pt x="5" y="43"/>
                    <a:pt x="5" y="43"/>
                  </a:cubicBezTo>
                  <a:cubicBezTo>
                    <a:pt x="51" y="53"/>
                    <a:pt x="51" y="53"/>
                    <a:pt x="51" y="53"/>
                  </a:cubicBezTo>
                  <a:cubicBezTo>
                    <a:pt x="52" y="52"/>
                    <a:pt x="52" y="52"/>
                    <a:pt x="52" y="52"/>
                  </a:cubicBezTo>
                  <a:cubicBezTo>
                    <a:pt x="52" y="53"/>
                    <a:pt x="52" y="53"/>
                    <a:pt x="52" y="53"/>
                  </a:cubicBezTo>
                  <a:cubicBezTo>
                    <a:pt x="53" y="54"/>
                    <a:pt x="53" y="55"/>
                    <a:pt x="54" y="55"/>
                  </a:cubicBezTo>
                  <a:cubicBezTo>
                    <a:pt x="54" y="55"/>
                    <a:pt x="54" y="55"/>
                    <a:pt x="55" y="55"/>
                  </a:cubicBezTo>
                  <a:cubicBezTo>
                    <a:pt x="55" y="55"/>
                    <a:pt x="55" y="55"/>
                    <a:pt x="55" y="5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23"/>
            <p:cNvSpPr/>
            <p:nvPr/>
          </p:nvSpPr>
          <p:spPr bwMode="auto">
            <a:xfrm>
              <a:off x="1039" y="2294"/>
              <a:ext cx="267" cy="279"/>
            </a:xfrm>
            <a:custGeom>
              <a:avLst/>
              <a:gdLst>
                <a:gd name="T0" fmla="*/ 47 w 47"/>
                <a:gd name="T1" fmla="*/ 48 h 49"/>
                <a:gd name="T2" fmla="*/ 46 w 47"/>
                <a:gd name="T3" fmla="*/ 49 h 49"/>
                <a:gd name="T4" fmla="*/ 0 w 47"/>
                <a:gd name="T5" fmla="*/ 39 h 49"/>
                <a:gd name="T6" fmla="*/ 22 w 47"/>
                <a:gd name="T7" fmla="*/ 0 h 49"/>
                <a:gd name="T8" fmla="*/ 24 w 47"/>
                <a:gd name="T9" fmla="*/ 2 h 49"/>
                <a:gd name="T10" fmla="*/ 32 w 47"/>
                <a:gd name="T11" fmla="*/ 13 h 49"/>
                <a:gd name="T12" fmla="*/ 47 w 47"/>
                <a:gd name="T13" fmla="*/ 48 h 49"/>
              </a:gdLst>
              <a:ahLst/>
              <a:cxnLst>
                <a:cxn ang="0">
                  <a:pos x="T0" y="T1"/>
                </a:cxn>
                <a:cxn ang="0">
                  <a:pos x="T2" y="T3"/>
                </a:cxn>
                <a:cxn ang="0">
                  <a:pos x="T4" y="T5"/>
                </a:cxn>
                <a:cxn ang="0">
                  <a:pos x="T6" y="T7"/>
                </a:cxn>
                <a:cxn ang="0">
                  <a:pos x="T8" y="T9"/>
                </a:cxn>
                <a:cxn ang="0">
                  <a:pos x="T10" y="T11"/>
                </a:cxn>
                <a:cxn ang="0">
                  <a:pos x="T12" y="T13"/>
                </a:cxn>
              </a:cxnLst>
              <a:rect l="0" t="0" r="r" b="b"/>
              <a:pathLst>
                <a:path w="47" h="49">
                  <a:moveTo>
                    <a:pt x="47" y="48"/>
                  </a:moveTo>
                  <a:cubicBezTo>
                    <a:pt x="46" y="49"/>
                    <a:pt x="46" y="49"/>
                    <a:pt x="46" y="49"/>
                  </a:cubicBezTo>
                  <a:cubicBezTo>
                    <a:pt x="0" y="39"/>
                    <a:pt x="0" y="39"/>
                    <a:pt x="0" y="39"/>
                  </a:cubicBezTo>
                  <a:cubicBezTo>
                    <a:pt x="22" y="0"/>
                    <a:pt x="22" y="0"/>
                    <a:pt x="22" y="0"/>
                  </a:cubicBezTo>
                  <a:cubicBezTo>
                    <a:pt x="22" y="1"/>
                    <a:pt x="23" y="2"/>
                    <a:pt x="24" y="2"/>
                  </a:cubicBezTo>
                  <a:cubicBezTo>
                    <a:pt x="26" y="5"/>
                    <a:pt x="29" y="8"/>
                    <a:pt x="32" y="13"/>
                  </a:cubicBezTo>
                  <a:cubicBezTo>
                    <a:pt x="39" y="22"/>
                    <a:pt x="45" y="34"/>
                    <a:pt x="47" y="48"/>
                  </a:cubicBezTo>
                  <a:close/>
                </a:path>
              </a:pathLst>
            </a:custGeom>
            <a:solidFill>
              <a:srgbClr val="A77F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24"/>
            <p:cNvSpPr/>
            <p:nvPr/>
          </p:nvSpPr>
          <p:spPr bwMode="auto">
            <a:xfrm>
              <a:off x="1147" y="2265"/>
              <a:ext cx="28" cy="29"/>
            </a:xfrm>
            <a:custGeom>
              <a:avLst/>
              <a:gdLst>
                <a:gd name="T0" fmla="*/ 5 w 5"/>
                <a:gd name="T1" fmla="*/ 2 h 5"/>
                <a:gd name="T2" fmla="*/ 4 w 5"/>
                <a:gd name="T3" fmla="*/ 3 h 5"/>
                <a:gd name="T4" fmla="*/ 3 w 5"/>
                <a:gd name="T5" fmla="*/ 5 h 5"/>
                <a:gd name="T6" fmla="*/ 1 w 5"/>
                <a:gd name="T7" fmla="*/ 4 h 5"/>
                <a:gd name="T8" fmla="*/ 1 w 5"/>
                <a:gd name="T9" fmla="*/ 4 h 5"/>
                <a:gd name="T10" fmla="*/ 0 w 5"/>
                <a:gd name="T11" fmla="*/ 1 h 5"/>
                <a:gd name="T12" fmla="*/ 1 w 5"/>
                <a:gd name="T13" fmla="*/ 1 h 5"/>
                <a:gd name="T14" fmla="*/ 1 w 5"/>
                <a:gd name="T15" fmla="*/ 1 h 5"/>
                <a:gd name="T16" fmla="*/ 1 w 5"/>
                <a:gd name="T17" fmla="*/ 1 h 5"/>
                <a:gd name="T18" fmla="*/ 2 w 5"/>
                <a:gd name="T19" fmla="*/ 0 h 5"/>
                <a:gd name="T20" fmla="*/ 3 w 5"/>
                <a:gd name="T21" fmla="*/ 1 h 5"/>
                <a:gd name="T22" fmla="*/ 5 w 5"/>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5" y="2"/>
                  </a:moveTo>
                  <a:cubicBezTo>
                    <a:pt x="4" y="3"/>
                    <a:pt x="4" y="3"/>
                    <a:pt x="4" y="3"/>
                  </a:cubicBezTo>
                  <a:cubicBezTo>
                    <a:pt x="3" y="5"/>
                    <a:pt x="3" y="5"/>
                    <a:pt x="3" y="5"/>
                  </a:cubicBezTo>
                  <a:cubicBezTo>
                    <a:pt x="2" y="4"/>
                    <a:pt x="1" y="4"/>
                    <a:pt x="1" y="4"/>
                  </a:cubicBezTo>
                  <a:cubicBezTo>
                    <a:pt x="1" y="4"/>
                    <a:pt x="1" y="4"/>
                    <a:pt x="1" y="4"/>
                  </a:cubicBezTo>
                  <a:cubicBezTo>
                    <a:pt x="0" y="3"/>
                    <a:pt x="0" y="2"/>
                    <a:pt x="0" y="1"/>
                  </a:cubicBezTo>
                  <a:cubicBezTo>
                    <a:pt x="1" y="1"/>
                    <a:pt x="1" y="1"/>
                    <a:pt x="1" y="1"/>
                  </a:cubicBezTo>
                  <a:cubicBezTo>
                    <a:pt x="1" y="1"/>
                    <a:pt x="1" y="1"/>
                    <a:pt x="1" y="1"/>
                  </a:cubicBezTo>
                  <a:cubicBezTo>
                    <a:pt x="1" y="1"/>
                    <a:pt x="1" y="1"/>
                    <a:pt x="1" y="1"/>
                  </a:cubicBezTo>
                  <a:cubicBezTo>
                    <a:pt x="1" y="0"/>
                    <a:pt x="2" y="0"/>
                    <a:pt x="2" y="0"/>
                  </a:cubicBezTo>
                  <a:cubicBezTo>
                    <a:pt x="3" y="0"/>
                    <a:pt x="3" y="0"/>
                    <a:pt x="3" y="1"/>
                  </a:cubicBezTo>
                  <a:cubicBezTo>
                    <a:pt x="3" y="1"/>
                    <a:pt x="4" y="1"/>
                    <a:pt x="5"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25"/>
            <p:cNvSpPr/>
            <p:nvPr/>
          </p:nvSpPr>
          <p:spPr bwMode="auto">
            <a:xfrm>
              <a:off x="1147" y="2271"/>
              <a:ext cx="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42" name="文本框 541"/>
          <p:cNvSpPr txBox="1"/>
          <p:nvPr/>
        </p:nvSpPr>
        <p:spPr>
          <a:xfrm>
            <a:off x="1460776" y="4259001"/>
            <a:ext cx="1424489" cy="523220"/>
          </a:xfrm>
          <a:prstGeom prst="rect">
            <a:avLst/>
          </a:prstGeom>
          <a:noFill/>
          <a:ln>
            <a:noFill/>
          </a:ln>
        </p:spPr>
        <p:txBody>
          <a:bodyPr wrap="square" rtlCol="0">
            <a:spAutoFit/>
          </a:bodyPr>
          <a:lstStyle/>
          <a:p>
            <a:r>
              <a:rPr lang="zh-CN" altLang="en-US" sz="2800" b="1" dirty="0">
                <a:latin typeface="方正静蕾简体" panose="02000000000000000000" pitchFamily="2" charset="-122"/>
                <a:ea typeface="方正静蕾简体" panose="02000000000000000000" pitchFamily="2" charset="-122"/>
              </a:rPr>
              <a:t>小标题</a:t>
            </a:r>
            <a:endParaRPr lang="en-US" altLang="zh-CN" sz="2800" b="1" dirty="0">
              <a:latin typeface="方正静蕾简体" panose="02000000000000000000" pitchFamily="2" charset="-122"/>
              <a:ea typeface="方正静蕾简体" panose="02000000000000000000" pitchFamily="2" charset="-122"/>
            </a:endParaRPr>
          </a:p>
        </p:txBody>
      </p:sp>
      <p:sp>
        <p:nvSpPr>
          <p:cNvPr id="543" name="文本框 542"/>
          <p:cNvSpPr txBox="1"/>
          <p:nvPr/>
        </p:nvSpPr>
        <p:spPr>
          <a:xfrm>
            <a:off x="881159" y="4730209"/>
            <a:ext cx="2323549" cy="828859"/>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550" name="文本框 549"/>
          <p:cNvSpPr txBox="1"/>
          <p:nvPr/>
        </p:nvSpPr>
        <p:spPr>
          <a:xfrm>
            <a:off x="4028991" y="4250769"/>
            <a:ext cx="1424489" cy="523220"/>
          </a:xfrm>
          <a:prstGeom prst="rect">
            <a:avLst/>
          </a:prstGeom>
          <a:noFill/>
          <a:ln>
            <a:noFill/>
          </a:ln>
        </p:spPr>
        <p:txBody>
          <a:bodyPr wrap="square" rtlCol="0">
            <a:spAutoFit/>
          </a:bodyPr>
          <a:lstStyle/>
          <a:p>
            <a:r>
              <a:rPr lang="zh-CN" altLang="en-US" sz="2800" b="1" dirty="0">
                <a:latin typeface="方正静蕾简体" panose="02000000000000000000" pitchFamily="2" charset="-122"/>
                <a:ea typeface="方正静蕾简体" panose="02000000000000000000" pitchFamily="2" charset="-122"/>
              </a:rPr>
              <a:t>小标题</a:t>
            </a:r>
            <a:endParaRPr lang="en-US" altLang="zh-CN" sz="2800" b="1" dirty="0">
              <a:latin typeface="方正静蕾简体" panose="02000000000000000000" pitchFamily="2" charset="-122"/>
              <a:ea typeface="方正静蕾简体" panose="02000000000000000000" pitchFamily="2" charset="-122"/>
            </a:endParaRPr>
          </a:p>
        </p:txBody>
      </p:sp>
      <p:sp>
        <p:nvSpPr>
          <p:cNvPr id="551" name="文本框 550"/>
          <p:cNvSpPr txBox="1"/>
          <p:nvPr/>
        </p:nvSpPr>
        <p:spPr>
          <a:xfrm>
            <a:off x="3449374" y="4721977"/>
            <a:ext cx="2323549" cy="828859"/>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552" name="文本框 551"/>
          <p:cNvSpPr txBox="1"/>
          <p:nvPr/>
        </p:nvSpPr>
        <p:spPr>
          <a:xfrm>
            <a:off x="6558997" y="4242410"/>
            <a:ext cx="1424489" cy="523220"/>
          </a:xfrm>
          <a:prstGeom prst="rect">
            <a:avLst/>
          </a:prstGeom>
          <a:noFill/>
          <a:ln>
            <a:noFill/>
          </a:ln>
        </p:spPr>
        <p:txBody>
          <a:bodyPr wrap="square" rtlCol="0">
            <a:spAutoFit/>
          </a:bodyPr>
          <a:lstStyle/>
          <a:p>
            <a:r>
              <a:rPr lang="zh-CN" altLang="en-US" sz="2800" b="1" dirty="0">
                <a:latin typeface="方正静蕾简体" panose="02000000000000000000" pitchFamily="2" charset="-122"/>
                <a:ea typeface="方正静蕾简体" panose="02000000000000000000" pitchFamily="2" charset="-122"/>
              </a:rPr>
              <a:t>小标题</a:t>
            </a:r>
            <a:endParaRPr lang="en-US" altLang="zh-CN" sz="2800" b="1" dirty="0">
              <a:latin typeface="方正静蕾简体" panose="02000000000000000000" pitchFamily="2" charset="-122"/>
              <a:ea typeface="方正静蕾简体" panose="02000000000000000000" pitchFamily="2" charset="-122"/>
            </a:endParaRPr>
          </a:p>
        </p:txBody>
      </p:sp>
      <p:sp>
        <p:nvSpPr>
          <p:cNvPr id="553" name="文本框 552"/>
          <p:cNvSpPr txBox="1"/>
          <p:nvPr/>
        </p:nvSpPr>
        <p:spPr>
          <a:xfrm>
            <a:off x="5979380" y="4713618"/>
            <a:ext cx="2323549" cy="828859"/>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554" name="文本框 553"/>
          <p:cNvSpPr txBox="1"/>
          <p:nvPr/>
        </p:nvSpPr>
        <p:spPr>
          <a:xfrm>
            <a:off x="9014581" y="4246068"/>
            <a:ext cx="1424489" cy="523220"/>
          </a:xfrm>
          <a:prstGeom prst="rect">
            <a:avLst/>
          </a:prstGeom>
          <a:noFill/>
          <a:ln>
            <a:noFill/>
          </a:ln>
        </p:spPr>
        <p:txBody>
          <a:bodyPr wrap="square" rtlCol="0">
            <a:spAutoFit/>
          </a:bodyPr>
          <a:lstStyle/>
          <a:p>
            <a:r>
              <a:rPr lang="zh-CN" altLang="en-US" sz="2800" b="1" dirty="0">
                <a:latin typeface="方正静蕾简体" panose="02000000000000000000" pitchFamily="2" charset="-122"/>
                <a:ea typeface="方正静蕾简体" panose="02000000000000000000" pitchFamily="2" charset="-122"/>
              </a:rPr>
              <a:t>小标题</a:t>
            </a:r>
            <a:endParaRPr lang="en-US" altLang="zh-CN" sz="2800" b="1" dirty="0">
              <a:latin typeface="方正静蕾简体" panose="02000000000000000000" pitchFamily="2" charset="-122"/>
              <a:ea typeface="方正静蕾简体" panose="02000000000000000000" pitchFamily="2" charset="-122"/>
            </a:endParaRPr>
          </a:p>
        </p:txBody>
      </p:sp>
      <p:sp>
        <p:nvSpPr>
          <p:cNvPr id="555" name="文本框 554"/>
          <p:cNvSpPr txBox="1"/>
          <p:nvPr/>
        </p:nvSpPr>
        <p:spPr>
          <a:xfrm>
            <a:off x="8434964" y="4717276"/>
            <a:ext cx="2323549" cy="828859"/>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465046" y="204604"/>
            <a:ext cx="11261908" cy="1283002"/>
          </a:xfrm>
          <a:prstGeom prst="rect">
            <a:avLst/>
          </a:prstGeom>
        </p:spPr>
      </p:pic>
      <p:sp>
        <p:nvSpPr>
          <p:cNvPr id="8" name="文本框 7"/>
          <p:cNvSpPr txBox="1"/>
          <p:nvPr/>
        </p:nvSpPr>
        <p:spPr>
          <a:xfrm>
            <a:off x="1893017" y="390829"/>
            <a:ext cx="3538792" cy="707886"/>
          </a:xfrm>
          <a:prstGeom prst="rect">
            <a:avLst/>
          </a:prstGeom>
          <a:noFill/>
        </p:spPr>
        <p:txBody>
          <a:bodyPr wrap="square" rtlCol="0">
            <a:spAutoFit/>
          </a:bodyPr>
          <a:lstStyle/>
          <a:p>
            <a:r>
              <a:rPr lang="zh-CN" altLang="en-US" sz="4000" b="1" dirty="0">
                <a:latin typeface="方正静蕾简体" panose="02000000000000000000" pitchFamily="2" charset="-122"/>
                <a:ea typeface="方正静蕾简体" panose="02000000000000000000" pitchFamily="2" charset="-122"/>
              </a:rPr>
              <a:t>这里是小标题</a:t>
            </a:r>
          </a:p>
        </p:txBody>
      </p:sp>
      <p:pic>
        <p:nvPicPr>
          <p:cNvPr id="20" name="图片 19"/>
          <p:cNvPicPr>
            <a:picLocks noChangeAspect="1"/>
          </p:cNvPicPr>
          <p:nvPr/>
        </p:nvPicPr>
        <p:blipFill>
          <a:blip r:embed="rId3"/>
          <a:stretch>
            <a:fillRect/>
          </a:stretch>
        </p:blipFill>
        <p:spPr>
          <a:xfrm>
            <a:off x="1357400" y="2425176"/>
            <a:ext cx="8563953" cy="2786913"/>
          </a:xfrm>
          <a:prstGeom prst="rect">
            <a:avLst/>
          </a:prstGeom>
        </p:spPr>
      </p:pic>
      <p:grpSp>
        <p:nvGrpSpPr>
          <p:cNvPr id="29" name="Group 4"/>
          <p:cNvGrpSpPr>
            <a:grpSpLocks noChangeAspect="1"/>
          </p:cNvGrpSpPr>
          <p:nvPr/>
        </p:nvGrpSpPr>
        <p:grpSpPr bwMode="auto">
          <a:xfrm>
            <a:off x="1114425" y="2047875"/>
            <a:ext cx="4524375" cy="3814763"/>
            <a:chOff x="702" y="1290"/>
            <a:chExt cx="2850" cy="2403"/>
          </a:xfrm>
        </p:grpSpPr>
        <p:sp>
          <p:nvSpPr>
            <p:cNvPr id="31" name="Freeform 5"/>
            <p:cNvSpPr/>
            <p:nvPr/>
          </p:nvSpPr>
          <p:spPr bwMode="auto">
            <a:xfrm>
              <a:off x="2638" y="1290"/>
              <a:ext cx="914" cy="1932"/>
            </a:xfrm>
            <a:custGeom>
              <a:avLst/>
              <a:gdLst>
                <a:gd name="T0" fmla="*/ 144 w 144"/>
                <a:gd name="T1" fmla="*/ 301 h 304"/>
                <a:gd name="T2" fmla="*/ 143 w 144"/>
                <a:gd name="T3" fmla="*/ 303 h 304"/>
                <a:gd name="T4" fmla="*/ 142 w 144"/>
                <a:gd name="T5" fmla="*/ 304 h 304"/>
                <a:gd name="T6" fmla="*/ 141 w 144"/>
                <a:gd name="T7" fmla="*/ 304 h 304"/>
                <a:gd name="T8" fmla="*/ 28 w 144"/>
                <a:gd name="T9" fmla="*/ 264 h 304"/>
                <a:gd name="T10" fmla="*/ 27 w 144"/>
                <a:gd name="T11" fmla="*/ 260 h 304"/>
                <a:gd name="T12" fmla="*/ 139 w 144"/>
                <a:gd name="T13" fmla="*/ 299 h 304"/>
                <a:gd name="T14" fmla="*/ 80 w 144"/>
                <a:gd name="T15" fmla="*/ 5 h 304"/>
                <a:gd name="T16" fmla="*/ 16 w 144"/>
                <a:gd name="T17" fmla="*/ 61 h 304"/>
                <a:gd name="T18" fmla="*/ 6 w 144"/>
                <a:gd name="T19" fmla="*/ 70 h 304"/>
                <a:gd name="T20" fmla="*/ 2 w 144"/>
                <a:gd name="T21" fmla="*/ 75 h 304"/>
                <a:gd name="T22" fmla="*/ 0 w 144"/>
                <a:gd name="T23" fmla="*/ 76 h 304"/>
                <a:gd name="T24" fmla="*/ 0 w 144"/>
                <a:gd name="T25" fmla="*/ 72 h 304"/>
                <a:gd name="T26" fmla="*/ 3 w 144"/>
                <a:gd name="T27" fmla="*/ 67 h 304"/>
                <a:gd name="T28" fmla="*/ 13 w 144"/>
                <a:gd name="T29" fmla="*/ 58 h 304"/>
                <a:gd name="T30" fmla="*/ 41 w 144"/>
                <a:gd name="T31" fmla="*/ 33 h 304"/>
                <a:gd name="T32" fmla="*/ 68 w 144"/>
                <a:gd name="T33" fmla="*/ 10 h 304"/>
                <a:gd name="T34" fmla="*/ 80 w 144"/>
                <a:gd name="T35" fmla="*/ 0 h 304"/>
                <a:gd name="T36" fmla="*/ 81 w 144"/>
                <a:gd name="T37" fmla="*/ 0 h 304"/>
                <a:gd name="T38" fmla="*/ 82 w 144"/>
                <a:gd name="T39" fmla="*/ 0 h 304"/>
                <a:gd name="T40" fmla="*/ 83 w 144"/>
                <a:gd name="T41" fmla="*/ 1 h 304"/>
                <a:gd name="T42" fmla="*/ 144 w 144"/>
                <a:gd name="T43" fmla="*/ 3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304">
                  <a:moveTo>
                    <a:pt x="144" y="301"/>
                  </a:moveTo>
                  <a:cubicBezTo>
                    <a:pt x="144" y="302"/>
                    <a:pt x="144" y="303"/>
                    <a:pt x="143" y="303"/>
                  </a:cubicBezTo>
                  <a:cubicBezTo>
                    <a:pt x="143" y="304"/>
                    <a:pt x="142" y="304"/>
                    <a:pt x="142" y="304"/>
                  </a:cubicBezTo>
                  <a:cubicBezTo>
                    <a:pt x="142" y="304"/>
                    <a:pt x="141" y="304"/>
                    <a:pt x="141" y="304"/>
                  </a:cubicBezTo>
                  <a:cubicBezTo>
                    <a:pt x="28" y="264"/>
                    <a:pt x="28" y="264"/>
                    <a:pt x="28" y="264"/>
                  </a:cubicBezTo>
                  <a:cubicBezTo>
                    <a:pt x="27" y="260"/>
                    <a:pt x="27" y="260"/>
                    <a:pt x="27" y="260"/>
                  </a:cubicBezTo>
                  <a:cubicBezTo>
                    <a:pt x="139" y="299"/>
                    <a:pt x="139" y="299"/>
                    <a:pt x="139" y="299"/>
                  </a:cubicBezTo>
                  <a:cubicBezTo>
                    <a:pt x="80" y="5"/>
                    <a:pt x="80" y="5"/>
                    <a:pt x="80" y="5"/>
                  </a:cubicBezTo>
                  <a:cubicBezTo>
                    <a:pt x="70" y="13"/>
                    <a:pt x="36" y="42"/>
                    <a:pt x="16" y="61"/>
                  </a:cubicBezTo>
                  <a:cubicBezTo>
                    <a:pt x="12" y="64"/>
                    <a:pt x="8" y="68"/>
                    <a:pt x="6" y="70"/>
                  </a:cubicBezTo>
                  <a:cubicBezTo>
                    <a:pt x="3" y="73"/>
                    <a:pt x="2" y="74"/>
                    <a:pt x="2" y="75"/>
                  </a:cubicBezTo>
                  <a:cubicBezTo>
                    <a:pt x="1" y="76"/>
                    <a:pt x="1" y="76"/>
                    <a:pt x="0" y="76"/>
                  </a:cubicBezTo>
                  <a:cubicBezTo>
                    <a:pt x="0" y="72"/>
                    <a:pt x="0" y="72"/>
                    <a:pt x="0" y="72"/>
                  </a:cubicBezTo>
                  <a:cubicBezTo>
                    <a:pt x="0" y="70"/>
                    <a:pt x="2" y="69"/>
                    <a:pt x="3" y="67"/>
                  </a:cubicBezTo>
                  <a:cubicBezTo>
                    <a:pt x="6" y="65"/>
                    <a:pt x="9" y="62"/>
                    <a:pt x="13" y="58"/>
                  </a:cubicBezTo>
                  <a:cubicBezTo>
                    <a:pt x="21" y="51"/>
                    <a:pt x="31" y="42"/>
                    <a:pt x="41" y="33"/>
                  </a:cubicBezTo>
                  <a:cubicBezTo>
                    <a:pt x="51" y="25"/>
                    <a:pt x="60" y="17"/>
                    <a:pt x="68" y="10"/>
                  </a:cubicBezTo>
                  <a:cubicBezTo>
                    <a:pt x="75" y="4"/>
                    <a:pt x="80" y="0"/>
                    <a:pt x="80" y="0"/>
                  </a:cubicBezTo>
                  <a:cubicBezTo>
                    <a:pt x="80" y="0"/>
                    <a:pt x="81" y="0"/>
                    <a:pt x="81" y="0"/>
                  </a:cubicBezTo>
                  <a:cubicBezTo>
                    <a:pt x="81" y="0"/>
                    <a:pt x="82" y="0"/>
                    <a:pt x="82" y="0"/>
                  </a:cubicBezTo>
                  <a:cubicBezTo>
                    <a:pt x="82" y="0"/>
                    <a:pt x="83" y="1"/>
                    <a:pt x="83" y="1"/>
                  </a:cubicBezTo>
                  <a:lnTo>
                    <a:pt x="144" y="30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
            <p:cNvSpPr/>
            <p:nvPr/>
          </p:nvSpPr>
          <p:spPr bwMode="auto">
            <a:xfrm>
              <a:off x="2879" y="2727"/>
              <a:ext cx="553" cy="279"/>
            </a:xfrm>
            <a:custGeom>
              <a:avLst/>
              <a:gdLst>
                <a:gd name="T0" fmla="*/ 86 w 87"/>
                <a:gd name="T1" fmla="*/ 42 h 44"/>
                <a:gd name="T2" fmla="*/ 85 w 87"/>
                <a:gd name="T3" fmla="*/ 44 h 44"/>
                <a:gd name="T4" fmla="*/ 84 w 87"/>
                <a:gd name="T5" fmla="*/ 44 h 44"/>
                <a:gd name="T6" fmla="*/ 68 w 87"/>
                <a:gd name="T7" fmla="*/ 39 h 44"/>
                <a:gd name="T8" fmla="*/ 41 w 87"/>
                <a:gd name="T9" fmla="*/ 29 h 44"/>
                <a:gd name="T10" fmla="*/ 3 w 87"/>
                <a:gd name="T11" fmla="*/ 14 h 44"/>
                <a:gd name="T12" fmla="*/ 2 w 87"/>
                <a:gd name="T13" fmla="*/ 13 h 44"/>
                <a:gd name="T14" fmla="*/ 0 w 87"/>
                <a:gd name="T15" fmla="*/ 0 h 44"/>
                <a:gd name="T16" fmla="*/ 0 w 87"/>
                <a:gd name="T17" fmla="*/ 0 h 44"/>
                <a:gd name="T18" fmla="*/ 1 w 87"/>
                <a:gd name="T19" fmla="*/ 2 h 44"/>
                <a:gd name="T20" fmla="*/ 4 w 87"/>
                <a:gd name="T21" fmla="*/ 2 h 44"/>
                <a:gd name="T22" fmla="*/ 5 w 87"/>
                <a:gd name="T23" fmla="*/ 11 h 44"/>
                <a:gd name="T24" fmla="*/ 42 w 87"/>
                <a:gd name="T25" fmla="*/ 26 h 44"/>
                <a:gd name="T26" fmla="*/ 82 w 87"/>
                <a:gd name="T27" fmla="*/ 40 h 44"/>
                <a:gd name="T28" fmla="*/ 78 w 87"/>
                <a:gd name="T29" fmla="*/ 19 h 44"/>
                <a:gd name="T30" fmla="*/ 79 w 87"/>
                <a:gd name="T31" fmla="*/ 20 h 44"/>
                <a:gd name="T32" fmla="*/ 80 w 87"/>
                <a:gd name="T33" fmla="*/ 20 h 44"/>
                <a:gd name="T34" fmla="*/ 81 w 87"/>
                <a:gd name="T35" fmla="*/ 18 h 44"/>
                <a:gd name="T36" fmla="*/ 82 w 87"/>
                <a:gd name="T37" fmla="*/ 18 h 44"/>
                <a:gd name="T38" fmla="*/ 86 w 87"/>
                <a:gd name="T39" fmla="*/ 42 h 44"/>
                <a:gd name="T40" fmla="*/ 86 w 87"/>
                <a:gd name="T41"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44">
                  <a:moveTo>
                    <a:pt x="86" y="42"/>
                  </a:moveTo>
                  <a:cubicBezTo>
                    <a:pt x="87" y="43"/>
                    <a:pt x="86" y="44"/>
                    <a:pt x="85" y="44"/>
                  </a:cubicBezTo>
                  <a:cubicBezTo>
                    <a:pt x="85" y="44"/>
                    <a:pt x="84" y="44"/>
                    <a:pt x="84" y="44"/>
                  </a:cubicBezTo>
                  <a:cubicBezTo>
                    <a:pt x="82" y="44"/>
                    <a:pt x="76" y="42"/>
                    <a:pt x="68" y="39"/>
                  </a:cubicBezTo>
                  <a:cubicBezTo>
                    <a:pt x="60" y="37"/>
                    <a:pt x="51" y="33"/>
                    <a:pt x="41" y="29"/>
                  </a:cubicBezTo>
                  <a:cubicBezTo>
                    <a:pt x="21" y="22"/>
                    <a:pt x="3" y="14"/>
                    <a:pt x="3" y="14"/>
                  </a:cubicBezTo>
                  <a:cubicBezTo>
                    <a:pt x="2" y="14"/>
                    <a:pt x="2" y="13"/>
                    <a:pt x="2" y="13"/>
                  </a:cubicBezTo>
                  <a:cubicBezTo>
                    <a:pt x="0" y="0"/>
                    <a:pt x="0" y="0"/>
                    <a:pt x="0" y="0"/>
                  </a:cubicBezTo>
                  <a:cubicBezTo>
                    <a:pt x="0" y="0"/>
                    <a:pt x="0" y="0"/>
                    <a:pt x="0" y="0"/>
                  </a:cubicBezTo>
                  <a:cubicBezTo>
                    <a:pt x="0" y="1"/>
                    <a:pt x="0" y="2"/>
                    <a:pt x="1" y="2"/>
                  </a:cubicBezTo>
                  <a:cubicBezTo>
                    <a:pt x="4" y="2"/>
                    <a:pt x="4" y="2"/>
                    <a:pt x="4" y="2"/>
                  </a:cubicBezTo>
                  <a:cubicBezTo>
                    <a:pt x="5" y="11"/>
                    <a:pt x="5" y="11"/>
                    <a:pt x="5" y="11"/>
                  </a:cubicBezTo>
                  <a:cubicBezTo>
                    <a:pt x="9" y="13"/>
                    <a:pt x="25" y="19"/>
                    <a:pt x="42" y="26"/>
                  </a:cubicBezTo>
                  <a:cubicBezTo>
                    <a:pt x="59" y="32"/>
                    <a:pt x="76" y="38"/>
                    <a:pt x="82" y="40"/>
                  </a:cubicBezTo>
                  <a:cubicBezTo>
                    <a:pt x="82" y="36"/>
                    <a:pt x="80" y="29"/>
                    <a:pt x="78" y="19"/>
                  </a:cubicBezTo>
                  <a:cubicBezTo>
                    <a:pt x="79" y="20"/>
                    <a:pt x="79" y="20"/>
                    <a:pt x="79" y="20"/>
                  </a:cubicBezTo>
                  <a:cubicBezTo>
                    <a:pt x="79" y="20"/>
                    <a:pt x="79" y="20"/>
                    <a:pt x="80" y="20"/>
                  </a:cubicBezTo>
                  <a:cubicBezTo>
                    <a:pt x="80" y="20"/>
                    <a:pt x="81" y="19"/>
                    <a:pt x="81" y="18"/>
                  </a:cubicBezTo>
                  <a:cubicBezTo>
                    <a:pt x="81" y="18"/>
                    <a:pt x="82" y="18"/>
                    <a:pt x="82" y="18"/>
                  </a:cubicBezTo>
                  <a:cubicBezTo>
                    <a:pt x="84" y="32"/>
                    <a:pt x="86" y="41"/>
                    <a:pt x="86" y="42"/>
                  </a:cubicBezTo>
                  <a:cubicBezTo>
                    <a:pt x="86" y="42"/>
                    <a:pt x="86" y="42"/>
                    <a:pt x="86"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
            <p:cNvSpPr/>
            <p:nvPr/>
          </p:nvSpPr>
          <p:spPr bwMode="auto">
            <a:xfrm>
              <a:off x="3368" y="2822"/>
              <a:ext cx="32" cy="32"/>
            </a:xfrm>
            <a:custGeom>
              <a:avLst/>
              <a:gdLst>
                <a:gd name="T0" fmla="*/ 4 w 5"/>
                <a:gd name="T1" fmla="*/ 2 h 5"/>
                <a:gd name="T2" fmla="*/ 5 w 5"/>
                <a:gd name="T3" fmla="*/ 3 h 5"/>
                <a:gd name="T4" fmla="*/ 4 w 5"/>
                <a:gd name="T5" fmla="*/ 3 h 5"/>
                <a:gd name="T6" fmla="*/ 3 w 5"/>
                <a:gd name="T7" fmla="*/ 5 h 5"/>
                <a:gd name="T8" fmla="*/ 2 w 5"/>
                <a:gd name="T9" fmla="*/ 5 h 5"/>
                <a:gd name="T10" fmla="*/ 1 w 5"/>
                <a:gd name="T11" fmla="*/ 4 h 5"/>
                <a:gd name="T12" fmla="*/ 0 w 5"/>
                <a:gd name="T13" fmla="*/ 0 h 5"/>
                <a:gd name="T14" fmla="*/ 3 w 5"/>
                <a:gd name="T15" fmla="*/ 1 h 5"/>
                <a:gd name="T16" fmla="*/ 4 w 5"/>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2"/>
                  </a:moveTo>
                  <a:cubicBezTo>
                    <a:pt x="4" y="2"/>
                    <a:pt x="5" y="2"/>
                    <a:pt x="5" y="3"/>
                  </a:cubicBezTo>
                  <a:cubicBezTo>
                    <a:pt x="5" y="3"/>
                    <a:pt x="4" y="3"/>
                    <a:pt x="4" y="3"/>
                  </a:cubicBezTo>
                  <a:cubicBezTo>
                    <a:pt x="4" y="4"/>
                    <a:pt x="3" y="5"/>
                    <a:pt x="3" y="5"/>
                  </a:cubicBezTo>
                  <a:cubicBezTo>
                    <a:pt x="2" y="5"/>
                    <a:pt x="2" y="5"/>
                    <a:pt x="2" y="5"/>
                  </a:cubicBezTo>
                  <a:cubicBezTo>
                    <a:pt x="1" y="4"/>
                    <a:pt x="1" y="4"/>
                    <a:pt x="1" y="4"/>
                  </a:cubicBezTo>
                  <a:cubicBezTo>
                    <a:pt x="1" y="3"/>
                    <a:pt x="0" y="2"/>
                    <a:pt x="0" y="0"/>
                  </a:cubicBezTo>
                  <a:cubicBezTo>
                    <a:pt x="3" y="1"/>
                    <a:pt x="3" y="1"/>
                    <a:pt x="3" y="1"/>
                  </a:cubicBezTo>
                  <a:cubicBezTo>
                    <a:pt x="4" y="1"/>
                    <a:pt x="4" y="2"/>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8"/>
            <p:cNvSpPr/>
            <p:nvPr/>
          </p:nvSpPr>
          <p:spPr bwMode="auto">
            <a:xfrm>
              <a:off x="3349" y="2695"/>
              <a:ext cx="45" cy="140"/>
            </a:xfrm>
            <a:custGeom>
              <a:avLst/>
              <a:gdLst>
                <a:gd name="T0" fmla="*/ 7 w 7"/>
                <a:gd name="T1" fmla="*/ 22 h 22"/>
                <a:gd name="T2" fmla="*/ 6 w 7"/>
                <a:gd name="T3" fmla="*/ 21 h 22"/>
                <a:gd name="T4" fmla="*/ 3 w 7"/>
                <a:gd name="T5" fmla="*/ 20 h 22"/>
                <a:gd name="T6" fmla="*/ 0 w 7"/>
                <a:gd name="T7" fmla="*/ 2 h 22"/>
                <a:gd name="T8" fmla="*/ 1 w 7"/>
                <a:gd name="T9" fmla="*/ 2 h 22"/>
                <a:gd name="T10" fmla="*/ 1 w 7"/>
                <a:gd name="T11" fmla="*/ 2 h 22"/>
                <a:gd name="T12" fmla="*/ 3 w 7"/>
                <a:gd name="T13" fmla="*/ 1 h 22"/>
                <a:gd name="T14" fmla="*/ 3 w 7"/>
                <a:gd name="T15" fmla="*/ 0 h 22"/>
                <a:gd name="T16" fmla="*/ 5 w 7"/>
                <a:gd name="T17" fmla="*/ 10 h 22"/>
                <a:gd name="T18" fmla="*/ 7 w 7"/>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2">
                  <a:moveTo>
                    <a:pt x="7" y="22"/>
                  </a:moveTo>
                  <a:cubicBezTo>
                    <a:pt x="7" y="22"/>
                    <a:pt x="7" y="21"/>
                    <a:pt x="6" y="21"/>
                  </a:cubicBezTo>
                  <a:cubicBezTo>
                    <a:pt x="3" y="20"/>
                    <a:pt x="3" y="20"/>
                    <a:pt x="3" y="20"/>
                  </a:cubicBezTo>
                  <a:cubicBezTo>
                    <a:pt x="2" y="15"/>
                    <a:pt x="1" y="9"/>
                    <a:pt x="0" y="2"/>
                  </a:cubicBezTo>
                  <a:cubicBezTo>
                    <a:pt x="1" y="2"/>
                    <a:pt x="1" y="2"/>
                    <a:pt x="1" y="2"/>
                  </a:cubicBezTo>
                  <a:cubicBezTo>
                    <a:pt x="1" y="2"/>
                    <a:pt x="1" y="2"/>
                    <a:pt x="1" y="2"/>
                  </a:cubicBezTo>
                  <a:cubicBezTo>
                    <a:pt x="2" y="2"/>
                    <a:pt x="3" y="2"/>
                    <a:pt x="3" y="1"/>
                  </a:cubicBezTo>
                  <a:cubicBezTo>
                    <a:pt x="3" y="0"/>
                    <a:pt x="3" y="0"/>
                    <a:pt x="3" y="0"/>
                  </a:cubicBezTo>
                  <a:cubicBezTo>
                    <a:pt x="4" y="3"/>
                    <a:pt x="4" y="7"/>
                    <a:pt x="5" y="10"/>
                  </a:cubicBezTo>
                  <a:cubicBezTo>
                    <a:pt x="6" y="14"/>
                    <a:pt x="7" y="18"/>
                    <a:pt x="7" y="2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9"/>
            <p:cNvSpPr/>
            <p:nvPr/>
          </p:nvSpPr>
          <p:spPr bwMode="auto">
            <a:xfrm>
              <a:off x="2898" y="2714"/>
              <a:ext cx="476" cy="133"/>
            </a:xfrm>
            <a:custGeom>
              <a:avLst/>
              <a:gdLst>
                <a:gd name="T0" fmla="*/ 75 w 75"/>
                <a:gd name="T1" fmla="*/ 21 h 21"/>
                <a:gd name="T2" fmla="*/ 1 w 75"/>
                <a:gd name="T3" fmla="*/ 4 h 21"/>
                <a:gd name="T4" fmla="*/ 0 w 75"/>
                <a:gd name="T5" fmla="*/ 0 h 21"/>
                <a:gd name="T6" fmla="*/ 74 w 75"/>
                <a:gd name="T7" fmla="*/ 17 h 21"/>
                <a:gd name="T8" fmla="*/ 75 w 75"/>
                <a:gd name="T9" fmla="*/ 21 h 21"/>
              </a:gdLst>
              <a:ahLst/>
              <a:cxnLst>
                <a:cxn ang="0">
                  <a:pos x="T0" y="T1"/>
                </a:cxn>
                <a:cxn ang="0">
                  <a:pos x="T2" y="T3"/>
                </a:cxn>
                <a:cxn ang="0">
                  <a:pos x="T4" y="T5"/>
                </a:cxn>
                <a:cxn ang="0">
                  <a:pos x="T6" y="T7"/>
                </a:cxn>
                <a:cxn ang="0">
                  <a:pos x="T8" y="T9"/>
                </a:cxn>
              </a:cxnLst>
              <a:rect l="0" t="0" r="r" b="b"/>
              <a:pathLst>
                <a:path w="75" h="21">
                  <a:moveTo>
                    <a:pt x="75" y="21"/>
                  </a:moveTo>
                  <a:cubicBezTo>
                    <a:pt x="1" y="4"/>
                    <a:pt x="1" y="4"/>
                    <a:pt x="1" y="4"/>
                  </a:cubicBezTo>
                  <a:cubicBezTo>
                    <a:pt x="0" y="0"/>
                    <a:pt x="0" y="0"/>
                    <a:pt x="0" y="0"/>
                  </a:cubicBezTo>
                  <a:cubicBezTo>
                    <a:pt x="74" y="17"/>
                    <a:pt x="74" y="17"/>
                    <a:pt x="74" y="17"/>
                  </a:cubicBezTo>
                  <a:cubicBezTo>
                    <a:pt x="74" y="19"/>
                    <a:pt x="75" y="20"/>
                    <a:pt x="75" y="2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
            <p:cNvSpPr/>
            <p:nvPr/>
          </p:nvSpPr>
          <p:spPr bwMode="auto">
            <a:xfrm>
              <a:off x="3343" y="2682"/>
              <a:ext cx="25" cy="25"/>
            </a:xfrm>
            <a:custGeom>
              <a:avLst/>
              <a:gdLst>
                <a:gd name="T0" fmla="*/ 4 w 4"/>
                <a:gd name="T1" fmla="*/ 2 h 4"/>
                <a:gd name="T2" fmla="*/ 4 w 4"/>
                <a:gd name="T3" fmla="*/ 3 h 4"/>
                <a:gd name="T4" fmla="*/ 2 w 4"/>
                <a:gd name="T5" fmla="*/ 4 h 4"/>
                <a:gd name="T6" fmla="*/ 2 w 4"/>
                <a:gd name="T7" fmla="*/ 4 h 4"/>
                <a:gd name="T8" fmla="*/ 1 w 4"/>
                <a:gd name="T9" fmla="*/ 4 h 4"/>
                <a:gd name="T10" fmla="*/ 0 w 4"/>
                <a:gd name="T11" fmla="*/ 0 h 4"/>
                <a:gd name="T12" fmla="*/ 2 w 4"/>
                <a:gd name="T13" fmla="*/ 1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cubicBezTo>
                    <a:pt x="4" y="2"/>
                    <a:pt x="4" y="2"/>
                    <a:pt x="4" y="3"/>
                  </a:cubicBezTo>
                  <a:cubicBezTo>
                    <a:pt x="4" y="4"/>
                    <a:pt x="3" y="4"/>
                    <a:pt x="2" y="4"/>
                  </a:cubicBezTo>
                  <a:cubicBezTo>
                    <a:pt x="2" y="4"/>
                    <a:pt x="2" y="4"/>
                    <a:pt x="2" y="4"/>
                  </a:cubicBezTo>
                  <a:cubicBezTo>
                    <a:pt x="1" y="4"/>
                    <a:pt x="1" y="4"/>
                    <a:pt x="1" y="4"/>
                  </a:cubicBezTo>
                  <a:cubicBezTo>
                    <a:pt x="0" y="3"/>
                    <a:pt x="0" y="2"/>
                    <a:pt x="0" y="0"/>
                  </a:cubicBezTo>
                  <a:cubicBezTo>
                    <a:pt x="2" y="1"/>
                    <a:pt x="2" y="1"/>
                    <a:pt x="2" y="1"/>
                  </a:cubicBezTo>
                  <a:cubicBezTo>
                    <a:pt x="3" y="1"/>
                    <a:pt x="4" y="1"/>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1"/>
            <p:cNvSpPr/>
            <p:nvPr/>
          </p:nvSpPr>
          <p:spPr bwMode="auto">
            <a:xfrm>
              <a:off x="3311" y="2523"/>
              <a:ext cx="57" cy="172"/>
            </a:xfrm>
            <a:custGeom>
              <a:avLst/>
              <a:gdLst>
                <a:gd name="T0" fmla="*/ 9 w 9"/>
                <a:gd name="T1" fmla="*/ 27 h 27"/>
                <a:gd name="T2" fmla="*/ 7 w 9"/>
                <a:gd name="T3" fmla="*/ 26 h 27"/>
                <a:gd name="T4" fmla="*/ 5 w 9"/>
                <a:gd name="T5" fmla="*/ 25 h 27"/>
                <a:gd name="T6" fmla="*/ 0 w 9"/>
                <a:gd name="T7" fmla="*/ 3 h 27"/>
                <a:gd name="T8" fmla="*/ 2 w 9"/>
                <a:gd name="T9" fmla="*/ 3 h 27"/>
                <a:gd name="T10" fmla="*/ 4 w 9"/>
                <a:gd name="T11" fmla="*/ 1 h 27"/>
                <a:gd name="T12" fmla="*/ 4 w 9"/>
                <a:gd name="T13" fmla="*/ 0 h 27"/>
                <a:gd name="T14" fmla="*/ 9 w 9"/>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7">
                  <a:moveTo>
                    <a:pt x="9" y="27"/>
                  </a:moveTo>
                  <a:cubicBezTo>
                    <a:pt x="9" y="26"/>
                    <a:pt x="8" y="26"/>
                    <a:pt x="7" y="26"/>
                  </a:cubicBezTo>
                  <a:cubicBezTo>
                    <a:pt x="5" y="25"/>
                    <a:pt x="5" y="25"/>
                    <a:pt x="5" y="25"/>
                  </a:cubicBezTo>
                  <a:cubicBezTo>
                    <a:pt x="3" y="18"/>
                    <a:pt x="2" y="11"/>
                    <a:pt x="0" y="3"/>
                  </a:cubicBezTo>
                  <a:cubicBezTo>
                    <a:pt x="2" y="3"/>
                    <a:pt x="2" y="3"/>
                    <a:pt x="2" y="3"/>
                  </a:cubicBezTo>
                  <a:cubicBezTo>
                    <a:pt x="3" y="3"/>
                    <a:pt x="4" y="2"/>
                    <a:pt x="4" y="1"/>
                  </a:cubicBezTo>
                  <a:cubicBezTo>
                    <a:pt x="4" y="1"/>
                    <a:pt x="4" y="1"/>
                    <a:pt x="4" y="0"/>
                  </a:cubicBezTo>
                  <a:cubicBezTo>
                    <a:pt x="5" y="10"/>
                    <a:pt x="7" y="19"/>
                    <a:pt x="9"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2"/>
            <p:cNvSpPr/>
            <p:nvPr/>
          </p:nvSpPr>
          <p:spPr bwMode="auto">
            <a:xfrm>
              <a:off x="2879" y="2612"/>
              <a:ext cx="470" cy="95"/>
            </a:xfrm>
            <a:custGeom>
              <a:avLst/>
              <a:gdLst>
                <a:gd name="T0" fmla="*/ 74 w 74"/>
                <a:gd name="T1" fmla="*/ 15 h 15"/>
                <a:gd name="T2" fmla="*/ 1 w 74"/>
                <a:gd name="T3" fmla="*/ 4 h 15"/>
                <a:gd name="T4" fmla="*/ 0 w 74"/>
                <a:gd name="T5" fmla="*/ 0 h 15"/>
                <a:gd name="T6" fmla="*/ 73 w 74"/>
                <a:gd name="T7" fmla="*/ 11 h 15"/>
                <a:gd name="T8" fmla="*/ 74 w 74"/>
                <a:gd name="T9" fmla="*/ 15 h 15"/>
              </a:gdLst>
              <a:ahLst/>
              <a:cxnLst>
                <a:cxn ang="0">
                  <a:pos x="T0" y="T1"/>
                </a:cxn>
                <a:cxn ang="0">
                  <a:pos x="T2" y="T3"/>
                </a:cxn>
                <a:cxn ang="0">
                  <a:pos x="T4" y="T5"/>
                </a:cxn>
                <a:cxn ang="0">
                  <a:pos x="T6" y="T7"/>
                </a:cxn>
                <a:cxn ang="0">
                  <a:pos x="T8" y="T9"/>
                </a:cxn>
              </a:cxnLst>
              <a:rect l="0" t="0" r="r" b="b"/>
              <a:pathLst>
                <a:path w="74" h="15">
                  <a:moveTo>
                    <a:pt x="74" y="15"/>
                  </a:moveTo>
                  <a:cubicBezTo>
                    <a:pt x="1" y="4"/>
                    <a:pt x="1" y="4"/>
                    <a:pt x="1" y="4"/>
                  </a:cubicBezTo>
                  <a:cubicBezTo>
                    <a:pt x="0" y="0"/>
                    <a:pt x="0" y="0"/>
                    <a:pt x="0" y="0"/>
                  </a:cubicBezTo>
                  <a:cubicBezTo>
                    <a:pt x="73" y="11"/>
                    <a:pt x="73" y="11"/>
                    <a:pt x="73" y="11"/>
                  </a:cubicBezTo>
                  <a:cubicBezTo>
                    <a:pt x="73" y="13"/>
                    <a:pt x="73" y="14"/>
                    <a:pt x="74"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3"/>
            <p:cNvSpPr/>
            <p:nvPr/>
          </p:nvSpPr>
          <p:spPr bwMode="auto">
            <a:xfrm>
              <a:off x="2867" y="2536"/>
              <a:ext cx="476" cy="146"/>
            </a:xfrm>
            <a:custGeom>
              <a:avLst/>
              <a:gdLst>
                <a:gd name="T0" fmla="*/ 75 w 75"/>
                <a:gd name="T1" fmla="*/ 23 h 23"/>
                <a:gd name="T2" fmla="*/ 2 w 75"/>
                <a:gd name="T3" fmla="*/ 12 h 23"/>
                <a:gd name="T4" fmla="*/ 0 w 75"/>
                <a:gd name="T5" fmla="*/ 0 h 23"/>
                <a:gd name="T6" fmla="*/ 70 w 75"/>
                <a:gd name="T7" fmla="*/ 1 h 23"/>
                <a:gd name="T8" fmla="*/ 75 w 75"/>
                <a:gd name="T9" fmla="*/ 23 h 23"/>
              </a:gdLst>
              <a:ahLst/>
              <a:cxnLst>
                <a:cxn ang="0">
                  <a:pos x="T0" y="T1"/>
                </a:cxn>
                <a:cxn ang="0">
                  <a:pos x="T2" y="T3"/>
                </a:cxn>
                <a:cxn ang="0">
                  <a:pos x="T4" y="T5"/>
                </a:cxn>
                <a:cxn ang="0">
                  <a:pos x="T6" y="T7"/>
                </a:cxn>
                <a:cxn ang="0">
                  <a:pos x="T8" y="T9"/>
                </a:cxn>
              </a:cxnLst>
              <a:rect l="0" t="0" r="r" b="b"/>
              <a:pathLst>
                <a:path w="75" h="23">
                  <a:moveTo>
                    <a:pt x="75" y="23"/>
                  </a:moveTo>
                  <a:cubicBezTo>
                    <a:pt x="2" y="12"/>
                    <a:pt x="2" y="12"/>
                    <a:pt x="2" y="12"/>
                  </a:cubicBezTo>
                  <a:cubicBezTo>
                    <a:pt x="0" y="0"/>
                    <a:pt x="0" y="0"/>
                    <a:pt x="0" y="0"/>
                  </a:cubicBezTo>
                  <a:cubicBezTo>
                    <a:pt x="70" y="1"/>
                    <a:pt x="70" y="1"/>
                    <a:pt x="70" y="1"/>
                  </a:cubicBezTo>
                  <a:cubicBezTo>
                    <a:pt x="72" y="9"/>
                    <a:pt x="73" y="16"/>
                    <a:pt x="75" y="23"/>
                  </a:cubicBezTo>
                  <a:close/>
                </a:path>
              </a:pathLst>
            </a:custGeom>
            <a:solidFill>
              <a:srgbClr val="A77F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4"/>
            <p:cNvSpPr/>
            <p:nvPr/>
          </p:nvSpPr>
          <p:spPr bwMode="auto">
            <a:xfrm>
              <a:off x="3305" y="2517"/>
              <a:ext cx="31" cy="25"/>
            </a:xfrm>
            <a:custGeom>
              <a:avLst/>
              <a:gdLst>
                <a:gd name="T0" fmla="*/ 5 w 5"/>
                <a:gd name="T1" fmla="*/ 1 h 4"/>
                <a:gd name="T2" fmla="*/ 5 w 5"/>
                <a:gd name="T3" fmla="*/ 2 h 4"/>
                <a:gd name="T4" fmla="*/ 3 w 5"/>
                <a:gd name="T5" fmla="*/ 4 h 4"/>
                <a:gd name="T6" fmla="*/ 1 w 5"/>
                <a:gd name="T7" fmla="*/ 4 h 4"/>
                <a:gd name="T8" fmla="*/ 0 w 5"/>
                <a:gd name="T9" fmla="*/ 0 h 4"/>
                <a:gd name="T10" fmla="*/ 3 w 5"/>
                <a:gd name="T11" fmla="*/ 0 h 4"/>
                <a:gd name="T12" fmla="*/ 5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1"/>
                  </a:moveTo>
                  <a:cubicBezTo>
                    <a:pt x="5" y="2"/>
                    <a:pt x="5" y="2"/>
                    <a:pt x="5" y="2"/>
                  </a:cubicBezTo>
                  <a:cubicBezTo>
                    <a:pt x="5" y="3"/>
                    <a:pt x="4" y="4"/>
                    <a:pt x="3" y="4"/>
                  </a:cubicBezTo>
                  <a:cubicBezTo>
                    <a:pt x="1" y="4"/>
                    <a:pt x="1" y="4"/>
                    <a:pt x="1" y="4"/>
                  </a:cubicBezTo>
                  <a:cubicBezTo>
                    <a:pt x="1" y="2"/>
                    <a:pt x="1" y="1"/>
                    <a:pt x="0" y="0"/>
                  </a:cubicBezTo>
                  <a:cubicBezTo>
                    <a:pt x="3" y="0"/>
                    <a:pt x="3" y="0"/>
                    <a:pt x="3" y="0"/>
                  </a:cubicBezTo>
                  <a:cubicBezTo>
                    <a:pt x="4" y="0"/>
                    <a:pt x="4" y="1"/>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5"/>
            <p:cNvSpPr/>
            <p:nvPr/>
          </p:nvSpPr>
          <p:spPr bwMode="auto">
            <a:xfrm>
              <a:off x="3279" y="2358"/>
              <a:ext cx="57" cy="165"/>
            </a:xfrm>
            <a:custGeom>
              <a:avLst/>
              <a:gdLst>
                <a:gd name="T0" fmla="*/ 9 w 9"/>
                <a:gd name="T1" fmla="*/ 26 h 26"/>
                <a:gd name="T2" fmla="*/ 7 w 9"/>
                <a:gd name="T3" fmla="*/ 25 h 26"/>
                <a:gd name="T4" fmla="*/ 4 w 9"/>
                <a:gd name="T5" fmla="*/ 25 h 26"/>
                <a:gd name="T6" fmla="*/ 0 w 9"/>
                <a:gd name="T7" fmla="*/ 2 h 26"/>
                <a:gd name="T8" fmla="*/ 1 w 9"/>
                <a:gd name="T9" fmla="*/ 2 h 26"/>
                <a:gd name="T10" fmla="*/ 3 w 9"/>
                <a:gd name="T11" fmla="*/ 0 h 26"/>
                <a:gd name="T12" fmla="*/ 3 w 9"/>
                <a:gd name="T13" fmla="*/ 0 h 26"/>
                <a:gd name="T14" fmla="*/ 9 w 9"/>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6">
                  <a:moveTo>
                    <a:pt x="9" y="26"/>
                  </a:moveTo>
                  <a:cubicBezTo>
                    <a:pt x="8" y="26"/>
                    <a:pt x="8" y="25"/>
                    <a:pt x="7" y="25"/>
                  </a:cubicBezTo>
                  <a:cubicBezTo>
                    <a:pt x="4" y="25"/>
                    <a:pt x="4" y="25"/>
                    <a:pt x="4" y="25"/>
                  </a:cubicBezTo>
                  <a:cubicBezTo>
                    <a:pt x="3" y="17"/>
                    <a:pt x="1" y="10"/>
                    <a:pt x="0" y="2"/>
                  </a:cubicBezTo>
                  <a:cubicBezTo>
                    <a:pt x="1" y="2"/>
                    <a:pt x="1" y="2"/>
                    <a:pt x="1" y="2"/>
                  </a:cubicBezTo>
                  <a:cubicBezTo>
                    <a:pt x="2" y="2"/>
                    <a:pt x="3" y="1"/>
                    <a:pt x="3" y="0"/>
                  </a:cubicBezTo>
                  <a:cubicBezTo>
                    <a:pt x="3" y="0"/>
                    <a:pt x="3" y="0"/>
                    <a:pt x="3" y="0"/>
                  </a:cubicBezTo>
                  <a:cubicBezTo>
                    <a:pt x="5" y="9"/>
                    <a:pt x="7" y="18"/>
                    <a:pt x="9"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6"/>
            <p:cNvSpPr/>
            <p:nvPr/>
          </p:nvSpPr>
          <p:spPr bwMode="auto">
            <a:xfrm>
              <a:off x="2867" y="2510"/>
              <a:ext cx="444" cy="32"/>
            </a:xfrm>
            <a:custGeom>
              <a:avLst/>
              <a:gdLst>
                <a:gd name="T0" fmla="*/ 70 w 70"/>
                <a:gd name="T1" fmla="*/ 5 h 5"/>
                <a:gd name="T2" fmla="*/ 0 w 70"/>
                <a:gd name="T3" fmla="*/ 4 h 5"/>
                <a:gd name="T4" fmla="*/ 0 w 70"/>
                <a:gd name="T5" fmla="*/ 0 h 5"/>
                <a:gd name="T6" fmla="*/ 69 w 70"/>
                <a:gd name="T7" fmla="*/ 1 h 5"/>
                <a:gd name="T8" fmla="*/ 70 w 70"/>
                <a:gd name="T9" fmla="*/ 5 h 5"/>
              </a:gdLst>
              <a:ahLst/>
              <a:cxnLst>
                <a:cxn ang="0">
                  <a:pos x="T0" y="T1"/>
                </a:cxn>
                <a:cxn ang="0">
                  <a:pos x="T2" y="T3"/>
                </a:cxn>
                <a:cxn ang="0">
                  <a:pos x="T4" y="T5"/>
                </a:cxn>
                <a:cxn ang="0">
                  <a:pos x="T6" y="T7"/>
                </a:cxn>
                <a:cxn ang="0">
                  <a:pos x="T8" y="T9"/>
                </a:cxn>
              </a:cxnLst>
              <a:rect l="0" t="0" r="r" b="b"/>
              <a:pathLst>
                <a:path w="70" h="5">
                  <a:moveTo>
                    <a:pt x="70" y="5"/>
                  </a:moveTo>
                  <a:cubicBezTo>
                    <a:pt x="0" y="4"/>
                    <a:pt x="0" y="4"/>
                    <a:pt x="0" y="4"/>
                  </a:cubicBezTo>
                  <a:cubicBezTo>
                    <a:pt x="0" y="0"/>
                    <a:pt x="0" y="0"/>
                    <a:pt x="0" y="0"/>
                  </a:cubicBezTo>
                  <a:cubicBezTo>
                    <a:pt x="69" y="1"/>
                    <a:pt x="69" y="1"/>
                    <a:pt x="69" y="1"/>
                  </a:cubicBezTo>
                  <a:cubicBezTo>
                    <a:pt x="70" y="2"/>
                    <a:pt x="70" y="3"/>
                    <a:pt x="7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7"/>
            <p:cNvSpPr/>
            <p:nvPr/>
          </p:nvSpPr>
          <p:spPr bwMode="auto">
            <a:xfrm>
              <a:off x="3273" y="2345"/>
              <a:ext cx="25" cy="25"/>
            </a:xfrm>
            <a:custGeom>
              <a:avLst/>
              <a:gdLst>
                <a:gd name="T0" fmla="*/ 4 w 4"/>
                <a:gd name="T1" fmla="*/ 2 h 4"/>
                <a:gd name="T2" fmla="*/ 4 w 4"/>
                <a:gd name="T3" fmla="*/ 2 h 4"/>
                <a:gd name="T4" fmla="*/ 2 w 4"/>
                <a:gd name="T5" fmla="*/ 4 h 4"/>
                <a:gd name="T6" fmla="*/ 1 w 4"/>
                <a:gd name="T7" fmla="*/ 4 h 4"/>
                <a:gd name="T8" fmla="*/ 0 w 4"/>
                <a:gd name="T9" fmla="*/ 0 h 4"/>
                <a:gd name="T10" fmla="*/ 2 w 4"/>
                <a:gd name="T11" fmla="*/ 0 h 4"/>
                <a:gd name="T12" fmla="*/ 4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2"/>
                  </a:moveTo>
                  <a:cubicBezTo>
                    <a:pt x="4" y="2"/>
                    <a:pt x="4" y="2"/>
                    <a:pt x="4" y="2"/>
                  </a:cubicBezTo>
                  <a:cubicBezTo>
                    <a:pt x="4" y="3"/>
                    <a:pt x="3" y="4"/>
                    <a:pt x="2" y="4"/>
                  </a:cubicBezTo>
                  <a:cubicBezTo>
                    <a:pt x="1" y="4"/>
                    <a:pt x="1" y="4"/>
                    <a:pt x="1" y="4"/>
                  </a:cubicBezTo>
                  <a:cubicBezTo>
                    <a:pt x="0" y="3"/>
                    <a:pt x="0" y="2"/>
                    <a:pt x="0" y="0"/>
                  </a:cubicBezTo>
                  <a:cubicBezTo>
                    <a:pt x="2" y="0"/>
                    <a:pt x="2" y="0"/>
                    <a:pt x="2" y="0"/>
                  </a:cubicBezTo>
                  <a:cubicBezTo>
                    <a:pt x="3" y="0"/>
                    <a:pt x="4" y="1"/>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8"/>
            <p:cNvSpPr/>
            <p:nvPr/>
          </p:nvSpPr>
          <p:spPr bwMode="auto">
            <a:xfrm>
              <a:off x="3241" y="2180"/>
              <a:ext cx="57" cy="178"/>
            </a:xfrm>
            <a:custGeom>
              <a:avLst/>
              <a:gdLst>
                <a:gd name="T0" fmla="*/ 9 w 9"/>
                <a:gd name="T1" fmla="*/ 28 h 28"/>
                <a:gd name="T2" fmla="*/ 7 w 9"/>
                <a:gd name="T3" fmla="*/ 26 h 28"/>
                <a:gd name="T4" fmla="*/ 5 w 9"/>
                <a:gd name="T5" fmla="*/ 26 h 28"/>
                <a:gd name="T6" fmla="*/ 3 w 9"/>
                <a:gd name="T7" fmla="*/ 16 h 28"/>
                <a:gd name="T8" fmla="*/ 0 w 9"/>
                <a:gd name="T9" fmla="*/ 3 h 28"/>
                <a:gd name="T10" fmla="*/ 2 w 9"/>
                <a:gd name="T11" fmla="*/ 2 h 28"/>
                <a:gd name="T12" fmla="*/ 3 w 9"/>
                <a:gd name="T13" fmla="*/ 0 h 28"/>
                <a:gd name="T14" fmla="*/ 3 w 9"/>
                <a:gd name="T15" fmla="*/ 0 h 28"/>
                <a:gd name="T16" fmla="*/ 3 w 9"/>
                <a:gd name="T17" fmla="*/ 0 h 28"/>
                <a:gd name="T18" fmla="*/ 6 w 9"/>
                <a:gd name="T19" fmla="*/ 14 h 28"/>
                <a:gd name="T20" fmla="*/ 9 w 9"/>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28">
                  <a:moveTo>
                    <a:pt x="9" y="28"/>
                  </a:moveTo>
                  <a:cubicBezTo>
                    <a:pt x="9" y="27"/>
                    <a:pt x="8" y="26"/>
                    <a:pt x="7" y="26"/>
                  </a:cubicBezTo>
                  <a:cubicBezTo>
                    <a:pt x="5" y="26"/>
                    <a:pt x="5" y="26"/>
                    <a:pt x="5" y="26"/>
                  </a:cubicBezTo>
                  <a:cubicBezTo>
                    <a:pt x="4" y="23"/>
                    <a:pt x="4" y="20"/>
                    <a:pt x="3" y="16"/>
                  </a:cubicBezTo>
                  <a:cubicBezTo>
                    <a:pt x="2" y="12"/>
                    <a:pt x="1" y="7"/>
                    <a:pt x="0" y="3"/>
                  </a:cubicBezTo>
                  <a:cubicBezTo>
                    <a:pt x="1" y="2"/>
                    <a:pt x="2" y="2"/>
                    <a:pt x="2" y="2"/>
                  </a:cubicBezTo>
                  <a:cubicBezTo>
                    <a:pt x="3" y="2"/>
                    <a:pt x="3" y="1"/>
                    <a:pt x="3" y="0"/>
                  </a:cubicBezTo>
                  <a:cubicBezTo>
                    <a:pt x="3" y="0"/>
                    <a:pt x="3" y="0"/>
                    <a:pt x="3" y="0"/>
                  </a:cubicBezTo>
                  <a:cubicBezTo>
                    <a:pt x="3" y="0"/>
                    <a:pt x="3" y="0"/>
                    <a:pt x="3" y="0"/>
                  </a:cubicBezTo>
                  <a:cubicBezTo>
                    <a:pt x="4" y="5"/>
                    <a:pt x="5" y="9"/>
                    <a:pt x="6" y="14"/>
                  </a:cubicBezTo>
                  <a:cubicBezTo>
                    <a:pt x="7" y="18"/>
                    <a:pt x="8" y="23"/>
                    <a:pt x="9" y="2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9"/>
            <p:cNvSpPr/>
            <p:nvPr/>
          </p:nvSpPr>
          <p:spPr bwMode="auto">
            <a:xfrm>
              <a:off x="2848" y="2345"/>
              <a:ext cx="431" cy="83"/>
            </a:xfrm>
            <a:custGeom>
              <a:avLst/>
              <a:gdLst>
                <a:gd name="T0" fmla="*/ 67 w 68"/>
                <a:gd name="T1" fmla="*/ 0 h 13"/>
                <a:gd name="T2" fmla="*/ 68 w 68"/>
                <a:gd name="T3" fmla="*/ 4 h 13"/>
                <a:gd name="T4" fmla="*/ 1 w 68"/>
                <a:gd name="T5" fmla="*/ 13 h 13"/>
                <a:gd name="T6" fmla="*/ 0 w 68"/>
                <a:gd name="T7" fmla="*/ 9 h 13"/>
                <a:gd name="T8" fmla="*/ 67 w 68"/>
                <a:gd name="T9" fmla="*/ 0 h 13"/>
              </a:gdLst>
              <a:ahLst/>
              <a:cxnLst>
                <a:cxn ang="0">
                  <a:pos x="T0" y="T1"/>
                </a:cxn>
                <a:cxn ang="0">
                  <a:pos x="T2" y="T3"/>
                </a:cxn>
                <a:cxn ang="0">
                  <a:pos x="T4" y="T5"/>
                </a:cxn>
                <a:cxn ang="0">
                  <a:pos x="T6" y="T7"/>
                </a:cxn>
                <a:cxn ang="0">
                  <a:pos x="T8" y="T9"/>
                </a:cxn>
              </a:cxnLst>
              <a:rect l="0" t="0" r="r" b="b"/>
              <a:pathLst>
                <a:path w="68" h="13">
                  <a:moveTo>
                    <a:pt x="67" y="0"/>
                  </a:moveTo>
                  <a:cubicBezTo>
                    <a:pt x="67" y="2"/>
                    <a:pt x="67" y="3"/>
                    <a:pt x="68" y="4"/>
                  </a:cubicBezTo>
                  <a:cubicBezTo>
                    <a:pt x="1" y="13"/>
                    <a:pt x="1" y="13"/>
                    <a:pt x="1" y="13"/>
                  </a:cubicBezTo>
                  <a:cubicBezTo>
                    <a:pt x="0" y="9"/>
                    <a:pt x="0" y="9"/>
                    <a:pt x="0" y="9"/>
                  </a:cubicBez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0"/>
            <p:cNvSpPr/>
            <p:nvPr/>
          </p:nvSpPr>
          <p:spPr bwMode="auto">
            <a:xfrm>
              <a:off x="3235" y="2173"/>
              <a:ext cx="25" cy="26"/>
            </a:xfrm>
            <a:custGeom>
              <a:avLst/>
              <a:gdLst>
                <a:gd name="T0" fmla="*/ 4 w 4"/>
                <a:gd name="T1" fmla="*/ 1 h 4"/>
                <a:gd name="T2" fmla="*/ 4 w 4"/>
                <a:gd name="T3" fmla="*/ 1 h 4"/>
                <a:gd name="T4" fmla="*/ 3 w 4"/>
                <a:gd name="T5" fmla="*/ 3 h 4"/>
                <a:gd name="T6" fmla="*/ 1 w 4"/>
                <a:gd name="T7" fmla="*/ 4 h 4"/>
                <a:gd name="T8" fmla="*/ 0 w 4"/>
                <a:gd name="T9" fmla="*/ 0 h 4"/>
                <a:gd name="T10" fmla="*/ 2 w 4"/>
                <a:gd name="T11" fmla="*/ 0 h 4"/>
                <a:gd name="T12" fmla="*/ 3 w 4"/>
                <a:gd name="T13" fmla="*/ 0 h 4"/>
                <a:gd name="T14" fmla="*/ 4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1"/>
                  </a:moveTo>
                  <a:cubicBezTo>
                    <a:pt x="4" y="1"/>
                    <a:pt x="4" y="1"/>
                    <a:pt x="4" y="1"/>
                  </a:cubicBezTo>
                  <a:cubicBezTo>
                    <a:pt x="4" y="2"/>
                    <a:pt x="4" y="3"/>
                    <a:pt x="3" y="3"/>
                  </a:cubicBezTo>
                  <a:cubicBezTo>
                    <a:pt x="3" y="3"/>
                    <a:pt x="2" y="3"/>
                    <a:pt x="1" y="4"/>
                  </a:cubicBezTo>
                  <a:cubicBezTo>
                    <a:pt x="1" y="3"/>
                    <a:pt x="1" y="1"/>
                    <a:pt x="0" y="0"/>
                  </a:cubicBezTo>
                  <a:cubicBezTo>
                    <a:pt x="1" y="0"/>
                    <a:pt x="2" y="0"/>
                    <a:pt x="2" y="0"/>
                  </a:cubicBezTo>
                  <a:cubicBezTo>
                    <a:pt x="2" y="0"/>
                    <a:pt x="2" y="0"/>
                    <a:pt x="3" y="0"/>
                  </a:cubicBezTo>
                  <a:cubicBezTo>
                    <a:pt x="3" y="0"/>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1"/>
            <p:cNvSpPr/>
            <p:nvPr/>
          </p:nvSpPr>
          <p:spPr bwMode="auto">
            <a:xfrm>
              <a:off x="3216" y="2046"/>
              <a:ext cx="44" cy="134"/>
            </a:xfrm>
            <a:custGeom>
              <a:avLst/>
              <a:gdLst>
                <a:gd name="T0" fmla="*/ 7 w 7"/>
                <a:gd name="T1" fmla="*/ 21 h 21"/>
                <a:gd name="T2" fmla="*/ 7 w 7"/>
                <a:gd name="T3" fmla="*/ 21 h 21"/>
                <a:gd name="T4" fmla="*/ 6 w 7"/>
                <a:gd name="T5" fmla="*/ 20 h 21"/>
                <a:gd name="T6" fmla="*/ 5 w 7"/>
                <a:gd name="T7" fmla="*/ 20 h 21"/>
                <a:gd name="T8" fmla="*/ 3 w 7"/>
                <a:gd name="T9" fmla="*/ 20 h 21"/>
                <a:gd name="T10" fmla="*/ 0 w 7"/>
                <a:gd name="T11" fmla="*/ 3 h 21"/>
                <a:gd name="T12" fmla="*/ 2 w 7"/>
                <a:gd name="T13" fmla="*/ 2 h 21"/>
                <a:gd name="T14" fmla="*/ 3 w 7"/>
                <a:gd name="T15" fmla="*/ 1 h 21"/>
                <a:gd name="T16" fmla="*/ 3 w 7"/>
                <a:gd name="T17" fmla="*/ 0 h 21"/>
                <a:gd name="T18" fmla="*/ 7 w 7"/>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1">
                  <a:moveTo>
                    <a:pt x="7" y="21"/>
                  </a:moveTo>
                  <a:cubicBezTo>
                    <a:pt x="7" y="21"/>
                    <a:pt x="7" y="21"/>
                    <a:pt x="7" y="21"/>
                  </a:cubicBezTo>
                  <a:cubicBezTo>
                    <a:pt x="7" y="20"/>
                    <a:pt x="6" y="20"/>
                    <a:pt x="6" y="20"/>
                  </a:cubicBezTo>
                  <a:cubicBezTo>
                    <a:pt x="5" y="20"/>
                    <a:pt x="5" y="20"/>
                    <a:pt x="5" y="20"/>
                  </a:cubicBezTo>
                  <a:cubicBezTo>
                    <a:pt x="5" y="20"/>
                    <a:pt x="4" y="20"/>
                    <a:pt x="3" y="20"/>
                  </a:cubicBezTo>
                  <a:cubicBezTo>
                    <a:pt x="2" y="14"/>
                    <a:pt x="1" y="9"/>
                    <a:pt x="0" y="3"/>
                  </a:cubicBezTo>
                  <a:cubicBezTo>
                    <a:pt x="2" y="2"/>
                    <a:pt x="2" y="2"/>
                    <a:pt x="2" y="2"/>
                  </a:cubicBezTo>
                  <a:cubicBezTo>
                    <a:pt x="3" y="2"/>
                    <a:pt x="3" y="1"/>
                    <a:pt x="3" y="1"/>
                  </a:cubicBezTo>
                  <a:cubicBezTo>
                    <a:pt x="3" y="0"/>
                    <a:pt x="3" y="0"/>
                    <a:pt x="3" y="0"/>
                  </a:cubicBezTo>
                  <a:cubicBezTo>
                    <a:pt x="5" y="7"/>
                    <a:pt x="6" y="14"/>
                    <a:pt x="7" y="2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2"/>
            <p:cNvSpPr/>
            <p:nvPr/>
          </p:nvSpPr>
          <p:spPr bwMode="auto">
            <a:xfrm>
              <a:off x="2829" y="2173"/>
              <a:ext cx="412" cy="147"/>
            </a:xfrm>
            <a:custGeom>
              <a:avLst/>
              <a:gdLst>
                <a:gd name="T0" fmla="*/ 64 w 65"/>
                <a:gd name="T1" fmla="*/ 0 h 23"/>
                <a:gd name="T2" fmla="*/ 65 w 65"/>
                <a:gd name="T3" fmla="*/ 4 h 23"/>
                <a:gd name="T4" fmla="*/ 34 w 65"/>
                <a:gd name="T5" fmla="*/ 13 h 23"/>
                <a:gd name="T6" fmla="*/ 1 w 65"/>
                <a:gd name="T7" fmla="*/ 23 h 23"/>
                <a:gd name="T8" fmla="*/ 0 w 65"/>
                <a:gd name="T9" fmla="*/ 19 h 23"/>
                <a:gd name="T10" fmla="*/ 33 w 65"/>
                <a:gd name="T11" fmla="*/ 10 h 23"/>
                <a:gd name="T12" fmla="*/ 64 w 65"/>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65" h="23">
                  <a:moveTo>
                    <a:pt x="64" y="0"/>
                  </a:moveTo>
                  <a:cubicBezTo>
                    <a:pt x="65" y="1"/>
                    <a:pt x="65" y="3"/>
                    <a:pt x="65" y="4"/>
                  </a:cubicBezTo>
                  <a:cubicBezTo>
                    <a:pt x="60" y="5"/>
                    <a:pt x="47" y="9"/>
                    <a:pt x="34" y="13"/>
                  </a:cubicBezTo>
                  <a:cubicBezTo>
                    <a:pt x="20" y="17"/>
                    <a:pt x="6" y="22"/>
                    <a:pt x="1" y="23"/>
                  </a:cubicBezTo>
                  <a:cubicBezTo>
                    <a:pt x="0" y="19"/>
                    <a:pt x="0" y="19"/>
                    <a:pt x="0" y="19"/>
                  </a:cubicBezTo>
                  <a:cubicBezTo>
                    <a:pt x="5" y="18"/>
                    <a:pt x="19" y="14"/>
                    <a:pt x="33" y="10"/>
                  </a:cubicBezTo>
                  <a:cubicBezTo>
                    <a:pt x="46" y="6"/>
                    <a:pt x="60" y="1"/>
                    <a:pt x="6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
            <p:cNvSpPr/>
            <p:nvPr/>
          </p:nvSpPr>
          <p:spPr bwMode="auto">
            <a:xfrm>
              <a:off x="3209" y="2034"/>
              <a:ext cx="26" cy="31"/>
            </a:xfrm>
            <a:custGeom>
              <a:avLst/>
              <a:gdLst>
                <a:gd name="T0" fmla="*/ 4 w 4"/>
                <a:gd name="T1" fmla="*/ 2 h 5"/>
                <a:gd name="T2" fmla="*/ 4 w 4"/>
                <a:gd name="T3" fmla="*/ 3 h 5"/>
                <a:gd name="T4" fmla="*/ 3 w 4"/>
                <a:gd name="T5" fmla="*/ 4 h 5"/>
                <a:gd name="T6" fmla="*/ 1 w 4"/>
                <a:gd name="T7" fmla="*/ 5 h 5"/>
                <a:gd name="T8" fmla="*/ 0 w 4"/>
                <a:gd name="T9" fmla="*/ 1 h 5"/>
                <a:gd name="T10" fmla="*/ 2 w 4"/>
                <a:gd name="T11" fmla="*/ 1 h 5"/>
                <a:gd name="T12" fmla="*/ 4 w 4"/>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2"/>
                  </a:moveTo>
                  <a:cubicBezTo>
                    <a:pt x="4" y="2"/>
                    <a:pt x="4" y="2"/>
                    <a:pt x="4" y="3"/>
                  </a:cubicBezTo>
                  <a:cubicBezTo>
                    <a:pt x="4" y="3"/>
                    <a:pt x="4" y="4"/>
                    <a:pt x="3" y="4"/>
                  </a:cubicBezTo>
                  <a:cubicBezTo>
                    <a:pt x="1" y="5"/>
                    <a:pt x="1" y="5"/>
                    <a:pt x="1" y="5"/>
                  </a:cubicBezTo>
                  <a:cubicBezTo>
                    <a:pt x="1" y="4"/>
                    <a:pt x="0" y="3"/>
                    <a:pt x="0" y="1"/>
                  </a:cubicBezTo>
                  <a:cubicBezTo>
                    <a:pt x="2" y="1"/>
                    <a:pt x="2" y="1"/>
                    <a:pt x="2" y="1"/>
                  </a:cubicBezTo>
                  <a:cubicBezTo>
                    <a:pt x="3" y="0"/>
                    <a:pt x="4" y="1"/>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4"/>
            <p:cNvSpPr/>
            <p:nvPr/>
          </p:nvSpPr>
          <p:spPr bwMode="auto">
            <a:xfrm>
              <a:off x="3184" y="1887"/>
              <a:ext cx="51" cy="159"/>
            </a:xfrm>
            <a:custGeom>
              <a:avLst/>
              <a:gdLst>
                <a:gd name="T0" fmla="*/ 8 w 8"/>
                <a:gd name="T1" fmla="*/ 25 h 25"/>
                <a:gd name="T2" fmla="*/ 6 w 8"/>
                <a:gd name="T3" fmla="*/ 24 h 25"/>
                <a:gd name="T4" fmla="*/ 4 w 8"/>
                <a:gd name="T5" fmla="*/ 24 h 25"/>
                <a:gd name="T6" fmla="*/ 0 w 8"/>
                <a:gd name="T7" fmla="*/ 3 h 25"/>
                <a:gd name="T8" fmla="*/ 2 w 8"/>
                <a:gd name="T9" fmla="*/ 2 h 25"/>
                <a:gd name="T10" fmla="*/ 3 w 8"/>
                <a:gd name="T11" fmla="*/ 0 h 25"/>
                <a:gd name="T12" fmla="*/ 3 w 8"/>
                <a:gd name="T13" fmla="*/ 0 h 25"/>
                <a:gd name="T14" fmla="*/ 8 w 8"/>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5">
                  <a:moveTo>
                    <a:pt x="8" y="25"/>
                  </a:moveTo>
                  <a:cubicBezTo>
                    <a:pt x="8" y="24"/>
                    <a:pt x="7" y="23"/>
                    <a:pt x="6" y="24"/>
                  </a:cubicBezTo>
                  <a:cubicBezTo>
                    <a:pt x="4" y="24"/>
                    <a:pt x="4" y="24"/>
                    <a:pt x="4" y="24"/>
                  </a:cubicBezTo>
                  <a:cubicBezTo>
                    <a:pt x="3" y="17"/>
                    <a:pt x="1" y="10"/>
                    <a:pt x="0" y="3"/>
                  </a:cubicBezTo>
                  <a:cubicBezTo>
                    <a:pt x="2" y="2"/>
                    <a:pt x="2" y="2"/>
                    <a:pt x="2" y="2"/>
                  </a:cubicBezTo>
                  <a:cubicBezTo>
                    <a:pt x="3" y="2"/>
                    <a:pt x="3" y="1"/>
                    <a:pt x="3" y="0"/>
                  </a:cubicBezTo>
                  <a:cubicBezTo>
                    <a:pt x="3" y="0"/>
                    <a:pt x="3" y="0"/>
                    <a:pt x="3" y="0"/>
                  </a:cubicBezTo>
                  <a:cubicBezTo>
                    <a:pt x="5" y="8"/>
                    <a:pt x="6" y="16"/>
                    <a:pt x="8" y="2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5"/>
            <p:cNvSpPr/>
            <p:nvPr/>
          </p:nvSpPr>
          <p:spPr bwMode="auto">
            <a:xfrm>
              <a:off x="2816" y="2065"/>
              <a:ext cx="419" cy="229"/>
            </a:xfrm>
            <a:custGeom>
              <a:avLst/>
              <a:gdLst>
                <a:gd name="T0" fmla="*/ 63 w 66"/>
                <a:gd name="T1" fmla="*/ 0 h 36"/>
                <a:gd name="T2" fmla="*/ 66 w 66"/>
                <a:gd name="T3" fmla="*/ 17 h 36"/>
                <a:gd name="T4" fmla="*/ 35 w 66"/>
                <a:gd name="T5" fmla="*/ 27 h 36"/>
                <a:gd name="T6" fmla="*/ 2 w 66"/>
                <a:gd name="T7" fmla="*/ 36 h 36"/>
                <a:gd name="T8" fmla="*/ 0 w 66"/>
                <a:gd name="T9" fmla="*/ 21 h 36"/>
                <a:gd name="T10" fmla="*/ 63 w 66"/>
                <a:gd name="T11" fmla="*/ 0 h 36"/>
              </a:gdLst>
              <a:ahLst/>
              <a:cxnLst>
                <a:cxn ang="0">
                  <a:pos x="T0" y="T1"/>
                </a:cxn>
                <a:cxn ang="0">
                  <a:pos x="T2" y="T3"/>
                </a:cxn>
                <a:cxn ang="0">
                  <a:pos x="T4" y="T5"/>
                </a:cxn>
                <a:cxn ang="0">
                  <a:pos x="T6" y="T7"/>
                </a:cxn>
                <a:cxn ang="0">
                  <a:pos x="T8" y="T9"/>
                </a:cxn>
                <a:cxn ang="0">
                  <a:pos x="T10" y="T11"/>
                </a:cxn>
              </a:cxnLst>
              <a:rect l="0" t="0" r="r" b="b"/>
              <a:pathLst>
                <a:path w="66" h="36">
                  <a:moveTo>
                    <a:pt x="63" y="0"/>
                  </a:moveTo>
                  <a:cubicBezTo>
                    <a:pt x="64" y="6"/>
                    <a:pt x="65" y="11"/>
                    <a:pt x="66" y="17"/>
                  </a:cubicBezTo>
                  <a:cubicBezTo>
                    <a:pt x="62" y="18"/>
                    <a:pt x="48" y="23"/>
                    <a:pt x="35" y="27"/>
                  </a:cubicBezTo>
                  <a:cubicBezTo>
                    <a:pt x="21" y="31"/>
                    <a:pt x="7" y="35"/>
                    <a:pt x="2" y="36"/>
                  </a:cubicBezTo>
                  <a:cubicBezTo>
                    <a:pt x="0" y="21"/>
                    <a:pt x="0" y="21"/>
                    <a:pt x="0" y="21"/>
                  </a:cubicBezTo>
                  <a:lnTo>
                    <a:pt x="63" y="0"/>
                  </a:lnTo>
                  <a:close/>
                </a:path>
              </a:pathLst>
            </a:custGeom>
            <a:solidFill>
              <a:srgbClr val="A77F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6"/>
            <p:cNvSpPr/>
            <p:nvPr/>
          </p:nvSpPr>
          <p:spPr bwMode="auto">
            <a:xfrm>
              <a:off x="2810" y="2040"/>
              <a:ext cx="406" cy="159"/>
            </a:xfrm>
            <a:custGeom>
              <a:avLst/>
              <a:gdLst>
                <a:gd name="T0" fmla="*/ 64 w 64"/>
                <a:gd name="T1" fmla="*/ 4 h 25"/>
                <a:gd name="T2" fmla="*/ 1 w 64"/>
                <a:gd name="T3" fmla="*/ 25 h 25"/>
                <a:gd name="T4" fmla="*/ 0 w 64"/>
                <a:gd name="T5" fmla="*/ 22 h 25"/>
                <a:gd name="T6" fmla="*/ 63 w 64"/>
                <a:gd name="T7" fmla="*/ 0 h 25"/>
                <a:gd name="T8" fmla="*/ 64 w 64"/>
                <a:gd name="T9" fmla="*/ 4 h 25"/>
              </a:gdLst>
              <a:ahLst/>
              <a:cxnLst>
                <a:cxn ang="0">
                  <a:pos x="T0" y="T1"/>
                </a:cxn>
                <a:cxn ang="0">
                  <a:pos x="T2" y="T3"/>
                </a:cxn>
                <a:cxn ang="0">
                  <a:pos x="T4" y="T5"/>
                </a:cxn>
                <a:cxn ang="0">
                  <a:pos x="T6" y="T7"/>
                </a:cxn>
                <a:cxn ang="0">
                  <a:pos x="T8" y="T9"/>
                </a:cxn>
              </a:cxnLst>
              <a:rect l="0" t="0" r="r" b="b"/>
              <a:pathLst>
                <a:path w="64" h="25">
                  <a:moveTo>
                    <a:pt x="64" y="4"/>
                  </a:moveTo>
                  <a:cubicBezTo>
                    <a:pt x="1" y="25"/>
                    <a:pt x="1" y="25"/>
                    <a:pt x="1" y="25"/>
                  </a:cubicBezTo>
                  <a:cubicBezTo>
                    <a:pt x="0" y="22"/>
                    <a:pt x="0" y="22"/>
                    <a:pt x="0" y="22"/>
                  </a:cubicBezTo>
                  <a:cubicBezTo>
                    <a:pt x="63" y="0"/>
                    <a:pt x="63" y="0"/>
                    <a:pt x="63" y="0"/>
                  </a:cubicBezTo>
                  <a:cubicBezTo>
                    <a:pt x="63" y="2"/>
                    <a:pt x="64" y="3"/>
                    <a:pt x="64"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7"/>
            <p:cNvSpPr/>
            <p:nvPr/>
          </p:nvSpPr>
          <p:spPr bwMode="auto">
            <a:xfrm>
              <a:off x="3178" y="1875"/>
              <a:ext cx="25" cy="31"/>
            </a:xfrm>
            <a:custGeom>
              <a:avLst/>
              <a:gdLst>
                <a:gd name="T0" fmla="*/ 4 w 4"/>
                <a:gd name="T1" fmla="*/ 2 h 5"/>
                <a:gd name="T2" fmla="*/ 4 w 4"/>
                <a:gd name="T3" fmla="*/ 2 h 5"/>
                <a:gd name="T4" fmla="*/ 3 w 4"/>
                <a:gd name="T5" fmla="*/ 4 h 5"/>
                <a:gd name="T6" fmla="*/ 1 w 4"/>
                <a:gd name="T7" fmla="*/ 5 h 5"/>
                <a:gd name="T8" fmla="*/ 0 w 4"/>
                <a:gd name="T9" fmla="*/ 1 h 5"/>
                <a:gd name="T10" fmla="*/ 1 w 4"/>
                <a:gd name="T11" fmla="*/ 0 h 5"/>
                <a:gd name="T12" fmla="*/ 4 w 4"/>
                <a:gd name="T13" fmla="*/ 1 h 5"/>
                <a:gd name="T14" fmla="*/ 4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4" y="2"/>
                  </a:moveTo>
                  <a:cubicBezTo>
                    <a:pt x="4" y="2"/>
                    <a:pt x="4" y="2"/>
                    <a:pt x="4" y="2"/>
                  </a:cubicBezTo>
                  <a:cubicBezTo>
                    <a:pt x="4" y="3"/>
                    <a:pt x="4" y="4"/>
                    <a:pt x="3" y="4"/>
                  </a:cubicBezTo>
                  <a:cubicBezTo>
                    <a:pt x="1" y="5"/>
                    <a:pt x="1" y="5"/>
                    <a:pt x="1" y="5"/>
                  </a:cubicBezTo>
                  <a:cubicBezTo>
                    <a:pt x="1" y="3"/>
                    <a:pt x="0" y="2"/>
                    <a:pt x="0" y="1"/>
                  </a:cubicBezTo>
                  <a:cubicBezTo>
                    <a:pt x="1" y="0"/>
                    <a:pt x="1" y="0"/>
                    <a:pt x="1" y="0"/>
                  </a:cubicBezTo>
                  <a:cubicBezTo>
                    <a:pt x="2" y="0"/>
                    <a:pt x="3" y="0"/>
                    <a:pt x="4" y="1"/>
                  </a:cubicBezTo>
                  <a:cubicBezTo>
                    <a:pt x="4" y="1"/>
                    <a:pt x="4" y="2"/>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8"/>
            <p:cNvSpPr/>
            <p:nvPr/>
          </p:nvSpPr>
          <p:spPr bwMode="auto">
            <a:xfrm>
              <a:off x="3146" y="1716"/>
              <a:ext cx="57" cy="171"/>
            </a:xfrm>
            <a:custGeom>
              <a:avLst/>
              <a:gdLst>
                <a:gd name="T0" fmla="*/ 9 w 9"/>
                <a:gd name="T1" fmla="*/ 27 h 27"/>
                <a:gd name="T2" fmla="*/ 9 w 9"/>
                <a:gd name="T3" fmla="*/ 26 h 27"/>
                <a:gd name="T4" fmla="*/ 6 w 9"/>
                <a:gd name="T5" fmla="*/ 25 h 27"/>
                <a:gd name="T6" fmla="*/ 5 w 9"/>
                <a:gd name="T7" fmla="*/ 26 h 27"/>
                <a:gd name="T8" fmla="*/ 0 w 9"/>
                <a:gd name="T9" fmla="*/ 3 h 27"/>
                <a:gd name="T10" fmla="*/ 2 w 9"/>
                <a:gd name="T11" fmla="*/ 2 h 27"/>
                <a:gd name="T12" fmla="*/ 4 w 9"/>
                <a:gd name="T13" fmla="*/ 0 h 27"/>
                <a:gd name="T14" fmla="*/ 6 w 9"/>
                <a:gd name="T15" fmla="*/ 10 h 27"/>
                <a:gd name="T16" fmla="*/ 9 w 9"/>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7">
                  <a:moveTo>
                    <a:pt x="9" y="27"/>
                  </a:moveTo>
                  <a:cubicBezTo>
                    <a:pt x="9" y="27"/>
                    <a:pt x="9" y="26"/>
                    <a:pt x="9" y="26"/>
                  </a:cubicBezTo>
                  <a:cubicBezTo>
                    <a:pt x="8" y="25"/>
                    <a:pt x="7" y="25"/>
                    <a:pt x="6" y="25"/>
                  </a:cubicBezTo>
                  <a:cubicBezTo>
                    <a:pt x="5" y="26"/>
                    <a:pt x="5" y="26"/>
                    <a:pt x="5" y="26"/>
                  </a:cubicBezTo>
                  <a:cubicBezTo>
                    <a:pt x="3" y="17"/>
                    <a:pt x="2" y="10"/>
                    <a:pt x="0" y="3"/>
                  </a:cubicBezTo>
                  <a:cubicBezTo>
                    <a:pt x="2" y="2"/>
                    <a:pt x="2" y="2"/>
                    <a:pt x="2" y="2"/>
                  </a:cubicBezTo>
                  <a:cubicBezTo>
                    <a:pt x="3" y="2"/>
                    <a:pt x="4" y="1"/>
                    <a:pt x="4" y="0"/>
                  </a:cubicBezTo>
                  <a:cubicBezTo>
                    <a:pt x="4" y="3"/>
                    <a:pt x="5" y="7"/>
                    <a:pt x="6" y="10"/>
                  </a:cubicBezTo>
                  <a:cubicBezTo>
                    <a:pt x="7" y="15"/>
                    <a:pt x="8" y="21"/>
                    <a:pt x="9"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9"/>
            <p:cNvSpPr/>
            <p:nvPr/>
          </p:nvSpPr>
          <p:spPr bwMode="auto">
            <a:xfrm>
              <a:off x="2791" y="1881"/>
              <a:ext cx="393" cy="184"/>
            </a:xfrm>
            <a:custGeom>
              <a:avLst/>
              <a:gdLst>
                <a:gd name="T0" fmla="*/ 62 w 62"/>
                <a:gd name="T1" fmla="*/ 4 h 29"/>
                <a:gd name="T2" fmla="*/ 0 w 62"/>
                <a:gd name="T3" fmla="*/ 29 h 29"/>
                <a:gd name="T4" fmla="*/ 0 w 62"/>
                <a:gd name="T5" fmla="*/ 25 h 29"/>
                <a:gd name="T6" fmla="*/ 61 w 62"/>
                <a:gd name="T7" fmla="*/ 0 h 29"/>
                <a:gd name="T8" fmla="*/ 62 w 62"/>
                <a:gd name="T9" fmla="*/ 4 h 29"/>
              </a:gdLst>
              <a:ahLst/>
              <a:cxnLst>
                <a:cxn ang="0">
                  <a:pos x="T0" y="T1"/>
                </a:cxn>
                <a:cxn ang="0">
                  <a:pos x="T2" y="T3"/>
                </a:cxn>
                <a:cxn ang="0">
                  <a:pos x="T4" y="T5"/>
                </a:cxn>
                <a:cxn ang="0">
                  <a:pos x="T6" y="T7"/>
                </a:cxn>
                <a:cxn ang="0">
                  <a:pos x="T8" y="T9"/>
                </a:cxn>
              </a:cxnLst>
              <a:rect l="0" t="0" r="r" b="b"/>
              <a:pathLst>
                <a:path w="62" h="29">
                  <a:moveTo>
                    <a:pt x="62" y="4"/>
                  </a:moveTo>
                  <a:cubicBezTo>
                    <a:pt x="0" y="29"/>
                    <a:pt x="0" y="29"/>
                    <a:pt x="0" y="29"/>
                  </a:cubicBezTo>
                  <a:cubicBezTo>
                    <a:pt x="0" y="25"/>
                    <a:pt x="0" y="25"/>
                    <a:pt x="0" y="25"/>
                  </a:cubicBezTo>
                  <a:cubicBezTo>
                    <a:pt x="61" y="0"/>
                    <a:pt x="61" y="0"/>
                    <a:pt x="61" y="0"/>
                  </a:cubicBezTo>
                  <a:cubicBezTo>
                    <a:pt x="61" y="1"/>
                    <a:pt x="62" y="2"/>
                    <a:pt x="62"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0"/>
            <p:cNvSpPr/>
            <p:nvPr/>
          </p:nvSpPr>
          <p:spPr bwMode="auto">
            <a:xfrm>
              <a:off x="2765" y="1735"/>
              <a:ext cx="413" cy="305"/>
            </a:xfrm>
            <a:custGeom>
              <a:avLst/>
              <a:gdLst>
                <a:gd name="T0" fmla="*/ 65 w 65"/>
                <a:gd name="T1" fmla="*/ 23 h 48"/>
                <a:gd name="T2" fmla="*/ 4 w 65"/>
                <a:gd name="T3" fmla="*/ 48 h 48"/>
                <a:gd name="T4" fmla="*/ 0 w 65"/>
                <a:gd name="T5" fmla="*/ 26 h 48"/>
                <a:gd name="T6" fmla="*/ 60 w 65"/>
                <a:gd name="T7" fmla="*/ 0 h 48"/>
                <a:gd name="T8" fmla="*/ 65 w 65"/>
                <a:gd name="T9" fmla="*/ 23 h 48"/>
              </a:gdLst>
              <a:ahLst/>
              <a:cxnLst>
                <a:cxn ang="0">
                  <a:pos x="T0" y="T1"/>
                </a:cxn>
                <a:cxn ang="0">
                  <a:pos x="T2" y="T3"/>
                </a:cxn>
                <a:cxn ang="0">
                  <a:pos x="T4" y="T5"/>
                </a:cxn>
                <a:cxn ang="0">
                  <a:pos x="T6" y="T7"/>
                </a:cxn>
                <a:cxn ang="0">
                  <a:pos x="T8" y="T9"/>
                </a:cxn>
              </a:cxnLst>
              <a:rect l="0" t="0" r="r" b="b"/>
              <a:pathLst>
                <a:path w="65" h="48">
                  <a:moveTo>
                    <a:pt x="65" y="23"/>
                  </a:moveTo>
                  <a:cubicBezTo>
                    <a:pt x="4" y="48"/>
                    <a:pt x="4" y="48"/>
                    <a:pt x="4" y="48"/>
                  </a:cubicBezTo>
                  <a:cubicBezTo>
                    <a:pt x="0" y="26"/>
                    <a:pt x="0" y="26"/>
                    <a:pt x="0" y="26"/>
                  </a:cubicBezTo>
                  <a:cubicBezTo>
                    <a:pt x="60" y="0"/>
                    <a:pt x="60" y="0"/>
                    <a:pt x="60" y="0"/>
                  </a:cubicBezTo>
                  <a:cubicBezTo>
                    <a:pt x="62" y="7"/>
                    <a:pt x="63" y="14"/>
                    <a:pt x="65" y="23"/>
                  </a:cubicBezTo>
                  <a:close/>
                </a:path>
              </a:pathLst>
            </a:custGeom>
            <a:solidFill>
              <a:srgbClr val="A77F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1"/>
            <p:cNvSpPr/>
            <p:nvPr/>
          </p:nvSpPr>
          <p:spPr bwMode="auto">
            <a:xfrm>
              <a:off x="3146" y="1703"/>
              <a:ext cx="25" cy="32"/>
            </a:xfrm>
            <a:custGeom>
              <a:avLst/>
              <a:gdLst>
                <a:gd name="T0" fmla="*/ 3 w 4"/>
                <a:gd name="T1" fmla="*/ 2 h 5"/>
                <a:gd name="T2" fmla="*/ 4 w 4"/>
                <a:gd name="T3" fmla="*/ 2 h 5"/>
                <a:gd name="T4" fmla="*/ 2 w 4"/>
                <a:gd name="T5" fmla="*/ 4 h 5"/>
                <a:gd name="T6" fmla="*/ 0 w 4"/>
                <a:gd name="T7" fmla="*/ 5 h 5"/>
                <a:gd name="T8" fmla="*/ 0 w 4"/>
                <a:gd name="T9" fmla="*/ 1 h 5"/>
                <a:gd name="T10" fmla="*/ 1 w 4"/>
                <a:gd name="T11" fmla="*/ 1 h 5"/>
                <a:gd name="T12" fmla="*/ 3 w 4"/>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2"/>
                  </a:moveTo>
                  <a:cubicBezTo>
                    <a:pt x="4" y="2"/>
                    <a:pt x="4" y="2"/>
                    <a:pt x="4" y="2"/>
                  </a:cubicBezTo>
                  <a:cubicBezTo>
                    <a:pt x="4" y="3"/>
                    <a:pt x="3" y="4"/>
                    <a:pt x="2" y="4"/>
                  </a:cubicBezTo>
                  <a:cubicBezTo>
                    <a:pt x="0" y="5"/>
                    <a:pt x="0" y="5"/>
                    <a:pt x="0" y="5"/>
                  </a:cubicBezTo>
                  <a:cubicBezTo>
                    <a:pt x="0" y="4"/>
                    <a:pt x="0" y="2"/>
                    <a:pt x="0" y="1"/>
                  </a:cubicBezTo>
                  <a:cubicBezTo>
                    <a:pt x="1" y="1"/>
                    <a:pt x="1" y="1"/>
                    <a:pt x="1" y="1"/>
                  </a:cubicBezTo>
                  <a:cubicBezTo>
                    <a:pt x="2" y="0"/>
                    <a:pt x="3" y="1"/>
                    <a:pt x="3"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2"/>
            <p:cNvSpPr/>
            <p:nvPr/>
          </p:nvSpPr>
          <p:spPr bwMode="auto">
            <a:xfrm>
              <a:off x="2721" y="1550"/>
              <a:ext cx="444" cy="344"/>
            </a:xfrm>
            <a:custGeom>
              <a:avLst/>
              <a:gdLst>
                <a:gd name="T0" fmla="*/ 70 w 70"/>
                <a:gd name="T1" fmla="*/ 26 h 54"/>
                <a:gd name="T2" fmla="*/ 68 w 70"/>
                <a:gd name="T3" fmla="*/ 25 h 54"/>
                <a:gd name="T4" fmla="*/ 67 w 70"/>
                <a:gd name="T5" fmla="*/ 25 h 54"/>
                <a:gd name="T6" fmla="*/ 62 w 70"/>
                <a:gd name="T7" fmla="*/ 5 h 54"/>
                <a:gd name="T8" fmla="*/ 4 w 70"/>
                <a:gd name="T9" fmla="*/ 39 h 54"/>
                <a:gd name="T10" fmla="*/ 6 w 70"/>
                <a:gd name="T11" fmla="*/ 52 h 54"/>
                <a:gd name="T12" fmla="*/ 4 w 70"/>
                <a:gd name="T13" fmla="*/ 53 h 54"/>
                <a:gd name="T14" fmla="*/ 3 w 70"/>
                <a:gd name="T15" fmla="*/ 54 h 54"/>
                <a:gd name="T16" fmla="*/ 0 w 70"/>
                <a:gd name="T17" fmla="*/ 39 h 54"/>
                <a:gd name="T18" fmla="*/ 1 w 70"/>
                <a:gd name="T19" fmla="*/ 37 h 54"/>
                <a:gd name="T20" fmla="*/ 63 w 70"/>
                <a:gd name="T21" fmla="*/ 0 h 54"/>
                <a:gd name="T22" fmla="*/ 65 w 70"/>
                <a:gd name="T23" fmla="*/ 0 h 54"/>
                <a:gd name="T24" fmla="*/ 66 w 70"/>
                <a:gd name="T25" fmla="*/ 2 h 54"/>
                <a:gd name="T26" fmla="*/ 70 w 70"/>
                <a:gd name="T27"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4">
                  <a:moveTo>
                    <a:pt x="70" y="26"/>
                  </a:moveTo>
                  <a:cubicBezTo>
                    <a:pt x="70" y="25"/>
                    <a:pt x="69" y="24"/>
                    <a:pt x="68" y="25"/>
                  </a:cubicBezTo>
                  <a:cubicBezTo>
                    <a:pt x="67" y="25"/>
                    <a:pt x="67" y="25"/>
                    <a:pt x="67" y="25"/>
                  </a:cubicBezTo>
                  <a:cubicBezTo>
                    <a:pt x="65" y="16"/>
                    <a:pt x="63" y="9"/>
                    <a:pt x="62" y="5"/>
                  </a:cubicBezTo>
                  <a:cubicBezTo>
                    <a:pt x="4" y="39"/>
                    <a:pt x="4" y="39"/>
                    <a:pt x="4" y="39"/>
                  </a:cubicBezTo>
                  <a:cubicBezTo>
                    <a:pt x="6" y="52"/>
                    <a:pt x="6" y="52"/>
                    <a:pt x="6" y="52"/>
                  </a:cubicBezTo>
                  <a:cubicBezTo>
                    <a:pt x="4" y="53"/>
                    <a:pt x="4" y="53"/>
                    <a:pt x="4" y="53"/>
                  </a:cubicBezTo>
                  <a:cubicBezTo>
                    <a:pt x="3" y="53"/>
                    <a:pt x="3" y="54"/>
                    <a:pt x="3" y="54"/>
                  </a:cubicBezTo>
                  <a:cubicBezTo>
                    <a:pt x="0" y="39"/>
                    <a:pt x="0" y="39"/>
                    <a:pt x="0" y="39"/>
                  </a:cubicBezTo>
                  <a:cubicBezTo>
                    <a:pt x="0" y="38"/>
                    <a:pt x="1" y="37"/>
                    <a:pt x="1" y="37"/>
                  </a:cubicBezTo>
                  <a:cubicBezTo>
                    <a:pt x="63" y="0"/>
                    <a:pt x="63" y="0"/>
                    <a:pt x="63" y="0"/>
                  </a:cubicBezTo>
                  <a:cubicBezTo>
                    <a:pt x="63" y="0"/>
                    <a:pt x="64" y="0"/>
                    <a:pt x="65" y="0"/>
                  </a:cubicBezTo>
                  <a:cubicBezTo>
                    <a:pt x="65" y="1"/>
                    <a:pt x="66" y="1"/>
                    <a:pt x="66" y="2"/>
                  </a:cubicBezTo>
                  <a:cubicBezTo>
                    <a:pt x="66" y="2"/>
                    <a:pt x="68" y="11"/>
                    <a:pt x="70"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3"/>
            <p:cNvSpPr/>
            <p:nvPr/>
          </p:nvSpPr>
          <p:spPr bwMode="auto">
            <a:xfrm>
              <a:off x="2759" y="1709"/>
              <a:ext cx="387" cy="191"/>
            </a:xfrm>
            <a:custGeom>
              <a:avLst/>
              <a:gdLst>
                <a:gd name="T0" fmla="*/ 61 w 61"/>
                <a:gd name="T1" fmla="*/ 4 h 30"/>
                <a:gd name="T2" fmla="*/ 1 w 61"/>
                <a:gd name="T3" fmla="*/ 30 h 30"/>
                <a:gd name="T4" fmla="*/ 0 w 61"/>
                <a:gd name="T5" fmla="*/ 27 h 30"/>
                <a:gd name="T6" fmla="*/ 61 w 61"/>
                <a:gd name="T7" fmla="*/ 0 h 30"/>
                <a:gd name="T8" fmla="*/ 61 w 61"/>
                <a:gd name="T9" fmla="*/ 4 h 30"/>
              </a:gdLst>
              <a:ahLst/>
              <a:cxnLst>
                <a:cxn ang="0">
                  <a:pos x="T0" y="T1"/>
                </a:cxn>
                <a:cxn ang="0">
                  <a:pos x="T2" y="T3"/>
                </a:cxn>
                <a:cxn ang="0">
                  <a:pos x="T4" y="T5"/>
                </a:cxn>
                <a:cxn ang="0">
                  <a:pos x="T6" y="T7"/>
                </a:cxn>
                <a:cxn ang="0">
                  <a:pos x="T8" y="T9"/>
                </a:cxn>
              </a:cxnLst>
              <a:rect l="0" t="0" r="r" b="b"/>
              <a:pathLst>
                <a:path w="61" h="30">
                  <a:moveTo>
                    <a:pt x="61" y="4"/>
                  </a:moveTo>
                  <a:cubicBezTo>
                    <a:pt x="1" y="30"/>
                    <a:pt x="1" y="30"/>
                    <a:pt x="1" y="30"/>
                  </a:cubicBezTo>
                  <a:cubicBezTo>
                    <a:pt x="0" y="27"/>
                    <a:pt x="0" y="27"/>
                    <a:pt x="0" y="27"/>
                  </a:cubicBezTo>
                  <a:cubicBezTo>
                    <a:pt x="61" y="0"/>
                    <a:pt x="61" y="0"/>
                    <a:pt x="61" y="0"/>
                  </a:cubicBezTo>
                  <a:cubicBezTo>
                    <a:pt x="61" y="1"/>
                    <a:pt x="61" y="3"/>
                    <a:pt x="61"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4"/>
            <p:cNvSpPr/>
            <p:nvPr/>
          </p:nvSpPr>
          <p:spPr bwMode="auto">
            <a:xfrm>
              <a:off x="2879" y="2714"/>
              <a:ext cx="26" cy="25"/>
            </a:xfrm>
            <a:custGeom>
              <a:avLst/>
              <a:gdLst>
                <a:gd name="T0" fmla="*/ 3 w 4"/>
                <a:gd name="T1" fmla="*/ 0 h 4"/>
                <a:gd name="T2" fmla="*/ 4 w 4"/>
                <a:gd name="T3" fmla="*/ 4 h 4"/>
                <a:gd name="T4" fmla="*/ 1 w 4"/>
                <a:gd name="T5" fmla="*/ 4 h 4"/>
                <a:gd name="T6" fmla="*/ 0 w 4"/>
                <a:gd name="T7" fmla="*/ 2 h 4"/>
                <a:gd name="T8" fmla="*/ 0 w 4"/>
                <a:gd name="T9" fmla="*/ 1 h 4"/>
                <a:gd name="T10" fmla="*/ 2 w 4"/>
                <a:gd name="T11" fmla="*/ 0 h 4"/>
                <a:gd name="T12" fmla="*/ 2 w 4"/>
                <a:gd name="T13" fmla="*/ 0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4" y="4"/>
                    <a:pt x="4" y="4"/>
                    <a:pt x="4" y="4"/>
                  </a:cubicBezTo>
                  <a:cubicBezTo>
                    <a:pt x="1" y="4"/>
                    <a:pt x="1" y="4"/>
                    <a:pt x="1" y="4"/>
                  </a:cubicBezTo>
                  <a:cubicBezTo>
                    <a:pt x="0" y="4"/>
                    <a:pt x="0" y="3"/>
                    <a:pt x="0" y="2"/>
                  </a:cubicBezTo>
                  <a:cubicBezTo>
                    <a:pt x="0" y="2"/>
                    <a:pt x="0" y="2"/>
                    <a:pt x="0" y="1"/>
                  </a:cubicBezTo>
                  <a:cubicBezTo>
                    <a:pt x="0" y="1"/>
                    <a:pt x="1" y="0"/>
                    <a:pt x="2" y="0"/>
                  </a:cubicBezTo>
                  <a:cubicBezTo>
                    <a:pt x="2" y="0"/>
                    <a:pt x="2" y="0"/>
                    <a:pt x="2" y="0"/>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5"/>
            <p:cNvSpPr/>
            <p:nvPr/>
          </p:nvSpPr>
          <p:spPr bwMode="auto">
            <a:xfrm>
              <a:off x="2860" y="2625"/>
              <a:ext cx="38" cy="102"/>
            </a:xfrm>
            <a:custGeom>
              <a:avLst/>
              <a:gdLst>
                <a:gd name="T0" fmla="*/ 4 w 6"/>
                <a:gd name="T1" fmla="*/ 2 h 16"/>
                <a:gd name="T2" fmla="*/ 6 w 6"/>
                <a:gd name="T3" fmla="*/ 14 h 16"/>
                <a:gd name="T4" fmla="*/ 5 w 6"/>
                <a:gd name="T5" fmla="*/ 14 h 16"/>
                <a:gd name="T6" fmla="*/ 5 w 6"/>
                <a:gd name="T7" fmla="*/ 14 h 16"/>
                <a:gd name="T8" fmla="*/ 3 w 6"/>
                <a:gd name="T9" fmla="*/ 15 h 16"/>
                <a:gd name="T10" fmla="*/ 3 w 6"/>
                <a:gd name="T11" fmla="*/ 16 h 16"/>
                <a:gd name="T12" fmla="*/ 3 w 6"/>
                <a:gd name="T13" fmla="*/ 16 h 16"/>
                <a:gd name="T14" fmla="*/ 0 w 6"/>
                <a:gd name="T15" fmla="*/ 0 h 16"/>
                <a:gd name="T16" fmla="*/ 1 w 6"/>
                <a:gd name="T17" fmla="*/ 1 h 16"/>
                <a:gd name="T18" fmla="*/ 4 w 6"/>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6">
                  <a:moveTo>
                    <a:pt x="4" y="2"/>
                  </a:moveTo>
                  <a:cubicBezTo>
                    <a:pt x="6" y="14"/>
                    <a:pt x="6" y="14"/>
                    <a:pt x="6" y="14"/>
                  </a:cubicBezTo>
                  <a:cubicBezTo>
                    <a:pt x="5" y="14"/>
                    <a:pt x="5" y="14"/>
                    <a:pt x="5" y="14"/>
                  </a:cubicBezTo>
                  <a:cubicBezTo>
                    <a:pt x="5" y="14"/>
                    <a:pt x="5" y="14"/>
                    <a:pt x="5" y="14"/>
                  </a:cubicBezTo>
                  <a:cubicBezTo>
                    <a:pt x="4" y="14"/>
                    <a:pt x="3" y="15"/>
                    <a:pt x="3" y="15"/>
                  </a:cubicBezTo>
                  <a:cubicBezTo>
                    <a:pt x="3" y="16"/>
                    <a:pt x="3" y="16"/>
                    <a:pt x="3" y="16"/>
                  </a:cubicBezTo>
                  <a:cubicBezTo>
                    <a:pt x="3" y="16"/>
                    <a:pt x="3" y="16"/>
                    <a:pt x="3" y="16"/>
                  </a:cubicBezTo>
                  <a:cubicBezTo>
                    <a:pt x="0" y="0"/>
                    <a:pt x="0" y="0"/>
                    <a:pt x="0" y="0"/>
                  </a:cubicBezTo>
                  <a:cubicBezTo>
                    <a:pt x="0" y="1"/>
                    <a:pt x="1" y="1"/>
                    <a:pt x="1" y="1"/>
                  </a:cubicBezTo>
                  <a:lnTo>
                    <a:pt x="4"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6"/>
            <p:cNvSpPr/>
            <p:nvPr/>
          </p:nvSpPr>
          <p:spPr bwMode="auto">
            <a:xfrm>
              <a:off x="2860" y="2606"/>
              <a:ext cx="26" cy="32"/>
            </a:xfrm>
            <a:custGeom>
              <a:avLst/>
              <a:gdLst>
                <a:gd name="T0" fmla="*/ 3 w 4"/>
                <a:gd name="T1" fmla="*/ 1 h 5"/>
                <a:gd name="T2" fmla="*/ 4 w 4"/>
                <a:gd name="T3" fmla="*/ 5 h 5"/>
                <a:gd name="T4" fmla="*/ 1 w 4"/>
                <a:gd name="T5" fmla="*/ 4 h 5"/>
                <a:gd name="T6" fmla="*/ 0 w 4"/>
                <a:gd name="T7" fmla="*/ 3 h 5"/>
                <a:gd name="T8" fmla="*/ 0 w 4"/>
                <a:gd name="T9" fmla="*/ 2 h 5"/>
                <a:gd name="T10" fmla="*/ 0 w 4"/>
                <a:gd name="T11" fmla="*/ 2 h 5"/>
                <a:gd name="T12" fmla="*/ 2 w 4"/>
                <a:gd name="T13" fmla="*/ 0 h 5"/>
                <a:gd name="T14" fmla="*/ 2 w 4"/>
                <a:gd name="T15" fmla="*/ 0 h 5"/>
                <a:gd name="T16" fmla="*/ 3 w 4"/>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3" y="1"/>
                  </a:moveTo>
                  <a:cubicBezTo>
                    <a:pt x="4" y="5"/>
                    <a:pt x="4" y="5"/>
                    <a:pt x="4" y="5"/>
                  </a:cubicBezTo>
                  <a:cubicBezTo>
                    <a:pt x="1" y="4"/>
                    <a:pt x="1" y="4"/>
                    <a:pt x="1" y="4"/>
                  </a:cubicBezTo>
                  <a:cubicBezTo>
                    <a:pt x="1" y="4"/>
                    <a:pt x="0" y="4"/>
                    <a:pt x="0" y="3"/>
                  </a:cubicBezTo>
                  <a:cubicBezTo>
                    <a:pt x="0" y="3"/>
                    <a:pt x="0" y="2"/>
                    <a:pt x="0" y="2"/>
                  </a:cubicBezTo>
                  <a:cubicBezTo>
                    <a:pt x="0" y="2"/>
                    <a:pt x="0" y="2"/>
                    <a:pt x="0" y="2"/>
                  </a:cubicBezTo>
                  <a:cubicBezTo>
                    <a:pt x="0" y="1"/>
                    <a:pt x="1" y="0"/>
                    <a:pt x="2" y="0"/>
                  </a:cubicBezTo>
                  <a:cubicBezTo>
                    <a:pt x="2" y="0"/>
                    <a:pt x="2" y="0"/>
                    <a:pt x="2" y="0"/>
                  </a:cubicBez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7"/>
            <p:cNvSpPr/>
            <p:nvPr/>
          </p:nvSpPr>
          <p:spPr bwMode="auto">
            <a:xfrm>
              <a:off x="2841" y="2529"/>
              <a:ext cx="38" cy="89"/>
            </a:xfrm>
            <a:custGeom>
              <a:avLst/>
              <a:gdLst>
                <a:gd name="T0" fmla="*/ 4 w 6"/>
                <a:gd name="T1" fmla="*/ 1 h 14"/>
                <a:gd name="T2" fmla="*/ 6 w 6"/>
                <a:gd name="T3" fmla="*/ 13 h 14"/>
                <a:gd name="T4" fmla="*/ 5 w 6"/>
                <a:gd name="T5" fmla="*/ 12 h 14"/>
                <a:gd name="T6" fmla="*/ 5 w 6"/>
                <a:gd name="T7" fmla="*/ 12 h 14"/>
                <a:gd name="T8" fmla="*/ 3 w 6"/>
                <a:gd name="T9" fmla="*/ 14 h 14"/>
                <a:gd name="T10" fmla="*/ 3 w 6"/>
                <a:gd name="T11" fmla="*/ 14 h 14"/>
                <a:gd name="T12" fmla="*/ 0 w 6"/>
                <a:gd name="T13" fmla="*/ 0 h 14"/>
                <a:gd name="T14" fmla="*/ 2 w 6"/>
                <a:gd name="T15" fmla="*/ 1 h 14"/>
                <a:gd name="T16" fmla="*/ 4 w 6"/>
                <a:gd name="T1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4">
                  <a:moveTo>
                    <a:pt x="4" y="1"/>
                  </a:moveTo>
                  <a:cubicBezTo>
                    <a:pt x="6" y="13"/>
                    <a:pt x="6" y="13"/>
                    <a:pt x="6" y="13"/>
                  </a:cubicBezTo>
                  <a:cubicBezTo>
                    <a:pt x="5" y="12"/>
                    <a:pt x="5" y="12"/>
                    <a:pt x="5" y="12"/>
                  </a:cubicBezTo>
                  <a:cubicBezTo>
                    <a:pt x="5" y="12"/>
                    <a:pt x="5" y="12"/>
                    <a:pt x="5" y="12"/>
                  </a:cubicBezTo>
                  <a:cubicBezTo>
                    <a:pt x="4" y="12"/>
                    <a:pt x="3" y="13"/>
                    <a:pt x="3" y="14"/>
                  </a:cubicBezTo>
                  <a:cubicBezTo>
                    <a:pt x="3" y="14"/>
                    <a:pt x="3" y="14"/>
                    <a:pt x="3" y="14"/>
                  </a:cubicBezTo>
                  <a:cubicBezTo>
                    <a:pt x="0" y="0"/>
                    <a:pt x="0" y="0"/>
                    <a:pt x="0" y="0"/>
                  </a:cubicBezTo>
                  <a:cubicBezTo>
                    <a:pt x="1" y="0"/>
                    <a:pt x="1" y="1"/>
                    <a:pt x="2" y="1"/>
                  </a:cubicBez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38"/>
            <p:cNvSpPr/>
            <p:nvPr/>
          </p:nvSpPr>
          <p:spPr bwMode="auto">
            <a:xfrm>
              <a:off x="2841" y="2510"/>
              <a:ext cx="26" cy="26"/>
            </a:xfrm>
            <a:custGeom>
              <a:avLst/>
              <a:gdLst>
                <a:gd name="T0" fmla="*/ 4 w 4"/>
                <a:gd name="T1" fmla="*/ 4 h 4"/>
                <a:gd name="T2" fmla="*/ 2 w 4"/>
                <a:gd name="T3" fmla="*/ 4 h 4"/>
                <a:gd name="T4" fmla="*/ 0 w 4"/>
                <a:gd name="T5" fmla="*/ 3 h 4"/>
                <a:gd name="T6" fmla="*/ 0 w 4"/>
                <a:gd name="T7" fmla="*/ 2 h 4"/>
                <a:gd name="T8" fmla="*/ 2 w 4"/>
                <a:gd name="T9" fmla="*/ 0 h 4"/>
                <a:gd name="T10" fmla="*/ 4 w 4"/>
                <a:gd name="T11" fmla="*/ 0 h 4"/>
                <a:gd name="T12" fmla="*/ 4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4"/>
                  </a:moveTo>
                  <a:cubicBezTo>
                    <a:pt x="2" y="4"/>
                    <a:pt x="2" y="4"/>
                    <a:pt x="2" y="4"/>
                  </a:cubicBezTo>
                  <a:cubicBezTo>
                    <a:pt x="1" y="4"/>
                    <a:pt x="1" y="3"/>
                    <a:pt x="0" y="3"/>
                  </a:cubicBezTo>
                  <a:cubicBezTo>
                    <a:pt x="0" y="2"/>
                    <a:pt x="0" y="2"/>
                    <a:pt x="0" y="2"/>
                  </a:cubicBezTo>
                  <a:cubicBezTo>
                    <a:pt x="0" y="1"/>
                    <a:pt x="1" y="0"/>
                    <a:pt x="2" y="0"/>
                  </a:cubicBezTo>
                  <a:cubicBezTo>
                    <a:pt x="4" y="0"/>
                    <a:pt x="4" y="0"/>
                    <a:pt x="4" y="0"/>
                  </a:cubicBezTo>
                  <a:lnTo>
                    <a:pt x="4"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39"/>
            <p:cNvSpPr/>
            <p:nvPr/>
          </p:nvSpPr>
          <p:spPr bwMode="auto">
            <a:xfrm>
              <a:off x="2829" y="2421"/>
              <a:ext cx="38" cy="108"/>
            </a:xfrm>
            <a:custGeom>
              <a:avLst/>
              <a:gdLst>
                <a:gd name="T0" fmla="*/ 4 w 6"/>
                <a:gd name="T1" fmla="*/ 1 h 17"/>
                <a:gd name="T2" fmla="*/ 6 w 6"/>
                <a:gd name="T3" fmla="*/ 14 h 17"/>
                <a:gd name="T4" fmla="*/ 4 w 6"/>
                <a:gd name="T5" fmla="*/ 14 h 17"/>
                <a:gd name="T6" fmla="*/ 2 w 6"/>
                <a:gd name="T7" fmla="*/ 16 h 17"/>
                <a:gd name="T8" fmla="*/ 2 w 6"/>
                <a:gd name="T9" fmla="*/ 17 h 17"/>
                <a:gd name="T10" fmla="*/ 0 w 6"/>
                <a:gd name="T11" fmla="*/ 0 h 17"/>
                <a:gd name="T12" fmla="*/ 1 w 6"/>
                <a:gd name="T13" fmla="*/ 1 h 17"/>
                <a:gd name="T14" fmla="*/ 2 w 6"/>
                <a:gd name="T15" fmla="*/ 1 h 17"/>
                <a:gd name="T16" fmla="*/ 4 w 6"/>
                <a:gd name="T1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7">
                  <a:moveTo>
                    <a:pt x="4" y="1"/>
                  </a:moveTo>
                  <a:cubicBezTo>
                    <a:pt x="6" y="14"/>
                    <a:pt x="6" y="14"/>
                    <a:pt x="6" y="14"/>
                  </a:cubicBezTo>
                  <a:cubicBezTo>
                    <a:pt x="4" y="14"/>
                    <a:pt x="4" y="14"/>
                    <a:pt x="4" y="14"/>
                  </a:cubicBezTo>
                  <a:cubicBezTo>
                    <a:pt x="3" y="14"/>
                    <a:pt x="2" y="15"/>
                    <a:pt x="2" y="16"/>
                  </a:cubicBezTo>
                  <a:cubicBezTo>
                    <a:pt x="2" y="16"/>
                    <a:pt x="2" y="16"/>
                    <a:pt x="2" y="17"/>
                  </a:cubicBezTo>
                  <a:cubicBezTo>
                    <a:pt x="0" y="0"/>
                    <a:pt x="0" y="0"/>
                    <a:pt x="0" y="0"/>
                  </a:cubicBezTo>
                  <a:cubicBezTo>
                    <a:pt x="0" y="1"/>
                    <a:pt x="1" y="1"/>
                    <a:pt x="1" y="1"/>
                  </a:cubicBezTo>
                  <a:cubicBezTo>
                    <a:pt x="2" y="1"/>
                    <a:pt x="2" y="1"/>
                    <a:pt x="2" y="1"/>
                  </a:cubicBez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40"/>
            <p:cNvSpPr/>
            <p:nvPr/>
          </p:nvSpPr>
          <p:spPr bwMode="auto">
            <a:xfrm>
              <a:off x="2829" y="2402"/>
              <a:ext cx="25" cy="26"/>
            </a:xfrm>
            <a:custGeom>
              <a:avLst/>
              <a:gdLst>
                <a:gd name="T0" fmla="*/ 3 w 4"/>
                <a:gd name="T1" fmla="*/ 0 h 4"/>
                <a:gd name="T2" fmla="*/ 4 w 4"/>
                <a:gd name="T3" fmla="*/ 4 h 4"/>
                <a:gd name="T4" fmla="*/ 2 w 4"/>
                <a:gd name="T5" fmla="*/ 4 h 4"/>
                <a:gd name="T6" fmla="*/ 1 w 4"/>
                <a:gd name="T7" fmla="*/ 4 h 4"/>
                <a:gd name="T8" fmla="*/ 0 w 4"/>
                <a:gd name="T9" fmla="*/ 3 h 4"/>
                <a:gd name="T10" fmla="*/ 0 w 4"/>
                <a:gd name="T11" fmla="*/ 3 h 4"/>
                <a:gd name="T12" fmla="*/ 1 w 4"/>
                <a:gd name="T13" fmla="*/ 1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4" y="4"/>
                    <a:pt x="4" y="4"/>
                    <a:pt x="4" y="4"/>
                  </a:cubicBezTo>
                  <a:cubicBezTo>
                    <a:pt x="2" y="4"/>
                    <a:pt x="2" y="4"/>
                    <a:pt x="2" y="4"/>
                  </a:cubicBezTo>
                  <a:cubicBezTo>
                    <a:pt x="2" y="4"/>
                    <a:pt x="2" y="4"/>
                    <a:pt x="1" y="4"/>
                  </a:cubicBezTo>
                  <a:cubicBezTo>
                    <a:pt x="1" y="4"/>
                    <a:pt x="0" y="4"/>
                    <a:pt x="0" y="3"/>
                  </a:cubicBezTo>
                  <a:cubicBezTo>
                    <a:pt x="0" y="3"/>
                    <a:pt x="0" y="3"/>
                    <a:pt x="0" y="3"/>
                  </a:cubicBezTo>
                  <a:cubicBezTo>
                    <a:pt x="0" y="2"/>
                    <a:pt x="0" y="1"/>
                    <a:pt x="1"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41"/>
            <p:cNvSpPr/>
            <p:nvPr/>
          </p:nvSpPr>
          <p:spPr bwMode="auto">
            <a:xfrm>
              <a:off x="2810" y="2313"/>
              <a:ext cx="38" cy="108"/>
            </a:xfrm>
            <a:custGeom>
              <a:avLst/>
              <a:gdLst>
                <a:gd name="T0" fmla="*/ 4 w 6"/>
                <a:gd name="T1" fmla="*/ 1 h 17"/>
                <a:gd name="T2" fmla="*/ 6 w 6"/>
                <a:gd name="T3" fmla="*/ 14 h 17"/>
                <a:gd name="T4" fmla="*/ 4 w 6"/>
                <a:gd name="T5" fmla="*/ 15 h 17"/>
                <a:gd name="T6" fmla="*/ 3 w 6"/>
                <a:gd name="T7" fmla="*/ 17 h 17"/>
                <a:gd name="T8" fmla="*/ 0 w 6"/>
                <a:gd name="T9" fmla="*/ 0 h 17"/>
                <a:gd name="T10" fmla="*/ 2 w 6"/>
                <a:gd name="T11" fmla="*/ 1 h 17"/>
                <a:gd name="T12" fmla="*/ 2 w 6"/>
                <a:gd name="T13" fmla="*/ 1 h 17"/>
                <a:gd name="T14" fmla="*/ 4 w 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4" y="1"/>
                  </a:moveTo>
                  <a:cubicBezTo>
                    <a:pt x="6" y="14"/>
                    <a:pt x="6" y="14"/>
                    <a:pt x="6" y="14"/>
                  </a:cubicBezTo>
                  <a:cubicBezTo>
                    <a:pt x="4" y="15"/>
                    <a:pt x="4" y="15"/>
                    <a:pt x="4" y="15"/>
                  </a:cubicBezTo>
                  <a:cubicBezTo>
                    <a:pt x="3" y="15"/>
                    <a:pt x="3" y="16"/>
                    <a:pt x="3" y="17"/>
                  </a:cubicBezTo>
                  <a:cubicBezTo>
                    <a:pt x="0" y="0"/>
                    <a:pt x="0" y="0"/>
                    <a:pt x="0" y="0"/>
                  </a:cubicBezTo>
                  <a:cubicBezTo>
                    <a:pt x="0" y="1"/>
                    <a:pt x="1" y="1"/>
                    <a:pt x="2" y="1"/>
                  </a:cubicBezTo>
                  <a:cubicBezTo>
                    <a:pt x="2" y="1"/>
                    <a:pt x="2" y="1"/>
                    <a:pt x="2" y="1"/>
                  </a:cubicBezTo>
                  <a:cubicBezTo>
                    <a:pt x="2" y="1"/>
                    <a:pt x="3"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42"/>
            <p:cNvSpPr/>
            <p:nvPr/>
          </p:nvSpPr>
          <p:spPr bwMode="auto">
            <a:xfrm>
              <a:off x="2810" y="2294"/>
              <a:ext cx="25" cy="26"/>
            </a:xfrm>
            <a:custGeom>
              <a:avLst/>
              <a:gdLst>
                <a:gd name="T0" fmla="*/ 3 w 4"/>
                <a:gd name="T1" fmla="*/ 0 h 4"/>
                <a:gd name="T2" fmla="*/ 4 w 4"/>
                <a:gd name="T3" fmla="*/ 4 h 4"/>
                <a:gd name="T4" fmla="*/ 2 w 4"/>
                <a:gd name="T5" fmla="*/ 4 h 4"/>
                <a:gd name="T6" fmla="*/ 2 w 4"/>
                <a:gd name="T7" fmla="*/ 4 h 4"/>
                <a:gd name="T8" fmla="*/ 0 w 4"/>
                <a:gd name="T9" fmla="*/ 3 h 4"/>
                <a:gd name="T10" fmla="*/ 1 w 4"/>
                <a:gd name="T11" fmla="*/ 1 h 4"/>
                <a:gd name="T12" fmla="*/ 3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0"/>
                  </a:moveTo>
                  <a:cubicBezTo>
                    <a:pt x="4" y="4"/>
                    <a:pt x="4" y="4"/>
                    <a:pt x="4" y="4"/>
                  </a:cubicBezTo>
                  <a:cubicBezTo>
                    <a:pt x="3" y="4"/>
                    <a:pt x="2" y="4"/>
                    <a:pt x="2" y="4"/>
                  </a:cubicBezTo>
                  <a:cubicBezTo>
                    <a:pt x="2" y="4"/>
                    <a:pt x="2" y="4"/>
                    <a:pt x="2" y="4"/>
                  </a:cubicBezTo>
                  <a:cubicBezTo>
                    <a:pt x="1" y="4"/>
                    <a:pt x="0" y="4"/>
                    <a:pt x="0" y="3"/>
                  </a:cubicBezTo>
                  <a:cubicBezTo>
                    <a:pt x="0" y="2"/>
                    <a:pt x="0" y="1"/>
                    <a:pt x="1" y="1"/>
                  </a:cubicBezTo>
                  <a:cubicBezTo>
                    <a:pt x="1" y="1"/>
                    <a:pt x="2" y="1"/>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43"/>
            <p:cNvSpPr/>
            <p:nvPr/>
          </p:nvSpPr>
          <p:spPr bwMode="auto">
            <a:xfrm>
              <a:off x="2791" y="2199"/>
              <a:ext cx="38" cy="114"/>
            </a:xfrm>
            <a:custGeom>
              <a:avLst/>
              <a:gdLst>
                <a:gd name="T0" fmla="*/ 4 w 6"/>
                <a:gd name="T1" fmla="*/ 0 h 18"/>
                <a:gd name="T2" fmla="*/ 6 w 6"/>
                <a:gd name="T3" fmla="*/ 15 h 18"/>
                <a:gd name="T4" fmla="*/ 4 w 6"/>
                <a:gd name="T5" fmla="*/ 16 h 18"/>
                <a:gd name="T6" fmla="*/ 3 w 6"/>
                <a:gd name="T7" fmla="*/ 18 h 18"/>
                <a:gd name="T8" fmla="*/ 0 w 6"/>
                <a:gd name="T9" fmla="*/ 0 h 18"/>
                <a:gd name="T10" fmla="*/ 0 w 6"/>
                <a:gd name="T11" fmla="*/ 0 h 18"/>
                <a:gd name="T12" fmla="*/ 2 w 6"/>
                <a:gd name="T13" fmla="*/ 1 h 18"/>
                <a:gd name="T14" fmla="*/ 2 w 6"/>
                <a:gd name="T15" fmla="*/ 1 h 18"/>
                <a:gd name="T16" fmla="*/ 4 w 6"/>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8">
                  <a:moveTo>
                    <a:pt x="4" y="0"/>
                  </a:moveTo>
                  <a:cubicBezTo>
                    <a:pt x="6" y="15"/>
                    <a:pt x="6" y="15"/>
                    <a:pt x="6" y="15"/>
                  </a:cubicBezTo>
                  <a:cubicBezTo>
                    <a:pt x="5" y="16"/>
                    <a:pt x="4" y="16"/>
                    <a:pt x="4" y="16"/>
                  </a:cubicBezTo>
                  <a:cubicBezTo>
                    <a:pt x="3" y="16"/>
                    <a:pt x="3" y="17"/>
                    <a:pt x="3" y="18"/>
                  </a:cubicBezTo>
                  <a:cubicBezTo>
                    <a:pt x="0" y="0"/>
                    <a:pt x="0" y="0"/>
                    <a:pt x="0" y="0"/>
                  </a:cubicBezTo>
                  <a:cubicBezTo>
                    <a:pt x="0" y="0"/>
                    <a:pt x="0" y="0"/>
                    <a:pt x="0" y="0"/>
                  </a:cubicBezTo>
                  <a:cubicBezTo>
                    <a:pt x="0" y="0"/>
                    <a:pt x="1" y="1"/>
                    <a:pt x="2" y="1"/>
                  </a:cubicBezTo>
                  <a:cubicBezTo>
                    <a:pt x="2" y="1"/>
                    <a:pt x="2" y="1"/>
                    <a:pt x="2" y="1"/>
                  </a:cubicBez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44"/>
            <p:cNvSpPr/>
            <p:nvPr/>
          </p:nvSpPr>
          <p:spPr bwMode="auto">
            <a:xfrm>
              <a:off x="1800" y="2955"/>
              <a:ext cx="1022" cy="337"/>
            </a:xfrm>
            <a:custGeom>
              <a:avLst/>
              <a:gdLst>
                <a:gd name="T0" fmla="*/ 160 w 161"/>
                <a:gd name="T1" fmla="*/ 5 h 53"/>
                <a:gd name="T2" fmla="*/ 159 w 161"/>
                <a:gd name="T3" fmla="*/ 7 h 53"/>
                <a:gd name="T4" fmla="*/ 0 w 161"/>
                <a:gd name="T5" fmla="*/ 53 h 53"/>
                <a:gd name="T6" fmla="*/ 1 w 161"/>
                <a:gd name="T7" fmla="*/ 52 h 53"/>
                <a:gd name="T8" fmla="*/ 0 w 161"/>
                <a:gd name="T9" fmla="*/ 50 h 53"/>
                <a:gd name="T10" fmla="*/ 32 w 161"/>
                <a:gd name="T11" fmla="*/ 40 h 53"/>
                <a:gd name="T12" fmla="*/ 32 w 161"/>
                <a:gd name="T13" fmla="*/ 42 h 53"/>
                <a:gd name="T14" fmla="*/ 36 w 161"/>
                <a:gd name="T15" fmla="*/ 41 h 53"/>
                <a:gd name="T16" fmla="*/ 35 w 161"/>
                <a:gd name="T17" fmla="*/ 39 h 53"/>
                <a:gd name="T18" fmla="*/ 134 w 161"/>
                <a:gd name="T19" fmla="*/ 10 h 53"/>
                <a:gd name="T20" fmla="*/ 135 w 161"/>
                <a:gd name="T21" fmla="*/ 12 h 53"/>
                <a:gd name="T22" fmla="*/ 138 w 161"/>
                <a:gd name="T23" fmla="*/ 11 h 53"/>
                <a:gd name="T24" fmla="*/ 138 w 161"/>
                <a:gd name="T25" fmla="*/ 9 h 53"/>
                <a:gd name="T26" fmla="*/ 156 w 161"/>
                <a:gd name="T27" fmla="*/ 4 h 53"/>
                <a:gd name="T28" fmla="*/ 156 w 161"/>
                <a:gd name="T29" fmla="*/ 0 h 53"/>
                <a:gd name="T30" fmla="*/ 157 w 161"/>
                <a:gd name="T31" fmla="*/ 1 h 53"/>
                <a:gd name="T32" fmla="*/ 160 w 161"/>
                <a:gd name="T33" fmla="*/ 2 h 53"/>
                <a:gd name="T34" fmla="*/ 160 w 161"/>
                <a:gd name="T35"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53">
                  <a:moveTo>
                    <a:pt x="160" y="5"/>
                  </a:moveTo>
                  <a:cubicBezTo>
                    <a:pt x="161" y="6"/>
                    <a:pt x="160" y="7"/>
                    <a:pt x="159" y="7"/>
                  </a:cubicBezTo>
                  <a:cubicBezTo>
                    <a:pt x="0" y="53"/>
                    <a:pt x="0" y="53"/>
                    <a:pt x="0" y="53"/>
                  </a:cubicBezTo>
                  <a:cubicBezTo>
                    <a:pt x="1" y="53"/>
                    <a:pt x="1" y="52"/>
                    <a:pt x="1" y="52"/>
                  </a:cubicBezTo>
                  <a:cubicBezTo>
                    <a:pt x="0" y="50"/>
                    <a:pt x="0" y="50"/>
                    <a:pt x="0" y="50"/>
                  </a:cubicBezTo>
                  <a:cubicBezTo>
                    <a:pt x="32" y="40"/>
                    <a:pt x="32" y="40"/>
                    <a:pt x="32" y="40"/>
                  </a:cubicBezTo>
                  <a:cubicBezTo>
                    <a:pt x="32" y="41"/>
                    <a:pt x="32" y="42"/>
                    <a:pt x="32" y="42"/>
                  </a:cubicBezTo>
                  <a:cubicBezTo>
                    <a:pt x="36" y="41"/>
                    <a:pt x="36" y="41"/>
                    <a:pt x="36" y="41"/>
                  </a:cubicBezTo>
                  <a:cubicBezTo>
                    <a:pt x="36" y="40"/>
                    <a:pt x="36" y="40"/>
                    <a:pt x="35" y="39"/>
                  </a:cubicBezTo>
                  <a:cubicBezTo>
                    <a:pt x="134" y="10"/>
                    <a:pt x="134" y="10"/>
                    <a:pt x="134" y="10"/>
                  </a:cubicBezTo>
                  <a:cubicBezTo>
                    <a:pt x="134" y="11"/>
                    <a:pt x="134" y="11"/>
                    <a:pt x="135" y="12"/>
                  </a:cubicBezTo>
                  <a:cubicBezTo>
                    <a:pt x="138" y="11"/>
                    <a:pt x="138" y="11"/>
                    <a:pt x="138" y="11"/>
                  </a:cubicBezTo>
                  <a:cubicBezTo>
                    <a:pt x="138" y="11"/>
                    <a:pt x="138" y="10"/>
                    <a:pt x="138" y="9"/>
                  </a:cubicBezTo>
                  <a:cubicBezTo>
                    <a:pt x="156" y="4"/>
                    <a:pt x="156" y="4"/>
                    <a:pt x="156" y="4"/>
                  </a:cubicBezTo>
                  <a:cubicBezTo>
                    <a:pt x="156" y="0"/>
                    <a:pt x="156" y="0"/>
                    <a:pt x="156" y="0"/>
                  </a:cubicBezTo>
                  <a:cubicBezTo>
                    <a:pt x="156" y="1"/>
                    <a:pt x="157" y="1"/>
                    <a:pt x="157" y="1"/>
                  </a:cubicBezTo>
                  <a:cubicBezTo>
                    <a:pt x="160" y="2"/>
                    <a:pt x="160" y="2"/>
                    <a:pt x="160" y="2"/>
                  </a:cubicBezTo>
                  <a:lnTo>
                    <a:pt x="160"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45"/>
            <p:cNvSpPr/>
            <p:nvPr/>
          </p:nvSpPr>
          <p:spPr bwMode="auto">
            <a:xfrm>
              <a:off x="2791" y="2943"/>
              <a:ext cx="25" cy="25"/>
            </a:xfrm>
            <a:custGeom>
              <a:avLst/>
              <a:gdLst>
                <a:gd name="T0" fmla="*/ 3 w 4"/>
                <a:gd name="T1" fmla="*/ 0 h 4"/>
                <a:gd name="T2" fmla="*/ 4 w 4"/>
                <a:gd name="T3" fmla="*/ 4 h 4"/>
                <a:gd name="T4" fmla="*/ 1 w 4"/>
                <a:gd name="T5" fmla="*/ 3 h 4"/>
                <a:gd name="T6" fmla="*/ 0 w 4"/>
                <a:gd name="T7" fmla="*/ 2 h 4"/>
                <a:gd name="T8" fmla="*/ 0 w 4"/>
                <a:gd name="T9" fmla="*/ 1 h 4"/>
                <a:gd name="T10" fmla="*/ 2 w 4"/>
                <a:gd name="T11" fmla="*/ 0 h 4"/>
                <a:gd name="T12" fmla="*/ 2 w 4"/>
                <a:gd name="T13" fmla="*/ 0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4" y="4"/>
                    <a:pt x="4" y="4"/>
                    <a:pt x="4" y="4"/>
                  </a:cubicBezTo>
                  <a:cubicBezTo>
                    <a:pt x="1" y="3"/>
                    <a:pt x="1" y="3"/>
                    <a:pt x="1" y="3"/>
                  </a:cubicBezTo>
                  <a:cubicBezTo>
                    <a:pt x="1" y="3"/>
                    <a:pt x="0" y="3"/>
                    <a:pt x="0" y="2"/>
                  </a:cubicBezTo>
                  <a:cubicBezTo>
                    <a:pt x="0" y="2"/>
                    <a:pt x="0" y="1"/>
                    <a:pt x="0" y="1"/>
                  </a:cubicBezTo>
                  <a:cubicBezTo>
                    <a:pt x="0" y="0"/>
                    <a:pt x="1" y="0"/>
                    <a:pt x="2" y="0"/>
                  </a:cubicBezTo>
                  <a:cubicBezTo>
                    <a:pt x="2" y="0"/>
                    <a:pt x="2" y="0"/>
                    <a:pt x="2" y="0"/>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46"/>
            <p:cNvSpPr/>
            <p:nvPr/>
          </p:nvSpPr>
          <p:spPr bwMode="auto">
            <a:xfrm>
              <a:off x="2791" y="2180"/>
              <a:ext cx="25" cy="25"/>
            </a:xfrm>
            <a:custGeom>
              <a:avLst/>
              <a:gdLst>
                <a:gd name="T0" fmla="*/ 3 w 4"/>
                <a:gd name="T1" fmla="*/ 0 h 4"/>
                <a:gd name="T2" fmla="*/ 4 w 4"/>
                <a:gd name="T3" fmla="*/ 3 h 4"/>
                <a:gd name="T4" fmla="*/ 2 w 4"/>
                <a:gd name="T5" fmla="*/ 4 h 4"/>
                <a:gd name="T6" fmla="*/ 2 w 4"/>
                <a:gd name="T7" fmla="*/ 4 h 4"/>
                <a:gd name="T8" fmla="*/ 0 w 4"/>
                <a:gd name="T9" fmla="*/ 3 h 4"/>
                <a:gd name="T10" fmla="*/ 1 w 4"/>
                <a:gd name="T11" fmla="*/ 0 h 4"/>
                <a:gd name="T12" fmla="*/ 3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0"/>
                  </a:moveTo>
                  <a:cubicBezTo>
                    <a:pt x="4" y="3"/>
                    <a:pt x="4" y="3"/>
                    <a:pt x="4" y="3"/>
                  </a:cubicBezTo>
                  <a:cubicBezTo>
                    <a:pt x="2" y="4"/>
                    <a:pt x="2" y="4"/>
                    <a:pt x="2" y="4"/>
                  </a:cubicBezTo>
                  <a:cubicBezTo>
                    <a:pt x="2" y="4"/>
                    <a:pt x="2" y="4"/>
                    <a:pt x="2" y="4"/>
                  </a:cubicBezTo>
                  <a:cubicBezTo>
                    <a:pt x="1" y="4"/>
                    <a:pt x="0" y="3"/>
                    <a:pt x="0" y="3"/>
                  </a:cubicBezTo>
                  <a:cubicBezTo>
                    <a:pt x="0" y="2"/>
                    <a:pt x="0" y="1"/>
                    <a:pt x="1" y="0"/>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47"/>
            <p:cNvSpPr/>
            <p:nvPr/>
          </p:nvSpPr>
          <p:spPr bwMode="auto">
            <a:xfrm>
              <a:off x="1521" y="1677"/>
              <a:ext cx="1289" cy="1278"/>
            </a:xfrm>
            <a:custGeom>
              <a:avLst/>
              <a:gdLst>
                <a:gd name="T0" fmla="*/ 176 w 203"/>
                <a:gd name="T1" fmla="*/ 15 h 201"/>
                <a:gd name="T2" fmla="*/ 203 w 203"/>
                <a:gd name="T3" fmla="*/ 199 h 201"/>
                <a:gd name="T4" fmla="*/ 202 w 203"/>
                <a:gd name="T5" fmla="*/ 199 h 201"/>
                <a:gd name="T6" fmla="*/ 202 w 203"/>
                <a:gd name="T7" fmla="*/ 199 h 201"/>
                <a:gd name="T8" fmla="*/ 200 w 203"/>
                <a:gd name="T9" fmla="*/ 200 h 201"/>
                <a:gd name="T10" fmla="*/ 200 w 203"/>
                <a:gd name="T11" fmla="*/ 201 h 201"/>
                <a:gd name="T12" fmla="*/ 171 w 203"/>
                <a:gd name="T13" fmla="*/ 4 h 201"/>
                <a:gd name="T14" fmla="*/ 2 w 203"/>
                <a:gd name="T15" fmla="*/ 58 h 201"/>
                <a:gd name="T16" fmla="*/ 2 w 203"/>
                <a:gd name="T17" fmla="*/ 57 h 201"/>
                <a:gd name="T18" fmla="*/ 0 w 203"/>
                <a:gd name="T19" fmla="*/ 55 h 201"/>
                <a:gd name="T20" fmla="*/ 0 w 203"/>
                <a:gd name="T21" fmla="*/ 55 h 201"/>
                <a:gd name="T22" fmla="*/ 172 w 203"/>
                <a:gd name="T23" fmla="*/ 0 h 201"/>
                <a:gd name="T24" fmla="*/ 173 w 203"/>
                <a:gd name="T25" fmla="*/ 0 h 201"/>
                <a:gd name="T26" fmla="*/ 174 w 203"/>
                <a:gd name="T27" fmla="*/ 1 h 201"/>
                <a:gd name="T28" fmla="*/ 176 w 203"/>
                <a:gd name="T29" fmla="*/ 11 h 201"/>
                <a:gd name="T30" fmla="*/ 174 w 203"/>
                <a:gd name="T31" fmla="*/ 12 h 201"/>
                <a:gd name="T32" fmla="*/ 174 w 203"/>
                <a:gd name="T33" fmla="*/ 13 h 201"/>
                <a:gd name="T34" fmla="*/ 175 w 203"/>
                <a:gd name="T35" fmla="*/ 15 h 201"/>
                <a:gd name="T36" fmla="*/ 176 w 203"/>
                <a:gd name="T37" fmla="*/ 15 h 201"/>
                <a:gd name="T38" fmla="*/ 176 w 203"/>
                <a:gd name="T39" fmla="*/ 1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 h="201">
                  <a:moveTo>
                    <a:pt x="176" y="15"/>
                  </a:moveTo>
                  <a:cubicBezTo>
                    <a:pt x="203" y="199"/>
                    <a:pt x="203" y="199"/>
                    <a:pt x="203" y="199"/>
                  </a:cubicBezTo>
                  <a:cubicBezTo>
                    <a:pt x="202" y="199"/>
                    <a:pt x="202" y="199"/>
                    <a:pt x="202" y="199"/>
                  </a:cubicBezTo>
                  <a:cubicBezTo>
                    <a:pt x="202" y="199"/>
                    <a:pt x="202" y="199"/>
                    <a:pt x="202" y="199"/>
                  </a:cubicBezTo>
                  <a:cubicBezTo>
                    <a:pt x="201" y="199"/>
                    <a:pt x="200" y="199"/>
                    <a:pt x="200" y="200"/>
                  </a:cubicBezTo>
                  <a:cubicBezTo>
                    <a:pt x="200" y="200"/>
                    <a:pt x="200" y="201"/>
                    <a:pt x="200" y="201"/>
                  </a:cubicBezTo>
                  <a:cubicBezTo>
                    <a:pt x="171" y="4"/>
                    <a:pt x="171" y="4"/>
                    <a:pt x="171" y="4"/>
                  </a:cubicBezTo>
                  <a:cubicBezTo>
                    <a:pt x="2" y="58"/>
                    <a:pt x="2" y="58"/>
                    <a:pt x="2" y="58"/>
                  </a:cubicBezTo>
                  <a:cubicBezTo>
                    <a:pt x="2" y="57"/>
                    <a:pt x="2" y="57"/>
                    <a:pt x="2" y="57"/>
                  </a:cubicBezTo>
                  <a:cubicBezTo>
                    <a:pt x="1" y="56"/>
                    <a:pt x="1" y="55"/>
                    <a:pt x="0" y="55"/>
                  </a:cubicBezTo>
                  <a:cubicBezTo>
                    <a:pt x="0" y="55"/>
                    <a:pt x="0" y="55"/>
                    <a:pt x="0" y="55"/>
                  </a:cubicBezTo>
                  <a:cubicBezTo>
                    <a:pt x="172" y="0"/>
                    <a:pt x="172" y="0"/>
                    <a:pt x="172" y="0"/>
                  </a:cubicBezTo>
                  <a:cubicBezTo>
                    <a:pt x="172" y="0"/>
                    <a:pt x="173" y="0"/>
                    <a:pt x="173" y="0"/>
                  </a:cubicBezTo>
                  <a:cubicBezTo>
                    <a:pt x="174" y="0"/>
                    <a:pt x="174" y="1"/>
                    <a:pt x="174" y="1"/>
                  </a:cubicBezTo>
                  <a:cubicBezTo>
                    <a:pt x="176" y="11"/>
                    <a:pt x="176" y="11"/>
                    <a:pt x="176" y="11"/>
                  </a:cubicBezTo>
                  <a:cubicBezTo>
                    <a:pt x="175" y="11"/>
                    <a:pt x="175" y="12"/>
                    <a:pt x="174" y="12"/>
                  </a:cubicBezTo>
                  <a:cubicBezTo>
                    <a:pt x="174" y="13"/>
                    <a:pt x="174" y="13"/>
                    <a:pt x="174" y="13"/>
                  </a:cubicBezTo>
                  <a:cubicBezTo>
                    <a:pt x="174" y="14"/>
                    <a:pt x="174" y="15"/>
                    <a:pt x="175" y="15"/>
                  </a:cubicBezTo>
                  <a:cubicBezTo>
                    <a:pt x="175" y="15"/>
                    <a:pt x="176" y="15"/>
                    <a:pt x="176" y="15"/>
                  </a:cubicBezTo>
                  <a:cubicBezTo>
                    <a:pt x="176" y="15"/>
                    <a:pt x="176" y="15"/>
                    <a:pt x="176"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48"/>
            <p:cNvSpPr/>
            <p:nvPr/>
          </p:nvSpPr>
          <p:spPr bwMode="auto">
            <a:xfrm>
              <a:off x="2765" y="2065"/>
              <a:ext cx="45" cy="134"/>
            </a:xfrm>
            <a:custGeom>
              <a:avLst/>
              <a:gdLst>
                <a:gd name="T0" fmla="*/ 4 w 7"/>
                <a:gd name="T1" fmla="*/ 0 h 21"/>
                <a:gd name="T2" fmla="*/ 7 w 7"/>
                <a:gd name="T3" fmla="*/ 18 h 21"/>
                <a:gd name="T4" fmla="*/ 5 w 7"/>
                <a:gd name="T5" fmla="*/ 18 h 21"/>
                <a:gd name="T6" fmla="*/ 4 w 7"/>
                <a:gd name="T7" fmla="*/ 21 h 21"/>
                <a:gd name="T8" fmla="*/ 4 w 7"/>
                <a:gd name="T9" fmla="*/ 21 h 21"/>
                <a:gd name="T10" fmla="*/ 0 w 7"/>
                <a:gd name="T11" fmla="*/ 0 h 21"/>
                <a:gd name="T12" fmla="*/ 0 w 7"/>
                <a:gd name="T13" fmla="*/ 0 h 21"/>
                <a:gd name="T14" fmla="*/ 2 w 7"/>
                <a:gd name="T15" fmla="*/ 1 h 21"/>
                <a:gd name="T16" fmla="*/ 3 w 7"/>
                <a:gd name="T17" fmla="*/ 1 h 21"/>
                <a:gd name="T18" fmla="*/ 4 w 7"/>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1">
                  <a:moveTo>
                    <a:pt x="4" y="0"/>
                  </a:moveTo>
                  <a:cubicBezTo>
                    <a:pt x="7" y="18"/>
                    <a:pt x="7" y="18"/>
                    <a:pt x="7" y="18"/>
                  </a:cubicBezTo>
                  <a:cubicBezTo>
                    <a:pt x="5" y="18"/>
                    <a:pt x="5" y="18"/>
                    <a:pt x="5" y="18"/>
                  </a:cubicBezTo>
                  <a:cubicBezTo>
                    <a:pt x="4" y="19"/>
                    <a:pt x="4" y="20"/>
                    <a:pt x="4" y="21"/>
                  </a:cubicBezTo>
                  <a:cubicBezTo>
                    <a:pt x="4" y="21"/>
                    <a:pt x="4" y="21"/>
                    <a:pt x="4" y="21"/>
                  </a:cubicBezTo>
                  <a:cubicBezTo>
                    <a:pt x="0" y="0"/>
                    <a:pt x="0" y="0"/>
                    <a:pt x="0" y="0"/>
                  </a:cubicBezTo>
                  <a:cubicBezTo>
                    <a:pt x="0" y="0"/>
                    <a:pt x="0" y="0"/>
                    <a:pt x="0" y="0"/>
                  </a:cubicBezTo>
                  <a:cubicBezTo>
                    <a:pt x="1" y="0"/>
                    <a:pt x="1" y="1"/>
                    <a:pt x="2" y="1"/>
                  </a:cubicBezTo>
                  <a:cubicBezTo>
                    <a:pt x="2" y="1"/>
                    <a:pt x="3" y="1"/>
                    <a:pt x="3" y="1"/>
                  </a:cubicBez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49"/>
            <p:cNvSpPr/>
            <p:nvPr/>
          </p:nvSpPr>
          <p:spPr bwMode="auto">
            <a:xfrm>
              <a:off x="2765" y="2040"/>
              <a:ext cx="26" cy="32"/>
            </a:xfrm>
            <a:custGeom>
              <a:avLst/>
              <a:gdLst>
                <a:gd name="T0" fmla="*/ 4 w 4"/>
                <a:gd name="T1" fmla="*/ 0 h 5"/>
                <a:gd name="T2" fmla="*/ 4 w 4"/>
                <a:gd name="T3" fmla="*/ 4 h 5"/>
                <a:gd name="T4" fmla="*/ 3 w 4"/>
                <a:gd name="T5" fmla="*/ 5 h 5"/>
                <a:gd name="T6" fmla="*/ 2 w 4"/>
                <a:gd name="T7" fmla="*/ 5 h 5"/>
                <a:gd name="T8" fmla="*/ 0 w 4"/>
                <a:gd name="T9" fmla="*/ 4 h 5"/>
                <a:gd name="T10" fmla="*/ 0 w 4"/>
                <a:gd name="T11" fmla="*/ 4 h 5"/>
                <a:gd name="T12" fmla="*/ 0 w 4"/>
                <a:gd name="T13" fmla="*/ 3 h 5"/>
                <a:gd name="T14" fmla="*/ 0 w 4"/>
                <a:gd name="T15" fmla="*/ 3 h 5"/>
                <a:gd name="T16" fmla="*/ 1 w 4"/>
                <a:gd name="T17" fmla="*/ 1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cubicBezTo>
                    <a:pt x="4" y="4"/>
                    <a:pt x="4" y="4"/>
                    <a:pt x="4" y="4"/>
                  </a:cubicBezTo>
                  <a:cubicBezTo>
                    <a:pt x="3" y="5"/>
                    <a:pt x="3" y="5"/>
                    <a:pt x="3" y="5"/>
                  </a:cubicBezTo>
                  <a:cubicBezTo>
                    <a:pt x="3" y="5"/>
                    <a:pt x="2" y="5"/>
                    <a:pt x="2" y="5"/>
                  </a:cubicBezTo>
                  <a:cubicBezTo>
                    <a:pt x="1" y="5"/>
                    <a:pt x="1" y="4"/>
                    <a:pt x="0" y="4"/>
                  </a:cubicBezTo>
                  <a:cubicBezTo>
                    <a:pt x="0" y="4"/>
                    <a:pt x="0" y="4"/>
                    <a:pt x="0" y="4"/>
                  </a:cubicBezTo>
                  <a:cubicBezTo>
                    <a:pt x="0" y="3"/>
                    <a:pt x="0" y="3"/>
                    <a:pt x="0" y="3"/>
                  </a:cubicBezTo>
                  <a:cubicBezTo>
                    <a:pt x="0" y="3"/>
                    <a:pt x="0" y="3"/>
                    <a:pt x="0" y="3"/>
                  </a:cubicBezTo>
                  <a:cubicBezTo>
                    <a:pt x="0" y="2"/>
                    <a:pt x="1" y="2"/>
                    <a:pt x="1" y="1"/>
                  </a:cubicBez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50"/>
            <p:cNvSpPr/>
            <p:nvPr/>
          </p:nvSpPr>
          <p:spPr bwMode="auto">
            <a:xfrm>
              <a:off x="2740" y="1900"/>
              <a:ext cx="51" cy="159"/>
            </a:xfrm>
            <a:custGeom>
              <a:avLst/>
              <a:gdLst>
                <a:gd name="T0" fmla="*/ 4 w 8"/>
                <a:gd name="T1" fmla="*/ 0 h 25"/>
                <a:gd name="T2" fmla="*/ 8 w 8"/>
                <a:gd name="T3" fmla="*/ 22 h 25"/>
                <a:gd name="T4" fmla="*/ 5 w 8"/>
                <a:gd name="T5" fmla="*/ 23 h 25"/>
                <a:gd name="T6" fmla="*/ 4 w 8"/>
                <a:gd name="T7" fmla="*/ 25 h 25"/>
                <a:gd name="T8" fmla="*/ 0 w 8"/>
                <a:gd name="T9" fmla="*/ 0 h 25"/>
                <a:gd name="T10" fmla="*/ 0 w 8"/>
                <a:gd name="T11" fmla="*/ 0 h 25"/>
                <a:gd name="T12" fmla="*/ 2 w 8"/>
                <a:gd name="T13" fmla="*/ 1 h 25"/>
                <a:gd name="T14" fmla="*/ 3 w 8"/>
                <a:gd name="T15" fmla="*/ 1 h 25"/>
                <a:gd name="T16" fmla="*/ 4 w 8"/>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5">
                  <a:moveTo>
                    <a:pt x="4" y="0"/>
                  </a:moveTo>
                  <a:cubicBezTo>
                    <a:pt x="8" y="22"/>
                    <a:pt x="8" y="22"/>
                    <a:pt x="8" y="22"/>
                  </a:cubicBezTo>
                  <a:cubicBezTo>
                    <a:pt x="5" y="23"/>
                    <a:pt x="5" y="23"/>
                    <a:pt x="5" y="23"/>
                  </a:cubicBezTo>
                  <a:cubicBezTo>
                    <a:pt x="5" y="24"/>
                    <a:pt x="4" y="24"/>
                    <a:pt x="4" y="25"/>
                  </a:cubicBezTo>
                  <a:cubicBezTo>
                    <a:pt x="0" y="0"/>
                    <a:pt x="0" y="0"/>
                    <a:pt x="0" y="0"/>
                  </a:cubicBezTo>
                  <a:cubicBezTo>
                    <a:pt x="0" y="0"/>
                    <a:pt x="0" y="0"/>
                    <a:pt x="0" y="0"/>
                  </a:cubicBezTo>
                  <a:cubicBezTo>
                    <a:pt x="0" y="1"/>
                    <a:pt x="1" y="1"/>
                    <a:pt x="2" y="1"/>
                  </a:cubicBezTo>
                  <a:cubicBezTo>
                    <a:pt x="2" y="1"/>
                    <a:pt x="2" y="1"/>
                    <a:pt x="3" y="1"/>
                  </a:cubicBez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51"/>
            <p:cNvSpPr/>
            <p:nvPr/>
          </p:nvSpPr>
          <p:spPr bwMode="auto">
            <a:xfrm>
              <a:off x="2765" y="2059"/>
              <a:ext cx="0" cy="6"/>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52"/>
            <p:cNvSpPr/>
            <p:nvPr/>
          </p:nvSpPr>
          <p:spPr bwMode="auto">
            <a:xfrm>
              <a:off x="2740" y="1881"/>
              <a:ext cx="25" cy="25"/>
            </a:xfrm>
            <a:custGeom>
              <a:avLst/>
              <a:gdLst>
                <a:gd name="T0" fmla="*/ 3 w 4"/>
                <a:gd name="T1" fmla="*/ 0 h 4"/>
                <a:gd name="T2" fmla="*/ 4 w 4"/>
                <a:gd name="T3" fmla="*/ 3 h 4"/>
                <a:gd name="T4" fmla="*/ 3 w 4"/>
                <a:gd name="T5" fmla="*/ 4 h 4"/>
                <a:gd name="T6" fmla="*/ 2 w 4"/>
                <a:gd name="T7" fmla="*/ 4 h 4"/>
                <a:gd name="T8" fmla="*/ 0 w 4"/>
                <a:gd name="T9" fmla="*/ 3 h 4"/>
                <a:gd name="T10" fmla="*/ 0 w 4"/>
                <a:gd name="T11" fmla="*/ 3 h 4"/>
                <a:gd name="T12" fmla="*/ 0 w 4"/>
                <a:gd name="T13" fmla="*/ 2 h 4"/>
                <a:gd name="T14" fmla="*/ 1 w 4"/>
                <a:gd name="T15" fmla="*/ 1 h 4"/>
                <a:gd name="T16" fmla="*/ 3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3" y="0"/>
                  </a:moveTo>
                  <a:cubicBezTo>
                    <a:pt x="4" y="3"/>
                    <a:pt x="4" y="3"/>
                    <a:pt x="4" y="3"/>
                  </a:cubicBezTo>
                  <a:cubicBezTo>
                    <a:pt x="3" y="4"/>
                    <a:pt x="3" y="4"/>
                    <a:pt x="3" y="4"/>
                  </a:cubicBezTo>
                  <a:cubicBezTo>
                    <a:pt x="2" y="4"/>
                    <a:pt x="2" y="4"/>
                    <a:pt x="2" y="4"/>
                  </a:cubicBezTo>
                  <a:cubicBezTo>
                    <a:pt x="1" y="4"/>
                    <a:pt x="0" y="4"/>
                    <a:pt x="0" y="3"/>
                  </a:cubicBezTo>
                  <a:cubicBezTo>
                    <a:pt x="0" y="3"/>
                    <a:pt x="0" y="3"/>
                    <a:pt x="0" y="3"/>
                  </a:cubicBezTo>
                  <a:cubicBezTo>
                    <a:pt x="0" y="3"/>
                    <a:pt x="0" y="2"/>
                    <a:pt x="0" y="2"/>
                  </a:cubicBezTo>
                  <a:cubicBezTo>
                    <a:pt x="0" y="2"/>
                    <a:pt x="0" y="1"/>
                    <a:pt x="1"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53"/>
            <p:cNvSpPr/>
            <p:nvPr/>
          </p:nvSpPr>
          <p:spPr bwMode="auto">
            <a:xfrm>
              <a:off x="2651" y="3013"/>
              <a:ext cx="25" cy="19"/>
            </a:xfrm>
            <a:custGeom>
              <a:avLst/>
              <a:gdLst>
                <a:gd name="T0" fmla="*/ 4 w 4"/>
                <a:gd name="T1" fmla="*/ 0 h 3"/>
                <a:gd name="T2" fmla="*/ 4 w 4"/>
                <a:gd name="T3" fmla="*/ 2 h 3"/>
                <a:gd name="T4" fmla="*/ 1 w 4"/>
                <a:gd name="T5" fmla="*/ 3 h 3"/>
                <a:gd name="T6" fmla="*/ 0 w 4"/>
                <a:gd name="T7" fmla="*/ 1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cubicBezTo>
                    <a:pt x="4" y="1"/>
                    <a:pt x="4" y="2"/>
                    <a:pt x="4" y="2"/>
                  </a:cubicBezTo>
                  <a:cubicBezTo>
                    <a:pt x="1" y="3"/>
                    <a:pt x="1" y="3"/>
                    <a:pt x="1" y="3"/>
                  </a:cubicBezTo>
                  <a:cubicBezTo>
                    <a:pt x="0" y="2"/>
                    <a:pt x="0" y="2"/>
                    <a:pt x="0" y="1"/>
                  </a:cubicBez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54"/>
            <p:cNvSpPr/>
            <p:nvPr/>
          </p:nvSpPr>
          <p:spPr bwMode="auto">
            <a:xfrm>
              <a:off x="2537" y="2822"/>
              <a:ext cx="139" cy="197"/>
            </a:xfrm>
            <a:custGeom>
              <a:avLst/>
              <a:gdLst>
                <a:gd name="T0" fmla="*/ 22 w 22"/>
                <a:gd name="T1" fmla="*/ 30 h 31"/>
                <a:gd name="T2" fmla="*/ 18 w 22"/>
                <a:gd name="T3" fmla="*/ 31 h 31"/>
                <a:gd name="T4" fmla="*/ 7 w 22"/>
                <a:gd name="T5" fmla="*/ 11 h 31"/>
                <a:gd name="T6" fmla="*/ 0 w 22"/>
                <a:gd name="T7" fmla="*/ 2 h 31"/>
                <a:gd name="T8" fmla="*/ 1 w 22"/>
                <a:gd name="T9" fmla="*/ 1 h 31"/>
                <a:gd name="T10" fmla="*/ 3 w 22"/>
                <a:gd name="T11" fmla="*/ 0 h 31"/>
                <a:gd name="T12" fmla="*/ 22 w 22"/>
                <a:gd name="T13" fmla="*/ 30 h 31"/>
              </a:gdLst>
              <a:ahLst/>
              <a:cxnLst>
                <a:cxn ang="0">
                  <a:pos x="T0" y="T1"/>
                </a:cxn>
                <a:cxn ang="0">
                  <a:pos x="T2" y="T3"/>
                </a:cxn>
                <a:cxn ang="0">
                  <a:pos x="T4" y="T5"/>
                </a:cxn>
                <a:cxn ang="0">
                  <a:pos x="T6" y="T7"/>
                </a:cxn>
                <a:cxn ang="0">
                  <a:pos x="T8" y="T9"/>
                </a:cxn>
                <a:cxn ang="0">
                  <a:pos x="T10" y="T11"/>
                </a:cxn>
                <a:cxn ang="0">
                  <a:pos x="T12" y="T13"/>
                </a:cxn>
              </a:cxnLst>
              <a:rect l="0" t="0" r="r" b="b"/>
              <a:pathLst>
                <a:path w="22" h="31">
                  <a:moveTo>
                    <a:pt x="22" y="30"/>
                  </a:moveTo>
                  <a:cubicBezTo>
                    <a:pt x="18" y="31"/>
                    <a:pt x="18" y="31"/>
                    <a:pt x="18" y="31"/>
                  </a:cubicBezTo>
                  <a:cubicBezTo>
                    <a:pt x="16" y="23"/>
                    <a:pt x="11" y="16"/>
                    <a:pt x="7" y="11"/>
                  </a:cubicBezTo>
                  <a:cubicBezTo>
                    <a:pt x="4" y="7"/>
                    <a:pt x="2" y="4"/>
                    <a:pt x="0" y="2"/>
                  </a:cubicBezTo>
                  <a:cubicBezTo>
                    <a:pt x="0" y="2"/>
                    <a:pt x="1" y="2"/>
                    <a:pt x="1" y="1"/>
                  </a:cubicBezTo>
                  <a:cubicBezTo>
                    <a:pt x="2" y="1"/>
                    <a:pt x="2" y="0"/>
                    <a:pt x="3" y="0"/>
                  </a:cubicBezTo>
                  <a:cubicBezTo>
                    <a:pt x="7" y="4"/>
                    <a:pt x="18" y="16"/>
                    <a:pt x="22" y="3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55"/>
            <p:cNvSpPr/>
            <p:nvPr/>
          </p:nvSpPr>
          <p:spPr bwMode="auto">
            <a:xfrm>
              <a:off x="2626" y="1747"/>
              <a:ext cx="12" cy="26"/>
            </a:xfrm>
            <a:custGeom>
              <a:avLst/>
              <a:gdLst>
                <a:gd name="T0" fmla="*/ 2 w 2"/>
                <a:gd name="T1" fmla="*/ 0 h 4"/>
                <a:gd name="T2" fmla="*/ 2 w 2"/>
                <a:gd name="T3" fmla="*/ 4 h 4"/>
                <a:gd name="T4" fmla="*/ 2 w 2"/>
                <a:gd name="T5" fmla="*/ 4 h 4"/>
                <a:gd name="T6" fmla="*/ 1 w 2"/>
                <a:gd name="T7" fmla="*/ 4 h 4"/>
                <a:gd name="T8" fmla="*/ 0 w 2"/>
                <a:gd name="T9" fmla="*/ 2 h 4"/>
                <a:gd name="T10" fmla="*/ 0 w 2"/>
                <a:gd name="T11" fmla="*/ 1 h 4"/>
                <a:gd name="T12" fmla="*/ 2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0"/>
                  </a:moveTo>
                  <a:cubicBezTo>
                    <a:pt x="2" y="4"/>
                    <a:pt x="2" y="4"/>
                    <a:pt x="2" y="4"/>
                  </a:cubicBezTo>
                  <a:cubicBezTo>
                    <a:pt x="2" y="4"/>
                    <a:pt x="2" y="4"/>
                    <a:pt x="2" y="4"/>
                  </a:cubicBezTo>
                  <a:cubicBezTo>
                    <a:pt x="2" y="4"/>
                    <a:pt x="1" y="4"/>
                    <a:pt x="1" y="4"/>
                  </a:cubicBezTo>
                  <a:cubicBezTo>
                    <a:pt x="0" y="4"/>
                    <a:pt x="0" y="3"/>
                    <a:pt x="0" y="2"/>
                  </a:cubicBezTo>
                  <a:cubicBezTo>
                    <a:pt x="0" y="2"/>
                    <a:pt x="0" y="2"/>
                    <a:pt x="0" y="1"/>
                  </a:cubicBezTo>
                  <a:cubicBezTo>
                    <a:pt x="1" y="1"/>
                    <a:pt x="1"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56"/>
            <p:cNvSpPr/>
            <p:nvPr/>
          </p:nvSpPr>
          <p:spPr bwMode="auto">
            <a:xfrm>
              <a:off x="1991" y="2517"/>
              <a:ext cx="615" cy="540"/>
            </a:xfrm>
            <a:custGeom>
              <a:avLst/>
              <a:gdLst>
                <a:gd name="T0" fmla="*/ 96 w 97"/>
                <a:gd name="T1" fmla="*/ 25 h 85"/>
                <a:gd name="T2" fmla="*/ 97 w 97"/>
                <a:gd name="T3" fmla="*/ 30 h 85"/>
                <a:gd name="T4" fmla="*/ 89 w 97"/>
                <a:gd name="T5" fmla="*/ 48 h 85"/>
                <a:gd name="T6" fmla="*/ 87 w 97"/>
                <a:gd name="T7" fmla="*/ 46 h 85"/>
                <a:gd name="T8" fmla="*/ 85 w 97"/>
                <a:gd name="T9" fmla="*/ 49 h 85"/>
                <a:gd name="T10" fmla="*/ 85 w 97"/>
                <a:gd name="T11" fmla="*/ 49 h 85"/>
                <a:gd name="T12" fmla="*/ 86 w 97"/>
                <a:gd name="T13" fmla="*/ 50 h 85"/>
                <a:gd name="T14" fmla="*/ 64 w 97"/>
                <a:gd name="T15" fmla="*/ 65 h 85"/>
                <a:gd name="T16" fmla="*/ 39 w 97"/>
                <a:gd name="T17" fmla="*/ 76 h 85"/>
                <a:gd name="T18" fmla="*/ 20 w 97"/>
                <a:gd name="T19" fmla="*/ 84 h 85"/>
                <a:gd name="T20" fmla="*/ 14 w 97"/>
                <a:gd name="T21" fmla="*/ 85 h 85"/>
                <a:gd name="T22" fmla="*/ 1 w 97"/>
                <a:gd name="T23" fmla="*/ 80 h 85"/>
                <a:gd name="T24" fmla="*/ 0 w 97"/>
                <a:gd name="T25" fmla="*/ 79 h 85"/>
                <a:gd name="T26" fmla="*/ 0 w 97"/>
                <a:gd name="T27" fmla="*/ 75 h 85"/>
                <a:gd name="T28" fmla="*/ 0 w 97"/>
                <a:gd name="T29" fmla="*/ 75 h 85"/>
                <a:gd name="T30" fmla="*/ 0 w 97"/>
                <a:gd name="T31" fmla="*/ 74 h 85"/>
                <a:gd name="T32" fmla="*/ 0 w 97"/>
                <a:gd name="T33" fmla="*/ 74 h 85"/>
                <a:gd name="T34" fmla="*/ 13 w 97"/>
                <a:gd name="T35" fmla="*/ 81 h 85"/>
                <a:gd name="T36" fmla="*/ 14 w 97"/>
                <a:gd name="T37" fmla="*/ 81 h 85"/>
                <a:gd name="T38" fmla="*/ 18 w 97"/>
                <a:gd name="T39" fmla="*/ 80 h 85"/>
                <a:gd name="T40" fmla="*/ 37 w 97"/>
                <a:gd name="T41" fmla="*/ 73 h 85"/>
                <a:gd name="T42" fmla="*/ 63 w 97"/>
                <a:gd name="T43" fmla="*/ 61 h 85"/>
                <a:gd name="T44" fmla="*/ 93 w 97"/>
                <a:gd name="T45" fmla="*/ 31 h 85"/>
                <a:gd name="T46" fmla="*/ 93 w 97"/>
                <a:gd name="T47" fmla="*/ 30 h 85"/>
                <a:gd name="T48" fmla="*/ 93 w 97"/>
                <a:gd name="T49" fmla="*/ 27 h 85"/>
                <a:gd name="T50" fmla="*/ 93 w 97"/>
                <a:gd name="T51" fmla="*/ 26 h 85"/>
                <a:gd name="T52" fmla="*/ 83 w 97"/>
                <a:gd name="T53" fmla="*/ 1 h 85"/>
                <a:gd name="T54" fmla="*/ 83 w 97"/>
                <a:gd name="T55" fmla="*/ 1 h 85"/>
                <a:gd name="T56" fmla="*/ 86 w 97"/>
                <a:gd name="T57" fmla="*/ 1 h 85"/>
                <a:gd name="T58" fmla="*/ 86 w 97"/>
                <a:gd name="T59" fmla="*/ 0 h 85"/>
                <a:gd name="T60" fmla="*/ 96 w 97"/>
                <a:gd name="T61"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85">
                  <a:moveTo>
                    <a:pt x="96" y="25"/>
                  </a:moveTo>
                  <a:cubicBezTo>
                    <a:pt x="97" y="27"/>
                    <a:pt x="97" y="29"/>
                    <a:pt x="97" y="30"/>
                  </a:cubicBezTo>
                  <a:cubicBezTo>
                    <a:pt x="97" y="37"/>
                    <a:pt x="94" y="42"/>
                    <a:pt x="89" y="48"/>
                  </a:cubicBezTo>
                  <a:cubicBezTo>
                    <a:pt x="88" y="47"/>
                    <a:pt x="87" y="46"/>
                    <a:pt x="87" y="46"/>
                  </a:cubicBezTo>
                  <a:cubicBezTo>
                    <a:pt x="85" y="49"/>
                    <a:pt x="85" y="49"/>
                    <a:pt x="85" y="49"/>
                  </a:cubicBezTo>
                  <a:cubicBezTo>
                    <a:pt x="85" y="49"/>
                    <a:pt x="85" y="49"/>
                    <a:pt x="85" y="49"/>
                  </a:cubicBezTo>
                  <a:cubicBezTo>
                    <a:pt x="85" y="49"/>
                    <a:pt x="85" y="49"/>
                    <a:pt x="86" y="50"/>
                  </a:cubicBezTo>
                  <a:cubicBezTo>
                    <a:pt x="80" y="56"/>
                    <a:pt x="72" y="60"/>
                    <a:pt x="64" y="65"/>
                  </a:cubicBezTo>
                  <a:cubicBezTo>
                    <a:pt x="56" y="69"/>
                    <a:pt x="47" y="73"/>
                    <a:pt x="39" y="76"/>
                  </a:cubicBezTo>
                  <a:cubicBezTo>
                    <a:pt x="31" y="79"/>
                    <a:pt x="24" y="82"/>
                    <a:pt x="20" y="84"/>
                  </a:cubicBezTo>
                  <a:cubicBezTo>
                    <a:pt x="18" y="85"/>
                    <a:pt x="16" y="85"/>
                    <a:pt x="14" y="85"/>
                  </a:cubicBezTo>
                  <a:cubicBezTo>
                    <a:pt x="9" y="85"/>
                    <a:pt x="5" y="83"/>
                    <a:pt x="1" y="80"/>
                  </a:cubicBezTo>
                  <a:cubicBezTo>
                    <a:pt x="1" y="79"/>
                    <a:pt x="0" y="79"/>
                    <a:pt x="0" y="79"/>
                  </a:cubicBezTo>
                  <a:cubicBezTo>
                    <a:pt x="0" y="78"/>
                    <a:pt x="0" y="76"/>
                    <a:pt x="0" y="75"/>
                  </a:cubicBezTo>
                  <a:cubicBezTo>
                    <a:pt x="0" y="75"/>
                    <a:pt x="0" y="75"/>
                    <a:pt x="0" y="75"/>
                  </a:cubicBezTo>
                  <a:cubicBezTo>
                    <a:pt x="0" y="75"/>
                    <a:pt x="0" y="74"/>
                    <a:pt x="0" y="74"/>
                  </a:cubicBezTo>
                  <a:cubicBezTo>
                    <a:pt x="0" y="74"/>
                    <a:pt x="0" y="74"/>
                    <a:pt x="0" y="74"/>
                  </a:cubicBezTo>
                  <a:cubicBezTo>
                    <a:pt x="5" y="79"/>
                    <a:pt x="9" y="81"/>
                    <a:pt x="13" y="81"/>
                  </a:cubicBezTo>
                  <a:cubicBezTo>
                    <a:pt x="14" y="81"/>
                    <a:pt x="14" y="81"/>
                    <a:pt x="14" y="81"/>
                  </a:cubicBezTo>
                  <a:cubicBezTo>
                    <a:pt x="15" y="81"/>
                    <a:pt x="17" y="81"/>
                    <a:pt x="18" y="80"/>
                  </a:cubicBezTo>
                  <a:cubicBezTo>
                    <a:pt x="22" y="79"/>
                    <a:pt x="29" y="76"/>
                    <a:pt x="37" y="73"/>
                  </a:cubicBezTo>
                  <a:cubicBezTo>
                    <a:pt x="45" y="69"/>
                    <a:pt x="54" y="66"/>
                    <a:pt x="63" y="61"/>
                  </a:cubicBezTo>
                  <a:cubicBezTo>
                    <a:pt x="79" y="53"/>
                    <a:pt x="93" y="41"/>
                    <a:pt x="93" y="31"/>
                  </a:cubicBezTo>
                  <a:cubicBezTo>
                    <a:pt x="93" y="31"/>
                    <a:pt x="93" y="30"/>
                    <a:pt x="93" y="30"/>
                  </a:cubicBezTo>
                  <a:cubicBezTo>
                    <a:pt x="93" y="29"/>
                    <a:pt x="93" y="28"/>
                    <a:pt x="93" y="27"/>
                  </a:cubicBezTo>
                  <a:cubicBezTo>
                    <a:pt x="93" y="27"/>
                    <a:pt x="93" y="26"/>
                    <a:pt x="93" y="26"/>
                  </a:cubicBezTo>
                  <a:cubicBezTo>
                    <a:pt x="89" y="15"/>
                    <a:pt x="86" y="7"/>
                    <a:pt x="83" y="1"/>
                  </a:cubicBezTo>
                  <a:cubicBezTo>
                    <a:pt x="83" y="1"/>
                    <a:pt x="83" y="1"/>
                    <a:pt x="83" y="1"/>
                  </a:cubicBezTo>
                  <a:cubicBezTo>
                    <a:pt x="86" y="1"/>
                    <a:pt x="86" y="1"/>
                    <a:pt x="86" y="1"/>
                  </a:cubicBezTo>
                  <a:cubicBezTo>
                    <a:pt x="86" y="1"/>
                    <a:pt x="86" y="0"/>
                    <a:pt x="86" y="0"/>
                  </a:cubicBezTo>
                  <a:cubicBezTo>
                    <a:pt x="90" y="6"/>
                    <a:pt x="93" y="15"/>
                    <a:pt x="96" y="2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57"/>
            <p:cNvSpPr/>
            <p:nvPr/>
          </p:nvSpPr>
          <p:spPr bwMode="auto">
            <a:xfrm>
              <a:off x="2448" y="2676"/>
              <a:ext cx="108" cy="57"/>
            </a:xfrm>
            <a:custGeom>
              <a:avLst/>
              <a:gdLst>
                <a:gd name="T0" fmla="*/ 17 w 17"/>
                <a:gd name="T1" fmla="*/ 2 h 9"/>
                <a:gd name="T2" fmla="*/ 17 w 17"/>
                <a:gd name="T3" fmla="*/ 3 h 9"/>
                <a:gd name="T4" fmla="*/ 15 w 17"/>
                <a:gd name="T5" fmla="*/ 4 h 9"/>
                <a:gd name="T6" fmla="*/ 3 w 17"/>
                <a:gd name="T7" fmla="*/ 9 h 9"/>
                <a:gd name="T8" fmla="*/ 3 w 17"/>
                <a:gd name="T9" fmla="*/ 9 h 9"/>
                <a:gd name="T10" fmla="*/ 2 w 17"/>
                <a:gd name="T11" fmla="*/ 9 h 9"/>
                <a:gd name="T12" fmla="*/ 1 w 17"/>
                <a:gd name="T13" fmla="*/ 8 h 9"/>
                <a:gd name="T14" fmla="*/ 2 w 17"/>
                <a:gd name="T15" fmla="*/ 5 h 9"/>
                <a:gd name="T16" fmla="*/ 14 w 17"/>
                <a:gd name="T17" fmla="*/ 1 h 9"/>
                <a:gd name="T18" fmla="*/ 17 w 17"/>
                <a:gd name="T1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7" y="2"/>
                  </a:moveTo>
                  <a:cubicBezTo>
                    <a:pt x="17" y="2"/>
                    <a:pt x="17" y="2"/>
                    <a:pt x="17" y="3"/>
                  </a:cubicBezTo>
                  <a:cubicBezTo>
                    <a:pt x="17" y="3"/>
                    <a:pt x="16" y="4"/>
                    <a:pt x="15" y="4"/>
                  </a:cubicBezTo>
                  <a:cubicBezTo>
                    <a:pt x="3" y="9"/>
                    <a:pt x="3" y="9"/>
                    <a:pt x="3" y="9"/>
                  </a:cubicBezTo>
                  <a:cubicBezTo>
                    <a:pt x="3" y="9"/>
                    <a:pt x="3" y="9"/>
                    <a:pt x="3" y="9"/>
                  </a:cubicBezTo>
                  <a:cubicBezTo>
                    <a:pt x="2" y="9"/>
                    <a:pt x="2" y="9"/>
                    <a:pt x="2" y="9"/>
                  </a:cubicBezTo>
                  <a:cubicBezTo>
                    <a:pt x="2" y="9"/>
                    <a:pt x="1" y="8"/>
                    <a:pt x="1" y="8"/>
                  </a:cubicBezTo>
                  <a:cubicBezTo>
                    <a:pt x="0" y="7"/>
                    <a:pt x="1" y="6"/>
                    <a:pt x="2" y="5"/>
                  </a:cubicBezTo>
                  <a:cubicBezTo>
                    <a:pt x="14" y="1"/>
                    <a:pt x="14" y="1"/>
                    <a:pt x="14" y="1"/>
                  </a:cubicBezTo>
                  <a:cubicBezTo>
                    <a:pt x="15" y="0"/>
                    <a:pt x="16" y="1"/>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58"/>
            <p:cNvSpPr/>
            <p:nvPr/>
          </p:nvSpPr>
          <p:spPr bwMode="auto">
            <a:xfrm>
              <a:off x="2530" y="2809"/>
              <a:ext cx="26" cy="26"/>
            </a:xfrm>
            <a:custGeom>
              <a:avLst/>
              <a:gdLst>
                <a:gd name="T0" fmla="*/ 4 w 4"/>
                <a:gd name="T1" fmla="*/ 2 h 4"/>
                <a:gd name="T2" fmla="*/ 2 w 4"/>
                <a:gd name="T3" fmla="*/ 3 h 4"/>
                <a:gd name="T4" fmla="*/ 1 w 4"/>
                <a:gd name="T5" fmla="*/ 4 h 4"/>
                <a:gd name="T6" fmla="*/ 0 w 4"/>
                <a:gd name="T7" fmla="*/ 3 h 4"/>
                <a:gd name="T8" fmla="*/ 0 w 4"/>
                <a:gd name="T9" fmla="*/ 3 h 4"/>
                <a:gd name="T10" fmla="*/ 2 w 4"/>
                <a:gd name="T11" fmla="*/ 0 h 4"/>
                <a:gd name="T12" fmla="*/ 4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2"/>
                  </a:moveTo>
                  <a:cubicBezTo>
                    <a:pt x="3" y="2"/>
                    <a:pt x="3" y="3"/>
                    <a:pt x="2" y="3"/>
                  </a:cubicBezTo>
                  <a:cubicBezTo>
                    <a:pt x="2" y="4"/>
                    <a:pt x="1" y="4"/>
                    <a:pt x="1" y="4"/>
                  </a:cubicBezTo>
                  <a:cubicBezTo>
                    <a:pt x="0" y="3"/>
                    <a:pt x="0" y="3"/>
                    <a:pt x="0" y="3"/>
                  </a:cubicBezTo>
                  <a:cubicBezTo>
                    <a:pt x="0" y="3"/>
                    <a:pt x="0" y="3"/>
                    <a:pt x="0" y="3"/>
                  </a:cubicBezTo>
                  <a:cubicBezTo>
                    <a:pt x="2" y="0"/>
                    <a:pt x="2" y="0"/>
                    <a:pt x="2" y="0"/>
                  </a:cubicBezTo>
                  <a:cubicBezTo>
                    <a:pt x="2" y="0"/>
                    <a:pt x="3" y="1"/>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59"/>
            <p:cNvSpPr/>
            <p:nvPr/>
          </p:nvSpPr>
          <p:spPr bwMode="auto">
            <a:xfrm>
              <a:off x="2511" y="2472"/>
              <a:ext cx="26" cy="51"/>
            </a:xfrm>
            <a:custGeom>
              <a:avLst/>
              <a:gdLst>
                <a:gd name="T0" fmla="*/ 4 w 4"/>
                <a:gd name="T1" fmla="*/ 8 h 8"/>
                <a:gd name="T2" fmla="*/ 1 w 4"/>
                <a:gd name="T3" fmla="*/ 8 h 8"/>
                <a:gd name="T4" fmla="*/ 0 w 4"/>
                <a:gd name="T5" fmla="*/ 0 h 8"/>
                <a:gd name="T6" fmla="*/ 2 w 4"/>
                <a:gd name="T7" fmla="*/ 4 h 8"/>
                <a:gd name="T8" fmla="*/ 4 w 4"/>
                <a:gd name="T9" fmla="*/ 7 h 8"/>
                <a:gd name="T10" fmla="*/ 4 w 4"/>
                <a:gd name="T11" fmla="*/ 8 h 8"/>
              </a:gdLst>
              <a:ahLst/>
              <a:cxnLst>
                <a:cxn ang="0">
                  <a:pos x="T0" y="T1"/>
                </a:cxn>
                <a:cxn ang="0">
                  <a:pos x="T2" y="T3"/>
                </a:cxn>
                <a:cxn ang="0">
                  <a:pos x="T4" y="T5"/>
                </a:cxn>
                <a:cxn ang="0">
                  <a:pos x="T6" y="T7"/>
                </a:cxn>
                <a:cxn ang="0">
                  <a:pos x="T8" y="T9"/>
                </a:cxn>
                <a:cxn ang="0">
                  <a:pos x="T10" y="T11"/>
                </a:cxn>
              </a:cxnLst>
              <a:rect l="0" t="0" r="r" b="b"/>
              <a:pathLst>
                <a:path w="4" h="8">
                  <a:moveTo>
                    <a:pt x="4" y="8"/>
                  </a:moveTo>
                  <a:cubicBezTo>
                    <a:pt x="1" y="8"/>
                    <a:pt x="1" y="8"/>
                    <a:pt x="1" y="8"/>
                  </a:cubicBezTo>
                  <a:cubicBezTo>
                    <a:pt x="1" y="8"/>
                    <a:pt x="0" y="5"/>
                    <a:pt x="0" y="0"/>
                  </a:cubicBezTo>
                  <a:cubicBezTo>
                    <a:pt x="0" y="1"/>
                    <a:pt x="1" y="2"/>
                    <a:pt x="2" y="4"/>
                  </a:cubicBezTo>
                  <a:cubicBezTo>
                    <a:pt x="3" y="5"/>
                    <a:pt x="4" y="6"/>
                    <a:pt x="4" y="7"/>
                  </a:cubicBezTo>
                  <a:cubicBezTo>
                    <a:pt x="4" y="7"/>
                    <a:pt x="4" y="8"/>
                    <a:pt x="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60"/>
            <p:cNvSpPr/>
            <p:nvPr/>
          </p:nvSpPr>
          <p:spPr bwMode="auto">
            <a:xfrm>
              <a:off x="2359" y="2212"/>
              <a:ext cx="178" cy="305"/>
            </a:xfrm>
            <a:custGeom>
              <a:avLst/>
              <a:gdLst>
                <a:gd name="T0" fmla="*/ 28 w 28"/>
                <a:gd name="T1" fmla="*/ 48 h 48"/>
                <a:gd name="T2" fmla="*/ 26 w 28"/>
                <a:gd name="T3" fmla="*/ 45 h 48"/>
                <a:gd name="T4" fmla="*/ 24 w 28"/>
                <a:gd name="T5" fmla="*/ 41 h 48"/>
                <a:gd name="T6" fmla="*/ 22 w 28"/>
                <a:gd name="T7" fmla="*/ 30 h 48"/>
                <a:gd name="T8" fmla="*/ 14 w 28"/>
                <a:gd name="T9" fmla="*/ 5 h 48"/>
                <a:gd name="T10" fmla="*/ 12 w 28"/>
                <a:gd name="T11" fmla="*/ 4 h 48"/>
                <a:gd name="T12" fmla="*/ 12 w 28"/>
                <a:gd name="T13" fmla="*/ 4 h 48"/>
                <a:gd name="T14" fmla="*/ 12 w 28"/>
                <a:gd name="T15" fmla="*/ 4 h 48"/>
                <a:gd name="T16" fmla="*/ 8 w 28"/>
                <a:gd name="T17" fmla="*/ 9 h 48"/>
                <a:gd name="T18" fmla="*/ 5 w 28"/>
                <a:gd name="T19" fmla="*/ 20 h 48"/>
                <a:gd name="T20" fmla="*/ 4 w 28"/>
                <a:gd name="T21" fmla="*/ 30 h 48"/>
                <a:gd name="T22" fmla="*/ 3 w 28"/>
                <a:gd name="T23" fmla="*/ 35 h 48"/>
                <a:gd name="T24" fmla="*/ 0 w 28"/>
                <a:gd name="T25" fmla="*/ 35 h 48"/>
                <a:gd name="T26" fmla="*/ 1 w 28"/>
                <a:gd name="T27" fmla="*/ 19 h 48"/>
                <a:gd name="T28" fmla="*/ 4 w 28"/>
                <a:gd name="T29" fmla="*/ 8 h 48"/>
                <a:gd name="T30" fmla="*/ 11 w 28"/>
                <a:gd name="T31" fmla="*/ 0 h 48"/>
                <a:gd name="T32" fmla="*/ 12 w 28"/>
                <a:gd name="T33" fmla="*/ 0 h 48"/>
                <a:gd name="T34" fmla="*/ 17 w 28"/>
                <a:gd name="T35" fmla="*/ 3 h 48"/>
                <a:gd name="T36" fmla="*/ 20 w 28"/>
                <a:gd name="T37" fmla="*/ 9 h 48"/>
                <a:gd name="T38" fmla="*/ 24 w 28"/>
                <a:gd name="T39" fmla="*/ 25 h 48"/>
                <a:gd name="T40" fmla="*/ 27 w 28"/>
                <a:gd name="T41" fmla="*/ 41 h 48"/>
                <a:gd name="T42" fmla="*/ 28 w 28"/>
                <a:gd name="T4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48">
                  <a:moveTo>
                    <a:pt x="28" y="48"/>
                  </a:moveTo>
                  <a:cubicBezTo>
                    <a:pt x="28" y="47"/>
                    <a:pt x="27" y="46"/>
                    <a:pt x="26" y="45"/>
                  </a:cubicBezTo>
                  <a:cubicBezTo>
                    <a:pt x="25" y="43"/>
                    <a:pt x="24" y="42"/>
                    <a:pt x="24" y="41"/>
                  </a:cubicBezTo>
                  <a:cubicBezTo>
                    <a:pt x="23" y="38"/>
                    <a:pt x="22" y="34"/>
                    <a:pt x="22" y="30"/>
                  </a:cubicBezTo>
                  <a:cubicBezTo>
                    <a:pt x="20" y="20"/>
                    <a:pt x="17" y="9"/>
                    <a:pt x="14" y="5"/>
                  </a:cubicBezTo>
                  <a:cubicBezTo>
                    <a:pt x="13" y="4"/>
                    <a:pt x="12" y="4"/>
                    <a:pt x="12" y="4"/>
                  </a:cubicBezTo>
                  <a:cubicBezTo>
                    <a:pt x="12" y="4"/>
                    <a:pt x="12" y="4"/>
                    <a:pt x="12" y="4"/>
                  </a:cubicBezTo>
                  <a:cubicBezTo>
                    <a:pt x="12" y="4"/>
                    <a:pt x="12" y="4"/>
                    <a:pt x="12" y="4"/>
                  </a:cubicBezTo>
                  <a:cubicBezTo>
                    <a:pt x="11" y="4"/>
                    <a:pt x="9" y="6"/>
                    <a:pt x="8" y="9"/>
                  </a:cubicBezTo>
                  <a:cubicBezTo>
                    <a:pt x="7" y="12"/>
                    <a:pt x="6" y="16"/>
                    <a:pt x="5" y="20"/>
                  </a:cubicBezTo>
                  <a:cubicBezTo>
                    <a:pt x="4" y="23"/>
                    <a:pt x="4" y="27"/>
                    <a:pt x="4" y="30"/>
                  </a:cubicBezTo>
                  <a:cubicBezTo>
                    <a:pt x="4" y="33"/>
                    <a:pt x="3" y="35"/>
                    <a:pt x="3" y="35"/>
                  </a:cubicBezTo>
                  <a:cubicBezTo>
                    <a:pt x="0" y="35"/>
                    <a:pt x="0" y="35"/>
                    <a:pt x="0" y="35"/>
                  </a:cubicBezTo>
                  <a:cubicBezTo>
                    <a:pt x="0" y="35"/>
                    <a:pt x="0" y="27"/>
                    <a:pt x="1" y="19"/>
                  </a:cubicBezTo>
                  <a:cubicBezTo>
                    <a:pt x="2" y="15"/>
                    <a:pt x="3" y="11"/>
                    <a:pt x="4" y="8"/>
                  </a:cubicBezTo>
                  <a:cubicBezTo>
                    <a:pt x="6" y="4"/>
                    <a:pt x="8" y="1"/>
                    <a:pt x="11" y="0"/>
                  </a:cubicBezTo>
                  <a:cubicBezTo>
                    <a:pt x="11" y="0"/>
                    <a:pt x="12" y="0"/>
                    <a:pt x="12" y="0"/>
                  </a:cubicBezTo>
                  <a:cubicBezTo>
                    <a:pt x="14" y="1"/>
                    <a:pt x="15" y="2"/>
                    <a:pt x="17" y="3"/>
                  </a:cubicBezTo>
                  <a:cubicBezTo>
                    <a:pt x="18" y="5"/>
                    <a:pt x="19" y="7"/>
                    <a:pt x="20" y="9"/>
                  </a:cubicBezTo>
                  <a:cubicBezTo>
                    <a:pt x="21" y="13"/>
                    <a:pt x="23" y="19"/>
                    <a:pt x="24" y="25"/>
                  </a:cubicBezTo>
                  <a:cubicBezTo>
                    <a:pt x="26" y="31"/>
                    <a:pt x="27" y="37"/>
                    <a:pt x="27" y="41"/>
                  </a:cubicBezTo>
                  <a:cubicBezTo>
                    <a:pt x="28" y="45"/>
                    <a:pt x="28" y="47"/>
                    <a:pt x="28" y="4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61"/>
            <p:cNvSpPr/>
            <p:nvPr/>
          </p:nvSpPr>
          <p:spPr bwMode="auto">
            <a:xfrm>
              <a:off x="2410" y="2580"/>
              <a:ext cx="127" cy="102"/>
            </a:xfrm>
            <a:custGeom>
              <a:avLst/>
              <a:gdLst>
                <a:gd name="T0" fmla="*/ 19 w 20"/>
                <a:gd name="T1" fmla="*/ 1 h 16"/>
                <a:gd name="T2" fmla="*/ 20 w 20"/>
                <a:gd name="T3" fmla="*/ 2 h 16"/>
                <a:gd name="T4" fmla="*/ 19 w 20"/>
                <a:gd name="T5" fmla="*/ 3 h 16"/>
                <a:gd name="T6" fmla="*/ 3 w 20"/>
                <a:gd name="T7" fmla="*/ 16 h 16"/>
                <a:gd name="T8" fmla="*/ 2 w 20"/>
                <a:gd name="T9" fmla="*/ 16 h 16"/>
                <a:gd name="T10" fmla="*/ 1 w 20"/>
                <a:gd name="T11" fmla="*/ 16 h 16"/>
                <a:gd name="T12" fmla="*/ 1 w 20"/>
                <a:gd name="T13" fmla="*/ 13 h 16"/>
                <a:gd name="T14" fmla="*/ 17 w 20"/>
                <a:gd name="T15" fmla="*/ 0 h 16"/>
                <a:gd name="T16" fmla="*/ 19 w 20"/>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6">
                  <a:moveTo>
                    <a:pt x="19" y="1"/>
                  </a:moveTo>
                  <a:cubicBezTo>
                    <a:pt x="20" y="1"/>
                    <a:pt x="20" y="2"/>
                    <a:pt x="20" y="2"/>
                  </a:cubicBezTo>
                  <a:cubicBezTo>
                    <a:pt x="20" y="2"/>
                    <a:pt x="20" y="3"/>
                    <a:pt x="19" y="3"/>
                  </a:cubicBezTo>
                  <a:cubicBezTo>
                    <a:pt x="3" y="16"/>
                    <a:pt x="3" y="16"/>
                    <a:pt x="3" y="16"/>
                  </a:cubicBezTo>
                  <a:cubicBezTo>
                    <a:pt x="3" y="16"/>
                    <a:pt x="3" y="16"/>
                    <a:pt x="2" y="16"/>
                  </a:cubicBezTo>
                  <a:cubicBezTo>
                    <a:pt x="2" y="16"/>
                    <a:pt x="1" y="16"/>
                    <a:pt x="1" y="16"/>
                  </a:cubicBezTo>
                  <a:cubicBezTo>
                    <a:pt x="0" y="15"/>
                    <a:pt x="0" y="14"/>
                    <a:pt x="1" y="13"/>
                  </a:cubicBezTo>
                  <a:cubicBezTo>
                    <a:pt x="17" y="0"/>
                    <a:pt x="17" y="0"/>
                    <a:pt x="17" y="0"/>
                  </a:cubicBezTo>
                  <a:cubicBezTo>
                    <a:pt x="18" y="0"/>
                    <a:pt x="19" y="0"/>
                    <a:pt x="1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62"/>
            <p:cNvSpPr/>
            <p:nvPr/>
          </p:nvSpPr>
          <p:spPr bwMode="auto">
            <a:xfrm>
              <a:off x="1870" y="2428"/>
              <a:ext cx="648" cy="292"/>
            </a:xfrm>
            <a:custGeom>
              <a:avLst/>
              <a:gdLst>
                <a:gd name="T0" fmla="*/ 102 w 102"/>
                <a:gd name="T1" fmla="*/ 15 h 46"/>
                <a:gd name="T2" fmla="*/ 102 w 102"/>
                <a:gd name="T3" fmla="*/ 15 h 46"/>
                <a:gd name="T4" fmla="*/ 100 w 102"/>
                <a:gd name="T5" fmla="*/ 13 h 46"/>
                <a:gd name="T6" fmla="*/ 94 w 102"/>
                <a:gd name="T7" fmla="*/ 6 h 46"/>
                <a:gd name="T8" fmla="*/ 86 w 102"/>
                <a:gd name="T9" fmla="*/ 4 h 46"/>
                <a:gd name="T10" fmla="*/ 82 w 102"/>
                <a:gd name="T11" fmla="*/ 5 h 46"/>
                <a:gd name="T12" fmla="*/ 63 w 102"/>
                <a:gd name="T13" fmla="*/ 9 h 46"/>
                <a:gd name="T14" fmla="*/ 37 w 102"/>
                <a:gd name="T15" fmla="*/ 18 h 46"/>
                <a:gd name="T16" fmla="*/ 4 w 102"/>
                <a:gd name="T17" fmla="*/ 46 h 46"/>
                <a:gd name="T18" fmla="*/ 4 w 102"/>
                <a:gd name="T19" fmla="*/ 46 h 46"/>
                <a:gd name="T20" fmla="*/ 2 w 102"/>
                <a:gd name="T21" fmla="*/ 46 h 46"/>
                <a:gd name="T22" fmla="*/ 3 w 102"/>
                <a:gd name="T23" fmla="*/ 45 h 46"/>
                <a:gd name="T24" fmla="*/ 0 w 102"/>
                <a:gd name="T25" fmla="*/ 41 h 46"/>
                <a:gd name="T26" fmla="*/ 0 w 102"/>
                <a:gd name="T27" fmla="*/ 41 h 46"/>
                <a:gd name="T28" fmla="*/ 11 w 102"/>
                <a:gd name="T29" fmla="*/ 27 h 46"/>
                <a:gd name="T30" fmla="*/ 14 w 102"/>
                <a:gd name="T31" fmla="*/ 29 h 46"/>
                <a:gd name="T32" fmla="*/ 15 w 102"/>
                <a:gd name="T33" fmla="*/ 25 h 46"/>
                <a:gd name="T34" fmla="*/ 14 w 102"/>
                <a:gd name="T35" fmla="*/ 25 h 46"/>
                <a:gd name="T36" fmla="*/ 35 w 102"/>
                <a:gd name="T37" fmla="*/ 14 h 46"/>
                <a:gd name="T38" fmla="*/ 63 w 102"/>
                <a:gd name="T39" fmla="*/ 5 h 46"/>
                <a:gd name="T40" fmla="*/ 81 w 102"/>
                <a:gd name="T41" fmla="*/ 1 h 46"/>
                <a:gd name="T42" fmla="*/ 82 w 102"/>
                <a:gd name="T43" fmla="*/ 1 h 46"/>
                <a:gd name="T44" fmla="*/ 86 w 102"/>
                <a:gd name="T45" fmla="*/ 0 h 46"/>
                <a:gd name="T46" fmla="*/ 86 w 102"/>
                <a:gd name="T47" fmla="*/ 0 h 46"/>
                <a:gd name="T48" fmla="*/ 101 w 102"/>
                <a:gd name="T49" fmla="*/ 7 h 46"/>
                <a:gd name="T50" fmla="*/ 102 w 102"/>
                <a:gd name="T51" fmla="*/ 1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46">
                  <a:moveTo>
                    <a:pt x="102" y="15"/>
                  </a:moveTo>
                  <a:cubicBezTo>
                    <a:pt x="102" y="15"/>
                    <a:pt x="102" y="15"/>
                    <a:pt x="102" y="15"/>
                  </a:cubicBezTo>
                  <a:cubicBezTo>
                    <a:pt x="101" y="14"/>
                    <a:pt x="101" y="13"/>
                    <a:pt x="100" y="13"/>
                  </a:cubicBezTo>
                  <a:cubicBezTo>
                    <a:pt x="98" y="10"/>
                    <a:pt x="96" y="8"/>
                    <a:pt x="94" y="6"/>
                  </a:cubicBezTo>
                  <a:cubicBezTo>
                    <a:pt x="91" y="5"/>
                    <a:pt x="89" y="4"/>
                    <a:pt x="86" y="4"/>
                  </a:cubicBezTo>
                  <a:cubicBezTo>
                    <a:pt x="85" y="4"/>
                    <a:pt x="84" y="4"/>
                    <a:pt x="82" y="5"/>
                  </a:cubicBezTo>
                  <a:cubicBezTo>
                    <a:pt x="79" y="5"/>
                    <a:pt x="72" y="7"/>
                    <a:pt x="63" y="9"/>
                  </a:cubicBezTo>
                  <a:cubicBezTo>
                    <a:pt x="55" y="11"/>
                    <a:pt x="46" y="14"/>
                    <a:pt x="37" y="18"/>
                  </a:cubicBezTo>
                  <a:cubicBezTo>
                    <a:pt x="19" y="24"/>
                    <a:pt x="4" y="34"/>
                    <a:pt x="4" y="46"/>
                  </a:cubicBezTo>
                  <a:cubicBezTo>
                    <a:pt x="4" y="46"/>
                    <a:pt x="4" y="46"/>
                    <a:pt x="4" y="46"/>
                  </a:cubicBezTo>
                  <a:cubicBezTo>
                    <a:pt x="2" y="46"/>
                    <a:pt x="2" y="46"/>
                    <a:pt x="2" y="46"/>
                  </a:cubicBezTo>
                  <a:cubicBezTo>
                    <a:pt x="3" y="45"/>
                    <a:pt x="3" y="45"/>
                    <a:pt x="3" y="45"/>
                  </a:cubicBezTo>
                  <a:cubicBezTo>
                    <a:pt x="3" y="45"/>
                    <a:pt x="2" y="43"/>
                    <a:pt x="0" y="41"/>
                  </a:cubicBezTo>
                  <a:cubicBezTo>
                    <a:pt x="0" y="41"/>
                    <a:pt x="0" y="41"/>
                    <a:pt x="0" y="41"/>
                  </a:cubicBezTo>
                  <a:cubicBezTo>
                    <a:pt x="2" y="36"/>
                    <a:pt x="6" y="31"/>
                    <a:pt x="11" y="27"/>
                  </a:cubicBezTo>
                  <a:cubicBezTo>
                    <a:pt x="13" y="28"/>
                    <a:pt x="14" y="29"/>
                    <a:pt x="14" y="29"/>
                  </a:cubicBezTo>
                  <a:cubicBezTo>
                    <a:pt x="15" y="25"/>
                    <a:pt x="15" y="25"/>
                    <a:pt x="15" y="25"/>
                  </a:cubicBezTo>
                  <a:cubicBezTo>
                    <a:pt x="15" y="25"/>
                    <a:pt x="15" y="25"/>
                    <a:pt x="14" y="25"/>
                  </a:cubicBezTo>
                  <a:cubicBezTo>
                    <a:pt x="20" y="21"/>
                    <a:pt x="28" y="17"/>
                    <a:pt x="35" y="14"/>
                  </a:cubicBezTo>
                  <a:cubicBezTo>
                    <a:pt x="45" y="10"/>
                    <a:pt x="54" y="8"/>
                    <a:pt x="63" y="5"/>
                  </a:cubicBezTo>
                  <a:cubicBezTo>
                    <a:pt x="70" y="3"/>
                    <a:pt x="77" y="2"/>
                    <a:pt x="81" y="1"/>
                  </a:cubicBezTo>
                  <a:cubicBezTo>
                    <a:pt x="81" y="1"/>
                    <a:pt x="81" y="1"/>
                    <a:pt x="82" y="1"/>
                  </a:cubicBezTo>
                  <a:cubicBezTo>
                    <a:pt x="83" y="1"/>
                    <a:pt x="85" y="0"/>
                    <a:pt x="86" y="0"/>
                  </a:cubicBezTo>
                  <a:cubicBezTo>
                    <a:pt x="86" y="0"/>
                    <a:pt x="86" y="0"/>
                    <a:pt x="86" y="0"/>
                  </a:cubicBezTo>
                  <a:cubicBezTo>
                    <a:pt x="92" y="0"/>
                    <a:pt x="97" y="3"/>
                    <a:pt x="101" y="7"/>
                  </a:cubicBezTo>
                  <a:cubicBezTo>
                    <a:pt x="101" y="12"/>
                    <a:pt x="102" y="15"/>
                    <a:pt x="102"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63"/>
            <p:cNvSpPr/>
            <p:nvPr/>
          </p:nvSpPr>
          <p:spPr bwMode="auto">
            <a:xfrm>
              <a:off x="2137" y="2727"/>
              <a:ext cx="311" cy="152"/>
            </a:xfrm>
            <a:custGeom>
              <a:avLst/>
              <a:gdLst>
                <a:gd name="T0" fmla="*/ 46 w 49"/>
                <a:gd name="T1" fmla="*/ 1 h 24"/>
                <a:gd name="T2" fmla="*/ 49 w 49"/>
                <a:gd name="T3" fmla="*/ 6 h 24"/>
                <a:gd name="T4" fmla="*/ 43 w 49"/>
                <a:gd name="T5" fmla="*/ 13 h 24"/>
                <a:gd name="T6" fmla="*/ 30 w 49"/>
                <a:gd name="T7" fmla="*/ 16 h 24"/>
                <a:gd name="T8" fmla="*/ 27 w 49"/>
                <a:gd name="T9" fmla="*/ 16 h 24"/>
                <a:gd name="T10" fmla="*/ 20 w 49"/>
                <a:gd name="T11" fmla="*/ 22 h 24"/>
                <a:gd name="T12" fmla="*/ 12 w 49"/>
                <a:gd name="T13" fmla="*/ 24 h 24"/>
                <a:gd name="T14" fmla="*/ 12 w 49"/>
                <a:gd name="T15" fmla="*/ 24 h 24"/>
                <a:gd name="T16" fmla="*/ 0 w 49"/>
                <a:gd name="T17" fmla="*/ 17 h 24"/>
                <a:gd name="T18" fmla="*/ 0 w 49"/>
                <a:gd name="T19" fmla="*/ 16 h 24"/>
                <a:gd name="T20" fmla="*/ 0 w 49"/>
                <a:gd name="T21" fmla="*/ 15 h 24"/>
                <a:gd name="T22" fmla="*/ 2 w 49"/>
                <a:gd name="T23" fmla="*/ 14 h 24"/>
                <a:gd name="T24" fmla="*/ 2 w 49"/>
                <a:gd name="T25" fmla="*/ 14 h 24"/>
                <a:gd name="T26" fmla="*/ 3 w 49"/>
                <a:gd name="T27" fmla="*/ 16 h 24"/>
                <a:gd name="T28" fmla="*/ 3 w 49"/>
                <a:gd name="T29" fmla="*/ 16 h 24"/>
                <a:gd name="T30" fmla="*/ 3 w 49"/>
                <a:gd name="T31" fmla="*/ 16 h 24"/>
                <a:gd name="T32" fmla="*/ 6 w 49"/>
                <a:gd name="T33" fmla="*/ 19 h 24"/>
                <a:gd name="T34" fmla="*/ 12 w 49"/>
                <a:gd name="T35" fmla="*/ 20 h 24"/>
                <a:gd name="T36" fmla="*/ 12 w 49"/>
                <a:gd name="T37" fmla="*/ 20 h 24"/>
                <a:gd name="T38" fmla="*/ 18 w 49"/>
                <a:gd name="T39" fmla="*/ 19 h 24"/>
                <a:gd name="T40" fmla="*/ 24 w 49"/>
                <a:gd name="T41" fmla="*/ 13 h 24"/>
                <a:gd name="T42" fmla="*/ 26 w 49"/>
                <a:gd name="T43" fmla="*/ 12 h 24"/>
                <a:gd name="T44" fmla="*/ 26 w 49"/>
                <a:gd name="T45" fmla="*/ 12 h 24"/>
                <a:gd name="T46" fmla="*/ 30 w 49"/>
                <a:gd name="T47" fmla="*/ 13 h 24"/>
                <a:gd name="T48" fmla="*/ 41 w 49"/>
                <a:gd name="T49" fmla="*/ 10 h 24"/>
                <a:gd name="T50" fmla="*/ 45 w 49"/>
                <a:gd name="T51" fmla="*/ 6 h 24"/>
                <a:gd name="T52" fmla="*/ 45 w 49"/>
                <a:gd name="T53" fmla="*/ 6 h 24"/>
                <a:gd name="T54" fmla="*/ 43 w 49"/>
                <a:gd name="T55" fmla="*/ 4 h 24"/>
                <a:gd name="T56" fmla="*/ 43 w 49"/>
                <a:gd name="T57" fmla="*/ 2 h 24"/>
                <a:gd name="T58" fmla="*/ 43 w 49"/>
                <a:gd name="T59" fmla="*/ 1 h 24"/>
                <a:gd name="T60" fmla="*/ 44 w 49"/>
                <a:gd name="T61" fmla="*/ 0 h 24"/>
                <a:gd name="T62" fmla="*/ 45 w 49"/>
                <a:gd name="T63" fmla="*/ 0 h 24"/>
                <a:gd name="T64" fmla="*/ 46 w 49"/>
                <a:gd name="T6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24">
                  <a:moveTo>
                    <a:pt x="46" y="1"/>
                  </a:moveTo>
                  <a:cubicBezTo>
                    <a:pt x="48" y="2"/>
                    <a:pt x="49" y="4"/>
                    <a:pt x="49" y="6"/>
                  </a:cubicBezTo>
                  <a:cubicBezTo>
                    <a:pt x="49" y="9"/>
                    <a:pt x="46" y="12"/>
                    <a:pt x="43" y="13"/>
                  </a:cubicBezTo>
                  <a:cubicBezTo>
                    <a:pt x="39" y="15"/>
                    <a:pt x="34" y="16"/>
                    <a:pt x="30" y="16"/>
                  </a:cubicBezTo>
                  <a:cubicBezTo>
                    <a:pt x="29" y="16"/>
                    <a:pt x="28" y="16"/>
                    <a:pt x="27" y="16"/>
                  </a:cubicBezTo>
                  <a:cubicBezTo>
                    <a:pt x="25" y="19"/>
                    <a:pt x="22" y="21"/>
                    <a:pt x="20" y="22"/>
                  </a:cubicBezTo>
                  <a:cubicBezTo>
                    <a:pt x="17" y="24"/>
                    <a:pt x="15" y="24"/>
                    <a:pt x="12" y="24"/>
                  </a:cubicBezTo>
                  <a:cubicBezTo>
                    <a:pt x="12" y="24"/>
                    <a:pt x="12" y="24"/>
                    <a:pt x="12" y="24"/>
                  </a:cubicBezTo>
                  <a:cubicBezTo>
                    <a:pt x="6" y="24"/>
                    <a:pt x="1" y="21"/>
                    <a:pt x="0" y="17"/>
                  </a:cubicBezTo>
                  <a:cubicBezTo>
                    <a:pt x="0" y="17"/>
                    <a:pt x="0" y="17"/>
                    <a:pt x="0" y="16"/>
                  </a:cubicBezTo>
                  <a:cubicBezTo>
                    <a:pt x="0" y="16"/>
                    <a:pt x="0" y="16"/>
                    <a:pt x="0" y="15"/>
                  </a:cubicBezTo>
                  <a:cubicBezTo>
                    <a:pt x="0" y="14"/>
                    <a:pt x="1" y="14"/>
                    <a:pt x="2" y="14"/>
                  </a:cubicBezTo>
                  <a:cubicBezTo>
                    <a:pt x="2" y="14"/>
                    <a:pt x="2" y="14"/>
                    <a:pt x="2" y="14"/>
                  </a:cubicBezTo>
                  <a:cubicBezTo>
                    <a:pt x="3" y="14"/>
                    <a:pt x="3" y="15"/>
                    <a:pt x="3" y="16"/>
                  </a:cubicBezTo>
                  <a:cubicBezTo>
                    <a:pt x="3" y="16"/>
                    <a:pt x="3" y="16"/>
                    <a:pt x="3" y="16"/>
                  </a:cubicBezTo>
                  <a:cubicBezTo>
                    <a:pt x="3" y="16"/>
                    <a:pt x="3" y="16"/>
                    <a:pt x="3" y="16"/>
                  </a:cubicBezTo>
                  <a:cubicBezTo>
                    <a:pt x="3" y="16"/>
                    <a:pt x="4" y="18"/>
                    <a:pt x="6" y="19"/>
                  </a:cubicBezTo>
                  <a:cubicBezTo>
                    <a:pt x="7" y="20"/>
                    <a:pt x="10" y="20"/>
                    <a:pt x="12" y="20"/>
                  </a:cubicBezTo>
                  <a:cubicBezTo>
                    <a:pt x="12" y="20"/>
                    <a:pt x="12" y="20"/>
                    <a:pt x="12" y="20"/>
                  </a:cubicBezTo>
                  <a:cubicBezTo>
                    <a:pt x="14" y="20"/>
                    <a:pt x="16" y="20"/>
                    <a:pt x="18" y="19"/>
                  </a:cubicBezTo>
                  <a:cubicBezTo>
                    <a:pt x="20" y="18"/>
                    <a:pt x="22" y="16"/>
                    <a:pt x="24" y="13"/>
                  </a:cubicBezTo>
                  <a:cubicBezTo>
                    <a:pt x="24" y="12"/>
                    <a:pt x="25" y="12"/>
                    <a:pt x="26" y="12"/>
                  </a:cubicBezTo>
                  <a:cubicBezTo>
                    <a:pt x="26" y="12"/>
                    <a:pt x="26" y="12"/>
                    <a:pt x="26" y="12"/>
                  </a:cubicBezTo>
                  <a:cubicBezTo>
                    <a:pt x="27" y="12"/>
                    <a:pt x="29" y="13"/>
                    <a:pt x="30" y="13"/>
                  </a:cubicBezTo>
                  <a:cubicBezTo>
                    <a:pt x="34" y="13"/>
                    <a:pt x="38" y="11"/>
                    <a:pt x="41" y="10"/>
                  </a:cubicBezTo>
                  <a:cubicBezTo>
                    <a:pt x="44" y="9"/>
                    <a:pt x="45" y="7"/>
                    <a:pt x="45" y="6"/>
                  </a:cubicBezTo>
                  <a:cubicBezTo>
                    <a:pt x="45" y="6"/>
                    <a:pt x="45" y="6"/>
                    <a:pt x="45" y="6"/>
                  </a:cubicBezTo>
                  <a:cubicBezTo>
                    <a:pt x="45" y="5"/>
                    <a:pt x="45" y="5"/>
                    <a:pt x="43" y="4"/>
                  </a:cubicBezTo>
                  <a:cubicBezTo>
                    <a:pt x="43" y="3"/>
                    <a:pt x="43" y="3"/>
                    <a:pt x="43" y="2"/>
                  </a:cubicBezTo>
                  <a:cubicBezTo>
                    <a:pt x="43" y="2"/>
                    <a:pt x="43" y="1"/>
                    <a:pt x="43" y="1"/>
                  </a:cubicBezTo>
                  <a:cubicBezTo>
                    <a:pt x="43" y="0"/>
                    <a:pt x="44" y="0"/>
                    <a:pt x="44" y="0"/>
                  </a:cubicBezTo>
                  <a:cubicBezTo>
                    <a:pt x="45" y="0"/>
                    <a:pt x="45" y="0"/>
                    <a:pt x="45" y="0"/>
                  </a:cubicBezTo>
                  <a:cubicBezTo>
                    <a:pt x="46" y="0"/>
                    <a:pt x="46" y="1"/>
                    <a:pt x="46"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64"/>
            <p:cNvSpPr/>
            <p:nvPr/>
          </p:nvSpPr>
          <p:spPr bwMode="auto">
            <a:xfrm>
              <a:off x="2264" y="2529"/>
              <a:ext cx="101" cy="198"/>
            </a:xfrm>
            <a:custGeom>
              <a:avLst/>
              <a:gdLst>
                <a:gd name="T0" fmla="*/ 4 w 16"/>
                <a:gd name="T1" fmla="*/ 9 h 31"/>
                <a:gd name="T2" fmla="*/ 11 w 16"/>
                <a:gd name="T3" fmla="*/ 24 h 31"/>
                <a:gd name="T4" fmla="*/ 4 w 16"/>
                <a:gd name="T5" fmla="*/ 9 h 31"/>
              </a:gdLst>
              <a:ahLst/>
              <a:cxnLst>
                <a:cxn ang="0">
                  <a:pos x="T0" y="T1"/>
                </a:cxn>
                <a:cxn ang="0">
                  <a:pos x="T2" y="T3"/>
                </a:cxn>
                <a:cxn ang="0">
                  <a:pos x="T4" y="T5"/>
                </a:cxn>
              </a:cxnLst>
              <a:rect l="0" t="0" r="r" b="b"/>
              <a:pathLst>
                <a:path w="16" h="31">
                  <a:moveTo>
                    <a:pt x="4" y="9"/>
                  </a:moveTo>
                  <a:cubicBezTo>
                    <a:pt x="9" y="0"/>
                    <a:pt x="16" y="16"/>
                    <a:pt x="11" y="24"/>
                  </a:cubicBezTo>
                  <a:cubicBezTo>
                    <a:pt x="7" y="31"/>
                    <a:pt x="0" y="16"/>
                    <a:pt x="4"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65"/>
            <p:cNvSpPr/>
            <p:nvPr/>
          </p:nvSpPr>
          <p:spPr bwMode="auto">
            <a:xfrm>
              <a:off x="2080" y="2599"/>
              <a:ext cx="101" cy="197"/>
            </a:xfrm>
            <a:custGeom>
              <a:avLst/>
              <a:gdLst>
                <a:gd name="T0" fmla="*/ 4 w 16"/>
                <a:gd name="T1" fmla="*/ 8 h 31"/>
                <a:gd name="T2" fmla="*/ 11 w 16"/>
                <a:gd name="T3" fmla="*/ 23 h 31"/>
                <a:gd name="T4" fmla="*/ 4 w 16"/>
                <a:gd name="T5" fmla="*/ 8 h 31"/>
              </a:gdLst>
              <a:ahLst/>
              <a:cxnLst>
                <a:cxn ang="0">
                  <a:pos x="T0" y="T1"/>
                </a:cxn>
                <a:cxn ang="0">
                  <a:pos x="T2" y="T3"/>
                </a:cxn>
                <a:cxn ang="0">
                  <a:pos x="T4" y="T5"/>
                </a:cxn>
              </a:cxnLst>
              <a:rect l="0" t="0" r="r" b="b"/>
              <a:pathLst>
                <a:path w="16" h="31">
                  <a:moveTo>
                    <a:pt x="4" y="8"/>
                  </a:moveTo>
                  <a:cubicBezTo>
                    <a:pt x="10" y="0"/>
                    <a:pt x="16" y="16"/>
                    <a:pt x="11" y="23"/>
                  </a:cubicBezTo>
                  <a:cubicBezTo>
                    <a:pt x="7" y="31"/>
                    <a:pt x="0" y="15"/>
                    <a:pt x="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66"/>
            <p:cNvSpPr/>
            <p:nvPr/>
          </p:nvSpPr>
          <p:spPr bwMode="auto">
            <a:xfrm>
              <a:off x="1953" y="2828"/>
              <a:ext cx="139" cy="96"/>
            </a:xfrm>
            <a:custGeom>
              <a:avLst/>
              <a:gdLst>
                <a:gd name="T0" fmla="*/ 22 w 22"/>
                <a:gd name="T1" fmla="*/ 2 h 15"/>
                <a:gd name="T2" fmla="*/ 22 w 22"/>
                <a:gd name="T3" fmla="*/ 2 h 15"/>
                <a:gd name="T4" fmla="*/ 21 w 22"/>
                <a:gd name="T5" fmla="*/ 4 h 15"/>
                <a:gd name="T6" fmla="*/ 3 w 22"/>
                <a:gd name="T7" fmla="*/ 14 h 15"/>
                <a:gd name="T8" fmla="*/ 2 w 22"/>
                <a:gd name="T9" fmla="*/ 15 h 15"/>
                <a:gd name="T10" fmla="*/ 1 w 22"/>
                <a:gd name="T11" fmla="*/ 14 h 15"/>
                <a:gd name="T12" fmla="*/ 1 w 22"/>
                <a:gd name="T13" fmla="*/ 11 h 15"/>
                <a:gd name="T14" fmla="*/ 19 w 22"/>
                <a:gd name="T15" fmla="*/ 0 h 15"/>
                <a:gd name="T16" fmla="*/ 21 w 22"/>
                <a:gd name="T17" fmla="*/ 1 h 15"/>
                <a:gd name="T18" fmla="*/ 22 w 22"/>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5">
                  <a:moveTo>
                    <a:pt x="22" y="2"/>
                  </a:moveTo>
                  <a:cubicBezTo>
                    <a:pt x="22" y="2"/>
                    <a:pt x="22" y="2"/>
                    <a:pt x="22" y="2"/>
                  </a:cubicBezTo>
                  <a:cubicBezTo>
                    <a:pt x="22" y="3"/>
                    <a:pt x="21" y="3"/>
                    <a:pt x="21" y="4"/>
                  </a:cubicBezTo>
                  <a:cubicBezTo>
                    <a:pt x="3" y="14"/>
                    <a:pt x="3" y="14"/>
                    <a:pt x="3" y="14"/>
                  </a:cubicBezTo>
                  <a:cubicBezTo>
                    <a:pt x="3" y="14"/>
                    <a:pt x="3" y="15"/>
                    <a:pt x="2" y="15"/>
                  </a:cubicBezTo>
                  <a:cubicBezTo>
                    <a:pt x="2" y="15"/>
                    <a:pt x="1" y="14"/>
                    <a:pt x="1" y="14"/>
                  </a:cubicBezTo>
                  <a:cubicBezTo>
                    <a:pt x="0" y="13"/>
                    <a:pt x="1" y="12"/>
                    <a:pt x="1" y="11"/>
                  </a:cubicBezTo>
                  <a:cubicBezTo>
                    <a:pt x="19" y="0"/>
                    <a:pt x="19" y="0"/>
                    <a:pt x="19" y="0"/>
                  </a:cubicBezTo>
                  <a:cubicBezTo>
                    <a:pt x="20" y="0"/>
                    <a:pt x="21" y="0"/>
                    <a:pt x="21" y="1"/>
                  </a:cubicBezTo>
                  <a:cubicBezTo>
                    <a:pt x="21" y="1"/>
                    <a:pt x="22" y="1"/>
                    <a:pt x="22"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67"/>
            <p:cNvSpPr/>
            <p:nvPr/>
          </p:nvSpPr>
          <p:spPr bwMode="auto">
            <a:xfrm>
              <a:off x="1927" y="2771"/>
              <a:ext cx="140" cy="70"/>
            </a:xfrm>
            <a:custGeom>
              <a:avLst/>
              <a:gdLst>
                <a:gd name="T0" fmla="*/ 22 w 22"/>
                <a:gd name="T1" fmla="*/ 1 h 11"/>
                <a:gd name="T2" fmla="*/ 22 w 22"/>
                <a:gd name="T3" fmla="*/ 2 h 11"/>
                <a:gd name="T4" fmla="*/ 21 w 22"/>
                <a:gd name="T5" fmla="*/ 4 h 11"/>
                <a:gd name="T6" fmla="*/ 3 w 22"/>
                <a:gd name="T7" fmla="*/ 11 h 11"/>
                <a:gd name="T8" fmla="*/ 2 w 22"/>
                <a:gd name="T9" fmla="*/ 11 h 11"/>
                <a:gd name="T10" fmla="*/ 0 w 22"/>
                <a:gd name="T11" fmla="*/ 9 h 11"/>
                <a:gd name="T12" fmla="*/ 1 w 22"/>
                <a:gd name="T13" fmla="*/ 7 h 11"/>
                <a:gd name="T14" fmla="*/ 20 w 22"/>
                <a:gd name="T15" fmla="*/ 0 h 11"/>
                <a:gd name="T16" fmla="*/ 22 w 22"/>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1">
                  <a:moveTo>
                    <a:pt x="22" y="1"/>
                  </a:moveTo>
                  <a:cubicBezTo>
                    <a:pt x="22" y="1"/>
                    <a:pt x="22" y="2"/>
                    <a:pt x="22" y="2"/>
                  </a:cubicBezTo>
                  <a:cubicBezTo>
                    <a:pt x="22" y="3"/>
                    <a:pt x="22" y="3"/>
                    <a:pt x="21" y="4"/>
                  </a:cubicBezTo>
                  <a:cubicBezTo>
                    <a:pt x="3" y="11"/>
                    <a:pt x="3" y="11"/>
                    <a:pt x="3" y="11"/>
                  </a:cubicBezTo>
                  <a:cubicBezTo>
                    <a:pt x="2" y="11"/>
                    <a:pt x="2" y="11"/>
                    <a:pt x="2" y="11"/>
                  </a:cubicBezTo>
                  <a:cubicBezTo>
                    <a:pt x="1" y="11"/>
                    <a:pt x="0" y="10"/>
                    <a:pt x="0" y="9"/>
                  </a:cubicBezTo>
                  <a:cubicBezTo>
                    <a:pt x="0" y="8"/>
                    <a:pt x="0" y="7"/>
                    <a:pt x="1" y="7"/>
                  </a:cubicBezTo>
                  <a:cubicBezTo>
                    <a:pt x="20" y="0"/>
                    <a:pt x="20" y="0"/>
                    <a:pt x="20" y="0"/>
                  </a:cubicBezTo>
                  <a:cubicBezTo>
                    <a:pt x="21" y="0"/>
                    <a:pt x="22" y="0"/>
                    <a:pt x="2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68"/>
            <p:cNvSpPr/>
            <p:nvPr/>
          </p:nvSpPr>
          <p:spPr bwMode="auto">
            <a:xfrm>
              <a:off x="2003" y="3203"/>
              <a:ext cx="26" cy="19"/>
            </a:xfrm>
            <a:custGeom>
              <a:avLst/>
              <a:gdLst>
                <a:gd name="T0" fmla="*/ 3 w 4"/>
                <a:gd name="T1" fmla="*/ 0 h 3"/>
                <a:gd name="T2" fmla="*/ 4 w 4"/>
                <a:gd name="T3" fmla="*/ 2 h 3"/>
                <a:gd name="T4" fmla="*/ 0 w 4"/>
                <a:gd name="T5" fmla="*/ 3 h 3"/>
                <a:gd name="T6" fmla="*/ 0 w 4"/>
                <a:gd name="T7" fmla="*/ 1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cubicBezTo>
                    <a:pt x="4" y="1"/>
                    <a:pt x="4" y="1"/>
                    <a:pt x="4" y="2"/>
                  </a:cubicBezTo>
                  <a:cubicBezTo>
                    <a:pt x="0" y="3"/>
                    <a:pt x="0" y="3"/>
                    <a:pt x="0" y="3"/>
                  </a:cubicBezTo>
                  <a:cubicBezTo>
                    <a:pt x="0" y="3"/>
                    <a:pt x="0" y="2"/>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69"/>
            <p:cNvSpPr/>
            <p:nvPr/>
          </p:nvSpPr>
          <p:spPr bwMode="auto">
            <a:xfrm>
              <a:off x="1965" y="2994"/>
              <a:ext cx="58" cy="216"/>
            </a:xfrm>
            <a:custGeom>
              <a:avLst/>
              <a:gdLst>
                <a:gd name="T0" fmla="*/ 9 w 9"/>
                <a:gd name="T1" fmla="*/ 33 h 34"/>
                <a:gd name="T2" fmla="*/ 6 w 9"/>
                <a:gd name="T3" fmla="*/ 34 h 34"/>
                <a:gd name="T4" fmla="*/ 0 w 9"/>
                <a:gd name="T5" fmla="*/ 0 h 34"/>
                <a:gd name="T6" fmla="*/ 0 w 9"/>
                <a:gd name="T7" fmla="*/ 0 h 34"/>
                <a:gd name="T8" fmla="*/ 4 w 9"/>
                <a:gd name="T9" fmla="*/ 4 h 34"/>
                <a:gd name="T10" fmla="*/ 9 w 9"/>
                <a:gd name="T11" fmla="*/ 33 h 34"/>
              </a:gdLst>
              <a:ahLst/>
              <a:cxnLst>
                <a:cxn ang="0">
                  <a:pos x="T0" y="T1"/>
                </a:cxn>
                <a:cxn ang="0">
                  <a:pos x="T2" y="T3"/>
                </a:cxn>
                <a:cxn ang="0">
                  <a:pos x="T4" y="T5"/>
                </a:cxn>
                <a:cxn ang="0">
                  <a:pos x="T6" y="T7"/>
                </a:cxn>
                <a:cxn ang="0">
                  <a:pos x="T8" y="T9"/>
                </a:cxn>
                <a:cxn ang="0">
                  <a:pos x="T10" y="T11"/>
                </a:cxn>
              </a:cxnLst>
              <a:rect l="0" t="0" r="r" b="b"/>
              <a:pathLst>
                <a:path w="9" h="34">
                  <a:moveTo>
                    <a:pt x="9" y="33"/>
                  </a:moveTo>
                  <a:cubicBezTo>
                    <a:pt x="6" y="34"/>
                    <a:pt x="6" y="34"/>
                    <a:pt x="6" y="34"/>
                  </a:cubicBezTo>
                  <a:cubicBezTo>
                    <a:pt x="0" y="19"/>
                    <a:pt x="0" y="4"/>
                    <a:pt x="0" y="0"/>
                  </a:cubicBezTo>
                  <a:cubicBezTo>
                    <a:pt x="0" y="0"/>
                    <a:pt x="0" y="0"/>
                    <a:pt x="0" y="0"/>
                  </a:cubicBezTo>
                  <a:cubicBezTo>
                    <a:pt x="1" y="1"/>
                    <a:pt x="3" y="3"/>
                    <a:pt x="4" y="4"/>
                  </a:cubicBezTo>
                  <a:cubicBezTo>
                    <a:pt x="4" y="10"/>
                    <a:pt x="5" y="22"/>
                    <a:pt x="9" y="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70"/>
            <p:cNvSpPr/>
            <p:nvPr/>
          </p:nvSpPr>
          <p:spPr bwMode="auto">
            <a:xfrm>
              <a:off x="1870" y="2720"/>
              <a:ext cx="121" cy="274"/>
            </a:xfrm>
            <a:custGeom>
              <a:avLst/>
              <a:gdLst>
                <a:gd name="T0" fmla="*/ 19 w 19"/>
                <a:gd name="T1" fmla="*/ 42 h 43"/>
                <a:gd name="T2" fmla="*/ 19 w 19"/>
                <a:gd name="T3" fmla="*/ 42 h 43"/>
                <a:gd name="T4" fmla="*/ 15 w 19"/>
                <a:gd name="T5" fmla="*/ 42 h 43"/>
                <a:gd name="T6" fmla="*/ 15 w 19"/>
                <a:gd name="T7" fmla="*/ 43 h 43"/>
                <a:gd name="T8" fmla="*/ 9 w 19"/>
                <a:gd name="T9" fmla="*/ 35 h 43"/>
                <a:gd name="T10" fmla="*/ 0 w 19"/>
                <a:gd name="T11" fmla="*/ 1 h 43"/>
                <a:gd name="T12" fmla="*/ 0 w 19"/>
                <a:gd name="T13" fmla="*/ 1 h 43"/>
                <a:gd name="T14" fmla="*/ 2 w 19"/>
                <a:gd name="T15" fmla="*/ 0 h 43"/>
                <a:gd name="T16" fmla="*/ 4 w 19"/>
                <a:gd name="T17" fmla="*/ 0 h 43"/>
                <a:gd name="T18" fmla="*/ 4 w 19"/>
                <a:gd name="T19" fmla="*/ 0 h 43"/>
                <a:gd name="T20" fmla="*/ 12 w 19"/>
                <a:gd name="T21" fmla="*/ 32 h 43"/>
                <a:gd name="T22" fmla="*/ 13 w 19"/>
                <a:gd name="T23" fmla="*/ 33 h 43"/>
                <a:gd name="T24" fmla="*/ 19 w 19"/>
                <a:gd name="T25"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3">
                  <a:moveTo>
                    <a:pt x="19" y="42"/>
                  </a:moveTo>
                  <a:cubicBezTo>
                    <a:pt x="19" y="42"/>
                    <a:pt x="19" y="42"/>
                    <a:pt x="19" y="42"/>
                  </a:cubicBezTo>
                  <a:cubicBezTo>
                    <a:pt x="15" y="42"/>
                    <a:pt x="15" y="42"/>
                    <a:pt x="15" y="42"/>
                  </a:cubicBezTo>
                  <a:cubicBezTo>
                    <a:pt x="15" y="42"/>
                    <a:pt x="15" y="42"/>
                    <a:pt x="15" y="43"/>
                  </a:cubicBezTo>
                  <a:cubicBezTo>
                    <a:pt x="13" y="41"/>
                    <a:pt x="11" y="38"/>
                    <a:pt x="9" y="35"/>
                  </a:cubicBezTo>
                  <a:cubicBezTo>
                    <a:pt x="4" y="25"/>
                    <a:pt x="0" y="12"/>
                    <a:pt x="0" y="1"/>
                  </a:cubicBezTo>
                  <a:cubicBezTo>
                    <a:pt x="0" y="1"/>
                    <a:pt x="0" y="1"/>
                    <a:pt x="0" y="1"/>
                  </a:cubicBezTo>
                  <a:cubicBezTo>
                    <a:pt x="2" y="0"/>
                    <a:pt x="2" y="0"/>
                    <a:pt x="2" y="0"/>
                  </a:cubicBezTo>
                  <a:cubicBezTo>
                    <a:pt x="4" y="0"/>
                    <a:pt x="4" y="0"/>
                    <a:pt x="4" y="0"/>
                  </a:cubicBezTo>
                  <a:cubicBezTo>
                    <a:pt x="4" y="0"/>
                    <a:pt x="4" y="0"/>
                    <a:pt x="4" y="0"/>
                  </a:cubicBezTo>
                  <a:cubicBezTo>
                    <a:pt x="4" y="10"/>
                    <a:pt x="7" y="22"/>
                    <a:pt x="12" y="32"/>
                  </a:cubicBezTo>
                  <a:cubicBezTo>
                    <a:pt x="12" y="32"/>
                    <a:pt x="13" y="32"/>
                    <a:pt x="13" y="33"/>
                  </a:cubicBezTo>
                  <a:cubicBezTo>
                    <a:pt x="15" y="36"/>
                    <a:pt x="17" y="39"/>
                    <a:pt x="19"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71"/>
            <p:cNvSpPr/>
            <p:nvPr/>
          </p:nvSpPr>
          <p:spPr bwMode="auto">
            <a:xfrm>
              <a:off x="1965" y="2987"/>
              <a:ext cx="26" cy="32"/>
            </a:xfrm>
            <a:custGeom>
              <a:avLst/>
              <a:gdLst>
                <a:gd name="T0" fmla="*/ 4 w 4"/>
                <a:gd name="T1" fmla="*/ 1 h 5"/>
                <a:gd name="T2" fmla="*/ 4 w 4"/>
                <a:gd name="T3" fmla="*/ 5 h 5"/>
                <a:gd name="T4" fmla="*/ 0 w 4"/>
                <a:gd name="T5" fmla="*/ 1 h 5"/>
                <a:gd name="T6" fmla="*/ 0 w 4"/>
                <a:gd name="T7" fmla="*/ 0 h 5"/>
                <a:gd name="T8" fmla="*/ 4 w 4"/>
                <a:gd name="T9" fmla="*/ 0 h 5"/>
                <a:gd name="T10" fmla="*/ 4 w 4"/>
                <a:gd name="T11" fmla="*/ 1 h 5"/>
                <a:gd name="T12" fmla="*/ 4 w 4"/>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1"/>
                  </a:moveTo>
                  <a:cubicBezTo>
                    <a:pt x="4" y="2"/>
                    <a:pt x="4" y="4"/>
                    <a:pt x="4" y="5"/>
                  </a:cubicBezTo>
                  <a:cubicBezTo>
                    <a:pt x="3" y="4"/>
                    <a:pt x="1" y="2"/>
                    <a:pt x="0" y="1"/>
                  </a:cubicBezTo>
                  <a:cubicBezTo>
                    <a:pt x="0" y="0"/>
                    <a:pt x="0" y="0"/>
                    <a:pt x="0" y="0"/>
                  </a:cubicBezTo>
                  <a:cubicBezTo>
                    <a:pt x="4" y="0"/>
                    <a:pt x="4" y="0"/>
                    <a:pt x="4" y="0"/>
                  </a:cubicBezTo>
                  <a:cubicBezTo>
                    <a:pt x="4" y="0"/>
                    <a:pt x="4" y="1"/>
                    <a:pt x="4" y="1"/>
                  </a:cubicBezTo>
                  <a:cubicBezTo>
                    <a:pt x="4" y="1"/>
                    <a:pt x="4"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72"/>
            <p:cNvSpPr/>
            <p:nvPr/>
          </p:nvSpPr>
          <p:spPr bwMode="auto">
            <a:xfrm>
              <a:off x="1940" y="2587"/>
              <a:ext cx="25" cy="25"/>
            </a:xfrm>
            <a:custGeom>
              <a:avLst/>
              <a:gdLst>
                <a:gd name="T0" fmla="*/ 4 w 4"/>
                <a:gd name="T1" fmla="*/ 0 h 4"/>
                <a:gd name="T2" fmla="*/ 3 w 4"/>
                <a:gd name="T3" fmla="*/ 4 h 4"/>
                <a:gd name="T4" fmla="*/ 0 w 4"/>
                <a:gd name="T5" fmla="*/ 2 h 4"/>
                <a:gd name="T6" fmla="*/ 0 w 4"/>
                <a:gd name="T7" fmla="*/ 2 h 4"/>
                <a:gd name="T8" fmla="*/ 3 w 4"/>
                <a:gd name="T9" fmla="*/ 0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cubicBezTo>
                    <a:pt x="3" y="4"/>
                    <a:pt x="3" y="4"/>
                    <a:pt x="3" y="4"/>
                  </a:cubicBezTo>
                  <a:cubicBezTo>
                    <a:pt x="3" y="4"/>
                    <a:pt x="2" y="3"/>
                    <a:pt x="0" y="2"/>
                  </a:cubicBezTo>
                  <a:cubicBezTo>
                    <a:pt x="0" y="2"/>
                    <a:pt x="0" y="2"/>
                    <a:pt x="0" y="2"/>
                  </a:cubicBezTo>
                  <a:cubicBezTo>
                    <a:pt x="1" y="1"/>
                    <a:pt x="2" y="0"/>
                    <a:pt x="3" y="0"/>
                  </a:cubicBezTo>
                  <a:cubicBezTo>
                    <a:pt x="4" y="0"/>
                    <a:pt x="4"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73"/>
            <p:cNvSpPr/>
            <p:nvPr/>
          </p:nvSpPr>
          <p:spPr bwMode="auto">
            <a:xfrm>
              <a:off x="1762" y="2536"/>
              <a:ext cx="197" cy="191"/>
            </a:xfrm>
            <a:custGeom>
              <a:avLst/>
              <a:gdLst>
                <a:gd name="T0" fmla="*/ 31 w 31"/>
                <a:gd name="T1" fmla="*/ 8 h 30"/>
                <a:gd name="T2" fmla="*/ 28 w 31"/>
                <a:gd name="T3" fmla="*/ 10 h 30"/>
                <a:gd name="T4" fmla="*/ 28 w 31"/>
                <a:gd name="T5" fmla="*/ 10 h 30"/>
                <a:gd name="T6" fmla="*/ 20 w 31"/>
                <a:gd name="T7" fmla="*/ 7 h 30"/>
                <a:gd name="T8" fmla="*/ 4 w 31"/>
                <a:gd name="T9" fmla="*/ 3 h 30"/>
                <a:gd name="T10" fmla="*/ 4 w 31"/>
                <a:gd name="T11" fmla="*/ 3 h 30"/>
                <a:gd name="T12" fmla="*/ 4 w 31"/>
                <a:gd name="T13" fmla="*/ 3 h 30"/>
                <a:gd name="T14" fmla="*/ 6 w 31"/>
                <a:gd name="T15" fmla="*/ 9 h 30"/>
                <a:gd name="T16" fmla="*/ 12 w 31"/>
                <a:gd name="T17" fmla="*/ 17 h 30"/>
                <a:gd name="T18" fmla="*/ 17 w 31"/>
                <a:gd name="T19" fmla="*/ 24 h 30"/>
                <a:gd name="T20" fmla="*/ 17 w 31"/>
                <a:gd name="T21" fmla="*/ 29 h 30"/>
                <a:gd name="T22" fmla="*/ 17 w 31"/>
                <a:gd name="T23" fmla="*/ 29 h 30"/>
                <a:gd name="T24" fmla="*/ 17 w 31"/>
                <a:gd name="T25" fmla="*/ 30 h 30"/>
                <a:gd name="T26" fmla="*/ 9 w 31"/>
                <a:gd name="T27" fmla="*/ 19 h 30"/>
                <a:gd name="T28" fmla="*/ 0 w 31"/>
                <a:gd name="T29" fmla="*/ 3 h 30"/>
                <a:gd name="T30" fmla="*/ 0 w 31"/>
                <a:gd name="T31" fmla="*/ 1 h 30"/>
                <a:gd name="T32" fmla="*/ 4 w 31"/>
                <a:gd name="T33" fmla="*/ 0 h 30"/>
                <a:gd name="T34" fmla="*/ 21 w 31"/>
                <a:gd name="T35" fmla="*/ 4 h 30"/>
                <a:gd name="T36" fmla="*/ 31 w 31"/>
                <a:gd name="T3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30">
                  <a:moveTo>
                    <a:pt x="31" y="8"/>
                  </a:moveTo>
                  <a:cubicBezTo>
                    <a:pt x="30" y="8"/>
                    <a:pt x="29" y="9"/>
                    <a:pt x="28" y="10"/>
                  </a:cubicBezTo>
                  <a:cubicBezTo>
                    <a:pt x="28" y="10"/>
                    <a:pt x="28" y="10"/>
                    <a:pt x="28" y="10"/>
                  </a:cubicBezTo>
                  <a:cubicBezTo>
                    <a:pt x="26" y="10"/>
                    <a:pt x="23" y="8"/>
                    <a:pt x="20" y="7"/>
                  </a:cubicBezTo>
                  <a:cubicBezTo>
                    <a:pt x="14" y="5"/>
                    <a:pt x="7" y="3"/>
                    <a:pt x="4" y="3"/>
                  </a:cubicBezTo>
                  <a:cubicBezTo>
                    <a:pt x="4" y="3"/>
                    <a:pt x="4" y="3"/>
                    <a:pt x="4" y="3"/>
                  </a:cubicBezTo>
                  <a:cubicBezTo>
                    <a:pt x="4" y="3"/>
                    <a:pt x="4" y="3"/>
                    <a:pt x="4" y="3"/>
                  </a:cubicBezTo>
                  <a:cubicBezTo>
                    <a:pt x="4" y="4"/>
                    <a:pt x="5" y="6"/>
                    <a:pt x="6" y="9"/>
                  </a:cubicBezTo>
                  <a:cubicBezTo>
                    <a:pt x="8" y="11"/>
                    <a:pt x="10" y="14"/>
                    <a:pt x="12" y="17"/>
                  </a:cubicBezTo>
                  <a:cubicBezTo>
                    <a:pt x="14" y="20"/>
                    <a:pt x="16" y="22"/>
                    <a:pt x="17" y="24"/>
                  </a:cubicBezTo>
                  <a:cubicBezTo>
                    <a:pt x="17" y="26"/>
                    <a:pt x="17" y="27"/>
                    <a:pt x="17" y="29"/>
                  </a:cubicBezTo>
                  <a:cubicBezTo>
                    <a:pt x="17" y="29"/>
                    <a:pt x="17" y="29"/>
                    <a:pt x="17" y="29"/>
                  </a:cubicBezTo>
                  <a:cubicBezTo>
                    <a:pt x="17" y="29"/>
                    <a:pt x="17" y="29"/>
                    <a:pt x="17" y="30"/>
                  </a:cubicBezTo>
                  <a:cubicBezTo>
                    <a:pt x="16" y="28"/>
                    <a:pt x="12" y="24"/>
                    <a:pt x="9" y="19"/>
                  </a:cubicBezTo>
                  <a:cubicBezTo>
                    <a:pt x="4" y="13"/>
                    <a:pt x="0" y="7"/>
                    <a:pt x="0" y="3"/>
                  </a:cubicBezTo>
                  <a:cubicBezTo>
                    <a:pt x="0" y="3"/>
                    <a:pt x="0" y="2"/>
                    <a:pt x="0" y="1"/>
                  </a:cubicBezTo>
                  <a:cubicBezTo>
                    <a:pt x="1" y="0"/>
                    <a:pt x="3" y="0"/>
                    <a:pt x="4" y="0"/>
                  </a:cubicBezTo>
                  <a:cubicBezTo>
                    <a:pt x="8" y="0"/>
                    <a:pt x="15" y="2"/>
                    <a:pt x="21" y="4"/>
                  </a:cubicBezTo>
                  <a:cubicBezTo>
                    <a:pt x="26" y="5"/>
                    <a:pt x="29" y="7"/>
                    <a:pt x="3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74"/>
            <p:cNvSpPr/>
            <p:nvPr/>
          </p:nvSpPr>
          <p:spPr bwMode="auto">
            <a:xfrm>
              <a:off x="1870" y="2688"/>
              <a:ext cx="19" cy="39"/>
            </a:xfrm>
            <a:custGeom>
              <a:avLst/>
              <a:gdLst>
                <a:gd name="T0" fmla="*/ 3 w 3"/>
                <a:gd name="T1" fmla="*/ 4 h 6"/>
                <a:gd name="T2" fmla="*/ 2 w 3"/>
                <a:gd name="T3" fmla="*/ 5 h 6"/>
                <a:gd name="T4" fmla="*/ 0 w 3"/>
                <a:gd name="T5" fmla="*/ 6 h 6"/>
                <a:gd name="T6" fmla="*/ 0 w 3"/>
                <a:gd name="T7" fmla="*/ 6 h 6"/>
                <a:gd name="T8" fmla="*/ 0 w 3"/>
                <a:gd name="T9" fmla="*/ 5 h 6"/>
                <a:gd name="T10" fmla="*/ 0 w 3"/>
                <a:gd name="T11" fmla="*/ 5 h 6"/>
                <a:gd name="T12" fmla="*/ 0 w 3"/>
                <a:gd name="T13" fmla="*/ 0 h 6"/>
                <a:gd name="T14" fmla="*/ 0 w 3"/>
                <a:gd name="T15" fmla="*/ 0 h 6"/>
                <a:gd name="T16" fmla="*/ 3 w 3"/>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3" y="4"/>
                  </a:moveTo>
                  <a:cubicBezTo>
                    <a:pt x="2" y="5"/>
                    <a:pt x="2" y="5"/>
                    <a:pt x="2" y="5"/>
                  </a:cubicBezTo>
                  <a:cubicBezTo>
                    <a:pt x="0" y="6"/>
                    <a:pt x="0" y="6"/>
                    <a:pt x="0" y="6"/>
                  </a:cubicBezTo>
                  <a:cubicBezTo>
                    <a:pt x="0" y="6"/>
                    <a:pt x="0" y="6"/>
                    <a:pt x="0" y="6"/>
                  </a:cubicBezTo>
                  <a:cubicBezTo>
                    <a:pt x="0" y="5"/>
                    <a:pt x="0" y="5"/>
                    <a:pt x="0" y="5"/>
                  </a:cubicBezTo>
                  <a:cubicBezTo>
                    <a:pt x="0" y="5"/>
                    <a:pt x="0" y="5"/>
                    <a:pt x="0" y="5"/>
                  </a:cubicBezTo>
                  <a:cubicBezTo>
                    <a:pt x="0" y="3"/>
                    <a:pt x="0" y="2"/>
                    <a:pt x="0" y="0"/>
                  </a:cubicBezTo>
                  <a:cubicBezTo>
                    <a:pt x="0" y="0"/>
                    <a:pt x="0" y="0"/>
                    <a:pt x="0" y="0"/>
                  </a:cubicBezTo>
                  <a:cubicBezTo>
                    <a:pt x="2" y="2"/>
                    <a:pt x="3" y="4"/>
                    <a:pt x="3"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75"/>
            <p:cNvSpPr/>
            <p:nvPr/>
          </p:nvSpPr>
          <p:spPr bwMode="auto">
            <a:xfrm>
              <a:off x="1781" y="3273"/>
              <a:ext cx="26" cy="26"/>
            </a:xfrm>
            <a:custGeom>
              <a:avLst/>
              <a:gdLst>
                <a:gd name="T0" fmla="*/ 4 w 4"/>
                <a:gd name="T1" fmla="*/ 2 h 4"/>
                <a:gd name="T2" fmla="*/ 3 w 4"/>
                <a:gd name="T3" fmla="*/ 3 h 4"/>
                <a:gd name="T4" fmla="*/ 2 w 4"/>
                <a:gd name="T5" fmla="*/ 4 h 4"/>
                <a:gd name="T6" fmla="*/ 2 w 4"/>
                <a:gd name="T7" fmla="*/ 4 h 4"/>
                <a:gd name="T8" fmla="*/ 0 w 4"/>
                <a:gd name="T9" fmla="*/ 2 h 4"/>
                <a:gd name="T10" fmla="*/ 0 w 4"/>
                <a:gd name="T11" fmla="*/ 1 h 4"/>
                <a:gd name="T12" fmla="*/ 1 w 4"/>
                <a:gd name="T13" fmla="*/ 0 h 4"/>
                <a:gd name="T14" fmla="*/ 3 w 4"/>
                <a:gd name="T15" fmla="*/ 0 h 4"/>
                <a:gd name="T16" fmla="*/ 4 w 4"/>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2"/>
                  </a:moveTo>
                  <a:cubicBezTo>
                    <a:pt x="4" y="2"/>
                    <a:pt x="4" y="3"/>
                    <a:pt x="3" y="3"/>
                  </a:cubicBezTo>
                  <a:cubicBezTo>
                    <a:pt x="2" y="4"/>
                    <a:pt x="2" y="4"/>
                    <a:pt x="2" y="4"/>
                  </a:cubicBezTo>
                  <a:cubicBezTo>
                    <a:pt x="2" y="4"/>
                    <a:pt x="2" y="4"/>
                    <a:pt x="2" y="4"/>
                  </a:cubicBezTo>
                  <a:cubicBezTo>
                    <a:pt x="1" y="4"/>
                    <a:pt x="0" y="3"/>
                    <a:pt x="0" y="2"/>
                  </a:cubicBezTo>
                  <a:cubicBezTo>
                    <a:pt x="0" y="2"/>
                    <a:pt x="0" y="2"/>
                    <a:pt x="0" y="1"/>
                  </a:cubicBezTo>
                  <a:cubicBezTo>
                    <a:pt x="0" y="1"/>
                    <a:pt x="1" y="0"/>
                    <a:pt x="1" y="0"/>
                  </a:cubicBezTo>
                  <a:cubicBezTo>
                    <a:pt x="3" y="0"/>
                    <a:pt x="3" y="0"/>
                    <a:pt x="3" y="0"/>
                  </a:cubicBezTo>
                  <a:lnTo>
                    <a:pt x="4"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76"/>
            <p:cNvSpPr/>
            <p:nvPr/>
          </p:nvSpPr>
          <p:spPr bwMode="auto">
            <a:xfrm>
              <a:off x="702" y="1945"/>
              <a:ext cx="1098" cy="1748"/>
            </a:xfrm>
            <a:custGeom>
              <a:avLst/>
              <a:gdLst>
                <a:gd name="T0" fmla="*/ 127 w 173"/>
                <a:gd name="T1" fmla="*/ 15 h 275"/>
                <a:gd name="T2" fmla="*/ 127 w 173"/>
                <a:gd name="T3" fmla="*/ 16 h 275"/>
                <a:gd name="T4" fmla="*/ 128 w 173"/>
                <a:gd name="T5" fmla="*/ 17 h 275"/>
                <a:gd name="T6" fmla="*/ 127 w 173"/>
                <a:gd name="T7" fmla="*/ 17 h 275"/>
                <a:gd name="T8" fmla="*/ 118 w 173"/>
                <a:gd name="T9" fmla="*/ 16 h 275"/>
                <a:gd name="T10" fmla="*/ 4 w 173"/>
                <a:gd name="T11" fmla="*/ 4 h 275"/>
                <a:gd name="T12" fmla="*/ 11 w 173"/>
                <a:gd name="T13" fmla="*/ 33 h 275"/>
                <a:gd name="T14" fmla="*/ 67 w 173"/>
                <a:gd name="T15" fmla="*/ 270 h 275"/>
                <a:gd name="T16" fmla="*/ 170 w 173"/>
                <a:gd name="T17" fmla="*/ 210 h 275"/>
                <a:gd name="T18" fmla="*/ 170 w 173"/>
                <a:gd name="T19" fmla="*/ 210 h 275"/>
                <a:gd name="T20" fmla="*/ 170 w 173"/>
                <a:gd name="T21" fmla="*/ 211 h 275"/>
                <a:gd name="T22" fmla="*/ 172 w 173"/>
                <a:gd name="T23" fmla="*/ 213 h 275"/>
                <a:gd name="T24" fmla="*/ 172 w 173"/>
                <a:gd name="T25" fmla="*/ 213 h 275"/>
                <a:gd name="T26" fmla="*/ 173 w 173"/>
                <a:gd name="T27" fmla="*/ 212 h 275"/>
                <a:gd name="T28" fmla="*/ 173 w 173"/>
                <a:gd name="T29" fmla="*/ 213 h 275"/>
                <a:gd name="T30" fmla="*/ 67 w 173"/>
                <a:gd name="T31" fmla="*/ 274 h 275"/>
                <a:gd name="T32" fmla="*/ 66 w 173"/>
                <a:gd name="T33" fmla="*/ 275 h 275"/>
                <a:gd name="T34" fmla="*/ 65 w 173"/>
                <a:gd name="T35" fmla="*/ 274 h 275"/>
                <a:gd name="T36" fmla="*/ 64 w 173"/>
                <a:gd name="T37" fmla="*/ 273 h 275"/>
                <a:gd name="T38" fmla="*/ 0 w 173"/>
                <a:gd name="T39" fmla="*/ 2 h 275"/>
                <a:gd name="T40" fmla="*/ 1 w 173"/>
                <a:gd name="T41" fmla="*/ 1 h 275"/>
                <a:gd name="T42" fmla="*/ 2 w 173"/>
                <a:gd name="T43" fmla="*/ 0 h 275"/>
                <a:gd name="T44" fmla="*/ 2 w 173"/>
                <a:gd name="T45" fmla="*/ 0 h 275"/>
                <a:gd name="T46" fmla="*/ 129 w 173"/>
                <a:gd name="T47" fmla="*/ 13 h 275"/>
                <a:gd name="T48" fmla="*/ 128 w 173"/>
                <a:gd name="T49" fmla="*/ 13 h 275"/>
                <a:gd name="T50" fmla="*/ 127 w 173"/>
                <a:gd name="T51" fmla="*/ 15 h 275"/>
                <a:gd name="T52" fmla="*/ 127 w 173"/>
                <a:gd name="T53" fmla="*/ 1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3" h="275">
                  <a:moveTo>
                    <a:pt x="127" y="15"/>
                  </a:moveTo>
                  <a:cubicBezTo>
                    <a:pt x="127" y="16"/>
                    <a:pt x="127" y="16"/>
                    <a:pt x="127" y="16"/>
                  </a:cubicBezTo>
                  <a:cubicBezTo>
                    <a:pt x="127" y="16"/>
                    <a:pt x="127" y="16"/>
                    <a:pt x="128" y="17"/>
                  </a:cubicBezTo>
                  <a:cubicBezTo>
                    <a:pt x="127" y="17"/>
                    <a:pt x="127" y="17"/>
                    <a:pt x="127" y="17"/>
                  </a:cubicBezTo>
                  <a:cubicBezTo>
                    <a:pt x="118" y="16"/>
                    <a:pt x="118" y="16"/>
                    <a:pt x="118" y="16"/>
                  </a:cubicBezTo>
                  <a:cubicBezTo>
                    <a:pt x="4" y="4"/>
                    <a:pt x="4" y="4"/>
                    <a:pt x="4" y="4"/>
                  </a:cubicBezTo>
                  <a:cubicBezTo>
                    <a:pt x="11" y="33"/>
                    <a:pt x="11" y="33"/>
                    <a:pt x="11" y="33"/>
                  </a:cubicBezTo>
                  <a:cubicBezTo>
                    <a:pt x="67" y="270"/>
                    <a:pt x="67" y="270"/>
                    <a:pt x="67" y="270"/>
                  </a:cubicBezTo>
                  <a:cubicBezTo>
                    <a:pt x="170" y="210"/>
                    <a:pt x="170" y="210"/>
                    <a:pt x="170" y="210"/>
                  </a:cubicBezTo>
                  <a:cubicBezTo>
                    <a:pt x="170" y="210"/>
                    <a:pt x="170" y="210"/>
                    <a:pt x="170" y="210"/>
                  </a:cubicBezTo>
                  <a:cubicBezTo>
                    <a:pt x="170" y="211"/>
                    <a:pt x="170" y="211"/>
                    <a:pt x="170" y="211"/>
                  </a:cubicBezTo>
                  <a:cubicBezTo>
                    <a:pt x="170" y="212"/>
                    <a:pt x="171" y="213"/>
                    <a:pt x="172" y="213"/>
                  </a:cubicBezTo>
                  <a:cubicBezTo>
                    <a:pt x="172" y="213"/>
                    <a:pt x="172" y="213"/>
                    <a:pt x="172" y="213"/>
                  </a:cubicBezTo>
                  <a:cubicBezTo>
                    <a:pt x="173" y="212"/>
                    <a:pt x="173" y="212"/>
                    <a:pt x="173" y="212"/>
                  </a:cubicBezTo>
                  <a:cubicBezTo>
                    <a:pt x="173" y="213"/>
                    <a:pt x="173" y="213"/>
                    <a:pt x="173" y="213"/>
                  </a:cubicBezTo>
                  <a:cubicBezTo>
                    <a:pt x="67" y="274"/>
                    <a:pt x="67" y="274"/>
                    <a:pt x="67" y="274"/>
                  </a:cubicBezTo>
                  <a:cubicBezTo>
                    <a:pt x="67" y="274"/>
                    <a:pt x="66" y="275"/>
                    <a:pt x="66" y="275"/>
                  </a:cubicBezTo>
                  <a:cubicBezTo>
                    <a:pt x="66" y="275"/>
                    <a:pt x="65" y="275"/>
                    <a:pt x="65" y="274"/>
                  </a:cubicBezTo>
                  <a:cubicBezTo>
                    <a:pt x="65" y="274"/>
                    <a:pt x="64" y="274"/>
                    <a:pt x="64" y="273"/>
                  </a:cubicBezTo>
                  <a:cubicBezTo>
                    <a:pt x="0" y="2"/>
                    <a:pt x="0" y="2"/>
                    <a:pt x="0" y="2"/>
                  </a:cubicBezTo>
                  <a:cubicBezTo>
                    <a:pt x="0" y="2"/>
                    <a:pt x="0" y="1"/>
                    <a:pt x="1" y="1"/>
                  </a:cubicBezTo>
                  <a:cubicBezTo>
                    <a:pt x="1" y="0"/>
                    <a:pt x="1" y="0"/>
                    <a:pt x="2" y="0"/>
                  </a:cubicBezTo>
                  <a:cubicBezTo>
                    <a:pt x="2" y="0"/>
                    <a:pt x="2" y="0"/>
                    <a:pt x="2" y="0"/>
                  </a:cubicBezTo>
                  <a:cubicBezTo>
                    <a:pt x="129" y="13"/>
                    <a:pt x="129" y="13"/>
                    <a:pt x="129" y="13"/>
                  </a:cubicBezTo>
                  <a:cubicBezTo>
                    <a:pt x="128" y="13"/>
                    <a:pt x="128" y="13"/>
                    <a:pt x="128" y="13"/>
                  </a:cubicBezTo>
                  <a:cubicBezTo>
                    <a:pt x="127" y="13"/>
                    <a:pt x="127" y="14"/>
                    <a:pt x="127" y="15"/>
                  </a:cubicBezTo>
                  <a:cubicBezTo>
                    <a:pt x="127" y="15"/>
                    <a:pt x="127" y="15"/>
                    <a:pt x="127"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77"/>
            <p:cNvSpPr/>
            <p:nvPr/>
          </p:nvSpPr>
          <p:spPr bwMode="auto">
            <a:xfrm>
              <a:off x="1508" y="2046"/>
              <a:ext cx="292" cy="1234"/>
            </a:xfrm>
            <a:custGeom>
              <a:avLst/>
              <a:gdLst>
                <a:gd name="T0" fmla="*/ 4 w 46"/>
                <a:gd name="T1" fmla="*/ 0 h 194"/>
                <a:gd name="T2" fmla="*/ 46 w 46"/>
                <a:gd name="T3" fmla="*/ 193 h 194"/>
                <a:gd name="T4" fmla="*/ 44 w 46"/>
                <a:gd name="T5" fmla="*/ 193 h 194"/>
                <a:gd name="T6" fmla="*/ 43 w 46"/>
                <a:gd name="T7" fmla="*/ 194 h 194"/>
                <a:gd name="T8" fmla="*/ 43 w 46"/>
                <a:gd name="T9" fmla="*/ 194 h 194"/>
                <a:gd name="T10" fmla="*/ 0 w 46"/>
                <a:gd name="T11" fmla="*/ 1 h 194"/>
                <a:gd name="T12" fmla="*/ 1 w 46"/>
                <a:gd name="T13" fmla="*/ 1 h 194"/>
                <a:gd name="T14" fmla="*/ 2 w 46"/>
                <a:gd name="T15" fmla="*/ 1 h 194"/>
                <a:gd name="T16" fmla="*/ 4 w 46"/>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4">
                  <a:moveTo>
                    <a:pt x="4" y="0"/>
                  </a:moveTo>
                  <a:cubicBezTo>
                    <a:pt x="46" y="193"/>
                    <a:pt x="46" y="193"/>
                    <a:pt x="46" y="193"/>
                  </a:cubicBezTo>
                  <a:cubicBezTo>
                    <a:pt x="44" y="193"/>
                    <a:pt x="44" y="193"/>
                    <a:pt x="44" y="193"/>
                  </a:cubicBezTo>
                  <a:cubicBezTo>
                    <a:pt x="44" y="193"/>
                    <a:pt x="43" y="194"/>
                    <a:pt x="43" y="194"/>
                  </a:cubicBezTo>
                  <a:cubicBezTo>
                    <a:pt x="43" y="194"/>
                    <a:pt x="43" y="194"/>
                    <a:pt x="43" y="194"/>
                  </a:cubicBezTo>
                  <a:cubicBezTo>
                    <a:pt x="0" y="1"/>
                    <a:pt x="0" y="1"/>
                    <a:pt x="0" y="1"/>
                  </a:cubicBezTo>
                  <a:cubicBezTo>
                    <a:pt x="1" y="1"/>
                    <a:pt x="1" y="1"/>
                    <a:pt x="1" y="1"/>
                  </a:cubicBezTo>
                  <a:cubicBezTo>
                    <a:pt x="1" y="1"/>
                    <a:pt x="2" y="1"/>
                    <a:pt x="2" y="1"/>
                  </a:cubicBez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78"/>
            <p:cNvSpPr/>
            <p:nvPr/>
          </p:nvSpPr>
          <p:spPr bwMode="auto">
            <a:xfrm>
              <a:off x="1115" y="2955"/>
              <a:ext cx="577" cy="477"/>
            </a:xfrm>
            <a:custGeom>
              <a:avLst/>
              <a:gdLst>
                <a:gd name="T0" fmla="*/ 91 w 91"/>
                <a:gd name="T1" fmla="*/ 35 h 75"/>
                <a:gd name="T2" fmla="*/ 91 w 91"/>
                <a:gd name="T3" fmla="*/ 36 h 75"/>
                <a:gd name="T4" fmla="*/ 90 w 91"/>
                <a:gd name="T5" fmla="*/ 39 h 75"/>
                <a:gd name="T6" fmla="*/ 87 w 91"/>
                <a:gd name="T7" fmla="*/ 41 h 75"/>
                <a:gd name="T8" fmla="*/ 78 w 91"/>
                <a:gd name="T9" fmla="*/ 46 h 75"/>
                <a:gd name="T10" fmla="*/ 52 w 91"/>
                <a:gd name="T11" fmla="*/ 58 h 75"/>
                <a:gd name="T12" fmla="*/ 26 w 91"/>
                <a:gd name="T13" fmla="*/ 70 h 75"/>
                <a:gd name="T14" fmla="*/ 14 w 91"/>
                <a:gd name="T15" fmla="*/ 75 h 75"/>
                <a:gd name="T16" fmla="*/ 13 w 91"/>
                <a:gd name="T17" fmla="*/ 75 h 75"/>
                <a:gd name="T18" fmla="*/ 12 w 91"/>
                <a:gd name="T19" fmla="*/ 75 h 75"/>
                <a:gd name="T20" fmla="*/ 11 w 91"/>
                <a:gd name="T21" fmla="*/ 73 h 75"/>
                <a:gd name="T22" fmla="*/ 0 w 91"/>
                <a:gd name="T23" fmla="*/ 31 h 75"/>
                <a:gd name="T24" fmla="*/ 0 w 91"/>
                <a:gd name="T25" fmla="*/ 31 h 75"/>
                <a:gd name="T26" fmla="*/ 2 w 91"/>
                <a:gd name="T27" fmla="*/ 32 h 75"/>
                <a:gd name="T28" fmla="*/ 2 w 91"/>
                <a:gd name="T29" fmla="*/ 32 h 75"/>
                <a:gd name="T30" fmla="*/ 4 w 91"/>
                <a:gd name="T31" fmla="*/ 32 h 75"/>
                <a:gd name="T32" fmla="*/ 15 w 91"/>
                <a:gd name="T33" fmla="*/ 70 h 75"/>
                <a:gd name="T34" fmla="*/ 75 w 91"/>
                <a:gd name="T35" fmla="*/ 43 h 75"/>
                <a:gd name="T36" fmla="*/ 87 w 91"/>
                <a:gd name="T37" fmla="*/ 36 h 75"/>
                <a:gd name="T38" fmla="*/ 87 w 91"/>
                <a:gd name="T39" fmla="*/ 34 h 75"/>
                <a:gd name="T40" fmla="*/ 85 w 91"/>
                <a:gd name="T41" fmla="*/ 29 h 75"/>
                <a:gd name="T42" fmla="*/ 80 w 91"/>
                <a:gd name="T43" fmla="*/ 9 h 75"/>
                <a:gd name="T44" fmla="*/ 79 w 91"/>
                <a:gd name="T45" fmla="*/ 2 h 75"/>
                <a:gd name="T46" fmla="*/ 81 w 91"/>
                <a:gd name="T47" fmla="*/ 2 h 75"/>
                <a:gd name="T48" fmla="*/ 82 w 91"/>
                <a:gd name="T49" fmla="*/ 0 h 75"/>
                <a:gd name="T50" fmla="*/ 82 w 91"/>
                <a:gd name="T51" fmla="*/ 0 h 75"/>
                <a:gd name="T52" fmla="*/ 83 w 91"/>
                <a:gd name="T53" fmla="*/ 6 h 75"/>
                <a:gd name="T54" fmla="*/ 88 w 91"/>
                <a:gd name="T55" fmla="*/ 26 h 75"/>
                <a:gd name="T56" fmla="*/ 91 w 91"/>
                <a:gd name="T57" fmla="*/ 3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 h="75">
                  <a:moveTo>
                    <a:pt x="91" y="35"/>
                  </a:moveTo>
                  <a:cubicBezTo>
                    <a:pt x="91" y="35"/>
                    <a:pt x="91" y="36"/>
                    <a:pt x="91" y="36"/>
                  </a:cubicBezTo>
                  <a:cubicBezTo>
                    <a:pt x="91" y="38"/>
                    <a:pt x="91" y="38"/>
                    <a:pt x="90" y="39"/>
                  </a:cubicBezTo>
                  <a:cubicBezTo>
                    <a:pt x="89" y="40"/>
                    <a:pt x="88" y="40"/>
                    <a:pt x="87" y="41"/>
                  </a:cubicBezTo>
                  <a:cubicBezTo>
                    <a:pt x="85" y="42"/>
                    <a:pt x="82" y="44"/>
                    <a:pt x="78" y="46"/>
                  </a:cubicBezTo>
                  <a:cubicBezTo>
                    <a:pt x="71" y="49"/>
                    <a:pt x="62" y="54"/>
                    <a:pt x="52" y="58"/>
                  </a:cubicBezTo>
                  <a:cubicBezTo>
                    <a:pt x="43" y="62"/>
                    <a:pt x="33" y="66"/>
                    <a:pt x="26" y="70"/>
                  </a:cubicBezTo>
                  <a:cubicBezTo>
                    <a:pt x="19" y="73"/>
                    <a:pt x="14" y="75"/>
                    <a:pt x="14" y="75"/>
                  </a:cubicBezTo>
                  <a:cubicBezTo>
                    <a:pt x="14" y="75"/>
                    <a:pt x="14" y="75"/>
                    <a:pt x="13" y="75"/>
                  </a:cubicBezTo>
                  <a:cubicBezTo>
                    <a:pt x="13" y="75"/>
                    <a:pt x="13" y="75"/>
                    <a:pt x="12" y="75"/>
                  </a:cubicBezTo>
                  <a:cubicBezTo>
                    <a:pt x="12" y="74"/>
                    <a:pt x="12" y="74"/>
                    <a:pt x="11" y="73"/>
                  </a:cubicBezTo>
                  <a:cubicBezTo>
                    <a:pt x="0" y="31"/>
                    <a:pt x="0" y="31"/>
                    <a:pt x="0" y="31"/>
                  </a:cubicBezTo>
                  <a:cubicBezTo>
                    <a:pt x="0" y="31"/>
                    <a:pt x="0" y="31"/>
                    <a:pt x="0" y="31"/>
                  </a:cubicBezTo>
                  <a:cubicBezTo>
                    <a:pt x="0" y="32"/>
                    <a:pt x="1" y="32"/>
                    <a:pt x="2" y="32"/>
                  </a:cubicBezTo>
                  <a:cubicBezTo>
                    <a:pt x="2" y="32"/>
                    <a:pt x="2" y="32"/>
                    <a:pt x="2" y="32"/>
                  </a:cubicBezTo>
                  <a:cubicBezTo>
                    <a:pt x="4" y="32"/>
                    <a:pt x="4" y="32"/>
                    <a:pt x="4" y="32"/>
                  </a:cubicBezTo>
                  <a:cubicBezTo>
                    <a:pt x="15" y="70"/>
                    <a:pt x="15" y="70"/>
                    <a:pt x="15" y="70"/>
                  </a:cubicBezTo>
                  <a:cubicBezTo>
                    <a:pt x="23" y="67"/>
                    <a:pt x="56" y="53"/>
                    <a:pt x="75" y="43"/>
                  </a:cubicBezTo>
                  <a:cubicBezTo>
                    <a:pt x="81" y="40"/>
                    <a:pt x="86" y="38"/>
                    <a:pt x="87" y="36"/>
                  </a:cubicBezTo>
                  <a:cubicBezTo>
                    <a:pt x="87" y="36"/>
                    <a:pt x="87" y="35"/>
                    <a:pt x="87" y="34"/>
                  </a:cubicBezTo>
                  <a:cubicBezTo>
                    <a:pt x="86" y="33"/>
                    <a:pt x="86" y="31"/>
                    <a:pt x="85" y="29"/>
                  </a:cubicBezTo>
                  <a:cubicBezTo>
                    <a:pt x="84" y="24"/>
                    <a:pt x="82" y="17"/>
                    <a:pt x="80" y="9"/>
                  </a:cubicBezTo>
                  <a:cubicBezTo>
                    <a:pt x="80" y="7"/>
                    <a:pt x="79" y="5"/>
                    <a:pt x="79" y="2"/>
                  </a:cubicBezTo>
                  <a:cubicBezTo>
                    <a:pt x="81" y="2"/>
                    <a:pt x="81" y="2"/>
                    <a:pt x="81" y="2"/>
                  </a:cubicBezTo>
                  <a:cubicBezTo>
                    <a:pt x="81" y="1"/>
                    <a:pt x="82" y="1"/>
                    <a:pt x="82" y="0"/>
                  </a:cubicBezTo>
                  <a:cubicBezTo>
                    <a:pt x="82" y="0"/>
                    <a:pt x="82" y="0"/>
                    <a:pt x="82" y="0"/>
                  </a:cubicBezTo>
                  <a:cubicBezTo>
                    <a:pt x="82" y="2"/>
                    <a:pt x="83" y="4"/>
                    <a:pt x="83" y="6"/>
                  </a:cubicBezTo>
                  <a:cubicBezTo>
                    <a:pt x="85" y="14"/>
                    <a:pt x="87" y="21"/>
                    <a:pt x="88" y="26"/>
                  </a:cubicBezTo>
                  <a:cubicBezTo>
                    <a:pt x="89" y="31"/>
                    <a:pt x="90" y="34"/>
                    <a:pt x="91"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79"/>
            <p:cNvSpPr/>
            <p:nvPr/>
          </p:nvSpPr>
          <p:spPr bwMode="auto">
            <a:xfrm>
              <a:off x="1610" y="2943"/>
              <a:ext cx="25" cy="25"/>
            </a:xfrm>
            <a:custGeom>
              <a:avLst/>
              <a:gdLst>
                <a:gd name="T0" fmla="*/ 4 w 4"/>
                <a:gd name="T1" fmla="*/ 2 h 4"/>
                <a:gd name="T2" fmla="*/ 4 w 4"/>
                <a:gd name="T3" fmla="*/ 2 h 4"/>
                <a:gd name="T4" fmla="*/ 3 w 4"/>
                <a:gd name="T5" fmla="*/ 4 h 4"/>
                <a:gd name="T6" fmla="*/ 1 w 4"/>
                <a:gd name="T7" fmla="*/ 4 h 4"/>
                <a:gd name="T8" fmla="*/ 0 w 4"/>
                <a:gd name="T9" fmla="*/ 1 h 4"/>
                <a:gd name="T10" fmla="*/ 1 w 4"/>
                <a:gd name="T11" fmla="*/ 0 h 4"/>
                <a:gd name="T12" fmla="*/ 4 w 4"/>
                <a:gd name="T13" fmla="*/ 1 h 4"/>
                <a:gd name="T14" fmla="*/ 4 w 4"/>
                <a:gd name="T15" fmla="*/ 1 h 4"/>
                <a:gd name="T16" fmla="*/ 4 w 4"/>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2"/>
                  </a:moveTo>
                  <a:cubicBezTo>
                    <a:pt x="4" y="2"/>
                    <a:pt x="4" y="2"/>
                    <a:pt x="4" y="2"/>
                  </a:cubicBezTo>
                  <a:cubicBezTo>
                    <a:pt x="4" y="3"/>
                    <a:pt x="3" y="3"/>
                    <a:pt x="3" y="4"/>
                  </a:cubicBezTo>
                  <a:cubicBezTo>
                    <a:pt x="1" y="4"/>
                    <a:pt x="1" y="4"/>
                    <a:pt x="1" y="4"/>
                  </a:cubicBezTo>
                  <a:cubicBezTo>
                    <a:pt x="0" y="3"/>
                    <a:pt x="0" y="2"/>
                    <a:pt x="0" y="1"/>
                  </a:cubicBezTo>
                  <a:cubicBezTo>
                    <a:pt x="1" y="0"/>
                    <a:pt x="1" y="0"/>
                    <a:pt x="1" y="0"/>
                  </a:cubicBezTo>
                  <a:cubicBezTo>
                    <a:pt x="2" y="0"/>
                    <a:pt x="3" y="0"/>
                    <a:pt x="4" y="1"/>
                  </a:cubicBezTo>
                  <a:cubicBezTo>
                    <a:pt x="4" y="1"/>
                    <a:pt x="4" y="1"/>
                    <a:pt x="4" y="1"/>
                  </a:cubicBezTo>
                  <a:lnTo>
                    <a:pt x="4"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80"/>
            <p:cNvSpPr/>
            <p:nvPr/>
          </p:nvSpPr>
          <p:spPr bwMode="auto">
            <a:xfrm>
              <a:off x="1585" y="2809"/>
              <a:ext cx="50" cy="140"/>
            </a:xfrm>
            <a:custGeom>
              <a:avLst/>
              <a:gdLst>
                <a:gd name="T0" fmla="*/ 8 w 8"/>
                <a:gd name="T1" fmla="*/ 22 h 22"/>
                <a:gd name="T2" fmla="*/ 8 w 8"/>
                <a:gd name="T3" fmla="*/ 22 h 22"/>
                <a:gd name="T4" fmla="*/ 5 w 8"/>
                <a:gd name="T5" fmla="*/ 21 h 22"/>
                <a:gd name="T6" fmla="*/ 4 w 8"/>
                <a:gd name="T7" fmla="*/ 22 h 22"/>
                <a:gd name="T8" fmla="*/ 0 w 8"/>
                <a:gd name="T9" fmla="*/ 5 h 22"/>
                <a:gd name="T10" fmla="*/ 0 w 8"/>
                <a:gd name="T11" fmla="*/ 3 h 22"/>
                <a:gd name="T12" fmla="*/ 2 w 8"/>
                <a:gd name="T13" fmla="*/ 3 h 22"/>
                <a:gd name="T14" fmla="*/ 3 w 8"/>
                <a:gd name="T15" fmla="*/ 1 h 22"/>
                <a:gd name="T16" fmla="*/ 3 w 8"/>
                <a:gd name="T17" fmla="*/ 0 h 22"/>
                <a:gd name="T18" fmla="*/ 8 w 8"/>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8" y="22"/>
                  </a:moveTo>
                  <a:cubicBezTo>
                    <a:pt x="8" y="22"/>
                    <a:pt x="8" y="22"/>
                    <a:pt x="8" y="22"/>
                  </a:cubicBezTo>
                  <a:cubicBezTo>
                    <a:pt x="7" y="21"/>
                    <a:pt x="6" y="21"/>
                    <a:pt x="5" y="21"/>
                  </a:cubicBezTo>
                  <a:cubicBezTo>
                    <a:pt x="4" y="22"/>
                    <a:pt x="4" y="22"/>
                    <a:pt x="4" y="22"/>
                  </a:cubicBezTo>
                  <a:cubicBezTo>
                    <a:pt x="3" y="16"/>
                    <a:pt x="1" y="11"/>
                    <a:pt x="0" y="5"/>
                  </a:cubicBezTo>
                  <a:cubicBezTo>
                    <a:pt x="0" y="4"/>
                    <a:pt x="0" y="4"/>
                    <a:pt x="0" y="3"/>
                  </a:cubicBezTo>
                  <a:cubicBezTo>
                    <a:pt x="2" y="3"/>
                    <a:pt x="2" y="3"/>
                    <a:pt x="2" y="3"/>
                  </a:cubicBezTo>
                  <a:cubicBezTo>
                    <a:pt x="3" y="3"/>
                    <a:pt x="3" y="2"/>
                    <a:pt x="3" y="1"/>
                  </a:cubicBezTo>
                  <a:cubicBezTo>
                    <a:pt x="3" y="1"/>
                    <a:pt x="3" y="1"/>
                    <a:pt x="3" y="0"/>
                  </a:cubicBezTo>
                  <a:cubicBezTo>
                    <a:pt x="5" y="8"/>
                    <a:pt x="6" y="16"/>
                    <a:pt x="8" y="2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81"/>
            <p:cNvSpPr/>
            <p:nvPr/>
          </p:nvSpPr>
          <p:spPr bwMode="auto">
            <a:xfrm>
              <a:off x="1134" y="2949"/>
              <a:ext cx="482" cy="210"/>
            </a:xfrm>
            <a:custGeom>
              <a:avLst/>
              <a:gdLst>
                <a:gd name="T0" fmla="*/ 76 w 76"/>
                <a:gd name="T1" fmla="*/ 3 h 33"/>
                <a:gd name="T2" fmla="*/ 1 w 76"/>
                <a:gd name="T3" fmla="*/ 33 h 33"/>
                <a:gd name="T4" fmla="*/ 0 w 76"/>
                <a:gd name="T5" fmla="*/ 29 h 33"/>
                <a:gd name="T6" fmla="*/ 75 w 76"/>
                <a:gd name="T7" fmla="*/ 0 h 33"/>
                <a:gd name="T8" fmla="*/ 76 w 76"/>
                <a:gd name="T9" fmla="*/ 3 h 33"/>
              </a:gdLst>
              <a:ahLst/>
              <a:cxnLst>
                <a:cxn ang="0">
                  <a:pos x="T0" y="T1"/>
                </a:cxn>
                <a:cxn ang="0">
                  <a:pos x="T2" y="T3"/>
                </a:cxn>
                <a:cxn ang="0">
                  <a:pos x="T4" y="T5"/>
                </a:cxn>
                <a:cxn ang="0">
                  <a:pos x="T6" y="T7"/>
                </a:cxn>
                <a:cxn ang="0">
                  <a:pos x="T8" y="T9"/>
                </a:cxn>
              </a:cxnLst>
              <a:rect l="0" t="0" r="r" b="b"/>
              <a:pathLst>
                <a:path w="76" h="33">
                  <a:moveTo>
                    <a:pt x="76" y="3"/>
                  </a:moveTo>
                  <a:cubicBezTo>
                    <a:pt x="1" y="33"/>
                    <a:pt x="1" y="33"/>
                    <a:pt x="1" y="33"/>
                  </a:cubicBezTo>
                  <a:cubicBezTo>
                    <a:pt x="0" y="29"/>
                    <a:pt x="0" y="29"/>
                    <a:pt x="0" y="29"/>
                  </a:cubicBezTo>
                  <a:cubicBezTo>
                    <a:pt x="75" y="0"/>
                    <a:pt x="75" y="0"/>
                    <a:pt x="75" y="0"/>
                  </a:cubicBezTo>
                  <a:cubicBezTo>
                    <a:pt x="75" y="1"/>
                    <a:pt x="75" y="2"/>
                    <a:pt x="76"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82"/>
            <p:cNvSpPr/>
            <p:nvPr/>
          </p:nvSpPr>
          <p:spPr bwMode="auto">
            <a:xfrm>
              <a:off x="1089" y="2828"/>
              <a:ext cx="521" cy="305"/>
            </a:xfrm>
            <a:custGeom>
              <a:avLst/>
              <a:gdLst>
                <a:gd name="T0" fmla="*/ 82 w 82"/>
                <a:gd name="T1" fmla="*/ 19 h 48"/>
                <a:gd name="T2" fmla="*/ 7 w 82"/>
                <a:gd name="T3" fmla="*/ 48 h 48"/>
                <a:gd name="T4" fmla="*/ 0 w 82"/>
                <a:gd name="T5" fmla="*/ 25 h 48"/>
                <a:gd name="T6" fmla="*/ 1 w 82"/>
                <a:gd name="T7" fmla="*/ 25 h 48"/>
                <a:gd name="T8" fmla="*/ 2 w 82"/>
                <a:gd name="T9" fmla="*/ 25 h 48"/>
                <a:gd name="T10" fmla="*/ 78 w 82"/>
                <a:gd name="T11" fmla="*/ 0 h 48"/>
                <a:gd name="T12" fmla="*/ 78 w 82"/>
                <a:gd name="T13" fmla="*/ 2 h 48"/>
                <a:gd name="T14" fmla="*/ 82 w 82"/>
                <a:gd name="T15" fmla="*/ 19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48">
                  <a:moveTo>
                    <a:pt x="82" y="19"/>
                  </a:moveTo>
                  <a:cubicBezTo>
                    <a:pt x="7" y="48"/>
                    <a:pt x="7" y="48"/>
                    <a:pt x="7" y="48"/>
                  </a:cubicBezTo>
                  <a:cubicBezTo>
                    <a:pt x="0" y="25"/>
                    <a:pt x="0" y="25"/>
                    <a:pt x="0" y="25"/>
                  </a:cubicBezTo>
                  <a:cubicBezTo>
                    <a:pt x="1" y="25"/>
                    <a:pt x="1" y="25"/>
                    <a:pt x="1" y="25"/>
                  </a:cubicBezTo>
                  <a:cubicBezTo>
                    <a:pt x="2" y="25"/>
                    <a:pt x="2" y="25"/>
                    <a:pt x="2" y="25"/>
                  </a:cubicBezTo>
                  <a:cubicBezTo>
                    <a:pt x="78" y="0"/>
                    <a:pt x="78" y="0"/>
                    <a:pt x="78" y="0"/>
                  </a:cubicBezTo>
                  <a:cubicBezTo>
                    <a:pt x="78" y="1"/>
                    <a:pt x="78" y="1"/>
                    <a:pt x="78" y="2"/>
                  </a:cubicBezTo>
                  <a:cubicBezTo>
                    <a:pt x="79" y="8"/>
                    <a:pt x="81" y="13"/>
                    <a:pt x="82" y="19"/>
                  </a:cubicBezTo>
                  <a:close/>
                </a:path>
              </a:pathLst>
            </a:custGeom>
            <a:solidFill>
              <a:srgbClr val="A77F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83"/>
            <p:cNvSpPr/>
            <p:nvPr/>
          </p:nvSpPr>
          <p:spPr bwMode="auto">
            <a:xfrm>
              <a:off x="1578" y="2803"/>
              <a:ext cx="26" cy="25"/>
            </a:xfrm>
            <a:custGeom>
              <a:avLst/>
              <a:gdLst>
                <a:gd name="T0" fmla="*/ 4 w 4"/>
                <a:gd name="T1" fmla="*/ 1 h 4"/>
                <a:gd name="T2" fmla="*/ 4 w 4"/>
                <a:gd name="T3" fmla="*/ 2 h 4"/>
                <a:gd name="T4" fmla="*/ 3 w 4"/>
                <a:gd name="T5" fmla="*/ 4 h 4"/>
                <a:gd name="T6" fmla="*/ 1 w 4"/>
                <a:gd name="T7" fmla="*/ 4 h 4"/>
                <a:gd name="T8" fmla="*/ 0 w 4"/>
                <a:gd name="T9" fmla="*/ 1 h 4"/>
                <a:gd name="T10" fmla="*/ 2 w 4"/>
                <a:gd name="T11" fmla="*/ 0 h 4"/>
                <a:gd name="T12" fmla="*/ 4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1"/>
                  </a:moveTo>
                  <a:cubicBezTo>
                    <a:pt x="4" y="2"/>
                    <a:pt x="4" y="2"/>
                    <a:pt x="4" y="2"/>
                  </a:cubicBezTo>
                  <a:cubicBezTo>
                    <a:pt x="4" y="3"/>
                    <a:pt x="4" y="4"/>
                    <a:pt x="3" y="4"/>
                  </a:cubicBezTo>
                  <a:cubicBezTo>
                    <a:pt x="1" y="4"/>
                    <a:pt x="1" y="4"/>
                    <a:pt x="1" y="4"/>
                  </a:cubicBezTo>
                  <a:cubicBezTo>
                    <a:pt x="1" y="3"/>
                    <a:pt x="0" y="2"/>
                    <a:pt x="0" y="1"/>
                  </a:cubicBezTo>
                  <a:cubicBezTo>
                    <a:pt x="2" y="0"/>
                    <a:pt x="2" y="0"/>
                    <a:pt x="2" y="0"/>
                  </a:cubicBezTo>
                  <a:cubicBezTo>
                    <a:pt x="3" y="0"/>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84"/>
            <p:cNvSpPr/>
            <p:nvPr/>
          </p:nvSpPr>
          <p:spPr bwMode="auto">
            <a:xfrm>
              <a:off x="1546" y="2650"/>
              <a:ext cx="58" cy="159"/>
            </a:xfrm>
            <a:custGeom>
              <a:avLst/>
              <a:gdLst>
                <a:gd name="T0" fmla="*/ 9 w 9"/>
                <a:gd name="T1" fmla="*/ 25 h 25"/>
                <a:gd name="T2" fmla="*/ 7 w 9"/>
                <a:gd name="T3" fmla="*/ 24 h 25"/>
                <a:gd name="T4" fmla="*/ 5 w 9"/>
                <a:gd name="T5" fmla="*/ 25 h 25"/>
                <a:gd name="T6" fmla="*/ 0 w 9"/>
                <a:gd name="T7" fmla="*/ 2 h 25"/>
                <a:gd name="T8" fmla="*/ 2 w 9"/>
                <a:gd name="T9" fmla="*/ 2 h 25"/>
                <a:gd name="T10" fmla="*/ 4 w 9"/>
                <a:gd name="T11" fmla="*/ 0 h 25"/>
                <a:gd name="T12" fmla="*/ 4 w 9"/>
                <a:gd name="T13" fmla="*/ 0 h 25"/>
                <a:gd name="T14" fmla="*/ 9 w 9"/>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5">
                  <a:moveTo>
                    <a:pt x="9" y="25"/>
                  </a:moveTo>
                  <a:cubicBezTo>
                    <a:pt x="9" y="24"/>
                    <a:pt x="8" y="24"/>
                    <a:pt x="7" y="24"/>
                  </a:cubicBezTo>
                  <a:cubicBezTo>
                    <a:pt x="5" y="25"/>
                    <a:pt x="5" y="25"/>
                    <a:pt x="5" y="25"/>
                  </a:cubicBezTo>
                  <a:cubicBezTo>
                    <a:pt x="3" y="17"/>
                    <a:pt x="2" y="10"/>
                    <a:pt x="0" y="2"/>
                  </a:cubicBezTo>
                  <a:cubicBezTo>
                    <a:pt x="2" y="2"/>
                    <a:pt x="2" y="2"/>
                    <a:pt x="2" y="2"/>
                  </a:cubicBezTo>
                  <a:cubicBezTo>
                    <a:pt x="3" y="2"/>
                    <a:pt x="4" y="1"/>
                    <a:pt x="4" y="0"/>
                  </a:cubicBezTo>
                  <a:cubicBezTo>
                    <a:pt x="4" y="0"/>
                    <a:pt x="4" y="0"/>
                    <a:pt x="4" y="0"/>
                  </a:cubicBezTo>
                  <a:cubicBezTo>
                    <a:pt x="5" y="8"/>
                    <a:pt x="7" y="17"/>
                    <a:pt x="9" y="2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85"/>
            <p:cNvSpPr/>
            <p:nvPr/>
          </p:nvSpPr>
          <p:spPr bwMode="auto">
            <a:xfrm>
              <a:off x="1089" y="2809"/>
              <a:ext cx="496" cy="178"/>
            </a:xfrm>
            <a:custGeom>
              <a:avLst/>
              <a:gdLst>
                <a:gd name="T0" fmla="*/ 78 w 78"/>
                <a:gd name="T1" fmla="*/ 3 h 28"/>
                <a:gd name="T2" fmla="*/ 2 w 78"/>
                <a:gd name="T3" fmla="*/ 28 h 28"/>
                <a:gd name="T4" fmla="*/ 1 w 78"/>
                <a:gd name="T5" fmla="*/ 28 h 28"/>
                <a:gd name="T6" fmla="*/ 0 w 78"/>
                <a:gd name="T7" fmla="*/ 28 h 28"/>
                <a:gd name="T8" fmla="*/ 0 w 78"/>
                <a:gd name="T9" fmla="*/ 26 h 28"/>
                <a:gd name="T10" fmla="*/ 1 w 78"/>
                <a:gd name="T11" fmla="*/ 25 h 28"/>
                <a:gd name="T12" fmla="*/ 77 w 78"/>
                <a:gd name="T13" fmla="*/ 0 h 28"/>
                <a:gd name="T14" fmla="*/ 78 w 78"/>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28">
                  <a:moveTo>
                    <a:pt x="78" y="3"/>
                  </a:moveTo>
                  <a:cubicBezTo>
                    <a:pt x="2" y="28"/>
                    <a:pt x="2" y="28"/>
                    <a:pt x="2" y="28"/>
                  </a:cubicBezTo>
                  <a:cubicBezTo>
                    <a:pt x="2" y="28"/>
                    <a:pt x="2" y="28"/>
                    <a:pt x="1" y="28"/>
                  </a:cubicBezTo>
                  <a:cubicBezTo>
                    <a:pt x="1" y="28"/>
                    <a:pt x="1" y="28"/>
                    <a:pt x="0" y="28"/>
                  </a:cubicBezTo>
                  <a:cubicBezTo>
                    <a:pt x="0" y="26"/>
                    <a:pt x="0" y="26"/>
                    <a:pt x="0" y="26"/>
                  </a:cubicBezTo>
                  <a:cubicBezTo>
                    <a:pt x="0" y="25"/>
                    <a:pt x="0" y="25"/>
                    <a:pt x="1" y="25"/>
                  </a:cubicBezTo>
                  <a:cubicBezTo>
                    <a:pt x="77" y="0"/>
                    <a:pt x="77" y="0"/>
                    <a:pt x="77" y="0"/>
                  </a:cubicBezTo>
                  <a:cubicBezTo>
                    <a:pt x="77" y="1"/>
                    <a:pt x="78" y="2"/>
                    <a:pt x="78"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86"/>
            <p:cNvSpPr/>
            <p:nvPr/>
          </p:nvSpPr>
          <p:spPr bwMode="auto">
            <a:xfrm>
              <a:off x="1546" y="2638"/>
              <a:ext cx="26" cy="25"/>
            </a:xfrm>
            <a:custGeom>
              <a:avLst/>
              <a:gdLst>
                <a:gd name="T0" fmla="*/ 4 w 4"/>
                <a:gd name="T1" fmla="*/ 2 h 4"/>
                <a:gd name="T2" fmla="*/ 4 w 4"/>
                <a:gd name="T3" fmla="*/ 2 h 4"/>
                <a:gd name="T4" fmla="*/ 2 w 4"/>
                <a:gd name="T5" fmla="*/ 4 h 4"/>
                <a:gd name="T6" fmla="*/ 0 w 4"/>
                <a:gd name="T7" fmla="*/ 4 h 4"/>
                <a:gd name="T8" fmla="*/ 0 w 4"/>
                <a:gd name="T9" fmla="*/ 1 h 4"/>
                <a:gd name="T10" fmla="*/ 0 w 4"/>
                <a:gd name="T11" fmla="*/ 1 h 4"/>
                <a:gd name="T12" fmla="*/ 1 w 4"/>
                <a:gd name="T13" fmla="*/ 0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cubicBezTo>
                    <a:pt x="4" y="2"/>
                    <a:pt x="4" y="2"/>
                    <a:pt x="4" y="2"/>
                  </a:cubicBezTo>
                  <a:cubicBezTo>
                    <a:pt x="4" y="3"/>
                    <a:pt x="3" y="4"/>
                    <a:pt x="2" y="4"/>
                  </a:cubicBezTo>
                  <a:cubicBezTo>
                    <a:pt x="0" y="4"/>
                    <a:pt x="0" y="4"/>
                    <a:pt x="0" y="4"/>
                  </a:cubicBezTo>
                  <a:cubicBezTo>
                    <a:pt x="0" y="3"/>
                    <a:pt x="0" y="2"/>
                    <a:pt x="0" y="1"/>
                  </a:cubicBezTo>
                  <a:cubicBezTo>
                    <a:pt x="0" y="1"/>
                    <a:pt x="0" y="1"/>
                    <a:pt x="0" y="1"/>
                  </a:cubicBezTo>
                  <a:cubicBezTo>
                    <a:pt x="1" y="0"/>
                    <a:pt x="1" y="0"/>
                    <a:pt x="1" y="0"/>
                  </a:cubicBezTo>
                  <a:cubicBezTo>
                    <a:pt x="2" y="0"/>
                    <a:pt x="3" y="1"/>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87"/>
            <p:cNvSpPr/>
            <p:nvPr/>
          </p:nvSpPr>
          <p:spPr bwMode="auto">
            <a:xfrm>
              <a:off x="1521" y="2504"/>
              <a:ext cx="51" cy="146"/>
            </a:xfrm>
            <a:custGeom>
              <a:avLst/>
              <a:gdLst>
                <a:gd name="T0" fmla="*/ 8 w 8"/>
                <a:gd name="T1" fmla="*/ 23 h 23"/>
                <a:gd name="T2" fmla="*/ 5 w 8"/>
                <a:gd name="T3" fmla="*/ 21 h 23"/>
                <a:gd name="T4" fmla="*/ 4 w 8"/>
                <a:gd name="T5" fmla="*/ 22 h 23"/>
                <a:gd name="T6" fmla="*/ 0 w 8"/>
                <a:gd name="T7" fmla="*/ 3 h 23"/>
                <a:gd name="T8" fmla="*/ 1 w 8"/>
                <a:gd name="T9" fmla="*/ 2 h 23"/>
                <a:gd name="T10" fmla="*/ 3 w 8"/>
                <a:gd name="T11" fmla="*/ 0 h 23"/>
                <a:gd name="T12" fmla="*/ 3 w 8"/>
                <a:gd name="T13" fmla="*/ 0 h 23"/>
                <a:gd name="T14" fmla="*/ 8 w 8"/>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3">
                  <a:moveTo>
                    <a:pt x="8" y="23"/>
                  </a:moveTo>
                  <a:cubicBezTo>
                    <a:pt x="7" y="22"/>
                    <a:pt x="6" y="21"/>
                    <a:pt x="5" y="21"/>
                  </a:cubicBezTo>
                  <a:cubicBezTo>
                    <a:pt x="4" y="22"/>
                    <a:pt x="4" y="22"/>
                    <a:pt x="4" y="22"/>
                  </a:cubicBezTo>
                  <a:cubicBezTo>
                    <a:pt x="2" y="15"/>
                    <a:pt x="1" y="9"/>
                    <a:pt x="0" y="3"/>
                  </a:cubicBezTo>
                  <a:cubicBezTo>
                    <a:pt x="1" y="2"/>
                    <a:pt x="1" y="2"/>
                    <a:pt x="1" y="2"/>
                  </a:cubicBezTo>
                  <a:cubicBezTo>
                    <a:pt x="2" y="2"/>
                    <a:pt x="3" y="1"/>
                    <a:pt x="3" y="0"/>
                  </a:cubicBezTo>
                  <a:cubicBezTo>
                    <a:pt x="3" y="0"/>
                    <a:pt x="3" y="0"/>
                    <a:pt x="3" y="0"/>
                  </a:cubicBezTo>
                  <a:cubicBezTo>
                    <a:pt x="4" y="7"/>
                    <a:pt x="6" y="15"/>
                    <a:pt x="8" y="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88"/>
            <p:cNvSpPr/>
            <p:nvPr/>
          </p:nvSpPr>
          <p:spPr bwMode="auto">
            <a:xfrm>
              <a:off x="1032" y="2644"/>
              <a:ext cx="514" cy="152"/>
            </a:xfrm>
            <a:custGeom>
              <a:avLst/>
              <a:gdLst>
                <a:gd name="T0" fmla="*/ 81 w 81"/>
                <a:gd name="T1" fmla="*/ 0 h 24"/>
                <a:gd name="T2" fmla="*/ 81 w 81"/>
                <a:gd name="T3" fmla="*/ 3 h 24"/>
                <a:gd name="T4" fmla="*/ 3 w 81"/>
                <a:gd name="T5" fmla="*/ 24 h 24"/>
                <a:gd name="T6" fmla="*/ 2 w 81"/>
                <a:gd name="T7" fmla="*/ 24 h 24"/>
                <a:gd name="T8" fmla="*/ 1 w 81"/>
                <a:gd name="T9" fmla="*/ 24 h 24"/>
                <a:gd name="T10" fmla="*/ 0 w 81"/>
                <a:gd name="T11" fmla="*/ 22 h 24"/>
                <a:gd name="T12" fmla="*/ 2 w 81"/>
                <a:gd name="T13" fmla="*/ 20 h 24"/>
                <a:gd name="T14" fmla="*/ 81 w 81"/>
                <a:gd name="T15" fmla="*/ 0 h 24"/>
                <a:gd name="T16" fmla="*/ 81 w 81"/>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4">
                  <a:moveTo>
                    <a:pt x="81" y="0"/>
                  </a:moveTo>
                  <a:cubicBezTo>
                    <a:pt x="81" y="1"/>
                    <a:pt x="81" y="2"/>
                    <a:pt x="81" y="3"/>
                  </a:cubicBezTo>
                  <a:cubicBezTo>
                    <a:pt x="3" y="24"/>
                    <a:pt x="3" y="24"/>
                    <a:pt x="3" y="24"/>
                  </a:cubicBezTo>
                  <a:cubicBezTo>
                    <a:pt x="2" y="24"/>
                    <a:pt x="2" y="24"/>
                    <a:pt x="2" y="24"/>
                  </a:cubicBezTo>
                  <a:cubicBezTo>
                    <a:pt x="2" y="24"/>
                    <a:pt x="1" y="24"/>
                    <a:pt x="1" y="24"/>
                  </a:cubicBezTo>
                  <a:cubicBezTo>
                    <a:pt x="0" y="22"/>
                    <a:pt x="0" y="22"/>
                    <a:pt x="0" y="22"/>
                  </a:cubicBezTo>
                  <a:cubicBezTo>
                    <a:pt x="0" y="21"/>
                    <a:pt x="1" y="21"/>
                    <a:pt x="2" y="20"/>
                  </a:cubicBezTo>
                  <a:cubicBezTo>
                    <a:pt x="81" y="0"/>
                    <a:pt x="81" y="0"/>
                    <a:pt x="81" y="0"/>
                  </a:cubicBezTo>
                  <a:cubicBezTo>
                    <a:pt x="81" y="0"/>
                    <a:pt x="81" y="0"/>
                    <a:pt x="8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89"/>
            <p:cNvSpPr/>
            <p:nvPr/>
          </p:nvSpPr>
          <p:spPr bwMode="auto">
            <a:xfrm>
              <a:off x="988" y="2523"/>
              <a:ext cx="558" cy="261"/>
            </a:xfrm>
            <a:custGeom>
              <a:avLst/>
              <a:gdLst>
                <a:gd name="T0" fmla="*/ 88 w 88"/>
                <a:gd name="T1" fmla="*/ 19 h 41"/>
                <a:gd name="T2" fmla="*/ 9 w 88"/>
                <a:gd name="T3" fmla="*/ 39 h 41"/>
                <a:gd name="T4" fmla="*/ 7 w 88"/>
                <a:gd name="T5" fmla="*/ 41 h 41"/>
                <a:gd name="T6" fmla="*/ 0 w 88"/>
                <a:gd name="T7" fmla="*/ 15 h 41"/>
                <a:gd name="T8" fmla="*/ 0 w 88"/>
                <a:gd name="T9" fmla="*/ 15 h 41"/>
                <a:gd name="T10" fmla="*/ 2 w 88"/>
                <a:gd name="T11" fmla="*/ 16 h 41"/>
                <a:gd name="T12" fmla="*/ 3 w 88"/>
                <a:gd name="T13" fmla="*/ 16 h 41"/>
                <a:gd name="T14" fmla="*/ 84 w 88"/>
                <a:gd name="T15" fmla="*/ 0 h 41"/>
                <a:gd name="T16" fmla="*/ 88 w 88"/>
                <a:gd name="T17"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41">
                  <a:moveTo>
                    <a:pt x="88" y="19"/>
                  </a:moveTo>
                  <a:cubicBezTo>
                    <a:pt x="9" y="39"/>
                    <a:pt x="9" y="39"/>
                    <a:pt x="9" y="39"/>
                  </a:cubicBezTo>
                  <a:cubicBezTo>
                    <a:pt x="8" y="40"/>
                    <a:pt x="7" y="40"/>
                    <a:pt x="7" y="41"/>
                  </a:cubicBezTo>
                  <a:cubicBezTo>
                    <a:pt x="0" y="15"/>
                    <a:pt x="0" y="15"/>
                    <a:pt x="0" y="15"/>
                  </a:cubicBezTo>
                  <a:cubicBezTo>
                    <a:pt x="0" y="15"/>
                    <a:pt x="0" y="15"/>
                    <a:pt x="0" y="15"/>
                  </a:cubicBezTo>
                  <a:cubicBezTo>
                    <a:pt x="1" y="16"/>
                    <a:pt x="1" y="16"/>
                    <a:pt x="2" y="16"/>
                  </a:cubicBezTo>
                  <a:cubicBezTo>
                    <a:pt x="2" y="16"/>
                    <a:pt x="2" y="16"/>
                    <a:pt x="3" y="16"/>
                  </a:cubicBezTo>
                  <a:cubicBezTo>
                    <a:pt x="84" y="0"/>
                    <a:pt x="84" y="0"/>
                    <a:pt x="84" y="0"/>
                  </a:cubicBezTo>
                  <a:cubicBezTo>
                    <a:pt x="85" y="6"/>
                    <a:pt x="86" y="12"/>
                    <a:pt x="88" y="19"/>
                  </a:cubicBezTo>
                  <a:close/>
                </a:path>
              </a:pathLst>
            </a:custGeom>
            <a:solidFill>
              <a:srgbClr val="A77F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90"/>
            <p:cNvSpPr/>
            <p:nvPr/>
          </p:nvSpPr>
          <p:spPr bwMode="auto">
            <a:xfrm>
              <a:off x="1515" y="2491"/>
              <a:ext cx="25" cy="32"/>
            </a:xfrm>
            <a:custGeom>
              <a:avLst/>
              <a:gdLst>
                <a:gd name="T0" fmla="*/ 4 w 4"/>
                <a:gd name="T1" fmla="*/ 2 h 5"/>
                <a:gd name="T2" fmla="*/ 4 w 4"/>
                <a:gd name="T3" fmla="*/ 2 h 5"/>
                <a:gd name="T4" fmla="*/ 2 w 4"/>
                <a:gd name="T5" fmla="*/ 4 h 5"/>
                <a:gd name="T6" fmla="*/ 1 w 4"/>
                <a:gd name="T7" fmla="*/ 5 h 5"/>
                <a:gd name="T8" fmla="*/ 0 w 4"/>
                <a:gd name="T9" fmla="*/ 1 h 5"/>
                <a:gd name="T10" fmla="*/ 2 w 4"/>
                <a:gd name="T11" fmla="*/ 1 h 5"/>
                <a:gd name="T12" fmla="*/ 4 w 4"/>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2"/>
                  </a:moveTo>
                  <a:cubicBezTo>
                    <a:pt x="4" y="2"/>
                    <a:pt x="4" y="2"/>
                    <a:pt x="4" y="2"/>
                  </a:cubicBezTo>
                  <a:cubicBezTo>
                    <a:pt x="4" y="3"/>
                    <a:pt x="3" y="4"/>
                    <a:pt x="2" y="4"/>
                  </a:cubicBezTo>
                  <a:cubicBezTo>
                    <a:pt x="1" y="5"/>
                    <a:pt x="1" y="5"/>
                    <a:pt x="1" y="5"/>
                  </a:cubicBezTo>
                  <a:cubicBezTo>
                    <a:pt x="0" y="3"/>
                    <a:pt x="0" y="2"/>
                    <a:pt x="0" y="1"/>
                  </a:cubicBezTo>
                  <a:cubicBezTo>
                    <a:pt x="2" y="1"/>
                    <a:pt x="2" y="1"/>
                    <a:pt x="2" y="1"/>
                  </a:cubicBezTo>
                  <a:cubicBezTo>
                    <a:pt x="3" y="0"/>
                    <a:pt x="4" y="1"/>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91"/>
            <p:cNvSpPr/>
            <p:nvPr/>
          </p:nvSpPr>
          <p:spPr bwMode="auto">
            <a:xfrm>
              <a:off x="1508" y="2027"/>
              <a:ext cx="26" cy="26"/>
            </a:xfrm>
            <a:custGeom>
              <a:avLst/>
              <a:gdLst>
                <a:gd name="T0" fmla="*/ 4 w 4"/>
                <a:gd name="T1" fmla="*/ 2 h 4"/>
                <a:gd name="T2" fmla="*/ 4 w 4"/>
                <a:gd name="T3" fmla="*/ 3 h 4"/>
                <a:gd name="T4" fmla="*/ 2 w 4"/>
                <a:gd name="T5" fmla="*/ 4 h 4"/>
                <a:gd name="T6" fmla="*/ 1 w 4"/>
                <a:gd name="T7" fmla="*/ 4 h 4"/>
                <a:gd name="T8" fmla="*/ 0 w 4"/>
                <a:gd name="T9" fmla="*/ 3 h 4"/>
                <a:gd name="T10" fmla="*/ 0 w 4"/>
                <a:gd name="T11" fmla="*/ 2 h 4"/>
                <a:gd name="T12" fmla="*/ 2 w 4"/>
                <a:gd name="T13" fmla="*/ 2 h 4"/>
                <a:gd name="T14" fmla="*/ 2 w 4"/>
                <a:gd name="T15" fmla="*/ 0 h 4"/>
                <a:gd name="T16" fmla="*/ 4 w 4"/>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2"/>
                  </a:moveTo>
                  <a:cubicBezTo>
                    <a:pt x="4" y="3"/>
                    <a:pt x="4" y="3"/>
                    <a:pt x="4" y="3"/>
                  </a:cubicBezTo>
                  <a:cubicBezTo>
                    <a:pt x="2" y="4"/>
                    <a:pt x="2" y="4"/>
                    <a:pt x="2" y="4"/>
                  </a:cubicBezTo>
                  <a:cubicBezTo>
                    <a:pt x="2" y="4"/>
                    <a:pt x="1" y="4"/>
                    <a:pt x="1" y="4"/>
                  </a:cubicBezTo>
                  <a:cubicBezTo>
                    <a:pt x="0" y="3"/>
                    <a:pt x="0" y="3"/>
                    <a:pt x="0" y="3"/>
                  </a:cubicBezTo>
                  <a:cubicBezTo>
                    <a:pt x="0" y="3"/>
                    <a:pt x="0" y="3"/>
                    <a:pt x="0" y="2"/>
                  </a:cubicBezTo>
                  <a:cubicBezTo>
                    <a:pt x="2" y="2"/>
                    <a:pt x="2" y="2"/>
                    <a:pt x="2" y="2"/>
                  </a:cubicBezTo>
                  <a:cubicBezTo>
                    <a:pt x="2" y="0"/>
                    <a:pt x="2" y="0"/>
                    <a:pt x="2" y="0"/>
                  </a:cubicBezTo>
                  <a:cubicBezTo>
                    <a:pt x="3" y="0"/>
                    <a:pt x="3" y="1"/>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92"/>
            <p:cNvSpPr/>
            <p:nvPr/>
          </p:nvSpPr>
          <p:spPr bwMode="auto">
            <a:xfrm>
              <a:off x="1483" y="2351"/>
              <a:ext cx="57" cy="153"/>
            </a:xfrm>
            <a:custGeom>
              <a:avLst/>
              <a:gdLst>
                <a:gd name="T0" fmla="*/ 7 w 9"/>
                <a:gd name="T1" fmla="*/ 13 h 24"/>
                <a:gd name="T2" fmla="*/ 9 w 9"/>
                <a:gd name="T3" fmla="*/ 24 h 24"/>
                <a:gd name="T4" fmla="*/ 7 w 9"/>
                <a:gd name="T5" fmla="*/ 23 h 24"/>
                <a:gd name="T6" fmla="*/ 5 w 9"/>
                <a:gd name="T7" fmla="*/ 23 h 24"/>
                <a:gd name="T8" fmla="*/ 0 w 9"/>
                <a:gd name="T9" fmla="*/ 2 h 24"/>
                <a:gd name="T10" fmla="*/ 2 w 9"/>
                <a:gd name="T11" fmla="*/ 2 h 24"/>
                <a:gd name="T12" fmla="*/ 4 w 9"/>
                <a:gd name="T13" fmla="*/ 0 h 24"/>
                <a:gd name="T14" fmla="*/ 4 w 9"/>
                <a:gd name="T15" fmla="*/ 0 h 24"/>
                <a:gd name="T16" fmla="*/ 7 w 9"/>
                <a:gd name="T1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4">
                  <a:moveTo>
                    <a:pt x="7" y="13"/>
                  </a:moveTo>
                  <a:cubicBezTo>
                    <a:pt x="7" y="17"/>
                    <a:pt x="8" y="20"/>
                    <a:pt x="9" y="24"/>
                  </a:cubicBezTo>
                  <a:cubicBezTo>
                    <a:pt x="9" y="23"/>
                    <a:pt x="8" y="22"/>
                    <a:pt x="7" y="23"/>
                  </a:cubicBezTo>
                  <a:cubicBezTo>
                    <a:pt x="5" y="23"/>
                    <a:pt x="5" y="23"/>
                    <a:pt x="5" y="23"/>
                  </a:cubicBezTo>
                  <a:cubicBezTo>
                    <a:pt x="3" y="16"/>
                    <a:pt x="2" y="9"/>
                    <a:pt x="0" y="2"/>
                  </a:cubicBezTo>
                  <a:cubicBezTo>
                    <a:pt x="2" y="2"/>
                    <a:pt x="2" y="2"/>
                    <a:pt x="2" y="2"/>
                  </a:cubicBezTo>
                  <a:cubicBezTo>
                    <a:pt x="3" y="2"/>
                    <a:pt x="4" y="1"/>
                    <a:pt x="4" y="0"/>
                  </a:cubicBezTo>
                  <a:cubicBezTo>
                    <a:pt x="4" y="0"/>
                    <a:pt x="4" y="0"/>
                    <a:pt x="4" y="0"/>
                  </a:cubicBezTo>
                  <a:cubicBezTo>
                    <a:pt x="5" y="4"/>
                    <a:pt x="6" y="9"/>
                    <a:pt x="7"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93"/>
            <p:cNvSpPr/>
            <p:nvPr/>
          </p:nvSpPr>
          <p:spPr bwMode="auto">
            <a:xfrm>
              <a:off x="1508" y="2027"/>
              <a:ext cx="13" cy="13"/>
            </a:xfrm>
            <a:custGeom>
              <a:avLst/>
              <a:gdLst>
                <a:gd name="T0" fmla="*/ 2 w 2"/>
                <a:gd name="T1" fmla="*/ 0 h 2"/>
                <a:gd name="T2" fmla="*/ 2 w 2"/>
                <a:gd name="T3" fmla="*/ 2 h 2"/>
                <a:gd name="T4" fmla="*/ 0 w 2"/>
                <a:gd name="T5" fmla="*/ 2 h 2"/>
                <a:gd name="T6" fmla="*/ 0 w 2"/>
                <a:gd name="T7" fmla="*/ 2 h 2"/>
                <a:gd name="T8" fmla="*/ 1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2"/>
                    <a:pt x="2" y="2"/>
                    <a:pt x="2" y="2"/>
                  </a:cubicBezTo>
                  <a:cubicBezTo>
                    <a:pt x="0" y="2"/>
                    <a:pt x="0" y="2"/>
                    <a:pt x="0" y="2"/>
                  </a:cubicBezTo>
                  <a:cubicBezTo>
                    <a:pt x="0" y="2"/>
                    <a:pt x="0" y="2"/>
                    <a:pt x="0" y="2"/>
                  </a:cubicBezTo>
                  <a:cubicBezTo>
                    <a:pt x="0" y="1"/>
                    <a:pt x="0" y="0"/>
                    <a:pt x="1" y="0"/>
                  </a:cubicBezTo>
                  <a:cubicBezTo>
                    <a:pt x="2"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94"/>
            <p:cNvSpPr/>
            <p:nvPr/>
          </p:nvSpPr>
          <p:spPr bwMode="auto">
            <a:xfrm>
              <a:off x="988" y="2498"/>
              <a:ext cx="533" cy="127"/>
            </a:xfrm>
            <a:custGeom>
              <a:avLst/>
              <a:gdLst>
                <a:gd name="T0" fmla="*/ 84 w 84"/>
                <a:gd name="T1" fmla="*/ 4 h 20"/>
                <a:gd name="T2" fmla="*/ 3 w 84"/>
                <a:gd name="T3" fmla="*/ 20 h 20"/>
                <a:gd name="T4" fmla="*/ 2 w 84"/>
                <a:gd name="T5" fmla="*/ 20 h 20"/>
                <a:gd name="T6" fmla="*/ 0 w 84"/>
                <a:gd name="T7" fmla="*/ 19 h 20"/>
                <a:gd name="T8" fmla="*/ 2 w 84"/>
                <a:gd name="T9" fmla="*/ 16 h 20"/>
                <a:gd name="T10" fmla="*/ 83 w 84"/>
                <a:gd name="T11" fmla="*/ 0 h 20"/>
                <a:gd name="T12" fmla="*/ 84 w 84"/>
                <a:gd name="T13" fmla="*/ 4 h 20"/>
              </a:gdLst>
              <a:ahLst/>
              <a:cxnLst>
                <a:cxn ang="0">
                  <a:pos x="T0" y="T1"/>
                </a:cxn>
                <a:cxn ang="0">
                  <a:pos x="T2" y="T3"/>
                </a:cxn>
                <a:cxn ang="0">
                  <a:pos x="T4" y="T5"/>
                </a:cxn>
                <a:cxn ang="0">
                  <a:pos x="T6" y="T7"/>
                </a:cxn>
                <a:cxn ang="0">
                  <a:pos x="T8" y="T9"/>
                </a:cxn>
                <a:cxn ang="0">
                  <a:pos x="T10" y="T11"/>
                </a:cxn>
                <a:cxn ang="0">
                  <a:pos x="T12" y="T13"/>
                </a:cxn>
              </a:cxnLst>
              <a:rect l="0" t="0" r="r" b="b"/>
              <a:pathLst>
                <a:path w="84" h="20">
                  <a:moveTo>
                    <a:pt x="84" y="4"/>
                  </a:moveTo>
                  <a:cubicBezTo>
                    <a:pt x="3" y="20"/>
                    <a:pt x="3" y="20"/>
                    <a:pt x="3" y="20"/>
                  </a:cubicBezTo>
                  <a:cubicBezTo>
                    <a:pt x="2" y="20"/>
                    <a:pt x="2" y="20"/>
                    <a:pt x="2" y="20"/>
                  </a:cubicBezTo>
                  <a:cubicBezTo>
                    <a:pt x="1" y="20"/>
                    <a:pt x="1" y="20"/>
                    <a:pt x="0" y="19"/>
                  </a:cubicBezTo>
                  <a:cubicBezTo>
                    <a:pt x="0" y="18"/>
                    <a:pt x="1" y="17"/>
                    <a:pt x="2" y="16"/>
                  </a:cubicBezTo>
                  <a:cubicBezTo>
                    <a:pt x="83" y="0"/>
                    <a:pt x="83" y="0"/>
                    <a:pt x="83" y="0"/>
                  </a:cubicBezTo>
                  <a:cubicBezTo>
                    <a:pt x="83" y="1"/>
                    <a:pt x="83" y="2"/>
                    <a:pt x="84"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95"/>
            <p:cNvSpPr/>
            <p:nvPr/>
          </p:nvSpPr>
          <p:spPr bwMode="auto">
            <a:xfrm>
              <a:off x="1483" y="2339"/>
              <a:ext cx="25" cy="25"/>
            </a:xfrm>
            <a:custGeom>
              <a:avLst/>
              <a:gdLst>
                <a:gd name="T0" fmla="*/ 4 w 4"/>
                <a:gd name="T1" fmla="*/ 2 h 4"/>
                <a:gd name="T2" fmla="*/ 4 w 4"/>
                <a:gd name="T3" fmla="*/ 2 h 4"/>
                <a:gd name="T4" fmla="*/ 2 w 4"/>
                <a:gd name="T5" fmla="*/ 4 h 4"/>
                <a:gd name="T6" fmla="*/ 0 w 4"/>
                <a:gd name="T7" fmla="*/ 4 h 4"/>
                <a:gd name="T8" fmla="*/ 0 w 4"/>
                <a:gd name="T9" fmla="*/ 0 h 4"/>
                <a:gd name="T10" fmla="*/ 2 w 4"/>
                <a:gd name="T11" fmla="*/ 0 h 4"/>
                <a:gd name="T12" fmla="*/ 4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2"/>
                  </a:moveTo>
                  <a:cubicBezTo>
                    <a:pt x="4" y="2"/>
                    <a:pt x="4" y="2"/>
                    <a:pt x="4" y="2"/>
                  </a:cubicBezTo>
                  <a:cubicBezTo>
                    <a:pt x="4" y="3"/>
                    <a:pt x="3" y="4"/>
                    <a:pt x="2" y="4"/>
                  </a:cubicBezTo>
                  <a:cubicBezTo>
                    <a:pt x="0" y="4"/>
                    <a:pt x="0" y="4"/>
                    <a:pt x="0" y="4"/>
                  </a:cubicBezTo>
                  <a:cubicBezTo>
                    <a:pt x="0" y="3"/>
                    <a:pt x="0" y="2"/>
                    <a:pt x="0" y="0"/>
                  </a:cubicBezTo>
                  <a:cubicBezTo>
                    <a:pt x="2" y="0"/>
                    <a:pt x="2" y="0"/>
                    <a:pt x="2" y="0"/>
                  </a:cubicBezTo>
                  <a:cubicBezTo>
                    <a:pt x="3" y="0"/>
                    <a:pt x="4" y="1"/>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96"/>
            <p:cNvSpPr/>
            <p:nvPr/>
          </p:nvSpPr>
          <p:spPr bwMode="auto">
            <a:xfrm>
              <a:off x="1458" y="2218"/>
              <a:ext cx="50" cy="133"/>
            </a:xfrm>
            <a:custGeom>
              <a:avLst/>
              <a:gdLst>
                <a:gd name="T0" fmla="*/ 8 w 8"/>
                <a:gd name="T1" fmla="*/ 21 h 21"/>
                <a:gd name="T2" fmla="*/ 6 w 8"/>
                <a:gd name="T3" fmla="*/ 19 h 21"/>
                <a:gd name="T4" fmla="*/ 4 w 8"/>
                <a:gd name="T5" fmla="*/ 19 h 21"/>
                <a:gd name="T6" fmla="*/ 3 w 8"/>
                <a:gd name="T7" fmla="*/ 15 h 21"/>
                <a:gd name="T8" fmla="*/ 0 w 8"/>
                <a:gd name="T9" fmla="*/ 2 h 21"/>
                <a:gd name="T10" fmla="*/ 2 w 8"/>
                <a:gd name="T11" fmla="*/ 2 h 21"/>
                <a:gd name="T12" fmla="*/ 4 w 8"/>
                <a:gd name="T13" fmla="*/ 0 h 21"/>
                <a:gd name="T14" fmla="*/ 4 w 8"/>
                <a:gd name="T15" fmla="*/ 0 h 21"/>
                <a:gd name="T16" fmla="*/ 8 w 8"/>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8" y="21"/>
                  </a:moveTo>
                  <a:cubicBezTo>
                    <a:pt x="8" y="20"/>
                    <a:pt x="7" y="19"/>
                    <a:pt x="6" y="19"/>
                  </a:cubicBezTo>
                  <a:cubicBezTo>
                    <a:pt x="4" y="19"/>
                    <a:pt x="4" y="19"/>
                    <a:pt x="4" y="19"/>
                  </a:cubicBezTo>
                  <a:cubicBezTo>
                    <a:pt x="3" y="18"/>
                    <a:pt x="3" y="17"/>
                    <a:pt x="3" y="15"/>
                  </a:cubicBezTo>
                  <a:cubicBezTo>
                    <a:pt x="2" y="10"/>
                    <a:pt x="1" y="6"/>
                    <a:pt x="0" y="2"/>
                  </a:cubicBezTo>
                  <a:cubicBezTo>
                    <a:pt x="2" y="2"/>
                    <a:pt x="2" y="2"/>
                    <a:pt x="2" y="2"/>
                  </a:cubicBezTo>
                  <a:cubicBezTo>
                    <a:pt x="3" y="2"/>
                    <a:pt x="4" y="1"/>
                    <a:pt x="4" y="0"/>
                  </a:cubicBezTo>
                  <a:cubicBezTo>
                    <a:pt x="4" y="0"/>
                    <a:pt x="4" y="0"/>
                    <a:pt x="4" y="0"/>
                  </a:cubicBezTo>
                  <a:cubicBezTo>
                    <a:pt x="5" y="6"/>
                    <a:pt x="6" y="13"/>
                    <a:pt x="8" y="2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97"/>
            <p:cNvSpPr/>
            <p:nvPr/>
          </p:nvSpPr>
          <p:spPr bwMode="auto">
            <a:xfrm>
              <a:off x="943" y="2339"/>
              <a:ext cx="540" cy="127"/>
            </a:xfrm>
            <a:custGeom>
              <a:avLst/>
              <a:gdLst>
                <a:gd name="T0" fmla="*/ 85 w 85"/>
                <a:gd name="T1" fmla="*/ 4 h 20"/>
                <a:gd name="T2" fmla="*/ 1 w 85"/>
                <a:gd name="T3" fmla="*/ 20 h 20"/>
                <a:gd name="T4" fmla="*/ 0 w 85"/>
                <a:gd name="T5" fmla="*/ 17 h 20"/>
                <a:gd name="T6" fmla="*/ 85 w 85"/>
                <a:gd name="T7" fmla="*/ 0 h 20"/>
                <a:gd name="T8" fmla="*/ 85 w 85"/>
                <a:gd name="T9" fmla="*/ 4 h 20"/>
              </a:gdLst>
              <a:ahLst/>
              <a:cxnLst>
                <a:cxn ang="0">
                  <a:pos x="T0" y="T1"/>
                </a:cxn>
                <a:cxn ang="0">
                  <a:pos x="T2" y="T3"/>
                </a:cxn>
                <a:cxn ang="0">
                  <a:pos x="T4" y="T5"/>
                </a:cxn>
                <a:cxn ang="0">
                  <a:pos x="T6" y="T7"/>
                </a:cxn>
                <a:cxn ang="0">
                  <a:pos x="T8" y="T9"/>
                </a:cxn>
              </a:cxnLst>
              <a:rect l="0" t="0" r="r" b="b"/>
              <a:pathLst>
                <a:path w="85" h="20">
                  <a:moveTo>
                    <a:pt x="85" y="4"/>
                  </a:moveTo>
                  <a:cubicBezTo>
                    <a:pt x="1" y="20"/>
                    <a:pt x="1" y="20"/>
                    <a:pt x="1" y="20"/>
                  </a:cubicBezTo>
                  <a:cubicBezTo>
                    <a:pt x="0" y="17"/>
                    <a:pt x="0" y="17"/>
                    <a:pt x="0" y="17"/>
                  </a:cubicBezTo>
                  <a:cubicBezTo>
                    <a:pt x="85" y="0"/>
                    <a:pt x="85" y="0"/>
                    <a:pt x="85" y="0"/>
                  </a:cubicBezTo>
                  <a:cubicBezTo>
                    <a:pt x="85" y="2"/>
                    <a:pt x="85" y="3"/>
                    <a:pt x="85"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98"/>
            <p:cNvSpPr/>
            <p:nvPr/>
          </p:nvSpPr>
          <p:spPr bwMode="auto">
            <a:xfrm>
              <a:off x="886" y="2231"/>
              <a:ext cx="597" cy="216"/>
            </a:xfrm>
            <a:custGeom>
              <a:avLst/>
              <a:gdLst>
                <a:gd name="T0" fmla="*/ 94 w 94"/>
                <a:gd name="T1" fmla="*/ 17 h 34"/>
                <a:gd name="T2" fmla="*/ 9 w 94"/>
                <a:gd name="T3" fmla="*/ 34 h 34"/>
                <a:gd name="T4" fmla="*/ 0 w 94"/>
                <a:gd name="T5" fmla="*/ 5 h 34"/>
                <a:gd name="T6" fmla="*/ 90 w 94"/>
                <a:gd name="T7" fmla="*/ 0 h 34"/>
                <a:gd name="T8" fmla="*/ 93 w 94"/>
                <a:gd name="T9" fmla="*/ 13 h 34"/>
                <a:gd name="T10" fmla="*/ 94 w 94"/>
                <a:gd name="T11" fmla="*/ 17 h 34"/>
              </a:gdLst>
              <a:ahLst/>
              <a:cxnLst>
                <a:cxn ang="0">
                  <a:pos x="T0" y="T1"/>
                </a:cxn>
                <a:cxn ang="0">
                  <a:pos x="T2" y="T3"/>
                </a:cxn>
                <a:cxn ang="0">
                  <a:pos x="T4" y="T5"/>
                </a:cxn>
                <a:cxn ang="0">
                  <a:pos x="T6" y="T7"/>
                </a:cxn>
                <a:cxn ang="0">
                  <a:pos x="T8" y="T9"/>
                </a:cxn>
                <a:cxn ang="0">
                  <a:pos x="T10" y="T11"/>
                </a:cxn>
              </a:cxnLst>
              <a:rect l="0" t="0" r="r" b="b"/>
              <a:pathLst>
                <a:path w="94" h="34">
                  <a:moveTo>
                    <a:pt x="94" y="17"/>
                  </a:moveTo>
                  <a:cubicBezTo>
                    <a:pt x="9" y="34"/>
                    <a:pt x="9" y="34"/>
                    <a:pt x="9" y="34"/>
                  </a:cubicBezTo>
                  <a:cubicBezTo>
                    <a:pt x="0" y="5"/>
                    <a:pt x="0" y="5"/>
                    <a:pt x="0" y="5"/>
                  </a:cubicBezTo>
                  <a:cubicBezTo>
                    <a:pt x="90" y="0"/>
                    <a:pt x="90" y="0"/>
                    <a:pt x="90" y="0"/>
                  </a:cubicBezTo>
                  <a:cubicBezTo>
                    <a:pt x="91" y="4"/>
                    <a:pt x="92" y="8"/>
                    <a:pt x="93" y="13"/>
                  </a:cubicBezTo>
                  <a:cubicBezTo>
                    <a:pt x="93" y="15"/>
                    <a:pt x="93" y="16"/>
                    <a:pt x="94" y="17"/>
                  </a:cubicBezTo>
                  <a:close/>
                </a:path>
              </a:pathLst>
            </a:custGeom>
            <a:solidFill>
              <a:srgbClr val="A77F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99"/>
            <p:cNvSpPr/>
            <p:nvPr/>
          </p:nvSpPr>
          <p:spPr bwMode="auto">
            <a:xfrm>
              <a:off x="1451" y="2205"/>
              <a:ext cx="32" cy="26"/>
            </a:xfrm>
            <a:custGeom>
              <a:avLst/>
              <a:gdLst>
                <a:gd name="T0" fmla="*/ 4 w 5"/>
                <a:gd name="T1" fmla="*/ 1 h 4"/>
                <a:gd name="T2" fmla="*/ 5 w 5"/>
                <a:gd name="T3" fmla="*/ 2 h 4"/>
                <a:gd name="T4" fmla="*/ 5 w 5"/>
                <a:gd name="T5" fmla="*/ 2 h 4"/>
                <a:gd name="T6" fmla="*/ 3 w 5"/>
                <a:gd name="T7" fmla="*/ 4 h 4"/>
                <a:gd name="T8" fmla="*/ 1 w 5"/>
                <a:gd name="T9" fmla="*/ 4 h 4"/>
                <a:gd name="T10" fmla="*/ 0 w 5"/>
                <a:gd name="T11" fmla="*/ 0 h 4"/>
                <a:gd name="T12" fmla="*/ 3 w 5"/>
                <a:gd name="T13" fmla="*/ 0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5" y="1"/>
                    <a:pt x="5" y="2"/>
                    <a:pt x="5" y="2"/>
                  </a:cubicBezTo>
                  <a:cubicBezTo>
                    <a:pt x="5" y="2"/>
                    <a:pt x="5" y="2"/>
                    <a:pt x="5" y="2"/>
                  </a:cubicBezTo>
                  <a:cubicBezTo>
                    <a:pt x="5" y="3"/>
                    <a:pt x="4" y="4"/>
                    <a:pt x="3" y="4"/>
                  </a:cubicBezTo>
                  <a:cubicBezTo>
                    <a:pt x="1" y="4"/>
                    <a:pt x="1" y="4"/>
                    <a:pt x="1" y="4"/>
                  </a:cubicBezTo>
                  <a:cubicBezTo>
                    <a:pt x="1" y="2"/>
                    <a:pt x="1" y="1"/>
                    <a:pt x="0" y="0"/>
                  </a:cubicBezTo>
                  <a:cubicBezTo>
                    <a:pt x="3" y="0"/>
                    <a:pt x="3" y="0"/>
                    <a:pt x="3" y="0"/>
                  </a:cubicBezTo>
                  <a:cubicBezTo>
                    <a:pt x="3" y="0"/>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100"/>
            <p:cNvSpPr/>
            <p:nvPr/>
          </p:nvSpPr>
          <p:spPr bwMode="auto">
            <a:xfrm>
              <a:off x="829" y="2097"/>
              <a:ext cx="648" cy="159"/>
            </a:xfrm>
            <a:custGeom>
              <a:avLst/>
              <a:gdLst>
                <a:gd name="T0" fmla="*/ 102 w 102"/>
                <a:gd name="T1" fmla="*/ 18 h 25"/>
                <a:gd name="T2" fmla="*/ 101 w 102"/>
                <a:gd name="T3" fmla="*/ 17 h 25"/>
                <a:gd name="T4" fmla="*/ 98 w 102"/>
                <a:gd name="T5" fmla="*/ 17 h 25"/>
                <a:gd name="T6" fmla="*/ 96 w 102"/>
                <a:gd name="T7" fmla="*/ 4 h 25"/>
                <a:gd name="T8" fmla="*/ 5 w 102"/>
                <a:gd name="T9" fmla="*/ 8 h 25"/>
                <a:gd name="T10" fmla="*/ 8 w 102"/>
                <a:gd name="T11" fmla="*/ 22 h 25"/>
                <a:gd name="T12" fmla="*/ 7 w 102"/>
                <a:gd name="T13" fmla="*/ 22 h 25"/>
                <a:gd name="T14" fmla="*/ 5 w 102"/>
                <a:gd name="T15" fmla="*/ 24 h 25"/>
                <a:gd name="T16" fmla="*/ 5 w 102"/>
                <a:gd name="T17" fmla="*/ 25 h 25"/>
                <a:gd name="T18" fmla="*/ 0 w 102"/>
                <a:gd name="T19" fmla="*/ 7 h 25"/>
                <a:gd name="T20" fmla="*/ 1 w 102"/>
                <a:gd name="T21" fmla="*/ 5 h 25"/>
                <a:gd name="T22" fmla="*/ 2 w 102"/>
                <a:gd name="T23" fmla="*/ 4 h 25"/>
                <a:gd name="T24" fmla="*/ 97 w 102"/>
                <a:gd name="T25" fmla="*/ 0 h 25"/>
                <a:gd name="T26" fmla="*/ 97 w 102"/>
                <a:gd name="T27" fmla="*/ 0 h 25"/>
                <a:gd name="T28" fmla="*/ 99 w 102"/>
                <a:gd name="T29" fmla="*/ 2 h 25"/>
                <a:gd name="T30" fmla="*/ 102 w 102"/>
                <a:gd name="T3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25">
                  <a:moveTo>
                    <a:pt x="102" y="18"/>
                  </a:moveTo>
                  <a:cubicBezTo>
                    <a:pt x="102" y="17"/>
                    <a:pt x="101" y="17"/>
                    <a:pt x="101" y="17"/>
                  </a:cubicBezTo>
                  <a:cubicBezTo>
                    <a:pt x="98" y="17"/>
                    <a:pt x="98" y="17"/>
                    <a:pt x="98" y="17"/>
                  </a:cubicBezTo>
                  <a:cubicBezTo>
                    <a:pt x="97" y="11"/>
                    <a:pt x="96" y="7"/>
                    <a:pt x="96" y="4"/>
                  </a:cubicBezTo>
                  <a:cubicBezTo>
                    <a:pt x="5" y="8"/>
                    <a:pt x="5" y="8"/>
                    <a:pt x="5" y="8"/>
                  </a:cubicBezTo>
                  <a:cubicBezTo>
                    <a:pt x="8" y="22"/>
                    <a:pt x="8" y="22"/>
                    <a:pt x="8" y="22"/>
                  </a:cubicBezTo>
                  <a:cubicBezTo>
                    <a:pt x="7" y="22"/>
                    <a:pt x="7" y="22"/>
                    <a:pt x="7" y="22"/>
                  </a:cubicBezTo>
                  <a:cubicBezTo>
                    <a:pt x="6" y="22"/>
                    <a:pt x="5" y="23"/>
                    <a:pt x="5" y="24"/>
                  </a:cubicBezTo>
                  <a:cubicBezTo>
                    <a:pt x="5" y="24"/>
                    <a:pt x="5" y="24"/>
                    <a:pt x="5" y="25"/>
                  </a:cubicBezTo>
                  <a:cubicBezTo>
                    <a:pt x="0" y="7"/>
                    <a:pt x="0" y="7"/>
                    <a:pt x="0" y="7"/>
                  </a:cubicBezTo>
                  <a:cubicBezTo>
                    <a:pt x="0" y="6"/>
                    <a:pt x="0" y="6"/>
                    <a:pt x="1" y="5"/>
                  </a:cubicBezTo>
                  <a:cubicBezTo>
                    <a:pt x="1" y="5"/>
                    <a:pt x="1" y="4"/>
                    <a:pt x="2" y="4"/>
                  </a:cubicBezTo>
                  <a:cubicBezTo>
                    <a:pt x="97" y="0"/>
                    <a:pt x="97" y="0"/>
                    <a:pt x="97" y="0"/>
                  </a:cubicBezTo>
                  <a:cubicBezTo>
                    <a:pt x="97" y="0"/>
                    <a:pt x="97" y="0"/>
                    <a:pt x="97" y="0"/>
                  </a:cubicBezTo>
                  <a:cubicBezTo>
                    <a:pt x="98" y="0"/>
                    <a:pt x="99" y="1"/>
                    <a:pt x="99" y="2"/>
                  </a:cubicBezTo>
                  <a:cubicBezTo>
                    <a:pt x="99" y="2"/>
                    <a:pt x="100" y="8"/>
                    <a:pt x="102"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101"/>
            <p:cNvSpPr/>
            <p:nvPr/>
          </p:nvSpPr>
          <p:spPr bwMode="auto">
            <a:xfrm>
              <a:off x="880" y="2205"/>
              <a:ext cx="578" cy="57"/>
            </a:xfrm>
            <a:custGeom>
              <a:avLst/>
              <a:gdLst>
                <a:gd name="T0" fmla="*/ 91 w 91"/>
                <a:gd name="T1" fmla="*/ 4 h 9"/>
                <a:gd name="T2" fmla="*/ 1 w 91"/>
                <a:gd name="T3" fmla="*/ 9 h 9"/>
                <a:gd name="T4" fmla="*/ 0 w 91"/>
                <a:gd name="T5" fmla="*/ 5 h 9"/>
                <a:gd name="T6" fmla="*/ 90 w 91"/>
                <a:gd name="T7" fmla="*/ 0 h 9"/>
                <a:gd name="T8" fmla="*/ 91 w 91"/>
                <a:gd name="T9" fmla="*/ 4 h 9"/>
              </a:gdLst>
              <a:ahLst/>
              <a:cxnLst>
                <a:cxn ang="0">
                  <a:pos x="T0" y="T1"/>
                </a:cxn>
                <a:cxn ang="0">
                  <a:pos x="T2" y="T3"/>
                </a:cxn>
                <a:cxn ang="0">
                  <a:pos x="T4" y="T5"/>
                </a:cxn>
                <a:cxn ang="0">
                  <a:pos x="T6" y="T7"/>
                </a:cxn>
                <a:cxn ang="0">
                  <a:pos x="T8" y="T9"/>
                </a:cxn>
              </a:cxnLst>
              <a:rect l="0" t="0" r="r" b="b"/>
              <a:pathLst>
                <a:path w="91" h="9">
                  <a:moveTo>
                    <a:pt x="91" y="4"/>
                  </a:moveTo>
                  <a:cubicBezTo>
                    <a:pt x="1" y="9"/>
                    <a:pt x="1" y="9"/>
                    <a:pt x="1" y="9"/>
                  </a:cubicBezTo>
                  <a:cubicBezTo>
                    <a:pt x="0" y="5"/>
                    <a:pt x="0" y="5"/>
                    <a:pt x="0" y="5"/>
                  </a:cubicBezTo>
                  <a:cubicBezTo>
                    <a:pt x="90" y="0"/>
                    <a:pt x="90" y="0"/>
                    <a:pt x="90" y="0"/>
                  </a:cubicBezTo>
                  <a:cubicBezTo>
                    <a:pt x="91" y="1"/>
                    <a:pt x="91" y="2"/>
                    <a:pt x="91"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102"/>
            <p:cNvSpPr/>
            <p:nvPr/>
          </p:nvSpPr>
          <p:spPr bwMode="auto">
            <a:xfrm>
              <a:off x="1108" y="3133"/>
              <a:ext cx="32" cy="26"/>
            </a:xfrm>
            <a:custGeom>
              <a:avLst/>
              <a:gdLst>
                <a:gd name="T0" fmla="*/ 4 w 5"/>
                <a:gd name="T1" fmla="*/ 0 h 4"/>
                <a:gd name="T2" fmla="*/ 5 w 5"/>
                <a:gd name="T3" fmla="*/ 4 h 4"/>
                <a:gd name="T4" fmla="*/ 3 w 5"/>
                <a:gd name="T5" fmla="*/ 4 h 4"/>
                <a:gd name="T6" fmla="*/ 3 w 5"/>
                <a:gd name="T7" fmla="*/ 4 h 4"/>
                <a:gd name="T8" fmla="*/ 1 w 5"/>
                <a:gd name="T9" fmla="*/ 3 h 4"/>
                <a:gd name="T10" fmla="*/ 2 w 5"/>
                <a:gd name="T11" fmla="*/ 1 h 4"/>
                <a:gd name="T12" fmla="*/ 4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4" y="0"/>
                  </a:moveTo>
                  <a:cubicBezTo>
                    <a:pt x="5" y="4"/>
                    <a:pt x="5" y="4"/>
                    <a:pt x="5" y="4"/>
                  </a:cubicBezTo>
                  <a:cubicBezTo>
                    <a:pt x="3" y="4"/>
                    <a:pt x="3" y="4"/>
                    <a:pt x="3" y="4"/>
                  </a:cubicBezTo>
                  <a:cubicBezTo>
                    <a:pt x="3" y="4"/>
                    <a:pt x="3" y="4"/>
                    <a:pt x="3" y="4"/>
                  </a:cubicBezTo>
                  <a:cubicBezTo>
                    <a:pt x="2" y="4"/>
                    <a:pt x="1" y="4"/>
                    <a:pt x="1" y="3"/>
                  </a:cubicBezTo>
                  <a:cubicBezTo>
                    <a:pt x="0" y="2"/>
                    <a:pt x="1" y="1"/>
                    <a:pt x="2" y="1"/>
                  </a:cubicBez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103"/>
            <p:cNvSpPr/>
            <p:nvPr/>
          </p:nvSpPr>
          <p:spPr bwMode="auto">
            <a:xfrm>
              <a:off x="918" y="2460"/>
              <a:ext cx="216" cy="693"/>
            </a:xfrm>
            <a:custGeom>
              <a:avLst/>
              <a:gdLst>
                <a:gd name="T0" fmla="*/ 27 w 34"/>
                <a:gd name="T1" fmla="*/ 83 h 109"/>
                <a:gd name="T2" fmla="*/ 34 w 34"/>
                <a:gd name="T3" fmla="*/ 106 h 109"/>
                <a:gd name="T4" fmla="*/ 32 w 34"/>
                <a:gd name="T5" fmla="*/ 107 h 109"/>
                <a:gd name="T6" fmla="*/ 31 w 34"/>
                <a:gd name="T7" fmla="*/ 109 h 109"/>
                <a:gd name="T8" fmla="*/ 31 w 34"/>
                <a:gd name="T9" fmla="*/ 109 h 109"/>
                <a:gd name="T10" fmla="*/ 0 w 34"/>
                <a:gd name="T11" fmla="*/ 0 h 109"/>
                <a:gd name="T12" fmla="*/ 2 w 34"/>
                <a:gd name="T13" fmla="*/ 2 h 109"/>
                <a:gd name="T14" fmla="*/ 3 w 34"/>
                <a:gd name="T15" fmla="*/ 2 h 109"/>
                <a:gd name="T16" fmla="*/ 5 w 34"/>
                <a:gd name="T17" fmla="*/ 1 h 109"/>
                <a:gd name="T18" fmla="*/ 11 w 34"/>
                <a:gd name="T19" fmla="*/ 25 h 109"/>
                <a:gd name="T20" fmla="*/ 18 w 34"/>
                <a:gd name="T21" fmla="*/ 51 h 109"/>
                <a:gd name="T22" fmla="*/ 18 w 34"/>
                <a:gd name="T23" fmla="*/ 52 h 109"/>
                <a:gd name="T24" fmla="*/ 19 w 34"/>
                <a:gd name="T25" fmla="*/ 53 h 109"/>
                <a:gd name="T26" fmla="*/ 27 w 34"/>
                <a:gd name="T27" fmla="*/ 81 h 109"/>
                <a:gd name="T28" fmla="*/ 27 w 34"/>
                <a:gd name="T29" fmla="*/ 82 h 109"/>
                <a:gd name="T30" fmla="*/ 27 w 34"/>
                <a:gd name="T31"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109">
                  <a:moveTo>
                    <a:pt x="27" y="83"/>
                  </a:moveTo>
                  <a:cubicBezTo>
                    <a:pt x="34" y="106"/>
                    <a:pt x="34" y="106"/>
                    <a:pt x="34" y="106"/>
                  </a:cubicBezTo>
                  <a:cubicBezTo>
                    <a:pt x="32" y="107"/>
                    <a:pt x="32" y="107"/>
                    <a:pt x="32" y="107"/>
                  </a:cubicBezTo>
                  <a:cubicBezTo>
                    <a:pt x="31" y="107"/>
                    <a:pt x="30" y="108"/>
                    <a:pt x="31" y="109"/>
                  </a:cubicBezTo>
                  <a:cubicBezTo>
                    <a:pt x="31" y="109"/>
                    <a:pt x="31" y="109"/>
                    <a:pt x="31" y="109"/>
                  </a:cubicBezTo>
                  <a:cubicBezTo>
                    <a:pt x="0" y="0"/>
                    <a:pt x="0" y="0"/>
                    <a:pt x="0" y="0"/>
                  </a:cubicBezTo>
                  <a:cubicBezTo>
                    <a:pt x="1" y="1"/>
                    <a:pt x="1" y="2"/>
                    <a:pt x="2" y="2"/>
                  </a:cubicBezTo>
                  <a:cubicBezTo>
                    <a:pt x="2" y="2"/>
                    <a:pt x="2" y="2"/>
                    <a:pt x="3" y="2"/>
                  </a:cubicBezTo>
                  <a:cubicBezTo>
                    <a:pt x="5" y="1"/>
                    <a:pt x="5" y="1"/>
                    <a:pt x="5" y="1"/>
                  </a:cubicBezTo>
                  <a:cubicBezTo>
                    <a:pt x="11" y="25"/>
                    <a:pt x="11" y="25"/>
                    <a:pt x="11" y="25"/>
                  </a:cubicBezTo>
                  <a:cubicBezTo>
                    <a:pt x="18" y="51"/>
                    <a:pt x="18" y="51"/>
                    <a:pt x="18" y="51"/>
                  </a:cubicBezTo>
                  <a:cubicBezTo>
                    <a:pt x="18" y="51"/>
                    <a:pt x="18" y="51"/>
                    <a:pt x="18" y="52"/>
                  </a:cubicBezTo>
                  <a:cubicBezTo>
                    <a:pt x="18" y="52"/>
                    <a:pt x="19" y="52"/>
                    <a:pt x="19" y="53"/>
                  </a:cubicBezTo>
                  <a:cubicBezTo>
                    <a:pt x="27" y="81"/>
                    <a:pt x="27" y="81"/>
                    <a:pt x="27" y="81"/>
                  </a:cubicBezTo>
                  <a:cubicBezTo>
                    <a:pt x="27" y="81"/>
                    <a:pt x="27" y="82"/>
                    <a:pt x="27" y="82"/>
                  </a:cubicBezTo>
                  <a:cubicBezTo>
                    <a:pt x="27" y="82"/>
                    <a:pt x="27" y="83"/>
                    <a:pt x="27" y="8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104"/>
            <p:cNvSpPr/>
            <p:nvPr/>
          </p:nvSpPr>
          <p:spPr bwMode="auto">
            <a:xfrm>
              <a:off x="1089" y="2975"/>
              <a:ext cx="0" cy="12"/>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2"/>
                    <a:pt x="0" y="1"/>
                    <a:pt x="0" y="1"/>
                  </a:cubicBezTo>
                  <a:cubicBezTo>
                    <a:pt x="0" y="1"/>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105"/>
            <p:cNvSpPr/>
            <p:nvPr/>
          </p:nvSpPr>
          <p:spPr bwMode="auto">
            <a:xfrm>
              <a:off x="1032" y="2784"/>
              <a:ext cx="7" cy="12"/>
            </a:xfrm>
            <a:custGeom>
              <a:avLst/>
              <a:gdLst>
                <a:gd name="T0" fmla="*/ 0 w 1"/>
                <a:gd name="T1" fmla="*/ 0 h 2"/>
                <a:gd name="T2" fmla="*/ 1 w 1"/>
                <a:gd name="T3" fmla="*/ 2 h 2"/>
                <a:gd name="T4" fmla="*/ 0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2"/>
                    <a:pt x="1" y="2"/>
                    <a:pt x="1" y="2"/>
                  </a:cubicBezTo>
                  <a:cubicBezTo>
                    <a:pt x="1" y="1"/>
                    <a:pt x="0" y="1"/>
                    <a:pt x="0" y="1"/>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106"/>
            <p:cNvSpPr/>
            <p:nvPr/>
          </p:nvSpPr>
          <p:spPr bwMode="auto">
            <a:xfrm>
              <a:off x="918" y="2447"/>
              <a:ext cx="32" cy="25"/>
            </a:xfrm>
            <a:custGeom>
              <a:avLst/>
              <a:gdLst>
                <a:gd name="T0" fmla="*/ 4 w 5"/>
                <a:gd name="T1" fmla="*/ 0 h 4"/>
                <a:gd name="T2" fmla="*/ 5 w 5"/>
                <a:gd name="T3" fmla="*/ 3 h 4"/>
                <a:gd name="T4" fmla="*/ 3 w 5"/>
                <a:gd name="T5" fmla="*/ 4 h 4"/>
                <a:gd name="T6" fmla="*/ 2 w 5"/>
                <a:gd name="T7" fmla="*/ 4 h 4"/>
                <a:gd name="T8" fmla="*/ 0 w 5"/>
                <a:gd name="T9" fmla="*/ 2 h 4"/>
                <a:gd name="T10" fmla="*/ 2 w 5"/>
                <a:gd name="T11" fmla="*/ 0 h 4"/>
                <a:gd name="T12" fmla="*/ 4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4" y="0"/>
                  </a:moveTo>
                  <a:cubicBezTo>
                    <a:pt x="5" y="3"/>
                    <a:pt x="5" y="3"/>
                    <a:pt x="5" y="3"/>
                  </a:cubicBezTo>
                  <a:cubicBezTo>
                    <a:pt x="3" y="4"/>
                    <a:pt x="3" y="4"/>
                    <a:pt x="3" y="4"/>
                  </a:cubicBezTo>
                  <a:cubicBezTo>
                    <a:pt x="2" y="4"/>
                    <a:pt x="2" y="4"/>
                    <a:pt x="2" y="4"/>
                  </a:cubicBezTo>
                  <a:cubicBezTo>
                    <a:pt x="1" y="4"/>
                    <a:pt x="1" y="3"/>
                    <a:pt x="0" y="2"/>
                  </a:cubicBezTo>
                  <a:cubicBezTo>
                    <a:pt x="0" y="1"/>
                    <a:pt x="1" y="0"/>
                    <a:pt x="2" y="0"/>
                  </a:cubicBez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107"/>
            <p:cNvSpPr/>
            <p:nvPr/>
          </p:nvSpPr>
          <p:spPr bwMode="auto">
            <a:xfrm>
              <a:off x="861" y="2256"/>
              <a:ext cx="82" cy="204"/>
            </a:xfrm>
            <a:custGeom>
              <a:avLst/>
              <a:gdLst>
                <a:gd name="T0" fmla="*/ 4 w 13"/>
                <a:gd name="T1" fmla="*/ 1 h 32"/>
                <a:gd name="T2" fmla="*/ 13 w 13"/>
                <a:gd name="T3" fmla="*/ 30 h 32"/>
                <a:gd name="T4" fmla="*/ 11 w 13"/>
                <a:gd name="T5" fmla="*/ 30 h 32"/>
                <a:gd name="T6" fmla="*/ 9 w 13"/>
                <a:gd name="T7" fmla="*/ 32 h 32"/>
                <a:gd name="T8" fmla="*/ 0 w 13"/>
                <a:gd name="T9" fmla="*/ 0 h 32"/>
                <a:gd name="T10" fmla="*/ 2 w 13"/>
                <a:gd name="T11" fmla="*/ 1 h 32"/>
                <a:gd name="T12" fmla="*/ 2 w 13"/>
                <a:gd name="T13" fmla="*/ 1 h 32"/>
                <a:gd name="T14" fmla="*/ 4 w 13"/>
                <a:gd name="T15" fmla="*/ 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2">
                  <a:moveTo>
                    <a:pt x="4" y="1"/>
                  </a:moveTo>
                  <a:cubicBezTo>
                    <a:pt x="13" y="30"/>
                    <a:pt x="13" y="30"/>
                    <a:pt x="13" y="30"/>
                  </a:cubicBezTo>
                  <a:cubicBezTo>
                    <a:pt x="11" y="30"/>
                    <a:pt x="11" y="30"/>
                    <a:pt x="11" y="30"/>
                  </a:cubicBezTo>
                  <a:cubicBezTo>
                    <a:pt x="10" y="30"/>
                    <a:pt x="9" y="31"/>
                    <a:pt x="9" y="32"/>
                  </a:cubicBezTo>
                  <a:cubicBezTo>
                    <a:pt x="0" y="0"/>
                    <a:pt x="0" y="0"/>
                    <a:pt x="0" y="0"/>
                  </a:cubicBezTo>
                  <a:cubicBezTo>
                    <a:pt x="1" y="0"/>
                    <a:pt x="1" y="1"/>
                    <a:pt x="2" y="1"/>
                  </a:cubicBezTo>
                  <a:cubicBezTo>
                    <a:pt x="2" y="1"/>
                    <a:pt x="2" y="1"/>
                    <a:pt x="2" y="1"/>
                  </a:cubicBez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108"/>
            <p:cNvSpPr/>
            <p:nvPr/>
          </p:nvSpPr>
          <p:spPr bwMode="auto">
            <a:xfrm>
              <a:off x="861" y="2237"/>
              <a:ext cx="25" cy="25"/>
            </a:xfrm>
            <a:custGeom>
              <a:avLst/>
              <a:gdLst>
                <a:gd name="T0" fmla="*/ 3 w 4"/>
                <a:gd name="T1" fmla="*/ 0 h 4"/>
                <a:gd name="T2" fmla="*/ 4 w 4"/>
                <a:gd name="T3" fmla="*/ 4 h 4"/>
                <a:gd name="T4" fmla="*/ 2 w 4"/>
                <a:gd name="T5" fmla="*/ 4 h 4"/>
                <a:gd name="T6" fmla="*/ 2 w 4"/>
                <a:gd name="T7" fmla="*/ 4 h 4"/>
                <a:gd name="T8" fmla="*/ 0 w 4"/>
                <a:gd name="T9" fmla="*/ 3 h 4"/>
                <a:gd name="T10" fmla="*/ 0 w 4"/>
                <a:gd name="T11" fmla="*/ 2 h 4"/>
                <a:gd name="T12" fmla="*/ 2 w 4"/>
                <a:gd name="T13" fmla="*/ 0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4" y="4"/>
                    <a:pt x="4" y="4"/>
                    <a:pt x="4" y="4"/>
                  </a:cubicBezTo>
                  <a:cubicBezTo>
                    <a:pt x="2" y="4"/>
                    <a:pt x="2" y="4"/>
                    <a:pt x="2" y="4"/>
                  </a:cubicBezTo>
                  <a:cubicBezTo>
                    <a:pt x="2" y="4"/>
                    <a:pt x="2" y="4"/>
                    <a:pt x="2" y="4"/>
                  </a:cubicBezTo>
                  <a:cubicBezTo>
                    <a:pt x="1" y="4"/>
                    <a:pt x="1" y="3"/>
                    <a:pt x="0" y="3"/>
                  </a:cubicBezTo>
                  <a:cubicBezTo>
                    <a:pt x="0" y="2"/>
                    <a:pt x="0" y="2"/>
                    <a:pt x="0" y="2"/>
                  </a:cubicBezTo>
                  <a:cubicBezTo>
                    <a:pt x="0" y="1"/>
                    <a:pt x="1" y="0"/>
                    <a:pt x="2" y="0"/>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2" name="文本框 211"/>
          <p:cNvSpPr txBox="1"/>
          <p:nvPr/>
        </p:nvSpPr>
        <p:spPr>
          <a:xfrm>
            <a:off x="7249675" y="2319698"/>
            <a:ext cx="1305165" cy="584775"/>
          </a:xfrm>
          <a:prstGeom prst="rect">
            <a:avLst/>
          </a:prstGeom>
          <a:noFill/>
        </p:spPr>
        <p:txBody>
          <a:bodyPr wrap="none" rtlCol="0">
            <a:spAutoFit/>
          </a:bodyPr>
          <a:lstStyle/>
          <a:p>
            <a:r>
              <a:rPr lang="zh-CN" altLang="en-US" sz="3200" b="1" spc="-300" dirty="0">
                <a:latin typeface="方正静蕾简体" panose="02000000000000000000" pitchFamily="2" charset="-122"/>
                <a:ea typeface="方正静蕾简体" panose="02000000000000000000" pitchFamily="2" charset="-122"/>
              </a:rPr>
              <a:t>小标题</a:t>
            </a:r>
          </a:p>
        </p:txBody>
      </p:sp>
      <p:sp>
        <p:nvSpPr>
          <p:cNvPr id="213" name="文本框 212"/>
          <p:cNvSpPr txBox="1"/>
          <p:nvPr/>
        </p:nvSpPr>
        <p:spPr>
          <a:xfrm>
            <a:off x="6971863" y="2904473"/>
            <a:ext cx="4006233"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solidFill>
              </a:rPr>
              <a:t>请在这里输入文字请在这里输入文字请在这里输入文字请在这里输入文字请在这里输入文字请在这里输入文字请在这里输入</a:t>
            </a:r>
          </a:p>
        </p:txBody>
      </p:sp>
      <p:sp>
        <p:nvSpPr>
          <p:cNvPr id="214" name="Freeform 30"/>
          <p:cNvSpPr>
            <a:spLocks noEditPoints="1"/>
          </p:cNvSpPr>
          <p:nvPr/>
        </p:nvSpPr>
        <p:spPr bwMode="auto">
          <a:xfrm>
            <a:off x="6971863" y="2427111"/>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6FCEC8"/>
          </a:solidFill>
          <a:ln>
            <a:noFill/>
          </a:ln>
        </p:spPr>
        <p:txBody>
          <a:bodyPr vert="horz" wrap="square" lIns="91440" tIns="45720" rIns="91440" bIns="45720" numCol="1" anchor="t" anchorCtr="0" compatLnSpc="1"/>
          <a:lstStyle/>
          <a:p>
            <a:endParaRPr lang="zh-CN" altLang="en-US">
              <a:solidFill>
                <a:srgbClr val="C00000"/>
              </a:solidFill>
            </a:endParaRPr>
          </a:p>
        </p:txBody>
      </p:sp>
      <p:sp>
        <p:nvSpPr>
          <p:cNvPr id="215" name="文本框 214"/>
          <p:cNvSpPr txBox="1"/>
          <p:nvPr/>
        </p:nvSpPr>
        <p:spPr>
          <a:xfrm>
            <a:off x="7249675" y="4308903"/>
            <a:ext cx="1305165" cy="584775"/>
          </a:xfrm>
          <a:prstGeom prst="rect">
            <a:avLst/>
          </a:prstGeom>
          <a:noFill/>
        </p:spPr>
        <p:txBody>
          <a:bodyPr wrap="none" rtlCol="0">
            <a:spAutoFit/>
          </a:bodyPr>
          <a:lstStyle/>
          <a:p>
            <a:r>
              <a:rPr lang="zh-CN" altLang="en-US" sz="3200" b="1" spc="-300" dirty="0">
                <a:latin typeface="方正静蕾简体" panose="02000000000000000000" pitchFamily="2" charset="-122"/>
                <a:ea typeface="方正静蕾简体" panose="02000000000000000000" pitchFamily="2" charset="-122"/>
              </a:rPr>
              <a:t>小标题</a:t>
            </a:r>
          </a:p>
        </p:txBody>
      </p:sp>
      <p:sp>
        <p:nvSpPr>
          <p:cNvPr id="216" name="文本框 215"/>
          <p:cNvSpPr txBox="1"/>
          <p:nvPr/>
        </p:nvSpPr>
        <p:spPr>
          <a:xfrm>
            <a:off x="6971863" y="4893678"/>
            <a:ext cx="4006233"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solidFill>
              </a:rPr>
              <a:t>请在这里输入文字请在这里输入文字请在这里输入文字请在这里输入文字请在这里输入文字请在这里输入文字请在这里输入</a:t>
            </a:r>
          </a:p>
        </p:txBody>
      </p:sp>
      <p:sp>
        <p:nvSpPr>
          <p:cNvPr id="217" name="Freeform 30"/>
          <p:cNvSpPr>
            <a:spLocks noEditPoints="1"/>
          </p:cNvSpPr>
          <p:nvPr/>
        </p:nvSpPr>
        <p:spPr bwMode="auto">
          <a:xfrm>
            <a:off x="6971863" y="441631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6FCEC8"/>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pic>
        <p:nvPicPr>
          <p:cNvPr id="218" name="图片 217"/>
          <p:cNvPicPr>
            <a:picLocks noChangeAspect="1"/>
          </p:cNvPicPr>
          <p:nvPr/>
        </p:nvPicPr>
        <p:blipFill>
          <a:blip r:embed="rId4"/>
          <a:stretch>
            <a:fillRect/>
          </a:stretch>
        </p:blipFill>
        <p:spPr>
          <a:xfrm rot="2448184">
            <a:off x="10767740" y="3489837"/>
            <a:ext cx="715386" cy="10123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465046" y="204604"/>
            <a:ext cx="11261908" cy="1283002"/>
          </a:xfrm>
          <a:prstGeom prst="rect">
            <a:avLst/>
          </a:prstGeom>
        </p:spPr>
      </p:pic>
      <p:sp>
        <p:nvSpPr>
          <p:cNvPr id="8" name="文本框 7"/>
          <p:cNvSpPr txBox="1"/>
          <p:nvPr/>
        </p:nvSpPr>
        <p:spPr>
          <a:xfrm>
            <a:off x="1893017" y="390829"/>
            <a:ext cx="3538792" cy="707886"/>
          </a:xfrm>
          <a:prstGeom prst="rect">
            <a:avLst/>
          </a:prstGeom>
          <a:noFill/>
        </p:spPr>
        <p:txBody>
          <a:bodyPr wrap="square" rtlCol="0">
            <a:spAutoFit/>
          </a:bodyPr>
          <a:lstStyle/>
          <a:p>
            <a:r>
              <a:rPr lang="zh-CN" altLang="en-US" sz="4000" b="1" dirty="0">
                <a:latin typeface="方正静蕾简体" panose="02000000000000000000" pitchFamily="2" charset="-122"/>
                <a:ea typeface="方正静蕾简体" panose="02000000000000000000" pitchFamily="2" charset="-122"/>
              </a:rPr>
              <a:t>这里是小标题</a:t>
            </a:r>
          </a:p>
        </p:txBody>
      </p:sp>
      <p:pic>
        <p:nvPicPr>
          <p:cNvPr id="20" name="图片 19"/>
          <p:cNvPicPr>
            <a:picLocks noChangeAspect="1"/>
          </p:cNvPicPr>
          <p:nvPr/>
        </p:nvPicPr>
        <p:blipFill>
          <a:blip r:embed="rId3"/>
          <a:stretch>
            <a:fillRect/>
          </a:stretch>
        </p:blipFill>
        <p:spPr>
          <a:xfrm>
            <a:off x="1357400" y="2425176"/>
            <a:ext cx="8563953" cy="2786913"/>
          </a:xfrm>
          <a:prstGeom prst="rect">
            <a:avLst/>
          </a:prstGeom>
        </p:spPr>
      </p:pic>
      <p:grpSp>
        <p:nvGrpSpPr>
          <p:cNvPr id="3" name="Group 4"/>
          <p:cNvGrpSpPr>
            <a:grpSpLocks noChangeAspect="1"/>
          </p:cNvGrpSpPr>
          <p:nvPr/>
        </p:nvGrpSpPr>
        <p:grpSpPr bwMode="auto">
          <a:xfrm>
            <a:off x="1892967" y="2593091"/>
            <a:ext cx="2337055" cy="2899878"/>
            <a:chOff x="1468" y="1728"/>
            <a:chExt cx="843" cy="1046"/>
          </a:xfrm>
          <a:solidFill>
            <a:srgbClr val="A77FC6"/>
          </a:solidFill>
        </p:grpSpPr>
        <p:sp>
          <p:nvSpPr>
            <p:cNvPr id="5" name="Freeform 5"/>
            <p:cNvSpPr/>
            <p:nvPr/>
          </p:nvSpPr>
          <p:spPr bwMode="auto">
            <a:xfrm>
              <a:off x="2154" y="1889"/>
              <a:ext cx="157" cy="169"/>
            </a:xfrm>
            <a:custGeom>
              <a:avLst/>
              <a:gdLst>
                <a:gd name="T0" fmla="*/ 38 w 39"/>
                <a:gd name="T1" fmla="*/ 3 h 42"/>
                <a:gd name="T2" fmla="*/ 39 w 39"/>
                <a:gd name="T3" fmla="*/ 9 h 42"/>
                <a:gd name="T4" fmla="*/ 31 w 39"/>
                <a:gd name="T5" fmla="*/ 31 h 42"/>
                <a:gd name="T6" fmla="*/ 23 w 39"/>
                <a:gd name="T7" fmla="*/ 42 h 42"/>
                <a:gd name="T8" fmla="*/ 21 w 39"/>
                <a:gd name="T9" fmla="*/ 39 h 42"/>
                <a:gd name="T10" fmla="*/ 22 w 39"/>
                <a:gd name="T11" fmla="*/ 37 h 42"/>
                <a:gd name="T12" fmla="*/ 27 w 39"/>
                <a:gd name="T13" fmla="*/ 29 h 42"/>
                <a:gd name="T14" fmla="*/ 36 w 39"/>
                <a:gd name="T15" fmla="*/ 10 h 42"/>
                <a:gd name="T16" fmla="*/ 36 w 39"/>
                <a:gd name="T17" fmla="*/ 9 h 42"/>
                <a:gd name="T18" fmla="*/ 35 w 39"/>
                <a:gd name="T19" fmla="*/ 5 h 42"/>
                <a:gd name="T20" fmla="*/ 30 w 39"/>
                <a:gd name="T21" fmla="*/ 3 h 42"/>
                <a:gd name="T22" fmla="*/ 30 w 39"/>
                <a:gd name="T23" fmla="*/ 3 h 42"/>
                <a:gd name="T24" fmla="*/ 12 w 39"/>
                <a:gd name="T25" fmla="*/ 10 h 42"/>
                <a:gd name="T26" fmla="*/ 4 w 39"/>
                <a:gd name="T27" fmla="*/ 15 h 42"/>
                <a:gd name="T28" fmla="*/ 3 w 39"/>
                <a:gd name="T29" fmla="*/ 16 h 42"/>
                <a:gd name="T30" fmla="*/ 0 w 39"/>
                <a:gd name="T31" fmla="*/ 14 h 42"/>
                <a:gd name="T32" fmla="*/ 10 w 39"/>
                <a:gd name="T33" fmla="*/ 7 h 42"/>
                <a:gd name="T34" fmla="*/ 30 w 39"/>
                <a:gd name="T35" fmla="*/ 0 h 42"/>
                <a:gd name="T36" fmla="*/ 30 w 39"/>
                <a:gd name="T37" fmla="*/ 0 h 42"/>
                <a:gd name="T38" fmla="*/ 38 w 39"/>
                <a:gd name="T39"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42">
                  <a:moveTo>
                    <a:pt x="38" y="3"/>
                  </a:moveTo>
                  <a:cubicBezTo>
                    <a:pt x="39" y="5"/>
                    <a:pt x="39" y="7"/>
                    <a:pt x="39" y="9"/>
                  </a:cubicBezTo>
                  <a:cubicBezTo>
                    <a:pt x="39" y="16"/>
                    <a:pt x="35" y="25"/>
                    <a:pt x="31" y="31"/>
                  </a:cubicBezTo>
                  <a:cubicBezTo>
                    <a:pt x="27" y="36"/>
                    <a:pt x="24" y="40"/>
                    <a:pt x="23" y="42"/>
                  </a:cubicBezTo>
                  <a:cubicBezTo>
                    <a:pt x="22" y="41"/>
                    <a:pt x="21" y="40"/>
                    <a:pt x="21" y="39"/>
                  </a:cubicBezTo>
                  <a:cubicBezTo>
                    <a:pt x="21" y="38"/>
                    <a:pt x="21" y="38"/>
                    <a:pt x="22" y="37"/>
                  </a:cubicBezTo>
                  <a:cubicBezTo>
                    <a:pt x="23" y="35"/>
                    <a:pt x="25" y="32"/>
                    <a:pt x="27" y="29"/>
                  </a:cubicBezTo>
                  <a:cubicBezTo>
                    <a:pt x="32" y="23"/>
                    <a:pt x="36" y="15"/>
                    <a:pt x="36" y="10"/>
                  </a:cubicBezTo>
                  <a:cubicBezTo>
                    <a:pt x="36" y="10"/>
                    <a:pt x="36" y="9"/>
                    <a:pt x="36" y="9"/>
                  </a:cubicBezTo>
                  <a:cubicBezTo>
                    <a:pt x="36" y="8"/>
                    <a:pt x="35" y="6"/>
                    <a:pt x="35" y="5"/>
                  </a:cubicBezTo>
                  <a:cubicBezTo>
                    <a:pt x="34" y="4"/>
                    <a:pt x="32" y="3"/>
                    <a:pt x="30" y="3"/>
                  </a:cubicBezTo>
                  <a:cubicBezTo>
                    <a:pt x="30" y="3"/>
                    <a:pt x="30" y="3"/>
                    <a:pt x="30" y="3"/>
                  </a:cubicBezTo>
                  <a:cubicBezTo>
                    <a:pt x="25" y="3"/>
                    <a:pt x="18" y="7"/>
                    <a:pt x="12" y="10"/>
                  </a:cubicBezTo>
                  <a:cubicBezTo>
                    <a:pt x="9" y="12"/>
                    <a:pt x="6" y="14"/>
                    <a:pt x="4" y="15"/>
                  </a:cubicBezTo>
                  <a:cubicBezTo>
                    <a:pt x="4" y="16"/>
                    <a:pt x="3" y="16"/>
                    <a:pt x="3" y="16"/>
                  </a:cubicBezTo>
                  <a:cubicBezTo>
                    <a:pt x="2" y="15"/>
                    <a:pt x="1" y="14"/>
                    <a:pt x="0" y="14"/>
                  </a:cubicBezTo>
                  <a:cubicBezTo>
                    <a:pt x="2" y="12"/>
                    <a:pt x="5" y="10"/>
                    <a:pt x="10" y="7"/>
                  </a:cubicBezTo>
                  <a:cubicBezTo>
                    <a:pt x="16" y="3"/>
                    <a:pt x="24" y="0"/>
                    <a:pt x="30" y="0"/>
                  </a:cubicBezTo>
                  <a:cubicBezTo>
                    <a:pt x="30" y="0"/>
                    <a:pt x="30" y="0"/>
                    <a:pt x="30" y="0"/>
                  </a:cubicBezTo>
                  <a:cubicBezTo>
                    <a:pt x="33" y="0"/>
                    <a:pt x="36" y="1"/>
                    <a:pt x="3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2081" y="2058"/>
              <a:ext cx="214" cy="382"/>
            </a:xfrm>
            <a:custGeom>
              <a:avLst/>
              <a:gdLst>
                <a:gd name="T0" fmla="*/ 53 w 53"/>
                <a:gd name="T1" fmla="*/ 41 h 95"/>
                <a:gd name="T2" fmla="*/ 53 w 53"/>
                <a:gd name="T3" fmla="*/ 41 h 95"/>
                <a:gd name="T4" fmla="*/ 3 w 53"/>
                <a:gd name="T5" fmla="*/ 95 h 95"/>
                <a:gd name="T6" fmla="*/ 2 w 53"/>
                <a:gd name="T7" fmla="*/ 93 h 95"/>
                <a:gd name="T8" fmla="*/ 1 w 53"/>
                <a:gd name="T9" fmla="*/ 92 h 95"/>
                <a:gd name="T10" fmla="*/ 0 w 53"/>
                <a:gd name="T11" fmla="*/ 92 h 95"/>
                <a:gd name="T12" fmla="*/ 0 w 53"/>
                <a:gd name="T13" fmla="*/ 92 h 95"/>
                <a:gd name="T14" fmla="*/ 33 w 53"/>
                <a:gd name="T15" fmla="*/ 77 h 95"/>
                <a:gd name="T16" fmla="*/ 49 w 53"/>
                <a:gd name="T17" fmla="*/ 41 h 95"/>
                <a:gd name="T18" fmla="*/ 45 w 53"/>
                <a:gd name="T19" fmla="*/ 16 h 95"/>
                <a:gd name="T20" fmla="*/ 37 w 53"/>
                <a:gd name="T21" fmla="*/ 1 h 95"/>
                <a:gd name="T22" fmla="*/ 37 w 53"/>
                <a:gd name="T23" fmla="*/ 1 h 95"/>
                <a:gd name="T24" fmla="*/ 39 w 53"/>
                <a:gd name="T25" fmla="*/ 2 h 95"/>
                <a:gd name="T26" fmla="*/ 40 w 53"/>
                <a:gd name="T27" fmla="*/ 1 h 95"/>
                <a:gd name="T28" fmla="*/ 41 w 53"/>
                <a:gd name="T29" fmla="*/ 0 h 95"/>
                <a:gd name="T30" fmla="*/ 48 w 53"/>
                <a:gd name="T31" fmla="*/ 15 h 95"/>
                <a:gd name="T32" fmla="*/ 53 w 53"/>
                <a:gd name="T33" fmla="*/ 4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95">
                  <a:moveTo>
                    <a:pt x="53" y="41"/>
                  </a:moveTo>
                  <a:cubicBezTo>
                    <a:pt x="53" y="41"/>
                    <a:pt x="53" y="41"/>
                    <a:pt x="53" y="41"/>
                  </a:cubicBezTo>
                  <a:cubicBezTo>
                    <a:pt x="53" y="65"/>
                    <a:pt x="39" y="86"/>
                    <a:pt x="3" y="95"/>
                  </a:cubicBezTo>
                  <a:cubicBezTo>
                    <a:pt x="3" y="94"/>
                    <a:pt x="2" y="93"/>
                    <a:pt x="2" y="93"/>
                  </a:cubicBezTo>
                  <a:cubicBezTo>
                    <a:pt x="2" y="92"/>
                    <a:pt x="1" y="92"/>
                    <a:pt x="1" y="92"/>
                  </a:cubicBezTo>
                  <a:cubicBezTo>
                    <a:pt x="0" y="92"/>
                    <a:pt x="0" y="92"/>
                    <a:pt x="0" y="92"/>
                  </a:cubicBezTo>
                  <a:cubicBezTo>
                    <a:pt x="0" y="92"/>
                    <a:pt x="0" y="92"/>
                    <a:pt x="0" y="92"/>
                  </a:cubicBezTo>
                  <a:cubicBezTo>
                    <a:pt x="14" y="88"/>
                    <a:pt x="25" y="83"/>
                    <a:pt x="33" y="77"/>
                  </a:cubicBezTo>
                  <a:cubicBezTo>
                    <a:pt x="45" y="67"/>
                    <a:pt x="49" y="55"/>
                    <a:pt x="49" y="41"/>
                  </a:cubicBezTo>
                  <a:cubicBezTo>
                    <a:pt x="49" y="33"/>
                    <a:pt x="48" y="25"/>
                    <a:pt x="45" y="16"/>
                  </a:cubicBezTo>
                  <a:cubicBezTo>
                    <a:pt x="43" y="11"/>
                    <a:pt x="40" y="6"/>
                    <a:pt x="37" y="1"/>
                  </a:cubicBezTo>
                  <a:cubicBezTo>
                    <a:pt x="37" y="1"/>
                    <a:pt x="37" y="1"/>
                    <a:pt x="37" y="1"/>
                  </a:cubicBezTo>
                  <a:cubicBezTo>
                    <a:pt x="38" y="1"/>
                    <a:pt x="38" y="2"/>
                    <a:pt x="39" y="2"/>
                  </a:cubicBezTo>
                  <a:cubicBezTo>
                    <a:pt x="39" y="2"/>
                    <a:pt x="40" y="1"/>
                    <a:pt x="40" y="1"/>
                  </a:cubicBezTo>
                  <a:cubicBezTo>
                    <a:pt x="40" y="1"/>
                    <a:pt x="40" y="1"/>
                    <a:pt x="41" y="0"/>
                  </a:cubicBezTo>
                  <a:cubicBezTo>
                    <a:pt x="44" y="5"/>
                    <a:pt x="46" y="10"/>
                    <a:pt x="48" y="15"/>
                  </a:cubicBezTo>
                  <a:cubicBezTo>
                    <a:pt x="51" y="24"/>
                    <a:pt x="53" y="33"/>
                    <a:pt x="5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2057" y="2179"/>
              <a:ext cx="210" cy="24"/>
            </a:xfrm>
            <a:custGeom>
              <a:avLst/>
              <a:gdLst>
                <a:gd name="T0" fmla="*/ 52 w 52"/>
                <a:gd name="T1" fmla="*/ 4 h 6"/>
                <a:gd name="T2" fmla="*/ 52 w 52"/>
                <a:gd name="T3" fmla="*/ 5 h 6"/>
                <a:gd name="T4" fmla="*/ 50 w 52"/>
                <a:gd name="T5" fmla="*/ 6 h 6"/>
                <a:gd name="T6" fmla="*/ 50 w 52"/>
                <a:gd name="T7" fmla="*/ 6 h 6"/>
                <a:gd name="T8" fmla="*/ 29 w 52"/>
                <a:gd name="T9" fmla="*/ 4 h 6"/>
                <a:gd name="T10" fmla="*/ 28 w 52"/>
                <a:gd name="T11" fmla="*/ 4 h 6"/>
                <a:gd name="T12" fmla="*/ 2 w 52"/>
                <a:gd name="T13" fmla="*/ 6 h 6"/>
                <a:gd name="T14" fmla="*/ 2 w 52"/>
                <a:gd name="T15" fmla="*/ 6 h 6"/>
                <a:gd name="T16" fmla="*/ 0 w 52"/>
                <a:gd name="T17" fmla="*/ 5 h 6"/>
                <a:gd name="T18" fmla="*/ 0 w 52"/>
                <a:gd name="T19" fmla="*/ 4 h 6"/>
                <a:gd name="T20" fmla="*/ 1 w 52"/>
                <a:gd name="T21" fmla="*/ 2 h 6"/>
                <a:gd name="T22" fmla="*/ 10 w 52"/>
                <a:gd name="T23" fmla="*/ 1 h 6"/>
                <a:gd name="T24" fmla="*/ 29 w 52"/>
                <a:gd name="T25" fmla="*/ 0 h 6"/>
                <a:gd name="T26" fmla="*/ 51 w 52"/>
                <a:gd name="T27" fmla="*/ 2 h 6"/>
                <a:gd name="T28" fmla="*/ 52 w 52"/>
                <a:gd name="T2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6">
                  <a:moveTo>
                    <a:pt x="52" y="4"/>
                  </a:moveTo>
                  <a:cubicBezTo>
                    <a:pt x="52" y="4"/>
                    <a:pt x="52" y="5"/>
                    <a:pt x="52" y="5"/>
                  </a:cubicBezTo>
                  <a:cubicBezTo>
                    <a:pt x="52" y="6"/>
                    <a:pt x="51" y="6"/>
                    <a:pt x="50" y="6"/>
                  </a:cubicBezTo>
                  <a:cubicBezTo>
                    <a:pt x="50" y="6"/>
                    <a:pt x="50" y="6"/>
                    <a:pt x="50" y="6"/>
                  </a:cubicBezTo>
                  <a:cubicBezTo>
                    <a:pt x="43" y="5"/>
                    <a:pt x="36" y="4"/>
                    <a:pt x="29" y="4"/>
                  </a:cubicBezTo>
                  <a:cubicBezTo>
                    <a:pt x="29" y="4"/>
                    <a:pt x="28" y="4"/>
                    <a:pt x="28" y="4"/>
                  </a:cubicBezTo>
                  <a:cubicBezTo>
                    <a:pt x="14" y="4"/>
                    <a:pt x="2" y="6"/>
                    <a:pt x="2" y="6"/>
                  </a:cubicBezTo>
                  <a:cubicBezTo>
                    <a:pt x="2" y="6"/>
                    <a:pt x="2" y="6"/>
                    <a:pt x="2" y="6"/>
                  </a:cubicBezTo>
                  <a:cubicBezTo>
                    <a:pt x="1" y="6"/>
                    <a:pt x="0" y="6"/>
                    <a:pt x="0" y="5"/>
                  </a:cubicBezTo>
                  <a:cubicBezTo>
                    <a:pt x="0" y="5"/>
                    <a:pt x="0" y="4"/>
                    <a:pt x="0" y="4"/>
                  </a:cubicBezTo>
                  <a:cubicBezTo>
                    <a:pt x="0" y="3"/>
                    <a:pt x="0" y="3"/>
                    <a:pt x="1" y="2"/>
                  </a:cubicBezTo>
                  <a:cubicBezTo>
                    <a:pt x="1" y="2"/>
                    <a:pt x="5" y="2"/>
                    <a:pt x="10" y="1"/>
                  </a:cubicBezTo>
                  <a:cubicBezTo>
                    <a:pt x="15" y="1"/>
                    <a:pt x="21" y="0"/>
                    <a:pt x="29" y="0"/>
                  </a:cubicBezTo>
                  <a:cubicBezTo>
                    <a:pt x="36" y="0"/>
                    <a:pt x="44" y="1"/>
                    <a:pt x="51" y="2"/>
                  </a:cubicBezTo>
                  <a:cubicBezTo>
                    <a:pt x="51" y="3"/>
                    <a:pt x="52" y="3"/>
                    <a:pt x="5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2069" y="2223"/>
              <a:ext cx="185" cy="20"/>
            </a:xfrm>
            <a:custGeom>
              <a:avLst/>
              <a:gdLst>
                <a:gd name="T0" fmla="*/ 46 w 46"/>
                <a:gd name="T1" fmla="*/ 3 h 5"/>
                <a:gd name="T2" fmla="*/ 46 w 46"/>
                <a:gd name="T3" fmla="*/ 3 h 5"/>
                <a:gd name="T4" fmla="*/ 44 w 46"/>
                <a:gd name="T5" fmla="*/ 5 h 5"/>
                <a:gd name="T6" fmla="*/ 44 w 46"/>
                <a:gd name="T7" fmla="*/ 5 h 5"/>
                <a:gd name="T8" fmla="*/ 2 w 46"/>
                <a:gd name="T9" fmla="*/ 4 h 5"/>
                <a:gd name="T10" fmla="*/ 0 w 46"/>
                <a:gd name="T11" fmla="*/ 2 h 5"/>
                <a:gd name="T12" fmla="*/ 2 w 46"/>
                <a:gd name="T13" fmla="*/ 0 h 5"/>
                <a:gd name="T14" fmla="*/ 32 w 46"/>
                <a:gd name="T15" fmla="*/ 0 h 5"/>
                <a:gd name="T16" fmla="*/ 45 w 46"/>
                <a:gd name="T17" fmla="*/ 1 h 5"/>
                <a:gd name="T18" fmla="*/ 46 w 46"/>
                <a:gd name="T1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5">
                  <a:moveTo>
                    <a:pt x="46" y="3"/>
                  </a:moveTo>
                  <a:cubicBezTo>
                    <a:pt x="46" y="3"/>
                    <a:pt x="46" y="3"/>
                    <a:pt x="46" y="3"/>
                  </a:cubicBezTo>
                  <a:cubicBezTo>
                    <a:pt x="46" y="4"/>
                    <a:pt x="45" y="5"/>
                    <a:pt x="44" y="5"/>
                  </a:cubicBezTo>
                  <a:cubicBezTo>
                    <a:pt x="44" y="5"/>
                    <a:pt x="44" y="5"/>
                    <a:pt x="44" y="5"/>
                  </a:cubicBezTo>
                  <a:cubicBezTo>
                    <a:pt x="44" y="5"/>
                    <a:pt x="25" y="4"/>
                    <a:pt x="2" y="4"/>
                  </a:cubicBezTo>
                  <a:cubicBezTo>
                    <a:pt x="1" y="4"/>
                    <a:pt x="0" y="3"/>
                    <a:pt x="0" y="2"/>
                  </a:cubicBezTo>
                  <a:cubicBezTo>
                    <a:pt x="0" y="1"/>
                    <a:pt x="1" y="0"/>
                    <a:pt x="2" y="0"/>
                  </a:cubicBezTo>
                  <a:cubicBezTo>
                    <a:pt x="13" y="0"/>
                    <a:pt x="24" y="0"/>
                    <a:pt x="32" y="0"/>
                  </a:cubicBezTo>
                  <a:cubicBezTo>
                    <a:pt x="40" y="1"/>
                    <a:pt x="45" y="1"/>
                    <a:pt x="45" y="1"/>
                  </a:cubicBezTo>
                  <a:cubicBezTo>
                    <a:pt x="46" y="1"/>
                    <a:pt x="46" y="2"/>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2230" y="2046"/>
              <a:ext cx="16" cy="20"/>
            </a:xfrm>
            <a:custGeom>
              <a:avLst/>
              <a:gdLst>
                <a:gd name="T0" fmla="*/ 2 w 4"/>
                <a:gd name="T1" fmla="*/ 0 h 5"/>
                <a:gd name="T2" fmla="*/ 4 w 4"/>
                <a:gd name="T3" fmla="*/ 3 h 5"/>
                <a:gd name="T4" fmla="*/ 3 w 4"/>
                <a:gd name="T5" fmla="*/ 4 h 5"/>
                <a:gd name="T6" fmla="*/ 2 w 4"/>
                <a:gd name="T7" fmla="*/ 5 h 5"/>
                <a:gd name="T8" fmla="*/ 0 w 4"/>
                <a:gd name="T9" fmla="*/ 4 h 5"/>
                <a:gd name="T10" fmla="*/ 0 w 4"/>
                <a:gd name="T11" fmla="*/ 4 h 5"/>
                <a:gd name="T12" fmla="*/ 0 w 4"/>
                <a:gd name="T13" fmla="*/ 3 h 5"/>
                <a:gd name="T14" fmla="*/ 0 w 4"/>
                <a:gd name="T15" fmla="*/ 2 h 5"/>
                <a:gd name="T16" fmla="*/ 2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2" y="0"/>
                  </a:moveTo>
                  <a:cubicBezTo>
                    <a:pt x="2" y="1"/>
                    <a:pt x="3" y="2"/>
                    <a:pt x="4" y="3"/>
                  </a:cubicBezTo>
                  <a:cubicBezTo>
                    <a:pt x="3" y="4"/>
                    <a:pt x="3" y="4"/>
                    <a:pt x="3" y="4"/>
                  </a:cubicBezTo>
                  <a:cubicBezTo>
                    <a:pt x="3" y="4"/>
                    <a:pt x="2" y="5"/>
                    <a:pt x="2" y="5"/>
                  </a:cubicBezTo>
                  <a:cubicBezTo>
                    <a:pt x="1" y="5"/>
                    <a:pt x="1" y="4"/>
                    <a:pt x="0" y="4"/>
                  </a:cubicBezTo>
                  <a:cubicBezTo>
                    <a:pt x="0" y="4"/>
                    <a:pt x="0" y="4"/>
                    <a:pt x="0" y="4"/>
                  </a:cubicBezTo>
                  <a:cubicBezTo>
                    <a:pt x="0" y="4"/>
                    <a:pt x="0" y="4"/>
                    <a:pt x="0" y="3"/>
                  </a:cubicBezTo>
                  <a:cubicBezTo>
                    <a:pt x="0" y="3"/>
                    <a:pt x="0" y="2"/>
                    <a:pt x="0" y="2"/>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a:off x="2150" y="1953"/>
              <a:ext cx="88" cy="105"/>
            </a:xfrm>
            <a:custGeom>
              <a:avLst/>
              <a:gdLst>
                <a:gd name="T0" fmla="*/ 22 w 22"/>
                <a:gd name="T1" fmla="*/ 23 h 26"/>
                <a:gd name="T2" fmla="*/ 20 w 22"/>
                <a:gd name="T3" fmla="*/ 25 h 26"/>
                <a:gd name="T4" fmla="*/ 20 w 22"/>
                <a:gd name="T5" fmla="*/ 26 h 26"/>
                <a:gd name="T6" fmla="*/ 0 w 22"/>
                <a:gd name="T7" fmla="*/ 2 h 26"/>
                <a:gd name="T8" fmla="*/ 1 w 22"/>
                <a:gd name="T9" fmla="*/ 2 h 26"/>
                <a:gd name="T10" fmla="*/ 2 w 22"/>
                <a:gd name="T11" fmla="*/ 2 h 26"/>
                <a:gd name="T12" fmla="*/ 4 w 22"/>
                <a:gd name="T13" fmla="*/ 0 h 26"/>
                <a:gd name="T14" fmla="*/ 22 w 22"/>
                <a:gd name="T15" fmla="*/ 2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6">
                  <a:moveTo>
                    <a:pt x="22" y="23"/>
                  </a:moveTo>
                  <a:cubicBezTo>
                    <a:pt x="21" y="24"/>
                    <a:pt x="20" y="25"/>
                    <a:pt x="20" y="25"/>
                  </a:cubicBezTo>
                  <a:cubicBezTo>
                    <a:pt x="20" y="25"/>
                    <a:pt x="20" y="26"/>
                    <a:pt x="20" y="26"/>
                  </a:cubicBezTo>
                  <a:cubicBezTo>
                    <a:pt x="14" y="17"/>
                    <a:pt x="8" y="9"/>
                    <a:pt x="0" y="2"/>
                  </a:cubicBezTo>
                  <a:cubicBezTo>
                    <a:pt x="0" y="2"/>
                    <a:pt x="0" y="2"/>
                    <a:pt x="1" y="2"/>
                  </a:cubicBezTo>
                  <a:cubicBezTo>
                    <a:pt x="1" y="2"/>
                    <a:pt x="2" y="2"/>
                    <a:pt x="2" y="2"/>
                  </a:cubicBezTo>
                  <a:cubicBezTo>
                    <a:pt x="2" y="2"/>
                    <a:pt x="3" y="1"/>
                    <a:pt x="4" y="0"/>
                  </a:cubicBezTo>
                  <a:cubicBezTo>
                    <a:pt x="11" y="7"/>
                    <a:pt x="17" y="15"/>
                    <a:pt x="2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2069" y="2247"/>
              <a:ext cx="153" cy="64"/>
            </a:xfrm>
            <a:custGeom>
              <a:avLst/>
              <a:gdLst>
                <a:gd name="T0" fmla="*/ 37 w 38"/>
                <a:gd name="T1" fmla="*/ 13 h 16"/>
                <a:gd name="T2" fmla="*/ 38 w 38"/>
                <a:gd name="T3" fmla="*/ 15 h 16"/>
                <a:gd name="T4" fmla="*/ 36 w 38"/>
                <a:gd name="T5" fmla="*/ 16 h 16"/>
                <a:gd name="T6" fmla="*/ 35 w 38"/>
                <a:gd name="T7" fmla="*/ 16 h 16"/>
                <a:gd name="T8" fmla="*/ 25 w 38"/>
                <a:gd name="T9" fmla="*/ 10 h 16"/>
                <a:gd name="T10" fmla="*/ 5 w 38"/>
                <a:gd name="T11" fmla="*/ 4 h 16"/>
                <a:gd name="T12" fmla="*/ 4 w 38"/>
                <a:gd name="T13" fmla="*/ 4 h 16"/>
                <a:gd name="T14" fmla="*/ 2 w 38"/>
                <a:gd name="T15" fmla="*/ 4 h 16"/>
                <a:gd name="T16" fmla="*/ 2 w 38"/>
                <a:gd name="T17" fmla="*/ 4 h 16"/>
                <a:gd name="T18" fmla="*/ 0 w 38"/>
                <a:gd name="T19" fmla="*/ 3 h 16"/>
                <a:gd name="T20" fmla="*/ 0 w 38"/>
                <a:gd name="T21" fmla="*/ 2 h 16"/>
                <a:gd name="T22" fmla="*/ 1 w 38"/>
                <a:gd name="T23" fmla="*/ 1 h 16"/>
                <a:gd name="T24" fmla="*/ 4 w 38"/>
                <a:gd name="T25" fmla="*/ 0 h 16"/>
                <a:gd name="T26" fmla="*/ 26 w 38"/>
                <a:gd name="T27" fmla="*/ 6 h 16"/>
                <a:gd name="T28" fmla="*/ 37 w 38"/>
                <a:gd name="T29"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16">
                  <a:moveTo>
                    <a:pt x="37" y="13"/>
                  </a:moveTo>
                  <a:cubicBezTo>
                    <a:pt x="38" y="13"/>
                    <a:pt x="38" y="14"/>
                    <a:pt x="38" y="15"/>
                  </a:cubicBezTo>
                  <a:cubicBezTo>
                    <a:pt x="37" y="16"/>
                    <a:pt x="37" y="16"/>
                    <a:pt x="36" y="16"/>
                  </a:cubicBezTo>
                  <a:cubicBezTo>
                    <a:pt x="36" y="16"/>
                    <a:pt x="35" y="16"/>
                    <a:pt x="35" y="16"/>
                  </a:cubicBezTo>
                  <a:cubicBezTo>
                    <a:pt x="35" y="16"/>
                    <a:pt x="31" y="13"/>
                    <a:pt x="25" y="10"/>
                  </a:cubicBezTo>
                  <a:cubicBezTo>
                    <a:pt x="19" y="7"/>
                    <a:pt x="11" y="4"/>
                    <a:pt x="5" y="4"/>
                  </a:cubicBezTo>
                  <a:cubicBezTo>
                    <a:pt x="5" y="4"/>
                    <a:pt x="5" y="4"/>
                    <a:pt x="4" y="4"/>
                  </a:cubicBezTo>
                  <a:cubicBezTo>
                    <a:pt x="4" y="4"/>
                    <a:pt x="3" y="4"/>
                    <a:pt x="2" y="4"/>
                  </a:cubicBezTo>
                  <a:cubicBezTo>
                    <a:pt x="2" y="4"/>
                    <a:pt x="2" y="4"/>
                    <a:pt x="2" y="4"/>
                  </a:cubicBezTo>
                  <a:cubicBezTo>
                    <a:pt x="1" y="4"/>
                    <a:pt x="0" y="4"/>
                    <a:pt x="0" y="3"/>
                  </a:cubicBezTo>
                  <a:cubicBezTo>
                    <a:pt x="0" y="3"/>
                    <a:pt x="0" y="3"/>
                    <a:pt x="0" y="2"/>
                  </a:cubicBezTo>
                  <a:cubicBezTo>
                    <a:pt x="0" y="2"/>
                    <a:pt x="0" y="1"/>
                    <a:pt x="1" y="1"/>
                  </a:cubicBezTo>
                  <a:cubicBezTo>
                    <a:pt x="2" y="0"/>
                    <a:pt x="3" y="0"/>
                    <a:pt x="4" y="0"/>
                  </a:cubicBezTo>
                  <a:cubicBezTo>
                    <a:pt x="12" y="0"/>
                    <a:pt x="20" y="3"/>
                    <a:pt x="26" y="6"/>
                  </a:cubicBezTo>
                  <a:cubicBezTo>
                    <a:pt x="33" y="10"/>
                    <a:pt x="37" y="13"/>
                    <a:pt x="3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a:off x="2146" y="1945"/>
              <a:ext cx="20" cy="16"/>
            </a:xfrm>
            <a:custGeom>
              <a:avLst/>
              <a:gdLst>
                <a:gd name="T0" fmla="*/ 5 w 5"/>
                <a:gd name="T1" fmla="*/ 2 h 4"/>
                <a:gd name="T2" fmla="*/ 3 w 5"/>
                <a:gd name="T3" fmla="*/ 4 h 4"/>
                <a:gd name="T4" fmla="*/ 2 w 5"/>
                <a:gd name="T5" fmla="*/ 4 h 4"/>
                <a:gd name="T6" fmla="*/ 1 w 5"/>
                <a:gd name="T7" fmla="*/ 4 h 4"/>
                <a:gd name="T8" fmla="*/ 0 w 5"/>
                <a:gd name="T9" fmla="*/ 3 h 4"/>
                <a:gd name="T10" fmla="*/ 0 w 5"/>
                <a:gd name="T11" fmla="*/ 2 h 4"/>
                <a:gd name="T12" fmla="*/ 1 w 5"/>
                <a:gd name="T13" fmla="*/ 1 h 4"/>
                <a:gd name="T14" fmla="*/ 2 w 5"/>
                <a:gd name="T15" fmla="*/ 0 h 4"/>
                <a:gd name="T16" fmla="*/ 5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2"/>
                  </a:moveTo>
                  <a:cubicBezTo>
                    <a:pt x="4" y="3"/>
                    <a:pt x="3" y="4"/>
                    <a:pt x="3" y="4"/>
                  </a:cubicBezTo>
                  <a:cubicBezTo>
                    <a:pt x="3" y="4"/>
                    <a:pt x="2" y="4"/>
                    <a:pt x="2" y="4"/>
                  </a:cubicBezTo>
                  <a:cubicBezTo>
                    <a:pt x="1" y="4"/>
                    <a:pt x="1" y="4"/>
                    <a:pt x="1" y="4"/>
                  </a:cubicBezTo>
                  <a:cubicBezTo>
                    <a:pt x="1" y="3"/>
                    <a:pt x="0" y="3"/>
                    <a:pt x="0" y="3"/>
                  </a:cubicBezTo>
                  <a:cubicBezTo>
                    <a:pt x="0" y="3"/>
                    <a:pt x="0" y="2"/>
                    <a:pt x="0" y="2"/>
                  </a:cubicBezTo>
                  <a:cubicBezTo>
                    <a:pt x="0" y="1"/>
                    <a:pt x="0" y="1"/>
                    <a:pt x="1" y="1"/>
                  </a:cubicBezTo>
                  <a:cubicBezTo>
                    <a:pt x="1" y="1"/>
                    <a:pt x="1" y="0"/>
                    <a:pt x="2" y="0"/>
                  </a:cubicBezTo>
                  <a:cubicBezTo>
                    <a:pt x="3" y="0"/>
                    <a:pt x="4" y="1"/>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p:nvPr/>
          </p:nvSpPr>
          <p:spPr bwMode="auto">
            <a:xfrm>
              <a:off x="1988" y="2082"/>
              <a:ext cx="166" cy="64"/>
            </a:xfrm>
            <a:custGeom>
              <a:avLst/>
              <a:gdLst>
                <a:gd name="T0" fmla="*/ 41 w 41"/>
                <a:gd name="T1" fmla="*/ 2 h 16"/>
                <a:gd name="T2" fmla="*/ 41 w 41"/>
                <a:gd name="T3" fmla="*/ 4 h 16"/>
                <a:gd name="T4" fmla="*/ 41 w 41"/>
                <a:gd name="T5" fmla="*/ 5 h 16"/>
                <a:gd name="T6" fmla="*/ 35 w 41"/>
                <a:gd name="T7" fmla="*/ 11 h 16"/>
                <a:gd name="T8" fmla="*/ 20 w 41"/>
                <a:gd name="T9" fmla="*/ 16 h 16"/>
                <a:gd name="T10" fmla="*/ 20 w 41"/>
                <a:gd name="T11" fmla="*/ 16 h 16"/>
                <a:gd name="T12" fmla="*/ 10 w 41"/>
                <a:gd name="T13" fmla="*/ 13 h 16"/>
                <a:gd name="T14" fmla="*/ 0 w 41"/>
                <a:gd name="T15" fmla="*/ 3 h 16"/>
                <a:gd name="T16" fmla="*/ 1 w 41"/>
                <a:gd name="T17" fmla="*/ 0 h 16"/>
                <a:gd name="T18" fmla="*/ 2 w 41"/>
                <a:gd name="T19" fmla="*/ 0 h 16"/>
                <a:gd name="T20" fmla="*/ 4 w 41"/>
                <a:gd name="T21" fmla="*/ 1 h 16"/>
                <a:gd name="T22" fmla="*/ 12 w 41"/>
                <a:gd name="T23" fmla="*/ 10 h 16"/>
                <a:gd name="T24" fmla="*/ 20 w 41"/>
                <a:gd name="T25" fmla="*/ 12 h 16"/>
                <a:gd name="T26" fmla="*/ 21 w 41"/>
                <a:gd name="T27" fmla="*/ 12 h 16"/>
                <a:gd name="T28" fmla="*/ 38 w 41"/>
                <a:gd name="T29" fmla="*/ 2 h 16"/>
                <a:gd name="T30" fmla="*/ 39 w 41"/>
                <a:gd name="T31" fmla="*/ 2 h 16"/>
                <a:gd name="T32" fmla="*/ 41 w 41"/>
                <a:gd name="T3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16">
                  <a:moveTo>
                    <a:pt x="41" y="2"/>
                  </a:moveTo>
                  <a:cubicBezTo>
                    <a:pt x="41" y="3"/>
                    <a:pt x="41" y="3"/>
                    <a:pt x="41" y="4"/>
                  </a:cubicBezTo>
                  <a:cubicBezTo>
                    <a:pt x="41" y="4"/>
                    <a:pt x="41" y="5"/>
                    <a:pt x="41" y="5"/>
                  </a:cubicBezTo>
                  <a:cubicBezTo>
                    <a:pt x="40" y="5"/>
                    <a:pt x="38" y="8"/>
                    <a:pt x="35" y="11"/>
                  </a:cubicBezTo>
                  <a:cubicBezTo>
                    <a:pt x="31" y="13"/>
                    <a:pt x="26" y="16"/>
                    <a:pt x="20" y="16"/>
                  </a:cubicBezTo>
                  <a:cubicBezTo>
                    <a:pt x="20" y="16"/>
                    <a:pt x="20" y="16"/>
                    <a:pt x="20" y="16"/>
                  </a:cubicBezTo>
                  <a:cubicBezTo>
                    <a:pt x="17" y="16"/>
                    <a:pt x="14" y="15"/>
                    <a:pt x="10" y="13"/>
                  </a:cubicBezTo>
                  <a:cubicBezTo>
                    <a:pt x="7" y="11"/>
                    <a:pt x="4" y="8"/>
                    <a:pt x="0" y="3"/>
                  </a:cubicBezTo>
                  <a:cubicBezTo>
                    <a:pt x="0" y="2"/>
                    <a:pt x="0" y="1"/>
                    <a:pt x="1" y="0"/>
                  </a:cubicBezTo>
                  <a:cubicBezTo>
                    <a:pt x="1" y="0"/>
                    <a:pt x="2" y="0"/>
                    <a:pt x="2" y="0"/>
                  </a:cubicBezTo>
                  <a:cubicBezTo>
                    <a:pt x="3" y="0"/>
                    <a:pt x="3" y="0"/>
                    <a:pt x="4" y="1"/>
                  </a:cubicBezTo>
                  <a:cubicBezTo>
                    <a:pt x="7" y="5"/>
                    <a:pt x="10" y="8"/>
                    <a:pt x="12" y="10"/>
                  </a:cubicBezTo>
                  <a:cubicBezTo>
                    <a:pt x="15" y="11"/>
                    <a:pt x="18" y="12"/>
                    <a:pt x="20" y="12"/>
                  </a:cubicBezTo>
                  <a:cubicBezTo>
                    <a:pt x="20" y="12"/>
                    <a:pt x="21" y="12"/>
                    <a:pt x="21" y="12"/>
                  </a:cubicBezTo>
                  <a:cubicBezTo>
                    <a:pt x="30" y="12"/>
                    <a:pt x="37" y="3"/>
                    <a:pt x="38" y="2"/>
                  </a:cubicBezTo>
                  <a:cubicBezTo>
                    <a:pt x="39" y="2"/>
                    <a:pt x="39" y="2"/>
                    <a:pt x="39" y="2"/>
                  </a:cubicBezTo>
                  <a:cubicBezTo>
                    <a:pt x="40" y="2"/>
                    <a:pt x="40" y="2"/>
                    <a:pt x="4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a:off x="1980" y="1849"/>
              <a:ext cx="174" cy="108"/>
            </a:xfrm>
            <a:custGeom>
              <a:avLst/>
              <a:gdLst>
                <a:gd name="T0" fmla="*/ 43 w 43"/>
                <a:gd name="T1" fmla="*/ 24 h 27"/>
                <a:gd name="T2" fmla="*/ 42 w 43"/>
                <a:gd name="T3" fmla="*/ 25 h 27"/>
                <a:gd name="T4" fmla="*/ 41 w 43"/>
                <a:gd name="T5" fmla="*/ 26 h 27"/>
                <a:gd name="T6" fmla="*/ 41 w 43"/>
                <a:gd name="T7" fmla="*/ 27 h 27"/>
                <a:gd name="T8" fmla="*/ 1 w 43"/>
                <a:gd name="T9" fmla="*/ 4 h 27"/>
                <a:gd name="T10" fmla="*/ 0 w 43"/>
                <a:gd name="T11" fmla="*/ 0 h 27"/>
                <a:gd name="T12" fmla="*/ 43 w 43"/>
                <a:gd name="T13" fmla="*/ 24 h 27"/>
              </a:gdLst>
              <a:ahLst/>
              <a:cxnLst>
                <a:cxn ang="0">
                  <a:pos x="T0" y="T1"/>
                </a:cxn>
                <a:cxn ang="0">
                  <a:pos x="T2" y="T3"/>
                </a:cxn>
                <a:cxn ang="0">
                  <a:pos x="T4" y="T5"/>
                </a:cxn>
                <a:cxn ang="0">
                  <a:pos x="T6" y="T7"/>
                </a:cxn>
                <a:cxn ang="0">
                  <a:pos x="T8" y="T9"/>
                </a:cxn>
                <a:cxn ang="0">
                  <a:pos x="T10" y="T11"/>
                </a:cxn>
                <a:cxn ang="0">
                  <a:pos x="T12" y="T13"/>
                </a:cxn>
              </a:cxnLst>
              <a:rect l="0" t="0" r="r" b="b"/>
              <a:pathLst>
                <a:path w="43" h="27">
                  <a:moveTo>
                    <a:pt x="43" y="24"/>
                  </a:moveTo>
                  <a:cubicBezTo>
                    <a:pt x="42" y="24"/>
                    <a:pt x="42" y="25"/>
                    <a:pt x="42" y="25"/>
                  </a:cubicBezTo>
                  <a:cubicBezTo>
                    <a:pt x="41" y="25"/>
                    <a:pt x="41" y="25"/>
                    <a:pt x="41" y="26"/>
                  </a:cubicBezTo>
                  <a:cubicBezTo>
                    <a:pt x="41" y="26"/>
                    <a:pt x="41" y="27"/>
                    <a:pt x="41" y="27"/>
                  </a:cubicBezTo>
                  <a:cubicBezTo>
                    <a:pt x="29" y="16"/>
                    <a:pt x="15" y="8"/>
                    <a:pt x="1" y="4"/>
                  </a:cubicBezTo>
                  <a:cubicBezTo>
                    <a:pt x="1" y="2"/>
                    <a:pt x="0" y="1"/>
                    <a:pt x="0" y="0"/>
                  </a:cubicBezTo>
                  <a:cubicBezTo>
                    <a:pt x="15" y="3"/>
                    <a:pt x="30" y="12"/>
                    <a:pt x="4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a:off x="2069" y="2440"/>
              <a:ext cx="52" cy="282"/>
            </a:xfrm>
            <a:custGeom>
              <a:avLst/>
              <a:gdLst>
                <a:gd name="T0" fmla="*/ 13 w 13"/>
                <a:gd name="T1" fmla="*/ 42 h 70"/>
                <a:gd name="T2" fmla="*/ 9 w 13"/>
                <a:gd name="T3" fmla="*/ 65 h 70"/>
                <a:gd name="T4" fmla="*/ 9 w 13"/>
                <a:gd name="T5" fmla="*/ 66 h 70"/>
                <a:gd name="T6" fmla="*/ 0 w 13"/>
                <a:gd name="T7" fmla="*/ 70 h 70"/>
                <a:gd name="T8" fmla="*/ 0 w 13"/>
                <a:gd name="T9" fmla="*/ 68 h 70"/>
                <a:gd name="T10" fmla="*/ 0 w 13"/>
                <a:gd name="T11" fmla="*/ 66 h 70"/>
                <a:gd name="T12" fmla="*/ 6 w 13"/>
                <a:gd name="T13" fmla="*/ 63 h 70"/>
                <a:gd name="T14" fmla="*/ 10 w 13"/>
                <a:gd name="T15" fmla="*/ 42 h 70"/>
                <a:gd name="T16" fmla="*/ 6 w 13"/>
                <a:gd name="T17" fmla="*/ 13 h 70"/>
                <a:gd name="T18" fmla="*/ 2 w 13"/>
                <a:gd name="T19" fmla="*/ 1 h 70"/>
                <a:gd name="T20" fmla="*/ 6 w 13"/>
                <a:gd name="T21" fmla="*/ 0 h 70"/>
                <a:gd name="T22" fmla="*/ 9 w 13"/>
                <a:gd name="T23" fmla="*/ 12 h 70"/>
                <a:gd name="T24" fmla="*/ 13 w 13"/>
                <a:gd name="T25"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0">
                  <a:moveTo>
                    <a:pt x="13" y="42"/>
                  </a:moveTo>
                  <a:cubicBezTo>
                    <a:pt x="13" y="50"/>
                    <a:pt x="12" y="58"/>
                    <a:pt x="9" y="65"/>
                  </a:cubicBezTo>
                  <a:cubicBezTo>
                    <a:pt x="9" y="66"/>
                    <a:pt x="9" y="66"/>
                    <a:pt x="9" y="66"/>
                  </a:cubicBezTo>
                  <a:cubicBezTo>
                    <a:pt x="6" y="68"/>
                    <a:pt x="3" y="69"/>
                    <a:pt x="0" y="70"/>
                  </a:cubicBezTo>
                  <a:cubicBezTo>
                    <a:pt x="0" y="70"/>
                    <a:pt x="0" y="69"/>
                    <a:pt x="0" y="68"/>
                  </a:cubicBezTo>
                  <a:cubicBezTo>
                    <a:pt x="0" y="68"/>
                    <a:pt x="0" y="67"/>
                    <a:pt x="0" y="66"/>
                  </a:cubicBezTo>
                  <a:cubicBezTo>
                    <a:pt x="2" y="65"/>
                    <a:pt x="4" y="64"/>
                    <a:pt x="6" y="63"/>
                  </a:cubicBezTo>
                  <a:cubicBezTo>
                    <a:pt x="9" y="57"/>
                    <a:pt x="10" y="50"/>
                    <a:pt x="10" y="42"/>
                  </a:cubicBezTo>
                  <a:cubicBezTo>
                    <a:pt x="10" y="31"/>
                    <a:pt x="8" y="21"/>
                    <a:pt x="6" y="13"/>
                  </a:cubicBezTo>
                  <a:cubicBezTo>
                    <a:pt x="4" y="7"/>
                    <a:pt x="3" y="3"/>
                    <a:pt x="2" y="1"/>
                  </a:cubicBezTo>
                  <a:cubicBezTo>
                    <a:pt x="4" y="0"/>
                    <a:pt x="5" y="0"/>
                    <a:pt x="6" y="0"/>
                  </a:cubicBezTo>
                  <a:cubicBezTo>
                    <a:pt x="7" y="2"/>
                    <a:pt x="8" y="6"/>
                    <a:pt x="9" y="12"/>
                  </a:cubicBezTo>
                  <a:cubicBezTo>
                    <a:pt x="11" y="20"/>
                    <a:pt x="13" y="31"/>
                    <a:pt x="1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6"/>
            <p:cNvSpPr/>
            <p:nvPr/>
          </p:nvSpPr>
          <p:spPr bwMode="auto">
            <a:xfrm>
              <a:off x="2077" y="2428"/>
              <a:ext cx="16" cy="16"/>
            </a:xfrm>
            <a:custGeom>
              <a:avLst/>
              <a:gdLst>
                <a:gd name="T0" fmla="*/ 3 w 4"/>
                <a:gd name="T1" fmla="*/ 1 h 4"/>
                <a:gd name="T2" fmla="*/ 4 w 4"/>
                <a:gd name="T3" fmla="*/ 3 h 4"/>
                <a:gd name="T4" fmla="*/ 0 w 4"/>
                <a:gd name="T5" fmla="*/ 4 h 4"/>
                <a:gd name="T6" fmla="*/ 0 w 4"/>
                <a:gd name="T7" fmla="*/ 2 h 4"/>
                <a:gd name="T8" fmla="*/ 0 w 4"/>
                <a:gd name="T9" fmla="*/ 1 h 4"/>
                <a:gd name="T10" fmla="*/ 1 w 4"/>
                <a:gd name="T11" fmla="*/ 0 h 4"/>
                <a:gd name="T12" fmla="*/ 2 w 4"/>
                <a:gd name="T13" fmla="*/ 0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3" y="1"/>
                    <a:pt x="4" y="2"/>
                    <a:pt x="4" y="3"/>
                  </a:cubicBezTo>
                  <a:cubicBezTo>
                    <a:pt x="3" y="3"/>
                    <a:pt x="2" y="3"/>
                    <a:pt x="0" y="4"/>
                  </a:cubicBezTo>
                  <a:cubicBezTo>
                    <a:pt x="0" y="3"/>
                    <a:pt x="0" y="2"/>
                    <a:pt x="0" y="2"/>
                  </a:cubicBezTo>
                  <a:cubicBezTo>
                    <a:pt x="0" y="2"/>
                    <a:pt x="0" y="2"/>
                    <a:pt x="0" y="1"/>
                  </a:cubicBezTo>
                  <a:cubicBezTo>
                    <a:pt x="0" y="1"/>
                    <a:pt x="0" y="0"/>
                    <a:pt x="1" y="0"/>
                  </a:cubicBezTo>
                  <a:cubicBezTo>
                    <a:pt x="1" y="0"/>
                    <a:pt x="1" y="0"/>
                    <a:pt x="2" y="0"/>
                  </a:cubicBezTo>
                  <a:cubicBezTo>
                    <a:pt x="2" y="0"/>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1783" y="2416"/>
              <a:ext cx="298" cy="40"/>
            </a:xfrm>
            <a:custGeom>
              <a:avLst/>
              <a:gdLst>
                <a:gd name="T0" fmla="*/ 74 w 74"/>
                <a:gd name="T1" fmla="*/ 3 h 10"/>
                <a:gd name="T2" fmla="*/ 74 w 74"/>
                <a:gd name="T3" fmla="*/ 3 h 10"/>
                <a:gd name="T4" fmla="*/ 73 w 74"/>
                <a:gd name="T5" fmla="*/ 4 h 10"/>
                <a:gd name="T6" fmla="*/ 73 w 74"/>
                <a:gd name="T7" fmla="*/ 5 h 10"/>
                <a:gd name="T8" fmla="*/ 73 w 74"/>
                <a:gd name="T9" fmla="*/ 7 h 10"/>
                <a:gd name="T10" fmla="*/ 50 w 74"/>
                <a:gd name="T11" fmla="*/ 10 h 10"/>
                <a:gd name="T12" fmla="*/ 40 w 74"/>
                <a:gd name="T13" fmla="*/ 10 h 10"/>
                <a:gd name="T14" fmla="*/ 0 w 74"/>
                <a:gd name="T15" fmla="*/ 4 h 10"/>
                <a:gd name="T16" fmla="*/ 1 w 74"/>
                <a:gd name="T17" fmla="*/ 3 h 10"/>
                <a:gd name="T18" fmla="*/ 1 w 74"/>
                <a:gd name="T19" fmla="*/ 2 h 10"/>
                <a:gd name="T20" fmla="*/ 0 w 74"/>
                <a:gd name="T21" fmla="*/ 1 h 10"/>
                <a:gd name="T22" fmla="*/ 0 w 74"/>
                <a:gd name="T23" fmla="*/ 0 h 10"/>
                <a:gd name="T24" fmla="*/ 40 w 74"/>
                <a:gd name="T25" fmla="*/ 6 h 10"/>
                <a:gd name="T26" fmla="*/ 50 w 74"/>
                <a:gd name="T27" fmla="*/ 6 h 10"/>
                <a:gd name="T28" fmla="*/ 74 w 74"/>
                <a:gd name="T2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10">
                  <a:moveTo>
                    <a:pt x="74" y="3"/>
                  </a:moveTo>
                  <a:cubicBezTo>
                    <a:pt x="74" y="3"/>
                    <a:pt x="74" y="3"/>
                    <a:pt x="74" y="3"/>
                  </a:cubicBezTo>
                  <a:cubicBezTo>
                    <a:pt x="73" y="3"/>
                    <a:pt x="73" y="4"/>
                    <a:pt x="73" y="4"/>
                  </a:cubicBezTo>
                  <a:cubicBezTo>
                    <a:pt x="73" y="5"/>
                    <a:pt x="73" y="5"/>
                    <a:pt x="73" y="5"/>
                  </a:cubicBezTo>
                  <a:cubicBezTo>
                    <a:pt x="73" y="5"/>
                    <a:pt x="73" y="6"/>
                    <a:pt x="73" y="7"/>
                  </a:cubicBezTo>
                  <a:cubicBezTo>
                    <a:pt x="66" y="8"/>
                    <a:pt x="59" y="9"/>
                    <a:pt x="50" y="10"/>
                  </a:cubicBezTo>
                  <a:cubicBezTo>
                    <a:pt x="47" y="10"/>
                    <a:pt x="43" y="10"/>
                    <a:pt x="40" y="10"/>
                  </a:cubicBezTo>
                  <a:cubicBezTo>
                    <a:pt x="25" y="10"/>
                    <a:pt x="12" y="8"/>
                    <a:pt x="0" y="4"/>
                  </a:cubicBezTo>
                  <a:cubicBezTo>
                    <a:pt x="1" y="4"/>
                    <a:pt x="1" y="3"/>
                    <a:pt x="1" y="3"/>
                  </a:cubicBezTo>
                  <a:cubicBezTo>
                    <a:pt x="1" y="3"/>
                    <a:pt x="1" y="2"/>
                    <a:pt x="1" y="2"/>
                  </a:cubicBezTo>
                  <a:cubicBezTo>
                    <a:pt x="1" y="1"/>
                    <a:pt x="1" y="1"/>
                    <a:pt x="0" y="1"/>
                  </a:cubicBezTo>
                  <a:cubicBezTo>
                    <a:pt x="0" y="0"/>
                    <a:pt x="0" y="0"/>
                    <a:pt x="0" y="0"/>
                  </a:cubicBezTo>
                  <a:cubicBezTo>
                    <a:pt x="11" y="4"/>
                    <a:pt x="25" y="6"/>
                    <a:pt x="40" y="6"/>
                  </a:cubicBezTo>
                  <a:cubicBezTo>
                    <a:pt x="43" y="6"/>
                    <a:pt x="46" y="6"/>
                    <a:pt x="50" y="6"/>
                  </a:cubicBezTo>
                  <a:cubicBezTo>
                    <a:pt x="59" y="5"/>
                    <a:pt x="67" y="4"/>
                    <a:pt x="7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8"/>
            <p:cNvSpPr/>
            <p:nvPr/>
          </p:nvSpPr>
          <p:spPr bwMode="auto">
            <a:xfrm>
              <a:off x="2053" y="2706"/>
              <a:ext cx="16" cy="20"/>
            </a:xfrm>
            <a:custGeom>
              <a:avLst/>
              <a:gdLst>
                <a:gd name="T0" fmla="*/ 4 w 4"/>
                <a:gd name="T1" fmla="*/ 0 h 5"/>
                <a:gd name="T2" fmla="*/ 4 w 4"/>
                <a:gd name="T3" fmla="*/ 2 h 5"/>
                <a:gd name="T4" fmla="*/ 4 w 4"/>
                <a:gd name="T5" fmla="*/ 4 h 5"/>
                <a:gd name="T6" fmla="*/ 0 w 4"/>
                <a:gd name="T7" fmla="*/ 5 h 5"/>
                <a:gd name="T8" fmla="*/ 0 w 4"/>
                <a:gd name="T9" fmla="*/ 2 h 5"/>
                <a:gd name="T10" fmla="*/ 0 w 4"/>
                <a:gd name="T11" fmla="*/ 1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1"/>
                    <a:pt x="4" y="2"/>
                    <a:pt x="4" y="2"/>
                  </a:cubicBezTo>
                  <a:cubicBezTo>
                    <a:pt x="4" y="3"/>
                    <a:pt x="4" y="4"/>
                    <a:pt x="4" y="4"/>
                  </a:cubicBezTo>
                  <a:cubicBezTo>
                    <a:pt x="3" y="5"/>
                    <a:pt x="1" y="5"/>
                    <a:pt x="0" y="5"/>
                  </a:cubicBezTo>
                  <a:cubicBezTo>
                    <a:pt x="0" y="4"/>
                    <a:pt x="0" y="3"/>
                    <a:pt x="0" y="2"/>
                  </a:cubicBezTo>
                  <a:cubicBezTo>
                    <a:pt x="0" y="2"/>
                    <a:pt x="0" y="2"/>
                    <a:pt x="0" y="1"/>
                  </a:cubicBezTo>
                  <a:cubicBezTo>
                    <a:pt x="1" y="1"/>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9"/>
            <p:cNvSpPr/>
            <p:nvPr/>
          </p:nvSpPr>
          <p:spPr bwMode="auto">
            <a:xfrm>
              <a:off x="2041" y="2682"/>
              <a:ext cx="28" cy="28"/>
            </a:xfrm>
            <a:custGeom>
              <a:avLst/>
              <a:gdLst>
                <a:gd name="T0" fmla="*/ 5 w 7"/>
                <a:gd name="T1" fmla="*/ 3 h 7"/>
                <a:gd name="T2" fmla="*/ 7 w 7"/>
                <a:gd name="T3" fmla="*/ 6 h 7"/>
                <a:gd name="T4" fmla="*/ 3 w 7"/>
                <a:gd name="T5" fmla="*/ 7 h 7"/>
                <a:gd name="T6" fmla="*/ 0 w 7"/>
                <a:gd name="T7" fmla="*/ 4 h 7"/>
                <a:gd name="T8" fmla="*/ 0 w 7"/>
                <a:gd name="T9" fmla="*/ 2 h 7"/>
                <a:gd name="T10" fmla="*/ 0 w 7"/>
                <a:gd name="T11" fmla="*/ 0 h 7"/>
                <a:gd name="T12" fmla="*/ 5 w 7"/>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5" y="3"/>
                  </a:moveTo>
                  <a:cubicBezTo>
                    <a:pt x="6" y="4"/>
                    <a:pt x="7" y="5"/>
                    <a:pt x="7" y="6"/>
                  </a:cubicBezTo>
                  <a:cubicBezTo>
                    <a:pt x="6" y="7"/>
                    <a:pt x="4" y="7"/>
                    <a:pt x="3" y="7"/>
                  </a:cubicBezTo>
                  <a:cubicBezTo>
                    <a:pt x="3" y="5"/>
                    <a:pt x="2" y="4"/>
                    <a:pt x="0" y="4"/>
                  </a:cubicBezTo>
                  <a:cubicBezTo>
                    <a:pt x="0" y="2"/>
                    <a:pt x="0" y="2"/>
                    <a:pt x="0" y="2"/>
                  </a:cubicBezTo>
                  <a:cubicBezTo>
                    <a:pt x="0" y="0"/>
                    <a:pt x="0" y="0"/>
                    <a:pt x="0" y="0"/>
                  </a:cubicBezTo>
                  <a:cubicBezTo>
                    <a:pt x="2" y="0"/>
                    <a:pt x="4" y="1"/>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
            <p:cNvSpPr/>
            <p:nvPr/>
          </p:nvSpPr>
          <p:spPr bwMode="auto">
            <a:xfrm>
              <a:off x="1980" y="2722"/>
              <a:ext cx="89" cy="52"/>
            </a:xfrm>
            <a:custGeom>
              <a:avLst/>
              <a:gdLst>
                <a:gd name="T0" fmla="*/ 22 w 22"/>
                <a:gd name="T1" fmla="*/ 0 h 13"/>
                <a:gd name="T2" fmla="*/ 19 w 22"/>
                <a:gd name="T3" fmla="*/ 8 h 13"/>
                <a:gd name="T4" fmla="*/ 10 w 22"/>
                <a:gd name="T5" fmla="*/ 13 h 13"/>
                <a:gd name="T6" fmla="*/ 3 w 22"/>
                <a:gd name="T7" fmla="*/ 10 h 13"/>
                <a:gd name="T8" fmla="*/ 0 w 22"/>
                <a:gd name="T9" fmla="*/ 4 h 13"/>
                <a:gd name="T10" fmla="*/ 4 w 22"/>
                <a:gd name="T11" fmla="*/ 4 h 13"/>
                <a:gd name="T12" fmla="*/ 10 w 22"/>
                <a:gd name="T13" fmla="*/ 9 h 13"/>
                <a:gd name="T14" fmla="*/ 16 w 22"/>
                <a:gd name="T15" fmla="*/ 6 h 13"/>
                <a:gd name="T16" fmla="*/ 18 w 22"/>
                <a:gd name="T17" fmla="*/ 1 h 13"/>
                <a:gd name="T18" fmla="*/ 22 w 2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0"/>
                  </a:moveTo>
                  <a:cubicBezTo>
                    <a:pt x="22" y="3"/>
                    <a:pt x="21" y="6"/>
                    <a:pt x="19" y="8"/>
                  </a:cubicBezTo>
                  <a:cubicBezTo>
                    <a:pt x="17" y="11"/>
                    <a:pt x="14" y="13"/>
                    <a:pt x="10" y="13"/>
                  </a:cubicBezTo>
                  <a:cubicBezTo>
                    <a:pt x="7" y="13"/>
                    <a:pt x="4" y="12"/>
                    <a:pt x="3" y="10"/>
                  </a:cubicBezTo>
                  <a:cubicBezTo>
                    <a:pt x="1" y="8"/>
                    <a:pt x="1" y="6"/>
                    <a:pt x="0" y="4"/>
                  </a:cubicBezTo>
                  <a:cubicBezTo>
                    <a:pt x="2" y="4"/>
                    <a:pt x="3" y="4"/>
                    <a:pt x="4" y="4"/>
                  </a:cubicBezTo>
                  <a:cubicBezTo>
                    <a:pt x="4" y="7"/>
                    <a:pt x="6" y="9"/>
                    <a:pt x="10" y="9"/>
                  </a:cubicBezTo>
                  <a:cubicBezTo>
                    <a:pt x="12" y="9"/>
                    <a:pt x="14" y="8"/>
                    <a:pt x="16" y="6"/>
                  </a:cubicBezTo>
                  <a:cubicBezTo>
                    <a:pt x="17" y="5"/>
                    <a:pt x="17" y="3"/>
                    <a:pt x="18" y="1"/>
                  </a:cubicBezTo>
                  <a:cubicBezTo>
                    <a:pt x="19" y="1"/>
                    <a:pt x="21" y="1"/>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
            <p:cNvSpPr/>
            <p:nvPr/>
          </p:nvSpPr>
          <p:spPr bwMode="auto">
            <a:xfrm>
              <a:off x="1996" y="2710"/>
              <a:ext cx="57" cy="28"/>
            </a:xfrm>
            <a:custGeom>
              <a:avLst/>
              <a:gdLst>
                <a:gd name="T0" fmla="*/ 14 w 14"/>
                <a:gd name="T1" fmla="*/ 0 h 7"/>
                <a:gd name="T2" fmla="*/ 14 w 14"/>
                <a:gd name="T3" fmla="*/ 1 h 7"/>
                <a:gd name="T4" fmla="*/ 14 w 14"/>
                <a:gd name="T5" fmla="*/ 4 h 7"/>
                <a:gd name="T6" fmla="*/ 10 w 14"/>
                <a:gd name="T7" fmla="*/ 5 h 7"/>
                <a:gd name="T8" fmla="*/ 0 w 14"/>
                <a:gd name="T9" fmla="*/ 7 h 7"/>
                <a:gd name="T10" fmla="*/ 0 w 14"/>
                <a:gd name="T11" fmla="*/ 6 h 7"/>
                <a:gd name="T12" fmla="*/ 1 w 14"/>
                <a:gd name="T13" fmla="*/ 3 h 7"/>
                <a:gd name="T14" fmla="*/ 9 w 14"/>
                <a:gd name="T15" fmla="*/ 2 h 7"/>
                <a:gd name="T16" fmla="*/ 14 w 1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14" y="0"/>
                  </a:moveTo>
                  <a:cubicBezTo>
                    <a:pt x="14" y="1"/>
                    <a:pt x="14" y="1"/>
                    <a:pt x="14" y="1"/>
                  </a:cubicBezTo>
                  <a:cubicBezTo>
                    <a:pt x="14" y="2"/>
                    <a:pt x="14" y="3"/>
                    <a:pt x="14" y="4"/>
                  </a:cubicBezTo>
                  <a:cubicBezTo>
                    <a:pt x="13" y="5"/>
                    <a:pt x="11" y="5"/>
                    <a:pt x="10" y="5"/>
                  </a:cubicBezTo>
                  <a:cubicBezTo>
                    <a:pt x="7" y="6"/>
                    <a:pt x="3" y="6"/>
                    <a:pt x="0" y="7"/>
                  </a:cubicBezTo>
                  <a:cubicBezTo>
                    <a:pt x="0" y="6"/>
                    <a:pt x="0" y="6"/>
                    <a:pt x="0" y="6"/>
                  </a:cubicBezTo>
                  <a:cubicBezTo>
                    <a:pt x="0" y="5"/>
                    <a:pt x="0" y="4"/>
                    <a:pt x="1" y="3"/>
                  </a:cubicBezTo>
                  <a:cubicBezTo>
                    <a:pt x="3" y="3"/>
                    <a:pt x="6" y="2"/>
                    <a:pt x="9" y="2"/>
                  </a:cubicBezTo>
                  <a:cubicBezTo>
                    <a:pt x="11" y="1"/>
                    <a:pt x="12"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2"/>
            <p:cNvSpPr/>
            <p:nvPr/>
          </p:nvSpPr>
          <p:spPr bwMode="auto">
            <a:xfrm>
              <a:off x="1984" y="2682"/>
              <a:ext cx="57" cy="40"/>
            </a:xfrm>
            <a:custGeom>
              <a:avLst/>
              <a:gdLst>
                <a:gd name="T0" fmla="*/ 14 w 14"/>
                <a:gd name="T1" fmla="*/ 2 h 10"/>
                <a:gd name="T2" fmla="*/ 14 w 14"/>
                <a:gd name="T3" fmla="*/ 4 h 10"/>
                <a:gd name="T4" fmla="*/ 4 w 14"/>
                <a:gd name="T5" fmla="*/ 10 h 10"/>
                <a:gd name="T6" fmla="*/ 0 w 14"/>
                <a:gd name="T7" fmla="*/ 10 h 10"/>
                <a:gd name="T8" fmla="*/ 3 w 14"/>
                <a:gd name="T9" fmla="*/ 4 h 10"/>
                <a:gd name="T10" fmla="*/ 14 w 14"/>
                <a:gd name="T11" fmla="*/ 0 h 10"/>
                <a:gd name="T12" fmla="*/ 14 w 14"/>
                <a:gd name="T13" fmla="*/ 0 h 10"/>
                <a:gd name="T14" fmla="*/ 14 w 14"/>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14" y="2"/>
                  </a:moveTo>
                  <a:cubicBezTo>
                    <a:pt x="14" y="4"/>
                    <a:pt x="14" y="4"/>
                    <a:pt x="14" y="4"/>
                  </a:cubicBezTo>
                  <a:cubicBezTo>
                    <a:pt x="8" y="4"/>
                    <a:pt x="5" y="7"/>
                    <a:pt x="4" y="10"/>
                  </a:cubicBezTo>
                  <a:cubicBezTo>
                    <a:pt x="2" y="10"/>
                    <a:pt x="1" y="10"/>
                    <a:pt x="0" y="10"/>
                  </a:cubicBezTo>
                  <a:cubicBezTo>
                    <a:pt x="0" y="8"/>
                    <a:pt x="1" y="6"/>
                    <a:pt x="3" y="4"/>
                  </a:cubicBezTo>
                  <a:cubicBezTo>
                    <a:pt x="5" y="1"/>
                    <a:pt x="9" y="0"/>
                    <a:pt x="14" y="0"/>
                  </a:cubicBezTo>
                  <a:cubicBezTo>
                    <a:pt x="14" y="0"/>
                    <a:pt x="14" y="0"/>
                    <a:pt x="14" y="0"/>
                  </a:cubicBezTo>
                  <a:lnTo>
                    <a:pt x="1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3"/>
            <p:cNvSpPr/>
            <p:nvPr/>
          </p:nvSpPr>
          <p:spPr bwMode="auto">
            <a:xfrm>
              <a:off x="1892" y="2275"/>
              <a:ext cx="141" cy="65"/>
            </a:xfrm>
            <a:custGeom>
              <a:avLst/>
              <a:gdLst>
                <a:gd name="T0" fmla="*/ 35 w 35"/>
                <a:gd name="T1" fmla="*/ 1 h 16"/>
                <a:gd name="T2" fmla="*/ 34 w 35"/>
                <a:gd name="T3" fmla="*/ 3 h 16"/>
                <a:gd name="T4" fmla="*/ 28 w 35"/>
                <a:gd name="T5" fmla="*/ 9 h 16"/>
                <a:gd name="T6" fmla="*/ 14 w 35"/>
                <a:gd name="T7" fmla="*/ 16 h 16"/>
                <a:gd name="T8" fmla="*/ 14 w 35"/>
                <a:gd name="T9" fmla="*/ 16 h 16"/>
                <a:gd name="T10" fmla="*/ 6 w 35"/>
                <a:gd name="T11" fmla="*/ 13 h 16"/>
                <a:gd name="T12" fmla="*/ 0 w 35"/>
                <a:gd name="T13" fmla="*/ 7 h 16"/>
                <a:gd name="T14" fmla="*/ 1 w 35"/>
                <a:gd name="T15" fmla="*/ 7 h 16"/>
                <a:gd name="T16" fmla="*/ 2 w 35"/>
                <a:gd name="T17" fmla="*/ 5 h 16"/>
                <a:gd name="T18" fmla="*/ 2 w 35"/>
                <a:gd name="T19" fmla="*/ 5 h 16"/>
                <a:gd name="T20" fmla="*/ 2 w 35"/>
                <a:gd name="T21" fmla="*/ 4 h 16"/>
                <a:gd name="T22" fmla="*/ 14 w 35"/>
                <a:gd name="T23" fmla="*/ 12 h 16"/>
                <a:gd name="T24" fmla="*/ 14 w 35"/>
                <a:gd name="T25" fmla="*/ 12 h 16"/>
                <a:gd name="T26" fmla="*/ 26 w 35"/>
                <a:gd name="T27" fmla="*/ 6 h 16"/>
                <a:gd name="T28" fmla="*/ 31 w 35"/>
                <a:gd name="T29" fmla="*/ 0 h 16"/>
                <a:gd name="T30" fmla="*/ 33 w 35"/>
                <a:gd name="T31" fmla="*/ 0 h 16"/>
                <a:gd name="T32" fmla="*/ 34 w 35"/>
                <a:gd name="T33" fmla="*/ 0 h 16"/>
                <a:gd name="T34" fmla="*/ 35 w 35"/>
                <a:gd name="T35"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16">
                  <a:moveTo>
                    <a:pt x="35" y="1"/>
                  </a:moveTo>
                  <a:cubicBezTo>
                    <a:pt x="35" y="2"/>
                    <a:pt x="35" y="2"/>
                    <a:pt x="34" y="3"/>
                  </a:cubicBezTo>
                  <a:cubicBezTo>
                    <a:pt x="34" y="3"/>
                    <a:pt x="32" y="6"/>
                    <a:pt x="28" y="9"/>
                  </a:cubicBezTo>
                  <a:cubicBezTo>
                    <a:pt x="25" y="12"/>
                    <a:pt x="20" y="15"/>
                    <a:pt x="14" y="16"/>
                  </a:cubicBezTo>
                  <a:cubicBezTo>
                    <a:pt x="14" y="16"/>
                    <a:pt x="14" y="16"/>
                    <a:pt x="14" y="16"/>
                  </a:cubicBezTo>
                  <a:cubicBezTo>
                    <a:pt x="11" y="16"/>
                    <a:pt x="9" y="15"/>
                    <a:pt x="6" y="13"/>
                  </a:cubicBezTo>
                  <a:cubicBezTo>
                    <a:pt x="4" y="12"/>
                    <a:pt x="2" y="10"/>
                    <a:pt x="0" y="7"/>
                  </a:cubicBezTo>
                  <a:cubicBezTo>
                    <a:pt x="1" y="7"/>
                    <a:pt x="1" y="7"/>
                    <a:pt x="1" y="7"/>
                  </a:cubicBezTo>
                  <a:cubicBezTo>
                    <a:pt x="2" y="6"/>
                    <a:pt x="2" y="6"/>
                    <a:pt x="2" y="5"/>
                  </a:cubicBezTo>
                  <a:cubicBezTo>
                    <a:pt x="2" y="5"/>
                    <a:pt x="2" y="5"/>
                    <a:pt x="2" y="5"/>
                  </a:cubicBezTo>
                  <a:cubicBezTo>
                    <a:pt x="2" y="4"/>
                    <a:pt x="2" y="4"/>
                    <a:pt x="2" y="4"/>
                  </a:cubicBezTo>
                  <a:cubicBezTo>
                    <a:pt x="6" y="10"/>
                    <a:pt x="10" y="12"/>
                    <a:pt x="14" y="12"/>
                  </a:cubicBezTo>
                  <a:cubicBezTo>
                    <a:pt x="14" y="12"/>
                    <a:pt x="14" y="12"/>
                    <a:pt x="14" y="12"/>
                  </a:cubicBezTo>
                  <a:cubicBezTo>
                    <a:pt x="18" y="12"/>
                    <a:pt x="23" y="9"/>
                    <a:pt x="26" y="6"/>
                  </a:cubicBezTo>
                  <a:cubicBezTo>
                    <a:pt x="29" y="3"/>
                    <a:pt x="31" y="0"/>
                    <a:pt x="31" y="0"/>
                  </a:cubicBezTo>
                  <a:cubicBezTo>
                    <a:pt x="32" y="0"/>
                    <a:pt x="32" y="0"/>
                    <a:pt x="33" y="0"/>
                  </a:cubicBezTo>
                  <a:cubicBezTo>
                    <a:pt x="33" y="0"/>
                    <a:pt x="34" y="0"/>
                    <a:pt x="34" y="0"/>
                  </a:cubicBezTo>
                  <a:cubicBezTo>
                    <a:pt x="34" y="0"/>
                    <a:pt x="35" y="1"/>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4"/>
            <p:cNvSpPr/>
            <p:nvPr/>
          </p:nvSpPr>
          <p:spPr bwMode="auto">
            <a:xfrm>
              <a:off x="1980" y="2722"/>
              <a:ext cx="20" cy="16"/>
            </a:xfrm>
            <a:custGeom>
              <a:avLst/>
              <a:gdLst>
                <a:gd name="T0" fmla="*/ 5 w 5"/>
                <a:gd name="T1" fmla="*/ 0 h 4"/>
                <a:gd name="T2" fmla="*/ 4 w 5"/>
                <a:gd name="T3" fmla="*/ 3 h 4"/>
                <a:gd name="T4" fmla="*/ 4 w 5"/>
                <a:gd name="T5" fmla="*/ 4 h 4"/>
                <a:gd name="T6" fmla="*/ 0 w 5"/>
                <a:gd name="T7" fmla="*/ 4 h 4"/>
                <a:gd name="T8" fmla="*/ 0 w 5"/>
                <a:gd name="T9" fmla="*/ 3 h 4"/>
                <a:gd name="T10" fmla="*/ 1 w 5"/>
                <a:gd name="T11" fmla="*/ 0 h 4"/>
                <a:gd name="T12" fmla="*/ 5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0"/>
                  </a:moveTo>
                  <a:cubicBezTo>
                    <a:pt x="4" y="1"/>
                    <a:pt x="4" y="2"/>
                    <a:pt x="4" y="3"/>
                  </a:cubicBezTo>
                  <a:cubicBezTo>
                    <a:pt x="4" y="3"/>
                    <a:pt x="4" y="3"/>
                    <a:pt x="4" y="4"/>
                  </a:cubicBezTo>
                  <a:cubicBezTo>
                    <a:pt x="3" y="4"/>
                    <a:pt x="2" y="4"/>
                    <a:pt x="0" y="4"/>
                  </a:cubicBezTo>
                  <a:cubicBezTo>
                    <a:pt x="0" y="4"/>
                    <a:pt x="0" y="3"/>
                    <a:pt x="0" y="3"/>
                  </a:cubicBezTo>
                  <a:cubicBezTo>
                    <a:pt x="0" y="2"/>
                    <a:pt x="0" y="1"/>
                    <a:pt x="1"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5"/>
            <p:cNvSpPr/>
            <p:nvPr/>
          </p:nvSpPr>
          <p:spPr bwMode="auto">
            <a:xfrm>
              <a:off x="1968" y="1861"/>
              <a:ext cx="24" cy="88"/>
            </a:xfrm>
            <a:custGeom>
              <a:avLst/>
              <a:gdLst>
                <a:gd name="T0" fmla="*/ 6 w 6"/>
                <a:gd name="T1" fmla="*/ 16 h 22"/>
                <a:gd name="T2" fmla="*/ 6 w 6"/>
                <a:gd name="T3" fmla="*/ 16 h 22"/>
                <a:gd name="T4" fmla="*/ 6 w 6"/>
                <a:gd name="T5" fmla="*/ 20 h 22"/>
                <a:gd name="T6" fmla="*/ 4 w 6"/>
                <a:gd name="T7" fmla="*/ 22 h 22"/>
                <a:gd name="T8" fmla="*/ 4 w 6"/>
                <a:gd name="T9" fmla="*/ 22 h 22"/>
                <a:gd name="T10" fmla="*/ 2 w 6"/>
                <a:gd name="T11" fmla="*/ 20 h 22"/>
                <a:gd name="T12" fmla="*/ 2 w 6"/>
                <a:gd name="T13" fmla="*/ 16 h 22"/>
                <a:gd name="T14" fmla="*/ 0 w 6"/>
                <a:gd name="T15" fmla="*/ 0 h 22"/>
                <a:gd name="T16" fmla="*/ 4 w 6"/>
                <a:gd name="T17" fmla="*/ 1 h 22"/>
                <a:gd name="T18" fmla="*/ 6 w 6"/>
                <a:gd name="T1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2">
                  <a:moveTo>
                    <a:pt x="6" y="16"/>
                  </a:moveTo>
                  <a:cubicBezTo>
                    <a:pt x="6" y="16"/>
                    <a:pt x="6" y="16"/>
                    <a:pt x="6" y="16"/>
                  </a:cubicBezTo>
                  <a:cubicBezTo>
                    <a:pt x="6" y="19"/>
                    <a:pt x="6" y="20"/>
                    <a:pt x="6" y="20"/>
                  </a:cubicBezTo>
                  <a:cubicBezTo>
                    <a:pt x="6" y="21"/>
                    <a:pt x="5" y="22"/>
                    <a:pt x="4" y="22"/>
                  </a:cubicBezTo>
                  <a:cubicBezTo>
                    <a:pt x="4" y="22"/>
                    <a:pt x="4" y="22"/>
                    <a:pt x="4" y="22"/>
                  </a:cubicBezTo>
                  <a:cubicBezTo>
                    <a:pt x="3" y="22"/>
                    <a:pt x="2" y="21"/>
                    <a:pt x="2" y="20"/>
                  </a:cubicBezTo>
                  <a:cubicBezTo>
                    <a:pt x="2" y="20"/>
                    <a:pt x="2" y="18"/>
                    <a:pt x="2" y="16"/>
                  </a:cubicBezTo>
                  <a:cubicBezTo>
                    <a:pt x="2" y="12"/>
                    <a:pt x="2" y="6"/>
                    <a:pt x="0" y="0"/>
                  </a:cubicBezTo>
                  <a:cubicBezTo>
                    <a:pt x="1" y="0"/>
                    <a:pt x="3" y="0"/>
                    <a:pt x="4" y="1"/>
                  </a:cubicBezTo>
                  <a:cubicBezTo>
                    <a:pt x="6" y="6"/>
                    <a:pt x="6" y="12"/>
                    <a:pt x="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6"/>
            <p:cNvSpPr/>
            <p:nvPr/>
          </p:nvSpPr>
          <p:spPr bwMode="auto">
            <a:xfrm>
              <a:off x="1912" y="2722"/>
              <a:ext cx="72" cy="16"/>
            </a:xfrm>
            <a:custGeom>
              <a:avLst/>
              <a:gdLst>
                <a:gd name="T0" fmla="*/ 18 w 18"/>
                <a:gd name="T1" fmla="*/ 0 h 4"/>
                <a:gd name="T2" fmla="*/ 17 w 18"/>
                <a:gd name="T3" fmla="*/ 3 h 4"/>
                <a:gd name="T4" fmla="*/ 17 w 18"/>
                <a:gd name="T5" fmla="*/ 4 h 4"/>
                <a:gd name="T6" fmla="*/ 11 w 18"/>
                <a:gd name="T7" fmla="*/ 4 h 4"/>
                <a:gd name="T8" fmla="*/ 0 w 18"/>
                <a:gd name="T9" fmla="*/ 4 h 4"/>
                <a:gd name="T10" fmla="*/ 0 w 18"/>
                <a:gd name="T11" fmla="*/ 0 h 4"/>
                <a:gd name="T12" fmla="*/ 11 w 18"/>
                <a:gd name="T13" fmla="*/ 0 h 4"/>
                <a:gd name="T14" fmla="*/ 18 w 1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18" y="0"/>
                  </a:moveTo>
                  <a:cubicBezTo>
                    <a:pt x="17" y="1"/>
                    <a:pt x="17" y="2"/>
                    <a:pt x="17" y="3"/>
                  </a:cubicBezTo>
                  <a:cubicBezTo>
                    <a:pt x="17" y="3"/>
                    <a:pt x="17" y="4"/>
                    <a:pt x="17" y="4"/>
                  </a:cubicBezTo>
                  <a:cubicBezTo>
                    <a:pt x="15" y="4"/>
                    <a:pt x="13" y="4"/>
                    <a:pt x="11" y="4"/>
                  </a:cubicBezTo>
                  <a:cubicBezTo>
                    <a:pt x="7" y="4"/>
                    <a:pt x="3" y="4"/>
                    <a:pt x="0" y="4"/>
                  </a:cubicBezTo>
                  <a:cubicBezTo>
                    <a:pt x="0" y="2"/>
                    <a:pt x="0" y="1"/>
                    <a:pt x="0" y="0"/>
                  </a:cubicBezTo>
                  <a:cubicBezTo>
                    <a:pt x="4" y="0"/>
                    <a:pt x="8" y="0"/>
                    <a:pt x="11" y="0"/>
                  </a:cubicBezTo>
                  <a:cubicBezTo>
                    <a:pt x="13" y="0"/>
                    <a:pt x="16"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27"/>
            <p:cNvSpPr/>
            <p:nvPr/>
          </p:nvSpPr>
          <p:spPr bwMode="auto">
            <a:xfrm>
              <a:off x="1960" y="1845"/>
              <a:ext cx="24" cy="20"/>
            </a:xfrm>
            <a:custGeom>
              <a:avLst/>
              <a:gdLst>
                <a:gd name="T0" fmla="*/ 5 w 6"/>
                <a:gd name="T1" fmla="*/ 1 h 5"/>
                <a:gd name="T2" fmla="*/ 6 w 6"/>
                <a:gd name="T3" fmla="*/ 5 h 5"/>
                <a:gd name="T4" fmla="*/ 2 w 6"/>
                <a:gd name="T5" fmla="*/ 4 h 5"/>
                <a:gd name="T6" fmla="*/ 0 w 6"/>
                <a:gd name="T7" fmla="*/ 0 h 5"/>
                <a:gd name="T8" fmla="*/ 5 w 6"/>
                <a:gd name="T9" fmla="*/ 1 h 5"/>
              </a:gdLst>
              <a:ahLst/>
              <a:cxnLst>
                <a:cxn ang="0">
                  <a:pos x="T0" y="T1"/>
                </a:cxn>
                <a:cxn ang="0">
                  <a:pos x="T2" y="T3"/>
                </a:cxn>
                <a:cxn ang="0">
                  <a:pos x="T4" y="T5"/>
                </a:cxn>
                <a:cxn ang="0">
                  <a:pos x="T6" y="T7"/>
                </a:cxn>
                <a:cxn ang="0">
                  <a:pos x="T8" y="T9"/>
                </a:cxn>
              </a:cxnLst>
              <a:rect l="0" t="0" r="r" b="b"/>
              <a:pathLst>
                <a:path w="6" h="5">
                  <a:moveTo>
                    <a:pt x="5" y="1"/>
                  </a:moveTo>
                  <a:cubicBezTo>
                    <a:pt x="5" y="2"/>
                    <a:pt x="6" y="3"/>
                    <a:pt x="6" y="5"/>
                  </a:cubicBezTo>
                  <a:cubicBezTo>
                    <a:pt x="5" y="4"/>
                    <a:pt x="3" y="4"/>
                    <a:pt x="2" y="4"/>
                  </a:cubicBezTo>
                  <a:cubicBezTo>
                    <a:pt x="1" y="2"/>
                    <a:pt x="1" y="1"/>
                    <a:pt x="0" y="0"/>
                  </a:cubicBezTo>
                  <a:cubicBezTo>
                    <a:pt x="2" y="0"/>
                    <a:pt x="3"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28"/>
            <p:cNvSpPr/>
            <p:nvPr/>
          </p:nvSpPr>
          <p:spPr bwMode="auto">
            <a:xfrm>
              <a:off x="1863" y="1764"/>
              <a:ext cx="117" cy="85"/>
            </a:xfrm>
            <a:custGeom>
              <a:avLst/>
              <a:gdLst>
                <a:gd name="T0" fmla="*/ 29 w 29"/>
                <a:gd name="T1" fmla="*/ 21 h 21"/>
                <a:gd name="T2" fmla="*/ 24 w 29"/>
                <a:gd name="T3" fmla="*/ 20 h 21"/>
                <a:gd name="T4" fmla="*/ 24 w 29"/>
                <a:gd name="T5" fmla="*/ 19 h 21"/>
                <a:gd name="T6" fmla="*/ 2 w 29"/>
                <a:gd name="T7" fmla="*/ 4 h 21"/>
                <a:gd name="T8" fmla="*/ 0 w 29"/>
                <a:gd name="T9" fmla="*/ 2 h 21"/>
                <a:gd name="T10" fmla="*/ 0 w 29"/>
                <a:gd name="T11" fmla="*/ 2 h 21"/>
                <a:gd name="T12" fmla="*/ 2 w 29"/>
                <a:gd name="T13" fmla="*/ 0 h 21"/>
                <a:gd name="T14" fmla="*/ 2 w 29"/>
                <a:gd name="T15" fmla="*/ 0 h 21"/>
                <a:gd name="T16" fmla="*/ 29 w 29"/>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1">
                  <a:moveTo>
                    <a:pt x="29" y="21"/>
                  </a:moveTo>
                  <a:cubicBezTo>
                    <a:pt x="27" y="20"/>
                    <a:pt x="26" y="20"/>
                    <a:pt x="24" y="20"/>
                  </a:cubicBezTo>
                  <a:cubicBezTo>
                    <a:pt x="24" y="20"/>
                    <a:pt x="24" y="19"/>
                    <a:pt x="24" y="19"/>
                  </a:cubicBezTo>
                  <a:cubicBezTo>
                    <a:pt x="20" y="12"/>
                    <a:pt x="14" y="5"/>
                    <a:pt x="2" y="4"/>
                  </a:cubicBezTo>
                  <a:cubicBezTo>
                    <a:pt x="1" y="4"/>
                    <a:pt x="0" y="3"/>
                    <a:pt x="0" y="2"/>
                  </a:cubicBezTo>
                  <a:cubicBezTo>
                    <a:pt x="0" y="2"/>
                    <a:pt x="0" y="2"/>
                    <a:pt x="0" y="2"/>
                  </a:cubicBezTo>
                  <a:cubicBezTo>
                    <a:pt x="0" y="1"/>
                    <a:pt x="1" y="0"/>
                    <a:pt x="2" y="0"/>
                  </a:cubicBezTo>
                  <a:cubicBezTo>
                    <a:pt x="2" y="0"/>
                    <a:pt x="2" y="0"/>
                    <a:pt x="2" y="0"/>
                  </a:cubicBezTo>
                  <a:cubicBezTo>
                    <a:pt x="17" y="2"/>
                    <a:pt x="25" y="11"/>
                    <a:pt x="2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29"/>
            <p:cNvSpPr/>
            <p:nvPr/>
          </p:nvSpPr>
          <p:spPr bwMode="auto">
            <a:xfrm>
              <a:off x="1932" y="1857"/>
              <a:ext cx="36" cy="80"/>
            </a:xfrm>
            <a:custGeom>
              <a:avLst/>
              <a:gdLst>
                <a:gd name="T0" fmla="*/ 9 w 9"/>
                <a:gd name="T1" fmla="*/ 18 h 20"/>
                <a:gd name="T2" fmla="*/ 9 w 9"/>
                <a:gd name="T3" fmla="*/ 18 h 20"/>
                <a:gd name="T4" fmla="*/ 8 w 9"/>
                <a:gd name="T5" fmla="*/ 20 h 20"/>
                <a:gd name="T6" fmla="*/ 7 w 9"/>
                <a:gd name="T7" fmla="*/ 20 h 20"/>
                <a:gd name="T8" fmla="*/ 5 w 9"/>
                <a:gd name="T9" fmla="*/ 18 h 20"/>
                <a:gd name="T10" fmla="*/ 3 w 9"/>
                <a:gd name="T11" fmla="*/ 7 h 20"/>
                <a:gd name="T12" fmla="*/ 0 w 9"/>
                <a:gd name="T13" fmla="*/ 0 h 20"/>
                <a:gd name="T14" fmla="*/ 5 w 9"/>
                <a:gd name="T15" fmla="*/ 0 h 20"/>
                <a:gd name="T16" fmla="*/ 7 w 9"/>
                <a:gd name="T17" fmla="*/ 6 h 20"/>
                <a:gd name="T18" fmla="*/ 9 w 9"/>
                <a:gd name="T19" fmla="*/ 14 h 20"/>
                <a:gd name="T20" fmla="*/ 9 w 9"/>
                <a:gd name="T2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20">
                  <a:moveTo>
                    <a:pt x="9" y="18"/>
                  </a:moveTo>
                  <a:cubicBezTo>
                    <a:pt x="9" y="18"/>
                    <a:pt x="9" y="18"/>
                    <a:pt x="9" y="18"/>
                  </a:cubicBezTo>
                  <a:cubicBezTo>
                    <a:pt x="9" y="19"/>
                    <a:pt x="8" y="20"/>
                    <a:pt x="8" y="20"/>
                  </a:cubicBezTo>
                  <a:cubicBezTo>
                    <a:pt x="7" y="20"/>
                    <a:pt x="7" y="20"/>
                    <a:pt x="7" y="20"/>
                  </a:cubicBezTo>
                  <a:cubicBezTo>
                    <a:pt x="6" y="20"/>
                    <a:pt x="6" y="19"/>
                    <a:pt x="5" y="18"/>
                  </a:cubicBezTo>
                  <a:cubicBezTo>
                    <a:pt x="5" y="18"/>
                    <a:pt x="5" y="13"/>
                    <a:pt x="3" y="7"/>
                  </a:cubicBezTo>
                  <a:cubicBezTo>
                    <a:pt x="2" y="4"/>
                    <a:pt x="2" y="2"/>
                    <a:pt x="0" y="0"/>
                  </a:cubicBezTo>
                  <a:cubicBezTo>
                    <a:pt x="2" y="0"/>
                    <a:pt x="3" y="0"/>
                    <a:pt x="5" y="0"/>
                  </a:cubicBezTo>
                  <a:cubicBezTo>
                    <a:pt x="6" y="2"/>
                    <a:pt x="6" y="4"/>
                    <a:pt x="7" y="6"/>
                  </a:cubicBezTo>
                  <a:cubicBezTo>
                    <a:pt x="8" y="9"/>
                    <a:pt x="8" y="12"/>
                    <a:pt x="9" y="14"/>
                  </a:cubicBezTo>
                  <a:cubicBezTo>
                    <a:pt x="9" y="16"/>
                    <a:pt x="9" y="18"/>
                    <a:pt x="9"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30"/>
            <p:cNvSpPr/>
            <p:nvPr/>
          </p:nvSpPr>
          <p:spPr bwMode="auto">
            <a:xfrm>
              <a:off x="1855" y="2146"/>
              <a:ext cx="125" cy="61"/>
            </a:xfrm>
            <a:custGeom>
              <a:avLst/>
              <a:gdLst>
                <a:gd name="T0" fmla="*/ 24 w 31"/>
                <a:gd name="T1" fmla="*/ 2 h 15"/>
                <a:gd name="T2" fmla="*/ 24 w 31"/>
                <a:gd name="T3" fmla="*/ 2 h 15"/>
                <a:gd name="T4" fmla="*/ 31 w 31"/>
                <a:gd name="T5" fmla="*/ 9 h 15"/>
                <a:gd name="T6" fmla="*/ 27 w 31"/>
                <a:gd name="T7" fmla="*/ 14 h 15"/>
                <a:gd name="T8" fmla="*/ 19 w 31"/>
                <a:gd name="T9" fmla="*/ 15 h 15"/>
                <a:gd name="T10" fmla="*/ 15 w 31"/>
                <a:gd name="T11" fmla="*/ 15 h 15"/>
                <a:gd name="T12" fmla="*/ 16 w 31"/>
                <a:gd name="T13" fmla="*/ 13 h 15"/>
                <a:gd name="T14" fmla="*/ 16 w 31"/>
                <a:gd name="T15" fmla="*/ 13 h 15"/>
                <a:gd name="T16" fmla="*/ 14 w 31"/>
                <a:gd name="T17" fmla="*/ 11 h 15"/>
                <a:gd name="T18" fmla="*/ 19 w 31"/>
                <a:gd name="T19" fmla="*/ 11 h 15"/>
                <a:gd name="T20" fmla="*/ 25 w 31"/>
                <a:gd name="T21" fmla="*/ 10 h 15"/>
                <a:gd name="T22" fmla="*/ 27 w 31"/>
                <a:gd name="T23" fmla="*/ 9 h 15"/>
                <a:gd name="T24" fmla="*/ 27 w 31"/>
                <a:gd name="T25" fmla="*/ 8 h 15"/>
                <a:gd name="T26" fmla="*/ 23 w 31"/>
                <a:gd name="T27" fmla="*/ 6 h 15"/>
                <a:gd name="T28" fmla="*/ 12 w 31"/>
                <a:gd name="T29" fmla="*/ 4 h 15"/>
                <a:gd name="T30" fmla="*/ 5 w 31"/>
                <a:gd name="T31" fmla="*/ 6 h 15"/>
                <a:gd name="T32" fmla="*/ 4 w 31"/>
                <a:gd name="T33" fmla="*/ 7 h 15"/>
                <a:gd name="T34" fmla="*/ 5 w 31"/>
                <a:gd name="T35" fmla="*/ 8 h 15"/>
                <a:gd name="T36" fmla="*/ 9 w 31"/>
                <a:gd name="T37" fmla="*/ 10 h 15"/>
                <a:gd name="T38" fmla="*/ 14 w 31"/>
                <a:gd name="T39" fmla="*/ 11 h 15"/>
                <a:gd name="T40" fmla="*/ 12 w 31"/>
                <a:gd name="T41" fmla="*/ 12 h 15"/>
                <a:gd name="T42" fmla="*/ 12 w 31"/>
                <a:gd name="T43" fmla="*/ 14 h 15"/>
                <a:gd name="T44" fmla="*/ 9 w 31"/>
                <a:gd name="T45" fmla="*/ 14 h 15"/>
                <a:gd name="T46" fmla="*/ 0 w 31"/>
                <a:gd name="T47" fmla="*/ 7 h 15"/>
                <a:gd name="T48" fmla="*/ 4 w 31"/>
                <a:gd name="T49" fmla="*/ 2 h 15"/>
                <a:gd name="T50" fmla="*/ 12 w 31"/>
                <a:gd name="T51" fmla="*/ 0 h 15"/>
                <a:gd name="T52" fmla="*/ 24 w 31"/>
                <a:gd name="T5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15">
                  <a:moveTo>
                    <a:pt x="24" y="2"/>
                  </a:moveTo>
                  <a:cubicBezTo>
                    <a:pt x="24" y="2"/>
                    <a:pt x="24" y="2"/>
                    <a:pt x="24" y="2"/>
                  </a:cubicBezTo>
                  <a:cubicBezTo>
                    <a:pt x="28" y="5"/>
                    <a:pt x="31" y="6"/>
                    <a:pt x="31" y="9"/>
                  </a:cubicBezTo>
                  <a:cubicBezTo>
                    <a:pt x="31" y="12"/>
                    <a:pt x="29" y="13"/>
                    <a:pt x="27" y="14"/>
                  </a:cubicBezTo>
                  <a:cubicBezTo>
                    <a:pt x="25" y="15"/>
                    <a:pt x="22" y="15"/>
                    <a:pt x="19" y="15"/>
                  </a:cubicBezTo>
                  <a:cubicBezTo>
                    <a:pt x="18" y="15"/>
                    <a:pt x="17" y="15"/>
                    <a:pt x="15" y="15"/>
                  </a:cubicBezTo>
                  <a:cubicBezTo>
                    <a:pt x="16" y="13"/>
                    <a:pt x="16" y="13"/>
                    <a:pt x="16" y="13"/>
                  </a:cubicBezTo>
                  <a:cubicBezTo>
                    <a:pt x="16" y="13"/>
                    <a:pt x="16" y="13"/>
                    <a:pt x="16" y="13"/>
                  </a:cubicBezTo>
                  <a:cubicBezTo>
                    <a:pt x="16" y="12"/>
                    <a:pt x="15" y="11"/>
                    <a:pt x="14" y="11"/>
                  </a:cubicBezTo>
                  <a:cubicBezTo>
                    <a:pt x="16" y="11"/>
                    <a:pt x="17" y="11"/>
                    <a:pt x="19" y="11"/>
                  </a:cubicBezTo>
                  <a:cubicBezTo>
                    <a:pt x="21" y="11"/>
                    <a:pt x="23" y="11"/>
                    <a:pt x="25" y="10"/>
                  </a:cubicBezTo>
                  <a:cubicBezTo>
                    <a:pt x="26" y="10"/>
                    <a:pt x="27" y="9"/>
                    <a:pt x="27" y="9"/>
                  </a:cubicBezTo>
                  <a:cubicBezTo>
                    <a:pt x="27" y="9"/>
                    <a:pt x="27" y="9"/>
                    <a:pt x="27" y="8"/>
                  </a:cubicBezTo>
                  <a:cubicBezTo>
                    <a:pt x="26" y="8"/>
                    <a:pt x="25" y="7"/>
                    <a:pt x="23" y="6"/>
                  </a:cubicBezTo>
                  <a:cubicBezTo>
                    <a:pt x="19" y="5"/>
                    <a:pt x="15" y="4"/>
                    <a:pt x="12" y="4"/>
                  </a:cubicBezTo>
                  <a:cubicBezTo>
                    <a:pt x="9" y="4"/>
                    <a:pt x="7" y="5"/>
                    <a:pt x="5" y="6"/>
                  </a:cubicBezTo>
                  <a:cubicBezTo>
                    <a:pt x="4" y="6"/>
                    <a:pt x="4" y="7"/>
                    <a:pt x="4" y="7"/>
                  </a:cubicBezTo>
                  <a:cubicBezTo>
                    <a:pt x="4" y="7"/>
                    <a:pt x="4" y="8"/>
                    <a:pt x="5" y="8"/>
                  </a:cubicBezTo>
                  <a:cubicBezTo>
                    <a:pt x="5" y="9"/>
                    <a:pt x="7" y="10"/>
                    <a:pt x="9" y="10"/>
                  </a:cubicBezTo>
                  <a:cubicBezTo>
                    <a:pt x="11" y="10"/>
                    <a:pt x="12" y="11"/>
                    <a:pt x="14" y="11"/>
                  </a:cubicBezTo>
                  <a:cubicBezTo>
                    <a:pt x="13" y="11"/>
                    <a:pt x="12" y="11"/>
                    <a:pt x="12" y="12"/>
                  </a:cubicBezTo>
                  <a:cubicBezTo>
                    <a:pt x="12" y="14"/>
                    <a:pt x="12" y="14"/>
                    <a:pt x="12" y="14"/>
                  </a:cubicBezTo>
                  <a:cubicBezTo>
                    <a:pt x="11" y="14"/>
                    <a:pt x="10" y="14"/>
                    <a:pt x="9" y="14"/>
                  </a:cubicBezTo>
                  <a:cubicBezTo>
                    <a:pt x="3" y="13"/>
                    <a:pt x="0" y="11"/>
                    <a:pt x="0" y="7"/>
                  </a:cubicBezTo>
                  <a:cubicBezTo>
                    <a:pt x="0" y="5"/>
                    <a:pt x="1" y="3"/>
                    <a:pt x="4" y="2"/>
                  </a:cubicBezTo>
                  <a:cubicBezTo>
                    <a:pt x="6" y="1"/>
                    <a:pt x="9" y="1"/>
                    <a:pt x="12" y="0"/>
                  </a:cubicBezTo>
                  <a:cubicBezTo>
                    <a:pt x="16" y="0"/>
                    <a:pt x="20" y="1"/>
                    <a:pt x="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31"/>
            <p:cNvSpPr/>
            <p:nvPr/>
          </p:nvSpPr>
          <p:spPr bwMode="auto">
            <a:xfrm>
              <a:off x="1944" y="1841"/>
              <a:ext cx="24" cy="20"/>
            </a:xfrm>
            <a:custGeom>
              <a:avLst/>
              <a:gdLst>
                <a:gd name="T0" fmla="*/ 4 w 6"/>
                <a:gd name="T1" fmla="*/ 1 h 5"/>
                <a:gd name="T2" fmla="*/ 6 w 6"/>
                <a:gd name="T3" fmla="*/ 5 h 5"/>
                <a:gd name="T4" fmla="*/ 2 w 6"/>
                <a:gd name="T5" fmla="*/ 4 h 5"/>
                <a:gd name="T6" fmla="*/ 0 w 6"/>
                <a:gd name="T7" fmla="*/ 1 h 5"/>
                <a:gd name="T8" fmla="*/ 0 w 6"/>
                <a:gd name="T9" fmla="*/ 0 h 5"/>
                <a:gd name="T10" fmla="*/ 4 w 6"/>
                <a:gd name="T11" fmla="*/ 1 h 5"/>
              </a:gdLst>
              <a:ahLst/>
              <a:cxnLst>
                <a:cxn ang="0">
                  <a:pos x="T0" y="T1"/>
                </a:cxn>
                <a:cxn ang="0">
                  <a:pos x="T2" y="T3"/>
                </a:cxn>
                <a:cxn ang="0">
                  <a:pos x="T4" y="T5"/>
                </a:cxn>
                <a:cxn ang="0">
                  <a:pos x="T6" y="T7"/>
                </a:cxn>
                <a:cxn ang="0">
                  <a:pos x="T8" y="T9"/>
                </a:cxn>
                <a:cxn ang="0">
                  <a:pos x="T10" y="T11"/>
                </a:cxn>
              </a:cxnLst>
              <a:rect l="0" t="0" r="r" b="b"/>
              <a:pathLst>
                <a:path w="6" h="5">
                  <a:moveTo>
                    <a:pt x="4" y="1"/>
                  </a:moveTo>
                  <a:cubicBezTo>
                    <a:pt x="5" y="2"/>
                    <a:pt x="5" y="3"/>
                    <a:pt x="6" y="5"/>
                  </a:cubicBezTo>
                  <a:cubicBezTo>
                    <a:pt x="5" y="5"/>
                    <a:pt x="3" y="4"/>
                    <a:pt x="2" y="4"/>
                  </a:cubicBezTo>
                  <a:cubicBezTo>
                    <a:pt x="1" y="3"/>
                    <a:pt x="1" y="2"/>
                    <a:pt x="0" y="1"/>
                  </a:cubicBezTo>
                  <a:cubicBezTo>
                    <a:pt x="0" y="1"/>
                    <a:pt x="0" y="0"/>
                    <a:pt x="0" y="0"/>
                  </a:cubicBezTo>
                  <a:cubicBezTo>
                    <a:pt x="1" y="0"/>
                    <a:pt x="3"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32"/>
            <p:cNvSpPr/>
            <p:nvPr/>
          </p:nvSpPr>
          <p:spPr bwMode="auto">
            <a:xfrm>
              <a:off x="1924" y="1841"/>
              <a:ext cx="28" cy="16"/>
            </a:xfrm>
            <a:custGeom>
              <a:avLst/>
              <a:gdLst>
                <a:gd name="T0" fmla="*/ 5 w 7"/>
                <a:gd name="T1" fmla="*/ 1 h 4"/>
                <a:gd name="T2" fmla="*/ 7 w 7"/>
                <a:gd name="T3" fmla="*/ 4 h 4"/>
                <a:gd name="T4" fmla="*/ 2 w 7"/>
                <a:gd name="T5" fmla="*/ 4 h 4"/>
                <a:gd name="T6" fmla="*/ 2 w 7"/>
                <a:gd name="T7" fmla="*/ 3 h 4"/>
                <a:gd name="T8" fmla="*/ 0 w 7"/>
                <a:gd name="T9" fmla="*/ 0 h 4"/>
                <a:gd name="T10" fmla="*/ 5 w 7"/>
                <a:gd name="T11" fmla="*/ 0 h 4"/>
                <a:gd name="T12" fmla="*/ 5 w 7"/>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5" y="1"/>
                  </a:moveTo>
                  <a:cubicBezTo>
                    <a:pt x="6" y="2"/>
                    <a:pt x="6" y="3"/>
                    <a:pt x="7" y="4"/>
                  </a:cubicBezTo>
                  <a:cubicBezTo>
                    <a:pt x="5" y="4"/>
                    <a:pt x="4" y="4"/>
                    <a:pt x="2" y="4"/>
                  </a:cubicBezTo>
                  <a:cubicBezTo>
                    <a:pt x="2" y="3"/>
                    <a:pt x="2" y="3"/>
                    <a:pt x="2" y="3"/>
                  </a:cubicBezTo>
                  <a:cubicBezTo>
                    <a:pt x="1" y="2"/>
                    <a:pt x="1" y="1"/>
                    <a:pt x="0" y="0"/>
                  </a:cubicBezTo>
                  <a:cubicBezTo>
                    <a:pt x="2" y="0"/>
                    <a:pt x="3" y="0"/>
                    <a:pt x="5" y="0"/>
                  </a:cubicBezTo>
                  <a:cubicBezTo>
                    <a:pt x="5" y="0"/>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33"/>
            <p:cNvSpPr/>
            <p:nvPr/>
          </p:nvSpPr>
          <p:spPr bwMode="auto">
            <a:xfrm>
              <a:off x="1916" y="1841"/>
              <a:ext cx="16" cy="16"/>
            </a:xfrm>
            <a:custGeom>
              <a:avLst/>
              <a:gdLst>
                <a:gd name="T0" fmla="*/ 4 w 4"/>
                <a:gd name="T1" fmla="*/ 3 h 4"/>
                <a:gd name="T2" fmla="*/ 4 w 4"/>
                <a:gd name="T3" fmla="*/ 4 h 4"/>
                <a:gd name="T4" fmla="*/ 1 w 4"/>
                <a:gd name="T5" fmla="*/ 4 h 4"/>
                <a:gd name="T6" fmla="*/ 0 w 4"/>
                <a:gd name="T7" fmla="*/ 4 h 4"/>
                <a:gd name="T8" fmla="*/ 0 w 4"/>
                <a:gd name="T9" fmla="*/ 2 h 4"/>
                <a:gd name="T10" fmla="*/ 0 w 4"/>
                <a:gd name="T11" fmla="*/ 0 h 4"/>
                <a:gd name="T12" fmla="*/ 2 w 4"/>
                <a:gd name="T13" fmla="*/ 0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4" y="3"/>
                    <a:pt x="4" y="3"/>
                    <a:pt x="4" y="4"/>
                  </a:cubicBezTo>
                  <a:cubicBezTo>
                    <a:pt x="3" y="4"/>
                    <a:pt x="2" y="4"/>
                    <a:pt x="1" y="4"/>
                  </a:cubicBezTo>
                  <a:cubicBezTo>
                    <a:pt x="0" y="4"/>
                    <a:pt x="0" y="4"/>
                    <a:pt x="0" y="4"/>
                  </a:cubicBezTo>
                  <a:cubicBezTo>
                    <a:pt x="0" y="2"/>
                    <a:pt x="0" y="2"/>
                    <a:pt x="0" y="2"/>
                  </a:cubicBezTo>
                  <a:cubicBezTo>
                    <a:pt x="0" y="0"/>
                    <a:pt x="0" y="0"/>
                    <a:pt x="0" y="0"/>
                  </a:cubicBezTo>
                  <a:cubicBezTo>
                    <a:pt x="1" y="0"/>
                    <a:pt x="1" y="0"/>
                    <a:pt x="2" y="0"/>
                  </a:cubicBezTo>
                  <a:cubicBezTo>
                    <a:pt x="3" y="1"/>
                    <a:pt x="3"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34"/>
            <p:cNvSpPr/>
            <p:nvPr/>
          </p:nvSpPr>
          <p:spPr bwMode="auto">
            <a:xfrm>
              <a:off x="1908" y="1816"/>
              <a:ext cx="36" cy="25"/>
            </a:xfrm>
            <a:custGeom>
              <a:avLst/>
              <a:gdLst>
                <a:gd name="T0" fmla="*/ 9 w 9"/>
                <a:gd name="T1" fmla="*/ 6 h 6"/>
                <a:gd name="T2" fmla="*/ 4 w 9"/>
                <a:gd name="T3" fmla="*/ 6 h 6"/>
                <a:gd name="T4" fmla="*/ 2 w 9"/>
                <a:gd name="T5" fmla="*/ 4 h 6"/>
                <a:gd name="T6" fmla="*/ 0 w 9"/>
                <a:gd name="T7" fmla="*/ 2 h 6"/>
                <a:gd name="T8" fmla="*/ 1 w 9"/>
                <a:gd name="T9" fmla="*/ 2 h 6"/>
                <a:gd name="T10" fmla="*/ 2 w 9"/>
                <a:gd name="T11" fmla="*/ 0 h 6"/>
                <a:gd name="T12" fmla="*/ 3 w 9"/>
                <a:gd name="T13" fmla="*/ 1 h 6"/>
                <a:gd name="T14" fmla="*/ 9 w 9"/>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6"/>
                  </a:moveTo>
                  <a:cubicBezTo>
                    <a:pt x="7" y="6"/>
                    <a:pt x="6" y="6"/>
                    <a:pt x="4" y="6"/>
                  </a:cubicBezTo>
                  <a:cubicBezTo>
                    <a:pt x="3" y="5"/>
                    <a:pt x="2" y="4"/>
                    <a:pt x="2" y="4"/>
                  </a:cubicBezTo>
                  <a:cubicBezTo>
                    <a:pt x="1" y="4"/>
                    <a:pt x="0" y="3"/>
                    <a:pt x="0" y="2"/>
                  </a:cubicBezTo>
                  <a:cubicBezTo>
                    <a:pt x="0" y="2"/>
                    <a:pt x="1" y="2"/>
                    <a:pt x="1" y="2"/>
                  </a:cubicBezTo>
                  <a:cubicBezTo>
                    <a:pt x="1" y="1"/>
                    <a:pt x="2" y="0"/>
                    <a:pt x="2" y="0"/>
                  </a:cubicBezTo>
                  <a:cubicBezTo>
                    <a:pt x="3" y="0"/>
                    <a:pt x="3" y="1"/>
                    <a:pt x="3" y="1"/>
                  </a:cubicBezTo>
                  <a:cubicBezTo>
                    <a:pt x="6" y="2"/>
                    <a:pt x="7" y="4"/>
                    <a:pt x="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35"/>
            <p:cNvSpPr/>
            <p:nvPr/>
          </p:nvSpPr>
          <p:spPr bwMode="auto">
            <a:xfrm>
              <a:off x="1904" y="2191"/>
              <a:ext cx="16" cy="16"/>
            </a:xfrm>
            <a:custGeom>
              <a:avLst/>
              <a:gdLst>
                <a:gd name="T0" fmla="*/ 4 w 4"/>
                <a:gd name="T1" fmla="*/ 2 h 4"/>
                <a:gd name="T2" fmla="*/ 4 w 4"/>
                <a:gd name="T3" fmla="*/ 2 h 4"/>
                <a:gd name="T4" fmla="*/ 3 w 4"/>
                <a:gd name="T5" fmla="*/ 4 h 4"/>
                <a:gd name="T6" fmla="*/ 0 w 4"/>
                <a:gd name="T7" fmla="*/ 3 h 4"/>
                <a:gd name="T8" fmla="*/ 0 w 4"/>
                <a:gd name="T9" fmla="*/ 1 h 4"/>
                <a:gd name="T10" fmla="*/ 2 w 4"/>
                <a:gd name="T11" fmla="*/ 0 h 4"/>
                <a:gd name="T12" fmla="*/ 2 w 4"/>
                <a:gd name="T13" fmla="*/ 0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cubicBezTo>
                    <a:pt x="4" y="2"/>
                    <a:pt x="4" y="2"/>
                    <a:pt x="4" y="2"/>
                  </a:cubicBezTo>
                  <a:cubicBezTo>
                    <a:pt x="3" y="4"/>
                    <a:pt x="3" y="4"/>
                    <a:pt x="3" y="4"/>
                  </a:cubicBezTo>
                  <a:cubicBezTo>
                    <a:pt x="2" y="4"/>
                    <a:pt x="1" y="4"/>
                    <a:pt x="0" y="3"/>
                  </a:cubicBezTo>
                  <a:cubicBezTo>
                    <a:pt x="0" y="1"/>
                    <a:pt x="0" y="1"/>
                    <a:pt x="0" y="1"/>
                  </a:cubicBezTo>
                  <a:cubicBezTo>
                    <a:pt x="0" y="0"/>
                    <a:pt x="1" y="0"/>
                    <a:pt x="2" y="0"/>
                  </a:cubicBezTo>
                  <a:cubicBezTo>
                    <a:pt x="2" y="0"/>
                    <a:pt x="2" y="0"/>
                    <a:pt x="2" y="0"/>
                  </a:cubicBezTo>
                  <a:cubicBezTo>
                    <a:pt x="3" y="0"/>
                    <a:pt x="4" y="1"/>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36"/>
            <p:cNvSpPr/>
            <p:nvPr/>
          </p:nvSpPr>
          <p:spPr bwMode="auto">
            <a:xfrm>
              <a:off x="1887" y="2203"/>
              <a:ext cx="29" cy="92"/>
            </a:xfrm>
            <a:custGeom>
              <a:avLst/>
              <a:gdLst>
                <a:gd name="T0" fmla="*/ 7 w 7"/>
                <a:gd name="T1" fmla="*/ 1 h 23"/>
                <a:gd name="T2" fmla="*/ 3 w 7"/>
                <a:gd name="T3" fmla="*/ 22 h 23"/>
                <a:gd name="T4" fmla="*/ 3 w 7"/>
                <a:gd name="T5" fmla="*/ 23 h 23"/>
                <a:gd name="T6" fmla="*/ 3 w 7"/>
                <a:gd name="T7" fmla="*/ 22 h 23"/>
                <a:gd name="T8" fmla="*/ 1 w 7"/>
                <a:gd name="T9" fmla="*/ 21 h 23"/>
                <a:gd name="T10" fmla="*/ 0 w 7"/>
                <a:gd name="T11" fmla="*/ 21 h 23"/>
                <a:gd name="T12" fmla="*/ 0 w 7"/>
                <a:gd name="T13" fmla="*/ 22 h 23"/>
                <a:gd name="T14" fmla="*/ 4 w 7"/>
                <a:gd name="T15" fmla="*/ 0 h 23"/>
                <a:gd name="T16" fmla="*/ 7 w 7"/>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3">
                  <a:moveTo>
                    <a:pt x="7" y="1"/>
                  </a:moveTo>
                  <a:cubicBezTo>
                    <a:pt x="3" y="22"/>
                    <a:pt x="3" y="22"/>
                    <a:pt x="3" y="22"/>
                  </a:cubicBezTo>
                  <a:cubicBezTo>
                    <a:pt x="3" y="23"/>
                    <a:pt x="3" y="23"/>
                    <a:pt x="3" y="23"/>
                  </a:cubicBezTo>
                  <a:cubicBezTo>
                    <a:pt x="3" y="22"/>
                    <a:pt x="3" y="22"/>
                    <a:pt x="3" y="22"/>
                  </a:cubicBezTo>
                  <a:cubicBezTo>
                    <a:pt x="3" y="21"/>
                    <a:pt x="2" y="21"/>
                    <a:pt x="1" y="21"/>
                  </a:cubicBezTo>
                  <a:cubicBezTo>
                    <a:pt x="1" y="21"/>
                    <a:pt x="1" y="21"/>
                    <a:pt x="0" y="21"/>
                  </a:cubicBezTo>
                  <a:cubicBezTo>
                    <a:pt x="0" y="21"/>
                    <a:pt x="0" y="21"/>
                    <a:pt x="0" y="22"/>
                  </a:cubicBezTo>
                  <a:cubicBezTo>
                    <a:pt x="4" y="0"/>
                    <a:pt x="4" y="0"/>
                    <a:pt x="4" y="0"/>
                  </a:cubicBezTo>
                  <a:cubicBezTo>
                    <a:pt x="5" y="1"/>
                    <a:pt x="6"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37"/>
            <p:cNvSpPr/>
            <p:nvPr/>
          </p:nvSpPr>
          <p:spPr bwMode="auto">
            <a:xfrm>
              <a:off x="1775" y="1841"/>
              <a:ext cx="141" cy="32"/>
            </a:xfrm>
            <a:custGeom>
              <a:avLst/>
              <a:gdLst>
                <a:gd name="T0" fmla="*/ 35 w 35"/>
                <a:gd name="T1" fmla="*/ 2 h 8"/>
                <a:gd name="T2" fmla="*/ 35 w 35"/>
                <a:gd name="T3" fmla="*/ 4 h 8"/>
                <a:gd name="T4" fmla="*/ 0 w 35"/>
                <a:gd name="T5" fmla="*/ 8 h 8"/>
                <a:gd name="T6" fmla="*/ 0 w 35"/>
                <a:gd name="T7" fmla="*/ 8 h 8"/>
                <a:gd name="T8" fmla="*/ 1 w 35"/>
                <a:gd name="T9" fmla="*/ 6 h 8"/>
                <a:gd name="T10" fmla="*/ 1 w 35"/>
                <a:gd name="T11" fmla="*/ 5 h 8"/>
                <a:gd name="T12" fmla="*/ 1 w 35"/>
                <a:gd name="T13" fmla="*/ 4 h 8"/>
                <a:gd name="T14" fmla="*/ 35 w 35"/>
                <a:gd name="T15" fmla="*/ 0 h 8"/>
                <a:gd name="T16" fmla="*/ 35 w 35"/>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8">
                  <a:moveTo>
                    <a:pt x="35" y="2"/>
                  </a:moveTo>
                  <a:cubicBezTo>
                    <a:pt x="35" y="4"/>
                    <a:pt x="35" y="4"/>
                    <a:pt x="35" y="4"/>
                  </a:cubicBezTo>
                  <a:cubicBezTo>
                    <a:pt x="22" y="4"/>
                    <a:pt x="10" y="5"/>
                    <a:pt x="0" y="8"/>
                  </a:cubicBezTo>
                  <a:cubicBezTo>
                    <a:pt x="0" y="8"/>
                    <a:pt x="0" y="8"/>
                    <a:pt x="0" y="8"/>
                  </a:cubicBezTo>
                  <a:cubicBezTo>
                    <a:pt x="1" y="8"/>
                    <a:pt x="1" y="7"/>
                    <a:pt x="1" y="6"/>
                  </a:cubicBezTo>
                  <a:cubicBezTo>
                    <a:pt x="1" y="6"/>
                    <a:pt x="1" y="6"/>
                    <a:pt x="1" y="5"/>
                  </a:cubicBezTo>
                  <a:cubicBezTo>
                    <a:pt x="1" y="5"/>
                    <a:pt x="1" y="5"/>
                    <a:pt x="1" y="4"/>
                  </a:cubicBezTo>
                  <a:cubicBezTo>
                    <a:pt x="11" y="1"/>
                    <a:pt x="22" y="0"/>
                    <a:pt x="35" y="0"/>
                  </a:cubicBezTo>
                  <a:lnTo>
                    <a:pt x="3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38"/>
            <p:cNvSpPr/>
            <p:nvPr/>
          </p:nvSpPr>
          <p:spPr bwMode="auto">
            <a:xfrm>
              <a:off x="1883" y="2682"/>
              <a:ext cx="29" cy="40"/>
            </a:xfrm>
            <a:custGeom>
              <a:avLst/>
              <a:gdLst>
                <a:gd name="T0" fmla="*/ 7 w 7"/>
                <a:gd name="T1" fmla="*/ 8 h 10"/>
                <a:gd name="T2" fmla="*/ 7 w 7"/>
                <a:gd name="T3" fmla="*/ 10 h 10"/>
                <a:gd name="T4" fmla="*/ 4 w 7"/>
                <a:gd name="T5" fmla="*/ 9 h 10"/>
                <a:gd name="T6" fmla="*/ 4 w 7"/>
                <a:gd name="T7" fmla="*/ 8 h 10"/>
                <a:gd name="T8" fmla="*/ 0 w 7"/>
                <a:gd name="T9" fmla="*/ 4 h 10"/>
                <a:gd name="T10" fmla="*/ 0 w 7"/>
                <a:gd name="T11" fmla="*/ 2 h 10"/>
                <a:gd name="T12" fmla="*/ 0 w 7"/>
                <a:gd name="T13" fmla="*/ 0 h 10"/>
                <a:gd name="T14" fmla="*/ 6 w 7"/>
                <a:gd name="T15" fmla="*/ 3 h 10"/>
                <a:gd name="T16" fmla="*/ 7 w 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7" y="8"/>
                  </a:moveTo>
                  <a:cubicBezTo>
                    <a:pt x="7" y="9"/>
                    <a:pt x="7" y="9"/>
                    <a:pt x="7" y="10"/>
                  </a:cubicBezTo>
                  <a:cubicBezTo>
                    <a:pt x="6" y="10"/>
                    <a:pt x="5" y="10"/>
                    <a:pt x="4" y="9"/>
                  </a:cubicBezTo>
                  <a:cubicBezTo>
                    <a:pt x="4" y="9"/>
                    <a:pt x="4" y="9"/>
                    <a:pt x="4" y="8"/>
                  </a:cubicBezTo>
                  <a:cubicBezTo>
                    <a:pt x="3" y="5"/>
                    <a:pt x="2" y="4"/>
                    <a:pt x="0" y="4"/>
                  </a:cubicBezTo>
                  <a:cubicBezTo>
                    <a:pt x="0" y="2"/>
                    <a:pt x="0" y="2"/>
                    <a:pt x="0" y="2"/>
                  </a:cubicBezTo>
                  <a:cubicBezTo>
                    <a:pt x="0" y="0"/>
                    <a:pt x="0" y="0"/>
                    <a:pt x="0" y="0"/>
                  </a:cubicBezTo>
                  <a:cubicBezTo>
                    <a:pt x="3" y="0"/>
                    <a:pt x="5" y="1"/>
                    <a:pt x="6" y="3"/>
                  </a:cubicBezTo>
                  <a:cubicBezTo>
                    <a:pt x="7" y="4"/>
                    <a:pt x="7" y="6"/>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39"/>
            <p:cNvSpPr/>
            <p:nvPr/>
          </p:nvSpPr>
          <p:spPr bwMode="auto">
            <a:xfrm>
              <a:off x="1896" y="2718"/>
              <a:ext cx="16" cy="20"/>
            </a:xfrm>
            <a:custGeom>
              <a:avLst/>
              <a:gdLst>
                <a:gd name="T0" fmla="*/ 4 w 4"/>
                <a:gd name="T1" fmla="*/ 1 h 5"/>
                <a:gd name="T2" fmla="*/ 4 w 4"/>
                <a:gd name="T3" fmla="*/ 5 h 5"/>
                <a:gd name="T4" fmla="*/ 0 w 4"/>
                <a:gd name="T5" fmla="*/ 4 h 5"/>
                <a:gd name="T6" fmla="*/ 1 w 4"/>
                <a:gd name="T7" fmla="*/ 0 h 5"/>
                <a:gd name="T8" fmla="*/ 4 w 4"/>
                <a:gd name="T9" fmla="*/ 1 h 5"/>
              </a:gdLst>
              <a:ahLst/>
              <a:cxnLst>
                <a:cxn ang="0">
                  <a:pos x="T0" y="T1"/>
                </a:cxn>
                <a:cxn ang="0">
                  <a:pos x="T2" y="T3"/>
                </a:cxn>
                <a:cxn ang="0">
                  <a:pos x="T4" y="T5"/>
                </a:cxn>
                <a:cxn ang="0">
                  <a:pos x="T6" y="T7"/>
                </a:cxn>
                <a:cxn ang="0">
                  <a:pos x="T8" y="T9"/>
                </a:cxn>
              </a:cxnLst>
              <a:rect l="0" t="0" r="r" b="b"/>
              <a:pathLst>
                <a:path w="4" h="5">
                  <a:moveTo>
                    <a:pt x="4" y="1"/>
                  </a:moveTo>
                  <a:cubicBezTo>
                    <a:pt x="4" y="2"/>
                    <a:pt x="4" y="3"/>
                    <a:pt x="4" y="5"/>
                  </a:cubicBezTo>
                  <a:cubicBezTo>
                    <a:pt x="2" y="4"/>
                    <a:pt x="1" y="4"/>
                    <a:pt x="0" y="4"/>
                  </a:cubicBezTo>
                  <a:cubicBezTo>
                    <a:pt x="0" y="3"/>
                    <a:pt x="0" y="2"/>
                    <a:pt x="1" y="0"/>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40"/>
            <p:cNvSpPr/>
            <p:nvPr/>
          </p:nvSpPr>
          <p:spPr bwMode="auto">
            <a:xfrm>
              <a:off x="1827" y="2722"/>
              <a:ext cx="85" cy="52"/>
            </a:xfrm>
            <a:custGeom>
              <a:avLst/>
              <a:gdLst>
                <a:gd name="T0" fmla="*/ 21 w 21"/>
                <a:gd name="T1" fmla="*/ 4 h 13"/>
                <a:gd name="T2" fmla="*/ 18 w 21"/>
                <a:gd name="T3" fmla="*/ 8 h 13"/>
                <a:gd name="T4" fmla="*/ 9 w 21"/>
                <a:gd name="T5" fmla="*/ 13 h 13"/>
                <a:gd name="T6" fmla="*/ 2 w 21"/>
                <a:gd name="T7" fmla="*/ 10 h 13"/>
                <a:gd name="T8" fmla="*/ 0 w 21"/>
                <a:gd name="T9" fmla="*/ 3 h 13"/>
                <a:gd name="T10" fmla="*/ 0 w 21"/>
                <a:gd name="T11" fmla="*/ 0 h 13"/>
                <a:gd name="T12" fmla="*/ 4 w 21"/>
                <a:gd name="T13" fmla="*/ 1 h 13"/>
                <a:gd name="T14" fmla="*/ 3 w 21"/>
                <a:gd name="T15" fmla="*/ 3 h 13"/>
                <a:gd name="T16" fmla="*/ 9 w 21"/>
                <a:gd name="T17" fmla="*/ 9 h 13"/>
                <a:gd name="T18" fmla="*/ 15 w 21"/>
                <a:gd name="T19" fmla="*/ 6 h 13"/>
                <a:gd name="T20" fmla="*/ 17 w 21"/>
                <a:gd name="T21" fmla="*/ 3 h 13"/>
                <a:gd name="T22" fmla="*/ 21 w 21"/>
                <a:gd name="T23"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21" y="4"/>
                  </a:moveTo>
                  <a:cubicBezTo>
                    <a:pt x="20" y="5"/>
                    <a:pt x="19" y="7"/>
                    <a:pt x="18" y="8"/>
                  </a:cubicBezTo>
                  <a:cubicBezTo>
                    <a:pt x="16" y="11"/>
                    <a:pt x="13" y="13"/>
                    <a:pt x="9" y="13"/>
                  </a:cubicBezTo>
                  <a:cubicBezTo>
                    <a:pt x="6" y="13"/>
                    <a:pt x="4" y="12"/>
                    <a:pt x="2" y="10"/>
                  </a:cubicBezTo>
                  <a:cubicBezTo>
                    <a:pt x="1" y="8"/>
                    <a:pt x="0" y="5"/>
                    <a:pt x="0" y="3"/>
                  </a:cubicBezTo>
                  <a:cubicBezTo>
                    <a:pt x="0" y="2"/>
                    <a:pt x="0" y="1"/>
                    <a:pt x="0" y="0"/>
                  </a:cubicBezTo>
                  <a:cubicBezTo>
                    <a:pt x="1" y="0"/>
                    <a:pt x="3" y="0"/>
                    <a:pt x="4" y="1"/>
                  </a:cubicBezTo>
                  <a:cubicBezTo>
                    <a:pt x="4" y="1"/>
                    <a:pt x="3" y="2"/>
                    <a:pt x="3" y="3"/>
                  </a:cubicBezTo>
                  <a:cubicBezTo>
                    <a:pt x="4" y="7"/>
                    <a:pt x="5" y="9"/>
                    <a:pt x="9" y="9"/>
                  </a:cubicBezTo>
                  <a:cubicBezTo>
                    <a:pt x="12" y="9"/>
                    <a:pt x="14" y="8"/>
                    <a:pt x="15" y="6"/>
                  </a:cubicBezTo>
                  <a:cubicBezTo>
                    <a:pt x="16" y="5"/>
                    <a:pt x="16" y="4"/>
                    <a:pt x="17" y="3"/>
                  </a:cubicBezTo>
                  <a:cubicBezTo>
                    <a:pt x="18" y="3"/>
                    <a:pt x="19" y="3"/>
                    <a:pt x="2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41"/>
            <p:cNvSpPr/>
            <p:nvPr/>
          </p:nvSpPr>
          <p:spPr bwMode="auto">
            <a:xfrm>
              <a:off x="1883" y="2287"/>
              <a:ext cx="17" cy="16"/>
            </a:xfrm>
            <a:custGeom>
              <a:avLst/>
              <a:gdLst>
                <a:gd name="T0" fmla="*/ 4 w 4"/>
                <a:gd name="T1" fmla="*/ 2 h 4"/>
                <a:gd name="T2" fmla="*/ 4 w 4"/>
                <a:gd name="T3" fmla="*/ 2 h 4"/>
                <a:gd name="T4" fmla="*/ 3 w 4"/>
                <a:gd name="T5" fmla="*/ 4 h 4"/>
                <a:gd name="T6" fmla="*/ 2 w 4"/>
                <a:gd name="T7" fmla="*/ 4 h 4"/>
                <a:gd name="T8" fmla="*/ 1 w 4"/>
                <a:gd name="T9" fmla="*/ 3 h 4"/>
                <a:gd name="T10" fmla="*/ 0 w 4"/>
                <a:gd name="T11" fmla="*/ 2 h 4"/>
                <a:gd name="T12" fmla="*/ 1 w 4"/>
                <a:gd name="T13" fmla="*/ 1 h 4"/>
                <a:gd name="T14" fmla="*/ 1 w 4"/>
                <a:gd name="T15" fmla="*/ 0 h 4"/>
                <a:gd name="T16" fmla="*/ 2 w 4"/>
                <a:gd name="T17" fmla="*/ 0 h 4"/>
                <a:gd name="T18" fmla="*/ 4 w 4"/>
                <a:gd name="T19" fmla="*/ 1 h 4"/>
                <a:gd name="T20" fmla="*/ 4 w 4"/>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4" y="2"/>
                  </a:moveTo>
                  <a:cubicBezTo>
                    <a:pt x="4" y="2"/>
                    <a:pt x="4" y="2"/>
                    <a:pt x="4" y="2"/>
                  </a:cubicBezTo>
                  <a:cubicBezTo>
                    <a:pt x="4" y="3"/>
                    <a:pt x="4" y="3"/>
                    <a:pt x="3" y="4"/>
                  </a:cubicBezTo>
                  <a:cubicBezTo>
                    <a:pt x="3" y="4"/>
                    <a:pt x="3" y="4"/>
                    <a:pt x="2" y="4"/>
                  </a:cubicBezTo>
                  <a:cubicBezTo>
                    <a:pt x="1" y="4"/>
                    <a:pt x="1" y="3"/>
                    <a:pt x="1" y="3"/>
                  </a:cubicBezTo>
                  <a:cubicBezTo>
                    <a:pt x="0" y="3"/>
                    <a:pt x="0" y="2"/>
                    <a:pt x="0" y="2"/>
                  </a:cubicBezTo>
                  <a:cubicBezTo>
                    <a:pt x="1" y="1"/>
                    <a:pt x="1" y="1"/>
                    <a:pt x="1" y="1"/>
                  </a:cubicBezTo>
                  <a:cubicBezTo>
                    <a:pt x="1" y="0"/>
                    <a:pt x="1" y="0"/>
                    <a:pt x="1" y="0"/>
                  </a:cubicBezTo>
                  <a:cubicBezTo>
                    <a:pt x="2" y="0"/>
                    <a:pt x="2" y="0"/>
                    <a:pt x="2" y="0"/>
                  </a:cubicBezTo>
                  <a:cubicBezTo>
                    <a:pt x="3" y="0"/>
                    <a:pt x="4" y="0"/>
                    <a:pt x="4" y="1"/>
                  </a:cubicBezTo>
                  <a:cubicBezTo>
                    <a:pt x="4" y="1"/>
                    <a:pt x="4" y="1"/>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42"/>
            <p:cNvSpPr/>
            <p:nvPr/>
          </p:nvSpPr>
          <p:spPr bwMode="auto">
            <a:xfrm>
              <a:off x="1843" y="2710"/>
              <a:ext cx="57" cy="24"/>
            </a:xfrm>
            <a:custGeom>
              <a:avLst/>
              <a:gdLst>
                <a:gd name="T0" fmla="*/ 14 w 14"/>
                <a:gd name="T1" fmla="*/ 2 h 6"/>
                <a:gd name="T2" fmla="*/ 13 w 14"/>
                <a:gd name="T3" fmla="*/ 6 h 6"/>
                <a:gd name="T4" fmla="*/ 0 w 14"/>
                <a:gd name="T5" fmla="*/ 4 h 6"/>
                <a:gd name="T6" fmla="*/ 1 w 14"/>
                <a:gd name="T7" fmla="*/ 0 h 6"/>
                <a:gd name="T8" fmla="*/ 14 w 14"/>
                <a:gd name="T9" fmla="*/ 2 h 6"/>
              </a:gdLst>
              <a:ahLst/>
              <a:cxnLst>
                <a:cxn ang="0">
                  <a:pos x="T0" y="T1"/>
                </a:cxn>
                <a:cxn ang="0">
                  <a:pos x="T2" y="T3"/>
                </a:cxn>
                <a:cxn ang="0">
                  <a:pos x="T4" y="T5"/>
                </a:cxn>
                <a:cxn ang="0">
                  <a:pos x="T6" y="T7"/>
                </a:cxn>
                <a:cxn ang="0">
                  <a:pos x="T8" y="T9"/>
                </a:cxn>
              </a:cxnLst>
              <a:rect l="0" t="0" r="r" b="b"/>
              <a:pathLst>
                <a:path w="14" h="6">
                  <a:moveTo>
                    <a:pt x="14" y="2"/>
                  </a:moveTo>
                  <a:cubicBezTo>
                    <a:pt x="13" y="4"/>
                    <a:pt x="13" y="5"/>
                    <a:pt x="13" y="6"/>
                  </a:cubicBezTo>
                  <a:cubicBezTo>
                    <a:pt x="8" y="6"/>
                    <a:pt x="4" y="5"/>
                    <a:pt x="0" y="4"/>
                  </a:cubicBezTo>
                  <a:cubicBezTo>
                    <a:pt x="0" y="2"/>
                    <a:pt x="1" y="1"/>
                    <a:pt x="1" y="0"/>
                  </a:cubicBezTo>
                  <a:cubicBezTo>
                    <a:pt x="5" y="1"/>
                    <a:pt x="9"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43"/>
            <p:cNvSpPr/>
            <p:nvPr/>
          </p:nvSpPr>
          <p:spPr bwMode="auto">
            <a:xfrm>
              <a:off x="1758" y="2243"/>
              <a:ext cx="134" cy="72"/>
            </a:xfrm>
            <a:custGeom>
              <a:avLst/>
              <a:gdLst>
                <a:gd name="T0" fmla="*/ 32 w 33"/>
                <a:gd name="T1" fmla="*/ 14 h 18"/>
                <a:gd name="T2" fmla="*/ 33 w 33"/>
                <a:gd name="T3" fmla="*/ 15 h 18"/>
                <a:gd name="T4" fmla="*/ 30 w 33"/>
                <a:gd name="T5" fmla="*/ 16 h 18"/>
                <a:gd name="T6" fmla="*/ 20 w 33"/>
                <a:gd name="T7" fmla="*/ 18 h 18"/>
                <a:gd name="T8" fmla="*/ 19 w 33"/>
                <a:gd name="T9" fmla="*/ 18 h 18"/>
                <a:gd name="T10" fmla="*/ 8 w 33"/>
                <a:gd name="T11" fmla="*/ 15 h 18"/>
                <a:gd name="T12" fmla="*/ 0 w 33"/>
                <a:gd name="T13" fmla="*/ 3 h 18"/>
                <a:gd name="T14" fmla="*/ 1 w 33"/>
                <a:gd name="T15" fmla="*/ 1 h 18"/>
                <a:gd name="T16" fmla="*/ 2 w 33"/>
                <a:gd name="T17" fmla="*/ 0 h 18"/>
                <a:gd name="T18" fmla="*/ 4 w 33"/>
                <a:gd name="T19" fmla="*/ 2 h 18"/>
                <a:gd name="T20" fmla="*/ 11 w 33"/>
                <a:gd name="T21" fmla="*/ 12 h 18"/>
                <a:gd name="T22" fmla="*/ 20 w 33"/>
                <a:gd name="T23" fmla="*/ 14 h 18"/>
                <a:gd name="T24" fmla="*/ 20 w 33"/>
                <a:gd name="T25" fmla="*/ 14 h 18"/>
                <a:gd name="T26" fmla="*/ 32 w 33"/>
                <a:gd name="T27" fmla="*/ 12 h 18"/>
                <a:gd name="T28" fmla="*/ 31 w 33"/>
                <a:gd name="T29" fmla="*/ 13 h 18"/>
                <a:gd name="T30" fmla="*/ 32 w 33"/>
                <a:gd name="T3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8">
                  <a:moveTo>
                    <a:pt x="32" y="14"/>
                  </a:moveTo>
                  <a:cubicBezTo>
                    <a:pt x="32" y="14"/>
                    <a:pt x="32" y="15"/>
                    <a:pt x="33" y="15"/>
                  </a:cubicBezTo>
                  <a:cubicBezTo>
                    <a:pt x="32" y="16"/>
                    <a:pt x="31" y="16"/>
                    <a:pt x="30" y="16"/>
                  </a:cubicBezTo>
                  <a:cubicBezTo>
                    <a:pt x="27" y="17"/>
                    <a:pt x="24" y="18"/>
                    <a:pt x="20" y="18"/>
                  </a:cubicBezTo>
                  <a:cubicBezTo>
                    <a:pt x="20" y="18"/>
                    <a:pt x="20" y="18"/>
                    <a:pt x="19" y="18"/>
                  </a:cubicBezTo>
                  <a:cubicBezTo>
                    <a:pt x="16" y="18"/>
                    <a:pt x="12" y="17"/>
                    <a:pt x="8" y="15"/>
                  </a:cubicBezTo>
                  <a:cubicBezTo>
                    <a:pt x="5" y="12"/>
                    <a:pt x="2" y="9"/>
                    <a:pt x="0" y="3"/>
                  </a:cubicBezTo>
                  <a:cubicBezTo>
                    <a:pt x="0" y="2"/>
                    <a:pt x="0" y="1"/>
                    <a:pt x="1" y="1"/>
                  </a:cubicBezTo>
                  <a:cubicBezTo>
                    <a:pt x="2" y="0"/>
                    <a:pt x="2" y="0"/>
                    <a:pt x="2" y="0"/>
                  </a:cubicBezTo>
                  <a:cubicBezTo>
                    <a:pt x="3" y="0"/>
                    <a:pt x="3" y="1"/>
                    <a:pt x="4" y="2"/>
                  </a:cubicBezTo>
                  <a:cubicBezTo>
                    <a:pt x="5" y="7"/>
                    <a:pt x="8" y="10"/>
                    <a:pt x="11" y="12"/>
                  </a:cubicBezTo>
                  <a:cubicBezTo>
                    <a:pt x="13" y="13"/>
                    <a:pt x="17" y="14"/>
                    <a:pt x="20" y="14"/>
                  </a:cubicBezTo>
                  <a:cubicBezTo>
                    <a:pt x="20" y="14"/>
                    <a:pt x="20" y="14"/>
                    <a:pt x="20" y="14"/>
                  </a:cubicBezTo>
                  <a:cubicBezTo>
                    <a:pt x="25" y="14"/>
                    <a:pt x="30" y="12"/>
                    <a:pt x="32" y="12"/>
                  </a:cubicBezTo>
                  <a:cubicBezTo>
                    <a:pt x="31" y="13"/>
                    <a:pt x="31" y="13"/>
                    <a:pt x="31" y="13"/>
                  </a:cubicBezTo>
                  <a:cubicBezTo>
                    <a:pt x="31" y="13"/>
                    <a:pt x="31" y="14"/>
                    <a:pt x="3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44"/>
            <p:cNvSpPr/>
            <p:nvPr/>
          </p:nvSpPr>
          <p:spPr bwMode="auto">
            <a:xfrm>
              <a:off x="1835" y="2682"/>
              <a:ext cx="48" cy="28"/>
            </a:xfrm>
            <a:custGeom>
              <a:avLst/>
              <a:gdLst>
                <a:gd name="T0" fmla="*/ 12 w 12"/>
                <a:gd name="T1" fmla="*/ 2 h 7"/>
                <a:gd name="T2" fmla="*/ 12 w 12"/>
                <a:gd name="T3" fmla="*/ 4 h 7"/>
                <a:gd name="T4" fmla="*/ 3 w 12"/>
                <a:gd name="T5" fmla="*/ 7 h 7"/>
                <a:gd name="T6" fmla="*/ 0 w 12"/>
                <a:gd name="T7" fmla="*/ 6 h 7"/>
                <a:gd name="T8" fmla="*/ 1 w 12"/>
                <a:gd name="T9" fmla="*/ 4 h 7"/>
                <a:gd name="T10" fmla="*/ 12 w 12"/>
                <a:gd name="T11" fmla="*/ 0 h 7"/>
                <a:gd name="T12" fmla="*/ 12 w 12"/>
                <a:gd name="T13" fmla="*/ 0 h 7"/>
                <a:gd name="T14" fmla="*/ 12 w 12"/>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
                  <a:moveTo>
                    <a:pt x="12" y="2"/>
                  </a:moveTo>
                  <a:cubicBezTo>
                    <a:pt x="12" y="4"/>
                    <a:pt x="12" y="4"/>
                    <a:pt x="12" y="4"/>
                  </a:cubicBezTo>
                  <a:cubicBezTo>
                    <a:pt x="8" y="4"/>
                    <a:pt x="5" y="5"/>
                    <a:pt x="3" y="7"/>
                  </a:cubicBezTo>
                  <a:cubicBezTo>
                    <a:pt x="2" y="7"/>
                    <a:pt x="1" y="7"/>
                    <a:pt x="0" y="6"/>
                  </a:cubicBezTo>
                  <a:cubicBezTo>
                    <a:pt x="0" y="5"/>
                    <a:pt x="1" y="5"/>
                    <a:pt x="1" y="4"/>
                  </a:cubicBezTo>
                  <a:cubicBezTo>
                    <a:pt x="4" y="1"/>
                    <a:pt x="7" y="0"/>
                    <a:pt x="12" y="0"/>
                  </a:cubicBezTo>
                  <a:cubicBezTo>
                    <a:pt x="12" y="0"/>
                    <a:pt x="12" y="0"/>
                    <a:pt x="12" y="0"/>
                  </a:cubicBezTo>
                  <a:lnTo>
                    <a:pt x="1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45"/>
            <p:cNvSpPr/>
            <p:nvPr/>
          </p:nvSpPr>
          <p:spPr bwMode="auto">
            <a:xfrm>
              <a:off x="1746" y="2054"/>
              <a:ext cx="129" cy="64"/>
            </a:xfrm>
            <a:custGeom>
              <a:avLst/>
              <a:gdLst>
                <a:gd name="T0" fmla="*/ 32 w 32"/>
                <a:gd name="T1" fmla="*/ 5 h 16"/>
                <a:gd name="T2" fmla="*/ 32 w 32"/>
                <a:gd name="T3" fmla="*/ 5 h 16"/>
                <a:gd name="T4" fmla="*/ 30 w 32"/>
                <a:gd name="T5" fmla="*/ 10 h 16"/>
                <a:gd name="T6" fmla="*/ 21 w 32"/>
                <a:gd name="T7" fmla="*/ 16 h 16"/>
                <a:gd name="T8" fmla="*/ 21 w 32"/>
                <a:gd name="T9" fmla="*/ 16 h 16"/>
                <a:gd name="T10" fmla="*/ 0 w 32"/>
                <a:gd name="T11" fmla="*/ 3 h 16"/>
                <a:gd name="T12" fmla="*/ 0 w 32"/>
                <a:gd name="T13" fmla="*/ 2 h 16"/>
                <a:gd name="T14" fmla="*/ 0 w 32"/>
                <a:gd name="T15" fmla="*/ 0 h 16"/>
                <a:gd name="T16" fmla="*/ 1 w 32"/>
                <a:gd name="T17" fmla="*/ 0 h 16"/>
                <a:gd name="T18" fmla="*/ 3 w 32"/>
                <a:gd name="T19" fmla="*/ 0 h 16"/>
                <a:gd name="T20" fmla="*/ 21 w 32"/>
                <a:gd name="T21" fmla="*/ 12 h 16"/>
                <a:gd name="T22" fmla="*/ 21 w 32"/>
                <a:gd name="T23" fmla="*/ 12 h 16"/>
                <a:gd name="T24" fmla="*/ 27 w 32"/>
                <a:gd name="T25" fmla="*/ 8 h 16"/>
                <a:gd name="T26" fmla="*/ 28 w 32"/>
                <a:gd name="T27" fmla="*/ 5 h 16"/>
                <a:gd name="T28" fmla="*/ 30 w 32"/>
                <a:gd name="T29" fmla="*/ 3 h 16"/>
                <a:gd name="T30" fmla="*/ 31 w 32"/>
                <a:gd name="T31" fmla="*/ 3 h 16"/>
                <a:gd name="T32" fmla="*/ 32 w 32"/>
                <a:gd name="T3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32" y="5"/>
                  </a:moveTo>
                  <a:cubicBezTo>
                    <a:pt x="32" y="5"/>
                    <a:pt x="32" y="5"/>
                    <a:pt x="32" y="5"/>
                  </a:cubicBezTo>
                  <a:cubicBezTo>
                    <a:pt x="32" y="5"/>
                    <a:pt x="32" y="8"/>
                    <a:pt x="30" y="10"/>
                  </a:cubicBezTo>
                  <a:cubicBezTo>
                    <a:pt x="29" y="13"/>
                    <a:pt x="26" y="16"/>
                    <a:pt x="21" y="16"/>
                  </a:cubicBezTo>
                  <a:cubicBezTo>
                    <a:pt x="21" y="16"/>
                    <a:pt x="21" y="16"/>
                    <a:pt x="21" y="16"/>
                  </a:cubicBezTo>
                  <a:cubicBezTo>
                    <a:pt x="16" y="16"/>
                    <a:pt x="10" y="12"/>
                    <a:pt x="0" y="3"/>
                  </a:cubicBezTo>
                  <a:cubicBezTo>
                    <a:pt x="0" y="3"/>
                    <a:pt x="0" y="2"/>
                    <a:pt x="0" y="2"/>
                  </a:cubicBezTo>
                  <a:cubicBezTo>
                    <a:pt x="0" y="1"/>
                    <a:pt x="0" y="1"/>
                    <a:pt x="0" y="0"/>
                  </a:cubicBezTo>
                  <a:cubicBezTo>
                    <a:pt x="1" y="0"/>
                    <a:pt x="1" y="0"/>
                    <a:pt x="1" y="0"/>
                  </a:cubicBezTo>
                  <a:cubicBezTo>
                    <a:pt x="2" y="0"/>
                    <a:pt x="2" y="0"/>
                    <a:pt x="3" y="0"/>
                  </a:cubicBezTo>
                  <a:cubicBezTo>
                    <a:pt x="12" y="9"/>
                    <a:pt x="18" y="12"/>
                    <a:pt x="21" y="12"/>
                  </a:cubicBezTo>
                  <a:cubicBezTo>
                    <a:pt x="21" y="12"/>
                    <a:pt x="21" y="12"/>
                    <a:pt x="21" y="12"/>
                  </a:cubicBezTo>
                  <a:cubicBezTo>
                    <a:pt x="24" y="12"/>
                    <a:pt x="26" y="10"/>
                    <a:pt x="27" y="8"/>
                  </a:cubicBezTo>
                  <a:cubicBezTo>
                    <a:pt x="28" y="7"/>
                    <a:pt x="28" y="5"/>
                    <a:pt x="28" y="5"/>
                  </a:cubicBezTo>
                  <a:cubicBezTo>
                    <a:pt x="29" y="4"/>
                    <a:pt x="29" y="3"/>
                    <a:pt x="30" y="3"/>
                  </a:cubicBezTo>
                  <a:cubicBezTo>
                    <a:pt x="30" y="3"/>
                    <a:pt x="30" y="3"/>
                    <a:pt x="31" y="3"/>
                  </a:cubicBezTo>
                  <a:cubicBezTo>
                    <a:pt x="31" y="3"/>
                    <a:pt x="32" y="4"/>
                    <a:pt x="3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46"/>
            <p:cNvSpPr/>
            <p:nvPr/>
          </p:nvSpPr>
          <p:spPr bwMode="auto">
            <a:xfrm>
              <a:off x="1827" y="2706"/>
              <a:ext cx="20" cy="20"/>
            </a:xfrm>
            <a:custGeom>
              <a:avLst/>
              <a:gdLst>
                <a:gd name="T0" fmla="*/ 5 w 5"/>
                <a:gd name="T1" fmla="*/ 1 h 5"/>
                <a:gd name="T2" fmla="*/ 4 w 5"/>
                <a:gd name="T3" fmla="*/ 5 h 5"/>
                <a:gd name="T4" fmla="*/ 0 w 5"/>
                <a:gd name="T5" fmla="*/ 4 h 5"/>
                <a:gd name="T6" fmla="*/ 2 w 5"/>
                <a:gd name="T7" fmla="*/ 0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5" y="2"/>
                    <a:pt x="4" y="3"/>
                    <a:pt x="4" y="5"/>
                  </a:cubicBezTo>
                  <a:cubicBezTo>
                    <a:pt x="3" y="4"/>
                    <a:pt x="1" y="4"/>
                    <a:pt x="0" y="4"/>
                  </a:cubicBezTo>
                  <a:cubicBezTo>
                    <a:pt x="0" y="3"/>
                    <a:pt x="1" y="1"/>
                    <a:pt x="2" y="0"/>
                  </a:cubicBezTo>
                  <a:cubicBezTo>
                    <a:pt x="3" y="1"/>
                    <a:pt x="4"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47"/>
            <p:cNvSpPr/>
            <p:nvPr/>
          </p:nvSpPr>
          <p:spPr bwMode="auto">
            <a:xfrm>
              <a:off x="1734" y="2629"/>
              <a:ext cx="101" cy="93"/>
            </a:xfrm>
            <a:custGeom>
              <a:avLst/>
              <a:gdLst>
                <a:gd name="T0" fmla="*/ 22 w 25"/>
                <a:gd name="T1" fmla="*/ 18 h 23"/>
                <a:gd name="T2" fmla="*/ 25 w 25"/>
                <a:gd name="T3" fmla="*/ 19 h 23"/>
                <a:gd name="T4" fmla="*/ 23 w 25"/>
                <a:gd name="T5" fmla="*/ 23 h 23"/>
                <a:gd name="T6" fmla="*/ 21 w 25"/>
                <a:gd name="T7" fmla="*/ 22 h 23"/>
                <a:gd name="T8" fmla="*/ 2 w 25"/>
                <a:gd name="T9" fmla="*/ 9 h 23"/>
                <a:gd name="T10" fmla="*/ 0 w 25"/>
                <a:gd name="T11" fmla="*/ 4 h 23"/>
                <a:gd name="T12" fmla="*/ 3 w 25"/>
                <a:gd name="T13" fmla="*/ 2 h 23"/>
                <a:gd name="T14" fmla="*/ 4 w 25"/>
                <a:gd name="T15" fmla="*/ 0 h 23"/>
                <a:gd name="T16" fmla="*/ 5 w 25"/>
                <a:gd name="T17" fmla="*/ 8 h 23"/>
                <a:gd name="T18" fmla="*/ 10 w 25"/>
                <a:gd name="T19" fmla="*/ 13 h 23"/>
                <a:gd name="T20" fmla="*/ 22 w 25"/>
                <a:gd name="T2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3">
                  <a:moveTo>
                    <a:pt x="22" y="18"/>
                  </a:moveTo>
                  <a:cubicBezTo>
                    <a:pt x="23" y="19"/>
                    <a:pt x="24" y="19"/>
                    <a:pt x="25" y="19"/>
                  </a:cubicBezTo>
                  <a:cubicBezTo>
                    <a:pt x="24" y="20"/>
                    <a:pt x="23" y="22"/>
                    <a:pt x="23" y="23"/>
                  </a:cubicBezTo>
                  <a:cubicBezTo>
                    <a:pt x="22" y="23"/>
                    <a:pt x="22" y="22"/>
                    <a:pt x="21" y="22"/>
                  </a:cubicBezTo>
                  <a:cubicBezTo>
                    <a:pt x="11" y="19"/>
                    <a:pt x="4" y="15"/>
                    <a:pt x="2" y="9"/>
                  </a:cubicBezTo>
                  <a:cubicBezTo>
                    <a:pt x="1" y="7"/>
                    <a:pt x="1" y="5"/>
                    <a:pt x="0" y="4"/>
                  </a:cubicBezTo>
                  <a:cubicBezTo>
                    <a:pt x="1" y="3"/>
                    <a:pt x="2" y="3"/>
                    <a:pt x="3" y="2"/>
                  </a:cubicBezTo>
                  <a:cubicBezTo>
                    <a:pt x="3" y="2"/>
                    <a:pt x="4" y="1"/>
                    <a:pt x="4" y="0"/>
                  </a:cubicBezTo>
                  <a:cubicBezTo>
                    <a:pt x="4" y="3"/>
                    <a:pt x="5" y="5"/>
                    <a:pt x="5" y="8"/>
                  </a:cubicBezTo>
                  <a:cubicBezTo>
                    <a:pt x="6" y="10"/>
                    <a:pt x="8" y="11"/>
                    <a:pt x="10" y="13"/>
                  </a:cubicBezTo>
                  <a:cubicBezTo>
                    <a:pt x="13" y="15"/>
                    <a:pt x="17" y="17"/>
                    <a:pt x="2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48"/>
            <p:cNvSpPr/>
            <p:nvPr/>
          </p:nvSpPr>
          <p:spPr bwMode="auto">
            <a:xfrm>
              <a:off x="1771" y="2416"/>
              <a:ext cx="16" cy="16"/>
            </a:xfrm>
            <a:custGeom>
              <a:avLst/>
              <a:gdLst>
                <a:gd name="T0" fmla="*/ 4 w 4"/>
                <a:gd name="T1" fmla="*/ 2 h 4"/>
                <a:gd name="T2" fmla="*/ 4 w 4"/>
                <a:gd name="T3" fmla="*/ 3 h 4"/>
                <a:gd name="T4" fmla="*/ 3 w 4"/>
                <a:gd name="T5" fmla="*/ 4 h 4"/>
                <a:gd name="T6" fmla="*/ 0 w 4"/>
                <a:gd name="T7" fmla="*/ 3 h 4"/>
                <a:gd name="T8" fmla="*/ 0 w 4"/>
                <a:gd name="T9" fmla="*/ 1 h 4"/>
                <a:gd name="T10" fmla="*/ 2 w 4"/>
                <a:gd name="T11" fmla="*/ 0 h 4"/>
                <a:gd name="T12" fmla="*/ 3 w 4"/>
                <a:gd name="T13" fmla="*/ 1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cubicBezTo>
                    <a:pt x="4" y="2"/>
                    <a:pt x="4" y="3"/>
                    <a:pt x="4" y="3"/>
                  </a:cubicBezTo>
                  <a:cubicBezTo>
                    <a:pt x="4" y="3"/>
                    <a:pt x="4" y="4"/>
                    <a:pt x="3" y="4"/>
                  </a:cubicBezTo>
                  <a:cubicBezTo>
                    <a:pt x="2" y="4"/>
                    <a:pt x="1" y="4"/>
                    <a:pt x="0" y="3"/>
                  </a:cubicBezTo>
                  <a:cubicBezTo>
                    <a:pt x="0" y="2"/>
                    <a:pt x="0" y="1"/>
                    <a:pt x="0" y="1"/>
                  </a:cubicBezTo>
                  <a:cubicBezTo>
                    <a:pt x="1" y="1"/>
                    <a:pt x="1" y="0"/>
                    <a:pt x="2" y="0"/>
                  </a:cubicBezTo>
                  <a:cubicBezTo>
                    <a:pt x="2" y="0"/>
                    <a:pt x="3" y="0"/>
                    <a:pt x="3" y="1"/>
                  </a:cubicBezTo>
                  <a:cubicBezTo>
                    <a:pt x="4" y="1"/>
                    <a:pt x="4" y="1"/>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49"/>
            <p:cNvSpPr/>
            <p:nvPr/>
          </p:nvSpPr>
          <p:spPr bwMode="auto">
            <a:xfrm>
              <a:off x="1730" y="2428"/>
              <a:ext cx="53" cy="169"/>
            </a:xfrm>
            <a:custGeom>
              <a:avLst/>
              <a:gdLst>
                <a:gd name="T0" fmla="*/ 10 w 13"/>
                <a:gd name="T1" fmla="*/ 0 h 42"/>
                <a:gd name="T2" fmla="*/ 13 w 13"/>
                <a:gd name="T3" fmla="*/ 1 h 42"/>
                <a:gd name="T4" fmla="*/ 4 w 13"/>
                <a:gd name="T5" fmla="*/ 41 h 42"/>
                <a:gd name="T6" fmla="*/ 4 w 13"/>
                <a:gd name="T7" fmla="*/ 41 h 42"/>
                <a:gd name="T8" fmla="*/ 4 w 13"/>
                <a:gd name="T9" fmla="*/ 42 h 42"/>
                <a:gd name="T10" fmla="*/ 4 w 13"/>
                <a:gd name="T11" fmla="*/ 41 h 42"/>
                <a:gd name="T12" fmla="*/ 2 w 13"/>
                <a:gd name="T13" fmla="*/ 40 h 42"/>
                <a:gd name="T14" fmla="*/ 1 w 13"/>
                <a:gd name="T15" fmla="*/ 40 h 42"/>
                <a:gd name="T16" fmla="*/ 0 w 13"/>
                <a:gd name="T17" fmla="*/ 41 h 42"/>
                <a:gd name="T18" fmla="*/ 5 w 13"/>
                <a:gd name="T19" fmla="*/ 12 h 42"/>
                <a:gd name="T20" fmla="*/ 10 w 13"/>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42">
                  <a:moveTo>
                    <a:pt x="10" y="0"/>
                  </a:moveTo>
                  <a:cubicBezTo>
                    <a:pt x="11" y="1"/>
                    <a:pt x="12" y="1"/>
                    <a:pt x="13" y="1"/>
                  </a:cubicBezTo>
                  <a:cubicBezTo>
                    <a:pt x="11" y="6"/>
                    <a:pt x="4" y="24"/>
                    <a:pt x="4" y="41"/>
                  </a:cubicBezTo>
                  <a:cubicBezTo>
                    <a:pt x="4" y="41"/>
                    <a:pt x="4" y="41"/>
                    <a:pt x="4" y="41"/>
                  </a:cubicBezTo>
                  <a:cubicBezTo>
                    <a:pt x="4" y="42"/>
                    <a:pt x="4" y="42"/>
                    <a:pt x="4" y="42"/>
                  </a:cubicBezTo>
                  <a:cubicBezTo>
                    <a:pt x="4" y="42"/>
                    <a:pt x="4" y="41"/>
                    <a:pt x="4" y="41"/>
                  </a:cubicBezTo>
                  <a:cubicBezTo>
                    <a:pt x="3" y="40"/>
                    <a:pt x="3" y="40"/>
                    <a:pt x="2" y="40"/>
                  </a:cubicBezTo>
                  <a:cubicBezTo>
                    <a:pt x="2" y="40"/>
                    <a:pt x="1" y="40"/>
                    <a:pt x="1" y="40"/>
                  </a:cubicBezTo>
                  <a:cubicBezTo>
                    <a:pt x="1" y="40"/>
                    <a:pt x="1" y="40"/>
                    <a:pt x="0" y="41"/>
                  </a:cubicBezTo>
                  <a:cubicBezTo>
                    <a:pt x="0" y="30"/>
                    <a:pt x="3" y="19"/>
                    <a:pt x="5" y="12"/>
                  </a:cubicBezTo>
                  <a:cubicBezTo>
                    <a:pt x="7" y="7"/>
                    <a:pt x="9" y="3"/>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50"/>
            <p:cNvSpPr/>
            <p:nvPr/>
          </p:nvSpPr>
          <p:spPr bwMode="auto">
            <a:xfrm>
              <a:off x="1533" y="1937"/>
              <a:ext cx="250" cy="491"/>
            </a:xfrm>
            <a:custGeom>
              <a:avLst/>
              <a:gdLst>
                <a:gd name="T0" fmla="*/ 62 w 62"/>
                <a:gd name="T1" fmla="*/ 119 h 122"/>
                <a:gd name="T2" fmla="*/ 62 w 62"/>
                <a:gd name="T3" fmla="*/ 120 h 122"/>
                <a:gd name="T4" fmla="*/ 61 w 62"/>
                <a:gd name="T5" fmla="*/ 119 h 122"/>
                <a:gd name="T6" fmla="*/ 59 w 62"/>
                <a:gd name="T7" fmla="*/ 120 h 122"/>
                <a:gd name="T8" fmla="*/ 59 w 62"/>
                <a:gd name="T9" fmla="*/ 122 h 122"/>
                <a:gd name="T10" fmla="*/ 58 w 62"/>
                <a:gd name="T11" fmla="*/ 122 h 122"/>
                <a:gd name="T12" fmla="*/ 26 w 62"/>
                <a:gd name="T13" fmla="*/ 104 h 122"/>
                <a:gd name="T14" fmla="*/ 0 w 62"/>
                <a:gd name="T15" fmla="*/ 49 h 122"/>
                <a:gd name="T16" fmla="*/ 6 w 62"/>
                <a:gd name="T17" fmla="*/ 22 h 122"/>
                <a:gd name="T18" fmla="*/ 22 w 62"/>
                <a:gd name="T19" fmla="*/ 0 h 122"/>
                <a:gd name="T20" fmla="*/ 23 w 62"/>
                <a:gd name="T21" fmla="*/ 1 h 122"/>
                <a:gd name="T22" fmla="*/ 24 w 62"/>
                <a:gd name="T23" fmla="*/ 2 h 122"/>
                <a:gd name="T24" fmla="*/ 25 w 62"/>
                <a:gd name="T25" fmla="*/ 2 h 122"/>
                <a:gd name="T26" fmla="*/ 26 w 62"/>
                <a:gd name="T27" fmla="*/ 2 h 122"/>
                <a:gd name="T28" fmla="*/ 4 w 62"/>
                <a:gd name="T29" fmla="*/ 49 h 122"/>
                <a:gd name="T30" fmla="*/ 28 w 62"/>
                <a:gd name="T31" fmla="*/ 101 h 122"/>
                <a:gd name="T32" fmla="*/ 62 w 62"/>
                <a:gd name="T33" fmla="*/ 11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122">
                  <a:moveTo>
                    <a:pt x="62" y="119"/>
                  </a:moveTo>
                  <a:cubicBezTo>
                    <a:pt x="62" y="120"/>
                    <a:pt x="62" y="120"/>
                    <a:pt x="62" y="120"/>
                  </a:cubicBezTo>
                  <a:cubicBezTo>
                    <a:pt x="62" y="119"/>
                    <a:pt x="61" y="119"/>
                    <a:pt x="61" y="119"/>
                  </a:cubicBezTo>
                  <a:cubicBezTo>
                    <a:pt x="60" y="119"/>
                    <a:pt x="60" y="120"/>
                    <a:pt x="59" y="120"/>
                  </a:cubicBezTo>
                  <a:cubicBezTo>
                    <a:pt x="59" y="120"/>
                    <a:pt x="59" y="121"/>
                    <a:pt x="59" y="122"/>
                  </a:cubicBezTo>
                  <a:cubicBezTo>
                    <a:pt x="58" y="122"/>
                    <a:pt x="58" y="122"/>
                    <a:pt x="58" y="122"/>
                  </a:cubicBezTo>
                  <a:cubicBezTo>
                    <a:pt x="45" y="118"/>
                    <a:pt x="34" y="111"/>
                    <a:pt x="26" y="104"/>
                  </a:cubicBezTo>
                  <a:cubicBezTo>
                    <a:pt x="9" y="89"/>
                    <a:pt x="0" y="69"/>
                    <a:pt x="0" y="49"/>
                  </a:cubicBezTo>
                  <a:cubicBezTo>
                    <a:pt x="0" y="40"/>
                    <a:pt x="2" y="31"/>
                    <a:pt x="6" y="22"/>
                  </a:cubicBezTo>
                  <a:cubicBezTo>
                    <a:pt x="10" y="14"/>
                    <a:pt x="15" y="6"/>
                    <a:pt x="22" y="0"/>
                  </a:cubicBezTo>
                  <a:cubicBezTo>
                    <a:pt x="23" y="0"/>
                    <a:pt x="23" y="1"/>
                    <a:pt x="23" y="1"/>
                  </a:cubicBezTo>
                  <a:cubicBezTo>
                    <a:pt x="23" y="1"/>
                    <a:pt x="24" y="2"/>
                    <a:pt x="24" y="2"/>
                  </a:cubicBezTo>
                  <a:cubicBezTo>
                    <a:pt x="25" y="2"/>
                    <a:pt x="25" y="2"/>
                    <a:pt x="25" y="2"/>
                  </a:cubicBezTo>
                  <a:cubicBezTo>
                    <a:pt x="25" y="2"/>
                    <a:pt x="26" y="2"/>
                    <a:pt x="26" y="2"/>
                  </a:cubicBezTo>
                  <a:cubicBezTo>
                    <a:pt x="11" y="15"/>
                    <a:pt x="4" y="32"/>
                    <a:pt x="4" y="49"/>
                  </a:cubicBezTo>
                  <a:cubicBezTo>
                    <a:pt x="4" y="68"/>
                    <a:pt x="12" y="87"/>
                    <a:pt x="28" y="101"/>
                  </a:cubicBezTo>
                  <a:cubicBezTo>
                    <a:pt x="37" y="109"/>
                    <a:pt x="48" y="115"/>
                    <a:pt x="62"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51"/>
            <p:cNvSpPr/>
            <p:nvPr/>
          </p:nvSpPr>
          <p:spPr bwMode="auto">
            <a:xfrm>
              <a:off x="1762" y="1857"/>
              <a:ext cx="17" cy="16"/>
            </a:xfrm>
            <a:custGeom>
              <a:avLst/>
              <a:gdLst>
                <a:gd name="T0" fmla="*/ 4 w 4"/>
                <a:gd name="T1" fmla="*/ 1 h 4"/>
                <a:gd name="T2" fmla="*/ 4 w 4"/>
                <a:gd name="T3" fmla="*/ 2 h 4"/>
                <a:gd name="T4" fmla="*/ 3 w 4"/>
                <a:gd name="T5" fmla="*/ 4 h 4"/>
                <a:gd name="T6" fmla="*/ 3 w 4"/>
                <a:gd name="T7" fmla="*/ 4 h 4"/>
                <a:gd name="T8" fmla="*/ 3 w 4"/>
                <a:gd name="T9" fmla="*/ 4 h 4"/>
                <a:gd name="T10" fmla="*/ 1 w 4"/>
                <a:gd name="T11" fmla="*/ 3 h 4"/>
                <a:gd name="T12" fmla="*/ 0 w 4"/>
                <a:gd name="T13" fmla="*/ 1 h 4"/>
                <a:gd name="T14" fmla="*/ 4 w 4"/>
                <a:gd name="T15" fmla="*/ 0 h 4"/>
                <a:gd name="T16" fmla="*/ 4 w 4"/>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1"/>
                  </a:moveTo>
                  <a:cubicBezTo>
                    <a:pt x="4" y="2"/>
                    <a:pt x="4" y="2"/>
                    <a:pt x="4" y="2"/>
                  </a:cubicBezTo>
                  <a:cubicBezTo>
                    <a:pt x="4" y="3"/>
                    <a:pt x="4" y="4"/>
                    <a:pt x="3" y="4"/>
                  </a:cubicBezTo>
                  <a:cubicBezTo>
                    <a:pt x="3" y="4"/>
                    <a:pt x="3" y="4"/>
                    <a:pt x="3" y="4"/>
                  </a:cubicBezTo>
                  <a:cubicBezTo>
                    <a:pt x="3" y="4"/>
                    <a:pt x="3" y="4"/>
                    <a:pt x="3" y="4"/>
                  </a:cubicBezTo>
                  <a:cubicBezTo>
                    <a:pt x="2" y="4"/>
                    <a:pt x="1" y="4"/>
                    <a:pt x="1" y="3"/>
                  </a:cubicBezTo>
                  <a:cubicBezTo>
                    <a:pt x="1" y="3"/>
                    <a:pt x="1" y="2"/>
                    <a:pt x="0" y="1"/>
                  </a:cubicBezTo>
                  <a:cubicBezTo>
                    <a:pt x="1" y="1"/>
                    <a:pt x="2" y="0"/>
                    <a:pt x="4" y="0"/>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52"/>
            <p:cNvSpPr/>
            <p:nvPr/>
          </p:nvSpPr>
          <p:spPr bwMode="auto">
            <a:xfrm>
              <a:off x="1585" y="2118"/>
              <a:ext cx="194" cy="65"/>
            </a:xfrm>
            <a:custGeom>
              <a:avLst/>
              <a:gdLst>
                <a:gd name="T0" fmla="*/ 48 w 48"/>
                <a:gd name="T1" fmla="*/ 14 h 16"/>
                <a:gd name="T2" fmla="*/ 47 w 48"/>
                <a:gd name="T3" fmla="*/ 15 h 16"/>
                <a:gd name="T4" fmla="*/ 46 w 48"/>
                <a:gd name="T5" fmla="*/ 16 h 16"/>
                <a:gd name="T6" fmla="*/ 45 w 48"/>
                <a:gd name="T7" fmla="*/ 15 h 16"/>
                <a:gd name="T8" fmla="*/ 34 w 48"/>
                <a:gd name="T9" fmla="*/ 9 h 16"/>
                <a:gd name="T10" fmla="*/ 10 w 48"/>
                <a:gd name="T11" fmla="*/ 3 h 16"/>
                <a:gd name="T12" fmla="*/ 2 w 48"/>
                <a:gd name="T13" fmla="*/ 4 h 16"/>
                <a:gd name="T14" fmla="*/ 2 w 48"/>
                <a:gd name="T15" fmla="*/ 4 h 16"/>
                <a:gd name="T16" fmla="*/ 0 w 48"/>
                <a:gd name="T17" fmla="*/ 3 h 16"/>
                <a:gd name="T18" fmla="*/ 0 w 48"/>
                <a:gd name="T19" fmla="*/ 2 h 16"/>
                <a:gd name="T20" fmla="*/ 2 w 48"/>
                <a:gd name="T21" fmla="*/ 0 h 16"/>
                <a:gd name="T22" fmla="*/ 10 w 48"/>
                <a:gd name="T23" fmla="*/ 0 h 16"/>
                <a:gd name="T24" fmla="*/ 36 w 48"/>
                <a:gd name="T25" fmla="*/ 6 h 16"/>
                <a:gd name="T26" fmla="*/ 47 w 48"/>
                <a:gd name="T27" fmla="*/ 12 h 16"/>
                <a:gd name="T28" fmla="*/ 48 w 48"/>
                <a:gd name="T2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6">
                  <a:moveTo>
                    <a:pt x="48" y="14"/>
                  </a:moveTo>
                  <a:cubicBezTo>
                    <a:pt x="48" y="14"/>
                    <a:pt x="47" y="14"/>
                    <a:pt x="47" y="15"/>
                  </a:cubicBezTo>
                  <a:cubicBezTo>
                    <a:pt x="47" y="15"/>
                    <a:pt x="46" y="16"/>
                    <a:pt x="46" y="16"/>
                  </a:cubicBezTo>
                  <a:cubicBezTo>
                    <a:pt x="45" y="16"/>
                    <a:pt x="45" y="15"/>
                    <a:pt x="45" y="15"/>
                  </a:cubicBezTo>
                  <a:cubicBezTo>
                    <a:pt x="44" y="15"/>
                    <a:pt x="41" y="12"/>
                    <a:pt x="34" y="9"/>
                  </a:cubicBezTo>
                  <a:cubicBezTo>
                    <a:pt x="28" y="6"/>
                    <a:pt x="20" y="3"/>
                    <a:pt x="10" y="3"/>
                  </a:cubicBezTo>
                  <a:cubicBezTo>
                    <a:pt x="8" y="3"/>
                    <a:pt x="5" y="4"/>
                    <a:pt x="2" y="4"/>
                  </a:cubicBezTo>
                  <a:cubicBezTo>
                    <a:pt x="2" y="4"/>
                    <a:pt x="2" y="4"/>
                    <a:pt x="2" y="4"/>
                  </a:cubicBezTo>
                  <a:cubicBezTo>
                    <a:pt x="1" y="4"/>
                    <a:pt x="0" y="4"/>
                    <a:pt x="0" y="3"/>
                  </a:cubicBezTo>
                  <a:cubicBezTo>
                    <a:pt x="0" y="3"/>
                    <a:pt x="0" y="2"/>
                    <a:pt x="0" y="2"/>
                  </a:cubicBezTo>
                  <a:cubicBezTo>
                    <a:pt x="0" y="1"/>
                    <a:pt x="1" y="1"/>
                    <a:pt x="2" y="0"/>
                  </a:cubicBezTo>
                  <a:cubicBezTo>
                    <a:pt x="5" y="0"/>
                    <a:pt x="7" y="0"/>
                    <a:pt x="10" y="0"/>
                  </a:cubicBezTo>
                  <a:cubicBezTo>
                    <a:pt x="20" y="0"/>
                    <a:pt x="29" y="3"/>
                    <a:pt x="36" y="6"/>
                  </a:cubicBezTo>
                  <a:cubicBezTo>
                    <a:pt x="43" y="9"/>
                    <a:pt x="47" y="12"/>
                    <a:pt x="47" y="12"/>
                  </a:cubicBezTo>
                  <a:cubicBezTo>
                    <a:pt x="47" y="12"/>
                    <a:pt x="48" y="13"/>
                    <a:pt x="4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53"/>
            <p:cNvSpPr/>
            <p:nvPr/>
          </p:nvSpPr>
          <p:spPr bwMode="auto">
            <a:xfrm>
              <a:off x="1637" y="1861"/>
              <a:ext cx="138" cy="84"/>
            </a:xfrm>
            <a:custGeom>
              <a:avLst/>
              <a:gdLst>
                <a:gd name="T0" fmla="*/ 34 w 34"/>
                <a:gd name="T1" fmla="*/ 3 h 21"/>
                <a:gd name="T2" fmla="*/ 34 w 34"/>
                <a:gd name="T3" fmla="*/ 3 h 21"/>
                <a:gd name="T4" fmla="*/ 0 w 34"/>
                <a:gd name="T5" fmla="*/ 21 h 21"/>
                <a:gd name="T6" fmla="*/ 0 w 34"/>
                <a:gd name="T7" fmla="*/ 19 h 21"/>
                <a:gd name="T8" fmla="*/ 0 w 34"/>
                <a:gd name="T9" fmla="*/ 19 h 21"/>
                <a:gd name="T10" fmla="*/ 0 w 34"/>
                <a:gd name="T11" fmla="*/ 16 h 21"/>
                <a:gd name="T12" fmla="*/ 28 w 34"/>
                <a:gd name="T13" fmla="*/ 1 h 21"/>
                <a:gd name="T14" fmla="*/ 31 w 34"/>
                <a:gd name="T15" fmla="*/ 0 h 21"/>
                <a:gd name="T16" fmla="*/ 32 w 34"/>
                <a:gd name="T17" fmla="*/ 2 h 21"/>
                <a:gd name="T18" fmla="*/ 34 w 34"/>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1">
                  <a:moveTo>
                    <a:pt x="34" y="3"/>
                  </a:moveTo>
                  <a:cubicBezTo>
                    <a:pt x="34" y="3"/>
                    <a:pt x="34" y="3"/>
                    <a:pt x="34" y="3"/>
                  </a:cubicBezTo>
                  <a:cubicBezTo>
                    <a:pt x="20" y="7"/>
                    <a:pt x="9" y="13"/>
                    <a:pt x="0" y="21"/>
                  </a:cubicBezTo>
                  <a:cubicBezTo>
                    <a:pt x="0" y="20"/>
                    <a:pt x="0" y="20"/>
                    <a:pt x="0" y="19"/>
                  </a:cubicBezTo>
                  <a:cubicBezTo>
                    <a:pt x="0" y="19"/>
                    <a:pt x="0" y="19"/>
                    <a:pt x="0" y="19"/>
                  </a:cubicBezTo>
                  <a:cubicBezTo>
                    <a:pt x="0" y="19"/>
                    <a:pt x="0" y="18"/>
                    <a:pt x="0" y="16"/>
                  </a:cubicBezTo>
                  <a:cubicBezTo>
                    <a:pt x="7" y="10"/>
                    <a:pt x="17" y="5"/>
                    <a:pt x="28" y="1"/>
                  </a:cubicBezTo>
                  <a:cubicBezTo>
                    <a:pt x="29" y="1"/>
                    <a:pt x="30" y="0"/>
                    <a:pt x="31" y="0"/>
                  </a:cubicBezTo>
                  <a:cubicBezTo>
                    <a:pt x="32" y="1"/>
                    <a:pt x="32" y="2"/>
                    <a:pt x="32" y="2"/>
                  </a:cubicBezTo>
                  <a:cubicBezTo>
                    <a:pt x="32" y="3"/>
                    <a:pt x="33" y="3"/>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54"/>
            <p:cNvSpPr/>
            <p:nvPr/>
          </p:nvSpPr>
          <p:spPr bwMode="auto">
            <a:xfrm>
              <a:off x="1617" y="1728"/>
              <a:ext cx="162" cy="209"/>
            </a:xfrm>
            <a:custGeom>
              <a:avLst/>
              <a:gdLst>
                <a:gd name="T0" fmla="*/ 38 w 40"/>
                <a:gd name="T1" fmla="*/ 28 h 52"/>
                <a:gd name="T2" fmla="*/ 40 w 40"/>
                <a:gd name="T3" fmla="*/ 32 h 52"/>
                <a:gd name="T4" fmla="*/ 36 w 40"/>
                <a:gd name="T5" fmla="*/ 33 h 52"/>
                <a:gd name="T6" fmla="*/ 35 w 40"/>
                <a:gd name="T7" fmla="*/ 30 h 52"/>
                <a:gd name="T8" fmla="*/ 28 w 40"/>
                <a:gd name="T9" fmla="*/ 19 h 52"/>
                <a:gd name="T10" fmla="*/ 11 w 40"/>
                <a:gd name="T11" fmla="*/ 4 h 52"/>
                <a:gd name="T12" fmla="*/ 11 w 40"/>
                <a:gd name="T13" fmla="*/ 4 h 52"/>
                <a:gd name="T14" fmla="*/ 11 w 40"/>
                <a:gd name="T15" fmla="*/ 4 h 52"/>
                <a:gd name="T16" fmla="*/ 5 w 40"/>
                <a:gd name="T17" fmla="*/ 11 h 52"/>
                <a:gd name="T18" fmla="*/ 4 w 40"/>
                <a:gd name="T19" fmla="*/ 28 h 52"/>
                <a:gd name="T20" fmla="*/ 4 w 40"/>
                <a:gd name="T21" fmla="*/ 44 h 52"/>
                <a:gd name="T22" fmla="*/ 5 w 40"/>
                <a:gd name="T23" fmla="*/ 49 h 52"/>
                <a:gd name="T24" fmla="*/ 3 w 40"/>
                <a:gd name="T25" fmla="*/ 50 h 52"/>
                <a:gd name="T26" fmla="*/ 1 w 40"/>
                <a:gd name="T27" fmla="*/ 52 h 52"/>
                <a:gd name="T28" fmla="*/ 0 w 40"/>
                <a:gd name="T29" fmla="*/ 28 h 52"/>
                <a:gd name="T30" fmla="*/ 2 w 40"/>
                <a:gd name="T31" fmla="*/ 10 h 52"/>
                <a:gd name="T32" fmla="*/ 5 w 40"/>
                <a:gd name="T33" fmla="*/ 3 h 52"/>
                <a:gd name="T34" fmla="*/ 11 w 40"/>
                <a:gd name="T35" fmla="*/ 0 h 52"/>
                <a:gd name="T36" fmla="*/ 22 w 40"/>
                <a:gd name="T37" fmla="*/ 6 h 52"/>
                <a:gd name="T38" fmla="*/ 32 w 40"/>
                <a:gd name="T39" fmla="*/ 17 h 52"/>
                <a:gd name="T40" fmla="*/ 38 w 40"/>
                <a:gd name="T41"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52">
                  <a:moveTo>
                    <a:pt x="38" y="28"/>
                  </a:moveTo>
                  <a:cubicBezTo>
                    <a:pt x="39" y="30"/>
                    <a:pt x="39" y="31"/>
                    <a:pt x="40" y="32"/>
                  </a:cubicBezTo>
                  <a:cubicBezTo>
                    <a:pt x="38" y="32"/>
                    <a:pt x="37" y="33"/>
                    <a:pt x="36" y="33"/>
                  </a:cubicBezTo>
                  <a:cubicBezTo>
                    <a:pt x="36" y="32"/>
                    <a:pt x="35" y="31"/>
                    <a:pt x="35" y="30"/>
                  </a:cubicBezTo>
                  <a:cubicBezTo>
                    <a:pt x="33" y="27"/>
                    <a:pt x="31" y="23"/>
                    <a:pt x="28" y="19"/>
                  </a:cubicBezTo>
                  <a:cubicBezTo>
                    <a:pt x="24" y="11"/>
                    <a:pt x="17" y="4"/>
                    <a:pt x="11" y="4"/>
                  </a:cubicBezTo>
                  <a:cubicBezTo>
                    <a:pt x="11" y="4"/>
                    <a:pt x="11" y="4"/>
                    <a:pt x="11" y="4"/>
                  </a:cubicBezTo>
                  <a:cubicBezTo>
                    <a:pt x="11" y="4"/>
                    <a:pt x="11" y="4"/>
                    <a:pt x="11" y="4"/>
                  </a:cubicBezTo>
                  <a:cubicBezTo>
                    <a:pt x="8" y="4"/>
                    <a:pt x="7" y="6"/>
                    <a:pt x="5" y="11"/>
                  </a:cubicBezTo>
                  <a:cubicBezTo>
                    <a:pt x="4" y="15"/>
                    <a:pt x="4" y="21"/>
                    <a:pt x="4" y="28"/>
                  </a:cubicBezTo>
                  <a:cubicBezTo>
                    <a:pt x="4" y="34"/>
                    <a:pt x="4" y="40"/>
                    <a:pt x="4" y="44"/>
                  </a:cubicBezTo>
                  <a:cubicBezTo>
                    <a:pt x="5" y="46"/>
                    <a:pt x="5" y="47"/>
                    <a:pt x="5" y="49"/>
                  </a:cubicBezTo>
                  <a:cubicBezTo>
                    <a:pt x="4" y="49"/>
                    <a:pt x="3" y="50"/>
                    <a:pt x="3" y="50"/>
                  </a:cubicBezTo>
                  <a:cubicBezTo>
                    <a:pt x="2" y="51"/>
                    <a:pt x="2" y="51"/>
                    <a:pt x="1" y="52"/>
                  </a:cubicBezTo>
                  <a:cubicBezTo>
                    <a:pt x="1" y="48"/>
                    <a:pt x="0" y="38"/>
                    <a:pt x="0" y="28"/>
                  </a:cubicBezTo>
                  <a:cubicBezTo>
                    <a:pt x="0" y="21"/>
                    <a:pt x="0" y="15"/>
                    <a:pt x="2" y="10"/>
                  </a:cubicBezTo>
                  <a:cubicBezTo>
                    <a:pt x="2" y="7"/>
                    <a:pt x="3" y="5"/>
                    <a:pt x="5" y="3"/>
                  </a:cubicBezTo>
                  <a:cubicBezTo>
                    <a:pt x="6" y="1"/>
                    <a:pt x="8" y="0"/>
                    <a:pt x="11" y="0"/>
                  </a:cubicBezTo>
                  <a:cubicBezTo>
                    <a:pt x="15" y="0"/>
                    <a:pt x="19" y="2"/>
                    <a:pt x="22" y="6"/>
                  </a:cubicBezTo>
                  <a:cubicBezTo>
                    <a:pt x="26" y="9"/>
                    <a:pt x="29" y="13"/>
                    <a:pt x="32" y="17"/>
                  </a:cubicBezTo>
                  <a:cubicBezTo>
                    <a:pt x="34" y="21"/>
                    <a:pt x="36" y="25"/>
                    <a:pt x="3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55"/>
            <p:cNvSpPr/>
            <p:nvPr/>
          </p:nvSpPr>
          <p:spPr bwMode="auto">
            <a:xfrm>
              <a:off x="1581" y="2163"/>
              <a:ext cx="177" cy="40"/>
            </a:xfrm>
            <a:custGeom>
              <a:avLst/>
              <a:gdLst>
                <a:gd name="T0" fmla="*/ 44 w 44"/>
                <a:gd name="T1" fmla="*/ 8 h 10"/>
                <a:gd name="T2" fmla="*/ 44 w 44"/>
                <a:gd name="T3" fmla="*/ 9 h 10"/>
                <a:gd name="T4" fmla="*/ 42 w 44"/>
                <a:gd name="T5" fmla="*/ 10 h 10"/>
                <a:gd name="T6" fmla="*/ 42 w 44"/>
                <a:gd name="T7" fmla="*/ 10 h 10"/>
                <a:gd name="T8" fmla="*/ 34 w 44"/>
                <a:gd name="T9" fmla="*/ 7 h 10"/>
                <a:gd name="T10" fmla="*/ 16 w 44"/>
                <a:gd name="T11" fmla="*/ 4 h 10"/>
                <a:gd name="T12" fmla="*/ 3 w 44"/>
                <a:gd name="T13" fmla="*/ 5 h 10"/>
                <a:gd name="T14" fmla="*/ 2 w 44"/>
                <a:gd name="T15" fmla="*/ 5 h 10"/>
                <a:gd name="T16" fmla="*/ 1 w 44"/>
                <a:gd name="T17" fmla="*/ 4 h 10"/>
                <a:gd name="T18" fmla="*/ 0 w 44"/>
                <a:gd name="T19" fmla="*/ 3 h 10"/>
                <a:gd name="T20" fmla="*/ 2 w 44"/>
                <a:gd name="T21" fmla="*/ 2 h 10"/>
                <a:gd name="T22" fmla="*/ 16 w 44"/>
                <a:gd name="T23" fmla="*/ 0 h 10"/>
                <a:gd name="T24" fmla="*/ 35 w 44"/>
                <a:gd name="T25" fmla="*/ 3 h 10"/>
                <a:gd name="T26" fmla="*/ 43 w 44"/>
                <a:gd name="T27" fmla="*/ 6 h 10"/>
                <a:gd name="T28" fmla="*/ 44 w 44"/>
                <a:gd name="T2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10">
                  <a:moveTo>
                    <a:pt x="44" y="8"/>
                  </a:moveTo>
                  <a:cubicBezTo>
                    <a:pt x="44" y="8"/>
                    <a:pt x="44" y="9"/>
                    <a:pt x="44" y="9"/>
                  </a:cubicBezTo>
                  <a:cubicBezTo>
                    <a:pt x="44" y="9"/>
                    <a:pt x="43" y="10"/>
                    <a:pt x="42" y="10"/>
                  </a:cubicBezTo>
                  <a:cubicBezTo>
                    <a:pt x="42" y="10"/>
                    <a:pt x="42" y="10"/>
                    <a:pt x="42" y="10"/>
                  </a:cubicBezTo>
                  <a:cubicBezTo>
                    <a:pt x="42" y="10"/>
                    <a:pt x="39" y="8"/>
                    <a:pt x="34" y="7"/>
                  </a:cubicBezTo>
                  <a:cubicBezTo>
                    <a:pt x="30" y="5"/>
                    <a:pt x="23" y="4"/>
                    <a:pt x="16" y="4"/>
                  </a:cubicBezTo>
                  <a:cubicBezTo>
                    <a:pt x="12" y="4"/>
                    <a:pt x="7" y="4"/>
                    <a:pt x="3" y="5"/>
                  </a:cubicBezTo>
                  <a:cubicBezTo>
                    <a:pt x="3" y="5"/>
                    <a:pt x="3" y="5"/>
                    <a:pt x="2" y="5"/>
                  </a:cubicBezTo>
                  <a:cubicBezTo>
                    <a:pt x="2" y="5"/>
                    <a:pt x="1" y="5"/>
                    <a:pt x="1" y="4"/>
                  </a:cubicBezTo>
                  <a:cubicBezTo>
                    <a:pt x="1" y="4"/>
                    <a:pt x="0" y="4"/>
                    <a:pt x="0" y="3"/>
                  </a:cubicBezTo>
                  <a:cubicBezTo>
                    <a:pt x="0" y="3"/>
                    <a:pt x="1" y="2"/>
                    <a:pt x="2" y="2"/>
                  </a:cubicBezTo>
                  <a:cubicBezTo>
                    <a:pt x="7" y="0"/>
                    <a:pt x="11" y="0"/>
                    <a:pt x="16" y="0"/>
                  </a:cubicBezTo>
                  <a:cubicBezTo>
                    <a:pt x="24" y="0"/>
                    <a:pt x="31" y="2"/>
                    <a:pt x="35" y="3"/>
                  </a:cubicBezTo>
                  <a:cubicBezTo>
                    <a:pt x="40" y="5"/>
                    <a:pt x="43" y="6"/>
                    <a:pt x="43" y="6"/>
                  </a:cubicBezTo>
                  <a:cubicBezTo>
                    <a:pt x="44" y="7"/>
                    <a:pt x="44" y="7"/>
                    <a:pt x="4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56"/>
            <p:cNvSpPr/>
            <p:nvPr/>
          </p:nvSpPr>
          <p:spPr bwMode="auto">
            <a:xfrm>
              <a:off x="1597" y="2207"/>
              <a:ext cx="153" cy="28"/>
            </a:xfrm>
            <a:custGeom>
              <a:avLst/>
              <a:gdLst>
                <a:gd name="T0" fmla="*/ 38 w 38"/>
                <a:gd name="T1" fmla="*/ 4 h 7"/>
                <a:gd name="T2" fmla="*/ 38 w 38"/>
                <a:gd name="T3" fmla="*/ 4 h 7"/>
                <a:gd name="T4" fmla="*/ 36 w 38"/>
                <a:gd name="T5" fmla="*/ 6 h 7"/>
                <a:gd name="T6" fmla="*/ 35 w 38"/>
                <a:gd name="T7" fmla="*/ 6 h 7"/>
                <a:gd name="T8" fmla="*/ 29 w 38"/>
                <a:gd name="T9" fmla="*/ 5 h 7"/>
                <a:gd name="T10" fmla="*/ 16 w 38"/>
                <a:gd name="T11" fmla="*/ 3 h 7"/>
                <a:gd name="T12" fmla="*/ 16 w 38"/>
                <a:gd name="T13" fmla="*/ 3 h 7"/>
                <a:gd name="T14" fmla="*/ 4 w 38"/>
                <a:gd name="T15" fmla="*/ 6 h 7"/>
                <a:gd name="T16" fmla="*/ 3 w 38"/>
                <a:gd name="T17" fmla="*/ 7 h 7"/>
                <a:gd name="T18" fmla="*/ 1 w 38"/>
                <a:gd name="T19" fmla="*/ 6 h 7"/>
                <a:gd name="T20" fmla="*/ 1 w 38"/>
                <a:gd name="T21" fmla="*/ 4 h 7"/>
                <a:gd name="T22" fmla="*/ 16 w 38"/>
                <a:gd name="T23" fmla="*/ 0 h 7"/>
                <a:gd name="T24" fmla="*/ 30 w 38"/>
                <a:gd name="T25" fmla="*/ 1 h 7"/>
                <a:gd name="T26" fmla="*/ 36 w 38"/>
                <a:gd name="T27" fmla="*/ 2 h 7"/>
                <a:gd name="T28" fmla="*/ 38 w 38"/>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7">
                  <a:moveTo>
                    <a:pt x="38" y="4"/>
                  </a:moveTo>
                  <a:cubicBezTo>
                    <a:pt x="38" y="4"/>
                    <a:pt x="38" y="4"/>
                    <a:pt x="38" y="4"/>
                  </a:cubicBezTo>
                  <a:cubicBezTo>
                    <a:pt x="37" y="5"/>
                    <a:pt x="37" y="6"/>
                    <a:pt x="36" y="6"/>
                  </a:cubicBezTo>
                  <a:cubicBezTo>
                    <a:pt x="36" y="6"/>
                    <a:pt x="36" y="6"/>
                    <a:pt x="35" y="6"/>
                  </a:cubicBezTo>
                  <a:cubicBezTo>
                    <a:pt x="35" y="6"/>
                    <a:pt x="33" y="5"/>
                    <a:pt x="29" y="5"/>
                  </a:cubicBezTo>
                  <a:cubicBezTo>
                    <a:pt x="26" y="4"/>
                    <a:pt x="21" y="3"/>
                    <a:pt x="16" y="3"/>
                  </a:cubicBezTo>
                  <a:cubicBezTo>
                    <a:pt x="16" y="3"/>
                    <a:pt x="16" y="3"/>
                    <a:pt x="16" y="3"/>
                  </a:cubicBezTo>
                  <a:cubicBezTo>
                    <a:pt x="10" y="3"/>
                    <a:pt x="6" y="4"/>
                    <a:pt x="4" y="6"/>
                  </a:cubicBezTo>
                  <a:cubicBezTo>
                    <a:pt x="4" y="7"/>
                    <a:pt x="3" y="7"/>
                    <a:pt x="3" y="7"/>
                  </a:cubicBezTo>
                  <a:cubicBezTo>
                    <a:pt x="2" y="7"/>
                    <a:pt x="2" y="7"/>
                    <a:pt x="1" y="6"/>
                  </a:cubicBezTo>
                  <a:cubicBezTo>
                    <a:pt x="0" y="5"/>
                    <a:pt x="0" y="4"/>
                    <a:pt x="1" y="4"/>
                  </a:cubicBezTo>
                  <a:cubicBezTo>
                    <a:pt x="5" y="0"/>
                    <a:pt x="10" y="0"/>
                    <a:pt x="16" y="0"/>
                  </a:cubicBezTo>
                  <a:cubicBezTo>
                    <a:pt x="21" y="0"/>
                    <a:pt x="26" y="0"/>
                    <a:pt x="30" y="1"/>
                  </a:cubicBezTo>
                  <a:cubicBezTo>
                    <a:pt x="34" y="1"/>
                    <a:pt x="36" y="2"/>
                    <a:pt x="36" y="2"/>
                  </a:cubicBezTo>
                  <a:cubicBezTo>
                    <a:pt x="37" y="2"/>
                    <a:pt x="38" y="3"/>
                    <a:pt x="3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57"/>
            <p:cNvSpPr/>
            <p:nvPr/>
          </p:nvSpPr>
          <p:spPr bwMode="auto">
            <a:xfrm>
              <a:off x="1734" y="2625"/>
              <a:ext cx="16" cy="20"/>
            </a:xfrm>
            <a:custGeom>
              <a:avLst/>
              <a:gdLst>
                <a:gd name="T0" fmla="*/ 3 w 4"/>
                <a:gd name="T1" fmla="*/ 1 h 5"/>
                <a:gd name="T2" fmla="*/ 4 w 4"/>
                <a:gd name="T3" fmla="*/ 1 h 5"/>
                <a:gd name="T4" fmla="*/ 3 w 4"/>
                <a:gd name="T5" fmla="*/ 3 h 5"/>
                <a:gd name="T6" fmla="*/ 0 w 4"/>
                <a:gd name="T7" fmla="*/ 5 h 5"/>
                <a:gd name="T8" fmla="*/ 0 w 4"/>
                <a:gd name="T9" fmla="*/ 1 h 5"/>
                <a:gd name="T10" fmla="*/ 1 w 4"/>
                <a:gd name="T11" fmla="*/ 0 h 5"/>
                <a:gd name="T12" fmla="*/ 2 w 4"/>
                <a:gd name="T13" fmla="*/ 0 h 5"/>
                <a:gd name="T14" fmla="*/ 3 w 4"/>
                <a:gd name="T15" fmla="*/ 0 h 5"/>
                <a:gd name="T16" fmla="*/ 3 w 4"/>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3" y="1"/>
                  </a:moveTo>
                  <a:cubicBezTo>
                    <a:pt x="4" y="1"/>
                    <a:pt x="4" y="1"/>
                    <a:pt x="4" y="1"/>
                  </a:cubicBezTo>
                  <a:cubicBezTo>
                    <a:pt x="4" y="2"/>
                    <a:pt x="3" y="3"/>
                    <a:pt x="3" y="3"/>
                  </a:cubicBezTo>
                  <a:cubicBezTo>
                    <a:pt x="2" y="4"/>
                    <a:pt x="1" y="4"/>
                    <a:pt x="0" y="5"/>
                  </a:cubicBezTo>
                  <a:cubicBezTo>
                    <a:pt x="0" y="3"/>
                    <a:pt x="0" y="2"/>
                    <a:pt x="0" y="1"/>
                  </a:cubicBezTo>
                  <a:cubicBezTo>
                    <a:pt x="0" y="0"/>
                    <a:pt x="0" y="0"/>
                    <a:pt x="1" y="0"/>
                  </a:cubicBezTo>
                  <a:cubicBezTo>
                    <a:pt x="1" y="0"/>
                    <a:pt x="1" y="0"/>
                    <a:pt x="2" y="0"/>
                  </a:cubicBezTo>
                  <a:cubicBezTo>
                    <a:pt x="2" y="0"/>
                    <a:pt x="3" y="0"/>
                    <a:pt x="3" y="0"/>
                  </a:cubicBezTo>
                  <a:cubicBezTo>
                    <a:pt x="3" y="1"/>
                    <a:pt x="3"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58"/>
            <p:cNvSpPr/>
            <p:nvPr/>
          </p:nvSpPr>
          <p:spPr bwMode="auto">
            <a:xfrm>
              <a:off x="1730" y="2597"/>
              <a:ext cx="16" cy="32"/>
            </a:xfrm>
            <a:custGeom>
              <a:avLst/>
              <a:gdLst>
                <a:gd name="T0" fmla="*/ 4 w 4"/>
                <a:gd name="T1" fmla="*/ 8 h 8"/>
                <a:gd name="T2" fmla="*/ 4 w 4"/>
                <a:gd name="T3" fmla="*/ 7 h 8"/>
                <a:gd name="T4" fmla="*/ 3 w 4"/>
                <a:gd name="T5" fmla="*/ 7 h 8"/>
                <a:gd name="T6" fmla="*/ 2 w 4"/>
                <a:gd name="T7" fmla="*/ 7 h 8"/>
                <a:gd name="T8" fmla="*/ 1 w 4"/>
                <a:gd name="T9" fmla="*/ 8 h 8"/>
                <a:gd name="T10" fmla="*/ 0 w 4"/>
                <a:gd name="T11" fmla="*/ 3 h 8"/>
                <a:gd name="T12" fmla="*/ 3 w 4"/>
                <a:gd name="T13" fmla="*/ 2 h 8"/>
                <a:gd name="T14" fmla="*/ 4 w 4"/>
                <a:gd name="T15" fmla="*/ 0 h 8"/>
                <a:gd name="T16" fmla="*/ 4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4" y="8"/>
                  </a:moveTo>
                  <a:cubicBezTo>
                    <a:pt x="4" y="8"/>
                    <a:pt x="4" y="8"/>
                    <a:pt x="4" y="7"/>
                  </a:cubicBezTo>
                  <a:cubicBezTo>
                    <a:pt x="4" y="7"/>
                    <a:pt x="3" y="7"/>
                    <a:pt x="3" y="7"/>
                  </a:cubicBezTo>
                  <a:cubicBezTo>
                    <a:pt x="2" y="7"/>
                    <a:pt x="2" y="7"/>
                    <a:pt x="2" y="7"/>
                  </a:cubicBezTo>
                  <a:cubicBezTo>
                    <a:pt x="1" y="7"/>
                    <a:pt x="1" y="7"/>
                    <a:pt x="1" y="8"/>
                  </a:cubicBezTo>
                  <a:cubicBezTo>
                    <a:pt x="0" y="6"/>
                    <a:pt x="0" y="4"/>
                    <a:pt x="0" y="3"/>
                  </a:cubicBezTo>
                  <a:cubicBezTo>
                    <a:pt x="1" y="2"/>
                    <a:pt x="2" y="2"/>
                    <a:pt x="3" y="2"/>
                  </a:cubicBezTo>
                  <a:cubicBezTo>
                    <a:pt x="3" y="1"/>
                    <a:pt x="4" y="1"/>
                    <a:pt x="4" y="0"/>
                  </a:cubicBezTo>
                  <a:cubicBezTo>
                    <a:pt x="4" y="3"/>
                    <a:pt x="4" y="5"/>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59"/>
            <p:cNvSpPr/>
            <p:nvPr/>
          </p:nvSpPr>
          <p:spPr bwMode="auto">
            <a:xfrm>
              <a:off x="1730" y="2589"/>
              <a:ext cx="16" cy="20"/>
            </a:xfrm>
            <a:custGeom>
              <a:avLst/>
              <a:gdLst>
                <a:gd name="T0" fmla="*/ 4 w 4"/>
                <a:gd name="T1" fmla="*/ 2 h 5"/>
                <a:gd name="T2" fmla="*/ 4 w 4"/>
                <a:gd name="T3" fmla="*/ 2 h 5"/>
                <a:gd name="T4" fmla="*/ 3 w 4"/>
                <a:gd name="T5" fmla="*/ 4 h 5"/>
                <a:gd name="T6" fmla="*/ 0 w 4"/>
                <a:gd name="T7" fmla="*/ 5 h 5"/>
                <a:gd name="T8" fmla="*/ 0 w 4"/>
                <a:gd name="T9" fmla="*/ 1 h 5"/>
                <a:gd name="T10" fmla="*/ 0 w 4"/>
                <a:gd name="T11" fmla="*/ 1 h 5"/>
                <a:gd name="T12" fmla="*/ 1 w 4"/>
                <a:gd name="T13" fmla="*/ 0 h 5"/>
                <a:gd name="T14" fmla="*/ 2 w 4"/>
                <a:gd name="T15" fmla="*/ 0 h 5"/>
                <a:gd name="T16" fmla="*/ 4 w 4"/>
                <a:gd name="T17" fmla="*/ 1 h 5"/>
                <a:gd name="T18" fmla="*/ 4 w 4"/>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2"/>
                  </a:moveTo>
                  <a:cubicBezTo>
                    <a:pt x="4" y="2"/>
                    <a:pt x="4" y="2"/>
                    <a:pt x="4" y="2"/>
                  </a:cubicBezTo>
                  <a:cubicBezTo>
                    <a:pt x="4" y="3"/>
                    <a:pt x="3" y="3"/>
                    <a:pt x="3" y="4"/>
                  </a:cubicBezTo>
                  <a:cubicBezTo>
                    <a:pt x="2" y="4"/>
                    <a:pt x="1" y="4"/>
                    <a:pt x="0" y="5"/>
                  </a:cubicBezTo>
                  <a:cubicBezTo>
                    <a:pt x="0" y="4"/>
                    <a:pt x="0" y="3"/>
                    <a:pt x="0" y="1"/>
                  </a:cubicBezTo>
                  <a:cubicBezTo>
                    <a:pt x="0" y="1"/>
                    <a:pt x="0" y="1"/>
                    <a:pt x="0" y="1"/>
                  </a:cubicBezTo>
                  <a:cubicBezTo>
                    <a:pt x="1" y="0"/>
                    <a:pt x="1" y="0"/>
                    <a:pt x="1" y="0"/>
                  </a:cubicBezTo>
                  <a:cubicBezTo>
                    <a:pt x="1" y="0"/>
                    <a:pt x="2" y="0"/>
                    <a:pt x="2" y="0"/>
                  </a:cubicBezTo>
                  <a:cubicBezTo>
                    <a:pt x="3" y="0"/>
                    <a:pt x="3" y="0"/>
                    <a:pt x="4" y="1"/>
                  </a:cubicBezTo>
                  <a:cubicBezTo>
                    <a:pt x="4" y="1"/>
                    <a:pt x="4"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60"/>
            <p:cNvSpPr/>
            <p:nvPr/>
          </p:nvSpPr>
          <p:spPr bwMode="auto">
            <a:xfrm>
              <a:off x="1468" y="2460"/>
              <a:ext cx="266" cy="198"/>
            </a:xfrm>
            <a:custGeom>
              <a:avLst/>
              <a:gdLst>
                <a:gd name="T0" fmla="*/ 66 w 66"/>
                <a:gd name="T1" fmla="*/ 42 h 49"/>
                <a:gd name="T2" fmla="*/ 66 w 66"/>
                <a:gd name="T3" fmla="*/ 46 h 49"/>
                <a:gd name="T4" fmla="*/ 54 w 66"/>
                <a:gd name="T5" fmla="*/ 49 h 49"/>
                <a:gd name="T6" fmla="*/ 54 w 66"/>
                <a:gd name="T7" fmla="*/ 49 h 49"/>
                <a:gd name="T8" fmla="*/ 29 w 66"/>
                <a:gd name="T9" fmla="*/ 22 h 49"/>
                <a:gd name="T10" fmla="*/ 25 w 66"/>
                <a:gd name="T11" fmla="*/ 18 h 49"/>
                <a:gd name="T12" fmla="*/ 25 w 66"/>
                <a:gd name="T13" fmla="*/ 18 h 49"/>
                <a:gd name="T14" fmla="*/ 12 w 66"/>
                <a:gd name="T15" fmla="*/ 28 h 49"/>
                <a:gd name="T16" fmla="*/ 7 w 66"/>
                <a:gd name="T17" fmla="*/ 30 h 49"/>
                <a:gd name="T18" fmla="*/ 2 w 66"/>
                <a:gd name="T19" fmla="*/ 27 h 49"/>
                <a:gd name="T20" fmla="*/ 0 w 66"/>
                <a:gd name="T21" fmla="*/ 20 h 49"/>
                <a:gd name="T22" fmla="*/ 4 w 66"/>
                <a:gd name="T23" fmla="*/ 9 h 49"/>
                <a:gd name="T24" fmla="*/ 19 w 66"/>
                <a:gd name="T25" fmla="*/ 0 h 49"/>
                <a:gd name="T26" fmla="*/ 19 w 66"/>
                <a:gd name="T27" fmla="*/ 0 h 49"/>
                <a:gd name="T28" fmla="*/ 39 w 66"/>
                <a:gd name="T29" fmla="*/ 22 h 49"/>
                <a:gd name="T30" fmla="*/ 44 w 66"/>
                <a:gd name="T31" fmla="*/ 34 h 49"/>
                <a:gd name="T32" fmla="*/ 51 w 66"/>
                <a:gd name="T33" fmla="*/ 36 h 49"/>
                <a:gd name="T34" fmla="*/ 52 w 66"/>
                <a:gd name="T35" fmla="*/ 36 h 49"/>
                <a:gd name="T36" fmla="*/ 65 w 66"/>
                <a:gd name="T37" fmla="*/ 33 h 49"/>
                <a:gd name="T38" fmla="*/ 65 w 66"/>
                <a:gd name="T39" fmla="*/ 33 h 49"/>
                <a:gd name="T40" fmla="*/ 65 w 66"/>
                <a:gd name="T41" fmla="*/ 37 h 49"/>
                <a:gd name="T42" fmla="*/ 51 w 66"/>
                <a:gd name="T43" fmla="*/ 40 h 49"/>
                <a:gd name="T44" fmla="*/ 51 w 66"/>
                <a:gd name="T45" fmla="*/ 40 h 49"/>
                <a:gd name="T46" fmla="*/ 36 w 66"/>
                <a:gd name="T47" fmla="*/ 23 h 49"/>
                <a:gd name="T48" fmla="*/ 30 w 66"/>
                <a:gd name="T49" fmla="*/ 8 h 49"/>
                <a:gd name="T50" fmla="*/ 19 w 66"/>
                <a:gd name="T51" fmla="*/ 4 h 49"/>
                <a:gd name="T52" fmla="*/ 7 w 66"/>
                <a:gd name="T53" fmla="*/ 11 h 49"/>
                <a:gd name="T54" fmla="*/ 4 w 66"/>
                <a:gd name="T55" fmla="*/ 20 h 49"/>
                <a:gd name="T56" fmla="*/ 7 w 66"/>
                <a:gd name="T57" fmla="*/ 26 h 49"/>
                <a:gd name="T58" fmla="*/ 9 w 66"/>
                <a:gd name="T59" fmla="*/ 25 h 49"/>
                <a:gd name="T60" fmla="*/ 16 w 66"/>
                <a:gd name="T61" fmla="*/ 18 h 49"/>
                <a:gd name="T62" fmla="*/ 25 w 66"/>
                <a:gd name="T63" fmla="*/ 14 h 49"/>
                <a:gd name="T64" fmla="*/ 25 w 66"/>
                <a:gd name="T65" fmla="*/ 14 h 49"/>
                <a:gd name="T66" fmla="*/ 32 w 66"/>
                <a:gd name="T67" fmla="*/ 21 h 49"/>
                <a:gd name="T68" fmla="*/ 54 w 66"/>
                <a:gd name="T69" fmla="*/ 46 h 49"/>
                <a:gd name="T70" fmla="*/ 54 w 66"/>
                <a:gd name="T71" fmla="*/ 46 h 49"/>
                <a:gd name="T72" fmla="*/ 66 w 66"/>
                <a:gd name="T73"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49">
                  <a:moveTo>
                    <a:pt x="66" y="42"/>
                  </a:moveTo>
                  <a:cubicBezTo>
                    <a:pt x="66" y="43"/>
                    <a:pt x="66" y="44"/>
                    <a:pt x="66" y="46"/>
                  </a:cubicBezTo>
                  <a:cubicBezTo>
                    <a:pt x="62" y="48"/>
                    <a:pt x="58" y="49"/>
                    <a:pt x="54" y="49"/>
                  </a:cubicBezTo>
                  <a:cubicBezTo>
                    <a:pt x="54" y="49"/>
                    <a:pt x="54" y="49"/>
                    <a:pt x="54" y="49"/>
                  </a:cubicBezTo>
                  <a:cubicBezTo>
                    <a:pt x="38" y="49"/>
                    <a:pt x="31" y="31"/>
                    <a:pt x="29" y="22"/>
                  </a:cubicBezTo>
                  <a:cubicBezTo>
                    <a:pt x="27" y="18"/>
                    <a:pt x="27" y="18"/>
                    <a:pt x="25" y="18"/>
                  </a:cubicBezTo>
                  <a:cubicBezTo>
                    <a:pt x="25" y="18"/>
                    <a:pt x="25" y="18"/>
                    <a:pt x="25" y="18"/>
                  </a:cubicBezTo>
                  <a:cubicBezTo>
                    <a:pt x="22" y="18"/>
                    <a:pt x="15" y="24"/>
                    <a:pt x="12" y="28"/>
                  </a:cubicBezTo>
                  <a:cubicBezTo>
                    <a:pt x="10" y="29"/>
                    <a:pt x="9" y="30"/>
                    <a:pt x="7" y="30"/>
                  </a:cubicBezTo>
                  <a:cubicBezTo>
                    <a:pt x="5" y="30"/>
                    <a:pt x="3" y="29"/>
                    <a:pt x="2" y="27"/>
                  </a:cubicBezTo>
                  <a:cubicBezTo>
                    <a:pt x="1" y="25"/>
                    <a:pt x="0" y="23"/>
                    <a:pt x="0" y="20"/>
                  </a:cubicBezTo>
                  <a:cubicBezTo>
                    <a:pt x="0" y="17"/>
                    <a:pt x="1" y="13"/>
                    <a:pt x="4" y="9"/>
                  </a:cubicBezTo>
                  <a:cubicBezTo>
                    <a:pt x="8" y="3"/>
                    <a:pt x="14" y="0"/>
                    <a:pt x="19" y="0"/>
                  </a:cubicBezTo>
                  <a:cubicBezTo>
                    <a:pt x="19" y="0"/>
                    <a:pt x="19" y="0"/>
                    <a:pt x="19" y="0"/>
                  </a:cubicBezTo>
                  <a:cubicBezTo>
                    <a:pt x="29" y="0"/>
                    <a:pt x="38" y="8"/>
                    <a:pt x="39" y="22"/>
                  </a:cubicBezTo>
                  <a:cubicBezTo>
                    <a:pt x="40" y="28"/>
                    <a:pt x="42" y="31"/>
                    <a:pt x="44" y="34"/>
                  </a:cubicBezTo>
                  <a:cubicBezTo>
                    <a:pt x="46" y="36"/>
                    <a:pt x="49" y="36"/>
                    <a:pt x="51" y="36"/>
                  </a:cubicBezTo>
                  <a:cubicBezTo>
                    <a:pt x="51" y="36"/>
                    <a:pt x="51" y="36"/>
                    <a:pt x="52" y="36"/>
                  </a:cubicBezTo>
                  <a:cubicBezTo>
                    <a:pt x="56" y="36"/>
                    <a:pt x="62" y="34"/>
                    <a:pt x="65" y="33"/>
                  </a:cubicBezTo>
                  <a:cubicBezTo>
                    <a:pt x="65" y="33"/>
                    <a:pt x="65" y="33"/>
                    <a:pt x="65" y="33"/>
                  </a:cubicBezTo>
                  <a:cubicBezTo>
                    <a:pt x="65" y="35"/>
                    <a:pt x="65" y="36"/>
                    <a:pt x="65" y="37"/>
                  </a:cubicBezTo>
                  <a:cubicBezTo>
                    <a:pt x="61" y="38"/>
                    <a:pt x="56" y="40"/>
                    <a:pt x="51" y="40"/>
                  </a:cubicBezTo>
                  <a:cubicBezTo>
                    <a:pt x="51" y="40"/>
                    <a:pt x="51" y="40"/>
                    <a:pt x="51" y="40"/>
                  </a:cubicBezTo>
                  <a:cubicBezTo>
                    <a:pt x="44" y="40"/>
                    <a:pt x="37" y="35"/>
                    <a:pt x="36" y="23"/>
                  </a:cubicBezTo>
                  <a:cubicBezTo>
                    <a:pt x="35" y="16"/>
                    <a:pt x="33" y="11"/>
                    <a:pt x="30" y="8"/>
                  </a:cubicBezTo>
                  <a:cubicBezTo>
                    <a:pt x="27" y="5"/>
                    <a:pt x="23" y="4"/>
                    <a:pt x="19" y="4"/>
                  </a:cubicBezTo>
                  <a:cubicBezTo>
                    <a:pt x="15" y="4"/>
                    <a:pt x="10" y="6"/>
                    <a:pt x="7" y="11"/>
                  </a:cubicBezTo>
                  <a:cubicBezTo>
                    <a:pt x="5" y="15"/>
                    <a:pt x="4" y="18"/>
                    <a:pt x="4" y="20"/>
                  </a:cubicBezTo>
                  <a:cubicBezTo>
                    <a:pt x="4" y="24"/>
                    <a:pt x="6" y="26"/>
                    <a:pt x="7" y="26"/>
                  </a:cubicBezTo>
                  <a:cubicBezTo>
                    <a:pt x="8" y="26"/>
                    <a:pt x="8" y="26"/>
                    <a:pt x="9" y="25"/>
                  </a:cubicBezTo>
                  <a:cubicBezTo>
                    <a:pt x="11" y="23"/>
                    <a:pt x="13" y="21"/>
                    <a:pt x="16" y="18"/>
                  </a:cubicBezTo>
                  <a:cubicBezTo>
                    <a:pt x="19" y="16"/>
                    <a:pt x="22" y="14"/>
                    <a:pt x="25" y="14"/>
                  </a:cubicBezTo>
                  <a:cubicBezTo>
                    <a:pt x="25" y="14"/>
                    <a:pt x="25" y="14"/>
                    <a:pt x="25" y="14"/>
                  </a:cubicBezTo>
                  <a:cubicBezTo>
                    <a:pt x="28" y="14"/>
                    <a:pt x="31" y="17"/>
                    <a:pt x="32" y="21"/>
                  </a:cubicBezTo>
                  <a:cubicBezTo>
                    <a:pt x="35" y="29"/>
                    <a:pt x="42" y="46"/>
                    <a:pt x="54" y="46"/>
                  </a:cubicBezTo>
                  <a:cubicBezTo>
                    <a:pt x="54" y="46"/>
                    <a:pt x="54" y="46"/>
                    <a:pt x="54" y="46"/>
                  </a:cubicBezTo>
                  <a:cubicBezTo>
                    <a:pt x="57" y="46"/>
                    <a:pt x="61" y="45"/>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61"/>
            <p:cNvSpPr/>
            <p:nvPr/>
          </p:nvSpPr>
          <p:spPr bwMode="auto">
            <a:xfrm>
              <a:off x="1621" y="1925"/>
              <a:ext cx="16" cy="20"/>
            </a:xfrm>
            <a:custGeom>
              <a:avLst/>
              <a:gdLst>
                <a:gd name="T0" fmla="*/ 4 w 4"/>
                <a:gd name="T1" fmla="*/ 3 h 5"/>
                <a:gd name="T2" fmla="*/ 4 w 4"/>
                <a:gd name="T3" fmla="*/ 3 h 5"/>
                <a:gd name="T4" fmla="*/ 4 w 4"/>
                <a:gd name="T5" fmla="*/ 5 h 5"/>
                <a:gd name="T6" fmla="*/ 3 w 4"/>
                <a:gd name="T7" fmla="*/ 5 h 5"/>
                <a:gd name="T8" fmla="*/ 2 w 4"/>
                <a:gd name="T9" fmla="*/ 5 h 5"/>
                <a:gd name="T10" fmla="*/ 1 w 4"/>
                <a:gd name="T11" fmla="*/ 4 h 5"/>
                <a:gd name="T12" fmla="*/ 0 w 4"/>
                <a:gd name="T13" fmla="*/ 3 h 5"/>
                <a:gd name="T14" fmla="*/ 2 w 4"/>
                <a:gd name="T15" fmla="*/ 1 h 5"/>
                <a:gd name="T16" fmla="*/ 4 w 4"/>
                <a:gd name="T17" fmla="*/ 0 h 5"/>
                <a:gd name="T18" fmla="*/ 4 w 4"/>
                <a:gd name="T1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3"/>
                  </a:moveTo>
                  <a:cubicBezTo>
                    <a:pt x="4" y="3"/>
                    <a:pt x="4" y="3"/>
                    <a:pt x="4" y="3"/>
                  </a:cubicBezTo>
                  <a:cubicBezTo>
                    <a:pt x="4" y="4"/>
                    <a:pt x="4" y="4"/>
                    <a:pt x="4" y="5"/>
                  </a:cubicBezTo>
                  <a:cubicBezTo>
                    <a:pt x="4" y="5"/>
                    <a:pt x="3" y="5"/>
                    <a:pt x="3" y="5"/>
                  </a:cubicBezTo>
                  <a:cubicBezTo>
                    <a:pt x="3" y="5"/>
                    <a:pt x="3" y="5"/>
                    <a:pt x="2" y="5"/>
                  </a:cubicBezTo>
                  <a:cubicBezTo>
                    <a:pt x="2" y="5"/>
                    <a:pt x="1" y="4"/>
                    <a:pt x="1" y="4"/>
                  </a:cubicBezTo>
                  <a:cubicBezTo>
                    <a:pt x="1" y="4"/>
                    <a:pt x="1" y="3"/>
                    <a:pt x="0" y="3"/>
                  </a:cubicBezTo>
                  <a:cubicBezTo>
                    <a:pt x="1" y="2"/>
                    <a:pt x="1" y="2"/>
                    <a:pt x="2" y="1"/>
                  </a:cubicBezTo>
                  <a:cubicBezTo>
                    <a:pt x="2" y="1"/>
                    <a:pt x="3" y="0"/>
                    <a:pt x="4" y="0"/>
                  </a:cubicBezTo>
                  <a:cubicBezTo>
                    <a:pt x="4" y="2"/>
                    <a:pt x="4"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6" name="椭圆 31"/>
          <p:cNvSpPr/>
          <p:nvPr/>
        </p:nvSpPr>
        <p:spPr>
          <a:xfrm rot="16200000">
            <a:off x="6560146" y="1390018"/>
            <a:ext cx="2862299" cy="546805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bg1"/>
              </a:solidFill>
              <a:latin typeface="方正静蕾简体" panose="02000000000000000000" pitchFamily="2" charset="-122"/>
              <a:ea typeface="方正静蕾简体" panose="02000000000000000000" pitchFamily="2" charset="-122"/>
            </a:endParaRPr>
          </a:p>
        </p:txBody>
      </p:sp>
      <p:sp>
        <p:nvSpPr>
          <p:cNvPr id="177" name="文本框 176"/>
          <p:cNvSpPr txBox="1"/>
          <p:nvPr/>
        </p:nvSpPr>
        <p:spPr>
          <a:xfrm>
            <a:off x="5554419" y="3580111"/>
            <a:ext cx="4902501" cy="132343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solidFill>
              </a:rPr>
              <a:t>请在这里输入文字请在这里输入文字请在这里输入文字请在这里输入文字请在这里输入文字请在这里输入文字请在这里输入请在这里输入文字请在这里输入文字请在这里输入请在这里输入文字请在这里输入</a:t>
            </a:r>
          </a:p>
        </p:txBody>
      </p:sp>
      <p:sp>
        <p:nvSpPr>
          <p:cNvPr id="178" name="文本框 177"/>
          <p:cNvSpPr txBox="1"/>
          <p:nvPr/>
        </p:nvSpPr>
        <p:spPr>
          <a:xfrm>
            <a:off x="5503675" y="3000817"/>
            <a:ext cx="2052165" cy="584775"/>
          </a:xfrm>
          <a:prstGeom prst="rect">
            <a:avLst/>
          </a:prstGeom>
          <a:noFill/>
        </p:spPr>
        <p:txBody>
          <a:bodyPr wrap="none" rtlCol="0">
            <a:spAutoFit/>
          </a:bodyPr>
          <a:lstStyle/>
          <a:p>
            <a:r>
              <a:rPr lang="zh-CN" altLang="en-US" sz="3200" b="1" spc="-300" dirty="0">
                <a:latin typeface="方正静蕾简体" panose="02000000000000000000" pitchFamily="2" charset="-122"/>
                <a:ea typeface="方正静蕾简体" panose="02000000000000000000" pitchFamily="2" charset="-122"/>
              </a:rPr>
              <a:t>添加小标题</a:t>
            </a:r>
          </a:p>
        </p:txBody>
      </p:sp>
      <p:pic>
        <p:nvPicPr>
          <p:cNvPr id="179" name="图片 178"/>
          <p:cNvPicPr>
            <a:picLocks noChangeAspect="1"/>
          </p:cNvPicPr>
          <p:nvPr/>
        </p:nvPicPr>
        <p:blipFill>
          <a:blip r:embed="rId4"/>
          <a:stretch>
            <a:fillRect/>
          </a:stretch>
        </p:blipFill>
        <p:spPr>
          <a:xfrm rot="2448184">
            <a:off x="10767740" y="3489837"/>
            <a:ext cx="715386" cy="10123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465046" y="204604"/>
            <a:ext cx="11261908" cy="1283002"/>
          </a:xfrm>
          <a:prstGeom prst="rect">
            <a:avLst/>
          </a:prstGeom>
        </p:spPr>
      </p:pic>
      <p:sp>
        <p:nvSpPr>
          <p:cNvPr id="8" name="文本框 7"/>
          <p:cNvSpPr txBox="1"/>
          <p:nvPr/>
        </p:nvSpPr>
        <p:spPr>
          <a:xfrm>
            <a:off x="1893017" y="390829"/>
            <a:ext cx="3538792" cy="707886"/>
          </a:xfrm>
          <a:prstGeom prst="rect">
            <a:avLst/>
          </a:prstGeom>
          <a:noFill/>
        </p:spPr>
        <p:txBody>
          <a:bodyPr wrap="square" rtlCol="0">
            <a:spAutoFit/>
          </a:bodyPr>
          <a:lstStyle/>
          <a:p>
            <a:r>
              <a:rPr lang="zh-CN" altLang="en-US" sz="4000" b="1" dirty="0">
                <a:latin typeface="方正静蕾简体" panose="02000000000000000000" pitchFamily="2" charset="-122"/>
                <a:ea typeface="方正静蕾简体" panose="02000000000000000000" pitchFamily="2" charset="-122"/>
              </a:rPr>
              <a:t>这里是小标题</a:t>
            </a:r>
          </a:p>
        </p:txBody>
      </p:sp>
      <p:pic>
        <p:nvPicPr>
          <p:cNvPr id="20" name="图片 19"/>
          <p:cNvPicPr>
            <a:picLocks noChangeAspect="1"/>
          </p:cNvPicPr>
          <p:nvPr/>
        </p:nvPicPr>
        <p:blipFill>
          <a:blip r:embed="rId3"/>
          <a:stretch>
            <a:fillRect/>
          </a:stretch>
        </p:blipFill>
        <p:spPr>
          <a:xfrm>
            <a:off x="1357400" y="2425176"/>
            <a:ext cx="8563953" cy="2786913"/>
          </a:xfrm>
          <a:prstGeom prst="rect">
            <a:avLst/>
          </a:prstGeom>
        </p:spPr>
      </p:pic>
      <p:sp>
        <p:nvSpPr>
          <p:cNvPr id="66" name="任意多边形 65"/>
          <p:cNvSpPr/>
          <p:nvPr/>
        </p:nvSpPr>
        <p:spPr>
          <a:xfrm rot="20434167">
            <a:off x="4047548" y="2839473"/>
            <a:ext cx="1848730" cy="2022651"/>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 name="connsiteX0-1" fmla="*/ 1517526 w 1954966"/>
              <a:gd name="connsiteY0-2" fmla="*/ 523716 h 2116969"/>
              <a:gd name="connsiteX1-3" fmla="*/ 1837300 w 1954966"/>
              <a:gd name="connsiteY1-4" fmla="*/ 427342 h 2116969"/>
              <a:gd name="connsiteX2-5" fmla="*/ 1954966 w 1954966"/>
              <a:gd name="connsiteY2-6" fmla="*/ 631144 h 2116969"/>
              <a:gd name="connsiteX3-7" fmla="*/ 1711616 w 1954966"/>
              <a:gd name="connsiteY3-8" fmla="*/ 859890 h 2116969"/>
              <a:gd name="connsiteX4-9" fmla="*/ 1711616 w 1954966"/>
              <a:gd name="connsiteY4-10" fmla="*/ 1257080 h 2116969"/>
              <a:gd name="connsiteX5-11" fmla="*/ 1954966 w 1954966"/>
              <a:gd name="connsiteY5-12" fmla="*/ 1485826 h 2116969"/>
              <a:gd name="connsiteX6-13" fmla="*/ 1837300 w 1954966"/>
              <a:gd name="connsiteY6-14" fmla="*/ 1689628 h 2116969"/>
              <a:gd name="connsiteX7-15" fmla="*/ 1517526 w 1954966"/>
              <a:gd name="connsiteY7-16" fmla="*/ 1593254 h 2116969"/>
              <a:gd name="connsiteX8-17" fmla="*/ 1173549 w 1954966"/>
              <a:gd name="connsiteY8-18" fmla="*/ 1791849 h 2116969"/>
              <a:gd name="connsiteX9-19" fmla="*/ 1097124 w 1954966"/>
              <a:gd name="connsiteY9-20" fmla="*/ 2116969 h 2116969"/>
              <a:gd name="connsiteX10-21" fmla="*/ 861794 w 1954966"/>
              <a:gd name="connsiteY10-22" fmla="*/ 2116969 h 2116969"/>
              <a:gd name="connsiteX11-23" fmla="*/ 785369 w 1954966"/>
              <a:gd name="connsiteY11-24" fmla="*/ 1791849 h 2116969"/>
              <a:gd name="connsiteX12-25" fmla="*/ 441392 w 1954966"/>
              <a:gd name="connsiteY12-26" fmla="*/ 1593254 h 2116969"/>
              <a:gd name="connsiteX13-27" fmla="*/ 121618 w 1954966"/>
              <a:gd name="connsiteY13-28" fmla="*/ 1689628 h 2116969"/>
              <a:gd name="connsiteX14-29" fmla="*/ 3952 w 1954966"/>
              <a:gd name="connsiteY14-30" fmla="*/ 1485826 h 2116969"/>
              <a:gd name="connsiteX15-31" fmla="*/ 247302 w 1954966"/>
              <a:gd name="connsiteY15-32" fmla="*/ 1257080 h 2116969"/>
              <a:gd name="connsiteX16-33" fmla="*/ 247302 w 1954966"/>
              <a:gd name="connsiteY16-34" fmla="*/ 859890 h 2116969"/>
              <a:gd name="connsiteX17-35" fmla="*/ 3952 w 1954966"/>
              <a:gd name="connsiteY17-36" fmla="*/ 631144 h 2116969"/>
              <a:gd name="connsiteX18-37" fmla="*/ 121618 w 1954966"/>
              <a:gd name="connsiteY18-38" fmla="*/ 427342 h 2116969"/>
              <a:gd name="connsiteX19-39" fmla="*/ 441392 w 1954966"/>
              <a:gd name="connsiteY19-40" fmla="*/ 523716 h 2116969"/>
              <a:gd name="connsiteX20-41" fmla="*/ 785369 w 1954966"/>
              <a:gd name="connsiteY20-42" fmla="*/ 325121 h 2116969"/>
              <a:gd name="connsiteX21-43" fmla="*/ 861794 w 1954966"/>
              <a:gd name="connsiteY21-44" fmla="*/ 1 h 2116969"/>
              <a:gd name="connsiteX22-45" fmla="*/ 1097124 w 1954966"/>
              <a:gd name="connsiteY22-46" fmla="*/ 1 h 2116969"/>
              <a:gd name="connsiteX23-47" fmla="*/ 1173549 w 1954966"/>
              <a:gd name="connsiteY23-48" fmla="*/ 325121 h 2116969"/>
              <a:gd name="connsiteX24-49" fmla="*/ 1517526 w 1954966"/>
              <a:gd name="connsiteY24-50" fmla="*/ 523716 h 2116969"/>
              <a:gd name="connsiteX0-51" fmla="*/ 1539857 w 1977297"/>
              <a:gd name="connsiteY0-52" fmla="*/ 523714 h 2116967"/>
              <a:gd name="connsiteX1-53" fmla="*/ 1859631 w 1977297"/>
              <a:gd name="connsiteY1-54" fmla="*/ 427340 h 2116967"/>
              <a:gd name="connsiteX2-55" fmla="*/ 1977297 w 1977297"/>
              <a:gd name="connsiteY2-56" fmla="*/ 631142 h 2116967"/>
              <a:gd name="connsiteX3-57" fmla="*/ 1733947 w 1977297"/>
              <a:gd name="connsiteY3-58" fmla="*/ 859888 h 2116967"/>
              <a:gd name="connsiteX4-59" fmla="*/ 1733947 w 1977297"/>
              <a:gd name="connsiteY4-60" fmla="*/ 1257078 h 2116967"/>
              <a:gd name="connsiteX5-61" fmla="*/ 1977297 w 1977297"/>
              <a:gd name="connsiteY5-62" fmla="*/ 1485824 h 2116967"/>
              <a:gd name="connsiteX6-63" fmla="*/ 1859631 w 1977297"/>
              <a:gd name="connsiteY6-64" fmla="*/ 1689626 h 2116967"/>
              <a:gd name="connsiteX7-65" fmla="*/ 1539857 w 1977297"/>
              <a:gd name="connsiteY7-66" fmla="*/ 1593252 h 2116967"/>
              <a:gd name="connsiteX8-67" fmla="*/ 1195880 w 1977297"/>
              <a:gd name="connsiteY8-68" fmla="*/ 1791847 h 2116967"/>
              <a:gd name="connsiteX9-69" fmla="*/ 1119455 w 1977297"/>
              <a:gd name="connsiteY9-70" fmla="*/ 2116967 h 2116967"/>
              <a:gd name="connsiteX10-71" fmla="*/ 884125 w 1977297"/>
              <a:gd name="connsiteY10-72" fmla="*/ 2116967 h 2116967"/>
              <a:gd name="connsiteX11-73" fmla="*/ 807700 w 1977297"/>
              <a:gd name="connsiteY11-74" fmla="*/ 1791847 h 2116967"/>
              <a:gd name="connsiteX12-75" fmla="*/ 463723 w 1977297"/>
              <a:gd name="connsiteY12-76" fmla="*/ 1593252 h 2116967"/>
              <a:gd name="connsiteX13-77" fmla="*/ 143949 w 1977297"/>
              <a:gd name="connsiteY13-78" fmla="*/ 1689626 h 2116967"/>
              <a:gd name="connsiteX14-79" fmla="*/ 26283 w 1977297"/>
              <a:gd name="connsiteY14-80" fmla="*/ 1485824 h 2116967"/>
              <a:gd name="connsiteX15-81" fmla="*/ 269633 w 1977297"/>
              <a:gd name="connsiteY15-82" fmla="*/ 1257078 h 2116967"/>
              <a:gd name="connsiteX16-83" fmla="*/ 269633 w 1977297"/>
              <a:gd name="connsiteY16-84" fmla="*/ 859888 h 2116967"/>
              <a:gd name="connsiteX17-85" fmla="*/ 26283 w 1977297"/>
              <a:gd name="connsiteY17-86" fmla="*/ 631142 h 2116967"/>
              <a:gd name="connsiteX18-87" fmla="*/ 143949 w 1977297"/>
              <a:gd name="connsiteY18-88" fmla="*/ 427340 h 2116967"/>
              <a:gd name="connsiteX19-89" fmla="*/ 463723 w 1977297"/>
              <a:gd name="connsiteY19-90" fmla="*/ 523714 h 2116967"/>
              <a:gd name="connsiteX20-91" fmla="*/ 807700 w 1977297"/>
              <a:gd name="connsiteY20-92" fmla="*/ 325119 h 2116967"/>
              <a:gd name="connsiteX21-93" fmla="*/ 884125 w 1977297"/>
              <a:gd name="connsiteY21-94" fmla="*/ -1 h 2116967"/>
              <a:gd name="connsiteX22-95" fmla="*/ 1119455 w 1977297"/>
              <a:gd name="connsiteY22-96" fmla="*/ -1 h 2116967"/>
              <a:gd name="connsiteX23-97" fmla="*/ 1195880 w 1977297"/>
              <a:gd name="connsiteY23-98" fmla="*/ 325119 h 2116967"/>
              <a:gd name="connsiteX24-99" fmla="*/ 1539857 w 1977297"/>
              <a:gd name="connsiteY24-100" fmla="*/ 523714 h 2116967"/>
              <a:gd name="connsiteX0-101" fmla="*/ 1539859 w 1977299"/>
              <a:gd name="connsiteY0-102" fmla="*/ 523716 h 2116969"/>
              <a:gd name="connsiteX1-103" fmla="*/ 1859633 w 1977299"/>
              <a:gd name="connsiteY1-104" fmla="*/ 427342 h 2116969"/>
              <a:gd name="connsiteX2-105" fmla="*/ 1977299 w 1977299"/>
              <a:gd name="connsiteY2-106" fmla="*/ 631144 h 2116969"/>
              <a:gd name="connsiteX3-107" fmla="*/ 1733949 w 1977299"/>
              <a:gd name="connsiteY3-108" fmla="*/ 859890 h 2116969"/>
              <a:gd name="connsiteX4-109" fmla="*/ 1733949 w 1977299"/>
              <a:gd name="connsiteY4-110" fmla="*/ 1257080 h 2116969"/>
              <a:gd name="connsiteX5-111" fmla="*/ 1977299 w 1977299"/>
              <a:gd name="connsiteY5-112" fmla="*/ 1485826 h 2116969"/>
              <a:gd name="connsiteX6-113" fmla="*/ 1859633 w 1977299"/>
              <a:gd name="connsiteY6-114" fmla="*/ 1689628 h 2116969"/>
              <a:gd name="connsiteX7-115" fmla="*/ 1539859 w 1977299"/>
              <a:gd name="connsiteY7-116" fmla="*/ 1593254 h 2116969"/>
              <a:gd name="connsiteX8-117" fmla="*/ 1195882 w 1977299"/>
              <a:gd name="connsiteY8-118" fmla="*/ 1791849 h 2116969"/>
              <a:gd name="connsiteX9-119" fmla="*/ 1119457 w 1977299"/>
              <a:gd name="connsiteY9-120" fmla="*/ 2116969 h 2116969"/>
              <a:gd name="connsiteX10-121" fmla="*/ 884127 w 1977299"/>
              <a:gd name="connsiteY10-122" fmla="*/ 2116969 h 2116969"/>
              <a:gd name="connsiteX11-123" fmla="*/ 807702 w 1977299"/>
              <a:gd name="connsiteY11-124" fmla="*/ 1791849 h 2116969"/>
              <a:gd name="connsiteX12-125" fmla="*/ 463725 w 1977299"/>
              <a:gd name="connsiteY12-126" fmla="*/ 1593254 h 2116969"/>
              <a:gd name="connsiteX13-127" fmla="*/ 143951 w 1977299"/>
              <a:gd name="connsiteY13-128" fmla="*/ 1689628 h 2116969"/>
              <a:gd name="connsiteX14-129" fmla="*/ 26285 w 1977299"/>
              <a:gd name="connsiteY14-130" fmla="*/ 1485826 h 2116969"/>
              <a:gd name="connsiteX15-131" fmla="*/ 269635 w 1977299"/>
              <a:gd name="connsiteY15-132" fmla="*/ 1257080 h 2116969"/>
              <a:gd name="connsiteX16-133" fmla="*/ 269635 w 1977299"/>
              <a:gd name="connsiteY16-134" fmla="*/ 859890 h 2116969"/>
              <a:gd name="connsiteX17-135" fmla="*/ 26285 w 1977299"/>
              <a:gd name="connsiteY17-136" fmla="*/ 631144 h 2116969"/>
              <a:gd name="connsiteX18-137" fmla="*/ 143951 w 1977299"/>
              <a:gd name="connsiteY18-138" fmla="*/ 427342 h 2116969"/>
              <a:gd name="connsiteX19-139" fmla="*/ 463725 w 1977299"/>
              <a:gd name="connsiteY19-140" fmla="*/ 523716 h 2116969"/>
              <a:gd name="connsiteX20-141" fmla="*/ 807702 w 1977299"/>
              <a:gd name="connsiteY20-142" fmla="*/ 325121 h 2116969"/>
              <a:gd name="connsiteX21-143" fmla="*/ 884127 w 1977299"/>
              <a:gd name="connsiteY21-144" fmla="*/ 1 h 2116969"/>
              <a:gd name="connsiteX22-145" fmla="*/ 1119457 w 1977299"/>
              <a:gd name="connsiteY22-146" fmla="*/ 1 h 2116969"/>
              <a:gd name="connsiteX23-147" fmla="*/ 1195882 w 1977299"/>
              <a:gd name="connsiteY23-148" fmla="*/ 325121 h 2116969"/>
              <a:gd name="connsiteX24-149" fmla="*/ 1539859 w 1977299"/>
              <a:gd name="connsiteY24-150" fmla="*/ 523716 h 2116969"/>
              <a:gd name="connsiteX0-151" fmla="*/ 1539859 w 1977299"/>
              <a:gd name="connsiteY0-152" fmla="*/ 523714 h 2116967"/>
              <a:gd name="connsiteX1-153" fmla="*/ 1859633 w 1977299"/>
              <a:gd name="connsiteY1-154" fmla="*/ 427340 h 2116967"/>
              <a:gd name="connsiteX2-155" fmla="*/ 1977299 w 1977299"/>
              <a:gd name="connsiteY2-156" fmla="*/ 631142 h 2116967"/>
              <a:gd name="connsiteX3-157" fmla="*/ 1733949 w 1977299"/>
              <a:gd name="connsiteY3-158" fmla="*/ 859888 h 2116967"/>
              <a:gd name="connsiteX4-159" fmla="*/ 1733949 w 1977299"/>
              <a:gd name="connsiteY4-160" fmla="*/ 1257078 h 2116967"/>
              <a:gd name="connsiteX5-161" fmla="*/ 1977299 w 1977299"/>
              <a:gd name="connsiteY5-162" fmla="*/ 1485824 h 2116967"/>
              <a:gd name="connsiteX6-163" fmla="*/ 1859633 w 1977299"/>
              <a:gd name="connsiteY6-164" fmla="*/ 1689626 h 2116967"/>
              <a:gd name="connsiteX7-165" fmla="*/ 1539859 w 1977299"/>
              <a:gd name="connsiteY7-166" fmla="*/ 1593252 h 2116967"/>
              <a:gd name="connsiteX8-167" fmla="*/ 1195882 w 1977299"/>
              <a:gd name="connsiteY8-168" fmla="*/ 1791847 h 2116967"/>
              <a:gd name="connsiteX9-169" fmla="*/ 1119457 w 1977299"/>
              <a:gd name="connsiteY9-170" fmla="*/ 2116967 h 2116967"/>
              <a:gd name="connsiteX10-171" fmla="*/ 884127 w 1977299"/>
              <a:gd name="connsiteY10-172" fmla="*/ 2116967 h 2116967"/>
              <a:gd name="connsiteX11-173" fmla="*/ 807702 w 1977299"/>
              <a:gd name="connsiteY11-174" fmla="*/ 1791847 h 2116967"/>
              <a:gd name="connsiteX12-175" fmla="*/ 463725 w 1977299"/>
              <a:gd name="connsiteY12-176" fmla="*/ 1593252 h 2116967"/>
              <a:gd name="connsiteX13-177" fmla="*/ 143951 w 1977299"/>
              <a:gd name="connsiteY13-178" fmla="*/ 1689626 h 2116967"/>
              <a:gd name="connsiteX14-179" fmla="*/ 26285 w 1977299"/>
              <a:gd name="connsiteY14-180" fmla="*/ 1485824 h 2116967"/>
              <a:gd name="connsiteX15-181" fmla="*/ 269635 w 1977299"/>
              <a:gd name="connsiteY15-182" fmla="*/ 1257078 h 2116967"/>
              <a:gd name="connsiteX16-183" fmla="*/ 269635 w 1977299"/>
              <a:gd name="connsiteY16-184" fmla="*/ 859888 h 2116967"/>
              <a:gd name="connsiteX17-185" fmla="*/ 26285 w 1977299"/>
              <a:gd name="connsiteY17-186" fmla="*/ 631142 h 2116967"/>
              <a:gd name="connsiteX18-187" fmla="*/ 143951 w 1977299"/>
              <a:gd name="connsiteY18-188" fmla="*/ 427340 h 2116967"/>
              <a:gd name="connsiteX19-189" fmla="*/ 463725 w 1977299"/>
              <a:gd name="connsiteY19-190" fmla="*/ 523714 h 2116967"/>
              <a:gd name="connsiteX20-191" fmla="*/ 807702 w 1977299"/>
              <a:gd name="connsiteY20-192" fmla="*/ 325119 h 2116967"/>
              <a:gd name="connsiteX21-193" fmla="*/ 884127 w 1977299"/>
              <a:gd name="connsiteY21-194" fmla="*/ -1 h 2116967"/>
              <a:gd name="connsiteX22-195" fmla="*/ 1119457 w 1977299"/>
              <a:gd name="connsiteY22-196" fmla="*/ -1 h 2116967"/>
              <a:gd name="connsiteX23-197" fmla="*/ 1195882 w 1977299"/>
              <a:gd name="connsiteY23-198" fmla="*/ 325119 h 2116967"/>
              <a:gd name="connsiteX24-199" fmla="*/ 1539859 w 1977299"/>
              <a:gd name="connsiteY24-200" fmla="*/ 523714 h 2116967"/>
              <a:gd name="connsiteX0-201" fmla="*/ 1539859 w 1977299"/>
              <a:gd name="connsiteY0-202" fmla="*/ 523716 h 2157608"/>
              <a:gd name="connsiteX1-203" fmla="*/ 1859633 w 1977299"/>
              <a:gd name="connsiteY1-204" fmla="*/ 427342 h 2157608"/>
              <a:gd name="connsiteX2-205" fmla="*/ 1977299 w 1977299"/>
              <a:gd name="connsiteY2-206" fmla="*/ 631144 h 2157608"/>
              <a:gd name="connsiteX3-207" fmla="*/ 1733949 w 1977299"/>
              <a:gd name="connsiteY3-208" fmla="*/ 859890 h 2157608"/>
              <a:gd name="connsiteX4-209" fmla="*/ 1733949 w 1977299"/>
              <a:gd name="connsiteY4-210" fmla="*/ 1257080 h 2157608"/>
              <a:gd name="connsiteX5-211" fmla="*/ 1977299 w 1977299"/>
              <a:gd name="connsiteY5-212" fmla="*/ 1485826 h 2157608"/>
              <a:gd name="connsiteX6-213" fmla="*/ 1859633 w 1977299"/>
              <a:gd name="connsiteY6-214" fmla="*/ 1689628 h 2157608"/>
              <a:gd name="connsiteX7-215" fmla="*/ 1539859 w 1977299"/>
              <a:gd name="connsiteY7-216" fmla="*/ 1593254 h 2157608"/>
              <a:gd name="connsiteX8-217" fmla="*/ 1195882 w 1977299"/>
              <a:gd name="connsiteY8-218" fmla="*/ 1791849 h 2157608"/>
              <a:gd name="connsiteX9-219" fmla="*/ 1119457 w 1977299"/>
              <a:gd name="connsiteY9-220" fmla="*/ 2116969 h 2157608"/>
              <a:gd name="connsiteX10-221" fmla="*/ 884127 w 1977299"/>
              <a:gd name="connsiteY10-222" fmla="*/ 2116969 h 2157608"/>
              <a:gd name="connsiteX11-223" fmla="*/ 807702 w 1977299"/>
              <a:gd name="connsiteY11-224" fmla="*/ 1791849 h 2157608"/>
              <a:gd name="connsiteX12-225" fmla="*/ 463725 w 1977299"/>
              <a:gd name="connsiteY12-226" fmla="*/ 1593254 h 2157608"/>
              <a:gd name="connsiteX13-227" fmla="*/ 143951 w 1977299"/>
              <a:gd name="connsiteY13-228" fmla="*/ 1689628 h 2157608"/>
              <a:gd name="connsiteX14-229" fmla="*/ 26285 w 1977299"/>
              <a:gd name="connsiteY14-230" fmla="*/ 1485826 h 2157608"/>
              <a:gd name="connsiteX15-231" fmla="*/ 269635 w 1977299"/>
              <a:gd name="connsiteY15-232" fmla="*/ 1257080 h 2157608"/>
              <a:gd name="connsiteX16-233" fmla="*/ 269635 w 1977299"/>
              <a:gd name="connsiteY16-234" fmla="*/ 859890 h 2157608"/>
              <a:gd name="connsiteX17-235" fmla="*/ 26285 w 1977299"/>
              <a:gd name="connsiteY17-236" fmla="*/ 631144 h 2157608"/>
              <a:gd name="connsiteX18-237" fmla="*/ 143951 w 1977299"/>
              <a:gd name="connsiteY18-238" fmla="*/ 427342 h 2157608"/>
              <a:gd name="connsiteX19-239" fmla="*/ 463725 w 1977299"/>
              <a:gd name="connsiteY19-240" fmla="*/ 523716 h 2157608"/>
              <a:gd name="connsiteX20-241" fmla="*/ 807702 w 1977299"/>
              <a:gd name="connsiteY20-242" fmla="*/ 325121 h 2157608"/>
              <a:gd name="connsiteX21-243" fmla="*/ 884127 w 1977299"/>
              <a:gd name="connsiteY21-244" fmla="*/ 1 h 2157608"/>
              <a:gd name="connsiteX22-245" fmla="*/ 1119457 w 1977299"/>
              <a:gd name="connsiteY22-246" fmla="*/ 1 h 2157608"/>
              <a:gd name="connsiteX23-247" fmla="*/ 1195882 w 1977299"/>
              <a:gd name="connsiteY23-248" fmla="*/ 325121 h 2157608"/>
              <a:gd name="connsiteX24-249" fmla="*/ 1539859 w 1977299"/>
              <a:gd name="connsiteY24-250" fmla="*/ 523716 h 2157608"/>
              <a:gd name="connsiteX0-251" fmla="*/ 1539859 w 1977299"/>
              <a:gd name="connsiteY0-252" fmla="*/ 523714 h 2179536"/>
              <a:gd name="connsiteX1-253" fmla="*/ 1859633 w 1977299"/>
              <a:gd name="connsiteY1-254" fmla="*/ 427340 h 2179536"/>
              <a:gd name="connsiteX2-255" fmla="*/ 1977299 w 1977299"/>
              <a:gd name="connsiteY2-256" fmla="*/ 631142 h 2179536"/>
              <a:gd name="connsiteX3-257" fmla="*/ 1733949 w 1977299"/>
              <a:gd name="connsiteY3-258" fmla="*/ 859888 h 2179536"/>
              <a:gd name="connsiteX4-259" fmla="*/ 1733949 w 1977299"/>
              <a:gd name="connsiteY4-260" fmla="*/ 1257078 h 2179536"/>
              <a:gd name="connsiteX5-261" fmla="*/ 1977299 w 1977299"/>
              <a:gd name="connsiteY5-262" fmla="*/ 1485824 h 2179536"/>
              <a:gd name="connsiteX6-263" fmla="*/ 1859633 w 1977299"/>
              <a:gd name="connsiteY6-264" fmla="*/ 1689626 h 2179536"/>
              <a:gd name="connsiteX7-265" fmla="*/ 1539859 w 1977299"/>
              <a:gd name="connsiteY7-266" fmla="*/ 1593252 h 2179536"/>
              <a:gd name="connsiteX8-267" fmla="*/ 1195882 w 1977299"/>
              <a:gd name="connsiteY8-268" fmla="*/ 1791847 h 2179536"/>
              <a:gd name="connsiteX9-269" fmla="*/ 1119457 w 1977299"/>
              <a:gd name="connsiteY9-270" fmla="*/ 2116967 h 2179536"/>
              <a:gd name="connsiteX10-271" fmla="*/ 884127 w 1977299"/>
              <a:gd name="connsiteY10-272" fmla="*/ 2116967 h 2179536"/>
              <a:gd name="connsiteX11-273" fmla="*/ 807702 w 1977299"/>
              <a:gd name="connsiteY11-274" fmla="*/ 1791847 h 2179536"/>
              <a:gd name="connsiteX12-275" fmla="*/ 463725 w 1977299"/>
              <a:gd name="connsiteY12-276" fmla="*/ 1593252 h 2179536"/>
              <a:gd name="connsiteX13-277" fmla="*/ 143951 w 1977299"/>
              <a:gd name="connsiteY13-278" fmla="*/ 1689626 h 2179536"/>
              <a:gd name="connsiteX14-279" fmla="*/ 26285 w 1977299"/>
              <a:gd name="connsiteY14-280" fmla="*/ 1485824 h 2179536"/>
              <a:gd name="connsiteX15-281" fmla="*/ 269635 w 1977299"/>
              <a:gd name="connsiteY15-282" fmla="*/ 1257078 h 2179536"/>
              <a:gd name="connsiteX16-283" fmla="*/ 269635 w 1977299"/>
              <a:gd name="connsiteY16-284" fmla="*/ 859888 h 2179536"/>
              <a:gd name="connsiteX17-285" fmla="*/ 26285 w 1977299"/>
              <a:gd name="connsiteY17-286" fmla="*/ 631142 h 2179536"/>
              <a:gd name="connsiteX18-287" fmla="*/ 143951 w 1977299"/>
              <a:gd name="connsiteY18-288" fmla="*/ 427340 h 2179536"/>
              <a:gd name="connsiteX19-289" fmla="*/ 463725 w 1977299"/>
              <a:gd name="connsiteY19-290" fmla="*/ 523714 h 2179536"/>
              <a:gd name="connsiteX20-291" fmla="*/ 807702 w 1977299"/>
              <a:gd name="connsiteY20-292" fmla="*/ 325119 h 2179536"/>
              <a:gd name="connsiteX21-293" fmla="*/ 884127 w 1977299"/>
              <a:gd name="connsiteY21-294" fmla="*/ -1 h 2179536"/>
              <a:gd name="connsiteX22-295" fmla="*/ 1119457 w 1977299"/>
              <a:gd name="connsiteY22-296" fmla="*/ -1 h 2179536"/>
              <a:gd name="connsiteX23-297" fmla="*/ 1195882 w 1977299"/>
              <a:gd name="connsiteY23-298" fmla="*/ 325119 h 2179536"/>
              <a:gd name="connsiteX24-299" fmla="*/ 1539859 w 1977299"/>
              <a:gd name="connsiteY24-300" fmla="*/ 523714 h 2179536"/>
              <a:gd name="connsiteX0-301" fmla="*/ 1539859 w 1981249"/>
              <a:gd name="connsiteY0-302" fmla="*/ 523716 h 2179538"/>
              <a:gd name="connsiteX1-303" fmla="*/ 1859633 w 1981249"/>
              <a:gd name="connsiteY1-304" fmla="*/ 427342 h 2179538"/>
              <a:gd name="connsiteX2-305" fmla="*/ 1977299 w 1981249"/>
              <a:gd name="connsiteY2-306" fmla="*/ 631144 h 2179538"/>
              <a:gd name="connsiteX3-307" fmla="*/ 1733949 w 1981249"/>
              <a:gd name="connsiteY3-308" fmla="*/ 859890 h 2179538"/>
              <a:gd name="connsiteX4-309" fmla="*/ 1733949 w 1981249"/>
              <a:gd name="connsiteY4-310" fmla="*/ 1257080 h 2179538"/>
              <a:gd name="connsiteX5-311" fmla="*/ 1977299 w 1981249"/>
              <a:gd name="connsiteY5-312" fmla="*/ 1485826 h 2179538"/>
              <a:gd name="connsiteX6-313" fmla="*/ 1859633 w 1981249"/>
              <a:gd name="connsiteY6-314" fmla="*/ 1689628 h 2179538"/>
              <a:gd name="connsiteX7-315" fmla="*/ 1539859 w 1981249"/>
              <a:gd name="connsiteY7-316" fmla="*/ 1593254 h 2179538"/>
              <a:gd name="connsiteX8-317" fmla="*/ 1195882 w 1981249"/>
              <a:gd name="connsiteY8-318" fmla="*/ 1791849 h 2179538"/>
              <a:gd name="connsiteX9-319" fmla="*/ 1119457 w 1981249"/>
              <a:gd name="connsiteY9-320" fmla="*/ 2116969 h 2179538"/>
              <a:gd name="connsiteX10-321" fmla="*/ 884127 w 1981249"/>
              <a:gd name="connsiteY10-322" fmla="*/ 2116969 h 2179538"/>
              <a:gd name="connsiteX11-323" fmla="*/ 807702 w 1981249"/>
              <a:gd name="connsiteY11-324" fmla="*/ 1791849 h 2179538"/>
              <a:gd name="connsiteX12-325" fmla="*/ 463725 w 1981249"/>
              <a:gd name="connsiteY12-326" fmla="*/ 1593254 h 2179538"/>
              <a:gd name="connsiteX13-327" fmla="*/ 143951 w 1981249"/>
              <a:gd name="connsiteY13-328" fmla="*/ 1689628 h 2179538"/>
              <a:gd name="connsiteX14-329" fmla="*/ 26285 w 1981249"/>
              <a:gd name="connsiteY14-330" fmla="*/ 1485826 h 2179538"/>
              <a:gd name="connsiteX15-331" fmla="*/ 269635 w 1981249"/>
              <a:gd name="connsiteY15-332" fmla="*/ 1257080 h 2179538"/>
              <a:gd name="connsiteX16-333" fmla="*/ 269635 w 1981249"/>
              <a:gd name="connsiteY16-334" fmla="*/ 859890 h 2179538"/>
              <a:gd name="connsiteX17-335" fmla="*/ 26285 w 1981249"/>
              <a:gd name="connsiteY17-336" fmla="*/ 631144 h 2179538"/>
              <a:gd name="connsiteX18-337" fmla="*/ 143951 w 1981249"/>
              <a:gd name="connsiteY18-338" fmla="*/ 427342 h 2179538"/>
              <a:gd name="connsiteX19-339" fmla="*/ 463725 w 1981249"/>
              <a:gd name="connsiteY19-340" fmla="*/ 523716 h 2179538"/>
              <a:gd name="connsiteX20-341" fmla="*/ 807702 w 1981249"/>
              <a:gd name="connsiteY20-342" fmla="*/ 325121 h 2179538"/>
              <a:gd name="connsiteX21-343" fmla="*/ 884127 w 1981249"/>
              <a:gd name="connsiteY21-344" fmla="*/ 1 h 2179538"/>
              <a:gd name="connsiteX22-345" fmla="*/ 1119457 w 1981249"/>
              <a:gd name="connsiteY22-346" fmla="*/ 1 h 2179538"/>
              <a:gd name="connsiteX23-347" fmla="*/ 1195882 w 1981249"/>
              <a:gd name="connsiteY23-348" fmla="*/ 325121 h 2179538"/>
              <a:gd name="connsiteX24-349" fmla="*/ 1539859 w 1981249"/>
              <a:gd name="connsiteY24-350" fmla="*/ 523716 h 2179538"/>
              <a:gd name="connsiteX0-351" fmla="*/ 1539859 w 2003583"/>
              <a:gd name="connsiteY0-352" fmla="*/ 523714 h 2179536"/>
              <a:gd name="connsiteX1-353" fmla="*/ 1859633 w 2003583"/>
              <a:gd name="connsiteY1-354" fmla="*/ 427340 h 2179536"/>
              <a:gd name="connsiteX2-355" fmla="*/ 1977299 w 2003583"/>
              <a:gd name="connsiteY2-356" fmla="*/ 631142 h 2179536"/>
              <a:gd name="connsiteX3-357" fmla="*/ 1733949 w 2003583"/>
              <a:gd name="connsiteY3-358" fmla="*/ 859888 h 2179536"/>
              <a:gd name="connsiteX4-359" fmla="*/ 1733949 w 2003583"/>
              <a:gd name="connsiteY4-360" fmla="*/ 1257078 h 2179536"/>
              <a:gd name="connsiteX5-361" fmla="*/ 1977299 w 2003583"/>
              <a:gd name="connsiteY5-362" fmla="*/ 1485824 h 2179536"/>
              <a:gd name="connsiteX6-363" fmla="*/ 1859633 w 2003583"/>
              <a:gd name="connsiteY6-364" fmla="*/ 1689626 h 2179536"/>
              <a:gd name="connsiteX7-365" fmla="*/ 1539859 w 2003583"/>
              <a:gd name="connsiteY7-366" fmla="*/ 1593252 h 2179536"/>
              <a:gd name="connsiteX8-367" fmla="*/ 1195882 w 2003583"/>
              <a:gd name="connsiteY8-368" fmla="*/ 1791847 h 2179536"/>
              <a:gd name="connsiteX9-369" fmla="*/ 1119457 w 2003583"/>
              <a:gd name="connsiteY9-370" fmla="*/ 2116967 h 2179536"/>
              <a:gd name="connsiteX10-371" fmla="*/ 884127 w 2003583"/>
              <a:gd name="connsiteY10-372" fmla="*/ 2116967 h 2179536"/>
              <a:gd name="connsiteX11-373" fmla="*/ 807702 w 2003583"/>
              <a:gd name="connsiteY11-374" fmla="*/ 1791847 h 2179536"/>
              <a:gd name="connsiteX12-375" fmla="*/ 463725 w 2003583"/>
              <a:gd name="connsiteY12-376" fmla="*/ 1593252 h 2179536"/>
              <a:gd name="connsiteX13-377" fmla="*/ 143951 w 2003583"/>
              <a:gd name="connsiteY13-378" fmla="*/ 1689626 h 2179536"/>
              <a:gd name="connsiteX14-379" fmla="*/ 26285 w 2003583"/>
              <a:gd name="connsiteY14-380" fmla="*/ 1485824 h 2179536"/>
              <a:gd name="connsiteX15-381" fmla="*/ 269635 w 2003583"/>
              <a:gd name="connsiteY15-382" fmla="*/ 1257078 h 2179536"/>
              <a:gd name="connsiteX16-383" fmla="*/ 269635 w 2003583"/>
              <a:gd name="connsiteY16-384" fmla="*/ 859888 h 2179536"/>
              <a:gd name="connsiteX17-385" fmla="*/ 26285 w 2003583"/>
              <a:gd name="connsiteY17-386" fmla="*/ 631142 h 2179536"/>
              <a:gd name="connsiteX18-387" fmla="*/ 143951 w 2003583"/>
              <a:gd name="connsiteY18-388" fmla="*/ 427340 h 2179536"/>
              <a:gd name="connsiteX19-389" fmla="*/ 463725 w 2003583"/>
              <a:gd name="connsiteY19-390" fmla="*/ 523714 h 2179536"/>
              <a:gd name="connsiteX20-391" fmla="*/ 807702 w 2003583"/>
              <a:gd name="connsiteY20-392" fmla="*/ 325119 h 2179536"/>
              <a:gd name="connsiteX21-393" fmla="*/ 884127 w 2003583"/>
              <a:gd name="connsiteY21-394" fmla="*/ -1 h 2179536"/>
              <a:gd name="connsiteX22-395" fmla="*/ 1119457 w 2003583"/>
              <a:gd name="connsiteY22-396" fmla="*/ -1 h 2179536"/>
              <a:gd name="connsiteX23-397" fmla="*/ 1195882 w 2003583"/>
              <a:gd name="connsiteY23-398" fmla="*/ 325119 h 2179536"/>
              <a:gd name="connsiteX24-399" fmla="*/ 1539859 w 2003583"/>
              <a:gd name="connsiteY24-400" fmla="*/ 523714 h 2179536"/>
              <a:gd name="connsiteX0-401" fmla="*/ 1539859 w 2003583"/>
              <a:gd name="connsiteY0-402" fmla="*/ 523716 h 2179538"/>
              <a:gd name="connsiteX1-403" fmla="*/ 1859633 w 2003583"/>
              <a:gd name="connsiteY1-404" fmla="*/ 427342 h 2179538"/>
              <a:gd name="connsiteX2-405" fmla="*/ 1977299 w 2003583"/>
              <a:gd name="connsiteY2-406" fmla="*/ 631144 h 2179538"/>
              <a:gd name="connsiteX3-407" fmla="*/ 1733949 w 2003583"/>
              <a:gd name="connsiteY3-408" fmla="*/ 859890 h 2179538"/>
              <a:gd name="connsiteX4-409" fmla="*/ 1733949 w 2003583"/>
              <a:gd name="connsiteY4-410" fmla="*/ 1257080 h 2179538"/>
              <a:gd name="connsiteX5-411" fmla="*/ 1977299 w 2003583"/>
              <a:gd name="connsiteY5-412" fmla="*/ 1485826 h 2179538"/>
              <a:gd name="connsiteX6-413" fmla="*/ 1859633 w 2003583"/>
              <a:gd name="connsiteY6-414" fmla="*/ 1689628 h 2179538"/>
              <a:gd name="connsiteX7-415" fmla="*/ 1539859 w 2003583"/>
              <a:gd name="connsiteY7-416" fmla="*/ 1593254 h 2179538"/>
              <a:gd name="connsiteX8-417" fmla="*/ 1195882 w 2003583"/>
              <a:gd name="connsiteY8-418" fmla="*/ 1791849 h 2179538"/>
              <a:gd name="connsiteX9-419" fmla="*/ 1119457 w 2003583"/>
              <a:gd name="connsiteY9-420" fmla="*/ 2116969 h 2179538"/>
              <a:gd name="connsiteX10-421" fmla="*/ 884127 w 2003583"/>
              <a:gd name="connsiteY10-422" fmla="*/ 2116969 h 2179538"/>
              <a:gd name="connsiteX11-423" fmla="*/ 807702 w 2003583"/>
              <a:gd name="connsiteY11-424" fmla="*/ 1791849 h 2179538"/>
              <a:gd name="connsiteX12-425" fmla="*/ 463725 w 2003583"/>
              <a:gd name="connsiteY12-426" fmla="*/ 1593254 h 2179538"/>
              <a:gd name="connsiteX13-427" fmla="*/ 143951 w 2003583"/>
              <a:gd name="connsiteY13-428" fmla="*/ 1689628 h 2179538"/>
              <a:gd name="connsiteX14-429" fmla="*/ 26285 w 2003583"/>
              <a:gd name="connsiteY14-430" fmla="*/ 1485826 h 2179538"/>
              <a:gd name="connsiteX15-431" fmla="*/ 269635 w 2003583"/>
              <a:gd name="connsiteY15-432" fmla="*/ 1257080 h 2179538"/>
              <a:gd name="connsiteX16-433" fmla="*/ 269635 w 2003583"/>
              <a:gd name="connsiteY16-434" fmla="*/ 859890 h 2179538"/>
              <a:gd name="connsiteX17-435" fmla="*/ 26285 w 2003583"/>
              <a:gd name="connsiteY17-436" fmla="*/ 631144 h 2179538"/>
              <a:gd name="connsiteX18-437" fmla="*/ 143951 w 2003583"/>
              <a:gd name="connsiteY18-438" fmla="*/ 427342 h 2179538"/>
              <a:gd name="connsiteX19-439" fmla="*/ 463725 w 2003583"/>
              <a:gd name="connsiteY19-440" fmla="*/ 523716 h 2179538"/>
              <a:gd name="connsiteX20-441" fmla="*/ 807702 w 2003583"/>
              <a:gd name="connsiteY20-442" fmla="*/ 325121 h 2179538"/>
              <a:gd name="connsiteX21-443" fmla="*/ 884127 w 2003583"/>
              <a:gd name="connsiteY21-444" fmla="*/ 1 h 2179538"/>
              <a:gd name="connsiteX22-445" fmla="*/ 1119457 w 2003583"/>
              <a:gd name="connsiteY22-446" fmla="*/ 1 h 2179538"/>
              <a:gd name="connsiteX23-447" fmla="*/ 1195882 w 2003583"/>
              <a:gd name="connsiteY23-448" fmla="*/ 325121 h 2179538"/>
              <a:gd name="connsiteX24-449" fmla="*/ 1539859 w 2003583"/>
              <a:gd name="connsiteY24-450" fmla="*/ 523716 h 2179538"/>
              <a:gd name="connsiteX0-451" fmla="*/ 1539859 w 2003583"/>
              <a:gd name="connsiteY0-452" fmla="*/ 523714 h 2179536"/>
              <a:gd name="connsiteX1-453" fmla="*/ 1859633 w 2003583"/>
              <a:gd name="connsiteY1-454" fmla="*/ 427340 h 2179536"/>
              <a:gd name="connsiteX2-455" fmla="*/ 1977299 w 2003583"/>
              <a:gd name="connsiteY2-456" fmla="*/ 631142 h 2179536"/>
              <a:gd name="connsiteX3-457" fmla="*/ 1733949 w 2003583"/>
              <a:gd name="connsiteY3-458" fmla="*/ 859888 h 2179536"/>
              <a:gd name="connsiteX4-459" fmla="*/ 1733949 w 2003583"/>
              <a:gd name="connsiteY4-460" fmla="*/ 1257078 h 2179536"/>
              <a:gd name="connsiteX5-461" fmla="*/ 1977299 w 2003583"/>
              <a:gd name="connsiteY5-462" fmla="*/ 1485824 h 2179536"/>
              <a:gd name="connsiteX6-463" fmla="*/ 1859633 w 2003583"/>
              <a:gd name="connsiteY6-464" fmla="*/ 1689626 h 2179536"/>
              <a:gd name="connsiteX7-465" fmla="*/ 1539859 w 2003583"/>
              <a:gd name="connsiteY7-466" fmla="*/ 1593252 h 2179536"/>
              <a:gd name="connsiteX8-467" fmla="*/ 1195882 w 2003583"/>
              <a:gd name="connsiteY8-468" fmla="*/ 1791847 h 2179536"/>
              <a:gd name="connsiteX9-469" fmla="*/ 1119457 w 2003583"/>
              <a:gd name="connsiteY9-470" fmla="*/ 2116967 h 2179536"/>
              <a:gd name="connsiteX10-471" fmla="*/ 884127 w 2003583"/>
              <a:gd name="connsiteY10-472" fmla="*/ 2116967 h 2179536"/>
              <a:gd name="connsiteX11-473" fmla="*/ 807702 w 2003583"/>
              <a:gd name="connsiteY11-474" fmla="*/ 1791847 h 2179536"/>
              <a:gd name="connsiteX12-475" fmla="*/ 463725 w 2003583"/>
              <a:gd name="connsiteY12-476" fmla="*/ 1593252 h 2179536"/>
              <a:gd name="connsiteX13-477" fmla="*/ 143951 w 2003583"/>
              <a:gd name="connsiteY13-478" fmla="*/ 1689626 h 2179536"/>
              <a:gd name="connsiteX14-479" fmla="*/ 26285 w 2003583"/>
              <a:gd name="connsiteY14-480" fmla="*/ 1485824 h 2179536"/>
              <a:gd name="connsiteX15-481" fmla="*/ 269635 w 2003583"/>
              <a:gd name="connsiteY15-482" fmla="*/ 1257078 h 2179536"/>
              <a:gd name="connsiteX16-483" fmla="*/ 269635 w 2003583"/>
              <a:gd name="connsiteY16-484" fmla="*/ 859888 h 2179536"/>
              <a:gd name="connsiteX17-485" fmla="*/ 26285 w 2003583"/>
              <a:gd name="connsiteY17-486" fmla="*/ 631142 h 2179536"/>
              <a:gd name="connsiteX18-487" fmla="*/ 143951 w 2003583"/>
              <a:gd name="connsiteY18-488" fmla="*/ 427340 h 2179536"/>
              <a:gd name="connsiteX19-489" fmla="*/ 463725 w 2003583"/>
              <a:gd name="connsiteY19-490" fmla="*/ 523714 h 2179536"/>
              <a:gd name="connsiteX20-491" fmla="*/ 807702 w 2003583"/>
              <a:gd name="connsiteY20-492" fmla="*/ 325119 h 2179536"/>
              <a:gd name="connsiteX21-493" fmla="*/ 884127 w 2003583"/>
              <a:gd name="connsiteY21-494" fmla="*/ -1 h 2179536"/>
              <a:gd name="connsiteX22-495" fmla="*/ 1119457 w 2003583"/>
              <a:gd name="connsiteY22-496" fmla="*/ -1 h 2179536"/>
              <a:gd name="connsiteX23-497" fmla="*/ 1195882 w 2003583"/>
              <a:gd name="connsiteY23-498" fmla="*/ 325119 h 2179536"/>
              <a:gd name="connsiteX24-499" fmla="*/ 1539859 w 2003583"/>
              <a:gd name="connsiteY24-500" fmla="*/ 523714 h 2179536"/>
              <a:gd name="connsiteX0-501" fmla="*/ 1539859 w 2003583"/>
              <a:gd name="connsiteY0-502" fmla="*/ 564355 h 2220177"/>
              <a:gd name="connsiteX1-503" fmla="*/ 1859633 w 2003583"/>
              <a:gd name="connsiteY1-504" fmla="*/ 467981 h 2220177"/>
              <a:gd name="connsiteX2-505" fmla="*/ 1977299 w 2003583"/>
              <a:gd name="connsiteY2-506" fmla="*/ 671783 h 2220177"/>
              <a:gd name="connsiteX3-507" fmla="*/ 1733949 w 2003583"/>
              <a:gd name="connsiteY3-508" fmla="*/ 900529 h 2220177"/>
              <a:gd name="connsiteX4-509" fmla="*/ 1733949 w 2003583"/>
              <a:gd name="connsiteY4-510" fmla="*/ 1297719 h 2220177"/>
              <a:gd name="connsiteX5-511" fmla="*/ 1977299 w 2003583"/>
              <a:gd name="connsiteY5-512" fmla="*/ 1526465 h 2220177"/>
              <a:gd name="connsiteX6-513" fmla="*/ 1859633 w 2003583"/>
              <a:gd name="connsiteY6-514" fmla="*/ 1730267 h 2220177"/>
              <a:gd name="connsiteX7-515" fmla="*/ 1539859 w 2003583"/>
              <a:gd name="connsiteY7-516" fmla="*/ 1633893 h 2220177"/>
              <a:gd name="connsiteX8-517" fmla="*/ 1195882 w 2003583"/>
              <a:gd name="connsiteY8-518" fmla="*/ 1832488 h 2220177"/>
              <a:gd name="connsiteX9-519" fmla="*/ 1119457 w 2003583"/>
              <a:gd name="connsiteY9-520" fmla="*/ 2157608 h 2220177"/>
              <a:gd name="connsiteX10-521" fmla="*/ 884127 w 2003583"/>
              <a:gd name="connsiteY10-522" fmla="*/ 2157608 h 2220177"/>
              <a:gd name="connsiteX11-523" fmla="*/ 807702 w 2003583"/>
              <a:gd name="connsiteY11-524" fmla="*/ 1832488 h 2220177"/>
              <a:gd name="connsiteX12-525" fmla="*/ 463725 w 2003583"/>
              <a:gd name="connsiteY12-526" fmla="*/ 1633893 h 2220177"/>
              <a:gd name="connsiteX13-527" fmla="*/ 143951 w 2003583"/>
              <a:gd name="connsiteY13-528" fmla="*/ 1730267 h 2220177"/>
              <a:gd name="connsiteX14-529" fmla="*/ 26285 w 2003583"/>
              <a:gd name="connsiteY14-530" fmla="*/ 1526465 h 2220177"/>
              <a:gd name="connsiteX15-531" fmla="*/ 269635 w 2003583"/>
              <a:gd name="connsiteY15-532" fmla="*/ 1297719 h 2220177"/>
              <a:gd name="connsiteX16-533" fmla="*/ 269635 w 2003583"/>
              <a:gd name="connsiteY16-534" fmla="*/ 900529 h 2220177"/>
              <a:gd name="connsiteX17-535" fmla="*/ 26285 w 2003583"/>
              <a:gd name="connsiteY17-536" fmla="*/ 671783 h 2220177"/>
              <a:gd name="connsiteX18-537" fmla="*/ 143951 w 2003583"/>
              <a:gd name="connsiteY18-538" fmla="*/ 467981 h 2220177"/>
              <a:gd name="connsiteX19-539" fmla="*/ 463725 w 2003583"/>
              <a:gd name="connsiteY19-540" fmla="*/ 564355 h 2220177"/>
              <a:gd name="connsiteX20-541" fmla="*/ 807702 w 2003583"/>
              <a:gd name="connsiteY20-542" fmla="*/ 365760 h 2220177"/>
              <a:gd name="connsiteX21-543" fmla="*/ 884127 w 2003583"/>
              <a:gd name="connsiteY21-544" fmla="*/ 40640 h 2220177"/>
              <a:gd name="connsiteX22-545" fmla="*/ 1119457 w 2003583"/>
              <a:gd name="connsiteY22-546" fmla="*/ 40640 h 2220177"/>
              <a:gd name="connsiteX23-547" fmla="*/ 1195882 w 2003583"/>
              <a:gd name="connsiteY23-548" fmla="*/ 365760 h 2220177"/>
              <a:gd name="connsiteX24-549" fmla="*/ 1539859 w 2003583"/>
              <a:gd name="connsiteY24-550" fmla="*/ 564355 h 2220177"/>
              <a:gd name="connsiteX0-551" fmla="*/ 1539859 w 2003583"/>
              <a:gd name="connsiteY0-552" fmla="*/ 586285 h 2242107"/>
              <a:gd name="connsiteX1-553" fmla="*/ 1859633 w 2003583"/>
              <a:gd name="connsiteY1-554" fmla="*/ 489911 h 2242107"/>
              <a:gd name="connsiteX2-555" fmla="*/ 1977299 w 2003583"/>
              <a:gd name="connsiteY2-556" fmla="*/ 693713 h 2242107"/>
              <a:gd name="connsiteX3-557" fmla="*/ 1733949 w 2003583"/>
              <a:gd name="connsiteY3-558" fmla="*/ 922459 h 2242107"/>
              <a:gd name="connsiteX4-559" fmla="*/ 1733949 w 2003583"/>
              <a:gd name="connsiteY4-560" fmla="*/ 1319649 h 2242107"/>
              <a:gd name="connsiteX5-561" fmla="*/ 1977299 w 2003583"/>
              <a:gd name="connsiteY5-562" fmla="*/ 1548395 h 2242107"/>
              <a:gd name="connsiteX6-563" fmla="*/ 1859633 w 2003583"/>
              <a:gd name="connsiteY6-564" fmla="*/ 1752197 h 2242107"/>
              <a:gd name="connsiteX7-565" fmla="*/ 1539859 w 2003583"/>
              <a:gd name="connsiteY7-566" fmla="*/ 1655823 h 2242107"/>
              <a:gd name="connsiteX8-567" fmla="*/ 1195882 w 2003583"/>
              <a:gd name="connsiteY8-568" fmla="*/ 1854418 h 2242107"/>
              <a:gd name="connsiteX9-569" fmla="*/ 1119457 w 2003583"/>
              <a:gd name="connsiteY9-570" fmla="*/ 2179538 h 2242107"/>
              <a:gd name="connsiteX10-571" fmla="*/ 884127 w 2003583"/>
              <a:gd name="connsiteY10-572" fmla="*/ 2179538 h 2242107"/>
              <a:gd name="connsiteX11-573" fmla="*/ 807702 w 2003583"/>
              <a:gd name="connsiteY11-574" fmla="*/ 1854418 h 2242107"/>
              <a:gd name="connsiteX12-575" fmla="*/ 463725 w 2003583"/>
              <a:gd name="connsiteY12-576" fmla="*/ 1655823 h 2242107"/>
              <a:gd name="connsiteX13-577" fmla="*/ 143951 w 2003583"/>
              <a:gd name="connsiteY13-578" fmla="*/ 1752197 h 2242107"/>
              <a:gd name="connsiteX14-579" fmla="*/ 26285 w 2003583"/>
              <a:gd name="connsiteY14-580" fmla="*/ 1548395 h 2242107"/>
              <a:gd name="connsiteX15-581" fmla="*/ 269635 w 2003583"/>
              <a:gd name="connsiteY15-582" fmla="*/ 1319649 h 2242107"/>
              <a:gd name="connsiteX16-583" fmla="*/ 269635 w 2003583"/>
              <a:gd name="connsiteY16-584" fmla="*/ 922459 h 2242107"/>
              <a:gd name="connsiteX17-585" fmla="*/ 26285 w 2003583"/>
              <a:gd name="connsiteY17-586" fmla="*/ 693713 h 2242107"/>
              <a:gd name="connsiteX18-587" fmla="*/ 143951 w 2003583"/>
              <a:gd name="connsiteY18-588" fmla="*/ 489911 h 2242107"/>
              <a:gd name="connsiteX19-589" fmla="*/ 463725 w 2003583"/>
              <a:gd name="connsiteY19-590" fmla="*/ 586285 h 2242107"/>
              <a:gd name="connsiteX20-591" fmla="*/ 807702 w 2003583"/>
              <a:gd name="connsiteY20-592" fmla="*/ 387690 h 2242107"/>
              <a:gd name="connsiteX21-593" fmla="*/ 884127 w 2003583"/>
              <a:gd name="connsiteY21-594" fmla="*/ 62570 h 2242107"/>
              <a:gd name="connsiteX22-595" fmla="*/ 1119457 w 2003583"/>
              <a:gd name="connsiteY22-596" fmla="*/ 62570 h 2242107"/>
              <a:gd name="connsiteX23-597" fmla="*/ 1195882 w 2003583"/>
              <a:gd name="connsiteY23-598" fmla="*/ 387690 h 2242107"/>
              <a:gd name="connsiteX24-599" fmla="*/ 1539859 w 2003583"/>
              <a:gd name="connsiteY24-600" fmla="*/ 586285 h 2242107"/>
              <a:gd name="connsiteX0-601" fmla="*/ 1539859 w 2003583"/>
              <a:gd name="connsiteY0-602" fmla="*/ 586285 h 2242107"/>
              <a:gd name="connsiteX1-603" fmla="*/ 1859633 w 2003583"/>
              <a:gd name="connsiteY1-604" fmla="*/ 489911 h 2242107"/>
              <a:gd name="connsiteX2-605" fmla="*/ 1977299 w 2003583"/>
              <a:gd name="connsiteY2-606" fmla="*/ 693713 h 2242107"/>
              <a:gd name="connsiteX3-607" fmla="*/ 1733949 w 2003583"/>
              <a:gd name="connsiteY3-608" fmla="*/ 922459 h 2242107"/>
              <a:gd name="connsiteX4-609" fmla="*/ 1733949 w 2003583"/>
              <a:gd name="connsiteY4-610" fmla="*/ 1319649 h 2242107"/>
              <a:gd name="connsiteX5-611" fmla="*/ 1977299 w 2003583"/>
              <a:gd name="connsiteY5-612" fmla="*/ 1548395 h 2242107"/>
              <a:gd name="connsiteX6-613" fmla="*/ 1859633 w 2003583"/>
              <a:gd name="connsiteY6-614" fmla="*/ 1752197 h 2242107"/>
              <a:gd name="connsiteX7-615" fmla="*/ 1539859 w 2003583"/>
              <a:gd name="connsiteY7-616" fmla="*/ 1655823 h 2242107"/>
              <a:gd name="connsiteX8-617" fmla="*/ 1195882 w 2003583"/>
              <a:gd name="connsiteY8-618" fmla="*/ 1854418 h 2242107"/>
              <a:gd name="connsiteX9-619" fmla="*/ 1119457 w 2003583"/>
              <a:gd name="connsiteY9-620" fmla="*/ 2179538 h 2242107"/>
              <a:gd name="connsiteX10-621" fmla="*/ 884127 w 2003583"/>
              <a:gd name="connsiteY10-622" fmla="*/ 2179538 h 2242107"/>
              <a:gd name="connsiteX11-623" fmla="*/ 807702 w 2003583"/>
              <a:gd name="connsiteY11-624" fmla="*/ 1854418 h 2242107"/>
              <a:gd name="connsiteX12-625" fmla="*/ 463725 w 2003583"/>
              <a:gd name="connsiteY12-626" fmla="*/ 1655823 h 2242107"/>
              <a:gd name="connsiteX13-627" fmla="*/ 143951 w 2003583"/>
              <a:gd name="connsiteY13-628" fmla="*/ 1752197 h 2242107"/>
              <a:gd name="connsiteX14-629" fmla="*/ 26285 w 2003583"/>
              <a:gd name="connsiteY14-630" fmla="*/ 1548395 h 2242107"/>
              <a:gd name="connsiteX15-631" fmla="*/ 269635 w 2003583"/>
              <a:gd name="connsiteY15-632" fmla="*/ 1319649 h 2242107"/>
              <a:gd name="connsiteX16-633" fmla="*/ 269635 w 2003583"/>
              <a:gd name="connsiteY16-634" fmla="*/ 922459 h 2242107"/>
              <a:gd name="connsiteX17-635" fmla="*/ 26285 w 2003583"/>
              <a:gd name="connsiteY17-636" fmla="*/ 693713 h 2242107"/>
              <a:gd name="connsiteX18-637" fmla="*/ 143951 w 2003583"/>
              <a:gd name="connsiteY18-638" fmla="*/ 489911 h 2242107"/>
              <a:gd name="connsiteX19-639" fmla="*/ 463725 w 2003583"/>
              <a:gd name="connsiteY19-640" fmla="*/ 586285 h 2242107"/>
              <a:gd name="connsiteX20-641" fmla="*/ 807702 w 2003583"/>
              <a:gd name="connsiteY20-642" fmla="*/ 387690 h 2242107"/>
              <a:gd name="connsiteX21-643" fmla="*/ 884127 w 2003583"/>
              <a:gd name="connsiteY21-644" fmla="*/ 62570 h 2242107"/>
              <a:gd name="connsiteX22-645" fmla="*/ 1119457 w 2003583"/>
              <a:gd name="connsiteY22-646" fmla="*/ 62570 h 2242107"/>
              <a:gd name="connsiteX23-647" fmla="*/ 1195882 w 2003583"/>
              <a:gd name="connsiteY23-648" fmla="*/ 387690 h 2242107"/>
              <a:gd name="connsiteX24-649" fmla="*/ 1539859 w 2003583"/>
              <a:gd name="connsiteY24-650" fmla="*/ 586285 h 2242107"/>
              <a:gd name="connsiteX0-651" fmla="*/ 1539859 w 2003583"/>
              <a:gd name="connsiteY0-652" fmla="*/ 586285 h 2242107"/>
              <a:gd name="connsiteX1-653" fmla="*/ 1859633 w 2003583"/>
              <a:gd name="connsiteY1-654" fmla="*/ 489911 h 2242107"/>
              <a:gd name="connsiteX2-655" fmla="*/ 1977299 w 2003583"/>
              <a:gd name="connsiteY2-656" fmla="*/ 693713 h 2242107"/>
              <a:gd name="connsiteX3-657" fmla="*/ 1733949 w 2003583"/>
              <a:gd name="connsiteY3-658" fmla="*/ 922459 h 2242107"/>
              <a:gd name="connsiteX4-659" fmla="*/ 1733949 w 2003583"/>
              <a:gd name="connsiteY4-660" fmla="*/ 1319649 h 2242107"/>
              <a:gd name="connsiteX5-661" fmla="*/ 1977299 w 2003583"/>
              <a:gd name="connsiteY5-662" fmla="*/ 1548395 h 2242107"/>
              <a:gd name="connsiteX6-663" fmla="*/ 1859633 w 2003583"/>
              <a:gd name="connsiteY6-664" fmla="*/ 1752197 h 2242107"/>
              <a:gd name="connsiteX7-665" fmla="*/ 1539859 w 2003583"/>
              <a:gd name="connsiteY7-666" fmla="*/ 1655823 h 2242107"/>
              <a:gd name="connsiteX8-667" fmla="*/ 1195882 w 2003583"/>
              <a:gd name="connsiteY8-668" fmla="*/ 1854418 h 2242107"/>
              <a:gd name="connsiteX9-669" fmla="*/ 1119457 w 2003583"/>
              <a:gd name="connsiteY9-670" fmla="*/ 2179538 h 2242107"/>
              <a:gd name="connsiteX10-671" fmla="*/ 884127 w 2003583"/>
              <a:gd name="connsiteY10-672" fmla="*/ 2179538 h 2242107"/>
              <a:gd name="connsiteX11-673" fmla="*/ 807702 w 2003583"/>
              <a:gd name="connsiteY11-674" fmla="*/ 1854418 h 2242107"/>
              <a:gd name="connsiteX12-675" fmla="*/ 463725 w 2003583"/>
              <a:gd name="connsiteY12-676" fmla="*/ 1655823 h 2242107"/>
              <a:gd name="connsiteX13-677" fmla="*/ 143951 w 2003583"/>
              <a:gd name="connsiteY13-678" fmla="*/ 1752197 h 2242107"/>
              <a:gd name="connsiteX14-679" fmla="*/ 26285 w 2003583"/>
              <a:gd name="connsiteY14-680" fmla="*/ 1548395 h 2242107"/>
              <a:gd name="connsiteX15-681" fmla="*/ 269635 w 2003583"/>
              <a:gd name="connsiteY15-682" fmla="*/ 1319649 h 2242107"/>
              <a:gd name="connsiteX16-683" fmla="*/ 269635 w 2003583"/>
              <a:gd name="connsiteY16-684" fmla="*/ 922459 h 2242107"/>
              <a:gd name="connsiteX17-685" fmla="*/ 26285 w 2003583"/>
              <a:gd name="connsiteY17-686" fmla="*/ 693713 h 2242107"/>
              <a:gd name="connsiteX18-687" fmla="*/ 143951 w 2003583"/>
              <a:gd name="connsiteY18-688" fmla="*/ 489911 h 2242107"/>
              <a:gd name="connsiteX19-689" fmla="*/ 463725 w 2003583"/>
              <a:gd name="connsiteY19-690" fmla="*/ 586285 h 2242107"/>
              <a:gd name="connsiteX20-691" fmla="*/ 807702 w 2003583"/>
              <a:gd name="connsiteY20-692" fmla="*/ 387690 h 2242107"/>
              <a:gd name="connsiteX21-693" fmla="*/ 884127 w 2003583"/>
              <a:gd name="connsiteY21-694" fmla="*/ 62570 h 2242107"/>
              <a:gd name="connsiteX22-695" fmla="*/ 1119457 w 2003583"/>
              <a:gd name="connsiteY22-696" fmla="*/ 62570 h 2242107"/>
              <a:gd name="connsiteX23-697" fmla="*/ 1195882 w 2003583"/>
              <a:gd name="connsiteY23-698" fmla="*/ 387690 h 2242107"/>
              <a:gd name="connsiteX24-699" fmla="*/ 1539859 w 2003583"/>
              <a:gd name="connsiteY24-700" fmla="*/ 586285 h 2242107"/>
              <a:gd name="connsiteX0-701" fmla="*/ 1539859 w 2003583"/>
              <a:gd name="connsiteY0-702" fmla="*/ 586285 h 2242107"/>
              <a:gd name="connsiteX1-703" fmla="*/ 1859633 w 2003583"/>
              <a:gd name="connsiteY1-704" fmla="*/ 489911 h 2242107"/>
              <a:gd name="connsiteX2-705" fmla="*/ 1977299 w 2003583"/>
              <a:gd name="connsiteY2-706" fmla="*/ 693713 h 2242107"/>
              <a:gd name="connsiteX3-707" fmla="*/ 1733949 w 2003583"/>
              <a:gd name="connsiteY3-708" fmla="*/ 922459 h 2242107"/>
              <a:gd name="connsiteX4-709" fmla="*/ 1733949 w 2003583"/>
              <a:gd name="connsiteY4-710" fmla="*/ 1319649 h 2242107"/>
              <a:gd name="connsiteX5-711" fmla="*/ 1977299 w 2003583"/>
              <a:gd name="connsiteY5-712" fmla="*/ 1548395 h 2242107"/>
              <a:gd name="connsiteX6-713" fmla="*/ 1859633 w 2003583"/>
              <a:gd name="connsiteY6-714" fmla="*/ 1752197 h 2242107"/>
              <a:gd name="connsiteX7-715" fmla="*/ 1539859 w 2003583"/>
              <a:gd name="connsiteY7-716" fmla="*/ 1655823 h 2242107"/>
              <a:gd name="connsiteX8-717" fmla="*/ 1195882 w 2003583"/>
              <a:gd name="connsiteY8-718" fmla="*/ 1854418 h 2242107"/>
              <a:gd name="connsiteX9-719" fmla="*/ 1119457 w 2003583"/>
              <a:gd name="connsiteY9-720" fmla="*/ 2179538 h 2242107"/>
              <a:gd name="connsiteX10-721" fmla="*/ 884127 w 2003583"/>
              <a:gd name="connsiteY10-722" fmla="*/ 2179538 h 2242107"/>
              <a:gd name="connsiteX11-723" fmla="*/ 807702 w 2003583"/>
              <a:gd name="connsiteY11-724" fmla="*/ 1854418 h 2242107"/>
              <a:gd name="connsiteX12-725" fmla="*/ 463725 w 2003583"/>
              <a:gd name="connsiteY12-726" fmla="*/ 1655823 h 2242107"/>
              <a:gd name="connsiteX13-727" fmla="*/ 143951 w 2003583"/>
              <a:gd name="connsiteY13-728" fmla="*/ 1752197 h 2242107"/>
              <a:gd name="connsiteX14-729" fmla="*/ 26285 w 2003583"/>
              <a:gd name="connsiteY14-730" fmla="*/ 1548395 h 2242107"/>
              <a:gd name="connsiteX15-731" fmla="*/ 269635 w 2003583"/>
              <a:gd name="connsiteY15-732" fmla="*/ 1319649 h 2242107"/>
              <a:gd name="connsiteX16-733" fmla="*/ 269635 w 2003583"/>
              <a:gd name="connsiteY16-734" fmla="*/ 922459 h 2242107"/>
              <a:gd name="connsiteX17-735" fmla="*/ 26285 w 2003583"/>
              <a:gd name="connsiteY17-736" fmla="*/ 693713 h 2242107"/>
              <a:gd name="connsiteX18-737" fmla="*/ 143951 w 2003583"/>
              <a:gd name="connsiteY18-738" fmla="*/ 489911 h 2242107"/>
              <a:gd name="connsiteX19-739" fmla="*/ 463725 w 2003583"/>
              <a:gd name="connsiteY19-740" fmla="*/ 586285 h 2242107"/>
              <a:gd name="connsiteX20-741" fmla="*/ 807702 w 2003583"/>
              <a:gd name="connsiteY20-742" fmla="*/ 387690 h 2242107"/>
              <a:gd name="connsiteX21-743" fmla="*/ 884127 w 2003583"/>
              <a:gd name="connsiteY21-744" fmla="*/ 62570 h 2242107"/>
              <a:gd name="connsiteX22-745" fmla="*/ 1119457 w 2003583"/>
              <a:gd name="connsiteY22-746" fmla="*/ 62570 h 2242107"/>
              <a:gd name="connsiteX23-747" fmla="*/ 1195882 w 2003583"/>
              <a:gd name="connsiteY23-748" fmla="*/ 387690 h 2242107"/>
              <a:gd name="connsiteX24-749" fmla="*/ 1539859 w 2003583"/>
              <a:gd name="connsiteY24-750" fmla="*/ 586285 h 2242107"/>
              <a:gd name="connsiteX0-751" fmla="*/ 1539859 w 2003583"/>
              <a:gd name="connsiteY0-752" fmla="*/ 586285 h 2242107"/>
              <a:gd name="connsiteX1-753" fmla="*/ 1859633 w 2003583"/>
              <a:gd name="connsiteY1-754" fmla="*/ 489911 h 2242107"/>
              <a:gd name="connsiteX2-755" fmla="*/ 1977299 w 2003583"/>
              <a:gd name="connsiteY2-756" fmla="*/ 693713 h 2242107"/>
              <a:gd name="connsiteX3-757" fmla="*/ 1733949 w 2003583"/>
              <a:gd name="connsiteY3-758" fmla="*/ 922459 h 2242107"/>
              <a:gd name="connsiteX4-759" fmla="*/ 1733949 w 2003583"/>
              <a:gd name="connsiteY4-760" fmla="*/ 1319649 h 2242107"/>
              <a:gd name="connsiteX5-761" fmla="*/ 1977299 w 2003583"/>
              <a:gd name="connsiteY5-762" fmla="*/ 1548395 h 2242107"/>
              <a:gd name="connsiteX6-763" fmla="*/ 1859633 w 2003583"/>
              <a:gd name="connsiteY6-764" fmla="*/ 1752197 h 2242107"/>
              <a:gd name="connsiteX7-765" fmla="*/ 1539859 w 2003583"/>
              <a:gd name="connsiteY7-766" fmla="*/ 1655823 h 2242107"/>
              <a:gd name="connsiteX8-767" fmla="*/ 1195882 w 2003583"/>
              <a:gd name="connsiteY8-768" fmla="*/ 1854418 h 2242107"/>
              <a:gd name="connsiteX9-769" fmla="*/ 1119457 w 2003583"/>
              <a:gd name="connsiteY9-770" fmla="*/ 2179538 h 2242107"/>
              <a:gd name="connsiteX10-771" fmla="*/ 884127 w 2003583"/>
              <a:gd name="connsiteY10-772" fmla="*/ 2179538 h 2242107"/>
              <a:gd name="connsiteX11-773" fmla="*/ 807702 w 2003583"/>
              <a:gd name="connsiteY11-774" fmla="*/ 1854418 h 2242107"/>
              <a:gd name="connsiteX12-775" fmla="*/ 463725 w 2003583"/>
              <a:gd name="connsiteY12-776" fmla="*/ 1655823 h 2242107"/>
              <a:gd name="connsiteX13-777" fmla="*/ 143951 w 2003583"/>
              <a:gd name="connsiteY13-778" fmla="*/ 1752197 h 2242107"/>
              <a:gd name="connsiteX14-779" fmla="*/ 26285 w 2003583"/>
              <a:gd name="connsiteY14-780" fmla="*/ 1548395 h 2242107"/>
              <a:gd name="connsiteX15-781" fmla="*/ 269635 w 2003583"/>
              <a:gd name="connsiteY15-782" fmla="*/ 1319649 h 2242107"/>
              <a:gd name="connsiteX16-783" fmla="*/ 269635 w 2003583"/>
              <a:gd name="connsiteY16-784" fmla="*/ 922459 h 2242107"/>
              <a:gd name="connsiteX17-785" fmla="*/ 26285 w 2003583"/>
              <a:gd name="connsiteY17-786" fmla="*/ 693713 h 2242107"/>
              <a:gd name="connsiteX18-787" fmla="*/ 143951 w 2003583"/>
              <a:gd name="connsiteY18-788" fmla="*/ 489911 h 2242107"/>
              <a:gd name="connsiteX19-789" fmla="*/ 463725 w 2003583"/>
              <a:gd name="connsiteY19-790" fmla="*/ 586285 h 2242107"/>
              <a:gd name="connsiteX20-791" fmla="*/ 807702 w 2003583"/>
              <a:gd name="connsiteY20-792" fmla="*/ 387690 h 2242107"/>
              <a:gd name="connsiteX21-793" fmla="*/ 884127 w 2003583"/>
              <a:gd name="connsiteY21-794" fmla="*/ 62570 h 2242107"/>
              <a:gd name="connsiteX22-795" fmla="*/ 1119457 w 2003583"/>
              <a:gd name="connsiteY22-796" fmla="*/ 62570 h 2242107"/>
              <a:gd name="connsiteX23-797" fmla="*/ 1195882 w 2003583"/>
              <a:gd name="connsiteY23-798" fmla="*/ 387690 h 2242107"/>
              <a:gd name="connsiteX24-799" fmla="*/ 1539859 w 2003583"/>
              <a:gd name="connsiteY24-800" fmla="*/ 586285 h 2242107"/>
              <a:gd name="connsiteX0-801" fmla="*/ 1539859 w 2003583"/>
              <a:gd name="connsiteY0-802" fmla="*/ 586285 h 2242107"/>
              <a:gd name="connsiteX1-803" fmla="*/ 1859633 w 2003583"/>
              <a:gd name="connsiteY1-804" fmla="*/ 489911 h 2242107"/>
              <a:gd name="connsiteX2-805" fmla="*/ 1977299 w 2003583"/>
              <a:gd name="connsiteY2-806" fmla="*/ 693713 h 2242107"/>
              <a:gd name="connsiteX3-807" fmla="*/ 1733949 w 2003583"/>
              <a:gd name="connsiteY3-808" fmla="*/ 922459 h 2242107"/>
              <a:gd name="connsiteX4-809" fmla="*/ 1733949 w 2003583"/>
              <a:gd name="connsiteY4-810" fmla="*/ 1319649 h 2242107"/>
              <a:gd name="connsiteX5-811" fmla="*/ 1977299 w 2003583"/>
              <a:gd name="connsiteY5-812" fmla="*/ 1548395 h 2242107"/>
              <a:gd name="connsiteX6-813" fmla="*/ 1859633 w 2003583"/>
              <a:gd name="connsiteY6-814" fmla="*/ 1752197 h 2242107"/>
              <a:gd name="connsiteX7-815" fmla="*/ 1539859 w 2003583"/>
              <a:gd name="connsiteY7-816" fmla="*/ 1655823 h 2242107"/>
              <a:gd name="connsiteX8-817" fmla="*/ 1195882 w 2003583"/>
              <a:gd name="connsiteY8-818" fmla="*/ 1854418 h 2242107"/>
              <a:gd name="connsiteX9-819" fmla="*/ 1119457 w 2003583"/>
              <a:gd name="connsiteY9-820" fmla="*/ 2179538 h 2242107"/>
              <a:gd name="connsiteX10-821" fmla="*/ 884127 w 2003583"/>
              <a:gd name="connsiteY10-822" fmla="*/ 2179538 h 2242107"/>
              <a:gd name="connsiteX11-823" fmla="*/ 807702 w 2003583"/>
              <a:gd name="connsiteY11-824" fmla="*/ 1854418 h 2242107"/>
              <a:gd name="connsiteX12-825" fmla="*/ 463725 w 2003583"/>
              <a:gd name="connsiteY12-826" fmla="*/ 1655823 h 2242107"/>
              <a:gd name="connsiteX13-827" fmla="*/ 143951 w 2003583"/>
              <a:gd name="connsiteY13-828" fmla="*/ 1752197 h 2242107"/>
              <a:gd name="connsiteX14-829" fmla="*/ 26285 w 2003583"/>
              <a:gd name="connsiteY14-830" fmla="*/ 1548395 h 2242107"/>
              <a:gd name="connsiteX15-831" fmla="*/ 269635 w 2003583"/>
              <a:gd name="connsiteY15-832" fmla="*/ 1319649 h 2242107"/>
              <a:gd name="connsiteX16-833" fmla="*/ 269635 w 2003583"/>
              <a:gd name="connsiteY16-834" fmla="*/ 922459 h 2242107"/>
              <a:gd name="connsiteX17-835" fmla="*/ 26285 w 2003583"/>
              <a:gd name="connsiteY17-836" fmla="*/ 693713 h 2242107"/>
              <a:gd name="connsiteX18-837" fmla="*/ 143951 w 2003583"/>
              <a:gd name="connsiteY18-838" fmla="*/ 489911 h 2242107"/>
              <a:gd name="connsiteX19-839" fmla="*/ 463725 w 2003583"/>
              <a:gd name="connsiteY19-840" fmla="*/ 586285 h 2242107"/>
              <a:gd name="connsiteX20-841" fmla="*/ 807702 w 2003583"/>
              <a:gd name="connsiteY20-842" fmla="*/ 387690 h 2242107"/>
              <a:gd name="connsiteX21-843" fmla="*/ 884127 w 2003583"/>
              <a:gd name="connsiteY21-844" fmla="*/ 62570 h 2242107"/>
              <a:gd name="connsiteX22-845" fmla="*/ 1119457 w 2003583"/>
              <a:gd name="connsiteY22-846" fmla="*/ 62570 h 2242107"/>
              <a:gd name="connsiteX23-847" fmla="*/ 1195882 w 2003583"/>
              <a:gd name="connsiteY23-848" fmla="*/ 387690 h 2242107"/>
              <a:gd name="connsiteX24-849" fmla="*/ 1539859 w 2003583"/>
              <a:gd name="connsiteY24-850" fmla="*/ 586285 h 2242107"/>
              <a:gd name="connsiteX0-851" fmla="*/ 1539859 w 2003583"/>
              <a:gd name="connsiteY0-852" fmla="*/ 586285 h 2242107"/>
              <a:gd name="connsiteX1-853" fmla="*/ 1859633 w 2003583"/>
              <a:gd name="connsiteY1-854" fmla="*/ 489911 h 2242107"/>
              <a:gd name="connsiteX2-855" fmla="*/ 1977299 w 2003583"/>
              <a:gd name="connsiteY2-856" fmla="*/ 693713 h 2242107"/>
              <a:gd name="connsiteX3-857" fmla="*/ 1733949 w 2003583"/>
              <a:gd name="connsiteY3-858" fmla="*/ 922459 h 2242107"/>
              <a:gd name="connsiteX4-859" fmla="*/ 1733949 w 2003583"/>
              <a:gd name="connsiteY4-860" fmla="*/ 1319649 h 2242107"/>
              <a:gd name="connsiteX5-861" fmla="*/ 1977299 w 2003583"/>
              <a:gd name="connsiteY5-862" fmla="*/ 1548395 h 2242107"/>
              <a:gd name="connsiteX6-863" fmla="*/ 1859633 w 2003583"/>
              <a:gd name="connsiteY6-864" fmla="*/ 1752197 h 2242107"/>
              <a:gd name="connsiteX7-865" fmla="*/ 1539859 w 2003583"/>
              <a:gd name="connsiteY7-866" fmla="*/ 1655823 h 2242107"/>
              <a:gd name="connsiteX8-867" fmla="*/ 1195882 w 2003583"/>
              <a:gd name="connsiteY8-868" fmla="*/ 1854418 h 2242107"/>
              <a:gd name="connsiteX9-869" fmla="*/ 1119457 w 2003583"/>
              <a:gd name="connsiteY9-870" fmla="*/ 2179538 h 2242107"/>
              <a:gd name="connsiteX10-871" fmla="*/ 884127 w 2003583"/>
              <a:gd name="connsiteY10-872" fmla="*/ 2179538 h 2242107"/>
              <a:gd name="connsiteX11-873" fmla="*/ 807702 w 2003583"/>
              <a:gd name="connsiteY11-874" fmla="*/ 1854418 h 2242107"/>
              <a:gd name="connsiteX12-875" fmla="*/ 463725 w 2003583"/>
              <a:gd name="connsiteY12-876" fmla="*/ 1655823 h 2242107"/>
              <a:gd name="connsiteX13-877" fmla="*/ 143951 w 2003583"/>
              <a:gd name="connsiteY13-878" fmla="*/ 1752197 h 2242107"/>
              <a:gd name="connsiteX14-879" fmla="*/ 26285 w 2003583"/>
              <a:gd name="connsiteY14-880" fmla="*/ 1548395 h 2242107"/>
              <a:gd name="connsiteX15-881" fmla="*/ 269635 w 2003583"/>
              <a:gd name="connsiteY15-882" fmla="*/ 1319649 h 2242107"/>
              <a:gd name="connsiteX16-883" fmla="*/ 269635 w 2003583"/>
              <a:gd name="connsiteY16-884" fmla="*/ 922459 h 2242107"/>
              <a:gd name="connsiteX17-885" fmla="*/ 26285 w 2003583"/>
              <a:gd name="connsiteY17-886" fmla="*/ 693713 h 2242107"/>
              <a:gd name="connsiteX18-887" fmla="*/ 143951 w 2003583"/>
              <a:gd name="connsiteY18-888" fmla="*/ 489911 h 2242107"/>
              <a:gd name="connsiteX19-889" fmla="*/ 463725 w 2003583"/>
              <a:gd name="connsiteY19-890" fmla="*/ 586285 h 2242107"/>
              <a:gd name="connsiteX20-891" fmla="*/ 807702 w 2003583"/>
              <a:gd name="connsiteY20-892" fmla="*/ 387690 h 2242107"/>
              <a:gd name="connsiteX21-893" fmla="*/ 884127 w 2003583"/>
              <a:gd name="connsiteY21-894" fmla="*/ 62570 h 2242107"/>
              <a:gd name="connsiteX22-895" fmla="*/ 1119457 w 2003583"/>
              <a:gd name="connsiteY22-896" fmla="*/ 62570 h 2242107"/>
              <a:gd name="connsiteX23-897" fmla="*/ 1195882 w 2003583"/>
              <a:gd name="connsiteY23-898" fmla="*/ 387690 h 2242107"/>
              <a:gd name="connsiteX24-899" fmla="*/ 1539859 w 2003583"/>
              <a:gd name="connsiteY24-900" fmla="*/ 586285 h 2242107"/>
              <a:gd name="connsiteX0-901" fmla="*/ 1539859 w 2003583"/>
              <a:gd name="connsiteY0-902" fmla="*/ 586285 h 2242107"/>
              <a:gd name="connsiteX1-903" fmla="*/ 1859633 w 2003583"/>
              <a:gd name="connsiteY1-904" fmla="*/ 489911 h 2242107"/>
              <a:gd name="connsiteX2-905" fmla="*/ 1977299 w 2003583"/>
              <a:gd name="connsiteY2-906" fmla="*/ 693713 h 2242107"/>
              <a:gd name="connsiteX3-907" fmla="*/ 1733949 w 2003583"/>
              <a:gd name="connsiteY3-908" fmla="*/ 922459 h 2242107"/>
              <a:gd name="connsiteX4-909" fmla="*/ 1733949 w 2003583"/>
              <a:gd name="connsiteY4-910" fmla="*/ 1319649 h 2242107"/>
              <a:gd name="connsiteX5-911" fmla="*/ 1977299 w 2003583"/>
              <a:gd name="connsiteY5-912" fmla="*/ 1548395 h 2242107"/>
              <a:gd name="connsiteX6-913" fmla="*/ 1859633 w 2003583"/>
              <a:gd name="connsiteY6-914" fmla="*/ 1752197 h 2242107"/>
              <a:gd name="connsiteX7-915" fmla="*/ 1539859 w 2003583"/>
              <a:gd name="connsiteY7-916" fmla="*/ 1655823 h 2242107"/>
              <a:gd name="connsiteX8-917" fmla="*/ 1195882 w 2003583"/>
              <a:gd name="connsiteY8-918" fmla="*/ 1854418 h 2242107"/>
              <a:gd name="connsiteX9-919" fmla="*/ 1119457 w 2003583"/>
              <a:gd name="connsiteY9-920" fmla="*/ 2179538 h 2242107"/>
              <a:gd name="connsiteX10-921" fmla="*/ 884127 w 2003583"/>
              <a:gd name="connsiteY10-922" fmla="*/ 2179538 h 2242107"/>
              <a:gd name="connsiteX11-923" fmla="*/ 807702 w 2003583"/>
              <a:gd name="connsiteY11-924" fmla="*/ 1854418 h 2242107"/>
              <a:gd name="connsiteX12-925" fmla="*/ 463725 w 2003583"/>
              <a:gd name="connsiteY12-926" fmla="*/ 1655823 h 2242107"/>
              <a:gd name="connsiteX13-927" fmla="*/ 143951 w 2003583"/>
              <a:gd name="connsiteY13-928" fmla="*/ 1752197 h 2242107"/>
              <a:gd name="connsiteX14-929" fmla="*/ 26285 w 2003583"/>
              <a:gd name="connsiteY14-930" fmla="*/ 1548395 h 2242107"/>
              <a:gd name="connsiteX15-931" fmla="*/ 269635 w 2003583"/>
              <a:gd name="connsiteY15-932" fmla="*/ 1319649 h 2242107"/>
              <a:gd name="connsiteX16-933" fmla="*/ 269635 w 2003583"/>
              <a:gd name="connsiteY16-934" fmla="*/ 922459 h 2242107"/>
              <a:gd name="connsiteX17-935" fmla="*/ 26285 w 2003583"/>
              <a:gd name="connsiteY17-936" fmla="*/ 693713 h 2242107"/>
              <a:gd name="connsiteX18-937" fmla="*/ 143951 w 2003583"/>
              <a:gd name="connsiteY18-938" fmla="*/ 489911 h 2242107"/>
              <a:gd name="connsiteX19-939" fmla="*/ 463725 w 2003583"/>
              <a:gd name="connsiteY19-940" fmla="*/ 586285 h 2242107"/>
              <a:gd name="connsiteX20-941" fmla="*/ 807702 w 2003583"/>
              <a:gd name="connsiteY20-942" fmla="*/ 387690 h 2242107"/>
              <a:gd name="connsiteX21-943" fmla="*/ 884127 w 2003583"/>
              <a:gd name="connsiteY21-944" fmla="*/ 62570 h 2242107"/>
              <a:gd name="connsiteX22-945" fmla="*/ 1119457 w 2003583"/>
              <a:gd name="connsiteY22-946" fmla="*/ 62570 h 2242107"/>
              <a:gd name="connsiteX23-947" fmla="*/ 1195882 w 2003583"/>
              <a:gd name="connsiteY23-948" fmla="*/ 387690 h 2242107"/>
              <a:gd name="connsiteX24-949" fmla="*/ 1539859 w 2003583"/>
              <a:gd name="connsiteY24-950" fmla="*/ 586285 h 2242107"/>
              <a:gd name="connsiteX0-951" fmla="*/ 1539859 w 2003583"/>
              <a:gd name="connsiteY0-952" fmla="*/ 586285 h 2242107"/>
              <a:gd name="connsiteX1-953" fmla="*/ 1859633 w 2003583"/>
              <a:gd name="connsiteY1-954" fmla="*/ 489911 h 2242107"/>
              <a:gd name="connsiteX2-955" fmla="*/ 1977299 w 2003583"/>
              <a:gd name="connsiteY2-956" fmla="*/ 693713 h 2242107"/>
              <a:gd name="connsiteX3-957" fmla="*/ 1733949 w 2003583"/>
              <a:gd name="connsiteY3-958" fmla="*/ 922459 h 2242107"/>
              <a:gd name="connsiteX4-959" fmla="*/ 1733949 w 2003583"/>
              <a:gd name="connsiteY4-960" fmla="*/ 1319649 h 2242107"/>
              <a:gd name="connsiteX5-961" fmla="*/ 1977299 w 2003583"/>
              <a:gd name="connsiteY5-962" fmla="*/ 1548395 h 2242107"/>
              <a:gd name="connsiteX6-963" fmla="*/ 1859633 w 2003583"/>
              <a:gd name="connsiteY6-964" fmla="*/ 1752197 h 2242107"/>
              <a:gd name="connsiteX7-965" fmla="*/ 1539859 w 2003583"/>
              <a:gd name="connsiteY7-966" fmla="*/ 1655823 h 2242107"/>
              <a:gd name="connsiteX8-967" fmla="*/ 1195882 w 2003583"/>
              <a:gd name="connsiteY8-968" fmla="*/ 1854418 h 2242107"/>
              <a:gd name="connsiteX9-969" fmla="*/ 1119457 w 2003583"/>
              <a:gd name="connsiteY9-970" fmla="*/ 2179538 h 2242107"/>
              <a:gd name="connsiteX10-971" fmla="*/ 884127 w 2003583"/>
              <a:gd name="connsiteY10-972" fmla="*/ 2179538 h 2242107"/>
              <a:gd name="connsiteX11-973" fmla="*/ 807702 w 2003583"/>
              <a:gd name="connsiteY11-974" fmla="*/ 1854418 h 2242107"/>
              <a:gd name="connsiteX12-975" fmla="*/ 463725 w 2003583"/>
              <a:gd name="connsiteY12-976" fmla="*/ 1655823 h 2242107"/>
              <a:gd name="connsiteX13-977" fmla="*/ 143951 w 2003583"/>
              <a:gd name="connsiteY13-978" fmla="*/ 1752197 h 2242107"/>
              <a:gd name="connsiteX14-979" fmla="*/ 26285 w 2003583"/>
              <a:gd name="connsiteY14-980" fmla="*/ 1548395 h 2242107"/>
              <a:gd name="connsiteX15-981" fmla="*/ 269635 w 2003583"/>
              <a:gd name="connsiteY15-982" fmla="*/ 1319649 h 2242107"/>
              <a:gd name="connsiteX16-983" fmla="*/ 269635 w 2003583"/>
              <a:gd name="connsiteY16-984" fmla="*/ 922459 h 2242107"/>
              <a:gd name="connsiteX17-985" fmla="*/ 26285 w 2003583"/>
              <a:gd name="connsiteY17-986" fmla="*/ 693713 h 2242107"/>
              <a:gd name="connsiteX18-987" fmla="*/ 143951 w 2003583"/>
              <a:gd name="connsiteY18-988" fmla="*/ 489911 h 2242107"/>
              <a:gd name="connsiteX19-989" fmla="*/ 463725 w 2003583"/>
              <a:gd name="connsiteY19-990" fmla="*/ 586285 h 2242107"/>
              <a:gd name="connsiteX20-991" fmla="*/ 807702 w 2003583"/>
              <a:gd name="connsiteY20-992" fmla="*/ 387690 h 2242107"/>
              <a:gd name="connsiteX21-993" fmla="*/ 884127 w 2003583"/>
              <a:gd name="connsiteY21-994" fmla="*/ 62570 h 2242107"/>
              <a:gd name="connsiteX22-995" fmla="*/ 1119457 w 2003583"/>
              <a:gd name="connsiteY22-996" fmla="*/ 62570 h 2242107"/>
              <a:gd name="connsiteX23-997" fmla="*/ 1195882 w 2003583"/>
              <a:gd name="connsiteY23-998" fmla="*/ 387690 h 2242107"/>
              <a:gd name="connsiteX24-999" fmla="*/ 1539859 w 2003583"/>
              <a:gd name="connsiteY24-1000" fmla="*/ 586285 h 2242107"/>
              <a:gd name="connsiteX0-1001" fmla="*/ 1539859 w 2003583"/>
              <a:gd name="connsiteY0-1002" fmla="*/ 586285 h 2242107"/>
              <a:gd name="connsiteX1-1003" fmla="*/ 1859633 w 2003583"/>
              <a:gd name="connsiteY1-1004" fmla="*/ 489911 h 2242107"/>
              <a:gd name="connsiteX2-1005" fmla="*/ 1977299 w 2003583"/>
              <a:gd name="connsiteY2-1006" fmla="*/ 693713 h 2242107"/>
              <a:gd name="connsiteX3-1007" fmla="*/ 1733949 w 2003583"/>
              <a:gd name="connsiteY3-1008" fmla="*/ 922459 h 2242107"/>
              <a:gd name="connsiteX4-1009" fmla="*/ 1733949 w 2003583"/>
              <a:gd name="connsiteY4-1010" fmla="*/ 1319649 h 2242107"/>
              <a:gd name="connsiteX5-1011" fmla="*/ 1977299 w 2003583"/>
              <a:gd name="connsiteY5-1012" fmla="*/ 1548395 h 2242107"/>
              <a:gd name="connsiteX6-1013" fmla="*/ 1859633 w 2003583"/>
              <a:gd name="connsiteY6-1014" fmla="*/ 1752197 h 2242107"/>
              <a:gd name="connsiteX7-1015" fmla="*/ 1539859 w 2003583"/>
              <a:gd name="connsiteY7-1016" fmla="*/ 1655823 h 2242107"/>
              <a:gd name="connsiteX8-1017" fmla="*/ 1195882 w 2003583"/>
              <a:gd name="connsiteY8-1018" fmla="*/ 1854418 h 2242107"/>
              <a:gd name="connsiteX9-1019" fmla="*/ 1119457 w 2003583"/>
              <a:gd name="connsiteY9-1020" fmla="*/ 2179538 h 2242107"/>
              <a:gd name="connsiteX10-1021" fmla="*/ 884127 w 2003583"/>
              <a:gd name="connsiteY10-1022" fmla="*/ 2179538 h 2242107"/>
              <a:gd name="connsiteX11-1023" fmla="*/ 807702 w 2003583"/>
              <a:gd name="connsiteY11-1024" fmla="*/ 1854418 h 2242107"/>
              <a:gd name="connsiteX12-1025" fmla="*/ 463725 w 2003583"/>
              <a:gd name="connsiteY12-1026" fmla="*/ 1655823 h 2242107"/>
              <a:gd name="connsiteX13-1027" fmla="*/ 143951 w 2003583"/>
              <a:gd name="connsiteY13-1028" fmla="*/ 1752197 h 2242107"/>
              <a:gd name="connsiteX14-1029" fmla="*/ 26285 w 2003583"/>
              <a:gd name="connsiteY14-1030" fmla="*/ 1548395 h 2242107"/>
              <a:gd name="connsiteX15-1031" fmla="*/ 269635 w 2003583"/>
              <a:gd name="connsiteY15-1032" fmla="*/ 1319649 h 2242107"/>
              <a:gd name="connsiteX16-1033" fmla="*/ 269635 w 2003583"/>
              <a:gd name="connsiteY16-1034" fmla="*/ 922459 h 2242107"/>
              <a:gd name="connsiteX17-1035" fmla="*/ 26285 w 2003583"/>
              <a:gd name="connsiteY17-1036" fmla="*/ 693713 h 2242107"/>
              <a:gd name="connsiteX18-1037" fmla="*/ 143951 w 2003583"/>
              <a:gd name="connsiteY18-1038" fmla="*/ 489911 h 2242107"/>
              <a:gd name="connsiteX19-1039" fmla="*/ 463725 w 2003583"/>
              <a:gd name="connsiteY19-1040" fmla="*/ 586285 h 2242107"/>
              <a:gd name="connsiteX20-1041" fmla="*/ 807702 w 2003583"/>
              <a:gd name="connsiteY20-1042" fmla="*/ 387690 h 2242107"/>
              <a:gd name="connsiteX21-1043" fmla="*/ 884127 w 2003583"/>
              <a:gd name="connsiteY21-1044" fmla="*/ 62570 h 2242107"/>
              <a:gd name="connsiteX22-1045" fmla="*/ 1119457 w 2003583"/>
              <a:gd name="connsiteY22-1046" fmla="*/ 62570 h 2242107"/>
              <a:gd name="connsiteX23-1047" fmla="*/ 1195882 w 2003583"/>
              <a:gd name="connsiteY23-1048" fmla="*/ 387690 h 2242107"/>
              <a:gd name="connsiteX24-1049" fmla="*/ 1539859 w 2003583"/>
              <a:gd name="connsiteY24-1050" fmla="*/ 586285 h 2242107"/>
              <a:gd name="connsiteX0-1051" fmla="*/ 1539859 w 2003583"/>
              <a:gd name="connsiteY0-1052" fmla="*/ 586285 h 2242107"/>
              <a:gd name="connsiteX1-1053" fmla="*/ 1815989 w 2003583"/>
              <a:gd name="connsiteY1-1054" fmla="*/ 481182 h 2242107"/>
              <a:gd name="connsiteX2-1055" fmla="*/ 1977299 w 2003583"/>
              <a:gd name="connsiteY2-1056" fmla="*/ 693713 h 2242107"/>
              <a:gd name="connsiteX3-1057" fmla="*/ 1733949 w 2003583"/>
              <a:gd name="connsiteY3-1058" fmla="*/ 922459 h 2242107"/>
              <a:gd name="connsiteX4-1059" fmla="*/ 1733949 w 2003583"/>
              <a:gd name="connsiteY4-1060" fmla="*/ 1319649 h 2242107"/>
              <a:gd name="connsiteX5-1061" fmla="*/ 1977299 w 2003583"/>
              <a:gd name="connsiteY5-1062" fmla="*/ 1548395 h 2242107"/>
              <a:gd name="connsiteX6-1063" fmla="*/ 1859633 w 2003583"/>
              <a:gd name="connsiteY6-1064" fmla="*/ 1752197 h 2242107"/>
              <a:gd name="connsiteX7-1065" fmla="*/ 1539859 w 2003583"/>
              <a:gd name="connsiteY7-1066" fmla="*/ 1655823 h 2242107"/>
              <a:gd name="connsiteX8-1067" fmla="*/ 1195882 w 2003583"/>
              <a:gd name="connsiteY8-1068" fmla="*/ 1854418 h 2242107"/>
              <a:gd name="connsiteX9-1069" fmla="*/ 1119457 w 2003583"/>
              <a:gd name="connsiteY9-1070" fmla="*/ 2179538 h 2242107"/>
              <a:gd name="connsiteX10-1071" fmla="*/ 884127 w 2003583"/>
              <a:gd name="connsiteY10-1072" fmla="*/ 2179538 h 2242107"/>
              <a:gd name="connsiteX11-1073" fmla="*/ 807702 w 2003583"/>
              <a:gd name="connsiteY11-1074" fmla="*/ 1854418 h 2242107"/>
              <a:gd name="connsiteX12-1075" fmla="*/ 463725 w 2003583"/>
              <a:gd name="connsiteY12-1076" fmla="*/ 1655823 h 2242107"/>
              <a:gd name="connsiteX13-1077" fmla="*/ 143951 w 2003583"/>
              <a:gd name="connsiteY13-1078" fmla="*/ 1752197 h 2242107"/>
              <a:gd name="connsiteX14-1079" fmla="*/ 26285 w 2003583"/>
              <a:gd name="connsiteY14-1080" fmla="*/ 1548395 h 2242107"/>
              <a:gd name="connsiteX15-1081" fmla="*/ 269635 w 2003583"/>
              <a:gd name="connsiteY15-1082" fmla="*/ 1319649 h 2242107"/>
              <a:gd name="connsiteX16-1083" fmla="*/ 269635 w 2003583"/>
              <a:gd name="connsiteY16-1084" fmla="*/ 922459 h 2242107"/>
              <a:gd name="connsiteX17-1085" fmla="*/ 26285 w 2003583"/>
              <a:gd name="connsiteY17-1086" fmla="*/ 693713 h 2242107"/>
              <a:gd name="connsiteX18-1087" fmla="*/ 143951 w 2003583"/>
              <a:gd name="connsiteY18-1088" fmla="*/ 489911 h 2242107"/>
              <a:gd name="connsiteX19-1089" fmla="*/ 463725 w 2003583"/>
              <a:gd name="connsiteY19-1090" fmla="*/ 586285 h 2242107"/>
              <a:gd name="connsiteX20-1091" fmla="*/ 807702 w 2003583"/>
              <a:gd name="connsiteY20-1092" fmla="*/ 387690 h 2242107"/>
              <a:gd name="connsiteX21-1093" fmla="*/ 884127 w 2003583"/>
              <a:gd name="connsiteY21-1094" fmla="*/ 62570 h 2242107"/>
              <a:gd name="connsiteX22-1095" fmla="*/ 1119457 w 2003583"/>
              <a:gd name="connsiteY22-1096" fmla="*/ 62570 h 2242107"/>
              <a:gd name="connsiteX23-1097" fmla="*/ 1195882 w 2003583"/>
              <a:gd name="connsiteY23-1098" fmla="*/ 387690 h 2242107"/>
              <a:gd name="connsiteX24-1099" fmla="*/ 1539859 w 2003583"/>
              <a:gd name="connsiteY24-1100" fmla="*/ 586285 h 2242107"/>
              <a:gd name="connsiteX0-1101" fmla="*/ 1539859 w 2003583"/>
              <a:gd name="connsiteY0-1102" fmla="*/ 586285 h 2225306"/>
              <a:gd name="connsiteX1-1103" fmla="*/ 1815989 w 2003583"/>
              <a:gd name="connsiteY1-1104" fmla="*/ 481182 h 2225306"/>
              <a:gd name="connsiteX2-1105" fmla="*/ 1977299 w 2003583"/>
              <a:gd name="connsiteY2-1106" fmla="*/ 693713 h 2225306"/>
              <a:gd name="connsiteX3-1107" fmla="*/ 1733949 w 2003583"/>
              <a:gd name="connsiteY3-1108" fmla="*/ 922459 h 2225306"/>
              <a:gd name="connsiteX4-1109" fmla="*/ 1733949 w 2003583"/>
              <a:gd name="connsiteY4-1110" fmla="*/ 1319649 h 2225306"/>
              <a:gd name="connsiteX5-1111" fmla="*/ 1977299 w 2003583"/>
              <a:gd name="connsiteY5-1112" fmla="*/ 1548395 h 2225306"/>
              <a:gd name="connsiteX6-1113" fmla="*/ 1859633 w 2003583"/>
              <a:gd name="connsiteY6-1114" fmla="*/ 1752197 h 2225306"/>
              <a:gd name="connsiteX7-1115" fmla="*/ 1539859 w 2003583"/>
              <a:gd name="connsiteY7-1116" fmla="*/ 1655823 h 2225306"/>
              <a:gd name="connsiteX8-1117" fmla="*/ 1195882 w 2003583"/>
              <a:gd name="connsiteY8-1118" fmla="*/ 1854418 h 2225306"/>
              <a:gd name="connsiteX9-1119" fmla="*/ 1119457 w 2003583"/>
              <a:gd name="connsiteY9-1120" fmla="*/ 2179538 h 2225306"/>
              <a:gd name="connsiteX10-1121" fmla="*/ 849212 w 2003583"/>
              <a:gd name="connsiteY10-1122" fmla="*/ 2188266 h 2225306"/>
              <a:gd name="connsiteX11-1123" fmla="*/ 807702 w 2003583"/>
              <a:gd name="connsiteY11-1124" fmla="*/ 1854418 h 2225306"/>
              <a:gd name="connsiteX12-1125" fmla="*/ 463725 w 2003583"/>
              <a:gd name="connsiteY12-1126" fmla="*/ 1655823 h 2225306"/>
              <a:gd name="connsiteX13-1127" fmla="*/ 143951 w 2003583"/>
              <a:gd name="connsiteY13-1128" fmla="*/ 1752197 h 2225306"/>
              <a:gd name="connsiteX14-1129" fmla="*/ 26285 w 2003583"/>
              <a:gd name="connsiteY14-1130" fmla="*/ 1548395 h 2225306"/>
              <a:gd name="connsiteX15-1131" fmla="*/ 269635 w 2003583"/>
              <a:gd name="connsiteY15-1132" fmla="*/ 1319649 h 2225306"/>
              <a:gd name="connsiteX16-1133" fmla="*/ 269635 w 2003583"/>
              <a:gd name="connsiteY16-1134" fmla="*/ 922459 h 2225306"/>
              <a:gd name="connsiteX17-1135" fmla="*/ 26285 w 2003583"/>
              <a:gd name="connsiteY17-1136" fmla="*/ 693713 h 2225306"/>
              <a:gd name="connsiteX18-1137" fmla="*/ 143951 w 2003583"/>
              <a:gd name="connsiteY18-1138" fmla="*/ 489911 h 2225306"/>
              <a:gd name="connsiteX19-1139" fmla="*/ 463725 w 2003583"/>
              <a:gd name="connsiteY19-1140" fmla="*/ 586285 h 2225306"/>
              <a:gd name="connsiteX20-1141" fmla="*/ 807702 w 2003583"/>
              <a:gd name="connsiteY20-1142" fmla="*/ 387690 h 2225306"/>
              <a:gd name="connsiteX21-1143" fmla="*/ 884127 w 2003583"/>
              <a:gd name="connsiteY21-1144" fmla="*/ 62570 h 2225306"/>
              <a:gd name="connsiteX22-1145" fmla="*/ 1119457 w 2003583"/>
              <a:gd name="connsiteY22-1146" fmla="*/ 62570 h 2225306"/>
              <a:gd name="connsiteX23-1147" fmla="*/ 1195882 w 2003583"/>
              <a:gd name="connsiteY23-1148" fmla="*/ 387690 h 2225306"/>
              <a:gd name="connsiteX24-1149" fmla="*/ 1539859 w 2003583"/>
              <a:gd name="connsiteY24-1150" fmla="*/ 586285 h 2225306"/>
              <a:gd name="connsiteX0-1151" fmla="*/ 1551437 w 2015161"/>
              <a:gd name="connsiteY0-1152" fmla="*/ 586285 h 2225304"/>
              <a:gd name="connsiteX1-1153" fmla="*/ 1827567 w 2015161"/>
              <a:gd name="connsiteY1-1154" fmla="*/ 481182 h 2225304"/>
              <a:gd name="connsiteX2-1155" fmla="*/ 1988877 w 2015161"/>
              <a:gd name="connsiteY2-1156" fmla="*/ 693713 h 2225304"/>
              <a:gd name="connsiteX3-1157" fmla="*/ 1745527 w 2015161"/>
              <a:gd name="connsiteY3-1158" fmla="*/ 922459 h 2225304"/>
              <a:gd name="connsiteX4-1159" fmla="*/ 1745527 w 2015161"/>
              <a:gd name="connsiteY4-1160" fmla="*/ 1319649 h 2225304"/>
              <a:gd name="connsiteX5-1161" fmla="*/ 1988877 w 2015161"/>
              <a:gd name="connsiteY5-1162" fmla="*/ 1548395 h 2225304"/>
              <a:gd name="connsiteX6-1163" fmla="*/ 1871211 w 2015161"/>
              <a:gd name="connsiteY6-1164" fmla="*/ 1752197 h 2225304"/>
              <a:gd name="connsiteX7-1165" fmla="*/ 1551437 w 2015161"/>
              <a:gd name="connsiteY7-1166" fmla="*/ 1655823 h 2225304"/>
              <a:gd name="connsiteX8-1167" fmla="*/ 1207460 w 2015161"/>
              <a:gd name="connsiteY8-1168" fmla="*/ 1854418 h 2225304"/>
              <a:gd name="connsiteX9-1169" fmla="*/ 1131035 w 2015161"/>
              <a:gd name="connsiteY9-1170" fmla="*/ 2179538 h 2225304"/>
              <a:gd name="connsiteX10-1171" fmla="*/ 860790 w 2015161"/>
              <a:gd name="connsiteY10-1172" fmla="*/ 2188266 h 2225304"/>
              <a:gd name="connsiteX11-1173" fmla="*/ 819280 w 2015161"/>
              <a:gd name="connsiteY11-1174" fmla="*/ 1854418 h 2225304"/>
              <a:gd name="connsiteX12-1175" fmla="*/ 475303 w 2015161"/>
              <a:gd name="connsiteY12-1176" fmla="*/ 1655823 h 2225304"/>
              <a:gd name="connsiteX13-1177" fmla="*/ 155529 w 2015161"/>
              <a:gd name="connsiteY13-1178" fmla="*/ 1752197 h 2225304"/>
              <a:gd name="connsiteX14-1179" fmla="*/ 2948 w 2015161"/>
              <a:gd name="connsiteY14-1180" fmla="*/ 1522210 h 2225304"/>
              <a:gd name="connsiteX15-1181" fmla="*/ 281213 w 2015161"/>
              <a:gd name="connsiteY15-1182" fmla="*/ 1319649 h 2225304"/>
              <a:gd name="connsiteX16-1183" fmla="*/ 281213 w 2015161"/>
              <a:gd name="connsiteY16-1184" fmla="*/ 922459 h 2225304"/>
              <a:gd name="connsiteX17-1185" fmla="*/ 37863 w 2015161"/>
              <a:gd name="connsiteY17-1186" fmla="*/ 693713 h 2225304"/>
              <a:gd name="connsiteX18-1187" fmla="*/ 155529 w 2015161"/>
              <a:gd name="connsiteY18-1188" fmla="*/ 489911 h 2225304"/>
              <a:gd name="connsiteX19-1189" fmla="*/ 475303 w 2015161"/>
              <a:gd name="connsiteY19-1190" fmla="*/ 586285 h 2225304"/>
              <a:gd name="connsiteX20-1191" fmla="*/ 819280 w 2015161"/>
              <a:gd name="connsiteY20-1192" fmla="*/ 387690 h 2225304"/>
              <a:gd name="connsiteX21-1193" fmla="*/ 895705 w 2015161"/>
              <a:gd name="connsiteY21-1194" fmla="*/ 62570 h 2225304"/>
              <a:gd name="connsiteX22-1195" fmla="*/ 1131035 w 2015161"/>
              <a:gd name="connsiteY22-1196" fmla="*/ 62570 h 2225304"/>
              <a:gd name="connsiteX23-1197" fmla="*/ 1207460 w 2015161"/>
              <a:gd name="connsiteY23-1198" fmla="*/ 387690 h 2225304"/>
              <a:gd name="connsiteX24-1199" fmla="*/ 1551437 w 2015161"/>
              <a:gd name="connsiteY24-1200" fmla="*/ 586285 h 2225304"/>
              <a:gd name="connsiteX0-1201" fmla="*/ 1551439 w 2015163"/>
              <a:gd name="connsiteY0-1202" fmla="*/ 586285 h 2225306"/>
              <a:gd name="connsiteX1-1203" fmla="*/ 1827569 w 2015163"/>
              <a:gd name="connsiteY1-1204" fmla="*/ 481182 h 2225306"/>
              <a:gd name="connsiteX2-1205" fmla="*/ 1988879 w 2015163"/>
              <a:gd name="connsiteY2-1206" fmla="*/ 693713 h 2225306"/>
              <a:gd name="connsiteX3-1207" fmla="*/ 1745529 w 2015163"/>
              <a:gd name="connsiteY3-1208" fmla="*/ 922459 h 2225306"/>
              <a:gd name="connsiteX4-1209" fmla="*/ 1745529 w 2015163"/>
              <a:gd name="connsiteY4-1210" fmla="*/ 1319649 h 2225306"/>
              <a:gd name="connsiteX5-1211" fmla="*/ 1988879 w 2015163"/>
              <a:gd name="connsiteY5-1212" fmla="*/ 1548395 h 2225306"/>
              <a:gd name="connsiteX6-1213" fmla="*/ 1871213 w 2015163"/>
              <a:gd name="connsiteY6-1214" fmla="*/ 1752197 h 2225306"/>
              <a:gd name="connsiteX7-1215" fmla="*/ 1551439 w 2015163"/>
              <a:gd name="connsiteY7-1216" fmla="*/ 1655823 h 2225306"/>
              <a:gd name="connsiteX8-1217" fmla="*/ 1207462 w 2015163"/>
              <a:gd name="connsiteY8-1218" fmla="*/ 1854418 h 2225306"/>
              <a:gd name="connsiteX9-1219" fmla="*/ 1131037 w 2015163"/>
              <a:gd name="connsiteY9-1220" fmla="*/ 2179538 h 2225306"/>
              <a:gd name="connsiteX10-1221" fmla="*/ 860792 w 2015163"/>
              <a:gd name="connsiteY10-1222" fmla="*/ 2188266 h 2225306"/>
              <a:gd name="connsiteX11-1223" fmla="*/ 819282 w 2015163"/>
              <a:gd name="connsiteY11-1224" fmla="*/ 1854418 h 2225306"/>
              <a:gd name="connsiteX12-1225" fmla="*/ 475305 w 2015163"/>
              <a:gd name="connsiteY12-1226" fmla="*/ 1655823 h 2225306"/>
              <a:gd name="connsiteX13-1227" fmla="*/ 155531 w 2015163"/>
              <a:gd name="connsiteY13-1228" fmla="*/ 1752197 h 2225306"/>
              <a:gd name="connsiteX14-1229" fmla="*/ 2950 w 2015163"/>
              <a:gd name="connsiteY14-1230" fmla="*/ 1522210 h 2225306"/>
              <a:gd name="connsiteX15-1231" fmla="*/ 281215 w 2015163"/>
              <a:gd name="connsiteY15-1232" fmla="*/ 1319649 h 2225306"/>
              <a:gd name="connsiteX16-1233" fmla="*/ 281215 w 2015163"/>
              <a:gd name="connsiteY16-1234" fmla="*/ 922459 h 2225306"/>
              <a:gd name="connsiteX17-1235" fmla="*/ 37865 w 2015163"/>
              <a:gd name="connsiteY17-1236" fmla="*/ 693713 h 2225306"/>
              <a:gd name="connsiteX18-1237" fmla="*/ 155531 w 2015163"/>
              <a:gd name="connsiteY18-1238" fmla="*/ 463725 h 2225306"/>
              <a:gd name="connsiteX19-1239" fmla="*/ 475305 w 2015163"/>
              <a:gd name="connsiteY19-1240" fmla="*/ 586285 h 2225306"/>
              <a:gd name="connsiteX20-1241" fmla="*/ 819282 w 2015163"/>
              <a:gd name="connsiteY20-1242" fmla="*/ 387690 h 2225306"/>
              <a:gd name="connsiteX21-1243" fmla="*/ 895707 w 2015163"/>
              <a:gd name="connsiteY21-1244" fmla="*/ 62570 h 2225306"/>
              <a:gd name="connsiteX22-1245" fmla="*/ 1131037 w 2015163"/>
              <a:gd name="connsiteY22-1246" fmla="*/ 62570 h 2225306"/>
              <a:gd name="connsiteX23-1247" fmla="*/ 1207462 w 2015163"/>
              <a:gd name="connsiteY23-1248" fmla="*/ 387690 h 2225306"/>
              <a:gd name="connsiteX24-1249" fmla="*/ 1551439 w 2015163"/>
              <a:gd name="connsiteY24-1250" fmla="*/ 586285 h 2225306"/>
              <a:gd name="connsiteX0-1251" fmla="*/ 1551439 w 2015163"/>
              <a:gd name="connsiteY0-1252" fmla="*/ 575030 h 2214049"/>
              <a:gd name="connsiteX1-1253" fmla="*/ 1827569 w 2015163"/>
              <a:gd name="connsiteY1-1254" fmla="*/ 469927 h 2214049"/>
              <a:gd name="connsiteX2-1255" fmla="*/ 1988879 w 2015163"/>
              <a:gd name="connsiteY2-1256" fmla="*/ 682458 h 2214049"/>
              <a:gd name="connsiteX3-1257" fmla="*/ 1745529 w 2015163"/>
              <a:gd name="connsiteY3-1258" fmla="*/ 911204 h 2214049"/>
              <a:gd name="connsiteX4-1259" fmla="*/ 1745529 w 2015163"/>
              <a:gd name="connsiteY4-1260" fmla="*/ 1308394 h 2214049"/>
              <a:gd name="connsiteX5-1261" fmla="*/ 1988879 w 2015163"/>
              <a:gd name="connsiteY5-1262" fmla="*/ 1537140 h 2214049"/>
              <a:gd name="connsiteX6-1263" fmla="*/ 1871213 w 2015163"/>
              <a:gd name="connsiteY6-1264" fmla="*/ 1740942 h 2214049"/>
              <a:gd name="connsiteX7-1265" fmla="*/ 1551439 w 2015163"/>
              <a:gd name="connsiteY7-1266" fmla="*/ 1644568 h 2214049"/>
              <a:gd name="connsiteX8-1267" fmla="*/ 1207462 w 2015163"/>
              <a:gd name="connsiteY8-1268" fmla="*/ 1843163 h 2214049"/>
              <a:gd name="connsiteX9-1269" fmla="*/ 1131037 w 2015163"/>
              <a:gd name="connsiteY9-1270" fmla="*/ 2168283 h 2214049"/>
              <a:gd name="connsiteX10-1271" fmla="*/ 860792 w 2015163"/>
              <a:gd name="connsiteY10-1272" fmla="*/ 2177011 h 2214049"/>
              <a:gd name="connsiteX11-1273" fmla="*/ 819282 w 2015163"/>
              <a:gd name="connsiteY11-1274" fmla="*/ 1843163 h 2214049"/>
              <a:gd name="connsiteX12-1275" fmla="*/ 475305 w 2015163"/>
              <a:gd name="connsiteY12-1276" fmla="*/ 1644568 h 2214049"/>
              <a:gd name="connsiteX13-1277" fmla="*/ 155531 w 2015163"/>
              <a:gd name="connsiteY13-1278" fmla="*/ 1740942 h 2214049"/>
              <a:gd name="connsiteX14-1279" fmla="*/ 2950 w 2015163"/>
              <a:gd name="connsiteY14-1280" fmla="*/ 1510955 h 2214049"/>
              <a:gd name="connsiteX15-1281" fmla="*/ 281215 w 2015163"/>
              <a:gd name="connsiteY15-1282" fmla="*/ 1308394 h 2214049"/>
              <a:gd name="connsiteX16-1283" fmla="*/ 281215 w 2015163"/>
              <a:gd name="connsiteY16-1284" fmla="*/ 911204 h 2214049"/>
              <a:gd name="connsiteX17-1285" fmla="*/ 37865 w 2015163"/>
              <a:gd name="connsiteY17-1286" fmla="*/ 682458 h 2214049"/>
              <a:gd name="connsiteX18-1287" fmla="*/ 155531 w 2015163"/>
              <a:gd name="connsiteY18-1288" fmla="*/ 452470 h 2214049"/>
              <a:gd name="connsiteX19-1289" fmla="*/ 475305 w 2015163"/>
              <a:gd name="connsiteY19-1290" fmla="*/ 575030 h 2214049"/>
              <a:gd name="connsiteX20-1291" fmla="*/ 819282 w 2015163"/>
              <a:gd name="connsiteY20-1292" fmla="*/ 376435 h 2214049"/>
              <a:gd name="connsiteX21-1293" fmla="*/ 895707 w 2015163"/>
              <a:gd name="connsiteY21-1294" fmla="*/ 51315 h 2214049"/>
              <a:gd name="connsiteX22-1295" fmla="*/ 1165952 w 2015163"/>
              <a:gd name="connsiteY22-1296" fmla="*/ 33857 h 2214049"/>
              <a:gd name="connsiteX23-1297" fmla="*/ 1207462 w 2015163"/>
              <a:gd name="connsiteY23-1298" fmla="*/ 376435 h 2214049"/>
              <a:gd name="connsiteX24-1299" fmla="*/ 1551439 w 2015163"/>
              <a:gd name="connsiteY24-1300" fmla="*/ 575030 h 2214049"/>
              <a:gd name="connsiteX0-1301" fmla="*/ 1551439 w 2015163"/>
              <a:gd name="connsiteY0-1302" fmla="*/ 575028 h 2214049"/>
              <a:gd name="connsiteX1-1303" fmla="*/ 1810111 w 2015163"/>
              <a:gd name="connsiteY1-1304" fmla="*/ 443740 h 2214049"/>
              <a:gd name="connsiteX2-1305" fmla="*/ 1988879 w 2015163"/>
              <a:gd name="connsiteY2-1306" fmla="*/ 682456 h 2214049"/>
              <a:gd name="connsiteX3-1307" fmla="*/ 1745529 w 2015163"/>
              <a:gd name="connsiteY3-1308" fmla="*/ 911202 h 2214049"/>
              <a:gd name="connsiteX4-1309" fmla="*/ 1745529 w 2015163"/>
              <a:gd name="connsiteY4-1310" fmla="*/ 1308392 h 2214049"/>
              <a:gd name="connsiteX5-1311" fmla="*/ 1988879 w 2015163"/>
              <a:gd name="connsiteY5-1312" fmla="*/ 1537138 h 2214049"/>
              <a:gd name="connsiteX6-1313" fmla="*/ 1871213 w 2015163"/>
              <a:gd name="connsiteY6-1314" fmla="*/ 1740940 h 2214049"/>
              <a:gd name="connsiteX7-1315" fmla="*/ 1551439 w 2015163"/>
              <a:gd name="connsiteY7-1316" fmla="*/ 1644566 h 2214049"/>
              <a:gd name="connsiteX8-1317" fmla="*/ 1207462 w 2015163"/>
              <a:gd name="connsiteY8-1318" fmla="*/ 1843161 h 2214049"/>
              <a:gd name="connsiteX9-1319" fmla="*/ 1131037 w 2015163"/>
              <a:gd name="connsiteY9-1320" fmla="*/ 2168281 h 2214049"/>
              <a:gd name="connsiteX10-1321" fmla="*/ 860792 w 2015163"/>
              <a:gd name="connsiteY10-1322" fmla="*/ 2177009 h 2214049"/>
              <a:gd name="connsiteX11-1323" fmla="*/ 819282 w 2015163"/>
              <a:gd name="connsiteY11-1324" fmla="*/ 1843161 h 2214049"/>
              <a:gd name="connsiteX12-1325" fmla="*/ 475305 w 2015163"/>
              <a:gd name="connsiteY12-1326" fmla="*/ 1644566 h 2214049"/>
              <a:gd name="connsiteX13-1327" fmla="*/ 155531 w 2015163"/>
              <a:gd name="connsiteY13-1328" fmla="*/ 1740940 h 2214049"/>
              <a:gd name="connsiteX14-1329" fmla="*/ 2950 w 2015163"/>
              <a:gd name="connsiteY14-1330" fmla="*/ 1510953 h 2214049"/>
              <a:gd name="connsiteX15-1331" fmla="*/ 281215 w 2015163"/>
              <a:gd name="connsiteY15-1332" fmla="*/ 1308392 h 2214049"/>
              <a:gd name="connsiteX16-1333" fmla="*/ 281215 w 2015163"/>
              <a:gd name="connsiteY16-1334" fmla="*/ 911202 h 2214049"/>
              <a:gd name="connsiteX17-1335" fmla="*/ 37865 w 2015163"/>
              <a:gd name="connsiteY17-1336" fmla="*/ 682456 h 2214049"/>
              <a:gd name="connsiteX18-1337" fmla="*/ 155531 w 2015163"/>
              <a:gd name="connsiteY18-1338" fmla="*/ 452468 h 2214049"/>
              <a:gd name="connsiteX19-1339" fmla="*/ 475305 w 2015163"/>
              <a:gd name="connsiteY19-1340" fmla="*/ 575028 h 2214049"/>
              <a:gd name="connsiteX20-1341" fmla="*/ 819282 w 2015163"/>
              <a:gd name="connsiteY20-1342" fmla="*/ 376433 h 2214049"/>
              <a:gd name="connsiteX21-1343" fmla="*/ 895707 w 2015163"/>
              <a:gd name="connsiteY21-1344" fmla="*/ 51313 h 2214049"/>
              <a:gd name="connsiteX22-1345" fmla="*/ 1165952 w 2015163"/>
              <a:gd name="connsiteY22-1346" fmla="*/ 33855 h 2214049"/>
              <a:gd name="connsiteX23-1347" fmla="*/ 1207462 w 2015163"/>
              <a:gd name="connsiteY23-1348" fmla="*/ 376433 h 2214049"/>
              <a:gd name="connsiteX24-1349" fmla="*/ 1551439 w 2015163"/>
              <a:gd name="connsiteY24-1350" fmla="*/ 575028 h 2214049"/>
              <a:gd name="connsiteX0-1351" fmla="*/ 1551439 w 1990924"/>
              <a:gd name="connsiteY0-1352" fmla="*/ 575028 h 2214047"/>
              <a:gd name="connsiteX1-1353" fmla="*/ 1810111 w 1990924"/>
              <a:gd name="connsiteY1-1354" fmla="*/ 443740 h 2214047"/>
              <a:gd name="connsiteX2-1355" fmla="*/ 1988879 w 1990924"/>
              <a:gd name="connsiteY2-1356" fmla="*/ 682456 h 2214047"/>
              <a:gd name="connsiteX3-1357" fmla="*/ 1745529 w 1990924"/>
              <a:gd name="connsiteY3-1358" fmla="*/ 911202 h 2214047"/>
              <a:gd name="connsiteX4-1359" fmla="*/ 1745529 w 1990924"/>
              <a:gd name="connsiteY4-1360" fmla="*/ 1308392 h 2214047"/>
              <a:gd name="connsiteX5-1361" fmla="*/ 1988879 w 1990924"/>
              <a:gd name="connsiteY5-1362" fmla="*/ 1537138 h 2214047"/>
              <a:gd name="connsiteX6-1363" fmla="*/ 1845026 w 1990924"/>
              <a:gd name="connsiteY6-1364" fmla="*/ 1775854 h 2214047"/>
              <a:gd name="connsiteX7-1365" fmla="*/ 1551439 w 1990924"/>
              <a:gd name="connsiteY7-1366" fmla="*/ 1644566 h 2214047"/>
              <a:gd name="connsiteX8-1367" fmla="*/ 1207462 w 1990924"/>
              <a:gd name="connsiteY8-1368" fmla="*/ 1843161 h 2214047"/>
              <a:gd name="connsiteX9-1369" fmla="*/ 1131037 w 1990924"/>
              <a:gd name="connsiteY9-1370" fmla="*/ 2168281 h 2214047"/>
              <a:gd name="connsiteX10-1371" fmla="*/ 860792 w 1990924"/>
              <a:gd name="connsiteY10-1372" fmla="*/ 2177009 h 2214047"/>
              <a:gd name="connsiteX11-1373" fmla="*/ 819282 w 1990924"/>
              <a:gd name="connsiteY11-1374" fmla="*/ 1843161 h 2214047"/>
              <a:gd name="connsiteX12-1375" fmla="*/ 475305 w 1990924"/>
              <a:gd name="connsiteY12-1376" fmla="*/ 1644566 h 2214047"/>
              <a:gd name="connsiteX13-1377" fmla="*/ 155531 w 1990924"/>
              <a:gd name="connsiteY13-1378" fmla="*/ 1740940 h 2214047"/>
              <a:gd name="connsiteX14-1379" fmla="*/ 2950 w 1990924"/>
              <a:gd name="connsiteY14-1380" fmla="*/ 1510953 h 2214047"/>
              <a:gd name="connsiteX15-1381" fmla="*/ 281215 w 1990924"/>
              <a:gd name="connsiteY15-1382" fmla="*/ 1308392 h 2214047"/>
              <a:gd name="connsiteX16-1383" fmla="*/ 281215 w 1990924"/>
              <a:gd name="connsiteY16-1384" fmla="*/ 911202 h 2214047"/>
              <a:gd name="connsiteX17-1385" fmla="*/ 37865 w 1990924"/>
              <a:gd name="connsiteY17-1386" fmla="*/ 682456 h 2214047"/>
              <a:gd name="connsiteX18-1387" fmla="*/ 155531 w 1990924"/>
              <a:gd name="connsiteY18-1388" fmla="*/ 452468 h 2214047"/>
              <a:gd name="connsiteX19-1389" fmla="*/ 475305 w 1990924"/>
              <a:gd name="connsiteY19-1390" fmla="*/ 575028 h 2214047"/>
              <a:gd name="connsiteX20-1391" fmla="*/ 819282 w 1990924"/>
              <a:gd name="connsiteY20-1392" fmla="*/ 376433 h 2214047"/>
              <a:gd name="connsiteX21-1393" fmla="*/ 895707 w 1990924"/>
              <a:gd name="connsiteY21-1394" fmla="*/ 51313 h 2214047"/>
              <a:gd name="connsiteX22-1395" fmla="*/ 1165952 w 1990924"/>
              <a:gd name="connsiteY22-1396" fmla="*/ 33855 h 2214047"/>
              <a:gd name="connsiteX23-1397" fmla="*/ 1207462 w 1990924"/>
              <a:gd name="connsiteY23-1398" fmla="*/ 376433 h 2214047"/>
              <a:gd name="connsiteX24-1399" fmla="*/ 1551439 w 1990924"/>
              <a:gd name="connsiteY24-1400" fmla="*/ 575028 h 2214047"/>
            </a:gdLst>
            <a:ahLst/>
            <a:cxnLst>
              <a:cxn ang="0">
                <a:pos x="connsiteX0-1351" y="connsiteY0-1352"/>
              </a:cxn>
              <a:cxn ang="0">
                <a:pos x="connsiteX1-1353" y="connsiteY1-1354"/>
              </a:cxn>
              <a:cxn ang="0">
                <a:pos x="connsiteX2-1355" y="connsiteY2-1356"/>
              </a:cxn>
              <a:cxn ang="0">
                <a:pos x="connsiteX3-1357" y="connsiteY3-1358"/>
              </a:cxn>
              <a:cxn ang="0">
                <a:pos x="connsiteX4-1359" y="connsiteY4-1360"/>
              </a:cxn>
              <a:cxn ang="0">
                <a:pos x="connsiteX5-1361" y="connsiteY5-1362"/>
              </a:cxn>
              <a:cxn ang="0">
                <a:pos x="connsiteX6-1363" y="connsiteY6-1364"/>
              </a:cxn>
              <a:cxn ang="0">
                <a:pos x="connsiteX7-1365" y="connsiteY7-1366"/>
              </a:cxn>
              <a:cxn ang="0">
                <a:pos x="connsiteX8-1367" y="connsiteY8-1368"/>
              </a:cxn>
              <a:cxn ang="0">
                <a:pos x="connsiteX9-1369" y="connsiteY9-1370"/>
              </a:cxn>
              <a:cxn ang="0">
                <a:pos x="connsiteX10-1371" y="connsiteY10-1372"/>
              </a:cxn>
              <a:cxn ang="0">
                <a:pos x="connsiteX11-1373" y="connsiteY11-1374"/>
              </a:cxn>
              <a:cxn ang="0">
                <a:pos x="connsiteX12-1375" y="connsiteY12-1376"/>
              </a:cxn>
              <a:cxn ang="0">
                <a:pos x="connsiteX13-1377" y="connsiteY13-1378"/>
              </a:cxn>
              <a:cxn ang="0">
                <a:pos x="connsiteX14-1379" y="connsiteY14-1380"/>
              </a:cxn>
              <a:cxn ang="0">
                <a:pos x="connsiteX15-1381" y="connsiteY15-1382"/>
              </a:cxn>
              <a:cxn ang="0">
                <a:pos x="connsiteX16-1383" y="connsiteY16-1384"/>
              </a:cxn>
              <a:cxn ang="0">
                <a:pos x="connsiteX17-1385" y="connsiteY17-1386"/>
              </a:cxn>
              <a:cxn ang="0">
                <a:pos x="connsiteX18-1387" y="connsiteY18-1388"/>
              </a:cxn>
              <a:cxn ang="0">
                <a:pos x="connsiteX19-1389" y="connsiteY19-1390"/>
              </a:cxn>
              <a:cxn ang="0">
                <a:pos x="connsiteX20-1391" y="connsiteY20-1392"/>
              </a:cxn>
              <a:cxn ang="0">
                <a:pos x="connsiteX21-1393" y="connsiteY21-1394"/>
              </a:cxn>
              <a:cxn ang="0">
                <a:pos x="connsiteX22-1395" y="connsiteY22-1396"/>
              </a:cxn>
              <a:cxn ang="0">
                <a:pos x="connsiteX23-1397" y="connsiteY23-1398"/>
              </a:cxn>
              <a:cxn ang="0">
                <a:pos x="connsiteX24-1399" y="connsiteY24-1400"/>
              </a:cxn>
            </a:cxnLst>
            <a:rect l="l" t="t" r="r" b="b"/>
            <a:pathLst>
              <a:path w="1990924" h="2214047">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noFill/>
          <a:ln w="38100">
            <a:solidFill>
              <a:srgbClr val="6FCEC8"/>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lvl="0" algn="ctr" defTabSz="1333500">
              <a:lnSpc>
                <a:spcPct val="90000"/>
              </a:lnSpc>
              <a:spcBef>
                <a:spcPct val="0"/>
              </a:spcBef>
              <a:spcAft>
                <a:spcPct val="35000"/>
              </a:spcAft>
            </a:pPr>
            <a:endParaRPr lang="zh-CN" altLang="en-US" sz="3000" kern="1200">
              <a:solidFill>
                <a:schemeClr val="bg1"/>
              </a:solidFill>
            </a:endParaRPr>
          </a:p>
        </p:txBody>
      </p:sp>
      <p:sp>
        <p:nvSpPr>
          <p:cNvPr id="67" name="任意多边形 66"/>
          <p:cNvSpPr/>
          <p:nvPr/>
        </p:nvSpPr>
        <p:spPr>
          <a:xfrm rot="19144893">
            <a:off x="1370574" y="2080145"/>
            <a:ext cx="2184002" cy="2389465"/>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 name="connsiteX0-1" fmla="*/ 1517526 w 1954966"/>
              <a:gd name="connsiteY0-2" fmla="*/ 523716 h 2116969"/>
              <a:gd name="connsiteX1-3" fmla="*/ 1837300 w 1954966"/>
              <a:gd name="connsiteY1-4" fmla="*/ 427342 h 2116969"/>
              <a:gd name="connsiteX2-5" fmla="*/ 1954966 w 1954966"/>
              <a:gd name="connsiteY2-6" fmla="*/ 631144 h 2116969"/>
              <a:gd name="connsiteX3-7" fmla="*/ 1711616 w 1954966"/>
              <a:gd name="connsiteY3-8" fmla="*/ 859890 h 2116969"/>
              <a:gd name="connsiteX4-9" fmla="*/ 1711616 w 1954966"/>
              <a:gd name="connsiteY4-10" fmla="*/ 1257080 h 2116969"/>
              <a:gd name="connsiteX5-11" fmla="*/ 1954966 w 1954966"/>
              <a:gd name="connsiteY5-12" fmla="*/ 1485826 h 2116969"/>
              <a:gd name="connsiteX6-13" fmla="*/ 1837300 w 1954966"/>
              <a:gd name="connsiteY6-14" fmla="*/ 1689628 h 2116969"/>
              <a:gd name="connsiteX7-15" fmla="*/ 1517526 w 1954966"/>
              <a:gd name="connsiteY7-16" fmla="*/ 1593254 h 2116969"/>
              <a:gd name="connsiteX8-17" fmla="*/ 1173549 w 1954966"/>
              <a:gd name="connsiteY8-18" fmla="*/ 1791849 h 2116969"/>
              <a:gd name="connsiteX9-19" fmla="*/ 1097124 w 1954966"/>
              <a:gd name="connsiteY9-20" fmla="*/ 2116969 h 2116969"/>
              <a:gd name="connsiteX10-21" fmla="*/ 861794 w 1954966"/>
              <a:gd name="connsiteY10-22" fmla="*/ 2116969 h 2116969"/>
              <a:gd name="connsiteX11-23" fmla="*/ 785369 w 1954966"/>
              <a:gd name="connsiteY11-24" fmla="*/ 1791849 h 2116969"/>
              <a:gd name="connsiteX12-25" fmla="*/ 441392 w 1954966"/>
              <a:gd name="connsiteY12-26" fmla="*/ 1593254 h 2116969"/>
              <a:gd name="connsiteX13-27" fmla="*/ 121618 w 1954966"/>
              <a:gd name="connsiteY13-28" fmla="*/ 1689628 h 2116969"/>
              <a:gd name="connsiteX14-29" fmla="*/ 3952 w 1954966"/>
              <a:gd name="connsiteY14-30" fmla="*/ 1485826 h 2116969"/>
              <a:gd name="connsiteX15-31" fmla="*/ 247302 w 1954966"/>
              <a:gd name="connsiteY15-32" fmla="*/ 1257080 h 2116969"/>
              <a:gd name="connsiteX16-33" fmla="*/ 247302 w 1954966"/>
              <a:gd name="connsiteY16-34" fmla="*/ 859890 h 2116969"/>
              <a:gd name="connsiteX17-35" fmla="*/ 3952 w 1954966"/>
              <a:gd name="connsiteY17-36" fmla="*/ 631144 h 2116969"/>
              <a:gd name="connsiteX18-37" fmla="*/ 121618 w 1954966"/>
              <a:gd name="connsiteY18-38" fmla="*/ 427342 h 2116969"/>
              <a:gd name="connsiteX19-39" fmla="*/ 441392 w 1954966"/>
              <a:gd name="connsiteY19-40" fmla="*/ 523716 h 2116969"/>
              <a:gd name="connsiteX20-41" fmla="*/ 785369 w 1954966"/>
              <a:gd name="connsiteY20-42" fmla="*/ 325121 h 2116969"/>
              <a:gd name="connsiteX21-43" fmla="*/ 861794 w 1954966"/>
              <a:gd name="connsiteY21-44" fmla="*/ 1 h 2116969"/>
              <a:gd name="connsiteX22-45" fmla="*/ 1097124 w 1954966"/>
              <a:gd name="connsiteY22-46" fmla="*/ 1 h 2116969"/>
              <a:gd name="connsiteX23-47" fmla="*/ 1173549 w 1954966"/>
              <a:gd name="connsiteY23-48" fmla="*/ 325121 h 2116969"/>
              <a:gd name="connsiteX24-49" fmla="*/ 1517526 w 1954966"/>
              <a:gd name="connsiteY24-50" fmla="*/ 523716 h 2116969"/>
              <a:gd name="connsiteX0-51" fmla="*/ 1539857 w 1977297"/>
              <a:gd name="connsiteY0-52" fmla="*/ 523714 h 2116967"/>
              <a:gd name="connsiteX1-53" fmla="*/ 1859631 w 1977297"/>
              <a:gd name="connsiteY1-54" fmla="*/ 427340 h 2116967"/>
              <a:gd name="connsiteX2-55" fmla="*/ 1977297 w 1977297"/>
              <a:gd name="connsiteY2-56" fmla="*/ 631142 h 2116967"/>
              <a:gd name="connsiteX3-57" fmla="*/ 1733947 w 1977297"/>
              <a:gd name="connsiteY3-58" fmla="*/ 859888 h 2116967"/>
              <a:gd name="connsiteX4-59" fmla="*/ 1733947 w 1977297"/>
              <a:gd name="connsiteY4-60" fmla="*/ 1257078 h 2116967"/>
              <a:gd name="connsiteX5-61" fmla="*/ 1977297 w 1977297"/>
              <a:gd name="connsiteY5-62" fmla="*/ 1485824 h 2116967"/>
              <a:gd name="connsiteX6-63" fmla="*/ 1859631 w 1977297"/>
              <a:gd name="connsiteY6-64" fmla="*/ 1689626 h 2116967"/>
              <a:gd name="connsiteX7-65" fmla="*/ 1539857 w 1977297"/>
              <a:gd name="connsiteY7-66" fmla="*/ 1593252 h 2116967"/>
              <a:gd name="connsiteX8-67" fmla="*/ 1195880 w 1977297"/>
              <a:gd name="connsiteY8-68" fmla="*/ 1791847 h 2116967"/>
              <a:gd name="connsiteX9-69" fmla="*/ 1119455 w 1977297"/>
              <a:gd name="connsiteY9-70" fmla="*/ 2116967 h 2116967"/>
              <a:gd name="connsiteX10-71" fmla="*/ 884125 w 1977297"/>
              <a:gd name="connsiteY10-72" fmla="*/ 2116967 h 2116967"/>
              <a:gd name="connsiteX11-73" fmla="*/ 807700 w 1977297"/>
              <a:gd name="connsiteY11-74" fmla="*/ 1791847 h 2116967"/>
              <a:gd name="connsiteX12-75" fmla="*/ 463723 w 1977297"/>
              <a:gd name="connsiteY12-76" fmla="*/ 1593252 h 2116967"/>
              <a:gd name="connsiteX13-77" fmla="*/ 143949 w 1977297"/>
              <a:gd name="connsiteY13-78" fmla="*/ 1689626 h 2116967"/>
              <a:gd name="connsiteX14-79" fmla="*/ 26283 w 1977297"/>
              <a:gd name="connsiteY14-80" fmla="*/ 1485824 h 2116967"/>
              <a:gd name="connsiteX15-81" fmla="*/ 269633 w 1977297"/>
              <a:gd name="connsiteY15-82" fmla="*/ 1257078 h 2116967"/>
              <a:gd name="connsiteX16-83" fmla="*/ 269633 w 1977297"/>
              <a:gd name="connsiteY16-84" fmla="*/ 859888 h 2116967"/>
              <a:gd name="connsiteX17-85" fmla="*/ 26283 w 1977297"/>
              <a:gd name="connsiteY17-86" fmla="*/ 631142 h 2116967"/>
              <a:gd name="connsiteX18-87" fmla="*/ 143949 w 1977297"/>
              <a:gd name="connsiteY18-88" fmla="*/ 427340 h 2116967"/>
              <a:gd name="connsiteX19-89" fmla="*/ 463723 w 1977297"/>
              <a:gd name="connsiteY19-90" fmla="*/ 523714 h 2116967"/>
              <a:gd name="connsiteX20-91" fmla="*/ 807700 w 1977297"/>
              <a:gd name="connsiteY20-92" fmla="*/ 325119 h 2116967"/>
              <a:gd name="connsiteX21-93" fmla="*/ 884125 w 1977297"/>
              <a:gd name="connsiteY21-94" fmla="*/ -1 h 2116967"/>
              <a:gd name="connsiteX22-95" fmla="*/ 1119455 w 1977297"/>
              <a:gd name="connsiteY22-96" fmla="*/ -1 h 2116967"/>
              <a:gd name="connsiteX23-97" fmla="*/ 1195880 w 1977297"/>
              <a:gd name="connsiteY23-98" fmla="*/ 325119 h 2116967"/>
              <a:gd name="connsiteX24-99" fmla="*/ 1539857 w 1977297"/>
              <a:gd name="connsiteY24-100" fmla="*/ 523714 h 2116967"/>
              <a:gd name="connsiteX0-101" fmla="*/ 1539859 w 1977299"/>
              <a:gd name="connsiteY0-102" fmla="*/ 523716 h 2116969"/>
              <a:gd name="connsiteX1-103" fmla="*/ 1859633 w 1977299"/>
              <a:gd name="connsiteY1-104" fmla="*/ 427342 h 2116969"/>
              <a:gd name="connsiteX2-105" fmla="*/ 1977299 w 1977299"/>
              <a:gd name="connsiteY2-106" fmla="*/ 631144 h 2116969"/>
              <a:gd name="connsiteX3-107" fmla="*/ 1733949 w 1977299"/>
              <a:gd name="connsiteY3-108" fmla="*/ 859890 h 2116969"/>
              <a:gd name="connsiteX4-109" fmla="*/ 1733949 w 1977299"/>
              <a:gd name="connsiteY4-110" fmla="*/ 1257080 h 2116969"/>
              <a:gd name="connsiteX5-111" fmla="*/ 1977299 w 1977299"/>
              <a:gd name="connsiteY5-112" fmla="*/ 1485826 h 2116969"/>
              <a:gd name="connsiteX6-113" fmla="*/ 1859633 w 1977299"/>
              <a:gd name="connsiteY6-114" fmla="*/ 1689628 h 2116969"/>
              <a:gd name="connsiteX7-115" fmla="*/ 1539859 w 1977299"/>
              <a:gd name="connsiteY7-116" fmla="*/ 1593254 h 2116969"/>
              <a:gd name="connsiteX8-117" fmla="*/ 1195882 w 1977299"/>
              <a:gd name="connsiteY8-118" fmla="*/ 1791849 h 2116969"/>
              <a:gd name="connsiteX9-119" fmla="*/ 1119457 w 1977299"/>
              <a:gd name="connsiteY9-120" fmla="*/ 2116969 h 2116969"/>
              <a:gd name="connsiteX10-121" fmla="*/ 884127 w 1977299"/>
              <a:gd name="connsiteY10-122" fmla="*/ 2116969 h 2116969"/>
              <a:gd name="connsiteX11-123" fmla="*/ 807702 w 1977299"/>
              <a:gd name="connsiteY11-124" fmla="*/ 1791849 h 2116969"/>
              <a:gd name="connsiteX12-125" fmla="*/ 463725 w 1977299"/>
              <a:gd name="connsiteY12-126" fmla="*/ 1593254 h 2116969"/>
              <a:gd name="connsiteX13-127" fmla="*/ 143951 w 1977299"/>
              <a:gd name="connsiteY13-128" fmla="*/ 1689628 h 2116969"/>
              <a:gd name="connsiteX14-129" fmla="*/ 26285 w 1977299"/>
              <a:gd name="connsiteY14-130" fmla="*/ 1485826 h 2116969"/>
              <a:gd name="connsiteX15-131" fmla="*/ 269635 w 1977299"/>
              <a:gd name="connsiteY15-132" fmla="*/ 1257080 h 2116969"/>
              <a:gd name="connsiteX16-133" fmla="*/ 269635 w 1977299"/>
              <a:gd name="connsiteY16-134" fmla="*/ 859890 h 2116969"/>
              <a:gd name="connsiteX17-135" fmla="*/ 26285 w 1977299"/>
              <a:gd name="connsiteY17-136" fmla="*/ 631144 h 2116969"/>
              <a:gd name="connsiteX18-137" fmla="*/ 143951 w 1977299"/>
              <a:gd name="connsiteY18-138" fmla="*/ 427342 h 2116969"/>
              <a:gd name="connsiteX19-139" fmla="*/ 463725 w 1977299"/>
              <a:gd name="connsiteY19-140" fmla="*/ 523716 h 2116969"/>
              <a:gd name="connsiteX20-141" fmla="*/ 807702 w 1977299"/>
              <a:gd name="connsiteY20-142" fmla="*/ 325121 h 2116969"/>
              <a:gd name="connsiteX21-143" fmla="*/ 884127 w 1977299"/>
              <a:gd name="connsiteY21-144" fmla="*/ 1 h 2116969"/>
              <a:gd name="connsiteX22-145" fmla="*/ 1119457 w 1977299"/>
              <a:gd name="connsiteY22-146" fmla="*/ 1 h 2116969"/>
              <a:gd name="connsiteX23-147" fmla="*/ 1195882 w 1977299"/>
              <a:gd name="connsiteY23-148" fmla="*/ 325121 h 2116969"/>
              <a:gd name="connsiteX24-149" fmla="*/ 1539859 w 1977299"/>
              <a:gd name="connsiteY24-150" fmla="*/ 523716 h 2116969"/>
              <a:gd name="connsiteX0-151" fmla="*/ 1539859 w 1977299"/>
              <a:gd name="connsiteY0-152" fmla="*/ 523714 h 2116967"/>
              <a:gd name="connsiteX1-153" fmla="*/ 1859633 w 1977299"/>
              <a:gd name="connsiteY1-154" fmla="*/ 427340 h 2116967"/>
              <a:gd name="connsiteX2-155" fmla="*/ 1977299 w 1977299"/>
              <a:gd name="connsiteY2-156" fmla="*/ 631142 h 2116967"/>
              <a:gd name="connsiteX3-157" fmla="*/ 1733949 w 1977299"/>
              <a:gd name="connsiteY3-158" fmla="*/ 859888 h 2116967"/>
              <a:gd name="connsiteX4-159" fmla="*/ 1733949 w 1977299"/>
              <a:gd name="connsiteY4-160" fmla="*/ 1257078 h 2116967"/>
              <a:gd name="connsiteX5-161" fmla="*/ 1977299 w 1977299"/>
              <a:gd name="connsiteY5-162" fmla="*/ 1485824 h 2116967"/>
              <a:gd name="connsiteX6-163" fmla="*/ 1859633 w 1977299"/>
              <a:gd name="connsiteY6-164" fmla="*/ 1689626 h 2116967"/>
              <a:gd name="connsiteX7-165" fmla="*/ 1539859 w 1977299"/>
              <a:gd name="connsiteY7-166" fmla="*/ 1593252 h 2116967"/>
              <a:gd name="connsiteX8-167" fmla="*/ 1195882 w 1977299"/>
              <a:gd name="connsiteY8-168" fmla="*/ 1791847 h 2116967"/>
              <a:gd name="connsiteX9-169" fmla="*/ 1119457 w 1977299"/>
              <a:gd name="connsiteY9-170" fmla="*/ 2116967 h 2116967"/>
              <a:gd name="connsiteX10-171" fmla="*/ 884127 w 1977299"/>
              <a:gd name="connsiteY10-172" fmla="*/ 2116967 h 2116967"/>
              <a:gd name="connsiteX11-173" fmla="*/ 807702 w 1977299"/>
              <a:gd name="connsiteY11-174" fmla="*/ 1791847 h 2116967"/>
              <a:gd name="connsiteX12-175" fmla="*/ 463725 w 1977299"/>
              <a:gd name="connsiteY12-176" fmla="*/ 1593252 h 2116967"/>
              <a:gd name="connsiteX13-177" fmla="*/ 143951 w 1977299"/>
              <a:gd name="connsiteY13-178" fmla="*/ 1689626 h 2116967"/>
              <a:gd name="connsiteX14-179" fmla="*/ 26285 w 1977299"/>
              <a:gd name="connsiteY14-180" fmla="*/ 1485824 h 2116967"/>
              <a:gd name="connsiteX15-181" fmla="*/ 269635 w 1977299"/>
              <a:gd name="connsiteY15-182" fmla="*/ 1257078 h 2116967"/>
              <a:gd name="connsiteX16-183" fmla="*/ 269635 w 1977299"/>
              <a:gd name="connsiteY16-184" fmla="*/ 859888 h 2116967"/>
              <a:gd name="connsiteX17-185" fmla="*/ 26285 w 1977299"/>
              <a:gd name="connsiteY17-186" fmla="*/ 631142 h 2116967"/>
              <a:gd name="connsiteX18-187" fmla="*/ 143951 w 1977299"/>
              <a:gd name="connsiteY18-188" fmla="*/ 427340 h 2116967"/>
              <a:gd name="connsiteX19-189" fmla="*/ 463725 w 1977299"/>
              <a:gd name="connsiteY19-190" fmla="*/ 523714 h 2116967"/>
              <a:gd name="connsiteX20-191" fmla="*/ 807702 w 1977299"/>
              <a:gd name="connsiteY20-192" fmla="*/ 325119 h 2116967"/>
              <a:gd name="connsiteX21-193" fmla="*/ 884127 w 1977299"/>
              <a:gd name="connsiteY21-194" fmla="*/ -1 h 2116967"/>
              <a:gd name="connsiteX22-195" fmla="*/ 1119457 w 1977299"/>
              <a:gd name="connsiteY22-196" fmla="*/ -1 h 2116967"/>
              <a:gd name="connsiteX23-197" fmla="*/ 1195882 w 1977299"/>
              <a:gd name="connsiteY23-198" fmla="*/ 325119 h 2116967"/>
              <a:gd name="connsiteX24-199" fmla="*/ 1539859 w 1977299"/>
              <a:gd name="connsiteY24-200" fmla="*/ 523714 h 2116967"/>
              <a:gd name="connsiteX0-201" fmla="*/ 1539859 w 1977299"/>
              <a:gd name="connsiteY0-202" fmla="*/ 523716 h 2157608"/>
              <a:gd name="connsiteX1-203" fmla="*/ 1859633 w 1977299"/>
              <a:gd name="connsiteY1-204" fmla="*/ 427342 h 2157608"/>
              <a:gd name="connsiteX2-205" fmla="*/ 1977299 w 1977299"/>
              <a:gd name="connsiteY2-206" fmla="*/ 631144 h 2157608"/>
              <a:gd name="connsiteX3-207" fmla="*/ 1733949 w 1977299"/>
              <a:gd name="connsiteY3-208" fmla="*/ 859890 h 2157608"/>
              <a:gd name="connsiteX4-209" fmla="*/ 1733949 w 1977299"/>
              <a:gd name="connsiteY4-210" fmla="*/ 1257080 h 2157608"/>
              <a:gd name="connsiteX5-211" fmla="*/ 1977299 w 1977299"/>
              <a:gd name="connsiteY5-212" fmla="*/ 1485826 h 2157608"/>
              <a:gd name="connsiteX6-213" fmla="*/ 1859633 w 1977299"/>
              <a:gd name="connsiteY6-214" fmla="*/ 1689628 h 2157608"/>
              <a:gd name="connsiteX7-215" fmla="*/ 1539859 w 1977299"/>
              <a:gd name="connsiteY7-216" fmla="*/ 1593254 h 2157608"/>
              <a:gd name="connsiteX8-217" fmla="*/ 1195882 w 1977299"/>
              <a:gd name="connsiteY8-218" fmla="*/ 1791849 h 2157608"/>
              <a:gd name="connsiteX9-219" fmla="*/ 1119457 w 1977299"/>
              <a:gd name="connsiteY9-220" fmla="*/ 2116969 h 2157608"/>
              <a:gd name="connsiteX10-221" fmla="*/ 884127 w 1977299"/>
              <a:gd name="connsiteY10-222" fmla="*/ 2116969 h 2157608"/>
              <a:gd name="connsiteX11-223" fmla="*/ 807702 w 1977299"/>
              <a:gd name="connsiteY11-224" fmla="*/ 1791849 h 2157608"/>
              <a:gd name="connsiteX12-225" fmla="*/ 463725 w 1977299"/>
              <a:gd name="connsiteY12-226" fmla="*/ 1593254 h 2157608"/>
              <a:gd name="connsiteX13-227" fmla="*/ 143951 w 1977299"/>
              <a:gd name="connsiteY13-228" fmla="*/ 1689628 h 2157608"/>
              <a:gd name="connsiteX14-229" fmla="*/ 26285 w 1977299"/>
              <a:gd name="connsiteY14-230" fmla="*/ 1485826 h 2157608"/>
              <a:gd name="connsiteX15-231" fmla="*/ 269635 w 1977299"/>
              <a:gd name="connsiteY15-232" fmla="*/ 1257080 h 2157608"/>
              <a:gd name="connsiteX16-233" fmla="*/ 269635 w 1977299"/>
              <a:gd name="connsiteY16-234" fmla="*/ 859890 h 2157608"/>
              <a:gd name="connsiteX17-235" fmla="*/ 26285 w 1977299"/>
              <a:gd name="connsiteY17-236" fmla="*/ 631144 h 2157608"/>
              <a:gd name="connsiteX18-237" fmla="*/ 143951 w 1977299"/>
              <a:gd name="connsiteY18-238" fmla="*/ 427342 h 2157608"/>
              <a:gd name="connsiteX19-239" fmla="*/ 463725 w 1977299"/>
              <a:gd name="connsiteY19-240" fmla="*/ 523716 h 2157608"/>
              <a:gd name="connsiteX20-241" fmla="*/ 807702 w 1977299"/>
              <a:gd name="connsiteY20-242" fmla="*/ 325121 h 2157608"/>
              <a:gd name="connsiteX21-243" fmla="*/ 884127 w 1977299"/>
              <a:gd name="connsiteY21-244" fmla="*/ 1 h 2157608"/>
              <a:gd name="connsiteX22-245" fmla="*/ 1119457 w 1977299"/>
              <a:gd name="connsiteY22-246" fmla="*/ 1 h 2157608"/>
              <a:gd name="connsiteX23-247" fmla="*/ 1195882 w 1977299"/>
              <a:gd name="connsiteY23-248" fmla="*/ 325121 h 2157608"/>
              <a:gd name="connsiteX24-249" fmla="*/ 1539859 w 1977299"/>
              <a:gd name="connsiteY24-250" fmla="*/ 523716 h 2157608"/>
              <a:gd name="connsiteX0-251" fmla="*/ 1539859 w 1977299"/>
              <a:gd name="connsiteY0-252" fmla="*/ 523714 h 2179536"/>
              <a:gd name="connsiteX1-253" fmla="*/ 1859633 w 1977299"/>
              <a:gd name="connsiteY1-254" fmla="*/ 427340 h 2179536"/>
              <a:gd name="connsiteX2-255" fmla="*/ 1977299 w 1977299"/>
              <a:gd name="connsiteY2-256" fmla="*/ 631142 h 2179536"/>
              <a:gd name="connsiteX3-257" fmla="*/ 1733949 w 1977299"/>
              <a:gd name="connsiteY3-258" fmla="*/ 859888 h 2179536"/>
              <a:gd name="connsiteX4-259" fmla="*/ 1733949 w 1977299"/>
              <a:gd name="connsiteY4-260" fmla="*/ 1257078 h 2179536"/>
              <a:gd name="connsiteX5-261" fmla="*/ 1977299 w 1977299"/>
              <a:gd name="connsiteY5-262" fmla="*/ 1485824 h 2179536"/>
              <a:gd name="connsiteX6-263" fmla="*/ 1859633 w 1977299"/>
              <a:gd name="connsiteY6-264" fmla="*/ 1689626 h 2179536"/>
              <a:gd name="connsiteX7-265" fmla="*/ 1539859 w 1977299"/>
              <a:gd name="connsiteY7-266" fmla="*/ 1593252 h 2179536"/>
              <a:gd name="connsiteX8-267" fmla="*/ 1195882 w 1977299"/>
              <a:gd name="connsiteY8-268" fmla="*/ 1791847 h 2179536"/>
              <a:gd name="connsiteX9-269" fmla="*/ 1119457 w 1977299"/>
              <a:gd name="connsiteY9-270" fmla="*/ 2116967 h 2179536"/>
              <a:gd name="connsiteX10-271" fmla="*/ 884127 w 1977299"/>
              <a:gd name="connsiteY10-272" fmla="*/ 2116967 h 2179536"/>
              <a:gd name="connsiteX11-273" fmla="*/ 807702 w 1977299"/>
              <a:gd name="connsiteY11-274" fmla="*/ 1791847 h 2179536"/>
              <a:gd name="connsiteX12-275" fmla="*/ 463725 w 1977299"/>
              <a:gd name="connsiteY12-276" fmla="*/ 1593252 h 2179536"/>
              <a:gd name="connsiteX13-277" fmla="*/ 143951 w 1977299"/>
              <a:gd name="connsiteY13-278" fmla="*/ 1689626 h 2179536"/>
              <a:gd name="connsiteX14-279" fmla="*/ 26285 w 1977299"/>
              <a:gd name="connsiteY14-280" fmla="*/ 1485824 h 2179536"/>
              <a:gd name="connsiteX15-281" fmla="*/ 269635 w 1977299"/>
              <a:gd name="connsiteY15-282" fmla="*/ 1257078 h 2179536"/>
              <a:gd name="connsiteX16-283" fmla="*/ 269635 w 1977299"/>
              <a:gd name="connsiteY16-284" fmla="*/ 859888 h 2179536"/>
              <a:gd name="connsiteX17-285" fmla="*/ 26285 w 1977299"/>
              <a:gd name="connsiteY17-286" fmla="*/ 631142 h 2179536"/>
              <a:gd name="connsiteX18-287" fmla="*/ 143951 w 1977299"/>
              <a:gd name="connsiteY18-288" fmla="*/ 427340 h 2179536"/>
              <a:gd name="connsiteX19-289" fmla="*/ 463725 w 1977299"/>
              <a:gd name="connsiteY19-290" fmla="*/ 523714 h 2179536"/>
              <a:gd name="connsiteX20-291" fmla="*/ 807702 w 1977299"/>
              <a:gd name="connsiteY20-292" fmla="*/ 325119 h 2179536"/>
              <a:gd name="connsiteX21-293" fmla="*/ 884127 w 1977299"/>
              <a:gd name="connsiteY21-294" fmla="*/ -1 h 2179536"/>
              <a:gd name="connsiteX22-295" fmla="*/ 1119457 w 1977299"/>
              <a:gd name="connsiteY22-296" fmla="*/ -1 h 2179536"/>
              <a:gd name="connsiteX23-297" fmla="*/ 1195882 w 1977299"/>
              <a:gd name="connsiteY23-298" fmla="*/ 325119 h 2179536"/>
              <a:gd name="connsiteX24-299" fmla="*/ 1539859 w 1977299"/>
              <a:gd name="connsiteY24-300" fmla="*/ 523714 h 2179536"/>
              <a:gd name="connsiteX0-301" fmla="*/ 1539859 w 1981249"/>
              <a:gd name="connsiteY0-302" fmla="*/ 523716 h 2179538"/>
              <a:gd name="connsiteX1-303" fmla="*/ 1859633 w 1981249"/>
              <a:gd name="connsiteY1-304" fmla="*/ 427342 h 2179538"/>
              <a:gd name="connsiteX2-305" fmla="*/ 1977299 w 1981249"/>
              <a:gd name="connsiteY2-306" fmla="*/ 631144 h 2179538"/>
              <a:gd name="connsiteX3-307" fmla="*/ 1733949 w 1981249"/>
              <a:gd name="connsiteY3-308" fmla="*/ 859890 h 2179538"/>
              <a:gd name="connsiteX4-309" fmla="*/ 1733949 w 1981249"/>
              <a:gd name="connsiteY4-310" fmla="*/ 1257080 h 2179538"/>
              <a:gd name="connsiteX5-311" fmla="*/ 1977299 w 1981249"/>
              <a:gd name="connsiteY5-312" fmla="*/ 1485826 h 2179538"/>
              <a:gd name="connsiteX6-313" fmla="*/ 1859633 w 1981249"/>
              <a:gd name="connsiteY6-314" fmla="*/ 1689628 h 2179538"/>
              <a:gd name="connsiteX7-315" fmla="*/ 1539859 w 1981249"/>
              <a:gd name="connsiteY7-316" fmla="*/ 1593254 h 2179538"/>
              <a:gd name="connsiteX8-317" fmla="*/ 1195882 w 1981249"/>
              <a:gd name="connsiteY8-318" fmla="*/ 1791849 h 2179538"/>
              <a:gd name="connsiteX9-319" fmla="*/ 1119457 w 1981249"/>
              <a:gd name="connsiteY9-320" fmla="*/ 2116969 h 2179538"/>
              <a:gd name="connsiteX10-321" fmla="*/ 884127 w 1981249"/>
              <a:gd name="connsiteY10-322" fmla="*/ 2116969 h 2179538"/>
              <a:gd name="connsiteX11-323" fmla="*/ 807702 w 1981249"/>
              <a:gd name="connsiteY11-324" fmla="*/ 1791849 h 2179538"/>
              <a:gd name="connsiteX12-325" fmla="*/ 463725 w 1981249"/>
              <a:gd name="connsiteY12-326" fmla="*/ 1593254 h 2179538"/>
              <a:gd name="connsiteX13-327" fmla="*/ 143951 w 1981249"/>
              <a:gd name="connsiteY13-328" fmla="*/ 1689628 h 2179538"/>
              <a:gd name="connsiteX14-329" fmla="*/ 26285 w 1981249"/>
              <a:gd name="connsiteY14-330" fmla="*/ 1485826 h 2179538"/>
              <a:gd name="connsiteX15-331" fmla="*/ 269635 w 1981249"/>
              <a:gd name="connsiteY15-332" fmla="*/ 1257080 h 2179538"/>
              <a:gd name="connsiteX16-333" fmla="*/ 269635 w 1981249"/>
              <a:gd name="connsiteY16-334" fmla="*/ 859890 h 2179538"/>
              <a:gd name="connsiteX17-335" fmla="*/ 26285 w 1981249"/>
              <a:gd name="connsiteY17-336" fmla="*/ 631144 h 2179538"/>
              <a:gd name="connsiteX18-337" fmla="*/ 143951 w 1981249"/>
              <a:gd name="connsiteY18-338" fmla="*/ 427342 h 2179538"/>
              <a:gd name="connsiteX19-339" fmla="*/ 463725 w 1981249"/>
              <a:gd name="connsiteY19-340" fmla="*/ 523716 h 2179538"/>
              <a:gd name="connsiteX20-341" fmla="*/ 807702 w 1981249"/>
              <a:gd name="connsiteY20-342" fmla="*/ 325121 h 2179538"/>
              <a:gd name="connsiteX21-343" fmla="*/ 884127 w 1981249"/>
              <a:gd name="connsiteY21-344" fmla="*/ 1 h 2179538"/>
              <a:gd name="connsiteX22-345" fmla="*/ 1119457 w 1981249"/>
              <a:gd name="connsiteY22-346" fmla="*/ 1 h 2179538"/>
              <a:gd name="connsiteX23-347" fmla="*/ 1195882 w 1981249"/>
              <a:gd name="connsiteY23-348" fmla="*/ 325121 h 2179538"/>
              <a:gd name="connsiteX24-349" fmla="*/ 1539859 w 1981249"/>
              <a:gd name="connsiteY24-350" fmla="*/ 523716 h 2179538"/>
              <a:gd name="connsiteX0-351" fmla="*/ 1539859 w 2003583"/>
              <a:gd name="connsiteY0-352" fmla="*/ 523714 h 2179536"/>
              <a:gd name="connsiteX1-353" fmla="*/ 1859633 w 2003583"/>
              <a:gd name="connsiteY1-354" fmla="*/ 427340 h 2179536"/>
              <a:gd name="connsiteX2-355" fmla="*/ 1977299 w 2003583"/>
              <a:gd name="connsiteY2-356" fmla="*/ 631142 h 2179536"/>
              <a:gd name="connsiteX3-357" fmla="*/ 1733949 w 2003583"/>
              <a:gd name="connsiteY3-358" fmla="*/ 859888 h 2179536"/>
              <a:gd name="connsiteX4-359" fmla="*/ 1733949 w 2003583"/>
              <a:gd name="connsiteY4-360" fmla="*/ 1257078 h 2179536"/>
              <a:gd name="connsiteX5-361" fmla="*/ 1977299 w 2003583"/>
              <a:gd name="connsiteY5-362" fmla="*/ 1485824 h 2179536"/>
              <a:gd name="connsiteX6-363" fmla="*/ 1859633 w 2003583"/>
              <a:gd name="connsiteY6-364" fmla="*/ 1689626 h 2179536"/>
              <a:gd name="connsiteX7-365" fmla="*/ 1539859 w 2003583"/>
              <a:gd name="connsiteY7-366" fmla="*/ 1593252 h 2179536"/>
              <a:gd name="connsiteX8-367" fmla="*/ 1195882 w 2003583"/>
              <a:gd name="connsiteY8-368" fmla="*/ 1791847 h 2179536"/>
              <a:gd name="connsiteX9-369" fmla="*/ 1119457 w 2003583"/>
              <a:gd name="connsiteY9-370" fmla="*/ 2116967 h 2179536"/>
              <a:gd name="connsiteX10-371" fmla="*/ 884127 w 2003583"/>
              <a:gd name="connsiteY10-372" fmla="*/ 2116967 h 2179536"/>
              <a:gd name="connsiteX11-373" fmla="*/ 807702 w 2003583"/>
              <a:gd name="connsiteY11-374" fmla="*/ 1791847 h 2179536"/>
              <a:gd name="connsiteX12-375" fmla="*/ 463725 w 2003583"/>
              <a:gd name="connsiteY12-376" fmla="*/ 1593252 h 2179536"/>
              <a:gd name="connsiteX13-377" fmla="*/ 143951 w 2003583"/>
              <a:gd name="connsiteY13-378" fmla="*/ 1689626 h 2179536"/>
              <a:gd name="connsiteX14-379" fmla="*/ 26285 w 2003583"/>
              <a:gd name="connsiteY14-380" fmla="*/ 1485824 h 2179536"/>
              <a:gd name="connsiteX15-381" fmla="*/ 269635 w 2003583"/>
              <a:gd name="connsiteY15-382" fmla="*/ 1257078 h 2179536"/>
              <a:gd name="connsiteX16-383" fmla="*/ 269635 w 2003583"/>
              <a:gd name="connsiteY16-384" fmla="*/ 859888 h 2179536"/>
              <a:gd name="connsiteX17-385" fmla="*/ 26285 w 2003583"/>
              <a:gd name="connsiteY17-386" fmla="*/ 631142 h 2179536"/>
              <a:gd name="connsiteX18-387" fmla="*/ 143951 w 2003583"/>
              <a:gd name="connsiteY18-388" fmla="*/ 427340 h 2179536"/>
              <a:gd name="connsiteX19-389" fmla="*/ 463725 w 2003583"/>
              <a:gd name="connsiteY19-390" fmla="*/ 523714 h 2179536"/>
              <a:gd name="connsiteX20-391" fmla="*/ 807702 w 2003583"/>
              <a:gd name="connsiteY20-392" fmla="*/ 325119 h 2179536"/>
              <a:gd name="connsiteX21-393" fmla="*/ 884127 w 2003583"/>
              <a:gd name="connsiteY21-394" fmla="*/ -1 h 2179536"/>
              <a:gd name="connsiteX22-395" fmla="*/ 1119457 w 2003583"/>
              <a:gd name="connsiteY22-396" fmla="*/ -1 h 2179536"/>
              <a:gd name="connsiteX23-397" fmla="*/ 1195882 w 2003583"/>
              <a:gd name="connsiteY23-398" fmla="*/ 325119 h 2179536"/>
              <a:gd name="connsiteX24-399" fmla="*/ 1539859 w 2003583"/>
              <a:gd name="connsiteY24-400" fmla="*/ 523714 h 2179536"/>
              <a:gd name="connsiteX0-401" fmla="*/ 1539859 w 2003583"/>
              <a:gd name="connsiteY0-402" fmla="*/ 523716 h 2179538"/>
              <a:gd name="connsiteX1-403" fmla="*/ 1859633 w 2003583"/>
              <a:gd name="connsiteY1-404" fmla="*/ 427342 h 2179538"/>
              <a:gd name="connsiteX2-405" fmla="*/ 1977299 w 2003583"/>
              <a:gd name="connsiteY2-406" fmla="*/ 631144 h 2179538"/>
              <a:gd name="connsiteX3-407" fmla="*/ 1733949 w 2003583"/>
              <a:gd name="connsiteY3-408" fmla="*/ 859890 h 2179538"/>
              <a:gd name="connsiteX4-409" fmla="*/ 1733949 w 2003583"/>
              <a:gd name="connsiteY4-410" fmla="*/ 1257080 h 2179538"/>
              <a:gd name="connsiteX5-411" fmla="*/ 1977299 w 2003583"/>
              <a:gd name="connsiteY5-412" fmla="*/ 1485826 h 2179538"/>
              <a:gd name="connsiteX6-413" fmla="*/ 1859633 w 2003583"/>
              <a:gd name="connsiteY6-414" fmla="*/ 1689628 h 2179538"/>
              <a:gd name="connsiteX7-415" fmla="*/ 1539859 w 2003583"/>
              <a:gd name="connsiteY7-416" fmla="*/ 1593254 h 2179538"/>
              <a:gd name="connsiteX8-417" fmla="*/ 1195882 w 2003583"/>
              <a:gd name="connsiteY8-418" fmla="*/ 1791849 h 2179538"/>
              <a:gd name="connsiteX9-419" fmla="*/ 1119457 w 2003583"/>
              <a:gd name="connsiteY9-420" fmla="*/ 2116969 h 2179538"/>
              <a:gd name="connsiteX10-421" fmla="*/ 884127 w 2003583"/>
              <a:gd name="connsiteY10-422" fmla="*/ 2116969 h 2179538"/>
              <a:gd name="connsiteX11-423" fmla="*/ 807702 w 2003583"/>
              <a:gd name="connsiteY11-424" fmla="*/ 1791849 h 2179538"/>
              <a:gd name="connsiteX12-425" fmla="*/ 463725 w 2003583"/>
              <a:gd name="connsiteY12-426" fmla="*/ 1593254 h 2179538"/>
              <a:gd name="connsiteX13-427" fmla="*/ 143951 w 2003583"/>
              <a:gd name="connsiteY13-428" fmla="*/ 1689628 h 2179538"/>
              <a:gd name="connsiteX14-429" fmla="*/ 26285 w 2003583"/>
              <a:gd name="connsiteY14-430" fmla="*/ 1485826 h 2179538"/>
              <a:gd name="connsiteX15-431" fmla="*/ 269635 w 2003583"/>
              <a:gd name="connsiteY15-432" fmla="*/ 1257080 h 2179538"/>
              <a:gd name="connsiteX16-433" fmla="*/ 269635 w 2003583"/>
              <a:gd name="connsiteY16-434" fmla="*/ 859890 h 2179538"/>
              <a:gd name="connsiteX17-435" fmla="*/ 26285 w 2003583"/>
              <a:gd name="connsiteY17-436" fmla="*/ 631144 h 2179538"/>
              <a:gd name="connsiteX18-437" fmla="*/ 143951 w 2003583"/>
              <a:gd name="connsiteY18-438" fmla="*/ 427342 h 2179538"/>
              <a:gd name="connsiteX19-439" fmla="*/ 463725 w 2003583"/>
              <a:gd name="connsiteY19-440" fmla="*/ 523716 h 2179538"/>
              <a:gd name="connsiteX20-441" fmla="*/ 807702 w 2003583"/>
              <a:gd name="connsiteY20-442" fmla="*/ 325121 h 2179538"/>
              <a:gd name="connsiteX21-443" fmla="*/ 884127 w 2003583"/>
              <a:gd name="connsiteY21-444" fmla="*/ 1 h 2179538"/>
              <a:gd name="connsiteX22-445" fmla="*/ 1119457 w 2003583"/>
              <a:gd name="connsiteY22-446" fmla="*/ 1 h 2179538"/>
              <a:gd name="connsiteX23-447" fmla="*/ 1195882 w 2003583"/>
              <a:gd name="connsiteY23-448" fmla="*/ 325121 h 2179538"/>
              <a:gd name="connsiteX24-449" fmla="*/ 1539859 w 2003583"/>
              <a:gd name="connsiteY24-450" fmla="*/ 523716 h 2179538"/>
              <a:gd name="connsiteX0-451" fmla="*/ 1539859 w 2003583"/>
              <a:gd name="connsiteY0-452" fmla="*/ 523714 h 2179536"/>
              <a:gd name="connsiteX1-453" fmla="*/ 1859633 w 2003583"/>
              <a:gd name="connsiteY1-454" fmla="*/ 427340 h 2179536"/>
              <a:gd name="connsiteX2-455" fmla="*/ 1977299 w 2003583"/>
              <a:gd name="connsiteY2-456" fmla="*/ 631142 h 2179536"/>
              <a:gd name="connsiteX3-457" fmla="*/ 1733949 w 2003583"/>
              <a:gd name="connsiteY3-458" fmla="*/ 859888 h 2179536"/>
              <a:gd name="connsiteX4-459" fmla="*/ 1733949 w 2003583"/>
              <a:gd name="connsiteY4-460" fmla="*/ 1257078 h 2179536"/>
              <a:gd name="connsiteX5-461" fmla="*/ 1977299 w 2003583"/>
              <a:gd name="connsiteY5-462" fmla="*/ 1485824 h 2179536"/>
              <a:gd name="connsiteX6-463" fmla="*/ 1859633 w 2003583"/>
              <a:gd name="connsiteY6-464" fmla="*/ 1689626 h 2179536"/>
              <a:gd name="connsiteX7-465" fmla="*/ 1539859 w 2003583"/>
              <a:gd name="connsiteY7-466" fmla="*/ 1593252 h 2179536"/>
              <a:gd name="connsiteX8-467" fmla="*/ 1195882 w 2003583"/>
              <a:gd name="connsiteY8-468" fmla="*/ 1791847 h 2179536"/>
              <a:gd name="connsiteX9-469" fmla="*/ 1119457 w 2003583"/>
              <a:gd name="connsiteY9-470" fmla="*/ 2116967 h 2179536"/>
              <a:gd name="connsiteX10-471" fmla="*/ 884127 w 2003583"/>
              <a:gd name="connsiteY10-472" fmla="*/ 2116967 h 2179536"/>
              <a:gd name="connsiteX11-473" fmla="*/ 807702 w 2003583"/>
              <a:gd name="connsiteY11-474" fmla="*/ 1791847 h 2179536"/>
              <a:gd name="connsiteX12-475" fmla="*/ 463725 w 2003583"/>
              <a:gd name="connsiteY12-476" fmla="*/ 1593252 h 2179536"/>
              <a:gd name="connsiteX13-477" fmla="*/ 143951 w 2003583"/>
              <a:gd name="connsiteY13-478" fmla="*/ 1689626 h 2179536"/>
              <a:gd name="connsiteX14-479" fmla="*/ 26285 w 2003583"/>
              <a:gd name="connsiteY14-480" fmla="*/ 1485824 h 2179536"/>
              <a:gd name="connsiteX15-481" fmla="*/ 269635 w 2003583"/>
              <a:gd name="connsiteY15-482" fmla="*/ 1257078 h 2179536"/>
              <a:gd name="connsiteX16-483" fmla="*/ 269635 w 2003583"/>
              <a:gd name="connsiteY16-484" fmla="*/ 859888 h 2179536"/>
              <a:gd name="connsiteX17-485" fmla="*/ 26285 w 2003583"/>
              <a:gd name="connsiteY17-486" fmla="*/ 631142 h 2179536"/>
              <a:gd name="connsiteX18-487" fmla="*/ 143951 w 2003583"/>
              <a:gd name="connsiteY18-488" fmla="*/ 427340 h 2179536"/>
              <a:gd name="connsiteX19-489" fmla="*/ 463725 w 2003583"/>
              <a:gd name="connsiteY19-490" fmla="*/ 523714 h 2179536"/>
              <a:gd name="connsiteX20-491" fmla="*/ 807702 w 2003583"/>
              <a:gd name="connsiteY20-492" fmla="*/ 325119 h 2179536"/>
              <a:gd name="connsiteX21-493" fmla="*/ 884127 w 2003583"/>
              <a:gd name="connsiteY21-494" fmla="*/ -1 h 2179536"/>
              <a:gd name="connsiteX22-495" fmla="*/ 1119457 w 2003583"/>
              <a:gd name="connsiteY22-496" fmla="*/ -1 h 2179536"/>
              <a:gd name="connsiteX23-497" fmla="*/ 1195882 w 2003583"/>
              <a:gd name="connsiteY23-498" fmla="*/ 325119 h 2179536"/>
              <a:gd name="connsiteX24-499" fmla="*/ 1539859 w 2003583"/>
              <a:gd name="connsiteY24-500" fmla="*/ 523714 h 2179536"/>
              <a:gd name="connsiteX0-501" fmla="*/ 1539859 w 2003583"/>
              <a:gd name="connsiteY0-502" fmla="*/ 564355 h 2220177"/>
              <a:gd name="connsiteX1-503" fmla="*/ 1859633 w 2003583"/>
              <a:gd name="connsiteY1-504" fmla="*/ 467981 h 2220177"/>
              <a:gd name="connsiteX2-505" fmla="*/ 1977299 w 2003583"/>
              <a:gd name="connsiteY2-506" fmla="*/ 671783 h 2220177"/>
              <a:gd name="connsiteX3-507" fmla="*/ 1733949 w 2003583"/>
              <a:gd name="connsiteY3-508" fmla="*/ 900529 h 2220177"/>
              <a:gd name="connsiteX4-509" fmla="*/ 1733949 w 2003583"/>
              <a:gd name="connsiteY4-510" fmla="*/ 1297719 h 2220177"/>
              <a:gd name="connsiteX5-511" fmla="*/ 1977299 w 2003583"/>
              <a:gd name="connsiteY5-512" fmla="*/ 1526465 h 2220177"/>
              <a:gd name="connsiteX6-513" fmla="*/ 1859633 w 2003583"/>
              <a:gd name="connsiteY6-514" fmla="*/ 1730267 h 2220177"/>
              <a:gd name="connsiteX7-515" fmla="*/ 1539859 w 2003583"/>
              <a:gd name="connsiteY7-516" fmla="*/ 1633893 h 2220177"/>
              <a:gd name="connsiteX8-517" fmla="*/ 1195882 w 2003583"/>
              <a:gd name="connsiteY8-518" fmla="*/ 1832488 h 2220177"/>
              <a:gd name="connsiteX9-519" fmla="*/ 1119457 w 2003583"/>
              <a:gd name="connsiteY9-520" fmla="*/ 2157608 h 2220177"/>
              <a:gd name="connsiteX10-521" fmla="*/ 884127 w 2003583"/>
              <a:gd name="connsiteY10-522" fmla="*/ 2157608 h 2220177"/>
              <a:gd name="connsiteX11-523" fmla="*/ 807702 w 2003583"/>
              <a:gd name="connsiteY11-524" fmla="*/ 1832488 h 2220177"/>
              <a:gd name="connsiteX12-525" fmla="*/ 463725 w 2003583"/>
              <a:gd name="connsiteY12-526" fmla="*/ 1633893 h 2220177"/>
              <a:gd name="connsiteX13-527" fmla="*/ 143951 w 2003583"/>
              <a:gd name="connsiteY13-528" fmla="*/ 1730267 h 2220177"/>
              <a:gd name="connsiteX14-529" fmla="*/ 26285 w 2003583"/>
              <a:gd name="connsiteY14-530" fmla="*/ 1526465 h 2220177"/>
              <a:gd name="connsiteX15-531" fmla="*/ 269635 w 2003583"/>
              <a:gd name="connsiteY15-532" fmla="*/ 1297719 h 2220177"/>
              <a:gd name="connsiteX16-533" fmla="*/ 269635 w 2003583"/>
              <a:gd name="connsiteY16-534" fmla="*/ 900529 h 2220177"/>
              <a:gd name="connsiteX17-535" fmla="*/ 26285 w 2003583"/>
              <a:gd name="connsiteY17-536" fmla="*/ 671783 h 2220177"/>
              <a:gd name="connsiteX18-537" fmla="*/ 143951 w 2003583"/>
              <a:gd name="connsiteY18-538" fmla="*/ 467981 h 2220177"/>
              <a:gd name="connsiteX19-539" fmla="*/ 463725 w 2003583"/>
              <a:gd name="connsiteY19-540" fmla="*/ 564355 h 2220177"/>
              <a:gd name="connsiteX20-541" fmla="*/ 807702 w 2003583"/>
              <a:gd name="connsiteY20-542" fmla="*/ 365760 h 2220177"/>
              <a:gd name="connsiteX21-543" fmla="*/ 884127 w 2003583"/>
              <a:gd name="connsiteY21-544" fmla="*/ 40640 h 2220177"/>
              <a:gd name="connsiteX22-545" fmla="*/ 1119457 w 2003583"/>
              <a:gd name="connsiteY22-546" fmla="*/ 40640 h 2220177"/>
              <a:gd name="connsiteX23-547" fmla="*/ 1195882 w 2003583"/>
              <a:gd name="connsiteY23-548" fmla="*/ 365760 h 2220177"/>
              <a:gd name="connsiteX24-549" fmla="*/ 1539859 w 2003583"/>
              <a:gd name="connsiteY24-550" fmla="*/ 564355 h 2220177"/>
              <a:gd name="connsiteX0-551" fmla="*/ 1539859 w 2003583"/>
              <a:gd name="connsiteY0-552" fmla="*/ 586285 h 2242107"/>
              <a:gd name="connsiteX1-553" fmla="*/ 1859633 w 2003583"/>
              <a:gd name="connsiteY1-554" fmla="*/ 489911 h 2242107"/>
              <a:gd name="connsiteX2-555" fmla="*/ 1977299 w 2003583"/>
              <a:gd name="connsiteY2-556" fmla="*/ 693713 h 2242107"/>
              <a:gd name="connsiteX3-557" fmla="*/ 1733949 w 2003583"/>
              <a:gd name="connsiteY3-558" fmla="*/ 922459 h 2242107"/>
              <a:gd name="connsiteX4-559" fmla="*/ 1733949 w 2003583"/>
              <a:gd name="connsiteY4-560" fmla="*/ 1319649 h 2242107"/>
              <a:gd name="connsiteX5-561" fmla="*/ 1977299 w 2003583"/>
              <a:gd name="connsiteY5-562" fmla="*/ 1548395 h 2242107"/>
              <a:gd name="connsiteX6-563" fmla="*/ 1859633 w 2003583"/>
              <a:gd name="connsiteY6-564" fmla="*/ 1752197 h 2242107"/>
              <a:gd name="connsiteX7-565" fmla="*/ 1539859 w 2003583"/>
              <a:gd name="connsiteY7-566" fmla="*/ 1655823 h 2242107"/>
              <a:gd name="connsiteX8-567" fmla="*/ 1195882 w 2003583"/>
              <a:gd name="connsiteY8-568" fmla="*/ 1854418 h 2242107"/>
              <a:gd name="connsiteX9-569" fmla="*/ 1119457 w 2003583"/>
              <a:gd name="connsiteY9-570" fmla="*/ 2179538 h 2242107"/>
              <a:gd name="connsiteX10-571" fmla="*/ 884127 w 2003583"/>
              <a:gd name="connsiteY10-572" fmla="*/ 2179538 h 2242107"/>
              <a:gd name="connsiteX11-573" fmla="*/ 807702 w 2003583"/>
              <a:gd name="connsiteY11-574" fmla="*/ 1854418 h 2242107"/>
              <a:gd name="connsiteX12-575" fmla="*/ 463725 w 2003583"/>
              <a:gd name="connsiteY12-576" fmla="*/ 1655823 h 2242107"/>
              <a:gd name="connsiteX13-577" fmla="*/ 143951 w 2003583"/>
              <a:gd name="connsiteY13-578" fmla="*/ 1752197 h 2242107"/>
              <a:gd name="connsiteX14-579" fmla="*/ 26285 w 2003583"/>
              <a:gd name="connsiteY14-580" fmla="*/ 1548395 h 2242107"/>
              <a:gd name="connsiteX15-581" fmla="*/ 269635 w 2003583"/>
              <a:gd name="connsiteY15-582" fmla="*/ 1319649 h 2242107"/>
              <a:gd name="connsiteX16-583" fmla="*/ 269635 w 2003583"/>
              <a:gd name="connsiteY16-584" fmla="*/ 922459 h 2242107"/>
              <a:gd name="connsiteX17-585" fmla="*/ 26285 w 2003583"/>
              <a:gd name="connsiteY17-586" fmla="*/ 693713 h 2242107"/>
              <a:gd name="connsiteX18-587" fmla="*/ 143951 w 2003583"/>
              <a:gd name="connsiteY18-588" fmla="*/ 489911 h 2242107"/>
              <a:gd name="connsiteX19-589" fmla="*/ 463725 w 2003583"/>
              <a:gd name="connsiteY19-590" fmla="*/ 586285 h 2242107"/>
              <a:gd name="connsiteX20-591" fmla="*/ 807702 w 2003583"/>
              <a:gd name="connsiteY20-592" fmla="*/ 387690 h 2242107"/>
              <a:gd name="connsiteX21-593" fmla="*/ 884127 w 2003583"/>
              <a:gd name="connsiteY21-594" fmla="*/ 62570 h 2242107"/>
              <a:gd name="connsiteX22-595" fmla="*/ 1119457 w 2003583"/>
              <a:gd name="connsiteY22-596" fmla="*/ 62570 h 2242107"/>
              <a:gd name="connsiteX23-597" fmla="*/ 1195882 w 2003583"/>
              <a:gd name="connsiteY23-598" fmla="*/ 387690 h 2242107"/>
              <a:gd name="connsiteX24-599" fmla="*/ 1539859 w 2003583"/>
              <a:gd name="connsiteY24-600" fmla="*/ 586285 h 2242107"/>
              <a:gd name="connsiteX0-601" fmla="*/ 1539859 w 2003583"/>
              <a:gd name="connsiteY0-602" fmla="*/ 586285 h 2242107"/>
              <a:gd name="connsiteX1-603" fmla="*/ 1859633 w 2003583"/>
              <a:gd name="connsiteY1-604" fmla="*/ 489911 h 2242107"/>
              <a:gd name="connsiteX2-605" fmla="*/ 1977299 w 2003583"/>
              <a:gd name="connsiteY2-606" fmla="*/ 693713 h 2242107"/>
              <a:gd name="connsiteX3-607" fmla="*/ 1733949 w 2003583"/>
              <a:gd name="connsiteY3-608" fmla="*/ 922459 h 2242107"/>
              <a:gd name="connsiteX4-609" fmla="*/ 1733949 w 2003583"/>
              <a:gd name="connsiteY4-610" fmla="*/ 1319649 h 2242107"/>
              <a:gd name="connsiteX5-611" fmla="*/ 1977299 w 2003583"/>
              <a:gd name="connsiteY5-612" fmla="*/ 1548395 h 2242107"/>
              <a:gd name="connsiteX6-613" fmla="*/ 1859633 w 2003583"/>
              <a:gd name="connsiteY6-614" fmla="*/ 1752197 h 2242107"/>
              <a:gd name="connsiteX7-615" fmla="*/ 1539859 w 2003583"/>
              <a:gd name="connsiteY7-616" fmla="*/ 1655823 h 2242107"/>
              <a:gd name="connsiteX8-617" fmla="*/ 1195882 w 2003583"/>
              <a:gd name="connsiteY8-618" fmla="*/ 1854418 h 2242107"/>
              <a:gd name="connsiteX9-619" fmla="*/ 1119457 w 2003583"/>
              <a:gd name="connsiteY9-620" fmla="*/ 2179538 h 2242107"/>
              <a:gd name="connsiteX10-621" fmla="*/ 884127 w 2003583"/>
              <a:gd name="connsiteY10-622" fmla="*/ 2179538 h 2242107"/>
              <a:gd name="connsiteX11-623" fmla="*/ 807702 w 2003583"/>
              <a:gd name="connsiteY11-624" fmla="*/ 1854418 h 2242107"/>
              <a:gd name="connsiteX12-625" fmla="*/ 463725 w 2003583"/>
              <a:gd name="connsiteY12-626" fmla="*/ 1655823 h 2242107"/>
              <a:gd name="connsiteX13-627" fmla="*/ 143951 w 2003583"/>
              <a:gd name="connsiteY13-628" fmla="*/ 1752197 h 2242107"/>
              <a:gd name="connsiteX14-629" fmla="*/ 26285 w 2003583"/>
              <a:gd name="connsiteY14-630" fmla="*/ 1548395 h 2242107"/>
              <a:gd name="connsiteX15-631" fmla="*/ 269635 w 2003583"/>
              <a:gd name="connsiteY15-632" fmla="*/ 1319649 h 2242107"/>
              <a:gd name="connsiteX16-633" fmla="*/ 269635 w 2003583"/>
              <a:gd name="connsiteY16-634" fmla="*/ 922459 h 2242107"/>
              <a:gd name="connsiteX17-635" fmla="*/ 26285 w 2003583"/>
              <a:gd name="connsiteY17-636" fmla="*/ 693713 h 2242107"/>
              <a:gd name="connsiteX18-637" fmla="*/ 143951 w 2003583"/>
              <a:gd name="connsiteY18-638" fmla="*/ 489911 h 2242107"/>
              <a:gd name="connsiteX19-639" fmla="*/ 463725 w 2003583"/>
              <a:gd name="connsiteY19-640" fmla="*/ 586285 h 2242107"/>
              <a:gd name="connsiteX20-641" fmla="*/ 807702 w 2003583"/>
              <a:gd name="connsiteY20-642" fmla="*/ 387690 h 2242107"/>
              <a:gd name="connsiteX21-643" fmla="*/ 884127 w 2003583"/>
              <a:gd name="connsiteY21-644" fmla="*/ 62570 h 2242107"/>
              <a:gd name="connsiteX22-645" fmla="*/ 1119457 w 2003583"/>
              <a:gd name="connsiteY22-646" fmla="*/ 62570 h 2242107"/>
              <a:gd name="connsiteX23-647" fmla="*/ 1195882 w 2003583"/>
              <a:gd name="connsiteY23-648" fmla="*/ 387690 h 2242107"/>
              <a:gd name="connsiteX24-649" fmla="*/ 1539859 w 2003583"/>
              <a:gd name="connsiteY24-650" fmla="*/ 586285 h 2242107"/>
              <a:gd name="connsiteX0-651" fmla="*/ 1539859 w 2003583"/>
              <a:gd name="connsiteY0-652" fmla="*/ 586285 h 2242107"/>
              <a:gd name="connsiteX1-653" fmla="*/ 1859633 w 2003583"/>
              <a:gd name="connsiteY1-654" fmla="*/ 489911 h 2242107"/>
              <a:gd name="connsiteX2-655" fmla="*/ 1977299 w 2003583"/>
              <a:gd name="connsiteY2-656" fmla="*/ 693713 h 2242107"/>
              <a:gd name="connsiteX3-657" fmla="*/ 1733949 w 2003583"/>
              <a:gd name="connsiteY3-658" fmla="*/ 922459 h 2242107"/>
              <a:gd name="connsiteX4-659" fmla="*/ 1733949 w 2003583"/>
              <a:gd name="connsiteY4-660" fmla="*/ 1319649 h 2242107"/>
              <a:gd name="connsiteX5-661" fmla="*/ 1977299 w 2003583"/>
              <a:gd name="connsiteY5-662" fmla="*/ 1548395 h 2242107"/>
              <a:gd name="connsiteX6-663" fmla="*/ 1859633 w 2003583"/>
              <a:gd name="connsiteY6-664" fmla="*/ 1752197 h 2242107"/>
              <a:gd name="connsiteX7-665" fmla="*/ 1539859 w 2003583"/>
              <a:gd name="connsiteY7-666" fmla="*/ 1655823 h 2242107"/>
              <a:gd name="connsiteX8-667" fmla="*/ 1195882 w 2003583"/>
              <a:gd name="connsiteY8-668" fmla="*/ 1854418 h 2242107"/>
              <a:gd name="connsiteX9-669" fmla="*/ 1119457 w 2003583"/>
              <a:gd name="connsiteY9-670" fmla="*/ 2179538 h 2242107"/>
              <a:gd name="connsiteX10-671" fmla="*/ 884127 w 2003583"/>
              <a:gd name="connsiteY10-672" fmla="*/ 2179538 h 2242107"/>
              <a:gd name="connsiteX11-673" fmla="*/ 807702 w 2003583"/>
              <a:gd name="connsiteY11-674" fmla="*/ 1854418 h 2242107"/>
              <a:gd name="connsiteX12-675" fmla="*/ 463725 w 2003583"/>
              <a:gd name="connsiteY12-676" fmla="*/ 1655823 h 2242107"/>
              <a:gd name="connsiteX13-677" fmla="*/ 143951 w 2003583"/>
              <a:gd name="connsiteY13-678" fmla="*/ 1752197 h 2242107"/>
              <a:gd name="connsiteX14-679" fmla="*/ 26285 w 2003583"/>
              <a:gd name="connsiteY14-680" fmla="*/ 1548395 h 2242107"/>
              <a:gd name="connsiteX15-681" fmla="*/ 269635 w 2003583"/>
              <a:gd name="connsiteY15-682" fmla="*/ 1319649 h 2242107"/>
              <a:gd name="connsiteX16-683" fmla="*/ 269635 w 2003583"/>
              <a:gd name="connsiteY16-684" fmla="*/ 922459 h 2242107"/>
              <a:gd name="connsiteX17-685" fmla="*/ 26285 w 2003583"/>
              <a:gd name="connsiteY17-686" fmla="*/ 693713 h 2242107"/>
              <a:gd name="connsiteX18-687" fmla="*/ 143951 w 2003583"/>
              <a:gd name="connsiteY18-688" fmla="*/ 489911 h 2242107"/>
              <a:gd name="connsiteX19-689" fmla="*/ 463725 w 2003583"/>
              <a:gd name="connsiteY19-690" fmla="*/ 586285 h 2242107"/>
              <a:gd name="connsiteX20-691" fmla="*/ 807702 w 2003583"/>
              <a:gd name="connsiteY20-692" fmla="*/ 387690 h 2242107"/>
              <a:gd name="connsiteX21-693" fmla="*/ 884127 w 2003583"/>
              <a:gd name="connsiteY21-694" fmla="*/ 62570 h 2242107"/>
              <a:gd name="connsiteX22-695" fmla="*/ 1119457 w 2003583"/>
              <a:gd name="connsiteY22-696" fmla="*/ 62570 h 2242107"/>
              <a:gd name="connsiteX23-697" fmla="*/ 1195882 w 2003583"/>
              <a:gd name="connsiteY23-698" fmla="*/ 387690 h 2242107"/>
              <a:gd name="connsiteX24-699" fmla="*/ 1539859 w 2003583"/>
              <a:gd name="connsiteY24-700" fmla="*/ 586285 h 2242107"/>
              <a:gd name="connsiteX0-701" fmla="*/ 1539859 w 2003583"/>
              <a:gd name="connsiteY0-702" fmla="*/ 586285 h 2242107"/>
              <a:gd name="connsiteX1-703" fmla="*/ 1859633 w 2003583"/>
              <a:gd name="connsiteY1-704" fmla="*/ 489911 h 2242107"/>
              <a:gd name="connsiteX2-705" fmla="*/ 1977299 w 2003583"/>
              <a:gd name="connsiteY2-706" fmla="*/ 693713 h 2242107"/>
              <a:gd name="connsiteX3-707" fmla="*/ 1733949 w 2003583"/>
              <a:gd name="connsiteY3-708" fmla="*/ 922459 h 2242107"/>
              <a:gd name="connsiteX4-709" fmla="*/ 1733949 w 2003583"/>
              <a:gd name="connsiteY4-710" fmla="*/ 1319649 h 2242107"/>
              <a:gd name="connsiteX5-711" fmla="*/ 1977299 w 2003583"/>
              <a:gd name="connsiteY5-712" fmla="*/ 1548395 h 2242107"/>
              <a:gd name="connsiteX6-713" fmla="*/ 1859633 w 2003583"/>
              <a:gd name="connsiteY6-714" fmla="*/ 1752197 h 2242107"/>
              <a:gd name="connsiteX7-715" fmla="*/ 1539859 w 2003583"/>
              <a:gd name="connsiteY7-716" fmla="*/ 1655823 h 2242107"/>
              <a:gd name="connsiteX8-717" fmla="*/ 1195882 w 2003583"/>
              <a:gd name="connsiteY8-718" fmla="*/ 1854418 h 2242107"/>
              <a:gd name="connsiteX9-719" fmla="*/ 1119457 w 2003583"/>
              <a:gd name="connsiteY9-720" fmla="*/ 2179538 h 2242107"/>
              <a:gd name="connsiteX10-721" fmla="*/ 884127 w 2003583"/>
              <a:gd name="connsiteY10-722" fmla="*/ 2179538 h 2242107"/>
              <a:gd name="connsiteX11-723" fmla="*/ 807702 w 2003583"/>
              <a:gd name="connsiteY11-724" fmla="*/ 1854418 h 2242107"/>
              <a:gd name="connsiteX12-725" fmla="*/ 463725 w 2003583"/>
              <a:gd name="connsiteY12-726" fmla="*/ 1655823 h 2242107"/>
              <a:gd name="connsiteX13-727" fmla="*/ 143951 w 2003583"/>
              <a:gd name="connsiteY13-728" fmla="*/ 1752197 h 2242107"/>
              <a:gd name="connsiteX14-729" fmla="*/ 26285 w 2003583"/>
              <a:gd name="connsiteY14-730" fmla="*/ 1548395 h 2242107"/>
              <a:gd name="connsiteX15-731" fmla="*/ 269635 w 2003583"/>
              <a:gd name="connsiteY15-732" fmla="*/ 1319649 h 2242107"/>
              <a:gd name="connsiteX16-733" fmla="*/ 269635 w 2003583"/>
              <a:gd name="connsiteY16-734" fmla="*/ 922459 h 2242107"/>
              <a:gd name="connsiteX17-735" fmla="*/ 26285 w 2003583"/>
              <a:gd name="connsiteY17-736" fmla="*/ 693713 h 2242107"/>
              <a:gd name="connsiteX18-737" fmla="*/ 143951 w 2003583"/>
              <a:gd name="connsiteY18-738" fmla="*/ 489911 h 2242107"/>
              <a:gd name="connsiteX19-739" fmla="*/ 463725 w 2003583"/>
              <a:gd name="connsiteY19-740" fmla="*/ 586285 h 2242107"/>
              <a:gd name="connsiteX20-741" fmla="*/ 807702 w 2003583"/>
              <a:gd name="connsiteY20-742" fmla="*/ 387690 h 2242107"/>
              <a:gd name="connsiteX21-743" fmla="*/ 884127 w 2003583"/>
              <a:gd name="connsiteY21-744" fmla="*/ 62570 h 2242107"/>
              <a:gd name="connsiteX22-745" fmla="*/ 1119457 w 2003583"/>
              <a:gd name="connsiteY22-746" fmla="*/ 62570 h 2242107"/>
              <a:gd name="connsiteX23-747" fmla="*/ 1195882 w 2003583"/>
              <a:gd name="connsiteY23-748" fmla="*/ 387690 h 2242107"/>
              <a:gd name="connsiteX24-749" fmla="*/ 1539859 w 2003583"/>
              <a:gd name="connsiteY24-750" fmla="*/ 586285 h 2242107"/>
              <a:gd name="connsiteX0-751" fmla="*/ 1539859 w 2003583"/>
              <a:gd name="connsiteY0-752" fmla="*/ 586285 h 2242107"/>
              <a:gd name="connsiteX1-753" fmla="*/ 1859633 w 2003583"/>
              <a:gd name="connsiteY1-754" fmla="*/ 489911 h 2242107"/>
              <a:gd name="connsiteX2-755" fmla="*/ 1977299 w 2003583"/>
              <a:gd name="connsiteY2-756" fmla="*/ 693713 h 2242107"/>
              <a:gd name="connsiteX3-757" fmla="*/ 1733949 w 2003583"/>
              <a:gd name="connsiteY3-758" fmla="*/ 922459 h 2242107"/>
              <a:gd name="connsiteX4-759" fmla="*/ 1733949 w 2003583"/>
              <a:gd name="connsiteY4-760" fmla="*/ 1319649 h 2242107"/>
              <a:gd name="connsiteX5-761" fmla="*/ 1977299 w 2003583"/>
              <a:gd name="connsiteY5-762" fmla="*/ 1548395 h 2242107"/>
              <a:gd name="connsiteX6-763" fmla="*/ 1859633 w 2003583"/>
              <a:gd name="connsiteY6-764" fmla="*/ 1752197 h 2242107"/>
              <a:gd name="connsiteX7-765" fmla="*/ 1539859 w 2003583"/>
              <a:gd name="connsiteY7-766" fmla="*/ 1655823 h 2242107"/>
              <a:gd name="connsiteX8-767" fmla="*/ 1195882 w 2003583"/>
              <a:gd name="connsiteY8-768" fmla="*/ 1854418 h 2242107"/>
              <a:gd name="connsiteX9-769" fmla="*/ 1119457 w 2003583"/>
              <a:gd name="connsiteY9-770" fmla="*/ 2179538 h 2242107"/>
              <a:gd name="connsiteX10-771" fmla="*/ 884127 w 2003583"/>
              <a:gd name="connsiteY10-772" fmla="*/ 2179538 h 2242107"/>
              <a:gd name="connsiteX11-773" fmla="*/ 807702 w 2003583"/>
              <a:gd name="connsiteY11-774" fmla="*/ 1854418 h 2242107"/>
              <a:gd name="connsiteX12-775" fmla="*/ 463725 w 2003583"/>
              <a:gd name="connsiteY12-776" fmla="*/ 1655823 h 2242107"/>
              <a:gd name="connsiteX13-777" fmla="*/ 143951 w 2003583"/>
              <a:gd name="connsiteY13-778" fmla="*/ 1752197 h 2242107"/>
              <a:gd name="connsiteX14-779" fmla="*/ 26285 w 2003583"/>
              <a:gd name="connsiteY14-780" fmla="*/ 1548395 h 2242107"/>
              <a:gd name="connsiteX15-781" fmla="*/ 269635 w 2003583"/>
              <a:gd name="connsiteY15-782" fmla="*/ 1319649 h 2242107"/>
              <a:gd name="connsiteX16-783" fmla="*/ 269635 w 2003583"/>
              <a:gd name="connsiteY16-784" fmla="*/ 922459 h 2242107"/>
              <a:gd name="connsiteX17-785" fmla="*/ 26285 w 2003583"/>
              <a:gd name="connsiteY17-786" fmla="*/ 693713 h 2242107"/>
              <a:gd name="connsiteX18-787" fmla="*/ 143951 w 2003583"/>
              <a:gd name="connsiteY18-788" fmla="*/ 489911 h 2242107"/>
              <a:gd name="connsiteX19-789" fmla="*/ 463725 w 2003583"/>
              <a:gd name="connsiteY19-790" fmla="*/ 586285 h 2242107"/>
              <a:gd name="connsiteX20-791" fmla="*/ 807702 w 2003583"/>
              <a:gd name="connsiteY20-792" fmla="*/ 387690 h 2242107"/>
              <a:gd name="connsiteX21-793" fmla="*/ 884127 w 2003583"/>
              <a:gd name="connsiteY21-794" fmla="*/ 62570 h 2242107"/>
              <a:gd name="connsiteX22-795" fmla="*/ 1119457 w 2003583"/>
              <a:gd name="connsiteY22-796" fmla="*/ 62570 h 2242107"/>
              <a:gd name="connsiteX23-797" fmla="*/ 1195882 w 2003583"/>
              <a:gd name="connsiteY23-798" fmla="*/ 387690 h 2242107"/>
              <a:gd name="connsiteX24-799" fmla="*/ 1539859 w 2003583"/>
              <a:gd name="connsiteY24-800" fmla="*/ 586285 h 2242107"/>
              <a:gd name="connsiteX0-801" fmla="*/ 1539859 w 2003583"/>
              <a:gd name="connsiteY0-802" fmla="*/ 586285 h 2242107"/>
              <a:gd name="connsiteX1-803" fmla="*/ 1859633 w 2003583"/>
              <a:gd name="connsiteY1-804" fmla="*/ 489911 h 2242107"/>
              <a:gd name="connsiteX2-805" fmla="*/ 1977299 w 2003583"/>
              <a:gd name="connsiteY2-806" fmla="*/ 693713 h 2242107"/>
              <a:gd name="connsiteX3-807" fmla="*/ 1733949 w 2003583"/>
              <a:gd name="connsiteY3-808" fmla="*/ 922459 h 2242107"/>
              <a:gd name="connsiteX4-809" fmla="*/ 1733949 w 2003583"/>
              <a:gd name="connsiteY4-810" fmla="*/ 1319649 h 2242107"/>
              <a:gd name="connsiteX5-811" fmla="*/ 1977299 w 2003583"/>
              <a:gd name="connsiteY5-812" fmla="*/ 1548395 h 2242107"/>
              <a:gd name="connsiteX6-813" fmla="*/ 1859633 w 2003583"/>
              <a:gd name="connsiteY6-814" fmla="*/ 1752197 h 2242107"/>
              <a:gd name="connsiteX7-815" fmla="*/ 1539859 w 2003583"/>
              <a:gd name="connsiteY7-816" fmla="*/ 1655823 h 2242107"/>
              <a:gd name="connsiteX8-817" fmla="*/ 1195882 w 2003583"/>
              <a:gd name="connsiteY8-818" fmla="*/ 1854418 h 2242107"/>
              <a:gd name="connsiteX9-819" fmla="*/ 1119457 w 2003583"/>
              <a:gd name="connsiteY9-820" fmla="*/ 2179538 h 2242107"/>
              <a:gd name="connsiteX10-821" fmla="*/ 884127 w 2003583"/>
              <a:gd name="connsiteY10-822" fmla="*/ 2179538 h 2242107"/>
              <a:gd name="connsiteX11-823" fmla="*/ 807702 w 2003583"/>
              <a:gd name="connsiteY11-824" fmla="*/ 1854418 h 2242107"/>
              <a:gd name="connsiteX12-825" fmla="*/ 463725 w 2003583"/>
              <a:gd name="connsiteY12-826" fmla="*/ 1655823 h 2242107"/>
              <a:gd name="connsiteX13-827" fmla="*/ 143951 w 2003583"/>
              <a:gd name="connsiteY13-828" fmla="*/ 1752197 h 2242107"/>
              <a:gd name="connsiteX14-829" fmla="*/ 26285 w 2003583"/>
              <a:gd name="connsiteY14-830" fmla="*/ 1548395 h 2242107"/>
              <a:gd name="connsiteX15-831" fmla="*/ 269635 w 2003583"/>
              <a:gd name="connsiteY15-832" fmla="*/ 1319649 h 2242107"/>
              <a:gd name="connsiteX16-833" fmla="*/ 269635 w 2003583"/>
              <a:gd name="connsiteY16-834" fmla="*/ 922459 h 2242107"/>
              <a:gd name="connsiteX17-835" fmla="*/ 26285 w 2003583"/>
              <a:gd name="connsiteY17-836" fmla="*/ 693713 h 2242107"/>
              <a:gd name="connsiteX18-837" fmla="*/ 143951 w 2003583"/>
              <a:gd name="connsiteY18-838" fmla="*/ 489911 h 2242107"/>
              <a:gd name="connsiteX19-839" fmla="*/ 463725 w 2003583"/>
              <a:gd name="connsiteY19-840" fmla="*/ 586285 h 2242107"/>
              <a:gd name="connsiteX20-841" fmla="*/ 807702 w 2003583"/>
              <a:gd name="connsiteY20-842" fmla="*/ 387690 h 2242107"/>
              <a:gd name="connsiteX21-843" fmla="*/ 884127 w 2003583"/>
              <a:gd name="connsiteY21-844" fmla="*/ 62570 h 2242107"/>
              <a:gd name="connsiteX22-845" fmla="*/ 1119457 w 2003583"/>
              <a:gd name="connsiteY22-846" fmla="*/ 62570 h 2242107"/>
              <a:gd name="connsiteX23-847" fmla="*/ 1195882 w 2003583"/>
              <a:gd name="connsiteY23-848" fmla="*/ 387690 h 2242107"/>
              <a:gd name="connsiteX24-849" fmla="*/ 1539859 w 2003583"/>
              <a:gd name="connsiteY24-850" fmla="*/ 586285 h 2242107"/>
              <a:gd name="connsiteX0-851" fmla="*/ 1539859 w 2003583"/>
              <a:gd name="connsiteY0-852" fmla="*/ 586285 h 2242107"/>
              <a:gd name="connsiteX1-853" fmla="*/ 1859633 w 2003583"/>
              <a:gd name="connsiteY1-854" fmla="*/ 489911 h 2242107"/>
              <a:gd name="connsiteX2-855" fmla="*/ 1977299 w 2003583"/>
              <a:gd name="connsiteY2-856" fmla="*/ 693713 h 2242107"/>
              <a:gd name="connsiteX3-857" fmla="*/ 1733949 w 2003583"/>
              <a:gd name="connsiteY3-858" fmla="*/ 922459 h 2242107"/>
              <a:gd name="connsiteX4-859" fmla="*/ 1733949 w 2003583"/>
              <a:gd name="connsiteY4-860" fmla="*/ 1319649 h 2242107"/>
              <a:gd name="connsiteX5-861" fmla="*/ 1977299 w 2003583"/>
              <a:gd name="connsiteY5-862" fmla="*/ 1548395 h 2242107"/>
              <a:gd name="connsiteX6-863" fmla="*/ 1859633 w 2003583"/>
              <a:gd name="connsiteY6-864" fmla="*/ 1752197 h 2242107"/>
              <a:gd name="connsiteX7-865" fmla="*/ 1539859 w 2003583"/>
              <a:gd name="connsiteY7-866" fmla="*/ 1655823 h 2242107"/>
              <a:gd name="connsiteX8-867" fmla="*/ 1195882 w 2003583"/>
              <a:gd name="connsiteY8-868" fmla="*/ 1854418 h 2242107"/>
              <a:gd name="connsiteX9-869" fmla="*/ 1119457 w 2003583"/>
              <a:gd name="connsiteY9-870" fmla="*/ 2179538 h 2242107"/>
              <a:gd name="connsiteX10-871" fmla="*/ 884127 w 2003583"/>
              <a:gd name="connsiteY10-872" fmla="*/ 2179538 h 2242107"/>
              <a:gd name="connsiteX11-873" fmla="*/ 807702 w 2003583"/>
              <a:gd name="connsiteY11-874" fmla="*/ 1854418 h 2242107"/>
              <a:gd name="connsiteX12-875" fmla="*/ 463725 w 2003583"/>
              <a:gd name="connsiteY12-876" fmla="*/ 1655823 h 2242107"/>
              <a:gd name="connsiteX13-877" fmla="*/ 143951 w 2003583"/>
              <a:gd name="connsiteY13-878" fmla="*/ 1752197 h 2242107"/>
              <a:gd name="connsiteX14-879" fmla="*/ 26285 w 2003583"/>
              <a:gd name="connsiteY14-880" fmla="*/ 1548395 h 2242107"/>
              <a:gd name="connsiteX15-881" fmla="*/ 269635 w 2003583"/>
              <a:gd name="connsiteY15-882" fmla="*/ 1319649 h 2242107"/>
              <a:gd name="connsiteX16-883" fmla="*/ 269635 w 2003583"/>
              <a:gd name="connsiteY16-884" fmla="*/ 922459 h 2242107"/>
              <a:gd name="connsiteX17-885" fmla="*/ 26285 w 2003583"/>
              <a:gd name="connsiteY17-886" fmla="*/ 693713 h 2242107"/>
              <a:gd name="connsiteX18-887" fmla="*/ 143951 w 2003583"/>
              <a:gd name="connsiteY18-888" fmla="*/ 489911 h 2242107"/>
              <a:gd name="connsiteX19-889" fmla="*/ 463725 w 2003583"/>
              <a:gd name="connsiteY19-890" fmla="*/ 586285 h 2242107"/>
              <a:gd name="connsiteX20-891" fmla="*/ 807702 w 2003583"/>
              <a:gd name="connsiteY20-892" fmla="*/ 387690 h 2242107"/>
              <a:gd name="connsiteX21-893" fmla="*/ 884127 w 2003583"/>
              <a:gd name="connsiteY21-894" fmla="*/ 62570 h 2242107"/>
              <a:gd name="connsiteX22-895" fmla="*/ 1119457 w 2003583"/>
              <a:gd name="connsiteY22-896" fmla="*/ 62570 h 2242107"/>
              <a:gd name="connsiteX23-897" fmla="*/ 1195882 w 2003583"/>
              <a:gd name="connsiteY23-898" fmla="*/ 387690 h 2242107"/>
              <a:gd name="connsiteX24-899" fmla="*/ 1539859 w 2003583"/>
              <a:gd name="connsiteY24-900" fmla="*/ 586285 h 2242107"/>
              <a:gd name="connsiteX0-901" fmla="*/ 1539859 w 2003583"/>
              <a:gd name="connsiteY0-902" fmla="*/ 586285 h 2242107"/>
              <a:gd name="connsiteX1-903" fmla="*/ 1859633 w 2003583"/>
              <a:gd name="connsiteY1-904" fmla="*/ 489911 h 2242107"/>
              <a:gd name="connsiteX2-905" fmla="*/ 1977299 w 2003583"/>
              <a:gd name="connsiteY2-906" fmla="*/ 693713 h 2242107"/>
              <a:gd name="connsiteX3-907" fmla="*/ 1733949 w 2003583"/>
              <a:gd name="connsiteY3-908" fmla="*/ 922459 h 2242107"/>
              <a:gd name="connsiteX4-909" fmla="*/ 1733949 w 2003583"/>
              <a:gd name="connsiteY4-910" fmla="*/ 1319649 h 2242107"/>
              <a:gd name="connsiteX5-911" fmla="*/ 1977299 w 2003583"/>
              <a:gd name="connsiteY5-912" fmla="*/ 1548395 h 2242107"/>
              <a:gd name="connsiteX6-913" fmla="*/ 1859633 w 2003583"/>
              <a:gd name="connsiteY6-914" fmla="*/ 1752197 h 2242107"/>
              <a:gd name="connsiteX7-915" fmla="*/ 1539859 w 2003583"/>
              <a:gd name="connsiteY7-916" fmla="*/ 1655823 h 2242107"/>
              <a:gd name="connsiteX8-917" fmla="*/ 1195882 w 2003583"/>
              <a:gd name="connsiteY8-918" fmla="*/ 1854418 h 2242107"/>
              <a:gd name="connsiteX9-919" fmla="*/ 1119457 w 2003583"/>
              <a:gd name="connsiteY9-920" fmla="*/ 2179538 h 2242107"/>
              <a:gd name="connsiteX10-921" fmla="*/ 884127 w 2003583"/>
              <a:gd name="connsiteY10-922" fmla="*/ 2179538 h 2242107"/>
              <a:gd name="connsiteX11-923" fmla="*/ 807702 w 2003583"/>
              <a:gd name="connsiteY11-924" fmla="*/ 1854418 h 2242107"/>
              <a:gd name="connsiteX12-925" fmla="*/ 463725 w 2003583"/>
              <a:gd name="connsiteY12-926" fmla="*/ 1655823 h 2242107"/>
              <a:gd name="connsiteX13-927" fmla="*/ 143951 w 2003583"/>
              <a:gd name="connsiteY13-928" fmla="*/ 1752197 h 2242107"/>
              <a:gd name="connsiteX14-929" fmla="*/ 26285 w 2003583"/>
              <a:gd name="connsiteY14-930" fmla="*/ 1548395 h 2242107"/>
              <a:gd name="connsiteX15-931" fmla="*/ 269635 w 2003583"/>
              <a:gd name="connsiteY15-932" fmla="*/ 1319649 h 2242107"/>
              <a:gd name="connsiteX16-933" fmla="*/ 269635 w 2003583"/>
              <a:gd name="connsiteY16-934" fmla="*/ 922459 h 2242107"/>
              <a:gd name="connsiteX17-935" fmla="*/ 26285 w 2003583"/>
              <a:gd name="connsiteY17-936" fmla="*/ 693713 h 2242107"/>
              <a:gd name="connsiteX18-937" fmla="*/ 143951 w 2003583"/>
              <a:gd name="connsiteY18-938" fmla="*/ 489911 h 2242107"/>
              <a:gd name="connsiteX19-939" fmla="*/ 463725 w 2003583"/>
              <a:gd name="connsiteY19-940" fmla="*/ 586285 h 2242107"/>
              <a:gd name="connsiteX20-941" fmla="*/ 807702 w 2003583"/>
              <a:gd name="connsiteY20-942" fmla="*/ 387690 h 2242107"/>
              <a:gd name="connsiteX21-943" fmla="*/ 884127 w 2003583"/>
              <a:gd name="connsiteY21-944" fmla="*/ 62570 h 2242107"/>
              <a:gd name="connsiteX22-945" fmla="*/ 1119457 w 2003583"/>
              <a:gd name="connsiteY22-946" fmla="*/ 62570 h 2242107"/>
              <a:gd name="connsiteX23-947" fmla="*/ 1195882 w 2003583"/>
              <a:gd name="connsiteY23-948" fmla="*/ 387690 h 2242107"/>
              <a:gd name="connsiteX24-949" fmla="*/ 1539859 w 2003583"/>
              <a:gd name="connsiteY24-950" fmla="*/ 586285 h 2242107"/>
              <a:gd name="connsiteX0-951" fmla="*/ 1539859 w 2003583"/>
              <a:gd name="connsiteY0-952" fmla="*/ 586285 h 2242107"/>
              <a:gd name="connsiteX1-953" fmla="*/ 1859633 w 2003583"/>
              <a:gd name="connsiteY1-954" fmla="*/ 489911 h 2242107"/>
              <a:gd name="connsiteX2-955" fmla="*/ 1977299 w 2003583"/>
              <a:gd name="connsiteY2-956" fmla="*/ 693713 h 2242107"/>
              <a:gd name="connsiteX3-957" fmla="*/ 1733949 w 2003583"/>
              <a:gd name="connsiteY3-958" fmla="*/ 922459 h 2242107"/>
              <a:gd name="connsiteX4-959" fmla="*/ 1733949 w 2003583"/>
              <a:gd name="connsiteY4-960" fmla="*/ 1319649 h 2242107"/>
              <a:gd name="connsiteX5-961" fmla="*/ 1977299 w 2003583"/>
              <a:gd name="connsiteY5-962" fmla="*/ 1548395 h 2242107"/>
              <a:gd name="connsiteX6-963" fmla="*/ 1859633 w 2003583"/>
              <a:gd name="connsiteY6-964" fmla="*/ 1752197 h 2242107"/>
              <a:gd name="connsiteX7-965" fmla="*/ 1539859 w 2003583"/>
              <a:gd name="connsiteY7-966" fmla="*/ 1655823 h 2242107"/>
              <a:gd name="connsiteX8-967" fmla="*/ 1195882 w 2003583"/>
              <a:gd name="connsiteY8-968" fmla="*/ 1854418 h 2242107"/>
              <a:gd name="connsiteX9-969" fmla="*/ 1119457 w 2003583"/>
              <a:gd name="connsiteY9-970" fmla="*/ 2179538 h 2242107"/>
              <a:gd name="connsiteX10-971" fmla="*/ 884127 w 2003583"/>
              <a:gd name="connsiteY10-972" fmla="*/ 2179538 h 2242107"/>
              <a:gd name="connsiteX11-973" fmla="*/ 807702 w 2003583"/>
              <a:gd name="connsiteY11-974" fmla="*/ 1854418 h 2242107"/>
              <a:gd name="connsiteX12-975" fmla="*/ 463725 w 2003583"/>
              <a:gd name="connsiteY12-976" fmla="*/ 1655823 h 2242107"/>
              <a:gd name="connsiteX13-977" fmla="*/ 143951 w 2003583"/>
              <a:gd name="connsiteY13-978" fmla="*/ 1752197 h 2242107"/>
              <a:gd name="connsiteX14-979" fmla="*/ 26285 w 2003583"/>
              <a:gd name="connsiteY14-980" fmla="*/ 1548395 h 2242107"/>
              <a:gd name="connsiteX15-981" fmla="*/ 269635 w 2003583"/>
              <a:gd name="connsiteY15-982" fmla="*/ 1319649 h 2242107"/>
              <a:gd name="connsiteX16-983" fmla="*/ 269635 w 2003583"/>
              <a:gd name="connsiteY16-984" fmla="*/ 922459 h 2242107"/>
              <a:gd name="connsiteX17-985" fmla="*/ 26285 w 2003583"/>
              <a:gd name="connsiteY17-986" fmla="*/ 693713 h 2242107"/>
              <a:gd name="connsiteX18-987" fmla="*/ 143951 w 2003583"/>
              <a:gd name="connsiteY18-988" fmla="*/ 489911 h 2242107"/>
              <a:gd name="connsiteX19-989" fmla="*/ 463725 w 2003583"/>
              <a:gd name="connsiteY19-990" fmla="*/ 586285 h 2242107"/>
              <a:gd name="connsiteX20-991" fmla="*/ 807702 w 2003583"/>
              <a:gd name="connsiteY20-992" fmla="*/ 387690 h 2242107"/>
              <a:gd name="connsiteX21-993" fmla="*/ 884127 w 2003583"/>
              <a:gd name="connsiteY21-994" fmla="*/ 62570 h 2242107"/>
              <a:gd name="connsiteX22-995" fmla="*/ 1119457 w 2003583"/>
              <a:gd name="connsiteY22-996" fmla="*/ 62570 h 2242107"/>
              <a:gd name="connsiteX23-997" fmla="*/ 1195882 w 2003583"/>
              <a:gd name="connsiteY23-998" fmla="*/ 387690 h 2242107"/>
              <a:gd name="connsiteX24-999" fmla="*/ 1539859 w 2003583"/>
              <a:gd name="connsiteY24-1000" fmla="*/ 586285 h 2242107"/>
              <a:gd name="connsiteX0-1001" fmla="*/ 1539859 w 2003583"/>
              <a:gd name="connsiteY0-1002" fmla="*/ 586285 h 2242107"/>
              <a:gd name="connsiteX1-1003" fmla="*/ 1859633 w 2003583"/>
              <a:gd name="connsiteY1-1004" fmla="*/ 489911 h 2242107"/>
              <a:gd name="connsiteX2-1005" fmla="*/ 1977299 w 2003583"/>
              <a:gd name="connsiteY2-1006" fmla="*/ 693713 h 2242107"/>
              <a:gd name="connsiteX3-1007" fmla="*/ 1733949 w 2003583"/>
              <a:gd name="connsiteY3-1008" fmla="*/ 922459 h 2242107"/>
              <a:gd name="connsiteX4-1009" fmla="*/ 1733949 w 2003583"/>
              <a:gd name="connsiteY4-1010" fmla="*/ 1319649 h 2242107"/>
              <a:gd name="connsiteX5-1011" fmla="*/ 1977299 w 2003583"/>
              <a:gd name="connsiteY5-1012" fmla="*/ 1548395 h 2242107"/>
              <a:gd name="connsiteX6-1013" fmla="*/ 1859633 w 2003583"/>
              <a:gd name="connsiteY6-1014" fmla="*/ 1752197 h 2242107"/>
              <a:gd name="connsiteX7-1015" fmla="*/ 1539859 w 2003583"/>
              <a:gd name="connsiteY7-1016" fmla="*/ 1655823 h 2242107"/>
              <a:gd name="connsiteX8-1017" fmla="*/ 1195882 w 2003583"/>
              <a:gd name="connsiteY8-1018" fmla="*/ 1854418 h 2242107"/>
              <a:gd name="connsiteX9-1019" fmla="*/ 1119457 w 2003583"/>
              <a:gd name="connsiteY9-1020" fmla="*/ 2179538 h 2242107"/>
              <a:gd name="connsiteX10-1021" fmla="*/ 884127 w 2003583"/>
              <a:gd name="connsiteY10-1022" fmla="*/ 2179538 h 2242107"/>
              <a:gd name="connsiteX11-1023" fmla="*/ 807702 w 2003583"/>
              <a:gd name="connsiteY11-1024" fmla="*/ 1854418 h 2242107"/>
              <a:gd name="connsiteX12-1025" fmla="*/ 463725 w 2003583"/>
              <a:gd name="connsiteY12-1026" fmla="*/ 1655823 h 2242107"/>
              <a:gd name="connsiteX13-1027" fmla="*/ 143951 w 2003583"/>
              <a:gd name="connsiteY13-1028" fmla="*/ 1752197 h 2242107"/>
              <a:gd name="connsiteX14-1029" fmla="*/ 26285 w 2003583"/>
              <a:gd name="connsiteY14-1030" fmla="*/ 1548395 h 2242107"/>
              <a:gd name="connsiteX15-1031" fmla="*/ 269635 w 2003583"/>
              <a:gd name="connsiteY15-1032" fmla="*/ 1319649 h 2242107"/>
              <a:gd name="connsiteX16-1033" fmla="*/ 269635 w 2003583"/>
              <a:gd name="connsiteY16-1034" fmla="*/ 922459 h 2242107"/>
              <a:gd name="connsiteX17-1035" fmla="*/ 26285 w 2003583"/>
              <a:gd name="connsiteY17-1036" fmla="*/ 693713 h 2242107"/>
              <a:gd name="connsiteX18-1037" fmla="*/ 143951 w 2003583"/>
              <a:gd name="connsiteY18-1038" fmla="*/ 489911 h 2242107"/>
              <a:gd name="connsiteX19-1039" fmla="*/ 463725 w 2003583"/>
              <a:gd name="connsiteY19-1040" fmla="*/ 586285 h 2242107"/>
              <a:gd name="connsiteX20-1041" fmla="*/ 807702 w 2003583"/>
              <a:gd name="connsiteY20-1042" fmla="*/ 387690 h 2242107"/>
              <a:gd name="connsiteX21-1043" fmla="*/ 884127 w 2003583"/>
              <a:gd name="connsiteY21-1044" fmla="*/ 62570 h 2242107"/>
              <a:gd name="connsiteX22-1045" fmla="*/ 1119457 w 2003583"/>
              <a:gd name="connsiteY22-1046" fmla="*/ 62570 h 2242107"/>
              <a:gd name="connsiteX23-1047" fmla="*/ 1195882 w 2003583"/>
              <a:gd name="connsiteY23-1048" fmla="*/ 387690 h 2242107"/>
              <a:gd name="connsiteX24-1049" fmla="*/ 1539859 w 2003583"/>
              <a:gd name="connsiteY24-1050" fmla="*/ 586285 h 2242107"/>
              <a:gd name="connsiteX0-1051" fmla="*/ 1539859 w 2003583"/>
              <a:gd name="connsiteY0-1052" fmla="*/ 586285 h 2242107"/>
              <a:gd name="connsiteX1-1053" fmla="*/ 1815989 w 2003583"/>
              <a:gd name="connsiteY1-1054" fmla="*/ 481182 h 2242107"/>
              <a:gd name="connsiteX2-1055" fmla="*/ 1977299 w 2003583"/>
              <a:gd name="connsiteY2-1056" fmla="*/ 693713 h 2242107"/>
              <a:gd name="connsiteX3-1057" fmla="*/ 1733949 w 2003583"/>
              <a:gd name="connsiteY3-1058" fmla="*/ 922459 h 2242107"/>
              <a:gd name="connsiteX4-1059" fmla="*/ 1733949 w 2003583"/>
              <a:gd name="connsiteY4-1060" fmla="*/ 1319649 h 2242107"/>
              <a:gd name="connsiteX5-1061" fmla="*/ 1977299 w 2003583"/>
              <a:gd name="connsiteY5-1062" fmla="*/ 1548395 h 2242107"/>
              <a:gd name="connsiteX6-1063" fmla="*/ 1859633 w 2003583"/>
              <a:gd name="connsiteY6-1064" fmla="*/ 1752197 h 2242107"/>
              <a:gd name="connsiteX7-1065" fmla="*/ 1539859 w 2003583"/>
              <a:gd name="connsiteY7-1066" fmla="*/ 1655823 h 2242107"/>
              <a:gd name="connsiteX8-1067" fmla="*/ 1195882 w 2003583"/>
              <a:gd name="connsiteY8-1068" fmla="*/ 1854418 h 2242107"/>
              <a:gd name="connsiteX9-1069" fmla="*/ 1119457 w 2003583"/>
              <a:gd name="connsiteY9-1070" fmla="*/ 2179538 h 2242107"/>
              <a:gd name="connsiteX10-1071" fmla="*/ 884127 w 2003583"/>
              <a:gd name="connsiteY10-1072" fmla="*/ 2179538 h 2242107"/>
              <a:gd name="connsiteX11-1073" fmla="*/ 807702 w 2003583"/>
              <a:gd name="connsiteY11-1074" fmla="*/ 1854418 h 2242107"/>
              <a:gd name="connsiteX12-1075" fmla="*/ 463725 w 2003583"/>
              <a:gd name="connsiteY12-1076" fmla="*/ 1655823 h 2242107"/>
              <a:gd name="connsiteX13-1077" fmla="*/ 143951 w 2003583"/>
              <a:gd name="connsiteY13-1078" fmla="*/ 1752197 h 2242107"/>
              <a:gd name="connsiteX14-1079" fmla="*/ 26285 w 2003583"/>
              <a:gd name="connsiteY14-1080" fmla="*/ 1548395 h 2242107"/>
              <a:gd name="connsiteX15-1081" fmla="*/ 269635 w 2003583"/>
              <a:gd name="connsiteY15-1082" fmla="*/ 1319649 h 2242107"/>
              <a:gd name="connsiteX16-1083" fmla="*/ 269635 w 2003583"/>
              <a:gd name="connsiteY16-1084" fmla="*/ 922459 h 2242107"/>
              <a:gd name="connsiteX17-1085" fmla="*/ 26285 w 2003583"/>
              <a:gd name="connsiteY17-1086" fmla="*/ 693713 h 2242107"/>
              <a:gd name="connsiteX18-1087" fmla="*/ 143951 w 2003583"/>
              <a:gd name="connsiteY18-1088" fmla="*/ 489911 h 2242107"/>
              <a:gd name="connsiteX19-1089" fmla="*/ 463725 w 2003583"/>
              <a:gd name="connsiteY19-1090" fmla="*/ 586285 h 2242107"/>
              <a:gd name="connsiteX20-1091" fmla="*/ 807702 w 2003583"/>
              <a:gd name="connsiteY20-1092" fmla="*/ 387690 h 2242107"/>
              <a:gd name="connsiteX21-1093" fmla="*/ 884127 w 2003583"/>
              <a:gd name="connsiteY21-1094" fmla="*/ 62570 h 2242107"/>
              <a:gd name="connsiteX22-1095" fmla="*/ 1119457 w 2003583"/>
              <a:gd name="connsiteY22-1096" fmla="*/ 62570 h 2242107"/>
              <a:gd name="connsiteX23-1097" fmla="*/ 1195882 w 2003583"/>
              <a:gd name="connsiteY23-1098" fmla="*/ 387690 h 2242107"/>
              <a:gd name="connsiteX24-1099" fmla="*/ 1539859 w 2003583"/>
              <a:gd name="connsiteY24-1100" fmla="*/ 586285 h 2242107"/>
              <a:gd name="connsiteX0-1101" fmla="*/ 1539859 w 2003583"/>
              <a:gd name="connsiteY0-1102" fmla="*/ 586285 h 2225306"/>
              <a:gd name="connsiteX1-1103" fmla="*/ 1815989 w 2003583"/>
              <a:gd name="connsiteY1-1104" fmla="*/ 481182 h 2225306"/>
              <a:gd name="connsiteX2-1105" fmla="*/ 1977299 w 2003583"/>
              <a:gd name="connsiteY2-1106" fmla="*/ 693713 h 2225306"/>
              <a:gd name="connsiteX3-1107" fmla="*/ 1733949 w 2003583"/>
              <a:gd name="connsiteY3-1108" fmla="*/ 922459 h 2225306"/>
              <a:gd name="connsiteX4-1109" fmla="*/ 1733949 w 2003583"/>
              <a:gd name="connsiteY4-1110" fmla="*/ 1319649 h 2225306"/>
              <a:gd name="connsiteX5-1111" fmla="*/ 1977299 w 2003583"/>
              <a:gd name="connsiteY5-1112" fmla="*/ 1548395 h 2225306"/>
              <a:gd name="connsiteX6-1113" fmla="*/ 1859633 w 2003583"/>
              <a:gd name="connsiteY6-1114" fmla="*/ 1752197 h 2225306"/>
              <a:gd name="connsiteX7-1115" fmla="*/ 1539859 w 2003583"/>
              <a:gd name="connsiteY7-1116" fmla="*/ 1655823 h 2225306"/>
              <a:gd name="connsiteX8-1117" fmla="*/ 1195882 w 2003583"/>
              <a:gd name="connsiteY8-1118" fmla="*/ 1854418 h 2225306"/>
              <a:gd name="connsiteX9-1119" fmla="*/ 1119457 w 2003583"/>
              <a:gd name="connsiteY9-1120" fmla="*/ 2179538 h 2225306"/>
              <a:gd name="connsiteX10-1121" fmla="*/ 849212 w 2003583"/>
              <a:gd name="connsiteY10-1122" fmla="*/ 2188266 h 2225306"/>
              <a:gd name="connsiteX11-1123" fmla="*/ 807702 w 2003583"/>
              <a:gd name="connsiteY11-1124" fmla="*/ 1854418 h 2225306"/>
              <a:gd name="connsiteX12-1125" fmla="*/ 463725 w 2003583"/>
              <a:gd name="connsiteY12-1126" fmla="*/ 1655823 h 2225306"/>
              <a:gd name="connsiteX13-1127" fmla="*/ 143951 w 2003583"/>
              <a:gd name="connsiteY13-1128" fmla="*/ 1752197 h 2225306"/>
              <a:gd name="connsiteX14-1129" fmla="*/ 26285 w 2003583"/>
              <a:gd name="connsiteY14-1130" fmla="*/ 1548395 h 2225306"/>
              <a:gd name="connsiteX15-1131" fmla="*/ 269635 w 2003583"/>
              <a:gd name="connsiteY15-1132" fmla="*/ 1319649 h 2225306"/>
              <a:gd name="connsiteX16-1133" fmla="*/ 269635 w 2003583"/>
              <a:gd name="connsiteY16-1134" fmla="*/ 922459 h 2225306"/>
              <a:gd name="connsiteX17-1135" fmla="*/ 26285 w 2003583"/>
              <a:gd name="connsiteY17-1136" fmla="*/ 693713 h 2225306"/>
              <a:gd name="connsiteX18-1137" fmla="*/ 143951 w 2003583"/>
              <a:gd name="connsiteY18-1138" fmla="*/ 489911 h 2225306"/>
              <a:gd name="connsiteX19-1139" fmla="*/ 463725 w 2003583"/>
              <a:gd name="connsiteY19-1140" fmla="*/ 586285 h 2225306"/>
              <a:gd name="connsiteX20-1141" fmla="*/ 807702 w 2003583"/>
              <a:gd name="connsiteY20-1142" fmla="*/ 387690 h 2225306"/>
              <a:gd name="connsiteX21-1143" fmla="*/ 884127 w 2003583"/>
              <a:gd name="connsiteY21-1144" fmla="*/ 62570 h 2225306"/>
              <a:gd name="connsiteX22-1145" fmla="*/ 1119457 w 2003583"/>
              <a:gd name="connsiteY22-1146" fmla="*/ 62570 h 2225306"/>
              <a:gd name="connsiteX23-1147" fmla="*/ 1195882 w 2003583"/>
              <a:gd name="connsiteY23-1148" fmla="*/ 387690 h 2225306"/>
              <a:gd name="connsiteX24-1149" fmla="*/ 1539859 w 2003583"/>
              <a:gd name="connsiteY24-1150" fmla="*/ 586285 h 2225306"/>
              <a:gd name="connsiteX0-1151" fmla="*/ 1551437 w 2015161"/>
              <a:gd name="connsiteY0-1152" fmla="*/ 586285 h 2225304"/>
              <a:gd name="connsiteX1-1153" fmla="*/ 1827567 w 2015161"/>
              <a:gd name="connsiteY1-1154" fmla="*/ 481182 h 2225304"/>
              <a:gd name="connsiteX2-1155" fmla="*/ 1988877 w 2015161"/>
              <a:gd name="connsiteY2-1156" fmla="*/ 693713 h 2225304"/>
              <a:gd name="connsiteX3-1157" fmla="*/ 1745527 w 2015161"/>
              <a:gd name="connsiteY3-1158" fmla="*/ 922459 h 2225304"/>
              <a:gd name="connsiteX4-1159" fmla="*/ 1745527 w 2015161"/>
              <a:gd name="connsiteY4-1160" fmla="*/ 1319649 h 2225304"/>
              <a:gd name="connsiteX5-1161" fmla="*/ 1988877 w 2015161"/>
              <a:gd name="connsiteY5-1162" fmla="*/ 1548395 h 2225304"/>
              <a:gd name="connsiteX6-1163" fmla="*/ 1871211 w 2015161"/>
              <a:gd name="connsiteY6-1164" fmla="*/ 1752197 h 2225304"/>
              <a:gd name="connsiteX7-1165" fmla="*/ 1551437 w 2015161"/>
              <a:gd name="connsiteY7-1166" fmla="*/ 1655823 h 2225304"/>
              <a:gd name="connsiteX8-1167" fmla="*/ 1207460 w 2015161"/>
              <a:gd name="connsiteY8-1168" fmla="*/ 1854418 h 2225304"/>
              <a:gd name="connsiteX9-1169" fmla="*/ 1131035 w 2015161"/>
              <a:gd name="connsiteY9-1170" fmla="*/ 2179538 h 2225304"/>
              <a:gd name="connsiteX10-1171" fmla="*/ 860790 w 2015161"/>
              <a:gd name="connsiteY10-1172" fmla="*/ 2188266 h 2225304"/>
              <a:gd name="connsiteX11-1173" fmla="*/ 819280 w 2015161"/>
              <a:gd name="connsiteY11-1174" fmla="*/ 1854418 h 2225304"/>
              <a:gd name="connsiteX12-1175" fmla="*/ 475303 w 2015161"/>
              <a:gd name="connsiteY12-1176" fmla="*/ 1655823 h 2225304"/>
              <a:gd name="connsiteX13-1177" fmla="*/ 155529 w 2015161"/>
              <a:gd name="connsiteY13-1178" fmla="*/ 1752197 h 2225304"/>
              <a:gd name="connsiteX14-1179" fmla="*/ 2948 w 2015161"/>
              <a:gd name="connsiteY14-1180" fmla="*/ 1522210 h 2225304"/>
              <a:gd name="connsiteX15-1181" fmla="*/ 281213 w 2015161"/>
              <a:gd name="connsiteY15-1182" fmla="*/ 1319649 h 2225304"/>
              <a:gd name="connsiteX16-1183" fmla="*/ 281213 w 2015161"/>
              <a:gd name="connsiteY16-1184" fmla="*/ 922459 h 2225304"/>
              <a:gd name="connsiteX17-1185" fmla="*/ 37863 w 2015161"/>
              <a:gd name="connsiteY17-1186" fmla="*/ 693713 h 2225304"/>
              <a:gd name="connsiteX18-1187" fmla="*/ 155529 w 2015161"/>
              <a:gd name="connsiteY18-1188" fmla="*/ 489911 h 2225304"/>
              <a:gd name="connsiteX19-1189" fmla="*/ 475303 w 2015161"/>
              <a:gd name="connsiteY19-1190" fmla="*/ 586285 h 2225304"/>
              <a:gd name="connsiteX20-1191" fmla="*/ 819280 w 2015161"/>
              <a:gd name="connsiteY20-1192" fmla="*/ 387690 h 2225304"/>
              <a:gd name="connsiteX21-1193" fmla="*/ 895705 w 2015161"/>
              <a:gd name="connsiteY21-1194" fmla="*/ 62570 h 2225304"/>
              <a:gd name="connsiteX22-1195" fmla="*/ 1131035 w 2015161"/>
              <a:gd name="connsiteY22-1196" fmla="*/ 62570 h 2225304"/>
              <a:gd name="connsiteX23-1197" fmla="*/ 1207460 w 2015161"/>
              <a:gd name="connsiteY23-1198" fmla="*/ 387690 h 2225304"/>
              <a:gd name="connsiteX24-1199" fmla="*/ 1551437 w 2015161"/>
              <a:gd name="connsiteY24-1200" fmla="*/ 586285 h 2225304"/>
              <a:gd name="connsiteX0-1201" fmla="*/ 1551439 w 2015163"/>
              <a:gd name="connsiteY0-1202" fmla="*/ 586285 h 2225306"/>
              <a:gd name="connsiteX1-1203" fmla="*/ 1827569 w 2015163"/>
              <a:gd name="connsiteY1-1204" fmla="*/ 481182 h 2225306"/>
              <a:gd name="connsiteX2-1205" fmla="*/ 1988879 w 2015163"/>
              <a:gd name="connsiteY2-1206" fmla="*/ 693713 h 2225306"/>
              <a:gd name="connsiteX3-1207" fmla="*/ 1745529 w 2015163"/>
              <a:gd name="connsiteY3-1208" fmla="*/ 922459 h 2225306"/>
              <a:gd name="connsiteX4-1209" fmla="*/ 1745529 w 2015163"/>
              <a:gd name="connsiteY4-1210" fmla="*/ 1319649 h 2225306"/>
              <a:gd name="connsiteX5-1211" fmla="*/ 1988879 w 2015163"/>
              <a:gd name="connsiteY5-1212" fmla="*/ 1548395 h 2225306"/>
              <a:gd name="connsiteX6-1213" fmla="*/ 1871213 w 2015163"/>
              <a:gd name="connsiteY6-1214" fmla="*/ 1752197 h 2225306"/>
              <a:gd name="connsiteX7-1215" fmla="*/ 1551439 w 2015163"/>
              <a:gd name="connsiteY7-1216" fmla="*/ 1655823 h 2225306"/>
              <a:gd name="connsiteX8-1217" fmla="*/ 1207462 w 2015163"/>
              <a:gd name="connsiteY8-1218" fmla="*/ 1854418 h 2225306"/>
              <a:gd name="connsiteX9-1219" fmla="*/ 1131037 w 2015163"/>
              <a:gd name="connsiteY9-1220" fmla="*/ 2179538 h 2225306"/>
              <a:gd name="connsiteX10-1221" fmla="*/ 860792 w 2015163"/>
              <a:gd name="connsiteY10-1222" fmla="*/ 2188266 h 2225306"/>
              <a:gd name="connsiteX11-1223" fmla="*/ 819282 w 2015163"/>
              <a:gd name="connsiteY11-1224" fmla="*/ 1854418 h 2225306"/>
              <a:gd name="connsiteX12-1225" fmla="*/ 475305 w 2015163"/>
              <a:gd name="connsiteY12-1226" fmla="*/ 1655823 h 2225306"/>
              <a:gd name="connsiteX13-1227" fmla="*/ 155531 w 2015163"/>
              <a:gd name="connsiteY13-1228" fmla="*/ 1752197 h 2225306"/>
              <a:gd name="connsiteX14-1229" fmla="*/ 2950 w 2015163"/>
              <a:gd name="connsiteY14-1230" fmla="*/ 1522210 h 2225306"/>
              <a:gd name="connsiteX15-1231" fmla="*/ 281215 w 2015163"/>
              <a:gd name="connsiteY15-1232" fmla="*/ 1319649 h 2225306"/>
              <a:gd name="connsiteX16-1233" fmla="*/ 281215 w 2015163"/>
              <a:gd name="connsiteY16-1234" fmla="*/ 922459 h 2225306"/>
              <a:gd name="connsiteX17-1235" fmla="*/ 37865 w 2015163"/>
              <a:gd name="connsiteY17-1236" fmla="*/ 693713 h 2225306"/>
              <a:gd name="connsiteX18-1237" fmla="*/ 155531 w 2015163"/>
              <a:gd name="connsiteY18-1238" fmla="*/ 463725 h 2225306"/>
              <a:gd name="connsiteX19-1239" fmla="*/ 475305 w 2015163"/>
              <a:gd name="connsiteY19-1240" fmla="*/ 586285 h 2225306"/>
              <a:gd name="connsiteX20-1241" fmla="*/ 819282 w 2015163"/>
              <a:gd name="connsiteY20-1242" fmla="*/ 387690 h 2225306"/>
              <a:gd name="connsiteX21-1243" fmla="*/ 895707 w 2015163"/>
              <a:gd name="connsiteY21-1244" fmla="*/ 62570 h 2225306"/>
              <a:gd name="connsiteX22-1245" fmla="*/ 1131037 w 2015163"/>
              <a:gd name="connsiteY22-1246" fmla="*/ 62570 h 2225306"/>
              <a:gd name="connsiteX23-1247" fmla="*/ 1207462 w 2015163"/>
              <a:gd name="connsiteY23-1248" fmla="*/ 387690 h 2225306"/>
              <a:gd name="connsiteX24-1249" fmla="*/ 1551439 w 2015163"/>
              <a:gd name="connsiteY24-1250" fmla="*/ 586285 h 2225306"/>
              <a:gd name="connsiteX0-1251" fmla="*/ 1551439 w 2015163"/>
              <a:gd name="connsiteY0-1252" fmla="*/ 575030 h 2214049"/>
              <a:gd name="connsiteX1-1253" fmla="*/ 1827569 w 2015163"/>
              <a:gd name="connsiteY1-1254" fmla="*/ 469927 h 2214049"/>
              <a:gd name="connsiteX2-1255" fmla="*/ 1988879 w 2015163"/>
              <a:gd name="connsiteY2-1256" fmla="*/ 682458 h 2214049"/>
              <a:gd name="connsiteX3-1257" fmla="*/ 1745529 w 2015163"/>
              <a:gd name="connsiteY3-1258" fmla="*/ 911204 h 2214049"/>
              <a:gd name="connsiteX4-1259" fmla="*/ 1745529 w 2015163"/>
              <a:gd name="connsiteY4-1260" fmla="*/ 1308394 h 2214049"/>
              <a:gd name="connsiteX5-1261" fmla="*/ 1988879 w 2015163"/>
              <a:gd name="connsiteY5-1262" fmla="*/ 1537140 h 2214049"/>
              <a:gd name="connsiteX6-1263" fmla="*/ 1871213 w 2015163"/>
              <a:gd name="connsiteY6-1264" fmla="*/ 1740942 h 2214049"/>
              <a:gd name="connsiteX7-1265" fmla="*/ 1551439 w 2015163"/>
              <a:gd name="connsiteY7-1266" fmla="*/ 1644568 h 2214049"/>
              <a:gd name="connsiteX8-1267" fmla="*/ 1207462 w 2015163"/>
              <a:gd name="connsiteY8-1268" fmla="*/ 1843163 h 2214049"/>
              <a:gd name="connsiteX9-1269" fmla="*/ 1131037 w 2015163"/>
              <a:gd name="connsiteY9-1270" fmla="*/ 2168283 h 2214049"/>
              <a:gd name="connsiteX10-1271" fmla="*/ 860792 w 2015163"/>
              <a:gd name="connsiteY10-1272" fmla="*/ 2177011 h 2214049"/>
              <a:gd name="connsiteX11-1273" fmla="*/ 819282 w 2015163"/>
              <a:gd name="connsiteY11-1274" fmla="*/ 1843163 h 2214049"/>
              <a:gd name="connsiteX12-1275" fmla="*/ 475305 w 2015163"/>
              <a:gd name="connsiteY12-1276" fmla="*/ 1644568 h 2214049"/>
              <a:gd name="connsiteX13-1277" fmla="*/ 155531 w 2015163"/>
              <a:gd name="connsiteY13-1278" fmla="*/ 1740942 h 2214049"/>
              <a:gd name="connsiteX14-1279" fmla="*/ 2950 w 2015163"/>
              <a:gd name="connsiteY14-1280" fmla="*/ 1510955 h 2214049"/>
              <a:gd name="connsiteX15-1281" fmla="*/ 281215 w 2015163"/>
              <a:gd name="connsiteY15-1282" fmla="*/ 1308394 h 2214049"/>
              <a:gd name="connsiteX16-1283" fmla="*/ 281215 w 2015163"/>
              <a:gd name="connsiteY16-1284" fmla="*/ 911204 h 2214049"/>
              <a:gd name="connsiteX17-1285" fmla="*/ 37865 w 2015163"/>
              <a:gd name="connsiteY17-1286" fmla="*/ 682458 h 2214049"/>
              <a:gd name="connsiteX18-1287" fmla="*/ 155531 w 2015163"/>
              <a:gd name="connsiteY18-1288" fmla="*/ 452470 h 2214049"/>
              <a:gd name="connsiteX19-1289" fmla="*/ 475305 w 2015163"/>
              <a:gd name="connsiteY19-1290" fmla="*/ 575030 h 2214049"/>
              <a:gd name="connsiteX20-1291" fmla="*/ 819282 w 2015163"/>
              <a:gd name="connsiteY20-1292" fmla="*/ 376435 h 2214049"/>
              <a:gd name="connsiteX21-1293" fmla="*/ 895707 w 2015163"/>
              <a:gd name="connsiteY21-1294" fmla="*/ 51315 h 2214049"/>
              <a:gd name="connsiteX22-1295" fmla="*/ 1165952 w 2015163"/>
              <a:gd name="connsiteY22-1296" fmla="*/ 33857 h 2214049"/>
              <a:gd name="connsiteX23-1297" fmla="*/ 1207462 w 2015163"/>
              <a:gd name="connsiteY23-1298" fmla="*/ 376435 h 2214049"/>
              <a:gd name="connsiteX24-1299" fmla="*/ 1551439 w 2015163"/>
              <a:gd name="connsiteY24-1300" fmla="*/ 575030 h 2214049"/>
              <a:gd name="connsiteX0-1301" fmla="*/ 1551439 w 2015163"/>
              <a:gd name="connsiteY0-1302" fmla="*/ 575028 h 2214049"/>
              <a:gd name="connsiteX1-1303" fmla="*/ 1810111 w 2015163"/>
              <a:gd name="connsiteY1-1304" fmla="*/ 443740 h 2214049"/>
              <a:gd name="connsiteX2-1305" fmla="*/ 1988879 w 2015163"/>
              <a:gd name="connsiteY2-1306" fmla="*/ 682456 h 2214049"/>
              <a:gd name="connsiteX3-1307" fmla="*/ 1745529 w 2015163"/>
              <a:gd name="connsiteY3-1308" fmla="*/ 911202 h 2214049"/>
              <a:gd name="connsiteX4-1309" fmla="*/ 1745529 w 2015163"/>
              <a:gd name="connsiteY4-1310" fmla="*/ 1308392 h 2214049"/>
              <a:gd name="connsiteX5-1311" fmla="*/ 1988879 w 2015163"/>
              <a:gd name="connsiteY5-1312" fmla="*/ 1537138 h 2214049"/>
              <a:gd name="connsiteX6-1313" fmla="*/ 1871213 w 2015163"/>
              <a:gd name="connsiteY6-1314" fmla="*/ 1740940 h 2214049"/>
              <a:gd name="connsiteX7-1315" fmla="*/ 1551439 w 2015163"/>
              <a:gd name="connsiteY7-1316" fmla="*/ 1644566 h 2214049"/>
              <a:gd name="connsiteX8-1317" fmla="*/ 1207462 w 2015163"/>
              <a:gd name="connsiteY8-1318" fmla="*/ 1843161 h 2214049"/>
              <a:gd name="connsiteX9-1319" fmla="*/ 1131037 w 2015163"/>
              <a:gd name="connsiteY9-1320" fmla="*/ 2168281 h 2214049"/>
              <a:gd name="connsiteX10-1321" fmla="*/ 860792 w 2015163"/>
              <a:gd name="connsiteY10-1322" fmla="*/ 2177009 h 2214049"/>
              <a:gd name="connsiteX11-1323" fmla="*/ 819282 w 2015163"/>
              <a:gd name="connsiteY11-1324" fmla="*/ 1843161 h 2214049"/>
              <a:gd name="connsiteX12-1325" fmla="*/ 475305 w 2015163"/>
              <a:gd name="connsiteY12-1326" fmla="*/ 1644566 h 2214049"/>
              <a:gd name="connsiteX13-1327" fmla="*/ 155531 w 2015163"/>
              <a:gd name="connsiteY13-1328" fmla="*/ 1740940 h 2214049"/>
              <a:gd name="connsiteX14-1329" fmla="*/ 2950 w 2015163"/>
              <a:gd name="connsiteY14-1330" fmla="*/ 1510953 h 2214049"/>
              <a:gd name="connsiteX15-1331" fmla="*/ 281215 w 2015163"/>
              <a:gd name="connsiteY15-1332" fmla="*/ 1308392 h 2214049"/>
              <a:gd name="connsiteX16-1333" fmla="*/ 281215 w 2015163"/>
              <a:gd name="connsiteY16-1334" fmla="*/ 911202 h 2214049"/>
              <a:gd name="connsiteX17-1335" fmla="*/ 37865 w 2015163"/>
              <a:gd name="connsiteY17-1336" fmla="*/ 682456 h 2214049"/>
              <a:gd name="connsiteX18-1337" fmla="*/ 155531 w 2015163"/>
              <a:gd name="connsiteY18-1338" fmla="*/ 452468 h 2214049"/>
              <a:gd name="connsiteX19-1339" fmla="*/ 475305 w 2015163"/>
              <a:gd name="connsiteY19-1340" fmla="*/ 575028 h 2214049"/>
              <a:gd name="connsiteX20-1341" fmla="*/ 819282 w 2015163"/>
              <a:gd name="connsiteY20-1342" fmla="*/ 376433 h 2214049"/>
              <a:gd name="connsiteX21-1343" fmla="*/ 895707 w 2015163"/>
              <a:gd name="connsiteY21-1344" fmla="*/ 51313 h 2214049"/>
              <a:gd name="connsiteX22-1345" fmla="*/ 1165952 w 2015163"/>
              <a:gd name="connsiteY22-1346" fmla="*/ 33855 h 2214049"/>
              <a:gd name="connsiteX23-1347" fmla="*/ 1207462 w 2015163"/>
              <a:gd name="connsiteY23-1348" fmla="*/ 376433 h 2214049"/>
              <a:gd name="connsiteX24-1349" fmla="*/ 1551439 w 2015163"/>
              <a:gd name="connsiteY24-1350" fmla="*/ 575028 h 2214049"/>
              <a:gd name="connsiteX0-1351" fmla="*/ 1551439 w 1990924"/>
              <a:gd name="connsiteY0-1352" fmla="*/ 575028 h 2214047"/>
              <a:gd name="connsiteX1-1353" fmla="*/ 1810111 w 1990924"/>
              <a:gd name="connsiteY1-1354" fmla="*/ 443740 h 2214047"/>
              <a:gd name="connsiteX2-1355" fmla="*/ 1988879 w 1990924"/>
              <a:gd name="connsiteY2-1356" fmla="*/ 682456 h 2214047"/>
              <a:gd name="connsiteX3-1357" fmla="*/ 1745529 w 1990924"/>
              <a:gd name="connsiteY3-1358" fmla="*/ 911202 h 2214047"/>
              <a:gd name="connsiteX4-1359" fmla="*/ 1745529 w 1990924"/>
              <a:gd name="connsiteY4-1360" fmla="*/ 1308392 h 2214047"/>
              <a:gd name="connsiteX5-1361" fmla="*/ 1988879 w 1990924"/>
              <a:gd name="connsiteY5-1362" fmla="*/ 1537138 h 2214047"/>
              <a:gd name="connsiteX6-1363" fmla="*/ 1845026 w 1990924"/>
              <a:gd name="connsiteY6-1364" fmla="*/ 1775854 h 2214047"/>
              <a:gd name="connsiteX7-1365" fmla="*/ 1551439 w 1990924"/>
              <a:gd name="connsiteY7-1366" fmla="*/ 1644566 h 2214047"/>
              <a:gd name="connsiteX8-1367" fmla="*/ 1207462 w 1990924"/>
              <a:gd name="connsiteY8-1368" fmla="*/ 1843161 h 2214047"/>
              <a:gd name="connsiteX9-1369" fmla="*/ 1131037 w 1990924"/>
              <a:gd name="connsiteY9-1370" fmla="*/ 2168281 h 2214047"/>
              <a:gd name="connsiteX10-1371" fmla="*/ 860792 w 1990924"/>
              <a:gd name="connsiteY10-1372" fmla="*/ 2177009 h 2214047"/>
              <a:gd name="connsiteX11-1373" fmla="*/ 819282 w 1990924"/>
              <a:gd name="connsiteY11-1374" fmla="*/ 1843161 h 2214047"/>
              <a:gd name="connsiteX12-1375" fmla="*/ 475305 w 1990924"/>
              <a:gd name="connsiteY12-1376" fmla="*/ 1644566 h 2214047"/>
              <a:gd name="connsiteX13-1377" fmla="*/ 155531 w 1990924"/>
              <a:gd name="connsiteY13-1378" fmla="*/ 1740940 h 2214047"/>
              <a:gd name="connsiteX14-1379" fmla="*/ 2950 w 1990924"/>
              <a:gd name="connsiteY14-1380" fmla="*/ 1510953 h 2214047"/>
              <a:gd name="connsiteX15-1381" fmla="*/ 281215 w 1990924"/>
              <a:gd name="connsiteY15-1382" fmla="*/ 1308392 h 2214047"/>
              <a:gd name="connsiteX16-1383" fmla="*/ 281215 w 1990924"/>
              <a:gd name="connsiteY16-1384" fmla="*/ 911202 h 2214047"/>
              <a:gd name="connsiteX17-1385" fmla="*/ 37865 w 1990924"/>
              <a:gd name="connsiteY17-1386" fmla="*/ 682456 h 2214047"/>
              <a:gd name="connsiteX18-1387" fmla="*/ 155531 w 1990924"/>
              <a:gd name="connsiteY18-1388" fmla="*/ 452468 h 2214047"/>
              <a:gd name="connsiteX19-1389" fmla="*/ 475305 w 1990924"/>
              <a:gd name="connsiteY19-1390" fmla="*/ 575028 h 2214047"/>
              <a:gd name="connsiteX20-1391" fmla="*/ 819282 w 1990924"/>
              <a:gd name="connsiteY20-1392" fmla="*/ 376433 h 2214047"/>
              <a:gd name="connsiteX21-1393" fmla="*/ 895707 w 1990924"/>
              <a:gd name="connsiteY21-1394" fmla="*/ 51313 h 2214047"/>
              <a:gd name="connsiteX22-1395" fmla="*/ 1165952 w 1990924"/>
              <a:gd name="connsiteY22-1396" fmla="*/ 33855 h 2214047"/>
              <a:gd name="connsiteX23-1397" fmla="*/ 1207462 w 1990924"/>
              <a:gd name="connsiteY23-1398" fmla="*/ 376433 h 2214047"/>
              <a:gd name="connsiteX24-1399" fmla="*/ 1551439 w 1990924"/>
              <a:gd name="connsiteY24-1400" fmla="*/ 575028 h 2214047"/>
            </a:gdLst>
            <a:ahLst/>
            <a:cxnLst>
              <a:cxn ang="0">
                <a:pos x="connsiteX0-1351" y="connsiteY0-1352"/>
              </a:cxn>
              <a:cxn ang="0">
                <a:pos x="connsiteX1-1353" y="connsiteY1-1354"/>
              </a:cxn>
              <a:cxn ang="0">
                <a:pos x="connsiteX2-1355" y="connsiteY2-1356"/>
              </a:cxn>
              <a:cxn ang="0">
                <a:pos x="connsiteX3-1357" y="connsiteY3-1358"/>
              </a:cxn>
              <a:cxn ang="0">
                <a:pos x="connsiteX4-1359" y="connsiteY4-1360"/>
              </a:cxn>
              <a:cxn ang="0">
                <a:pos x="connsiteX5-1361" y="connsiteY5-1362"/>
              </a:cxn>
              <a:cxn ang="0">
                <a:pos x="connsiteX6-1363" y="connsiteY6-1364"/>
              </a:cxn>
              <a:cxn ang="0">
                <a:pos x="connsiteX7-1365" y="connsiteY7-1366"/>
              </a:cxn>
              <a:cxn ang="0">
                <a:pos x="connsiteX8-1367" y="connsiteY8-1368"/>
              </a:cxn>
              <a:cxn ang="0">
                <a:pos x="connsiteX9-1369" y="connsiteY9-1370"/>
              </a:cxn>
              <a:cxn ang="0">
                <a:pos x="connsiteX10-1371" y="connsiteY10-1372"/>
              </a:cxn>
              <a:cxn ang="0">
                <a:pos x="connsiteX11-1373" y="connsiteY11-1374"/>
              </a:cxn>
              <a:cxn ang="0">
                <a:pos x="connsiteX12-1375" y="connsiteY12-1376"/>
              </a:cxn>
              <a:cxn ang="0">
                <a:pos x="connsiteX13-1377" y="connsiteY13-1378"/>
              </a:cxn>
              <a:cxn ang="0">
                <a:pos x="connsiteX14-1379" y="connsiteY14-1380"/>
              </a:cxn>
              <a:cxn ang="0">
                <a:pos x="connsiteX15-1381" y="connsiteY15-1382"/>
              </a:cxn>
              <a:cxn ang="0">
                <a:pos x="connsiteX16-1383" y="connsiteY16-1384"/>
              </a:cxn>
              <a:cxn ang="0">
                <a:pos x="connsiteX17-1385" y="connsiteY17-1386"/>
              </a:cxn>
              <a:cxn ang="0">
                <a:pos x="connsiteX18-1387" y="connsiteY18-1388"/>
              </a:cxn>
              <a:cxn ang="0">
                <a:pos x="connsiteX19-1389" y="connsiteY19-1390"/>
              </a:cxn>
              <a:cxn ang="0">
                <a:pos x="connsiteX20-1391" y="connsiteY20-1392"/>
              </a:cxn>
              <a:cxn ang="0">
                <a:pos x="connsiteX21-1393" y="connsiteY21-1394"/>
              </a:cxn>
              <a:cxn ang="0">
                <a:pos x="connsiteX22-1395" y="connsiteY22-1396"/>
              </a:cxn>
              <a:cxn ang="0">
                <a:pos x="connsiteX23-1397" y="connsiteY23-1398"/>
              </a:cxn>
              <a:cxn ang="0">
                <a:pos x="connsiteX24-1399" y="connsiteY24-1400"/>
              </a:cxn>
            </a:cxnLst>
            <a:rect l="l" t="t" r="r" b="b"/>
            <a:pathLst>
              <a:path w="1990924" h="2214047">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noFill/>
          <a:ln w="38100">
            <a:solidFill>
              <a:srgbClr val="A77FC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lvl="0" algn="ctr" defTabSz="1333500">
              <a:lnSpc>
                <a:spcPct val="90000"/>
              </a:lnSpc>
              <a:spcBef>
                <a:spcPct val="0"/>
              </a:spcBef>
              <a:spcAft>
                <a:spcPct val="35000"/>
              </a:spcAft>
            </a:pPr>
            <a:endParaRPr lang="zh-CN" altLang="en-US" sz="3000" kern="1200">
              <a:solidFill>
                <a:schemeClr val="bg1"/>
              </a:solidFill>
            </a:endParaRPr>
          </a:p>
        </p:txBody>
      </p:sp>
      <p:sp>
        <p:nvSpPr>
          <p:cNvPr id="68" name="任意多边形 67"/>
          <p:cNvSpPr/>
          <p:nvPr/>
        </p:nvSpPr>
        <p:spPr>
          <a:xfrm rot="18803393">
            <a:off x="6356227" y="2310117"/>
            <a:ext cx="1848730" cy="2022651"/>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 name="connsiteX0-1" fmla="*/ 1517526 w 1954966"/>
              <a:gd name="connsiteY0-2" fmla="*/ 523716 h 2116969"/>
              <a:gd name="connsiteX1-3" fmla="*/ 1837300 w 1954966"/>
              <a:gd name="connsiteY1-4" fmla="*/ 427342 h 2116969"/>
              <a:gd name="connsiteX2-5" fmla="*/ 1954966 w 1954966"/>
              <a:gd name="connsiteY2-6" fmla="*/ 631144 h 2116969"/>
              <a:gd name="connsiteX3-7" fmla="*/ 1711616 w 1954966"/>
              <a:gd name="connsiteY3-8" fmla="*/ 859890 h 2116969"/>
              <a:gd name="connsiteX4-9" fmla="*/ 1711616 w 1954966"/>
              <a:gd name="connsiteY4-10" fmla="*/ 1257080 h 2116969"/>
              <a:gd name="connsiteX5-11" fmla="*/ 1954966 w 1954966"/>
              <a:gd name="connsiteY5-12" fmla="*/ 1485826 h 2116969"/>
              <a:gd name="connsiteX6-13" fmla="*/ 1837300 w 1954966"/>
              <a:gd name="connsiteY6-14" fmla="*/ 1689628 h 2116969"/>
              <a:gd name="connsiteX7-15" fmla="*/ 1517526 w 1954966"/>
              <a:gd name="connsiteY7-16" fmla="*/ 1593254 h 2116969"/>
              <a:gd name="connsiteX8-17" fmla="*/ 1173549 w 1954966"/>
              <a:gd name="connsiteY8-18" fmla="*/ 1791849 h 2116969"/>
              <a:gd name="connsiteX9-19" fmla="*/ 1097124 w 1954966"/>
              <a:gd name="connsiteY9-20" fmla="*/ 2116969 h 2116969"/>
              <a:gd name="connsiteX10-21" fmla="*/ 861794 w 1954966"/>
              <a:gd name="connsiteY10-22" fmla="*/ 2116969 h 2116969"/>
              <a:gd name="connsiteX11-23" fmla="*/ 785369 w 1954966"/>
              <a:gd name="connsiteY11-24" fmla="*/ 1791849 h 2116969"/>
              <a:gd name="connsiteX12-25" fmla="*/ 441392 w 1954966"/>
              <a:gd name="connsiteY12-26" fmla="*/ 1593254 h 2116969"/>
              <a:gd name="connsiteX13-27" fmla="*/ 121618 w 1954966"/>
              <a:gd name="connsiteY13-28" fmla="*/ 1689628 h 2116969"/>
              <a:gd name="connsiteX14-29" fmla="*/ 3952 w 1954966"/>
              <a:gd name="connsiteY14-30" fmla="*/ 1485826 h 2116969"/>
              <a:gd name="connsiteX15-31" fmla="*/ 247302 w 1954966"/>
              <a:gd name="connsiteY15-32" fmla="*/ 1257080 h 2116969"/>
              <a:gd name="connsiteX16-33" fmla="*/ 247302 w 1954966"/>
              <a:gd name="connsiteY16-34" fmla="*/ 859890 h 2116969"/>
              <a:gd name="connsiteX17-35" fmla="*/ 3952 w 1954966"/>
              <a:gd name="connsiteY17-36" fmla="*/ 631144 h 2116969"/>
              <a:gd name="connsiteX18-37" fmla="*/ 121618 w 1954966"/>
              <a:gd name="connsiteY18-38" fmla="*/ 427342 h 2116969"/>
              <a:gd name="connsiteX19-39" fmla="*/ 441392 w 1954966"/>
              <a:gd name="connsiteY19-40" fmla="*/ 523716 h 2116969"/>
              <a:gd name="connsiteX20-41" fmla="*/ 785369 w 1954966"/>
              <a:gd name="connsiteY20-42" fmla="*/ 325121 h 2116969"/>
              <a:gd name="connsiteX21-43" fmla="*/ 861794 w 1954966"/>
              <a:gd name="connsiteY21-44" fmla="*/ 1 h 2116969"/>
              <a:gd name="connsiteX22-45" fmla="*/ 1097124 w 1954966"/>
              <a:gd name="connsiteY22-46" fmla="*/ 1 h 2116969"/>
              <a:gd name="connsiteX23-47" fmla="*/ 1173549 w 1954966"/>
              <a:gd name="connsiteY23-48" fmla="*/ 325121 h 2116969"/>
              <a:gd name="connsiteX24-49" fmla="*/ 1517526 w 1954966"/>
              <a:gd name="connsiteY24-50" fmla="*/ 523716 h 2116969"/>
              <a:gd name="connsiteX0-51" fmla="*/ 1539857 w 1977297"/>
              <a:gd name="connsiteY0-52" fmla="*/ 523714 h 2116967"/>
              <a:gd name="connsiteX1-53" fmla="*/ 1859631 w 1977297"/>
              <a:gd name="connsiteY1-54" fmla="*/ 427340 h 2116967"/>
              <a:gd name="connsiteX2-55" fmla="*/ 1977297 w 1977297"/>
              <a:gd name="connsiteY2-56" fmla="*/ 631142 h 2116967"/>
              <a:gd name="connsiteX3-57" fmla="*/ 1733947 w 1977297"/>
              <a:gd name="connsiteY3-58" fmla="*/ 859888 h 2116967"/>
              <a:gd name="connsiteX4-59" fmla="*/ 1733947 w 1977297"/>
              <a:gd name="connsiteY4-60" fmla="*/ 1257078 h 2116967"/>
              <a:gd name="connsiteX5-61" fmla="*/ 1977297 w 1977297"/>
              <a:gd name="connsiteY5-62" fmla="*/ 1485824 h 2116967"/>
              <a:gd name="connsiteX6-63" fmla="*/ 1859631 w 1977297"/>
              <a:gd name="connsiteY6-64" fmla="*/ 1689626 h 2116967"/>
              <a:gd name="connsiteX7-65" fmla="*/ 1539857 w 1977297"/>
              <a:gd name="connsiteY7-66" fmla="*/ 1593252 h 2116967"/>
              <a:gd name="connsiteX8-67" fmla="*/ 1195880 w 1977297"/>
              <a:gd name="connsiteY8-68" fmla="*/ 1791847 h 2116967"/>
              <a:gd name="connsiteX9-69" fmla="*/ 1119455 w 1977297"/>
              <a:gd name="connsiteY9-70" fmla="*/ 2116967 h 2116967"/>
              <a:gd name="connsiteX10-71" fmla="*/ 884125 w 1977297"/>
              <a:gd name="connsiteY10-72" fmla="*/ 2116967 h 2116967"/>
              <a:gd name="connsiteX11-73" fmla="*/ 807700 w 1977297"/>
              <a:gd name="connsiteY11-74" fmla="*/ 1791847 h 2116967"/>
              <a:gd name="connsiteX12-75" fmla="*/ 463723 w 1977297"/>
              <a:gd name="connsiteY12-76" fmla="*/ 1593252 h 2116967"/>
              <a:gd name="connsiteX13-77" fmla="*/ 143949 w 1977297"/>
              <a:gd name="connsiteY13-78" fmla="*/ 1689626 h 2116967"/>
              <a:gd name="connsiteX14-79" fmla="*/ 26283 w 1977297"/>
              <a:gd name="connsiteY14-80" fmla="*/ 1485824 h 2116967"/>
              <a:gd name="connsiteX15-81" fmla="*/ 269633 w 1977297"/>
              <a:gd name="connsiteY15-82" fmla="*/ 1257078 h 2116967"/>
              <a:gd name="connsiteX16-83" fmla="*/ 269633 w 1977297"/>
              <a:gd name="connsiteY16-84" fmla="*/ 859888 h 2116967"/>
              <a:gd name="connsiteX17-85" fmla="*/ 26283 w 1977297"/>
              <a:gd name="connsiteY17-86" fmla="*/ 631142 h 2116967"/>
              <a:gd name="connsiteX18-87" fmla="*/ 143949 w 1977297"/>
              <a:gd name="connsiteY18-88" fmla="*/ 427340 h 2116967"/>
              <a:gd name="connsiteX19-89" fmla="*/ 463723 w 1977297"/>
              <a:gd name="connsiteY19-90" fmla="*/ 523714 h 2116967"/>
              <a:gd name="connsiteX20-91" fmla="*/ 807700 w 1977297"/>
              <a:gd name="connsiteY20-92" fmla="*/ 325119 h 2116967"/>
              <a:gd name="connsiteX21-93" fmla="*/ 884125 w 1977297"/>
              <a:gd name="connsiteY21-94" fmla="*/ -1 h 2116967"/>
              <a:gd name="connsiteX22-95" fmla="*/ 1119455 w 1977297"/>
              <a:gd name="connsiteY22-96" fmla="*/ -1 h 2116967"/>
              <a:gd name="connsiteX23-97" fmla="*/ 1195880 w 1977297"/>
              <a:gd name="connsiteY23-98" fmla="*/ 325119 h 2116967"/>
              <a:gd name="connsiteX24-99" fmla="*/ 1539857 w 1977297"/>
              <a:gd name="connsiteY24-100" fmla="*/ 523714 h 2116967"/>
              <a:gd name="connsiteX0-101" fmla="*/ 1539859 w 1977299"/>
              <a:gd name="connsiteY0-102" fmla="*/ 523716 h 2116969"/>
              <a:gd name="connsiteX1-103" fmla="*/ 1859633 w 1977299"/>
              <a:gd name="connsiteY1-104" fmla="*/ 427342 h 2116969"/>
              <a:gd name="connsiteX2-105" fmla="*/ 1977299 w 1977299"/>
              <a:gd name="connsiteY2-106" fmla="*/ 631144 h 2116969"/>
              <a:gd name="connsiteX3-107" fmla="*/ 1733949 w 1977299"/>
              <a:gd name="connsiteY3-108" fmla="*/ 859890 h 2116969"/>
              <a:gd name="connsiteX4-109" fmla="*/ 1733949 w 1977299"/>
              <a:gd name="connsiteY4-110" fmla="*/ 1257080 h 2116969"/>
              <a:gd name="connsiteX5-111" fmla="*/ 1977299 w 1977299"/>
              <a:gd name="connsiteY5-112" fmla="*/ 1485826 h 2116969"/>
              <a:gd name="connsiteX6-113" fmla="*/ 1859633 w 1977299"/>
              <a:gd name="connsiteY6-114" fmla="*/ 1689628 h 2116969"/>
              <a:gd name="connsiteX7-115" fmla="*/ 1539859 w 1977299"/>
              <a:gd name="connsiteY7-116" fmla="*/ 1593254 h 2116969"/>
              <a:gd name="connsiteX8-117" fmla="*/ 1195882 w 1977299"/>
              <a:gd name="connsiteY8-118" fmla="*/ 1791849 h 2116969"/>
              <a:gd name="connsiteX9-119" fmla="*/ 1119457 w 1977299"/>
              <a:gd name="connsiteY9-120" fmla="*/ 2116969 h 2116969"/>
              <a:gd name="connsiteX10-121" fmla="*/ 884127 w 1977299"/>
              <a:gd name="connsiteY10-122" fmla="*/ 2116969 h 2116969"/>
              <a:gd name="connsiteX11-123" fmla="*/ 807702 w 1977299"/>
              <a:gd name="connsiteY11-124" fmla="*/ 1791849 h 2116969"/>
              <a:gd name="connsiteX12-125" fmla="*/ 463725 w 1977299"/>
              <a:gd name="connsiteY12-126" fmla="*/ 1593254 h 2116969"/>
              <a:gd name="connsiteX13-127" fmla="*/ 143951 w 1977299"/>
              <a:gd name="connsiteY13-128" fmla="*/ 1689628 h 2116969"/>
              <a:gd name="connsiteX14-129" fmla="*/ 26285 w 1977299"/>
              <a:gd name="connsiteY14-130" fmla="*/ 1485826 h 2116969"/>
              <a:gd name="connsiteX15-131" fmla="*/ 269635 w 1977299"/>
              <a:gd name="connsiteY15-132" fmla="*/ 1257080 h 2116969"/>
              <a:gd name="connsiteX16-133" fmla="*/ 269635 w 1977299"/>
              <a:gd name="connsiteY16-134" fmla="*/ 859890 h 2116969"/>
              <a:gd name="connsiteX17-135" fmla="*/ 26285 w 1977299"/>
              <a:gd name="connsiteY17-136" fmla="*/ 631144 h 2116969"/>
              <a:gd name="connsiteX18-137" fmla="*/ 143951 w 1977299"/>
              <a:gd name="connsiteY18-138" fmla="*/ 427342 h 2116969"/>
              <a:gd name="connsiteX19-139" fmla="*/ 463725 w 1977299"/>
              <a:gd name="connsiteY19-140" fmla="*/ 523716 h 2116969"/>
              <a:gd name="connsiteX20-141" fmla="*/ 807702 w 1977299"/>
              <a:gd name="connsiteY20-142" fmla="*/ 325121 h 2116969"/>
              <a:gd name="connsiteX21-143" fmla="*/ 884127 w 1977299"/>
              <a:gd name="connsiteY21-144" fmla="*/ 1 h 2116969"/>
              <a:gd name="connsiteX22-145" fmla="*/ 1119457 w 1977299"/>
              <a:gd name="connsiteY22-146" fmla="*/ 1 h 2116969"/>
              <a:gd name="connsiteX23-147" fmla="*/ 1195882 w 1977299"/>
              <a:gd name="connsiteY23-148" fmla="*/ 325121 h 2116969"/>
              <a:gd name="connsiteX24-149" fmla="*/ 1539859 w 1977299"/>
              <a:gd name="connsiteY24-150" fmla="*/ 523716 h 2116969"/>
              <a:gd name="connsiteX0-151" fmla="*/ 1539859 w 1977299"/>
              <a:gd name="connsiteY0-152" fmla="*/ 523714 h 2116967"/>
              <a:gd name="connsiteX1-153" fmla="*/ 1859633 w 1977299"/>
              <a:gd name="connsiteY1-154" fmla="*/ 427340 h 2116967"/>
              <a:gd name="connsiteX2-155" fmla="*/ 1977299 w 1977299"/>
              <a:gd name="connsiteY2-156" fmla="*/ 631142 h 2116967"/>
              <a:gd name="connsiteX3-157" fmla="*/ 1733949 w 1977299"/>
              <a:gd name="connsiteY3-158" fmla="*/ 859888 h 2116967"/>
              <a:gd name="connsiteX4-159" fmla="*/ 1733949 w 1977299"/>
              <a:gd name="connsiteY4-160" fmla="*/ 1257078 h 2116967"/>
              <a:gd name="connsiteX5-161" fmla="*/ 1977299 w 1977299"/>
              <a:gd name="connsiteY5-162" fmla="*/ 1485824 h 2116967"/>
              <a:gd name="connsiteX6-163" fmla="*/ 1859633 w 1977299"/>
              <a:gd name="connsiteY6-164" fmla="*/ 1689626 h 2116967"/>
              <a:gd name="connsiteX7-165" fmla="*/ 1539859 w 1977299"/>
              <a:gd name="connsiteY7-166" fmla="*/ 1593252 h 2116967"/>
              <a:gd name="connsiteX8-167" fmla="*/ 1195882 w 1977299"/>
              <a:gd name="connsiteY8-168" fmla="*/ 1791847 h 2116967"/>
              <a:gd name="connsiteX9-169" fmla="*/ 1119457 w 1977299"/>
              <a:gd name="connsiteY9-170" fmla="*/ 2116967 h 2116967"/>
              <a:gd name="connsiteX10-171" fmla="*/ 884127 w 1977299"/>
              <a:gd name="connsiteY10-172" fmla="*/ 2116967 h 2116967"/>
              <a:gd name="connsiteX11-173" fmla="*/ 807702 w 1977299"/>
              <a:gd name="connsiteY11-174" fmla="*/ 1791847 h 2116967"/>
              <a:gd name="connsiteX12-175" fmla="*/ 463725 w 1977299"/>
              <a:gd name="connsiteY12-176" fmla="*/ 1593252 h 2116967"/>
              <a:gd name="connsiteX13-177" fmla="*/ 143951 w 1977299"/>
              <a:gd name="connsiteY13-178" fmla="*/ 1689626 h 2116967"/>
              <a:gd name="connsiteX14-179" fmla="*/ 26285 w 1977299"/>
              <a:gd name="connsiteY14-180" fmla="*/ 1485824 h 2116967"/>
              <a:gd name="connsiteX15-181" fmla="*/ 269635 w 1977299"/>
              <a:gd name="connsiteY15-182" fmla="*/ 1257078 h 2116967"/>
              <a:gd name="connsiteX16-183" fmla="*/ 269635 w 1977299"/>
              <a:gd name="connsiteY16-184" fmla="*/ 859888 h 2116967"/>
              <a:gd name="connsiteX17-185" fmla="*/ 26285 w 1977299"/>
              <a:gd name="connsiteY17-186" fmla="*/ 631142 h 2116967"/>
              <a:gd name="connsiteX18-187" fmla="*/ 143951 w 1977299"/>
              <a:gd name="connsiteY18-188" fmla="*/ 427340 h 2116967"/>
              <a:gd name="connsiteX19-189" fmla="*/ 463725 w 1977299"/>
              <a:gd name="connsiteY19-190" fmla="*/ 523714 h 2116967"/>
              <a:gd name="connsiteX20-191" fmla="*/ 807702 w 1977299"/>
              <a:gd name="connsiteY20-192" fmla="*/ 325119 h 2116967"/>
              <a:gd name="connsiteX21-193" fmla="*/ 884127 w 1977299"/>
              <a:gd name="connsiteY21-194" fmla="*/ -1 h 2116967"/>
              <a:gd name="connsiteX22-195" fmla="*/ 1119457 w 1977299"/>
              <a:gd name="connsiteY22-196" fmla="*/ -1 h 2116967"/>
              <a:gd name="connsiteX23-197" fmla="*/ 1195882 w 1977299"/>
              <a:gd name="connsiteY23-198" fmla="*/ 325119 h 2116967"/>
              <a:gd name="connsiteX24-199" fmla="*/ 1539859 w 1977299"/>
              <a:gd name="connsiteY24-200" fmla="*/ 523714 h 2116967"/>
              <a:gd name="connsiteX0-201" fmla="*/ 1539859 w 1977299"/>
              <a:gd name="connsiteY0-202" fmla="*/ 523716 h 2157608"/>
              <a:gd name="connsiteX1-203" fmla="*/ 1859633 w 1977299"/>
              <a:gd name="connsiteY1-204" fmla="*/ 427342 h 2157608"/>
              <a:gd name="connsiteX2-205" fmla="*/ 1977299 w 1977299"/>
              <a:gd name="connsiteY2-206" fmla="*/ 631144 h 2157608"/>
              <a:gd name="connsiteX3-207" fmla="*/ 1733949 w 1977299"/>
              <a:gd name="connsiteY3-208" fmla="*/ 859890 h 2157608"/>
              <a:gd name="connsiteX4-209" fmla="*/ 1733949 w 1977299"/>
              <a:gd name="connsiteY4-210" fmla="*/ 1257080 h 2157608"/>
              <a:gd name="connsiteX5-211" fmla="*/ 1977299 w 1977299"/>
              <a:gd name="connsiteY5-212" fmla="*/ 1485826 h 2157608"/>
              <a:gd name="connsiteX6-213" fmla="*/ 1859633 w 1977299"/>
              <a:gd name="connsiteY6-214" fmla="*/ 1689628 h 2157608"/>
              <a:gd name="connsiteX7-215" fmla="*/ 1539859 w 1977299"/>
              <a:gd name="connsiteY7-216" fmla="*/ 1593254 h 2157608"/>
              <a:gd name="connsiteX8-217" fmla="*/ 1195882 w 1977299"/>
              <a:gd name="connsiteY8-218" fmla="*/ 1791849 h 2157608"/>
              <a:gd name="connsiteX9-219" fmla="*/ 1119457 w 1977299"/>
              <a:gd name="connsiteY9-220" fmla="*/ 2116969 h 2157608"/>
              <a:gd name="connsiteX10-221" fmla="*/ 884127 w 1977299"/>
              <a:gd name="connsiteY10-222" fmla="*/ 2116969 h 2157608"/>
              <a:gd name="connsiteX11-223" fmla="*/ 807702 w 1977299"/>
              <a:gd name="connsiteY11-224" fmla="*/ 1791849 h 2157608"/>
              <a:gd name="connsiteX12-225" fmla="*/ 463725 w 1977299"/>
              <a:gd name="connsiteY12-226" fmla="*/ 1593254 h 2157608"/>
              <a:gd name="connsiteX13-227" fmla="*/ 143951 w 1977299"/>
              <a:gd name="connsiteY13-228" fmla="*/ 1689628 h 2157608"/>
              <a:gd name="connsiteX14-229" fmla="*/ 26285 w 1977299"/>
              <a:gd name="connsiteY14-230" fmla="*/ 1485826 h 2157608"/>
              <a:gd name="connsiteX15-231" fmla="*/ 269635 w 1977299"/>
              <a:gd name="connsiteY15-232" fmla="*/ 1257080 h 2157608"/>
              <a:gd name="connsiteX16-233" fmla="*/ 269635 w 1977299"/>
              <a:gd name="connsiteY16-234" fmla="*/ 859890 h 2157608"/>
              <a:gd name="connsiteX17-235" fmla="*/ 26285 w 1977299"/>
              <a:gd name="connsiteY17-236" fmla="*/ 631144 h 2157608"/>
              <a:gd name="connsiteX18-237" fmla="*/ 143951 w 1977299"/>
              <a:gd name="connsiteY18-238" fmla="*/ 427342 h 2157608"/>
              <a:gd name="connsiteX19-239" fmla="*/ 463725 w 1977299"/>
              <a:gd name="connsiteY19-240" fmla="*/ 523716 h 2157608"/>
              <a:gd name="connsiteX20-241" fmla="*/ 807702 w 1977299"/>
              <a:gd name="connsiteY20-242" fmla="*/ 325121 h 2157608"/>
              <a:gd name="connsiteX21-243" fmla="*/ 884127 w 1977299"/>
              <a:gd name="connsiteY21-244" fmla="*/ 1 h 2157608"/>
              <a:gd name="connsiteX22-245" fmla="*/ 1119457 w 1977299"/>
              <a:gd name="connsiteY22-246" fmla="*/ 1 h 2157608"/>
              <a:gd name="connsiteX23-247" fmla="*/ 1195882 w 1977299"/>
              <a:gd name="connsiteY23-248" fmla="*/ 325121 h 2157608"/>
              <a:gd name="connsiteX24-249" fmla="*/ 1539859 w 1977299"/>
              <a:gd name="connsiteY24-250" fmla="*/ 523716 h 2157608"/>
              <a:gd name="connsiteX0-251" fmla="*/ 1539859 w 1977299"/>
              <a:gd name="connsiteY0-252" fmla="*/ 523714 h 2179536"/>
              <a:gd name="connsiteX1-253" fmla="*/ 1859633 w 1977299"/>
              <a:gd name="connsiteY1-254" fmla="*/ 427340 h 2179536"/>
              <a:gd name="connsiteX2-255" fmla="*/ 1977299 w 1977299"/>
              <a:gd name="connsiteY2-256" fmla="*/ 631142 h 2179536"/>
              <a:gd name="connsiteX3-257" fmla="*/ 1733949 w 1977299"/>
              <a:gd name="connsiteY3-258" fmla="*/ 859888 h 2179536"/>
              <a:gd name="connsiteX4-259" fmla="*/ 1733949 w 1977299"/>
              <a:gd name="connsiteY4-260" fmla="*/ 1257078 h 2179536"/>
              <a:gd name="connsiteX5-261" fmla="*/ 1977299 w 1977299"/>
              <a:gd name="connsiteY5-262" fmla="*/ 1485824 h 2179536"/>
              <a:gd name="connsiteX6-263" fmla="*/ 1859633 w 1977299"/>
              <a:gd name="connsiteY6-264" fmla="*/ 1689626 h 2179536"/>
              <a:gd name="connsiteX7-265" fmla="*/ 1539859 w 1977299"/>
              <a:gd name="connsiteY7-266" fmla="*/ 1593252 h 2179536"/>
              <a:gd name="connsiteX8-267" fmla="*/ 1195882 w 1977299"/>
              <a:gd name="connsiteY8-268" fmla="*/ 1791847 h 2179536"/>
              <a:gd name="connsiteX9-269" fmla="*/ 1119457 w 1977299"/>
              <a:gd name="connsiteY9-270" fmla="*/ 2116967 h 2179536"/>
              <a:gd name="connsiteX10-271" fmla="*/ 884127 w 1977299"/>
              <a:gd name="connsiteY10-272" fmla="*/ 2116967 h 2179536"/>
              <a:gd name="connsiteX11-273" fmla="*/ 807702 w 1977299"/>
              <a:gd name="connsiteY11-274" fmla="*/ 1791847 h 2179536"/>
              <a:gd name="connsiteX12-275" fmla="*/ 463725 w 1977299"/>
              <a:gd name="connsiteY12-276" fmla="*/ 1593252 h 2179536"/>
              <a:gd name="connsiteX13-277" fmla="*/ 143951 w 1977299"/>
              <a:gd name="connsiteY13-278" fmla="*/ 1689626 h 2179536"/>
              <a:gd name="connsiteX14-279" fmla="*/ 26285 w 1977299"/>
              <a:gd name="connsiteY14-280" fmla="*/ 1485824 h 2179536"/>
              <a:gd name="connsiteX15-281" fmla="*/ 269635 w 1977299"/>
              <a:gd name="connsiteY15-282" fmla="*/ 1257078 h 2179536"/>
              <a:gd name="connsiteX16-283" fmla="*/ 269635 w 1977299"/>
              <a:gd name="connsiteY16-284" fmla="*/ 859888 h 2179536"/>
              <a:gd name="connsiteX17-285" fmla="*/ 26285 w 1977299"/>
              <a:gd name="connsiteY17-286" fmla="*/ 631142 h 2179536"/>
              <a:gd name="connsiteX18-287" fmla="*/ 143951 w 1977299"/>
              <a:gd name="connsiteY18-288" fmla="*/ 427340 h 2179536"/>
              <a:gd name="connsiteX19-289" fmla="*/ 463725 w 1977299"/>
              <a:gd name="connsiteY19-290" fmla="*/ 523714 h 2179536"/>
              <a:gd name="connsiteX20-291" fmla="*/ 807702 w 1977299"/>
              <a:gd name="connsiteY20-292" fmla="*/ 325119 h 2179536"/>
              <a:gd name="connsiteX21-293" fmla="*/ 884127 w 1977299"/>
              <a:gd name="connsiteY21-294" fmla="*/ -1 h 2179536"/>
              <a:gd name="connsiteX22-295" fmla="*/ 1119457 w 1977299"/>
              <a:gd name="connsiteY22-296" fmla="*/ -1 h 2179536"/>
              <a:gd name="connsiteX23-297" fmla="*/ 1195882 w 1977299"/>
              <a:gd name="connsiteY23-298" fmla="*/ 325119 h 2179536"/>
              <a:gd name="connsiteX24-299" fmla="*/ 1539859 w 1977299"/>
              <a:gd name="connsiteY24-300" fmla="*/ 523714 h 2179536"/>
              <a:gd name="connsiteX0-301" fmla="*/ 1539859 w 1981249"/>
              <a:gd name="connsiteY0-302" fmla="*/ 523716 h 2179538"/>
              <a:gd name="connsiteX1-303" fmla="*/ 1859633 w 1981249"/>
              <a:gd name="connsiteY1-304" fmla="*/ 427342 h 2179538"/>
              <a:gd name="connsiteX2-305" fmla="*/ 1977299 w 1981249"/>
              <a:gd name="connsiteY2-306" fmla="*/ 631144 h 2179538"/>
              <a:gd name="connsiteX3-307" fmla="*/ 1733949 w 1981249"/>
              <a:gd name="connsiteY3-308" fmla="*/ 859890 h 2179538"/>
              <a:gd name="connsiteX4-309" fmla="*/ 1733949 w 1981249"/>
              <a:gd name="connsiteY4-310" fmla="*/ 1257080 h 2179538"/>
              <a:gd name="connsiteX5-311" fmla="*/ 1977299 w 1981249"/>
              <a:gd name="connsiteY5-312" fmla="*/ 1485826 h 2179538"/>
              <a:gd name="connsiteX6-313" fmla="*/ 1859633 w 1981249"/>
              <a:gd name="connsiteY6-314" fmla="*/ 1689628 h 2179538"/>
              <a:gd name="connsiteX7-315" fmla="*/ 1539859 w 1981249"/>
              <a:gd name="connsiteY7-316" fmla="*/ 1593254 h 2179538"/>
              <a:gd name="connsiteX8-317" fmla="*/ 1195882 w 1981249"/>
              <a:gd name="connsiteY8-318" fmla="*/ 1791849 h 2179538"/>
              <a:gd name="connsiteX9-319" fmla="*/ 1119457 w 1981249"/>
              <a:gd name="connsiteY9-320" fmla="*/ 2116969 h 2179538"/>
              <a:gd name="connsiteX10-321" fmla="*/ 884127 w 1981249"/>
              <a:gd name="connsiteY10-322" fmla="*/ 2116969 h 2179538"/>
              <a:gd name="connsiteX11-323" fmla="*/ 807702 w 1981249"/>
              <a:gd name="connsiteY11-324" fmla="*/ 1791849 h 2179538"/>
              <a:gd name="connsiteX12-325" fmla="*/ 463725 w 1981249"/>
              <a:gd name="connsiteY12-326" fmla="*/ 1593254 h 2179538"/>
              <a:gd name="connsiteX13-327" fmla="*/ 143951 w 1981249"/>
              <a:gd name="connsiteY13-328" fmla="*/ 1689628 h 2179538"/>
              <a:gd name="connsiteX14-329" fmla="*/ 26285 w 1981249"/>
              <a:gd name="connsiteY14-330" fmla="*/ 1485826 h 2179538"/>
              <a:gd name="connsiteX15-331" fmla="*/ 269635 w 1981249"/>
              <a:gd name="connsiteY15-332" fmla="*/ 1257080 h 2179538"/>
              <a:gd name="connsiteX16-333" fmla="*/ 269635 w 1981249"/>
              <a:gd name="connsiteY16-334" fmla="*/ 859890 h 2179538"/>
              <a:gd name="connsiteX17-335" fmla="*/ 26285 w 1981249"/>
              <a:gd name="connsiteY17-336" fmla="*/ 631144 h 2179538"/>
              <a:gd name="connsiteX18-337" fmla="*/ 143951 w 1981249"/>
              <a:gd name="connsiteY18-338" fmla="*/ 427342 h 2179538"/>
              <a:gd name="connsiteX19-339" fmla="*/ 463725 w 1981249"/>
              <a:gd name="connsiteY19-340" fmla="*/ 523716 h 2179538"/>
              <a:gd name="connsiteX20-341" fmla="*/ 807702 w 1981249"/>
              <a:gd name="connsiteY20-342" fmla="*/ 325121 h 2179538"/>
              <a:gd name="connsiteX21-343" fmla="*/ 884127 w 1981249"/>
              <a:gd name="connsiteY21-344" fmla="*/ 1 h 2179538"/>
              <a:gd name="connsiteX22-345" fmla="*/ 1119457 w 1981249"/>
              <a:gd name="connsiteY22-346" fmla="*/ 1 h 2179538"/>
              <a:gd name="connsiteX23-347" fmla="*/ 1195882 w 1981249"/>
              <a:gd name="connsiteY23-348" fmla="*/ 325121 h 2179538"/>
              <a:gd name="connsiteX24-349" fmla="*/ 1539859 w 1981249"/>
              <a:gd name="connsiteY24-350" fmla="*/ 523716 h 2179538"/>
              <a:gd name="connsiteX0-351" fmla="*/ 1539859 w 2003583"/>
              <a:gd name="connsiteY0-352" fmla="*/ 523714 h 2179536"/>
              <a:gd name="connsiteX1-353" fmla="*/ 1859633 w 2003583"/>
              <a:gd name="connsiteY1-354" fmla="*/ 427340 h 2179536"/>
              <a:gd name="connsiteX2-355" fmla="*/ 1977299 w 2003583"/>
              <a:gd name="connsiteY2-356" fmla="*/ 631142 h 2179536"/>
              <a:gd name="connsiteX3-357" fmla="*/ 1733949 w 2003583"/>
              <a:gd name="connsiteY3-358" fmla="*/ 859888 h 2179536"/>
              <a:gd name="connsiteX4-359" fmla="*/ 1733949 w 2003583"/>
              <a:gd name="connsiteY4-360" fmla="*/ 1257078 h 2179536"/>
              <a:gd name="connsiteX5-361" fmla="*/ 1977299 w 2003583"/>
              <a:gd name="connsiteY5-362" fmla="*/ 1485824 h 2179536"/>
              <a:gd name="connsiteX6-363" fmla="*/ 1859633 w 2003583"/>
              <a:gd name="connsiteY6-364" fmla="*/ 1689626 h 2179536"/>
              <a:gd name="connsiteX7-365" fmla="*/ 1539859 w 2003583"/>
              <a:gd name="connsiteY7-366" fmla="*/ 1593252 h 2179536"/>
              <a:gd name="connsiteX8-367" fmla="*/ 1195882 w 2003583"/>
              <a:gd name="connsiteY8-368" fmla="*/ 1791847 h 2179536"/>
              <a:gd name="connsiteX9-369" fmla="*/ 1119457 w 2003583"/>
              <a:gd name="connsiteY9-370" fmla="*/ 2116967 h 2179536"/>
              <a:gd name="connsiteX10-371" fmla="*/ 884127 w 2003583"/>
              <a:gd name="connsiteY10-372" fmla="*/ 2116967 h 2179536"/>
              <a:gd name="connsiteX11-373" fmla="*/ 807702 w 2003583"/>
              <a:gd name="connsiteY11-374" fmla="*/ 1791847 h 2179536"/>
              <a:gd name="connsiteX12-375" fmla="*/ 463725 w 2003583"/>
              <a:gd name="connsiteY12-376" fmla="*/ 1593252 h 2179536"/>
              <a:gd name="connsiteX13-377" fmla="*/ 143951 w 2003583"/>
              <a:gd name="connsiteY13-378" fmla="*/ 1689626 h 2179536"/>
              <a:gd name="connsiteX14-379" fmla="*/ 26285 w 2003583"/>
              <a:gd name="connsiteY14-380" fmla="*/ 1485824 h 2179536"/>
              <a:gd name="connsiteX15-381" fmla="*/ 269635 w 2003583"/>
              <a:gd name="connsiteY15-382" fmla="*/ 1257078 h 2179536"/>
              <a:gd name="connsiteX16-383" fmla="*/ 269635 w 2003583"/>
              <a:gd name="connsiteY16-384" fmla="*/ 859888 h 2179536"/>
              <a:gd name="connsiteX17-385" fmla="*/ 26285 w 2003583"/>
              <a:gd name="connsiteY17-386" fmla="*/ 631142 h 2179536"/>
              <a:gd name="connsiteX18-387" fmla="*/ 143951 w 2003583"/>
              <a:gd name="connsiteY18-388" fmla="*/ 427340 h 2179536"/>
              <a:gd name="connsiteX19-389" fmla="*/ 463725 w 2003583"/>
              <a:gd name="connsiteY19-390" fmla="*/ 523714 h 2179536"/>
              <a:gd name="connsiteX20-391" fmla="*/ 807702 w 2003583"/>
              <a:gd name="connsiteY20-392" fmla="*/ 325119 h 2179536"/>
              <a:gd name="connsiteX21-393" fmla="*/ 884127 w 2003583"/>
              <a:gd name="connsiteY21-394" fmla="*/ -1 h 2179536"/>
              <a:gd name="connsiteX22-395" fmla="*/ 1119457 w 2003583"/>
              <a:gd name="connsiteY22-396" fmla="*/ -1 h 2179536"/>
              <a:gd name="connsiteX23-397" fmla="*/ 1195882 w 2003583"/>
              <a:gd name="connsiteY23-398" fmla="*/ 325119 h 2179536"/>
              <a:gd name="connsiteX24-399" fmla="*/ 1539859 w 2003583"/>
              <a:gd name="connsiteY24-400" fmla="*/ 523714 h 2179536"/>
              <a:gd name="connsiteX0-401" fmla="*/ 1539859 w 2003583"/>
              <a:gd name="connsiteY0-402" fmla="*/ 523716 h 2179538"/>
              <a:gd name="connsiteX1-403" fmla="*/ 1859633 w 2003583"/>
              <a:gd name="connsiteY1-404" fmla="*/ 427342 h 2179538"/>
              <a:gd name="connsiteX2-405" fmla="*/ 1977299 w 2003583"/>
              <a:gd name="connsiteY2-406" fmla="*/ 631144 h 2179538"/>
              <a:gd name="connsiteX3-407" fmla="*/ 1733949 w 2003583"/>
              <a:gd name="connsiteY3-408" fmla="*/ 859890 h 2179538"/>
              <a:gd name="connsiteX4-409" fmla="*/ 1733949 w 2003583"/>
              <a:gd name="connsiteY4-410" fmla="*/ 1257080 h 2179538"/>
              <a:gd name="connsiteX5-411" fmla="*/ 1977299 w 2003583"/>
              <a:gd name="connsiteY5-412" fmla="*/ 1485826 h 2179538"/>
              <a:gd name="connsiteX6-413" fmla="*/ 1859633 w 2003583"/>
              <a:gd name="connsiteY6-414" fmla="*/ 1689628 h 2179538"/>
              <a:gd name="connsiteX7-415" fmla="*/ 1539859 w 2003583"/>
              <a:gd name="connsiteY7-416" fmla="*/ 1593254 h 2179538"/>
              <a:gd name="connsiteX8-417" fmla="*/ 1195882 w 2003583"/>
              <a:gd name="connsiteY8-418" fmla="*/ 1791849 h 2179538"/>
              <a:gd name="connsiteX9-419" fmla="*/ 1119457 w 2003583"/>
              <a:gd name="connsiteY9-420" fmla="*/ 2116969 h 2179538"/>
              <a:gd name="connsiteX10-421" fmla="*/ 884127 w 2003583"/>
              <a:gd name="connsiteY10-422" fmla="*/ 2116969 h 2179538"/>
              <a:gd name="connsiteX11-423" fmla="*/ 807702 w 2003583"/>
              <a:gd name="connsiteY11-424" fmla="*/ 1791849 h 2179538"/>
              <a:gd name="connsiteX12-425" fmla="*/ 463725 w 2003583"/>
              <a:gd name="connsiteY12-426" fmla="*/ 1593254 h 2179538"/>
              <a:gd name="connsiteX13-427" fmla="*/ 143951 w 2003583"/>
              <a:gd name="connsiteY13-428" fmla="*/ 1689628 h 2179538"/>
              <a:gd name="connsiteX14-429" fmla="*/ 26285 w 2003583"/>
              <a:gd name="connsiteY14-430" fmla="*/ 1485826 h 2179538"/>
              <a:gd name="connsiteX15-431" fmla="*/ 269635 w 2003583"/>
              <a:gd name="connsiteY15-432" fmla="*/ 1257080 h 2179538"/>
              <a:gd name="connsiteX16-433" fmla="*/ 269635 w 2003583"/>
              <a:gd name="connsiteY16-434" fmla="*/ 859890 h 2179538"/>
              <a:gd name="connsiteX17-435" fmla="*/ 26285 w 2003583"/>
              <a:gd name="connsiteY17-436" fmla="*/ 631144 h 2179538"/>
              <a:gd name="connsiteX18-437" fmla="*/ 143951 w 2003583"/>
              <a:gd name="connsiteY18-438" fmla="*/ 427342 h 2179538"/>
              <a:gd name="connsiteX19-439" fmla="*/ 463725 w 2003583"/>
              <a:gd name="connsiteY19-440" fmla="*/ 523716 h 2179538"/>
              <a:gd name="connsiteX20-441" fmla="*/ 807702 w 2003583"/>
              <a:gd name="connsiteY20-442" fmla="*/ 325121 h 2179538"/>
              <a:gd name="connsiteX21-443" fmla="*/ 884127 w 2003583"/>
              <a:gd name="connsiteY21-444" fmla="*/ 1 h 2179538"/>
              <a:gd name="connsiteX22-445" fmla="*/ 1119457 w 2003583"/>
              <a:gd name="connsiteY22-446" fmla="*/ 1 h 2179538"/>
              <a:gd name="connsiteX23-447" fmla="*/ 1195882 w 2003583"/>
              <a:gd name="connsiteY23-448" fmla="*/ 325121 h 2179538"/>
              <a:gd name="connsiteX24-449" fmla="*/ 1539859 w 2003583"/>
              <a:gd name="connsiteY24-450" fmla="*/ 523716 h 2179538"/>
              <a:gd name="connsiteX0-451" fmla="*/ 1539859 w 2003583"/>
              <a:gd name="connsiteY0-452" fmla="*/ 523714 h 2179536"/>
              <a:gd name="connsiteX1-453" fmla="*/ 1859633 w 2003583"/>
              <a:gd name="connsiteY1-454" fmla="*/ 427340 h 2179536"/>
              <a:gd name="connsiteX2-455" fmla="*/ 1977299 w 2003583"/>
              <a:gd name="connsiteY2-456" fmla="*/ 631142 h 2179536"/>
              <a:gd name="connsiteX3-457" fmla="*/ 1733949 w 2003583"/>
              <a:gd name="connsiteY3-458" fmla="*/ 859888 h 2179536"/>
              <a:gd name="connsiteX4-459" fmla="*/ 1733949 w 2003583"/>
              <a:gd name="connsiteY4-460" fmla="*/ 1257078 h 2179536"/>
              <a:gd name="connsiteX5-461" fmla="*/ 1977299 w 2003583"/>
              <a:gd name="connsiteY5-462" fmla="*/ 1485824 h 2179536"/>
              <a:gd name="connsiteX6-463" fmla="*/ 1859633 w 2003583"/>
              <a:gd name="connsiteY6-464" fmla="*/ 1689626 h 2179536"/>
              <a:gd name="connsiteX7-465" fmla="*/ 1539859 w 2003583"/>
              <a:gd name="connsiteY7-466" fmla="*/ 1593252 h 2179536"/>
              <a:gd name="connsiteX8-467" fmla="*/ 1195882 w 2003583"/>
              <a:gd name="connsiteY8-468" fmla="*/ 1791847 h 2179536"/>
              <a:gd name="connsiteX9-469" fmla="*/ 1119457 w 2003583"/>
              <a:gd name="connsiteY9-470" fmla="*/ 2116967 h 2179536"/>
              <a:gd name="connsiteX10-471" fmla="*/ 884127 w 2003583"/>
              <a:gd name="connsiteY10-472" fmla="*/ 2116967 h 2179536"/>
              <a:gd name="connsiteX11-473" fmla="*/ 807702 w 2003583"/>
              <a:gd name="connsiteY11-474" fmla="*/ 1791847 h 2179536"/>
              <a:gd name="connsiteX12-475" fmla="*/ 463725 w 2003583"/>
              <a:gd name="connsiteY12-476" fmla="*/ 1593252 h 2179536"/>
              <a:gd name="connsiteX13-477" fmla="*/ 143951 w 2003583"/>
              <a:gd name="connsiteY13-478" fmla="*/ 1689626 h 2179536"/>
              <a:gd name="connsiteX14-479" fmla="*/ 26285 w 2003583"/>
              <a:gd name="connsiteY14-480" fmla="*/ 1485824 h 2179536"/>
              <a:gd name="connsiteX15-481" fmla="*/ 269635 w 2003583"/>
              <a:gd name="connsiteY15-482" fmla="*/ 1257078 h 2179536"/>
              <a:gd name="connsiteX16-483" fmla="*/ 269635 w 2003583"/>
              <a:gd name="connsiteY16-484" fmla="*/ 859888 h 2179536"/>
              <a:gd name="connsiteX17-485" fmla="*/ 26285 w 2003583"/>
              <a:gd name="connsiteY17-486" fmla="*/ 631142 h 2179536"/>
              <a:gd name="connsiteX18-487" fmla="*/ 143951 w 2003583"/>
              <a:gd name="connsiteY18-488" fmla="*/ 427340 h 2179536"/>
              <a:gd name="connsiteX19-489" fmla="*/ 463725 w 2003583"/>
              <a:gd name="connsiteY19-490" fmla="*/ 523714 h 2179536"/>
              <a:gd name="connsiteX20-491" fmla="*/ 807702 w 2003583"/>
              <a:gd name="connsiteY20-492" fmla="*/ 325119 h 2179536"/>
              <a:gd name="connsiteX21-493" fmla="*/ 884127 w 2003583"/>
              <a:gd name="connsiteY21-494" fmla="*/ -1 h 2179536"/>
              <a:gd name="connsiteX22-495" fmla="*/ 1119457 w 2003583"/>
              <a:gd name="connsiteY22-496" fmla="*/ -1 h 2179536"/>
              <a:gd name="connsiteX23-497" fmla="*/ 1195882 w 2003583"/>
              <a:gd name="connsiteY23-498" fmla="*/ 325119 h 2179536"/>
              <a:gd name="connsiteX24-499" fmla="*/ 1539859 w 2003583"/>
              <a:gd name="connsiteY24-500" fmla="*/ 523714 h 2179536"/>
              <a:gd name="connsiteX0-501" fmla="*/ 1539859 w 2003583"/>
              <a:gd name="connsiteY0-502" fmla="*/ 564355 h 2220177"/>
              <a:gd name="connsiteX1-503" fmla="*/ 1859633 w 2003583"/>
              <a:gd name="connsiteY1-504" fmla="*/ 467981 h 2220177"/>
              <a:gd name="connsiteX2-505" fmla="*/ 1977299 w 2003583"/>
              <a:gd name="connsiteY2-506" fmla="*/ 671783 h 2220177"/>
              <a:gd name="connsiteX3-507" fmla="*/ 1733949 w 2003583"/>
              <a:gd name="connsiteY3-508" fmla="*/ 900529 h 2220177"/>
              <a:gd name="connsiteX4-509" fmla="*/ 1733949 w 2003583"/>
              <a:gd name="connsiteY4-510" fmla="*/ 1297719 h 2220177"/>
              <a:gd name="connsiteX5-511" fmla="*/ 1977299 w 2003583"/>
              <a:gd name="connsiteY5-512" fmla="*/ 1526465 h 2220177"/>
              <a:gd name="connsiteX6-513" fmla="*/ 1859633 w 2003583"/>
              <a:gd name="connsiteY6-514" fmla="*/ 1730267 h 2220177"/>
              <a:gd name="connsiteX7-515" fmla="*/ 1539859 w 2003583"/>
              <a:gd name="connsiteY7-516" fmla="*/ 1633893 h 2220177"/>
              <a:gd name="connsiteX8-517" fmla="*/ 1195882 w 2003583"/>
              <a:gd name="connsiteY8-518" fmla="*/ 1832488 h 2220177"/>
              <a:gd name="connsiteX9-519" fmla="*/ 1119457 w 2003583"/>
              <a:gd name="connsiteY9-520" fmla="*/ 2157608 h 2220177"/>
              <a:gd name="connsiteX10-521" fmla="*/ 884127 w 2003583"/>
              <a:gd name="connsiteY10-522" fmla="*/ 2157608 h 2220177"/>
              <a:gd name="connsiteX11-523" fmla="*/ 807702 w 2003583"/>
              <a:gd name="connsiteY11-524" fmla="*/ 1832488 h 2220177"/>
              <a:gd name="connsiteX12-525" fmla="*/ 463725 w 2003583"/>
              <a:gd name="connsiteY12-526" fmla="*/ 1633893 h 2220177"/>
              <a:gd name="connsiteX13-527" fmla="*/ 143951 w 2003583"/>
              <a:gd name="connsiteY13-528" fmla="*/ 1730267 h 2220177"/>
              <a:gd name="connsiteX14-529" fmla="*/ 26285 w 2003583"/>
              <a:gd name="connsiteY14-530" fmla="*/ 1526465 h 2220177"/>
              <a:gd name="connsiteX15-531" fmla="*/ 269635 w 2003583"/>
              <a:gd name="connsiteY15-532" fmla="*/ 1297719 h 2220177"/>
              <a:gd name="connsiteX16-533" fmla="*/ 269635 w 2003583"/>
              <a:gd name="connsiteY16-534" fmla="*/ 900529 h 2220177"/>
              <a:gd name="connsiteX17-535" fmla="*/ 26285 w 2003583"/>
              <a:gd name="connsiteY17-536" fmla="*/ 671783 h 2220177"/>
              <a:gd name="connsiteX18-537" fmla="*/ 143951 w 2003583"/>
              <a:gd name="connsiteY18-538" fmla="*/ 467981 h 2220177"/>
              <a:gd name="connsiteX19-539" fmla="*/ 463725 w 2003583"/>
              <a:gd name="connsiteY19-540" fmla="*/ 564355 h 2220177"/>
              <a:gd name="connsiteX20-541" fmla="*/ 807702 w 2003583"/>
              <a:gd name="connsiteY20-542" fmla="*/ 365760 h 2220177"/>
              <a:gd name="connsiteX21-543" fmla="*/ 884127 w 2003583"/>
              <a:gd name="connsiteY21-544" fmla="*/ 40640 h 2220177"/>
              <a:gd name="connsiteX22-545" fmla="*/ 1119457 w 2003583"/>
              <a:gd name="connsiteY22-546" fmla="*/ 40640 h 2220177"/>
              <a:gd name="connsiteX23-547" fmla="*/ 1195882 w 2003583"/>
              <a:gd name="connsiteY23-548" fmla="*/ 365760 h 2220177"/>
              <a:gd name="connsiteX24-549" fmla="*/ 1539859 w 2003583"/>
              <a:gd name="connsiteY24-550" fmla="*/ 564355 h 2220177"/>
              <a:gd name="connsiteX0-551" fmla="*/ 1539859 w 2003583"/>
              <a:gd name="connsiteY0-552" fmla="*/ 586285 h 2242107"/>
              <a:gd name="connsiteX1-553" fmla="*/ 1859633 w 2003583"/>
              <a:gd name="connsiteY1-554" fmla="*/ 489911 h 2242107"/>
              <a:gd name="connsiteX2-555" fmla="*/ 1977299 w 2003583"/>
              <a:gd name="connsiteY2-556" fmla="*/ 693713 h 2242107"/>
              <a:gd name="connsiteX3-557" fmla="*/ 1733949 w 2003583"/>
              <a:gd name="connsiteY3-558" fmla="*/ 922459 h 2242107"/>
              <a:gd name="connsiteX4-559" fmla="*/ 1733949 w 2003583"/>
              <a:gd name="connsiteY4-560" fmla="*/ 1319649 h 2242107"/>
              <a:gd name="connsiteX5-561" fmla="*/ 1977299 w 2003583"/>
              <a:gd name="connsiteY5-562" fmla="*/ 1548395 h 2242107"/>
              <a:gd name="connsiteX6-563" fmla="*/ 1859633 w 2003583"/>
              <a:gd name="connsiteY6-564" fmla="*/ 1752197 h 2242107"/>
              <a:gd name="connsiteX7-565" fmla="*/ 1539859 w 2003583"/>
              <a:gd name="connsiteY7-566" fmla="*/ 1655823 h 2242107"/>
              <a:gd name="connsiteX8-567" fmla="*/ 1195882 w 2003583"/>
              <a:gd name="connsiteY8-568" fmla="*/ 1854418 h 2242107"/>
              <a:gd name="connsiteX9-569" fmla="*/ 1119457 w 2003583"/>
              <a:gd name="connsiteY9-570" fmla="*/ 2179538 h 2242107"/>
              <a:gd name="connsiteX10-571" fmla="*/ 884127 w 2003583"/>
              <a:gd name="connsiteY10-572" fmla="*/ 2179538 h 2242107"/>
              <a:gd name="connsiteX11-573" fmla="*/ 807702 w 2003583"/>
              <a:gd name="connsiteY11-574" fmla="*/ 1854418 h 2242107"/>
              <a:gd name="connsiteX12-575" fmla="*/ 463725 w 2003583"/>
              <a:gd name="connsiteY12-576" fmla="*/ 1655823 h 2242107"/>
              <a:gd name="connsiteX13-577" fmla="*/ 143951 w 2003583"/>
              <a:gd name="connsiteY13-578" fmla="*/ 1752197 h 2242107"/>
              <a:gd name="connsiteX14-579" fmla="*/ 26285 w 2003583"/>
              <a:gd name="connsiteY14-580" fmla="*/ 1548395 h 2242107"/>
              <a:gd name="connsiteX15-581" fmla="*/ 269635 w 2003583"/>
              <a:gd name="connsiteY15-582" fmla="*/ 1319649 h 2242107"/>
              <a:gd name="connsiteX16-583" fmla="*/ 269635 w 2003583"/>
              <a:gd name="connsiteY16-584" fmla="*/ 922459 h 2242107"/>
              <a:gd name="connsiteX17-585" fmla="*/ 26285 w 2003583"/>
              <a:gd name="connsiteY17-586" fmla="*/ 693713 h 2242107"/>
              <a:gd name="connsiteX18-587" fmla="*/ 143951 w 2003583"/>
              <a:gd name="connsiteY18-588" fmla="*/ 489911 h 2242107"/>
              <a:gd name="connsiteX19-589" fmla="*/ 463725 w 2003583"/>
              <a:gd name="connsiteY19-590" fmla="*/ 586285 h 2242107"/>
              <a:gd name="connsiteX20-591" fmla="*/ 807702 w 2003583"/>
              <a:gd name="connsiteY20-592" fmla="*/ 387690 h 2242107"/>
              <a:gd name="connsiteX21-593" fmla="*/ 884127 w 2003583"/>
              <a:gd name="connsiteY21-594" fmla="*/ 62570 h 2242107"/>
              <a:gd name="connsiteX22-595" fmla="*/ 1119457 w 2003583"/>
              <a:gd name="connsiteY22-596" fmla="*/ 62570 h 2242107"/>
              <a:gd name="connsiteX23-597" fmla="*/ 1195882 w 2003583"/>
              <a:gd name="connsiteY23-598" fmla="*/ 387690 h 2242107"/>
              <a:gd name="connsiteX24-599" fmla="*/ 1539859 w 2003583"/>
              <a:gd name="connsiteY24-600" fmla="*/ 586285 h 2242107"/>
              <a:gd name="connsiteX0-601" fmla="*/ 1539859 w 2003583"/>
              <a:gd name="connsiteY0-602" fmla="*/ 586285 h 2242107"/>
              <a:gd name="connsiteX1-603" fmla="*/ 1859633 w 2003583"/>
              <a:gd name="connsiteY1-604" fmla="*/ 489911 h 2242107"/>
              <a:gd name="connsiteX2-605" fmla="*/ 1977299 w 2003583"/>
              <a:gd name="connsiteY2-606" fmla="*/ 693713 h 2242107"/>
              <a:gd name="connsiteX3-607" fmla="*/ 1733949 w 2003583"/>
              <a:gd name="connsiteY3-608" fmla="*/ 922459 h 2242107"/>
              <a:gd name="connsiteX4-609" fmla="*/ 1733949 w 2003583"/>
              <a:gd name="connsiteY4-610" fmla="*/ 1319649 h 2242107"/>
              <a:gd name="connsiteX5-611" fmla="*/ 1977299 w 2003583"/>
              <a:gd name="connsiteY5-612" fmla="*/ 1548395 h 2242107"/>
              <a:gd name="connsiteX6-613" fmla="*/ 1859633 w 2003583"/>
              <a:gd name="connsiteY6-614" fmla="*/ 1752197 h 2242107"/>
              <a:gd name="connsiteX7-615" fmla="*/ 1539859 w 2003583"/>
              <a:gd name="connsiteY7-616" fmla="*/ 1655823 h 2242107"/>
              <a:gd name="connsiteX8-617" fmla="*/ 1195882 w 2003583"/>
              <a:gd name="connsiteY8-618" fmla="*/ 1854418 h 2242107"/>
              <a:gd name="connsiteX9-619" fmla="*/ 1119457 w 2003583"/>
              <a:gd name="connsiteY9-620" fmla="*/ 2179538 h 2242107"/>
              <a:gd name="connsiteX10-621" fmla="*/ 884127 w 2003583"/>
              <a:gd name="connsiteY10-622" fmla="*/ 2179538 h 2242107"/>
              <a:gd name="connsiteX11-623" fmla="*/ 807702 w 2003583"/>
              <a:gd name="connsiteY11-624" fmla="*/ 1854418 h 2242107"/>
              <a:gd name="connsiteX12-625" fmla="*/ 463725 w 2003583"/>
              <a:gd name="connsiteY12-626" fmla="*/ 1655823 h 2242107"/>
              <a:gd name="connsiteX13-627" fmla="*/ 143951 w 2003583"/>
              <a:gd name="connsiteY13-628" fmla="*/ 1752197 h 2242107"/>
              <a:gd name="connsiteX14-629" fmla="*/ 26285 w 2003583"/>
              <a:gd name="connsiteY14-630" fmla="*/ 1548395 h 2242107"/>
              <a:gd name="connsiteX15-631" fmla="*/ 269635 w 2003583"/>
              <a:gd name="connsiteY15-632" fmla="*/ 1319649 h 2242107"/>
              <a:gd name="connsiteX16-633" fmla="*/ 269635 w 2003583"/>
              <a:gd name="connsiteY16-634" fmla="*/ 922459 h 2242107"/>
              <a:gd name="connsiteX17-635" fmla="*/ 26285 w 2003583"/>
              <a:gd name="connsiteY17-636" fmla="*/ 693713 h 2242107"/>
              <a:gd name="connsiteX18-637" fmla="*/ 143951 w 2003583"/>
              <a:gd name="connsiteY18-638" fmla="*/ 489911 h 2242107"/>
              <a:gd name="connsiteX19-639" fmla="*/ 463725 w 2003583"/>
              <a:gd name="connsiteY19-640" fmla="*/ 586285 h 2242107"/>
              <a:gd name="connsiteX20-641" fmla="*/ 807702 w 2003583"/>
              <a:gd name="connsiteY20-642" fmla="*/ 387690 h 2242107"/>
              <a:gd name="connsiteX21-643" fmla="*/ 884127 w 2003583"/>
              <a:gd name="connsiteY21-644" fmla="*/ 62570 h 2242107"/>
              <a:gd name="connsiteX22-645" fmla="*/ 1119457 w 2003583"/>
              <a:gd name="connsiteY22-646" fmla="*/ 62570 h 2242107"/>
              <a:gd name="connsiteX23-647" fmla="*/ 1195882 w 2003583"/>
              <a:gd name="connsiteY23-648" fmla="*/ 387690 h 2242107"/>
              <a:gd name="connsiteX24-649" fmla="*/ 1539859 w 2003583"/>
              <a:gd name="connsiteY24-650" fmla="*/ 586285 h 2242107"/>
              <a:gd name="connsiteX0-651" fmla="*/ 1539859 w 2003583"/>
              <a:gd name="connsiteY0-652" fmla="*/ 586285 h 2242107"/>
              <a:gd name="connsiteX1-653" fmla="*/ 1859633 w 2003583"/>
              <a:gd name="connsiteY1-654" fmla="*/ 489911 h 2242107"/>
              <a:gd name="connsiteX2-655" fmla="*/ 1977299 w 2003583"/>
              <a:gd name="connsiteY2-656" fmla="*/ 693713 h 2242107"/>
              <a:gd name="connsiteX3-657" fmla="*/ 1733949 w 2003583"/>
              <a:gd name="connsiteY3-658" fmla="*/ 922459 h 2242107"/>
              <a:gd name="connsiteX4-659" fmla="*/ 1733949 w 2003583"/>
              <a:gd name="connsiteY4-660" fmla="*/ 1319649 h 2242107"/>
              <a:gd name="connsiteX5-661" fmla="*/ 1977299 w 2003583"/>
              <a:gd name="connsiteY5-662" fmla="*/ 1548395 h 2242107"/>
              <a:gd name="connsiteX6-663" fmla="*/ 1859633 w 2003583"/>
              <a:gd name="connsiteY6-664" fmla="*/ 1752197 h 2242107"/>
              <a:gd name="connsiteX7-665" fmla="*/ 1539859 w 2003583"/>
              <a:gd name="connsiteY7-666" fmla="*/ 1655823 h 2242107"/>
              <a:gd name="connsiteX8-667" fmla="*/ 1195882 w 2003583"/>
              <a:gd name="connsiteY8-668" fmla="*/ 1854418 h 2242107"/>
              <a:gd name="connsiteX9-669" fmla="*/ 1119457 w 2003583"/>
              <a:gd name="connsiteY9-670" fmla="*/ 2179538 h 2242107"/>
              <a:gd name="connsiteX10-671" fmla="*/ 884127 w 2003583"/>
              <a:gd name="connsiteY10-672" fmla="*/ 2179538 h 2242107"/>
              <a:gd name="connsiteX11-673" fmla="*/ 807702 w 2003583"/>
              <a:gd name="connsiteY11-674" fmla="*/ 1854418 h 2242107"/>
              <a:gd name="connsiteX12-675" fmla="*/ 463725 w 2003583"/>
              <a:gd name="connsiteY12-676" fmla="*/ 1655823 h 2242107"/>
              <a:gd name="connsiteX13-677" fmla="*/ 143951 w 2003583"/>
              <a:gd name="connsiteY13-678" fmla="*/ 1752197 h 2242107"/>
              <a:gd name="connsiteX14-679" fmla="*/ 26285 w 2003583"/>
              <a:gd name="connsiteY14-680" fmla="*/ 1548395 h 2242107"/>
              <a:gd name="connsiteX15-681" fmla="*/ 269635 w 2003583"/>
              <a:gd name="connsiteY15-682" fmla="*/ 1319649 h 2242107"/>
              <a:gd name="connsiteX16-683" fmla="*/ 269635 w 2003583"/>
              <a:gd name="connsiteY16-684" fmla="*/ 922459 h 2242107"/>
              <a:gd name="connsiteX17-685" fmla="*/ 26285 w 2003583"/>
              <a:gd name="connsiteY17-686" fmla="*/ 693713 h 2242107"/>
              <a:gd name="connsiteX18-687" fmla="*/ 143951 w 2003583"/>
              <a:gd name="connsiteY18-688" fmla="*/ 489911 h 2242107"/>
              <a:gd name="connsiteX19-689" fmla="*/ 463725 w 2003583"/>
              <a:gd name="connsiteY19-690" fmla="*/ 586285 h 2242107"/>
              <a:gd name="connsiteX20-691" fmla="*/ 807702 w 2003583"/>
              <a:gd name="connsiteY20-692" fmla="*/ 387690 h 2242107"/>
              <a:gd name="connsiteX21-693" fmla="*/ 884127 w 2003583"/>
              <a:gd name="connsiteY21-694" fmla="*/ 62570 h 2242107"/>
              <a:gd name="connsiteX22-695" fmla="*/ 1119457 w 2003583"/>
              <a:gd name="connsiteY22-696" fmla="*/ 62570 h 2242107"/>
              <a:gd name="connsiteX23-697" fmla="*/ 1195882 w 2003583"/>
              <a:gd name="connsiteY23-698" fmla="*/ 387690 h 2242107"/>
              <a:gd name="connsiteX24-699" fmla="*/ 1539859 w 2003583"/>
              <a:gd name="connsiteY24-700" fmla="*/ 586285 h 2242107"/>
              <a:gd name="connsiteX0-701" fmla="*/ 1539859 w 2003583"/>
              <a:gd name="connsiteY0-702" fmla="*/ 586285 h 2242107"/>
              <a:gd name="connsiteX1-703" fmla="*/ 1859633 w 2003583"/>
              <a:gd name="connsiteY1-704" fmla="*/ 489911 h 2242107"/>
              <a:gd name="connsiteX2-705" fmla="*/ 1977299 w 2003583"/>
              <a:gd name="connsiteY2-706" fmla="*/ 693713 h 2242107"/>
              <a:gd name="connsiteX3-707" fmla="*/ 1733949 w 2003583"/>
              <a:gd name="connsiteY3-708" fmla="*/ 922459 h 2242107"/>
              <a:gd name="connsiteX4-709" fmla="*/ 1733949 w 2003583"/>
              <a:gd name="connsiteY4-710" fmla="*/ 1319649 h 2242107"/>
              <a:gd name="connsiteX5-711" fmla="*/ 1977299 w 2003583"/>
              <a:gd name="connsiteY5-712" fmla="*/ 1548395 h 2242107"/>
              <a:gd name="connsiteX6-713" fmla="*/ 1859633 w 2003583"/>
              <a:gd name="connsiteY6-714" fmla="*/ 1752197 h 2242107"/>
              <a:gd name="connsiteX7-715" fmla="*/ 1539859 w 2003583"/>
              <a:gd name="connsiteY7-716" fmla="*/ 1655823 h 2242107"/>
              <a:gd name="connsiteX8-717" fmla="*/ 1195882 w 2003583"/>
              <a:gd name="connsiteY8-718" fmla="*/ 1854418 h 2242107"/>
              <a:gd name="connsiteX9-719" fmla="*/ 1119457 w 2003583"/>
              <a:gd name="connsiteY9-720" fmla="*/ 2179538 h 2242107"/>
              <a:gd name="connsiteX10-721" fmla="*/ 884127 w 2003583"/>
              <a:gd name="connsiteY10-722" fmla="*/ 2179538 h 2242107"/>
              <a:gd name="connsiteX11-723" fmla="*/ 807702 w 2003583"/>
              <a:gd name="connsiteY11-724" fmla="*/ 1854418 h 2242107"/>
              <a:gd name="connsiteX12-725" fmla="*/ 463725 w 2003583"/>
              <a:gd name="connsiteY12-726" fmla="*/ 1655823 h 2242107"/>
              <a:gd name="connsiteX13-727" fmla="*/ 143951 w 2003583"/>
              <a:gd name="connsiteY13-728" fmla="*/ 1752197 h 2242107"/>
              <a:gd name="connsiteX14-729" fmla="*/ 26285 w 2003583"/>
              <a:gd name="connsiteY14-730" fmla="*/ 1548395 h 2242107"/>
              <a:gd name="connsiteX15-731" fmla="*/ 269635 w 2003583"/>
              <a:gd name="connsiteY15-732" fmla="*/ 1319649 h 2242107"/>
              <a:gd name="connsiteX16-733" fmla="*/ 269635 w 2003583"/>
              <a:gd name="connsiteY16-734" fmla="*/ 922459 h 2242107"/>
              <a:gd name="connsiteX17-735" fmla="*/ 26285 w 2003583"/>
              <a:gd name="connsiteY17-736" fmla="*/ 693713 h 2242107"/>
              <a:gd name="connsiteX18-737" fmla="*/ 143951 w 2003583"/>
              <a:gd name="connsiteY18-738" fmla="*/ 489911 h 2242107"/>
              <a:gd name="connsiteX19-739" fmla="*/ 463725 w 2003583"/>
              <a:gd name="connsiteY19-740" fmla="*/ 586285 h 2242107"/>
              <a:gd name="connsiteX20-741" fmla="*/ 807702 w 2003583"/>
              <a:gd name="connsiteY20-742" fmla="*/ 387690 h 2242107"/>
              <a:gd name="connsiteX21-743" fmla="*/ 884127 w 2003583"/>
              <a:gd name="connsiteY21-744" fmla="*/ 62570 h 2242107"/>
              <a:gd name="connsiteX22-745" fmla="*/ 1119457 w 2003583"/>
              <a:gd name="connsiteY22-746" fmla="*/ 62570 h 2242107"/>
              <a:gd name="connsiteX23-747" fmla="*/ 1195882 w 2003583"/>
              <a:gd name="connsiteY23-748" fmla="*/ 387690 h 2242107"/>
              <a:gd name="connsiteX24-749" fmla="*/ 1539859 w 2003583"/>
              <a:gd name="connsiteY24-750" fmla="*/ 586285 h 2242107"/>
              <a:gd name="connsiteX0-751" fmla="*/ 1539859 w 2003583"/>
              <a:gd name="connsiteY0-752" fmla="*/ 586285 h 2242107"/>
              <a:gd name="connsiteX1-753" fmla="*/ 1859633 w 2003583"/>
              <a:gd name="connsiteY1-754" fmla="*/ 489911 h 2242107"/>
              <a:gd name="connsiteX2-755" fmla="*/ 1977299 w 2003583"/>
              <a:gd name="connsiteY2-756" fmla="*/ 693713 h 2242107"/>
              <a:gd name="connsiteX3-757" fmla="*/ 1733949 w 2003583"/>
              <a:gd name="connsiteY3-758" fmla="*/ 922459 h 2242107"/>
              <a:gd name="connsiteX4-759" fmla="*/ 1733949 w 2003583"/>
              <a:gd name="connsiteY4-760" fmla="*/ 1319649 h 2242107"/>
              <a:gd name="connsiteX5-761" fmla="*/ 1977299 w 2003583"/>
              <a:gd name="connsiteY5-762" fmla="*/ 1548395 h 2242107"/>
              <a:gd name="connsiteX6-763" fmla="*/ 1859633 w 2003583"/>
              <a:gd name="connsiteY6-764" fmla="*/ 1752197 h 2242107"/>
              <a:gd name="connsiteX7-765" fmla="*/ 1539859 w 2003583"/>
              <a:gd name="connsiteY7-766" fmla="*/ 1655823 h 2242107"/>
              <a:gd name="connsiteX8-767" fmla="*/ 1195882 w 2003583"/>
              <a:gd name="connsiteY8-768" fmla="*/ 1854418 h 2242107"/>
              <a:gd name="connsiteX9-769" fmla="*/ 1119457 w 2003583"/>
              <a:gd name="connsiteY9-770" fmla="*/ 2179538 h 2242107"/>
              <a:gd name="connsiteX10-771" fmla="*/ 884127 w 2003583"/>
              <a:gd name="connsiteY10-772" fmla="*/ 2179538 h 2242107"/>
              <a:gd name="connsiteX11-773" fmla="*/ 807702 w 2003583"/>
              <a:gd name="connsiteY11-774" fmla="*/ 1854418 h 2242107"/>
              <a:gd name="connsiteX12-775" fmla="*/ 463725 w 2003583"/>
              <a:gd name="connsiteY12-776" fmla="*/ 1655823 h 2242107"/>
              <a:gd name="connsiteX13-777" fmla="*/ 143951 w 2003583"/>
              <a:gd name="connsiteY13-778" fmla="*/ 1752197 h 2242107"/>
              <a:gd name="connsiteX14-779" fmla="*/ 26285 w 2003583"/>
              <a:gd name="connsiteY14-780" fmla="*/ 1548395 h 2242107"/>
              <a:gd name="connsiteX15-781" fmla="*/ 269635 w 2003583"/>
              <a:gd name="connsiteY15-782" fmla="*/ 1319649 h 2242107"/>
              <a:gd name="connsiteX16-783" fmla="*/ 269635 w 2003583"/>
              <a:gd name="connsiteY16-784" fmla="*/ 922459 h 2242107"/>
              <a:gd name="connsiteX17-785" fmla="*/ 26285 w 2003583"/>
              <a:gd name="connsiteY17-786" fmla="*/ 693713 h 2242107"/>
              <a:gd name="connsiteX18-787" fmla="*/ 143951 w 2003583"/>
              <a:gd name="connsiteY18-788" fmla="*/ 489911 h 2242107"/>
              <a:gd name="connsiteX19-789" fmla="*/ 463725 w 2003583"/>
              <a:gd name="connsiteY19-790" fmla="*/ 586285 h 2242107"/>
              <a:gd name="connsiteX20-791" fmla="*/ 807702 w 2003583"/>
              <a:gd name="connsiteY20-792" fmla="*/ 387690 h 2242107"/>
              <a:gd name="connsiteX21-793" fmla="*/ 884127 w 2003583"/>
              <a:gd name="connsiteY21-794" fmla="*/ 62570 h 2242107"/>
              <a:gd name="connsiteX22-795" fmla="*/ 1119457 w 2003583"/>
              <a:gd name="connsiteY22-796" fmla="*/ 62570 h 2242107"/>
              <a:gd name="connsiteX23-797" fmla="*/ 1195882 w 2003583"/>
              <a:gd name="connsiteY23-798" fmla="*/ 387690 h 2242107"/>
              <a:gd name="connsiteX24-799" fmla="*/ 1539859 w 2003583"/>
              <a:gd name="connsiteY24-800" fmla="*/ 586285 h 2242107"/>
              <a:gd name="connsiteX0-801" fmla="*/ 1539859 w 2003583"/>
              <a:gd name="connsiteY0-802" fmla="*/ 586285 h 2242107"/>
              <a:gd name="connsiteX1-803" fmla="*/ 1859633 w 2003583"/>
              <a:gd name="connsiteY1-804" fmla="*/ 489911 h 2242107"/>
              <a:gd name="connsiteX2-805" fmla="*/ 1977299 w 2003583"/>
              <a:gd name="connsiteY2-806" fmla="*/ 693713 h 2242107"/>
              <a:gd name="connsiteX3-807" fmla="*/ 1733949 w 2003583"/>
              <a:gd name="connsiteY3-808" fmla="*/ 922459 h 2242107"/>
              <a:gd name="connsiteX4-809" fmla="*/ 1733949 w 2003583"/>
              <a:gd name="connsiteY4-810" fmla="*/ 1319649 h 2242107"/>
              <a:gd name="connsiteX5-811" fmla="*/ 1977299 w 2003583"/>
              <a:gd name="connsiteY5-812" fmla="*/ 1548395 h 2242107"/>
              <a:gd name="connsiteX6-813" fmla="*/ 1859633 w 2003583"/>
              <a:gd name="connsiteY6-814" fmla="*/ 1752197 h 2242107"/>
              <a:gd name="connsiteX7-815" fmla="*/ 1539859 w 2003583"/>
              <a:gd name="connsiteY7-816" fmla="*/ 1655823 h 2242107"/>
              <a:gd name="connsiteX8-817" fmla="*/ 1195882 w 2003583"/>
              <a:gd name="connsiteY8-818" fmla="*/ 1854418 h 2242107"/>
              <a:gd name="connsiteX9-819" fmla="*/ 1119457 w 2003583"/>
              <a:gd name="connsiteY9-820" fmla="*/ 2179538 h 2242107"/>
              <a:gd name="connsiteX10-821" fmla="*/ 884127 w 2003583"/>
              <a:gd name="connsiteY10-822" fmla="*/ 2179538 h 2242107"/>
              <a:gd name="connsiteX11-823" fmla="*/ 807702 w 2003583"/>
              <a:gd name="connsiteY11-824" fmla="*/ 1854418 h 2242107"/>
              <a:gd name="connsiteX12-825" fmla="*/ 463725 w 2003583"/>
              <a:gd name="connsiteY12-826" fmla="*/ 1655823 h 2242107"/>
              <a:gd name="connsiteX13-827" fmla="*/ 143951 w 2003583"/>
              <a:gd name="connsiteY13-828" fmla="*/ 1752197 h 2242107"/>
              <a:gd name="connsiteX14-829" fmla="*/ 26285 w 2003583"/>
              <a:gd name="connsiteY14-830" fmla="*/ 1548395 h 2242107"/>
              <a:gd name="connsiteX15-831" fmla="*/ 269635 w 2003583"/>
              <a:gd name="connsiteY15-832" fmla="*/ 1319649 h 2242107"/>
              <a:gd name="connsiteX16-833" fmla="*/ 269635 w 2003583"/>
              <a:gd name="connsiteY16-834" fmla="*/ 922459 h 2242107"/>
              <a:gd name="connsiteX17-835" fmla="*/ 26285 w 2003583"/>
              <a:gd name="connsiteY17-836" fmla="*/ 693713 h 2242107"/>
              <a:gd name="connsiteX18-837" fmla="*/ 143951 w 2003583"/>
              <a:gd name="connsiteY18-838" fmla="*/ 489911 h 2242107"/>
              <a:gd name="connsiteX19-839" fmla="*/ 463725 w 2003583"/>
              <a:gd name="connsiteY19-840" fmla="*/ 586285 h 2242107"/>
              <a:gd name="connsiteX20-841" fmla="*/ 807702 w 2003583"/>
              <a:gd name="connsiteY20-842" fmla="*/ 387690 h 2242107"/>
              <a:gd name="connsiteX21-843" fmla="*/ 884127 w 2003583"/>
              <a:gd name="connsiteY21-844" fmla="*/ 62570 h 2242107"/>
              <a:gd name="connsiteX22-845" fmla="*/ 1119457 w 2003583"/>
              <a:gd name="connsiteY22-846" fmla="*/ 62570 h 2242107"/>
              <a:gd name="connsiteX23-847" fmla="*/ 1195882 w 2003583"/>
              <a:gd name="connsiteY23-848" fmla="*/ 387690 h 2242107"/>
              <a:gd name="connsiteX24-849" fmla="*/ 1539859 w 2003583"/>
              <a:gd name="connsiteY24-850" fmla="*/ 586285 h 2242107"/>
              <a:gd name="connsiteX0-851" fmla="*/ 1539859 w 2003583"/>
              <a:gd name="connsiteY0-852" fmla="*/ 586285 h 2242107"/>
              <a:gd name="connsiteX1-853" fmla="*/ 1859633 w 2003583"/>
              <a:gd name="connsiteY1-854" fmla="*/ 489911 h 2242107"/>
              <a:gd name="connsiteX2-855" fmla="*/ 1977299 w 2003583"/>
              <a:gd name="connsiteY2-856" fmla="*/ 693713 h 2242107"/>
              <a:gd name="connsiteX3-857" fmla="*/ 1733949 w 2003583"/>
              <a:gd name="connsiteY3-858" fmla="*/ 922459 h 2242107"/>
              <a:gd name="connsiteX4-859" fmla="*/ 1733949 w 2003583"/>
              <a:gd name="connsiteY4-860" fmla="*/ 1319649 h 2242107"/>
              <a:gd name="connsiteX5-861" fmla="*/ 1977299 w 2003583"/>
              <a:gd name="connsiteY5-862" fmla="*/ 1548395 h 2242107"/>
              <a:gd name="connsiteX6-863" fmla="*/ 1859633 w 2003583"/>
              <a:gd name="connsiteY6-864" fmla="*/ 1752197 h 2242107"/>
              <a:gd name="connsiteX7-865" fmla="*/ 1539859 w 2003583"/>
              <a:gd name="connsiteY7-866" fmla="*/ 1655823 h 2242107"/>
              <a:gd name="connsiteX8-867" fmla="*/ 1195882 w 2003583"/>
              <a:gd name="connsiteY8-868" fmla="*/ 1854418 h 2242107"/>
              <a:gd name="connsiteX9-869" fmla="*/ 1119457 w 2003583"/>
              <a:gd name="connsiteY9-870" fmla="*/ 2179538 h 2242107"/>
              <a:gd name="connsiteX10-871" fmla="*/ 884127 w 2003583"/>
              <a:gd name="connsiteY10-872" fmla="*/ 2179538 h 2242107"/>
              <a:gd name="connsiteX11-873" fmla="*/ 807702 w 2003583"/>
              <a:gd name="connsiteY11-874" fmla="*/ 1854418 h 2242107"/>
              <a:gd name="connsiteX12-875" fmla="*/ 463725 w 2003583"/>
              <a:gd name="connsiteY12-876" fmla="*/ 1655823 h 2242107"/>
              <a:gd name="connsiteX13-877" fmla="*/ 143951 w 2003583"/>
              <a:gd name="connsiteY13-878" fmla="*/ 1752197 h 2242107"/>
              <a:gd name="connsiteX14-879" fmla="*/ 26285 w 2003583"/>
              <a:gd name="connsiteY14-880" fmla="*/ 1548395 h 2242107"/>
              <a:gd name="connsiteX15-881" fmla="*/ 269635 w 2003583"/>
              <a:gd name="connsiteY15-882" fmla="*/ 1319649 h 2242107"/>
              <a:gd name="connsiteX16-883" fmla="*/ 269635 w 2003583"/>
              <a:gd name="connsiteY16-884" fmla="*/ 922459 h 2242107"/>
              <a:gd name="connsiteX17-885" fmla="*/ 26285 w 2003583"/>
              <a:gd name="connsiteY17-886" fmla="*/ 693713 h 2242107"/>
              <a:gd name="connsiteX18-887" fmla="*/ 143951 w 2003583"/>
              <a:gd name="connsiteY18-888" fmla="*/ 489911 h 2242107"/>
              <a:gd name="connsiteX19-889" fmla="*/ 463725 w 2003583"/>
              <a:gd name="connsiteY19-890" fmla="*/ 586285 h 2242107"/>
              <a:gd name="connsiteX20-891" fmla="*/ 807702 w 2003583"/>
              <a:gd name="connsiteY20-892" fmla="*/ 387690 h 2242107"/>
              <a:gd name="connsiteX21-893" fmla="*/ 884127 w 2003583"/>
              <a:gd name="connsiteY21-894" fmla="*/ 62570 h 2242107"/>
              <a:gd name="connsiteX22-895" fmla="*/ 1119457 w 2003583"/>
              <a:gd name="connsiteY22-896" fmla="*/ 62570 h 2242107"/>
              <a:gd name="connsiteX23-897" fmla="*/ 1195882 w 2003583"/>
              <a:gd name="connsiteY23-898" fmla="*/ 387690 h 2242107"/>
              <a:gd name="connsiteX24-899" fmla="*/ 1539859 w 2003583"/>
              <a:gd name="connsiteY24-900" fmla="*/ 586285 h 2242107"/>
              <a:gd name="connsiteX0-901" fmla="*/ 1539859 w 2003583"/>
              <a:gd name="connsiteY0-902" fmla="*/ 586285 h 2242107"/>
              <a:gd name="connsiteX1-903" fmla="*/ 1859633 w 2003583"/>
              <a:gd name="connsiteY1-904" fmla="*/ 489911 h 2242107"/>
              <a:gd name="connsiteX2-905" fmla="*/ 1977299 w 2003583"/>
              <a:gd name="connsiteY2-906" fmla="*/ 693713 h 2242107"/>
              <a:gd name="connsiteX3-907" fmla="*/ 1733949 w 2003583"/>
              <a:gd name="connsiteY3-908" fmla="*/ 922459 h 2242107"/>
              <a:gd name="connsiteX4-909" fmla="*/ 1733949 w 2003583"/>
              <a:gd name="connsiteY4-910" fmla="*/ 1319649 h 2242107"/>
              <a:gd name="connsiteX5-911" fmla="*/ 1977299 w 2003583"/>
              <a:gd name="connsiteY5-912" fmla="*/ 1548395 h 2242107"/>
              <a:gd name="connsiteX6-913" fmla="*/ 1859633 w 2003583"/>
              <a:gd name="connsiteY6-914" fmla="*/ 1752197 h 2242107"/>
              <a:gd name="connsiteX7-915" fmla="*/ 1539859 w 2003583"/>
              <a:gd name="connsiteY7-916" fmla="*/ 1655823 h 2242107"/>
              <a:gd name="connsiteX8-917" fmla="*/ 1195882 w 2003583"/>
              <a:gd name="connsiteY8-918" fmla="*/ 1854418 h 2242107"/>
              <a:gd name="connsiteX9-919" fmla="*/ 1119457 w 2003583"/>
              <a:gd name="connsiteY9-920" fmla="*/ 2179538 h 2242107"/>
              <a:gd name="connsiteX10-921" fmla="*/ 884127 w 2003583"/>
              <a:gd name="connsiteY10-922" fmla="*/ 2179538 h 2242107"/>
              <a:gd name="connsiteX11-923" fmla="*/ 807702 w 2003583"/>
              <a:gd name="connsiteY11-924" fmla="*/ 1854418 h 2242107"/>
              <a:gd name="connsiteX12-925" fmla="*/ 463725 w 2003583"/>
              <a:gd name="connsiteY12-926" fmla="*/ 1655823 h 2242107"/>
              <a:gd name="connsiteX13-927" fmla="*/ 143951 w 2003583"/>
              <a:gd name="connsiteY13-928" fmla="*/ 1752197 h 2242107"/>
              <a:gd name="connsiteX14-929" fmla="*/ 26285 w 2003583"/>
              <a:gd name="connsiteY14-930" fmla="*/ 1548395 h 2242107"/>
              <a:gd name="connsiteX15-931" fmla="*/ 269635 w 2003583"/>
              <a:gd name="connsiteY15-932" fmla="*/ 1319649 h 2242107"/>
              <a:gd name="connsiteX16-933" fmla="*/ 269635 w 2003583"/>
              <a:gd name="connsiteY16-934" fmla="*/ 922459 h 2242107"/>
              <a:gd name="connsiteX17-935" fmla="*/ 26285 w 2003583"/>
              <a:gd name="connsiteY17-936" fmla="*/ 693713 h 2242107"/>
              <a:gd name="connsiteX18-937" fmla="*/ 143951 w 2003583"/>
              <a:gd name="connsiteY18-938" fmla="*/ 489911 h 2242107"/>
              <a:gd name="connsiteX19-939" fmla="*/ 463725 w 2003583"/>
              <a:gd name="connsiteY19-940" fmla="*/ 586285 h 2242107"/>
              <a:gd name="connsiteX20-941" fmla="*/ 807702 w 2003583"/>
              <a:gd name="connsiteY20-942" fmla="*/ 387690 h 2242107"/>
              <a:gd name="connsiteX21-943" fmla="*/ 884127 w 2003583"/>
              <a:gd name="connsiteY21-944" fmla="*/ 62570 h 2242107"/>
              <a:gd name="connsiteX22-945" fmla="*/ 1119457 w 2003583"/>
              <a:gd name="connsiteY22-946" fmla="*/ 62570 h 2242107"/>
              <a:gd name="connsiteX23-947" fmla="*/ 1195882 w 2003583"/>
              <a:gd name="connsiteY23-948" fmla="*/ 387690 h 2242107"/>
              <a:gd name="connsiteX24-949" fmla="*/ 1539859 w 2003583"/>
              <a:gd name="connsiteY24-950" fmla="*/ 586285 h 2242107"/>
              <a:gd name="connsiteX0-951" fmla="*/ 1539859 w 2003583"/>
              <a:gd name="connsiteY0-952" fmla="*/ 586285 h 2242107"/>
              <a:gd name="connsiteX1-953" fmla="*/ 1859633 w 2003583"/>
              <a:gd name="connsiteY1-954" fmla="*/ 489911 h 2242107"/>
              <a:gd name="connsiteX2-955" fmla="*/ 1977299 w 2003583"/>
              <a:gd name="connsiteY2-956" fmla="*/ 693713 h 2242107"/>
              <a:gd name="connsiteX3-957" fmla="*/ 1733949 w 2003583"/>
              <a:gd name="connsiteY3-958" fmla="*/ 922459 h 2242107"/>
              <a:gd name="connsiteX4-959" fmla="*/ 1733949 w 2003583"/>
              <a:gd name="connsiteY4-960" fmla="*/ 1319649 h 2242107"/>
              <a:gd name="connsiteX5-961" fmla="*/ 1977299 w 2003583"/>
              <a:gd name="connsiteY5-962" fmla="*/ 1548395 h 2242107"/>
              <a:gd name="connsiteX6-963" fmla="*/ 1859633 w 2003583"/>
              <a:gd name="connsiteY6-964" fmla="*/ 1752197 h 2242107"/>
              <a:gd name="connsiteX7-965" fmla="*/ 1539859 w 2003583"/>
              <a:gd name="connsiteY7-966" fmla="*/ 1655823 h 2242107"/>
              <a:gd name="connsiteX8-967" fmla="*/ 1195882 w 2003583"/>
              <a:gd name="connsiteY8-968" fmla="*/ 1854418 h 2242107"/>
              <a:gd name="connsiteX9-969" fmla="*/ 1119457 w 2003583"/>
              <a:gd name="connsiteY9-970" fmla="*/ 2179538 h 2242107"/>
              <a:gd name="connsiteX10-971" fmla="*/ 884127 w 2003583"/>
              <a:gd name="connsiteY10-972" fmla="*/ 2179538 h 2242107"/>
              <a:gd name="connsiteX11-973" fmla="*/ 807702 w 2003583"/>
              <a:gd name="connsiteY11-974" fmla="*/ 1854418 h 2242107"/>
              <a:gd name="connsiteX12-975" fmla="*/ 463725 w 2003583"/>
              <a:gd name="connsiteY12-976" fmla="*/ 1655823 h 2242107"/>
              <a:gd name="connsiteX13-977" fmla="*/ 143951 w 2003583"/>
              <a:gd name="connsiteY13-978" fmla="*/ 1752197 h 2242107"/>
              <a:gd name="connsiteX14-979" fmla="*/ 26285 w 2003583"/>
              <a:gd name="connsiteY14-980" fmla="*/ 1548395 h 2242107"/>
              <a:gd name="connsiteX15-981" fmla="*/ 269635 w 2003583"/>
              <a:gd name="connsiteY15-982" fmla="*/ 1319649 h 2242107"/>
              <a:gd name="connsiteX16-983" fmla="*/ 269635 w 2003583"/>
              <a:gd name="connsiteY16-984" fmla="*/ 922459 h 2242107"/>
              <a:gd name="connsiteX17-985" fmla="*/ 26285 w 2003583"/>
              <a:gd name="connsiteY17-986" fmla="*/ 693713 h 2242107"/>
              <a:gd name="connsiteX18-987" fmla="*/ 143951 w 2003583"/>
              <a:gd name="connsiteY18-988" fmla="*/ 489911 h 2242107"/>
              <a:gd name="connsiteX19-989" fmla="*/ 463725 w 2003583"/>
              <a:gd name="connsiteY19-990" fmla="*/ 586285 h 2242107"/>
              <a:gd name="connsiteX20-991" fmla="*/ 807702 w 2003583"/>
              <a:gd name="connsiteY20-992" fmla="*/ 387690 h 2242107"/>
              <a:gd name="connsiteX21-993" fmla="*/ 884127 w 2003583"/>
              <a:gd name="connsiteY21-994" fmla="*/ 62570 h 2242107"/>
              <a:gd name="connsiteX22-995" fmla="*/ 1119457 w 2003583"/>
              <a:gd name="connsiteY22-996" fmla="*/ 62570 h 2242107"/>
              <a:gd name="connsiteX23-997" fmla="*/ 1195882 w 2003583"/>
              <a:gd name="connsiteY23-998" fmla="*/ 387690 h 2242107"/>
              <a:gd name="connsiteX24-999" fmla="*/ 1539859 w 2003583"/>
              <a:gd name="connsiteY24-1000" fmla="*/ 586285 h 2242107"/>
              <a:gd name="connsiteX0-1001" fmla="*/ 1539859 w 2003583"/>
              <a:gd name="connsiteY0-1002" fmla="*/ 586285 h 2242107"/>
              <a:gd name="connsiteX1-1003" fmla="*/ 1859633 w 2003583"/>
              <a:gd name="connsiteY1-1004" fmla="*/ 489911 h 2242107"/>
              <a:gd name="connsiteX2-1005" fmla="*/ 1977299 w 2003583"/>
              <a:gd name="connsiteY2-1006" fmla="*/ 693713 h 2242107"/>
              <a:gd name="connsiteX3-1007" fmla="*/ 1733949 w 2003583"/>
              <a:gd name="connsiteY3-1008" fmla="*/ 922459 h 2242107"/>
              <a:gd name="connsiteX4-1009" fmla="*/ 1733949 w 2003583"/>
              <a:gd name="connsiteY4-1010" fmla="*/ 1319649 h 2242107"/>
              <a:gd name="connsiteX5-1011" fmla="*/ 1977299 w 2003583"/>
              <a:gd name="connsiteY5-1012" fmla="*/ 1548395 h 2242107"/>
              <a:gd name="connsiteX6-1013" fmla="*/ 1859633 w 2003583"/>
              <a:gd name="connsiteY6-1014" fmla="*/ 1752197 h 2242107"/>
              <a:gd name="connsiteX7-1015" fmla="*/ 1539859 w 2003583"/>
              <a:gd name="connsiteY7-1016" fmla="*/ 1655823 h 2242107"/>
              <a:gd name="connsiteX8-1017" fmla="*/ 1195882 w 2003583"/>
              <a:gd name="connsiteY8-1018" fmla="*/ 1854418 h 2242107"/>
              <a:gd name="connsiteX9-1019" fmla="*/ 1119457 w 2003583"/>
              <a:gd name="connsiteY9-1020" fmla="*/ 2179538 h 2242107"/>
              <a:gd name="connsiteX10-1021" fmla="*/ 884127 w 2003583"/>
              <a:gd name="connsiteY10-1022" fmla="*/ 2179538 h 2242107"/>
              <a:gd name="connsiteX11-1023" fmla="*/ 807702 w 2003583"/>
              <a:gd name="connsiteY11-1024" fmla="*/ 1854418 h 2242107"/>
              <a:gd name="connsiteX12-1025" fmla="*/ 463725 w 2003583"/>
              <a:gd name="connsiteY12-1026" fmla="*/ 1655823 h 2242107"/>
              <a:gd name="connsiteX13-1027" fmla="*/ 143951 w 2003583"/>
              <a:gd name="connsiteY13-1028" fmla="*/ 1752197 h 2242107"/>
              <a:gd name="connsiteX14-1029" fmla="*/ 26285 w 2003583"/>
              <a:gd name="connsiteY14-1030" fmla="*/ 1548395 h 2242107"/>
              <a:gd name="connsiteX15-1031" fmla="*/ 269635 w 2003583"/>
              <a:gd name="connsiteY15-1032" fmla="*/ 1319649 h 2242107"/>
              <a:gd name="connsiteX16-1033" fmla="*/ 269635 w 2003583"/>
              <a:gd name="connsiteY16-1034" fmla="*/ 922459 h 2242107"/>
              <a:gd name="connsiteX17-1035" fmla="*/ 26285 w 2003583"/>
              <a:gd name="connsiteY17-1036" fmla="*/ 693713 h 2242107"/>
              <a:gd name="connsiteX18-1037" fmla="*/ 143951 w 2003583"/>
              <a:gd name="connsiteY18-1038" fmla="*/ 489911 h 2242107"/>
              <a:gd name="connsiteX19-1039" fmla="*/ 463725 w 2003583"/>
              <a:gd name="connsiteY19-1040" fmla="*/ 586285 h 2242107"/>
              <a:gd name="connsiteX20-1041" fmla="*/ 807702 w 2003583"/>
              <a:gd name="connsiteY20-1042" fmla="*/ 387690 h 2242107"/>
              <a:gd name="connsiteX21-1043" fmla="*/ 884127 w 2003583"/>
              <a:gd name="connsiteY21-1044" fmla="*/ 62570 h 2242107"/>
              <a:gd name="connsiteX22-1045" fmla="*/ 1119457 w 2003583"/>
              <a:gd name="connsiteY22-1046" fmla="*/ 62570 h 2242107"/>
              <a:gd name="connsiteX23-1047" fmla="*/ 1195882 w 2003583"/>
              <a:gd name="connsiteY23-1048" fmla="*/ 387690 h 2242107"/>
              <a:gd name="connsiteX24-1049" fmla="*/ 1539859 w 2003583"/>
              <a:gd name="connsiteY24-1050" fmla="*/ 586285 h 2242107"/>
              <a:gd name="connsiteX0-1051" fmla="*/ 1539859 w 2003583"/>
              <a:gd name="connsiteY0-1052" fmla="*/ 586285 h 2242107"/>
              <a:gd name="connsiteX1-1053" fmla="*/ 1815989 w 2003583"/>
              <a:gd name="connsiteY1-1054" fmla="*/ 481182 h 2242107"/>
              <a:gd name="connsiteX2-1055" fmla="*/ 1977299 w 2003583"/>
              <a:gd name="connsiteY2-1056" fmla="*/ 693713 h 2242107"/>
              <a:gd name="connsiteX3-1057" fmla="*/ 1733949 w 2003583"/>
              <a:gd name="connsiteY3-1058" fmla="*/ 922459 h 2242107"/>
              <a:gd name="connsiteX4-1059" fmla="*/ 1733949 w 2003583"/>
              <a:gd name="connsiteY4-1060" fmla="*/ 1319649 h 2242107"/>
              <a:gd name="connsiteX5-1061" fmla="*/ 1977299 w 2003583"/>
              <a:gd name="connsiteY5-1062" fmla="*/ 1548395 h 2242107"/>
              <a:gd name="connsiteX6-1063" fmla="*/ 1859633 w 2003583"/>
              <a:gd name="connsiteY6-1064" fmla="*/ 1752197 h 2242107"/>
              <a:gd name="connsiteX7-1065" fmla="*/ 1539859 w 2003583"/>
              <a:gd name="connsiteY7-1066" fmla="*/ 1655823 h 2242107"/>
              <a:gd name="connsiteX8-1067" fmla="*/ 1195882 w 2003583"/>
              <a:gd name="connsiteY8-1068" fmla="*/ 1854418 h 2242107"/>
              <a:gd name="connsiteX9-1069" fmla="*/ 1119457 w 2003583"/>
              <a:gd name="connsiteY9-1070" fmla="*/ 2179538 h 2242107"/>
              <a:gd name="connsiteX10-1071" fmla="*/ 884127 w 2003583"/>
              <a:gd name="connsiteY10-1072" fmla="*/ 2179538 h 2242107"/>
              <a:gd name="connsiteX11-1073" fmla="*/ 807702 w 2003583"/>
              <a:gd name="connsiteY11-1074" fmla="*/ 1854418 h 2242107"/>
              <a:gd name="connsiteX12-1075" fmla="*/ 463725 w 2003583"/>
              <a:gd name="connsiteY12-1076" fmla="*/ 1655823 h 2242107"/>
              <a:gd name="connsiteX13-1077" fmla="*/ 143951 w 2003583"/>
              <a:gd name="connsiteY13-1078" fmla="*/ 1752197 h 2242107"/>
              <a:gd name="connsiteX14-1079" fmla="*/ 26285 w 2003583"/>
              <a:gd name="connsiteY14-1080" fmla="*/ 1548395 h 2242107"/>
              <a:gd name="connsiteX15-1081" fmla="*/ 269635 w 2003583"/>
              <a:gd name="connsiteY15-1082" fmla="*/ 1319649 h 2242107"/>
              <a:gd name="connsiteX16-1083" fmla="*/ 269635 w 2003583"/>
              <a:gd name="connsiteY16-1084" fmla="*/ 922459 h 2242107"/>
              <a:gd name="connsiteX17-1085" fmla="*/ 26285 w 2003583"/>
              <a:gd name="connsiteY17-1086" fmla="*/ 693713 h 2242107"/>
              <a:gd name="connsiteX18-1087" fmla="*/ 143951 w 2003583"/>
              <a:gd name="connsiteY18-1088" fmla="*/ 489911 h 2242107"/>
              <a:gd name="connsiteX19-1089" fmla="*/ 463725 w 2003583"/>
              <a:gd name="connsiteY19-1090" fmla="*/ 586285 h 2242107"/>
              <a:gd name="connsiteX20-1091" fmla="*/ 807702 w 2003583"/>
              <a:gd name="connsiteY20-1092" fmla="*/ 387690 h 2242107"/>
              <a:gd name="connsiteX21-1093" fmla="*/ 884127 w 2003583"/>
              <a:gd name="connsiteY21-1094" fmla="*/ 62570 h 2242107"/>
              <a:gd name="connsiteX22-1095" fmla="*/ 1119457 w 2003583"/>
              <a:gd name="connsiteY22-1096" fmla="*/ 62570 h 2242107"/>
              <a:gd name="connsiteX23-1097" fmla="*/ 1195882 w 2003583"/>
              <a:gd name="connsiteY23-1098" fmla="*/ 387690 h 2242107"/>
              <a:gd name="connsiteX24-1099" fmla="*/ 1539859 w 2003583"/>
              <a:gd name="connsiteY24-1100" fmla="*/ 586285 h 2242107"/>
              <a:gd name="connsiteX0-1101" fmla="*/ 1539859 w 2003583"/>
              <a:gd name="connsiteY0-1102" fmla="*/ 586285 h 2225306"/>
              <a:gd name="connsiteX1-1103" fmla="*/ 1815989 w 2003583"/>
              <a:gd name="connsiteY1-1104" fmla="*/ 481182 h 2225306"/>
              <a:gd name="connsiteX2-1105" fmla="*/ 1977299 w 2003583"/>
              <a:gd name="connsiteY2-1106" fmla="*/ 693713 h 2225306"/>
              <a:gd name="connsiteX3-1107" fmla="*/ 1733949 w 2003583"/>
              <a:gd name="connsiteY3-1108" fmla="*/ 922459 h 2225306"/>
              <a:gd name="connsiteX4-1109" fmla="*/ 1733949 w 2003583"/>
              <a:gd name="connsiteY4-1110" fmla="*/ 1319649 h 2225306"/>
              <a:gd name="connsiteX5-1111" fmla="*/ 1977299 w 2003583"/>
              <a:gd name="connsiteY5-1112" fmla="*/ 1548395 h 2225306"/>
              <a:gd name="connsiteX6-1113" fmla="*/ 1859633 w 2003583"/>
              <a:gd name="connsiteY6-1114" fmla="*/ 1752197 h 2225306"/>
              <a:gd name="connsiteX7-1115" fmla="*/ 1539859 w 2003583"/>
              <a:gd name="connsiteY7-1116" fmla="*/ 1655823 h 2225306"/>
              <a:gd name="connsiteX8-1117" fmla="*/ 1195882 w 2003583"/>
              <a:gd name="connsiteY8-1118" fmla="*/ 1854418 h 2225306"/>
              <a:gd name="connsiteX9-1119" fmla="*/ 1119457 w 2003583"/>
              <a:gd name="connsiteY9-1120" fmla="*/ 2179538 h 2225306"/>
              <a:gd name="connsiteX10-1121" fmla="*/ 849212 w 2003583"/>
              <a:gd name="connsiteY10-1122" fmla="*/ 2188266 h 2225306"/>
              <a:gd name="connsiteX11-1123" fmla="*/ 807702 w 2003583"/>
              <a:gd name="connsiteY11-1124" fmla="*/ 1854418 h 2225306"/>
              <a:gd name="connsiteX12-1125" fmla="*/ 463725 w 2003583"/>
              <a:gd name="connsiteY12-1126" fmla="*/ 1655823 h 2225306"/>
              <a:gd name="connsiteX13-1127" fmla="*/ 143951 w 2003583"/>
              <a:gd name="connsiteY13-1128" fmla="*/ 1752197 h 2225306"/>
              <a:gd name="connsiteX14-1129" fmla="*/ 26285 w 2003583"/>
              <a:gd name="connsiteY14-1130" fmla="*/ 1548395 h 2225306"/>
              <a:gd name="connsiteX15-1131" fmla="*/ 269635 w 2003583"/>
              <a:gd name="connsiteY15-1132" fmla="*/ 1319649 h 2225306"/>
              <a:gd name="connsiteX16-1133" fmla="*/ 269635 w 2003583"/>
              <a:gd name="connsiteY16-1134" fmla="*/ 922459 h 2225306"/>
              <a:gd name="connsiteX17-1135" fmla="*/ 26285 w 2003583"/>
              <a:gd name="connsiteY17-1136" fmla="*/ 693713 h 2225306"/>
              <a:gd name="connsiteX18-1137" fmla="*/ 143951 w 2003583"/>
              <a:gd name="connsiteY18-1138" fmla="*/ 489911 h 2225306"/>
              <a:gd name="connsiteX19-1139" fmla="*/ 463725 w 2003583"/>
              <a:gd name="connsiteY19-1140" fmla="*/ 586285 h 2225306"/>
              <a:gd name="connsiteX20-1141" fmla="*/ 807702 w 2003583"/>
              <a:gd name="connsiteY20-1142" fmla="*/ 387690 h 2225306"/>
              <a:gd name="connsiteX21-1143" fmla="*/ 884127 w 2003583"/>
              <a:gd name="connsiteY21-1144" fmla="*/ 62570 h 2225306"/>
              <a:gd name="connsiteX22-1145" fmla="*/ 1119457 w 2003583"/>
              <a:gd name="connsiteY22-1146" fmla="*/ 62570 h 2225306"/>
              <a:gd name="connsiteX23-1147" fmla="*/ 1195882 w 2003583"/>
              <a:gd name="connsiteY23-1148" fmla="*/ 387690 h 2225306"/>
              <a:gd name="connsiteX24-1149" fmla="*/ 1539859 w 2003583"/>
              <a:gd name="connsiteY24-1150" fmla="*/ 586285 h 2225306"/>
              <a:gd name="connsiteX0-1151" fmla="*/ 1551437 w 2015161"/>
              <a:gd name="connsiteY0-1152" fmla="*/ 586285 h 2225304"/>
              <a:gd name="connsiteX1-1153" fmla="*/ 1827567 w 2015161"/>
              <a:gd name="connsiteY1-1154" fmla="*/ 481182 h 2225304"/>
              <a:gd name="connsiteX2-1155" fmla="*/ 1988877 w 2015161"/>
              <a:gd name="connsiteY2-1156" fmla="*/ 693713 h 2225304"/>
              <a:gd name="connsiteX3-1157" fmla="*/ 1745527 w 2015161"/>
              <a:gd name="connsiteY3-1158" fmla="*/ 922459 h 2225304"/>
              <a:gd name="connsiteX4-1159" fmla="*/ 1745527 w 2015161"/>
              <a:gd name="connsiteY4-1160" fmla="*/ 1319649 h 2225304"/>
              <a:gd name="connsiteX5-1161" fmla="*/ 1988877 w 2015161"/>
              <a:gd name="connsiteY5-1162" fmla="*/ 1548395 h 2225304"/>
              <a:gd name="connsiteX6-1163" fmla="*/ 1871211 w 2015161"/>
              <a:gd name="connsiteY6-1164" fmla="*/ 1752197 h 2225304"/>
              <a:gd name="connsiteX7-1165" fmla="*/ 1551437 w 2015161"/>
              <a:gd name="connsiteY7-1166" fmla="*/ 1655823 h 2225304"/>
              <a:gd name="connsiteX8-1167" fmla="*/ 1207460 w 2015161"/>
              <a:gd name="connsiteY8-1168" fmla="*/ 1854418 h 2225304"/>
              <a:gd name="connsiteX9-1169" fmla="*/ 1131035 w 2015161"/>
              <a:gd name="connsiteY9-1170" fmla="*/ 2179538 h 2225304"/>
              <a:gd name="connsiteX10-1171" fmla="*/ 860790 w 2015161"/>
              <a:gd name="connsiteY10-1172" fmla="*/ 2188266 h 2225304"/>
              <a:gd name="connsiteX11-1173" fmla="*/ 819280 w 2015161"/>
              <a:gd name="connsiteY11-1174" fmla="*/ 1854418 h 2225304"/>
              <a:gd name="connsiteX12-1175" fmla="*/ 475303 w 2015161"/>
              <a:gd name="connsiteY12-1176" fmla="*/ 1655823 h 2225304"/>
              <a:gd name="connsiteX13-1177" fmla="*/ 155529 w 2015161"/>
              <a:gd name="connsiteY13-1178" fmla="*/ 1752197 h 2225304"/>
              <a:gd name="connsiteX14-1179" fmla="*/ 2948 w 2015161"/>
              <a:gd name="connsiteY14-1180" fmla="*/ 1522210 h 2225304"/>
              <a:gd name="connsiteX15-1181" fmla="*/ 281213 w 2015161"/>
              <a:gd name="connsiteY15-1182" fmla="*/ 1319649 h 2225304"/>
              <a:gd name="connsiteX16-1183" fmla="*/ 281213 w 2015161"/>
              <a:gd name="connsiteY16-1184" fmla="*/ 922459 h 2225304"/>
              <a:gd name="connsiteX17-1185" fmla="*/ 37863 w 2015161"/>
              <a:gd name="connsiteY17-1186" fmla="*/ 693713 h 2225304"/>
              <a:gd name="connsiteX18-1187" fmla="*/ 155529 w 2015161"/>
              <a:gd name="connsiteY18-1188" fmla="*/ 489911 h 2225304"/>
              <a:gd name="connsiteX19-1189" fmla="*/ 475303 w 2015161"/>
              <a:gd name="connsiteY19-1190" fmla="*/ 586285 h 2225304"/>
              <a:gd name="connsiteX20-1191" fmla="*/ 819280 w 2015161"/>
              <a:gd name="connsiteY20-1192" fmla="*/ 387690 h 2225304"/>
              <a:gd name="connsiteX21-1193" fmla="*/ 895705 w 2015161"/>
              <a:gd name="connsiteY21-1194" fmla="*/ 62570 h 2225304"/>
              <a:gd name="connsiteX22-1195" fmla="*/ 1131035 w 2015161"/>
              <a:gd name="connsiteY22-1196" fmla="*/ 62570 h 2225304"/>
              <a:gd name="connsiteX23-1197" fmla="*/ 1207460 w 2015161"/>
              <a:gd name="connsiteY23-1198" fmla="*/ 387690 h 2225304"/>
              <a:gd name="connsiteX24-1199" fmla="*/ 1551437 w 2015161"/>
              <a:gd name="connsiteY24-1200" fmla="*/ 586285 h 2225304"/>
              <a:gd name="connsiteX0-1201" fmla="*/ 1551439 w 2015163"/>
              <a:gd name="connsiteY0-1202" fmla="*/ 586285 h 2225306"/>
              <a:gd name="connsiteX1-1203" fmla="*/ 1827569 w 2015163"/>
              <a:gd name="connsiteY1-1204" fmla="*/ 481182 h 2225306"/>
              <a:gd name="connsiteX2-1205" fmla="*/ 1988879 w 2015163"/>
              <a:gd name="connsiteY2-1206" fmla="*/ 693713 h 2225306"/>
              <a:gd name="connsiteX3-1207" fmla="*/ 1745529 w 2015163"/>
              <a:gd name="connsiteY3-1208" fmla="*/ 922459 h 2225306"/>
              <a:gd name="connsiteX4-1209" fmla="*/ 1745529 w 2015163"/>
              <a:gd name="connsiteY4-1210" fmla="*/ 1319649 h 2225306"/>
              <a:gd name="connsiteX5-1211" fmla="*/ 1988879 w 2015163"/>
              <a:gd name="connsiteY5-1212" fmla="*/ 1548395 h 2225306"/>
              <a:gd name="connsiteX6-1213" fmla="*/ 1871213 w 2015163"/>
              <a:gd name="connsiteY6-1214" fmla="*/ 1752197 h 2225306"/>
              <a:gd name="connsiteX7-1215" fmla="*/ 1551439 w 2015163"/>
              <a:gd name="connsiteY7-1216" fmla="*/ 1655823 h 2225306"/>
              <a:gd name="connsiteX8-1217" fmla="*/ 1207462 w 2015163"/>
              <a:gd name="connsiteY8-1218" fmla="*/ 1854418 h 2225306"/>
              <a:gd name="connsiteX9-1219" fmla="*/ 1131037 w 2015163"/>
              <a:gd name="connsiteY9-1220" fmla="*/ 2179538 h 2225306"/>
              <a:gd name="connsiteX10-1221" fmla="*/ 860792 w 2015163"/>
              <a:gd name="connsiteY10-1222" fmla="*/ 2188266 h 2225306"/>
              <a:gd name="connsiteX11-1223" fmla="*/ 819282 w 2015163"/>
              <a:gd name="connsiteY11-1224" fmla="*/ 1854418 h 2225306"/>
              <a:gd name="connsiteX12-1225" fmla="*/ 475305 w 2015163"/>
              <a:gd name="connsiteY12-1226" fmla="*/ 1655823 h 2225306"/>
              <a:gd name="connsiteX13-1227" fmla="*/ 155531 w 2015163"/>
              <a:gd name="connsiteY13-1228" fmla="*/ 1752197 h 2225306"/>
              <a:gd name="connsiteX14-1229" fmla="*/ 2950 w 2015163"/>
              <a:gd name="connsiteY14-1230" fmla="*/ 1522210 h 2225306"/>
              <a:gd name="connsiteX15-1231" fmla="*/ 281215 w 2015163"/>
              <a:gd name="connsiteY15-1232" fmla="*/ 1319649 h 2225306"/>
              <a:gd name="connsiteX16-1233" fmla="*/ 281215 w 2015163"/>
              <a:gd name="connsiteY16-1234" fmla="*/ 922459 h 2225306"/>
              <a:gd name="connsiteX17-1235" fmla="*/ 37865 w 2015163"/>
              <a:gd name="connsiteY17-1236" fmla="*/ 693713 h 2225306"/>
              <a:gd name="connsiteX18-1237" fmla="*/ 155531 w 2015163"/>
              <a:gd name="connsiteY18-1238" fmla="*/ 463725 h 2225306"/>
              <a:gd name="connsiteX19-1239" fmla="*/ 475305 w 2015163"/>
              <a:gd name="connsiteY19-1240" fmla="*/ 586285 h 2225306"/>
              <a:gd name="connsiteX20-1241" fmla="*/ 819282 w 2015163"/>
              <a:gd name="connsiteY20-1242" fmla="*/ 387690 h 2225306"/>
              <a:gd name="connsiteX21-1243" fmla="*/ 895707 w 2015163"/>
              <a:gd name="connsiteY21-1244" fmla="*/ 62570 h 2225306"/>
              <a:gd name="connsiteX22-1245" fmla="*/ 1131037 w 2015163"/>
              <a:gd name="connsiteY22-1246" fmla="*/ 62570 h 2225306"/>
              <a:gd name="connsiteX23-1247" fmla="*/ 1207462 w 2015163"/>
              <a:gd name="connsiteY23-1248" fmla="*/ 387690 h 2225306"/>
              <a:gd name="connsiteX24-1249" fmla="*/ 1551439 w 2015163"/>
              <a:gd name="connsiteY24-1250" fmla="*/ 586285 h 2225306"/>
              <a:gd name="connsiteX0-1251" fmla="*/ 1551439 w 2015163"/>
              <a:gd name="connsiteY0-1252" fmla="*/ 575030 h 2214049"/>
              <a:gd name="connsiteX1-1253" fmla="*/ 1827569 w 2015163"/>
              <a:gd name="connsiteY1-1254" fmla="*/ 469927 h 2214049"/>
              <a:gd name="connsiteX2-1255" fmla="*/ 1988879 w 2015163"/>
              <a:gd name="connsiteY2-1256" fmla="*/ 682458 h 2214049"/>
              <a:gd name="connsiteX3-1257" fmla="*/ 1745529 w 2015163"/>
              <a:gd name="connsiteY3-1258" fmla="*/ 911204 h 2214049"/>
              <a:gd name="connsiteX4-1259" fmla="*/ 1745529 w 2015163"/>
              <a:gd name="connsiteY4-1260" fmla="*/ 1308394 h 2214049"/>
              <a:gd name="connsiteX5-1261" fmla="*/ 1988879 w 2015163"/>
              <a:gd name="connsiteY5-1262" fmla="*/ 1537140 h 2214049"/>
              <a:gd name="connsiteX6-1263" fmla="*/ 1871213 w 2015163"/>
              <a:gd name="connsiteY6-1264" fmla="*/ 1740942 h 2214049"/>
              <a:gd name="connsiteX7-1265" fmla="*/ 1551439 w 2015163"/>
              <a:gd name="connsiteY7-1266" fmla="*/ 1644568 h 2214049"/>
              <a:gd name="connsiteX8-1267" fmla="*/ 1207462 w 2015163"/>
              <a:gd name="connsiteY8-1268" fmla="*/ 1843163 h 2214049"/>
              <a:gd name="connsiteX9-1269" fmla="*/ 1131037 w 2015163"/>
              <a:gd name="connsiteY9-1270" fmla="*/ 2168283 h 2214049"/>
              <a:gd name="connsiteX10-1271" fmla="*/ 860792 w 2015163"/>
              <a:gd name="connsiteY10-1272" fmla="*/ 2177011 h 2214049"/>
              <a:gd name="connsiteX11-1273" fmla="*/ 819282 w 2015163"/>
              <a:gd name="connsiteY11-1274" fmla="*/ 1843163 h 2214049"/>
              <a:gd name="connsiteX12-1275" fmla="*/ 475305 w 2015163"/>
              <a:gd name="connsiteY12-1276" fmla="*/ 1644568 h 2214049"/>
              <a:gd name="connsiteX13-1277" fmla="*/ 155531 w 2015163"/>
              <a:gd name="connsiteY13-1278" fmla="*/ 1740942 h 2214049"/>
              <a:gd name="connsiteX14-1279" fmla="*/ 2950 w 2015163"/>
              <a:gd name="connsiteY14-1280" fmla="*/ 1510955 h 2214049"/>
              <a:gd name="connsiteX15-1281" fmla="*/ 281215 w 2015163"/>
              <a:gd name="connsiteY15-1282" fmla="*/ 1308394 h 2214049"/>
              <a:gd name="connsiteX16-1283" fmla="*/ 281215 w 2015163"/>
              <a:gd name="connsiteY16-1284" fmla="*/ 911204 h 2214049"/>
              <a:gd name="connsiteX17-1285" fmla="*/ 37865 w 2015163"/>
              <a:gd name="connsiteY17-1286" fmla="*/ 682458 h 2214049"/>
              <a:gd name="connsiteX18-1287" fmla="*/ 155531 w 2015163"/>
              <a:gd name="connsiteY18-1288" fmla="*/ 452470 h 2214049"/>
              <a:gd name="connsiteX19-1289" fmla="*/ 475305 w 2015163"/>
              <a:gd name="connsiteY19-1290" fmla="*/ 575030 h 2214049"/>
              <a:gd name="connsiteX20-1291" fmla="*/ 819282 w 2015163"/>
              <a:gd name="connsiteY20-1292" fmla="*/ 376435 h 2214049"/>
              <a:gd name="connsiteX21-1293" fmla="*/ 895707 w 2015163"/>
              <a:gd name="connsiteY21-1294" fmla="*/ 51315 h 2214049"/>
              <a:gd name="connsiteX22-1295" fmla="*/ 1165952 w 2015163"/>
              <a:gd name="connsiteY22-1296" fmla="*/ 33857 h 2214049"/>
              <a:gd name="connsiteX23-1297" fmla="*/ 1207462 w 2015163"/>
              <a:gd name="connsiteY23-1298" fmla="*/ 376435 h 2214049"/>
              <a:gd name="connsiteX24-1299" fmla="*/ 1551439 w 2015163"/>
              <a:gd name="connsiteY24-1300" fmla="*/ 575030 h 2214049"/>
              <a:gd name="connsiteX0-1301" fmla="*/ 1551439 w 2015163"/>
              <a:gd name="connsiteY0-1302" fmla="*/ 575028 h 2214049"/>
              <a:gd name="connsiteX1-1303" fmla="*/ 1810111 w 2015163"/>
              <a:gd name="connsiteY1-1304" fmla="*/ 443740 h 2214049"/>
              <a:gd name="connsiteX2-1305" fmla="*/ 1988879 w 2015163"/>
              <a:gd name="connsiteY2-1306" fmla="*/ 682456 h 2214049"/>
              <a:gd name="connsiteX3-1307" fmla="*/ 1745529 w 2015163"/>
              <a:gd name="connsiteY3-1308" fmla="*/ 911202 h 2214049"/>
              <a:gd name="connsiteX4-1309" fmla="*/ 1745529 w 2015163"/>
              <a:gd name="connsiteY4-1310" fmla="*/ 1308392 h 2214049"/>
              <a:gd name="connsiteX5-1311" fmla="*/ 1988879 w 2015163"/>
              <a:gd name="connsiteY5-1312" fmla="*/ 1537138 h 2214049"/>
              <a:gd name="connsiteX6-1313" fmla="*/ 1871213 w 2015163"/>
              <a:gd name="connsiteY6-1314" fmla="*/ 1740940 h 2214049"/>
              <a:gd name="connsiteX7-1315" fmla="*/ 1551439 w 2015163"/>
              <a:gd name="connsiteY7-1316" fmla="*/ 1644566 h 2214049"/>
              <a:gd name="connsiteX8-1317" fmla="*/ 1207462 w 2015163"/>
              <a:gd name="connsiteY8-1318" fmla="*/ 1843161 h 2214049"/>
              <a:gd name="connsiteX9-1319" fmla="*/ 1131037 w 2015163"/>
              <a:gd name="connsiteY9-1320" fmla="*/ 2168281 h 2214049"/>
              <a:gd name="connsiteX10-1321" fmla="*/ 860792 w 2015163"/>
              <a:gd name="connsiteY10-1322" fmla="*/ 2177009 h 2214049"/>
              <a:gd name="connsiteX11-1323" fmla="*/ 819282 w 2015163"/>
              <a:gd name="connsiteY11-1324" fmla="*/ 1843161 h 2214049"/>
              <a:gd name="connsiteX12-1325" fmla="*/ 475305 w 2015163"/>
              <a:gd name="connsiteY12-1326" fmla="*/ 1644566 h 2214049"/>
              <a:gd name="connsiteX13-1327" fmla="*/ 155531 w 2015163"/>
              <a:gd name="connsiteY13-1328" fmla="*/ 1740940 h 2214049"/>
              <a:gd name="connsiteX14-1329" fmla="*/ 2950 w 2015163"/>
              <a:gd name="connsiteY14-1330" fmla="*/ 1510953 h 2214049"/>
              <a:gd name="connsiteX15-1331" fmla="*/ 281215 w 2015163"/>
              <a:gd name="connsiteY15-1332" fmla="*/ 1308392 h 2214049"/>
              <a:gd name="connsiteX16-1333" fmla="*/ 281215 w 2015163"/>
              <a:gd name="connsiteY16-1334" fmla="*/ 911202 h 2214049"/>
              <a:gd name="connsiteX17-1335" fmla="*/ 37865 w 2015163"/>
              <a:gd name="connsiteY17-1336" fmla="*/ 682456 h 2214049"/>
              <a:gd name="connsiteX18-1337" fmla="*/ 155531 w 2015163"/>
              <a:gd name="connsiteY18-1338" fmla="*/ 452468 h 2214049"/>
              <a:gd name="connsiteX19-1339" fmla="*/ 475305 w 2015163"/>
              <a:gd name="connsiteY19-1340" fmla="*/ 575028 h 2214049"/>
              <a:gd name="connsiteX20-1341" fmla="*/ 819282 w 2015163"/>
              <a:gd name="connsiteY20-1342" fmla="*/ 376433 h 2214049"/>
              <a:gd name="connsiteX21-1343" fmla="*/ 895707 w 2015163"/>
              <a:gd name="connsiteY21-1344" fmla="*/ 51313 h 2214049"/>
              <a:gd name="connsiteX22-1345" fmla="*/ 1165952 w 2015163"/>
              <a:gd name="connsiteY22-1346" fmla="*/ 33855 h 2214049"/>
              <a:gd name="connsiteX23-1347" fmla="*/ 1207462 w 2015163"/>
              <a:gd name="connsiteY23-1348" fmla="*/ 376433 h 2214049"/>
              <a:gd name="connsiteX24-1349" fmla="*/ 1551439 w 2015163"/>
              <a:gd name="connsiteY24-1350" fmla="*/ 575028 h 2214049"/>
              <a:gd name="connsiteX0-1351" fmla="*/ 1551439 w 1990924"/>
              <a:gd name="connsiteY0-1352" fmla="*/ 575028 h 2214047"/>
              <a:gd name="connsiteX1-1353" fmla="*/ 1810111 w 1990924"/>
              <a:gd name="connsiteY1-1354" fmla="*/ 443740 h 2214047"/>
              <a:gd name="connsiteX2-1355" fmla="*/ 1988879 w 1990924"/>
              <a:gd name="connsiteY2-1356" fmla="*/ 682456 h 2214047"/>
              <a:gd name="connsiteX3-1357" fmla="*/ 1745529 w 1990924"/>
              <a:gd name="connsiteY3-1358" fmla="*/ 911202 h 2214047"/>
              <a:gd name="connsiteX4-1359" fmla="*/ 1745529 w 1990924"/>
              <a:gd name="connsiteY4-1360" fmla="*/ 1308392 h 2214047"/>
              <a:gd name="connsiteX5-1361" fmla="*/ 1988879 w 1990924"/>
              <a:gd name="connsiteY5-1362" fmla="*/ 1537138 h 2214047"/>
              <a:gd name="connsiteX6-1363" fmla="*/ 1845026 w 1990924"/>
              <a:gd name="connsiteY6-1364" fmla="*/ 1775854 h 2214047"/>
              <a:gd name="connsiteX7-1365" fmla="*/ 1551439 w 1990924"/>
              <a:gd name="connsiteY7-1366" fmla="*/ 1644566 h 2214047"/>
              <a:gd name="connsiteX8-1367" fmla="*/ 1207462 w 1990924"/>
              <a:gd name="connsiteY8-1368" fmla="*/ 1843161 h 2214047"/>
              <a:gd name="connsiteX9-1369" fmla="*/ 1131037 w 1990924"/>
              <a:gd name="connsiteY9-1370" fmla="*/ 2168281 h 2214047"/>
              <a:gd name="connsiteX10-1371" fmla="*/ 860792 w 1990924"/>
              <a:gd name="connsiteY10-1372" fmla="*/ 2177009 h 2214047"/>
              <a:gd name="connsiteX11-1373" fmla="*/ 819282 w 1990924"/>
              <a:gd name="connsiteY11-1374" fmla="*/ 1843161 h 2214047"/>
              <a:gd name="connsiteX12-1375" fmla="*/ 475305 w 1990924"/>
              <a:gd name="connsiteY12-1376" fmla="*/ 1644566 h 2214047"/>
              <a:gd name="connsiteX13-1377" fmla="*/ 155531 w 1990924"/>
              <a:gd name="connsiteY13-1378" fmla="*/ 1740940 h 2214047"/>
              <a:gd name="connsiteX14-1379" fmla="*/ 2950 w 1990924"/>
              <a:gd name="connsiteY14-1380" fmla="*/ 1510953 h 2214047"/>
              <a:gd name="connsiteX15-1381" fmla="*/ 281215 w 1990924"/>
              <a:gd name="connsiteY15-1382" fmla="*/ 1308392 h 2214047"/>
              <a:gd name="connsiteX16-1383" fmla="*/ 281215 w 1990924"/>
              <a:gd name="connsiteY16-1384" fmla="*/ 911202 h 2214047"/>
              <a:gd name="connsiteX17-1385" fmla="*/ 37865 w 1990924"/>
              <a:gd name="connsiteY17-1386" fmla="*/ 682456 h 2214047"/>
              <a:gd name="connsiteX18-1387" fmla="*/ 155531 w 1990924"/>
              <a:gd name="connsiteY18-1388" fmla="*/ 452468 h 2214047"/>
              <a:gd name="connsiteX19-1389" fmla="*/ 475305 w 1990924"/>
              <a:gd name="connsiteY19-1390" fmla="*/ 575028 h 2214047"/>
              <a:gd name="connsiteX20-1391" fmla="*/ 819282 w 1990924"/>
              <a:gd name="connsiteY20-1392" fmla="*/ 376433 h 2214047"/>
              <a:gd name="connsiteX21-1393" fmla="*/ 895707 w 1990924"/>
              <a:gd name="connsiteY21-1394" fmla="*/ 51313 h 2214047"/>
              <a:gd name="connsiteX22-1395" fmla="*/ 1165952 w 1990924"/>
              <a:gd name="connsiteY22-1396" fmla="*/ 33855 h 2214047"/>
              <a:gd name="connsiteX23-1397" fmla="*/ 1207462 w 1990924"/>
              <a:gd name="connsiteY23-1398" fmla="*/ 376433 h 2214047"/>
              <a:gd name="connsiteX24-1399" fmla="*/ 1551439 w 1990924"/>
              <a:gd name="connsiteY24-1400" fmla="*/ 575028 h 2214047"/>
            </a:gdLst>
            <a:ahLst/>
            <a:cxnLst>
              <a:cxn ang="0">
                <a:pos x="connsiteX0-1351" y="connsiteY0-1352"/>
              </a:cxn>
              <a:cxn ang="0">
                <a:pos x="connsiteX1-1353" y="connsiteY1-1354"/>
              </a:cxn>
              <a:cxn ang="0">
                <a:pos x="connsiteX2-1355" y="connsiteY2-1356"/>
              </a:cxn>
              <a:cxn ang="0">
                <a:pos x="connsiteX3-1357" y="connsiteY3-1358"/>
              </a:cxn>
              <a:cxn ang="0">
                <a:pos x="connsiteX4-1359" y="connsiteY4-1360"/>
              </a:cxn>
              <a:cxn ang="0">
                <a:pos x="connsiteX5-1361" y="connsiteY5-1362"/>
              </a:cxn>
              <a:cxn ang="0">
                <a:pos x="connsiteX6-1363" y="connsiteY6-1364"/>
              </a:cxn>
              <a:cxn ang="0">
                <a:pos x="connsiteX7-1365" y="connsiteY7-1366"/>
              </a:cxn>
              <a:cxn ang="0">
                <a:pos x="connsiteX8-1367" y="connsiteY8-1368"/>
              </a:cxn>
              <a:cxn ang="0">
                <a:pos x="connsiteX9-1369" y="connsiteY9-1370"/>
              </a:cxn>
              <a:cxn ang="0">
                <a:pos x="connsiteX10-1371" y="connsiteY10-1372"/>
              </a:cxn>
              <a:cxn ang="0">
                <a:pos x="connsiteX11-1373" y="connsiteY11-1374"/>
              </a:cxn>
              <a:cxn ang="0">
                <a:pos x="connsiteX12-1375" y="connsiteY12-1376"/>
              </a:cxn>
              <a:cxn ang="0">
                <a:pos x="connsiteX13-1377" y="connsiteY13-1378"/>
              </a:cxn>
              <a:cxn ang="0">
                <a:pos x="connsiteX14-1379" y="connsiteY14-1380"/>
              </a:cxn>
              <a:cxn ang="0">
                <a:pos x="connsiteX15-1381" y="connsiteY15-1382"/>
              </a:cxn>
              <a:cxn ang="0">
                <a:pos x="connsiteX16-1383" y="connsiteY16-1384"/>
              </a:cxn>
              <a:cxn ang="0">
                <a:pos x="connsiteX17-1385" y="connsiteY17-1386"/>
              </a:cxn>
              <a:cxn ang="0">
                <a:pos x="connsiteX18-1387" y="connsiteY18-1388"/>
              </a:cxn>
              <a:cxn ang="0">
                <a:pos x="connsiteX19-1389" y="connsiteY19-1390"/>
              </a:cxn>
              <a:cxn ang="0">
                <a:pos x="connsiteX20-1391" y="connsiteY20-1392"/>
              </a:cxn>
              <a:cxn ang="0">
                <a:pos x="connsiteX21-1393" y="connsiteY21-1394"/>
              </a:cxn>
              <a:cxn ang="0">
                <a:pos x="connsiteX22-1395" y="connsiteY22-1396"/>
              </a:cxn>
              <a:cxn ang="0">
                <a:pos x="connsiteX23-1397" y="connsiteY23-1398"/>
              </a:cxn>
              <a:cxn ang="0">
                <a:pos x="connsiteX24-1399" y="connsiteY24-1400"/>
              </a:cxn>
            </a:cxnLst>
            <a:rect l="l" t="t" r="r" b="b"/>
            <a:pathLst>
              <a:path w="1990924" h="2214047">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noFill/>
          <a:ln w="38100">
            <a:solidFill>
              <a:srgbClr val="A77FC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lvl="0" algn="ctr" defTabSz="1333500">
              <a:lnSpc>
                <a:spcPct val="90000"/>
              </a:lnSpc>
              <a:spcBef>
                <a:spcPct val="0"/>
              </a:spcBef>
              <a:spcAft>
                <a:spcPct val="35000"/>
              </a:spcAft>
            </a:pPr>
            <a:endParaRPr lang="zh-CN" altLang="en-US" sz="3000" kern="1200">
              <a:solidFill>
                <a:schemeClr val="bg1"/>
              </a:solidFill>
            </a:endParaRPr>
          </a:p>
        </p:txBody>
      </p:sp>
      <p:sp>
        <p:nvSpPr>
          <p:cNvPr id="69" name="任意多边形 68"/>
          <p:cNvSpPr/>
          <p:nvPr/>
        </p:nvSpPr>
        <p:spPr>
          <a:xfrm rot="20820775">
            <a:off x="8822330" y="2519580"/>
            <a:ext cx="1751212" cy="1915959"/>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 name="connsiteX0-1" fmla="*/ 1517526 w 1954966"/>
              <a:gd name="connsiteY0-2" fmla="*/ 523716 h 2116969"/>
              <a:gd name="connsiteX1-3" fmla="*/ 1837300 w 1954966"/>
              <a:gd name="connsiteY1-4" fmla="*/ 427342 h 2116969"/>
              <a:gd name="connsiteX2-5" fmla="*/ 1954966 w 1954966"/>
              <a:gd name="connsiteY2-6" fmla="*/ 631144 h 2116969"/>
              <a:gd name="connsiteX3-7" fmla="*/ 1711616 w 1954966"/>
              <a:gd name="connsiteY3-8" fmla="*/ 859890 h 2116969"/>
              <a:gd name="connsiteX4-9" fmla="*/ 1711616 w 1954966"/>
              <a:gd name="connsiteY4-10" fmla="*/ 1257080 h 2116969"/>
              <a:gd name="connsiteX5-11" fmla="*/ 1954966 w 1954966"/>
              <a:gd name="connsiteY5-12" fmla="*/ 1485826 h 2116969"/>
              <a:gd name="connsiteX6-13" fmla="*/ 1837300 w 1954966"/>
              <a:gd name="connsiteY6-14" fmla="*/ 1689628 h 2116969"/>
              <a:gd name="connsiteX7-15" fmla="*/ 1517526 w 1954966"/>
              <a:gd name="connsiteY7-16" fmla="*/ 1593254 h 2116969"/>
              <a:gd name="connsiteX8-17" fmla="*/ 1173549 w 1954966"/>
              <a:gd name="connsiteY8-18" fmla="*/ 1791849 h 2116969"/>
              <a:gd name="connsiteX9-19" fmla="*/ 1097124 w 1954966"/>
              <a:gd name="connsiteY9-20" fmla="*/ 2116969 h 2116969"/>
              <a:gd name="connsiteX10-21" fmla="*/ 861794 w 1954966"/>
              <a:gd name="connsiteY10-22" fmla="*/ 2116969 h 2116969"/>
              <a:gd name="connsiteX11-23" fmla="*/ 785369 w 1954966"/>
              <a:gd name="connsiteY11-24" fmla="*/ 1791849 h 2116969"/>
              <a:gd name="connsiteX12-25" fmla="*/ 441392 w 1954966"/>
              <a:gd name="connsiteY12-26" fmla="*/ 1593254 h 2116969"/>
              <a:gd name="connsiteX13-27" fmla="*/ 121618 w 1954966"/>
              <a:gd name="connsiteY13-28" fmla="*/ 1689628 h 2116969"/>
              <a:gd name="connsiteX14-29" fmla="*/ 3952 w 1954966"/>
              <a:gd name="connsiteY14-30" fmla="*/ 1485826 h 2116969"/>
              <a:gd name="connsiteX15-31" fmla="*/ 247302 w 1954966"/>
              <a:gd name="connsiteY15-32" fmla="*/ 1257080 h 2116969"/>
              <a:gd name="connsiteX16-33" fmla="*/ 247302 w 1954966"/>
              <a:gd name="connsiteY16-34" fmla="*/ 859890 h 2116969"/>
              <a:gd name="connsiteX17-35" fmla="*/ 3952 w 1954966"/>
              <a:gd name="connsiteY17-36" fmla="*/ 631144 h 2116969"/>
              <a:gd name="connsiteX18-37" fmla="*/ 121618 w 1954966"/>
              <a:gd name="connsiteY18-38" fmla="*/ 427342 h 2116969"/>
              <a:gd name="connsiteX19-39" fmla="*/ 441392 w 1954966"/>
              <a:gd name="connsiteY19-40" fmla="*/ 523716 h 2116969"/>
              <a:gd name="connsiteX20-41" fmla="*/ 785369 w 1954966"/>
              <a:gd name="connsiteY20-42" fmla="*/ 325121 h 2116969"/>
              <a:gd name="connsiteX21-43" fmla="*/ 861794 w 1954966"/>
              <a:gd name="connsiteY21-44" fmla="*/ 1 h 2116969"/>
              <a:gd name="connsiteX22-45" fmla="*/ 1097124 w 1954966"/>
              <a:gd name="connsiteY22-46" fmla="*/ 1 h 2116969"/>
              <a:gd name="connsiteX23-47" fmla="*/ 1173549 w 1954966"/>
              <a:gd name="connsiteY23-48" fmla="*/ 325121 h 2116969"/>
              <a:gd name="connsiteX24-49" fmla="*/ 1517526 w 1954966"/>
              <a:gd name="connsiteY24-50" fmla="*/ 523716 h 2116969"/>
              <a:gd name="connsiteX0-51" fmla="*/ 1539857 w 1977297"/>
              <a:gd name="connsiteY0-52" fmla="*/ 523714 h 2116967"/>
              <a:gd name="connsiteX1-53" fmla="*/ 1859631 w 1977297"/>
              <a:gd name="connsiteY1-54" fmla="*/ 427340 h 2116967"/>
              <a:gd name="connsiteX2-55" fmla="*/ 1977297 w 1977297"/>
              <a:gd name="connsiteY2-56" fmla="*/ 631142 h 2116967"/>
              <a:gd name="connsiteX3-57" fmla="*/ 1733947 w 1977297"/>
              <a:gd name="connsiteY3-58" fmla="*/ 859888 h 2116967"/>
              <a:gd name="connsiteX4-59" fmla="*/ 1733947 w 1977297"/>
              <a:gd name="connsiteY4-60" fmla="*/ 1257078 h 2116967"/>
              <a:gd name="connsiteX5-61" fmla="*/ 1977297 w 1977297"/>
              <a:gd name="connsiteY5-62" fmla="*/ 1485824 h 2116967"/>
              <a:gd name="connsiteX6-63" fmla="*/ 1859631 w 1977297"/>
              <a:gd name="connsiteY6-64" fmla="*/ 1689626 h 2116967"/>
              <a:gd name="connsiteX7-65" fmla="*/ 1539857 w 1977297"/>
              <a:gd name="connsiteY7-66" fmla="*/ 1593252 h 2116967"/>
              <a:gd name="connsiteX8-67" fmla="*/ 1195880 w 1977297"/>
              <a:gd name="connsiteY8-68" fmla="*/ 1791847 h 2116967"/>
              <a:gd name="connsiteX9-69" fmla="*/ 1119455 w 1977297"/>
              <a:gd name="connsiteY9-70" fmla="*/ 2116967 h 2116967"/>
              <a:gd name="connsiteX10-71" fmla="*/ 884125 w 1977297"/>
              <a:gd name="connsiteY10-72" fmla="*/ 2116967 h 2116967"/>
              <a:gd name="connsiteX11-73" fmla="*/ 807700 w 1977297"/>
              <a:gd name="connsiteY11-74" fmla="*/ 1791847 h 2116967"/>
              <a:gd name="connsiteX12-75" fmla="*/ 463723 w 1977297"/>
              <a:gd name="connsiteY12-76" fmla="*/ 1593252 h 2116967"/>
              <a:gd name="connsiteX13-77" fmla="*/ 143949 w 1977297"/>
              <a:gd name="connsiteY13-78" fmla="*/ 1689626 h 2116967"/>
              <a:gd name="connsiteX14-79" fmla="*/ 26283 w 1977297"/>
              <a:gd name="connsiteY14-80" fmla="*/ 1485824 h 2116967"/>
              <a:gd name="connsiteX15-81" fmla="*/ 269633 w 1977297"/>
              <a:gd name="connsiteY15-82" fmla="*/ 1257078 h 2116967"/>
              <a:gd name="connsiteX16-83" fmla="*/ 269633 w 1977297"/>
              <a:gd name="connsiteY16-84" fmla="*/ 859888 h 2116967"/>
              <a:gd name="connsiteX17-85" fmla="*/ 26283 w 1977297"/>
              <a:gd name="connsiteY17-86" fmla="*/ 631142 h 2116967"/>
              <a:gd name="connsiteX18-87" fmla="*/ 143949 w 1977297"/>
              <a:gd name="connsiteY18-88" fmla="*/ 427340 h 2116967"/>
              <a:gd name="connsiteX19-89" fmla="*/ 463723 w 1977297"/>
              <a:gd name="connsiteY19-90" fmla="*/ 523714 h 2116967"/>
              <a:gd name="connsiteX20-91" fmla="*/ 807700 w 1977297"/>
              <a:gd name="connsiteY20-92" fmla="*/ 325119 h 2116967"/>
              <a:gd name="connsiteX21-93" fmla="*/ 884125 w 1977297"/>
              <a:gd name="connsiteY21-94" fmla="*/ -1 h 2116967"/>
              <a:gd name="connsiteX22-95" fmla="*/ 1119455 w 1977297"/>
              <a:gd name="connsiteY22-96" fmla="*/ -1 h 2116967"/>
              <a:gd name="connsiteX23-97" fmla="*/ 1195880 w 1977297"/>
              <a:gd name="connsiteY23-98" fmla="*/ 325119 h 2116967"/>
              <a:gd name="connsiteX24-99" fmla="*/ 1539857 w 1977297"/>
              <a:gd name="connsiteY24-100" fmla="*/ 523714 h 2116967"/>
              <a:gd name="connsiteX0-101" fmla="*/ 1539859 w 1977299"/>
              <a:gd name="connsiteY0-102" fmla="*/ 523716 h 2116969"/>
              <a:gd name="connsiteX1-103" fmla="*/ 1859633 w 1977299"/>
              <a:gd name="connsiteY1-104" fmla="*/ 427342 h 2116969"/>
              <a:gd name="connsiteX2-105" fmla="*/ 1977299 w 1977299"/>
              <a:gd name="connsiteY2-106" fmla="*/ 631144 h 2116969"/>
              <a:gd name="connsiteX3-107" fmla="*/ 1733949 w 1977299"/>
              <a:gd name="connsiteY3-108" fmla="*/ 859890 h 2116969"/>
              <a:gd name="connsiteX4-109" fmla="*/ 1733949 w 1977299"/>
              <a:gd name="connsiteY4-110" fmla="*/ 1257080 h 2116969"/>
              <a:gd name="connsiteX5-111" fmla="*/ 1977299 w 1977299"/>
              <a:gd name="connsiteY5-112" fmla="*/ 1485826 h 2116969"/>
              <a:gd name="connsiteX6-113" fmla="*/ 1859633 w 1977299"/>
              <a:gd name="connsiteY6-114" fmla="*/ 1689628 h 2116969"/>
              <a:gd name="connsiteX7-115" fmla="*/ 1539859 w 1977299"/>
              <a:gd name="connsiteY7-116" fmla="*/ 1593254 h 2116969"/>
              <a:gd name="connsiteX8-117" fmla="*/ 1195882 w 1977299"/>
              <a:gd name="connsiteY8-118" fmla="*/ 1791849 h 2116969"/>
              <a:gd name="connsiteX9-119" fmla="*/ 1119457 w 1977299"/>
              <a:gd name="connsiteY9-120" fmla="*/ 2116969 h 2116969"/>
              <a:gd name="connsiteX10-121" fmla="*/ 884127 w 1977299"/>
              <a:gd name="connsiteY10-122" fmla="*/ 2116969 h 2116969"/>
              <a:gd name="connsiteX11-123" fmla="*/ 807702 w 1977299"/>
              <a:gd name="connsiteY11-124" fmla="*/ 1791849 h 2116969"/>
              <a:gd name="connsiteX12-125" fmla="*/ 463725 w 1977299"/>
              <a:gd name="connsiteY12-126" fmla="*/ 1593254 h 2116969"/>
              <a:gd name="connsiteX13-127" fmla="*/ 143951 w 1977299"/>
              <a:gd name="connsiteY13-128" fmla="*/ 1689628 h 2116969"/>
              <a:gd name="connsiteX14-129" fmla="*/ 26285 w 1977299"/>
              <a:gd name="connsiteY14-130" fmla="*/ 1485826 h 2116969"/>
              <a:gd name="connsiteX15-131" fmla="*/ 269635 w 1977299"/>
              <a:gd name="connsiteY15-132" fmla="*/ 1257080 h 2116969"/>
              <a:gd name="connsiteX16-133" fmla="*/ 269635 w 1977299"/>
              <a:gd name="connsiteY16-134" fmla="*/ 859890 h 2116969"/>
              <a:gd name="connsiteX17-135" fmla="*/ 26285 w 1977299"/>
              <a:gd name="connsiteY17-136" fmla="*/ 631144 h 2116969"/>
              <a:gd name="connsiteX18-137" fmla="*/ 143951 w 1977299"/>
              <a:gd name="connsiteY18-138" fmla="*/ 427342 h 2116969"/>
              <a:gd name="connsiteX19-139" fmla="*/ 463725 w 1977299"/>
              <a:gd name="connsiteY19-140" fmla="*/ 523716 h 2116969"/>
              <a:gd name="connsiteX20-141" fmla="*/ 807702 w 1977299"/>
              <a:gd name="connsiteY20-142" fmla="*/ 325121 h 2116969"/>
              <a:gd name="connsiteX21-143" fmla="*/ 884127 w 1977299"/>
              <a:gd name="connsiteY21-144" fmla="*/ 1 h 2116969"/>
              <a:gd name="connsiteX22-145" fmla="*/ 1119457 w 1977299"/>
              <a:gd name="connsiteY22-146" fmla="*/ 1 h 2116969"/>
              <a:gd name="connsiteX23-147" fmla="*/ 1195882 w 1977299"/>
              <a:gd name="connsiteY23-148" fmla="*/ 325121 h 2116969"/>
              <a:gd name="connsiteX24-149" fmla="*/ 1539859 w 1977299"/>
              <a:gd name="connsiteY24-150" fmla="*/ 523716 h 2116969"/>
              <a:gd name="connsiteX0-151" fmla="*/ 1539859 w 1977299"/>
              <a:gd name="connsiteY0-152" fmla="*/ 523714 h 2116967"/>
              <a:gd name="connsiteX1-153" fmla="*/ 1859633 w 1977299"/>
              <a:gd name="connsiteY1-154" fmla="*/ 427340 h 2116967"/>
              <a:gd name="connsiteX2-155" fmla="*/ 1977299 w 1977299"/>
              <a:gd name="connsiteY2-156" fmla="*/ 631142 h 2116967"/>
              <a:gd name="connsiteX3-157" fmla="*/ 1733949 w 1977299"/>
              <a:gd name="connsiteY3-158" fmla="*/ 859888 h 2116967"/>
              <a:gd name="connsiteX4-159" fmla="*/ 1733949 w 1977299"/>
              <a:gd name="connsiteY4-160" fmla="*/ 1257078 h 2116967"/>
              <a:gd name="connsiteX5-161" fmla="*/ 1977299 w 1977299"/>
              <a:gd name="connsiteY5-162" fmla="*/ 1485824 h 2116967"/>
              <a:gd name="connsiteX6-163" fmla="*/ 1859633 w 1977299"/>
              <a:gd name="connsiteY6-164" fmla="*/ 1689626 h 2116967"/>
              <a:gd name="connsiteX7-165" fmla="*/ 1539859 w 1977299"/>
              <a:gd name="connsiteY7-166" fmla="*/ 1593252 h 2116967"/>
              <a:gd name="connsiteX8-167" fmla="*/ 1195882 w 1977299"/>
              <a:gd name="connsiteY8-168" fmla="*/ 1791847 h 2116967"/>
              <a:gd name="connsiteX9-169" fmla="*/ 1119457 w 1977299"/>
              <a:gd name="connsiteY9-170" fmla="*/ 2116967 h 2116967"/>
              <a:gd name="connsiteX10-171" fmla="*/ 884127 w 1977299"/>
              <a:gd name="connsiteY10-172" fmla="*/ 2116967 h 2116967"/>
              <a:gd name="connsiteX11-173" fmla="*/ 807702 w 1977299"/>
              <a:gd name="connsiteY11-174" fmla="*/ 1791847 h 2116967"/>
              <a:gd name="connsiteX12-175" fmla="*/ 463725 w 1977299"/>
              <a:gd name="connsiteY12-176" fmla="*/ 1593252 h 2116967"/>
              <a:gd name="connsiteX13-177" fmla="*/ 143951 w 1977299"/>
              <a:gd name="connsiteY13-178" fmla="*/ 1689626 h 2116967"/>
              <a:gd name="connsiteX14-179" fmla="*/ 26285 w 1977299"/>
              <a:gd name="connsiteY14-180" fmla="*/ 1485824 h 2116967"/>
              <a:gd name="connsiteX15-181" fmla="*/ 269635 w 1977299"/>
              <a:gd name="connsiteY15-182" fmla="*/ 1257078 h 2116967"/>
              <a:gd name="connsiteX16-183" fmla="*/ 269635 w 1977299"/>
              <a:gd name="connsiteY16-184" fmla="*/ 859888 h 2116967"/>
              <a:gd name="connsiteX17-185" fmla="*/ 26285 w 1977299"/>
              <a:gd name="connsiteY17-186" fmla="*/ 631142 h 2116967"/>
              <a:gd name="connsiteX18-187" fmla="*/ 143951 w 1977299"/>
              <a:gd name="connsiteY18-188" fmla="*/ 427340 h 2116967"/>
              <a:gd name="connsiteX19-189" fmla="*/ 463725 w 1977299"/>
              <a:gd name="connsiteY19-190" fmla="*/ 523714 h 2116967"/>
              <a:gd name="connsiteX20-191" fmla="*/ 807702 w 1977299"/>
              <a:gd name="connsiteY20-192" fmla="*/ 325119 h 2116967"/>
              <a:gd name="connsiteX21-193" fmla="*/ 884127 w 1977299"/>
              <a:gd name="connsiteY21-194" fmla="*/ -1 h 2116967"/>
              <a:gd name="connsiteX22-195" fmla="*/ 1119457 w 1977299"/>
              <a:gd name="connsiteY22-196" fmla="*/ -1 h 2116967"/>
              <a:gd name="connsiteX23-197" fmla="*/ 1195882 w 1977299"/>
              <a:gd name="connsiteY23-198" fmla="*/ 325119 h 2116967"/>
              <a:gd name="connsiteX24-199" fmla="*/ 1539859 w 1977299"/>
              <a:gd name="connsiteY24-200" fmla="*/ 523714 h 2116967"/>
              <a:gd name="connsiteX0-201" fmla="*/ 1539859 w 1977299"/>
              <a:gd name="connsiteY0-202" fmla="*/ 523716 h 2157608"/>
              <a:gd name="connsiteX1-203" fmla="*/ 1859633 w 1977299"/>
              <a:gd name="connsiteY1-204" fmla="*/ 427342 h 2157608"/>
              <a:gd name="connsiteX2-205" fmla="*/ 1977299 w 1977299"/>
              <a:gd name="connsiteY2-206" fmla="*/ 631144 h 2157608"/>
              <a:gd name="connsiteX3-207" fmla="*/ 1733949 w 1977299"/>
              <a:gd name="connsiteY3-208" fmla="*/ 859890 h 2157608"/>
              <a:gd name="connsiteX4-209" fmla="*/ 1733949 w 1977299"/>
              <a:gd name="connsiteY4-210" fmla="*/ 1257080 h 2157608"/>
              <a:gd name="connsiteX5-211" fmla="*/ 1977299 w 1977299"/>
              <a:gd name="connsiteY5-212" fmla="*/ 1485826 h 2157608"/>
              <a:gd name="connsiteX6-213" fmla="*/ 1859633 w 1977299"/>
              <a:gd name="connsiteY6-214" fmla="*/ 1689628 h 2157608"/>
              <a:gd name="connsiteX7-215" fmla="*/ 1539859 w 1977299"/>
              <a:gd name="connsiteY7-216" fmla="*/ 1593254 h 2157608"/>
              <a:gd name="connsiteX8-217" fmla="*/ 1195882 w 1977299"/>
              <a:gd name="connsiteY8-218" fmla="*/ 1791849 h 2157608"/>
              <a:gd name="connsiteX9-219" fmla="*/ 1119457 w 1977299"/>
              <a:gd name="connsiteY9-220" fmla="*/ 2116969 h 2157608"/>
              <a:gd name="connsiteX10-221" fmla="*/ 884127 w 1977299"/>
              <a:gd name="connsiteY10-222" fmla="*/ 2116969 h 2157608"/>
              <a:gd name="connsiteX11-223" fmla="*/ 807702 w 1977299"/>
              <a:gd name="connsiteY11-224" fmla="*/ 1791849 h 2157608"/>
              <a:gd name="connsiteX12-225" fmla="*/ 463725 w 1977299"/>
              <a:gd name="connsiteY12-226" fmla="*/ 1593254 h 2157608"/>
              <a:gd name="connsiteX13-227" fmla="*/ 143951 w 1977299"/>
              <a:gd name="connsiteY13-228" fmla="*/ 1689628 h 2157608"/>
              <a:gd name="connsiteX14-229" fmla="*/ 26285 w 1977299"/>
              <a:gd name="connsiteY14-230" fmla="*/ 1485826 h 2157608"/>
              <a:gd name="connsiteX15-231" fmla="*/ 269635 w 1977299"/>
              <a:gd name="connsiteY15-232" fmla="*/ 1257080 h 2157608"/>
              <a:gd name="connsiteX16-233" fmla="*/ 269635 w 1977299"/>
              <a:gd name="connsiteY16-234" fmla="*/ 859890 h 2157608"/>
              <a:gd name="connsiteX17-235" fmla="*/ 26285 w 1977299"/>
              <a:gd name="connsiteY17-236" fmla="*/ 631144 h 2157608"/>
              <a:gd name="connsiteX18-237" fmla="*/ 143951 w 1977299"/>
              <a:gd name="connsiteY18-238" fmla="*/ 427342 h 2157608"/>
              <a:gd name="connsiteX19-239" fmla="*/ 463725 w 1977299"/>
              <a:gd name="connsiteY19-240" fmla="*/ 523716 h 2157608"/>
              <a:gd name="connsiteX20-241" fmla="*/ 807702 w 1977299"/>
              <a:gd name="connsiteY20-242" fmla="*/ 325121 h 2157608"/>
              <a:gd name="connsiteX21-243" fmla="*/ 884127 w 1977299"/>
              <a:gd name="connsiteY21-244" fmla="*/ 1 h 2157608"/>
              <a:gd name="connsiteX22-245" fmla="*/ 1119457 w 1977299"/>
              <a:gd name="connsiteY22-246" fmla="*/ 1 h 2157608"/>
              <a:gd name="connsiteX23-247" fmla="*/ 1195882 w 1977299"/>
              <a:gd name="connsiteY23-248" fmla="*/ 325121 h 2157608"/>
              <a:gd name="connsiteX24-249" fmla="*/ 1539859 w 1977299"/>
              <a:gd name="connsiteY24-250" fmla="*/ 523716 h 2157608"/>
              <a:gd name="connsiteX0-251" fmla="*/ 1539859 w 1977299"/>
              <a:gd name="connsiteY0-252" fmla="*/ 523714 h 2179536"/>
              <a:gd name="connsiteX1-253" fmla="*/ 1859633 w 1977299"/>
              <a:gd name="connsiteY1-254" fmla="*/ 427340 h 2179536"/>
              <a:gd name="connsiteX2-255" fmla="*/ 1977299 w 1977299"/>
              <a:gd name="connsiteY2-256" fmla="*/ 631142 h 2179536"/>
              <a:gd name="connsiteX3-257" fmla="*/ 1733949 w 1977299"/>
              <a:gd name="connsiteY3-258" fmla="*/ 859888 h 2179536"/>
              <a:gd name="connsiteX4-259" fmla="*/ 1733949 w 1977299"/>
              <a:gd name="connsiteY4-260" fmla="*/ 1257078 h 2179536"/>
              <a:gd name="connsiteX5-261" fmla="*/ 1977299 w 1977299"/>
              <a:gd name="connsiteY5-262" fmla="*/ 1485824 h 2179536"/>
              <a:gd name="connsiteX6-263" fmla="*/ 1859633 w 1977299"/>
              <a:gd name="connsiteY6-264" fmla="*/ 1689626 h 2179536"/>
              <a:gd name="connsiteX7-265" fmla="*/ 1539859 w 1977299"/>
              <a:gd name="connsiteY7-266" fmla="*/ 1593252 h 2179536"/>
              <a:gd name="connsiteX8-267" fmla="*/ 1195882 w 1977299"/>
              <a:gd name="connsiteY8-268" fmla="*/ 1791847 h 2179536"/>
              <a:gd name="connsiteX9-269" fmla="*/ 1119457 w 1977299"/>
              <a:gd name="connsiteY9-270" fmla="*/ 2116967 h 2179536"/>
              <a:gd name="connsiteX10-271" fmla="*/ 884127 w 1977299"/>
              <a:gd name="connsiteY10-272" fmla="*/ 2116967 h 2179536"/>
              <a:gd name="connsiteX11-273" fmla="*/ 807702 w 1977299"/>
              <a:gd name="connsiteY11-274" fmla="*/ 1791847 h 2179536"/>
              <a:gd name="connsiteX12-275" fmla="*/ 463725 w 1977299"/>
              <a:gd name="connsiteY12-276" fmla="*/ 1593252 h 2179536"/>
              <a:gd name="connsiteX13-277" fmla="*/ 143951 w 1977299"/>
              <a:gd name="connsiteY13-278" fmla="*/ 1689626 h 2179536"/>
              <a:gd name="connsiteX14-279" fmla="*/ 26285 w 1977299"/>
              <a:gd name="connsiteY14-280" fmla="*/ 1485824 h 2179536"/>
              <a:gd name="connsiteX15-281" fmla="*/ 269635 w 1977299"/>
              <a:gd name="connsiteY15-282" fmla="*/ 1257078 h 2179536"/>
              <a:gd name="connsiteX16-283" fmla="*/ 269635 w 1977299"/>
              <a:gd name="connsiteY16-284" fmla="*/ 859888 h 2179536"/>
              <a:gd name="connsiteX17-285" fmla="*/ 26285 w 1977299"/>
              <a:gd name="connsiteY17-286" fmla="*/ 631142 h 2179536"/>
              <a:gd name="connsiteX18-287" fmla="*/ 143951 w 1977299"/>
              <a:gd name="connsiteY18-288" fmla="*/ 427340 h 2179536"/>
              <a:gd name="connsiteX19-289" fmla="*/ 463725 w 1977299"/>
              <a:gd name="connsiteY19-290" fmla="*/ 523714 h 2179536"/>
              <a:gd name="connsiteX20-291" fmla="*/ 807702 w 1977299"/>
              <a:gd name="connsiteY20-292" fmla="*/ 325119 h 2179536"/>
              <a:gd name="connsiteX21-293" fmla="*/ 884127 w 1977299"/>
              <a:gd name="connsiteY21-294" fmla="*/ -1 h 2179536"/>
              <a:gd name="connsiteX22-295" fmla="*/ 1119457 w 1977299"/>
              <a:gd name="connsiteY22-296" fmla="*/ -1 h 2179536"/>
              <a:gd name="connsiteX23-297" fmla="*/ 1195882 w 1977299"/>
              <a:gd name="connsiteY23-298" fmla="*/ 325119 h 2179536"/>
              <a:gd name="connsiteX24-299" fmla="*/ 1539859 w 1977299"/>
              <a:gd name="connsiteY24-300" fmla="*/ 523714 h 2179536"/>
              <a:gd name="connsiteX0-301" fmla="*/ 1539859 w 1981249"/>
              <a:gd name="connsiteY0-302" fmla="*/ 523716 h 2179538"/>
              <a:gd name="connsiteX1-303" fmla="*/ 1859633 w 1981249"/>
              <a:gd name="connsiteY1-304" fmla="*/ 427342 h 2179538"/>
              <a:gd name="connsiteX2-305" fmla="*/ 1977299 w 1981249"/>
              <a:gd name="connsiteY2-306" fmla="*/ 631144 h 2179538"/>
              <a:gd name="connsiteX3-307" fmla="*/ 1733949 w 1981249"/>
              <a:gd name="connsiteY3-308" fmla="*/ 859890 h 2179538"/>
              <a:gd name="connsiteX4-309" fmla="*/ 1733949 w 1981249"/>
              <a:gd name="connsiteY4-310" fmla="*/ 1257080 h 2179538"/>
              <a:gd name="connsiteX5-311" fmla="*/ 1977299 w 1981249"/>
              <a:gd name="connsiteY5-312" fmla="*/ 1485826 h 2179538"/>
              <a:gd name="connsiteX6-313" fmla="*/ 1859633 w 1981249"/>
              <a:gd name="connsiteY6-314" fmla="*/ 1689628 h 2179538"/>
              <a:gd name="connsiteX7-315" fmla="*/ 1539859 w 1981249"/>
              <a:gd name="connsiteY7-316" fmla="*/ 1593254 h 2179538"/>
              <a:gd name="connsiteX8-317" fmla="*/ 1195882 w 1981249"/>
              <a:gd name="connsiteY8-318" fmla="*/ 1791849 h 2179538"/>
              <a:gd name="connsiteX9-319" fmla="*/ 1119457 w 1981249"/>
              <a:gd name="connsiteY9-320" fmla="*/ 2116969 h 2179538"/>
              <a:gd name="connsiteX10-321" fmla="*/ 884127 w 1981249"/>
              <a:gd name="connsiteY10-322" fmla="*/ 2116969 h 2179538"/>
              <a:gd name="connsiteX11-323" fmla="*/ 807702 w 1981249"/>
              <a:gd name="connsiteY11-324" fmla="*/ 1791849 h 2179538"/>
              <a:gd name="connsiteX12-325" fmla="*/ 463725 w 1981249"/>
              <a:gd name="connsiteY12-326" fmla="*/ 1593254 h 2179538"/>
              <a:gd name="connsiteX13-327" fmla="*/ 143951 w 1981249"/>
              <a:gd name="connsiteY13-328" fmla="*/ 1689628 h 2179538"/>
              <a:gd name="connsiteX14-329" fmla="*/ 26285 w 1981249"/>
              <a:gd name="connsiteY14-330" fmla="*/ 1485826 h 2179538"/>
              <a:gd name="connsiteX15-331" fmla="*/ 269635 w 1981249"/>
              <a:gd name="connsiteY15-332" fmla="*/ 1257080 h 2179538"/>
              <a:gd name="connsiteX16-333" fmla="*/ 269635 w 1981249"/>
              <a:gd name="connsiteY16-334" fmla="*/ 859890 h 2179538"/>
              <a:gd name="connsiteX17-335" fmla="*/ 26285 w 1981249"/>
              <a:gd name="connsiteY17-336" fmla="*/ 631144 h 2179538"/>
              <a:gd name="connsiteX18-337" fmla="*/ 143951 w 1981249"/>
              <a:gd name="connsiteY18-338" fmla="*/ 427342 h 2179538"/>
              <a:gd name="connsiteX19-339" fmla="*/ 463725 w 1981249"/>
              <a:gd name="connsiteY19-340" fmla="*/ 523716 h 2179538"/>
              <a:gd name="connsiteX20-341" fmla="*/ 807702 w 1981249"/>
              <a:gd name="connsiteY20-342" fmla="*/ 325121 h 2179538"/>
              <a:gd name="connsiteX21-343" fmla="*/ 884127 w 1981249"/>
              <a:gd name="connsiteY21-344" fmla="*/ 1 h 2179538"/>
              <a:gd name="connsiteX22-345" fmla="*/ 1119457 w 1981249"/>
              <a:gd name="connsiteY22-346" fmla="*/ 1 h 2179538"/>
              <a:gd name="connsiteX23-347" fmla="*/ 1195882 w 1981249"/>
              <a:gd name="connsiteY23-348" fmla="*/ 325121 h 2179538"/>
              <a:gd name="connsiteX24-349" fmla="*/ 1539859 w 1981249"/>
              <a:gd name="connsiteY24-350" fmla="*/ 523716 h 2179538"/>
              <a:gd name="connsiteX0-351" fmla="*/ 1539859 w 2003583"/>
              <a:gd name="connsiteY0-352" fmla="*/ 523714 h 2179536"/>
              <a:gd name="connsiteX1-353" fmla="*/ 1859633 w 2003583"/>
              <a:gd name="connsiteY1-354" fmla="*/ 427340 h 2179536"/>
              <a:gd name="connsiteX2-355" fmla="*/ 1977299 w 2003583"/>
              <a:gd name="connsiteY2-356" fmla="*/ 631142 h 2179536"/>
              <a:gd name="connsiteX3-357" fmla="*/ 1733949 w 2003583"/>
              <a:gd name="connsiteY3-358" fmla="*/ 859888 h 2179536"/>
              <a:gd name="connsiteX4-359" fmla="*/ 1733949 w 2003583"/>
              <a:gd name="connsiteY4-360" fmla="*/ 1257078 h 2179536"/>
              <a:gd name="connsiteX5-361" fmla="*/ 1977299 w 2003583"/>
              <a:gd name="connsiteY5-362" fmla="*/ 1485824 h 2179536"/>
              <a:gd name="connsiteX6-363" fmla="*/ 1859633 w 2003583"/>
              <a:gd name="connsiteY6-364" fmla="*/ 1689626 h 2179536"/>
              <a:gd name="connsiteX7-365" fmla="*/ 1539859 w 2003583"/>
              <a:gd name="connsiteY7-366" fmla="*/ 1593252 h 2179536"/>
              <a:gd name="connsiteX8-367" fmla="*/ 1195882 w 2003583"/>
              <a:gd name="connsiteY8-368" fmla="*/ 1791847 h 2179536"/>
              <a:gd name="connsiteX9-369" fmla="*/ 1119457 w 2003583"/>
              <a:gd name="connsiteY9-370" fmla="*/ 2116967 h 2179536"/>
              <a:gd name="connsiteX10-371" fmla="*/ 884127 w 2003583"/>
              <a:gd name="connsiteY10-372" fmla="*/ 2116967 h 2179536"/>
              <a:gd name="connsiteX11-373" fmla="*/ 807702 w 2003583"/>
              <a:gd name="connsiteY11-374" fmla="*/ 1791847 h 2179536"/>
              <a:gd name="connsiteX12-375" fmla="*/ 463725 w 2003583"/>
              <a:gd name="connsiteY12-376" fmla="*/ 1593252 h 2179536"/>
              <a:gd name="connsiteX13-377" fmla="*/ 143951 w 2003583"/>
              <a:gd name="connsiteY13-378" fmla="*/ 1689626 h 2179536"/>
              <a:gd name="connsiteX14-379" fmla="*/ 26285 w 2003583"/>
              <a:gd name="connsiteY14-380" fmla="*/ 1485824 h 2179536"/>
              <a:gd name="connsiteX15-381" fmla="*/ 269635 w 2003583"/>
              <a:gd name="connsiteY15-382" fmla="*/ 1257078 h 2179536"/>
              <a:gd name="connsiteX16-383" fmla="*/ 269635 w 2003583"/>
              <a:gd name="connsiteY16-384" fmla="*/ 859888 h 2179536"/>
              <a:gd name="connsiteX17-385" fmla="*/ 26285 w 2003583"/>
              <a:gd name="connsiteY17-386" fmla="*/ 631142 h 2179536"/>
              <a:gd name="connsiteX18-387" fmla="*/ 143951 w 2003583"/>
              <a:gd name="connsiteY18-388" fmla="*/ 427340 h 2179536"/>
              <a:gd name="connsiteX19-389" fmla="*/ 463725 w 2003583"/>
              <a:gd name="connsiteY19-390" fmla="*/ 523714 h 2179536"/>
              <a:gd name="connsiteX20-391" fmla="*/ 807702 w 2003583"/>
              <a:gd name="connsiteY20-392" fmla="*/ 325119 h 2179536"/>
              <a:gd name="connsiteX21-393" fmla="*/ 884127 w 2003583"/>
              <a:gd name="connsiteY21-394" fmla="*/ -1 h 2179536"/>
              <a:gd name="connsiteX22-395" fmla="*/ 1119457 w 2003583"/>
              <a:gd name="connsiteY22-396" fmla="*/ -1 h 2179536"/>
              <a:gd name="connsiteX23-397" fmla="*/ 1195882 w 2003583"/>
              <a:gd name="connsiteY23-398" fmla="*/ 325119 h 2179536"/>
              <a:gd name="connsiteX24-399" fmla="*/ 1539859 w 2003583"/>
              <a:gd name="connsiteY24-400" fmla="*/ 523714 h 2179536"/>
              <a:gd name="connsiteX0-401" fmla="*/ 1539859 w 2003583"/>
              <a:gd name="connsiteY0-402" fmla="*/ 523716 h 2179538"/>
              <a:gd name="connsiteX1-403" fmla="*/ 1859633 w 2003583"/>
              <a:gd name="connsiteY1-404" fmla="*/ 427342 h 2179538"/>
              <a:gd name="connsiteX2-405" fmla="*/ 1977299 w 2003583"/>
              <a:gd name="connsiteY2-406" fmla="*/ 631144 h 2179538"/>
              <a:gd name="connsiteX3-407" fmla="*/ 1733949 w 2003583"/>
              <a:gd name="connsiteY3-408" fmla="*/ 859890 h 2179538"/>
              <a:gd name="connsiteX4-409" fmla="*/ 1733949 w 2003583"/>
              <a:gd name="connsiteY4-410" fmla="*/ 1257080 h 2179538"/>
              <a:gd name="connsiteX5-411" fmla="*/ 1977299 w 2003583"/>
              <a:gd name="connsiteY5-412" fmla="*/ 1485826 h 2179538"/>
              <a:gd name="connsiteX6-413" fmla="*/ 1859633 w 2003583"/>
              <a:gd name="connsiteY6-414" fmla="*/ 1689628 h 2179538"/>
              <a:gd name="connsiteX7-415" fmla="*/ 1539859 w 2003583"/>
              <a:gd name="connsiteY7-416" fmla="*/ 1593254 h 2179538"/>
              <a:gd name="connsiteX8-417" fmla="*/ 1195882 w 2003583"/>
              <a:gd name="connsiteY8-418" fmla="*/ 1791849 h 2179538"/>
              <a:gd name="connsiteX9-419" fmla="*/ 1119457 w 2003583"/>
              <a:gd name="connsiteY9-420" fmla="*/ 2116969 h 2179538"/>
              <a:gd name="connsiteX10-421" fmla="*/ 884127 w 2003583"/>
              <a:gd name="connsiteY10-422" fmla="*/ 2116969 h 2179538"/>
              <a:gd name="connsiteX11-423" fmla="*/ 807702 w 2003583"/>
              <a:gd name="connsiteY11-424" fmla="*/ 1791849 h 2179538"/>
              <a:gd name="connsiteX12-425" fmla="*/ 463725 w 2003583"/>
              <a:gd name="connsiteY12-426" fmla="*/ 1593254 h 2179538"/>
              <a:gd name="connsiteX13-427" fmla="*/ 143951 w 2003583"/>
              <a:gd name="connsiteY13-428" fmla="*/ 1689628 h 2179538"/>
              <a:gd name="connsiteX14-429" fmla="*/ 26285 w 2003583"/>
              <a:gd name="connsiteY14-430" fmla="*/ 1485826 h 2179538"/>
              <a:gd name="connsiteX15-431" fmla="*/ 269635 w 2003583"/>
              <a:gd name="connsiteY15-432" fmla="*/ 1257080 h 2179538"/>
              <a:gd name="connsiteX16-433" fmla="*/ 269635 w 2003583"/>
              <a:gd name="connsiteY16-434" fmla="*/ 859890 h 2179538"/>
              <a:gd name="connsiteX17-435" fmla="*/ 26285 w 2003583"/>
              <a:gd name="connsiteY17-436" fmla="*/ 631144 h 2179538"/>
              <a:gd name="connsiteX18-437" fmla="*/ 143951 w 2003583"/>
              <a:gd name="connsiteY18-438" fmla="*/ 427342 h 2179538"/>
              <a:gd name="connsiteX19-439" fmla="*/ 463725 w 2003583"/>
              <a:gd name="connsiteY19-440" fmla="*/ 523716 h 2179538"/>
              <a:gd name="connsiteX20-441" fmla="*/ 807702 w 2003583"/>
              <a:gd name="connsiteY20-442" fmla="*/ 325121 h 2179538"/>
              <a:gd name="connsiteX21-443" fmla="*/ 884127 w 2003583"/>
              <a:gd name="connsiteY21-444" fmla="*/ 1 h 2179538"/>
              <a:gd name="connsiteX22-445" fmla="*/ 1119457 w 2003583"/>
              <a:gd name="connsiteY22-446" fmla="*/ 1 h 2179538"/>
              <a:gd name="connsiteX23-447" fmla="*/ 1195882 w 2003583"/>
              <a:gd name="connsiteY23-448" fmla="*/ 325121 h 2179538"/>
              <a:gd name="connsiteX24-449" fmla="*/ 1539859 w 2003583"/>
              <a:gd name="connsiteY24-450" fmla="*/ 523716 h 2179538"/>
              <a:gd name="connsiteX0-451" fmla="*/ 1539859 w 2003583"/>
              <a:gd name="connsiteY0-452" fmla="*/ 523714 h 2179536"/>
              <a:gd name="connsiteX1-453" fmla="*/ 1859633 w 2003583"/>
              <a:gd name="connsiteY1-454" fmla="*/ 427340 h 2179536"/>
              <a:gd name="connsiteX2-455" fmla="*/ 1977299 w 2003583"/>
              <a:gd name="connsiteY2-456" fmla="*/ 631142 h 2179536"/>
              <a:gd name="connsiteX3-457" fmla="*/ 1733949 w 2003583"/>
              <a:gd name="connsiteY3-458" fmla="*/ 859888 h 2179536"/>
              <a:gd name="connsiteX4-459" fmla="*/ 1733949 w 2003583"/>
              <a:gd name="connsiteY4-460" fmla="*/ 1257078 h 2179536"/>
              <a:gd name="connsiteX5-461" fmla="*/ 1977299 w 2003583"/>
              <a:gd name="connsiteY5-462" fmla="*/ 1485824 h 2179536"/>
              <a:gd name="connsiteX6-463" fmla="*/ 1859633 w 2003583"/>
              <a:gd name="connsiteY6-464" fmla="*/ 1689626 h 2179536"/>
              <a:gd name="connsiteX7-465" fmla="*/ 1539859 w 2003583"/>
              <a:gd name="connsiteY7-466" fmla="*/ 1593252 h 2179536"/>
              <a:gd name="connsiteX8-467" fmla="*/ 1195882 w 2003583"/>
              <a:gd name="connsiteY8-468" fmla="*/ 1791847 h 2179536"/>
              <a:gd name="connsiteX9-469" fmla="*/ 1119457 w 2003583"/>
              <a:gd name="connsiteY9-470" fmla="*/ 2116967 h 2179536"/>
              <a:gd name="connsiteX10-471" fmla="*/ 884127 w 2003583"/>
              <a:gd name="connsiteY10-472" fmla="*/ 2116967 h 2179536"/>
              <a:gd name="connsiteX11-473" fmla="*/ 807702 w 2003583"/>
              <a:gd name="connsiteY11-474" fmla="*/ 1791847 h 2179536"/>
              <a:gd name="connsiteX12-475" fmla="*/ 463725 w 2003583"/>
              <a:gd name="connsiteY12-476" fmla="*/ 1593252 h 2179536"/>
              <a:gd name="connsiteX13-477" fmla="*/ 143951 w 2003583"/>
              <a:gd name="connsiteY13-478" fmla="*/ 1689626 h 2179536"/>
              <a:gd name="connsiteX14-479" fmla="*/ 26285 w 2003583"/>
              <a:gd name="connsiteY14-480" fmla="*/ 1485824 h 2179536"/>
              <a:gd name="connsiteX15-481" fmla="*/ 269635 w 2003583"/>
              <a:gd name="connsiteY15-482" fmla="*/ 1257078 h 2179536"/>
              <a:gd name="connsiteX16-483" fmla="*/ 269635 w 2003583"/>
              <a:gd name="connsiteY16-484" fmla="*/ 859888 h 2179536"/>
              <a:gd name="connsiteX17-485" fmla="*/ 26285 w 2003583"/>
              <a:gd name="connsiteY17-486" fmla="*/ 631142 h 2179536"/>
              <a:gd name="connsiteX18-487" fmla="*/ 143951 w 2003583"/>
              <a:gd name="connsiteY18-488" fmla="*/ 427340 h 2179536"/>
              <a:gd name="connsiteX19-489" fmla="*/ 463725 w 2003583"/>
              <a:gd name="connsiteY19-490" fmla="*/ 523714 h 2179536"/>
              <a:gd name="connsiteX20-491" fmla="*/ 807702 w 2003583"/>
              <a:gd name="connsiteY20-492" fmla="*/ 325119 h 2179536"/>
              <a:gd name="connsiteX21-493" fmla="*/ 884127 w 2003583"/>
              <a:gd name="connsiteY21-494" fmla="*/ -1 h 2179536"/>
              <a:gd name="connsiteX22-495" fmla="*/ 1119457 w 2003583"/>
              <a:gd name="connsiteY22-496" fmla="*/ -1 h 2179536"/>
              <a:gd name="connsiteX23-497" fmla="*/ 1195882 w 2003583"/>
              <a:gd name="connsiteY23-498" fmla="*/ 325119 h 2179536"/>
              <a:gd name="connsiteX24-499" fmla="*/ 1539859 w 2003583"/>
              <a:gd name="connsiteY24-500" fmla="*/ 523714 h 2179536"/>
              <a:gd name="connsiteX0-501" fmla="*/ 1539859 w 2003583"/>
              <a:gd name="connsiteY0-502" fmla="*/ 564355 h 2220177"/>
              <a:gd name="connsiteX1-503" fmla="*/ 1859633 w 2003583"/>
              <a:gd name="connsiteY1-504" fmla="*/ 467981 h 2220177"/>
              <a:gd name="connsiteX2-505" fmla="*/ 1977299 w 2003583"/>
              <a:gd name="connsiteY2-506" fmla="*/ 671783 h 2220177"/>
              <a:gd name="connsiteX3-507" fmla="*/ 1733949 w 2003583"/>
              <a:gd name="connsiteY3-508" fmla="*/ 900529 h 2220177"/>
              <a:gd name="connsiteX4-509" fmla="*/ 1733949 w 2003583"/>
              <a:gd name="connsiteY4-510" fmla="*/ 1297719 h 2220177"/>
              <a:gd name="connsiteX5-511" fmla="*/ 1977299 w 2003583"/>
              <a:gd name="connsiteY5-512" fmla="*/ 1526465 h 2220177"/>
              <a:gd name="connsiteX6-513" fmla="*/ 1859633 w 2003583"/>
              <a:gd name="connsiteY6-514" fmla="*/ 1730267 h 2220177"/>
              <a:gd name="connsiteX7-515" fmla="*/ 1539859 w 2003583"/>
              <a:gd name="connsiteY7-516" fmla="*/ 1633893 h 2220177"/>
              <a:gd name="connsiteX8-517" fmla="*/ 1195882 w 2003583"/>
              <a:gd name="connsiteY8-518" fmla="*/ 1832488 h 2220177"/>
              <a:gd name="connsiteX9-519" fmla="*/ 1119457 w 2003583"/>
              <a:gd name="connsiteY9-520" fmla="*/ 2157608 h 2220177"/>
              <a:gd name="connsiteX10-521" fmla="*/ 884127 w 2003583"/>
              <a:gd name="connsiteY10-522" fmla="*/ 2157608 h 2220177"/>
              <a:gd name="connsiteX11-523" fmla="*/ 807702 w 2003583"/>
              <a:gd name="connsiteY11-524" fmla="*/ 1832488 h 2220177"/>
              <a:gd name="connsiteX12-525" fmla="*/ 463725 w 2003583"/>
              <a:gd name="connsiteY12-526" fmla="*/ 1633893 h 2220177"/>
              <a:gd name="connsiteX13-527" fmla="*/ 143951 w 2003583"/>
              <a:gd name="connsiteY13-528" fmla="*/ 1730267 h 2220177"/>
              <a:gd name="connsiteX14-529" fmla="*/ 26285 w 2003583"/>
              <a:gd name="connsiteY14-530" fmla="*/ 1526465 h 2220177"/>
              <a:gd name="connsiteX15-531" fmla="*/ 269635 w 2003583"/>
              <a:gd name="connsiteY15-532" fmla="*/ 1297719 h 2220177"/>
              <a:gd name="connsiteX16-533" fmla="*/ 269635 w 2003583"/>
              <a:gd name="connsiteY16-534" fmla="*/ 900529 h 2220177"/>
              <a:gd name="connsiteX17-535" fmla="*/ 26285 w 2003583"/>
              <a:gd name="connsiteY17-536" fmla="*/ 671783 h 2220177"/>
              <a:gd name="connsiteX18-537" fmla="*/ 143951 w 2003583"/>
              <a:gd name="connsiteY18-538" fmla="*/ 467981 h 2220177"/>
              <a:gd name="connsiteX19-539" fmla="*/ 463725 w 2003583"/>
              <a:gd name="connsiteY19-540" fmla="*/ 564355 h 2220177"/>
              <a:gd name="connsiteX20-541" fmla="*/ 807702 w 2003583"/>
              <a:gd name="connsiteY20-542" fmla="*/ 365760 h 2220177"/>
              <a:gd name="connsiteX21-543" fmla="*/ 884127 w 2003583"/>
              <a:gd name="connsiteY21-544" fmla="*/ 40640 h 2220177"/>
              <a:gd name="connsiteX22-545" fmla="*/ 1119457 w 2003583"/>
              <a:gd name="connsiteY22-546" fmla="*/ 40640 h 2220177"/>
              <a:gd name="connsiteX23-547" fmla="*/ 1195882 w 2003583"/>
              <a:gd name="connsiteY23-548" fmla="*/ 365760 h 2220177"/>
              <a:gd name="connsiteX24-549" fmla="*/ 1539859 w 2003583"/>
              <a:gd name="connsiteY24-550" fmla="*/ 564355 h 2220177"/>
              <a:gd name="connsiteX0-551" fmla="*/ 1539859 w 2003583"/>
              <a:gd name="connsiteY0-552" fmla="*/ 586285 h 2242107"/>
              <a:gd name="connsiteX1-553" fmla="*/ 1859633 w 2003583"/>
              <a:gd name="connsiteY1-554" fmla="*/ 489911 h 2242107"/>
              <a:gd name="connsiteX2-555" fmla="*/ 1977299 w 2003583"/>
              <a:gd name="connsiteY2-556" fmla="*/ 693713 h 2242107"/>
              <a:gd name="connsiteX3-557" fmla="*/ 1733949 w 2003583"/>
              <a:gd name="connsiteY3-558" fmla="*/ 922459 h 2242107"/>
              <a:gd name="connsiteX4-559" fmla="*/ 1733949 w 2003583"/>
              <a:gd name="connsiteY4-560" fmla="*/ 1319649 h 2242107"/>
              <a:gd name="connsiteX5-561" fmla="*/ 1977299 w 2003583"/>
              <a:gd name="connsiteY5-562" fmla="*/ 1548395 h 2242107"/>
              <a:gd name="connsiteX6-563" fmla="*/ 1859633 w 2003583"/>
              <a:gd name="connsiteY6-564" fmla="*/ 1752197 h 2242107"/>
              <a:gd name="connsiteX7-565" fmla="*/ 1539859 w 2003583"/>
              <a:gd name="connsiteY7-566" fmla="*/ 1655823 h 2242107"/>
              <a:gd name="connsiteX8-567" fmla="*/ 1195882 w 2003583"/>
              <a:gd name="connsiteY8-568" fmla="*/ 1854418 h 2242107"/>
              <a:gd name="connsiteX9-569" fmla="*/ 1119457 w 2003583"/>
              <a:gd name="connsiteY9-570" fmla="*/ 2179538 h 2242107"/>
              <a:gd name="connsiteX10-571" fmla="*/ 884127 w 2003583"/>
              <a:gd name="connsiteY10-572" fmla="*/ 2179538 h 2242107"/>
              <a:gd name="connsiteX11-573" fmla="*/ 807702 w 2003583"/>
              <a:gd name="connsiteY11-574" fmla="*/ 1854418 h 2242107"/>
              <a:gd name="connsiteX12-575" fmla="*/ 463725 w 2003583"/>
              <a:gd name="connsiteY12-576" fmla="*/ 1655823 h 2242107"/>
              <a:gd name="connsiteX13-577" fmla="*/ 143951 w 2003583"/>
              <a:gd name="connsiteY13-578" fmla="*/ 1752197 h 2242107"/>
              <a:gd name="connsiteX14-579" fmla="*/ 26285 w 2003583"/>
              <a:gd name="connsiteY14-580" fmla="*/ 1548395 h 2242107"/>
              <a:gd name="connsiteX15-581" fmla="*/ 269635 w 2003583"/>
              <a:gd name="connsiteY15-582" fmla="*/ 1319649 h 2242107"/>
              <a:gd name="connsiteX16-583" fmla="*/ 269635 w 2003583"/>
              <a:gd name="connsiteY16-584" fmla="*/ 922459 h 2242107"/>
              <a:gd name="connsiteX17-585" fmla="*/ 26285 w 2003583"/>
              <a:gd name="connsiteY17-586" fmla="*/ 693713 h 2242107"/>
              <a:gd name="connsiteX18-587" fmla="*/ 143951 w 2003583"/>
              <a:gd name="connsiteY18-588" fmla="*/ 489911 h 2242107"/>
              <a:gd name="connsiteX19-589" fmla="*/ 463725 w 2003583"/>
              <a:gd name="connsiteY19-590" fmla="*/ 586285 h 2242107"/>
              <a:gd name="connsiteX20-591" fmla="*/ 807702 w 2003583"/>
              <a:gd name="connsiteY20-592" fmla="*/ 387690 h 2242107"/>
              <a:gd name="connsiteX21-593" fmla="*/ 884127 w 2003583"/>
              <a:gd name="connsiteY21-594" fmla="*/ 62570 h 2242107"/>
              <a:gd name="connsiteX22-595" fmla="*/ 1119457 w 2003583"/>
              <a:gd name="connsiteY22-596" fmla="*/ 62570 h 2242107"/>
              <a:gd name="connsiteX23-597" fmla="*/ 1195882 w 2003583"/>
              <a:gd name="connsiteY23-598" fmla="*/ 387690 h 2242107"/>
              <a:gd name="connsiteX24-599" fmla="*/ 1539859 w 2003583"/>
              <a:gd name="connsiteY24-600" fmla="*/ 586285 h 2242107"/>
              <a:gd name="connsiteX0-601" fmla="*/ 1539859 w 2003583"/>
              <a:gd name="connsiteY0-602" fmla="*/ 586285 h 2242107"/>
              <a:gd name="connsiteX1-603" fmla="*/ 1859633 w 2003583"/>
              <a:gd name="connsiteY1-604" fmla="*/ 489911 h 2242107"/>
              <a:gd name="connsiteX2-605" fmla="*/ 1977299 w 2003583"/>
              <a:gd name="connsiteY2-606" fmla="*/ 693713 h 2242107"/>
              <a:gd name="connsiteX3-607" fmla="*/ 1733949 w 2003583"/>
              <a:gd name="connsiteY3-608" fmla="*/ 922459 h 2242107"/>
              <a:gd name="connsiteX4-609" fmla="*/ 1733949 w 2003583"/>
              <a:gd name="connsiteY4-610" fmla="*/ 1319649 h 2242107"/>
              <a:gd name="connsiteX5-611" fmla="*/ 1977299 w 2003583"/>
              <a:gd name="connsiteY5-612" fmla="*/ 1548395 h 2242107"/>
              <a:gd name="connsiteX6-613" fmla="*/ 1859633 w 2003583"/>
              <a:gd name="connsiteY6-614" fmla="*/ 1752197 h 2242107"/>
              <a:gd name="connsiteX7-615" fmla="*/ 1539859 w 2003583"/>
              <a:gd name="connsiteY7-616" fmla="*/ 1655823 h 2242107"/>
              <a:gd name="connsiteX8-617" fmla="*/ 1195882 w 2003583"/>
              <a:gd name="connsiteY8-618" fmla="*/ 1854418 h 2242107"/>
              <a:gd name="connsiteX9-619" fmla="*/ 1119457 w 2003583"/>
              <a:gd name="connsiteY9-620" fmla="*/ 2179538 h 2242107"/>
              <a:gd name="connsiteX10-621" fmla="*/ 884127 w 2003583"/>
              <a:gd name="connsiteY10-622" fmla="*/ 2179538 h 2242107"/>
              <a:gd name="connsiteX11-623" fmla="*/ 807702 w 2003583"/>
              <a:gd name="connsiteY11-624" fmla="*/ 1854418 h 2242107"/>
              <a:gd name="connsiteX12-625" fmla="*/ 463725 w 2003583"/>
              <a:gd name="connsiteY12-626" fmla="*/ 1655823 h 2242107"/>
              <a:gd name="connsiteX13-627" fmla="*/ 143951 w 2003583"/>
              <a:gd name="connsiteY13-628" fmla="*/ 1752197 h 2242107"/>
              <a:gd name="connsiteX14-629" fmla="*/ 26285 w 2003583"/>
              <a:gd name="connsiteY14-630" fmla="*/ 1548395 h 2242107"/>
              <a:gd name="connsiteX15-631" fmla="*/ 269635 w 2003583"/>
              <a:gd name="connsiteY15-632" fmla="*/ 1319649 h 2242107"/>
              <a:gd name="connsiteX16-633" fmla="*/ 269635 w 2003583"/>
              <a:gd name="connsiteY16-634" fmla="*/ 922459 h 2242107"/>
              <a:gd name="connsiteX17-635" fmla="*/ 26285 w 2003583"/>
              <a:gd name="connsiteY17-636" fmla="*/ 693713 h 2242107"/>
              <a:gd name="connsiteX18-637" fmla="*/ 143951 w 2003583"/>
              <a:gd name="connsiteY18-638" fmla="*/ 489911 h 2242107"/>
              <a:gd name="connsiteX19-639" fmla="*/ 463725 w 2003583"/>
              <a:gd name="connsiteY19-640" fmla="*/ 586285 h 2242107"/>
              <a:gd name="connsiteX20-641" fmla="*/ 807702 w 2003583"/>
              <a:gd name="connsiteY20-642" fmla="*/ 387690 h 2242107"/>
              <a:gd name="connsiteX21-643" fmla="*/ 884127 w 2003583"/>
              <a:gd name="connsiteY21-644" fmla="*/ 62570 h 2242107"/>
              <a:gd name="connsiteX22-645" fmla="*/ 1119457 w 2003583"/>
              <a:gd name="connsiteY22-646" fmla="*/ 62570 h 2242107"/>
              <a:gd name="connsiteX23-647" fmla="*/ 1195882 w 2003583"/>
              <a:gd name="connsiteY23-648" fmla="*/ 387690 h 2242107"/>
              <a:gd name="connsiteX24-649" fmla="*/ 1539859 w 2003583"/>
              <a:gd name="connsiteY24-650" fmla="*/ 586285 h 2242107"/>
              <a:gd name="connsiteX0-651" fmla="*/ 1539859 w 2003583"/>
              <a:gd name="connsiteY0-652" fmla="*/ 586285 h 2242107"/>
              <a:gd name="connsiteX1-653" fmla="*/ 1859633 w 2003583"/>
              <a:gd name="connsiteY1-654" fmla="*/ 489911 h 2242107"/>
              <a:gd name="connsiteX2-655" fmla="*/ 1977299 w 2003583"/>
              <a:gd name="connsiteY2-656" fmla="*/ 693713 h 2242107"/>
              <a:gd name="connsiteX3-657" fmla="*/ 1733949 w 2003583"/>
              <a:gd name="connsiteY3-658" fmla="*/ 922459 h 2242107"/>
              <a:gd name="connsiteX4-659" fmla="*/ 1733949 w 2003583"/>
              <a:gd name="connsiteY4-660" fmla="*/ 1319649 h 2242107"/>
              <a:gd name="connsiteX5-661" fmla="*/ 1977299 w 2003583"/>
              <a:gd name="connsiteY5-662" fmla="*/ 1548395 h 2242107"/>
              <a:gd name="connsiteX6-663" fmla="*/ 1859633 w 2003583"/>
              <a:gd name="connsiteY6-664" fmla="*/ 1752197 h 2242107"/>
              <a:gd name="connsiteX7-665" fmla="*/ 1539859 w 2003583"/>
              <a:gd name="connsiteY7-666" fmla="*/ 1655823 h 2242107"/>
              <a:gd name="connsiteX8-667" fmla="*/ 1195882 w 2003583"/>
              <a:gd name="connsiteY8-668" fmla="*/ 1854418 h 2242107"/>
              <a:gd name="connsiteX9-669" fmla="*/ 1119457 w 2003583"/>
              <a:gd name="connsiteY9-670" fmla="*/ 2179538 h 2242107"/>
              <a:gd name="connsiteX10-671" fmla="*/ 884127 w 2003583"/>
              <a:gd name="connsiteY10-672" fmla="*/ 2179538 h 2242107"/>
              <a:gd name="connsiteX11-673" fmla="*/ 807702 w 2003583"/>
              <a:gd name="connsiteY11-674" fmla="*/ 1854418 h 2242107"/>
              <a:gd name="connsiteX12-675" fmla="*/ 463725 w 2003583"/>
              <a:gd name="connsiteY12-676" fmla="*/ 1655823 h 2242107"/>
              <a:gd name="connsiteX13-677" fmla="*/ 143951 w 2003583"/>
              <a:gd name="connsiteY13-678" fmla="*/ 1752197 h 2242107"/>
              <a:gd name="connsiteX14-679" fmla="*/ 26285 w 2003583"/>
              <a:gd name="connsiteY14-680" fmla="*/ 1548395 h 2242107"/>
              <a:gd name="connsiteX15-681" fmla="*/ 269635 w 2003583"/>
              <a:gd name="connsiteY15-682" fmla="*/ 1319649 h 2242107"/>
              <a:gd name="connsiteX16-683" fmla="*/ 269635 w 2003583"/>
              <a:gd name="connsiteY16-684" fmla="*/ 922459 h 2242107"/>
              <a:gd name="connsiteX17-685" fmla="*/ 26285 w 2003583"/>
              <a:gd name="connsiteY17-686" fmla="*/ 693713 h 2242107"/>
              <a:gd name="connsiteX18-687" fmla="*/ 143951 w 2003583"/>
              <a:gd name="connsiteY18-688" fmla="*/ 489911 h 2242107"/>
              <a:gd name="connsiteX19-689" fmla="*/ 463725 w 2003583"/>
              <a:gd name="connsiteY19-690" fmla="*/ 586285 h 2242107"/>
              <a:gd name="connsiteX20-691" fmla="*/ 807702 w 2003583"/>
              <a:gd name="connsiteY20-692" fmla="*/ 387690 h 2242107"/>
              <a:gd name="connsiteX21-693" fmla="*/ 884127 w 2003583"/>
              <a:gd name="connsiteY21-694" fmla="*/ 62570 h 2242107"/>
              <a:gd name="connsiteX22-695" fmla="*/ 1119457 w 2003583"/>
              <a:gd name="connsiteY22-696" fmla="*/ 62570 h 2242107"/>
              <a:gd name="connsiteX23-697" fmla="*/ 1195882 w 2003583"/>
              <a:gd name="connsiteY23-698" fmla="*/ 387690 h 2242107"/>
              <a:gd name="connsiteX24-699" fmla="*/ 1539859 w 2003583"/>
              <a:gd name="connsiteY24-700" fmla="*/ 586285 h 2242107"/>
              <a:gd name="connsiteX0-701" fmla="*/ 1539859 w 2003583"/>
              <a:gd name="connsiteY0-702" fmla="*/ 586285 h 2242107"/>
              <a:gd name="connsiteX1-703" fmla="*/ 1859633 w 2003583"/>
              <a:gd name="connsiteY1-704" fmla="*/ 489911 h 2242107"/>
              <a:gd name="connsiteX2-705" fmla="*/ 1977299 w 2003583"/>
              <a:gd name="connsiteY2-706" fmla="*/ 693713 h 2242107"/>
              <a:gd name="connsiteX3-707" fmla="*/ 1733949 w 2003583"/>
              <a:gd name="connsiteY3-708" fmla="*/ 922459 h 2242107"/>
              <a:gd name="connsiteX4-709" fmla="*/ 1733949 w 2003583"/>
              <a:gd name="connsiteY4-710" fmla="*/ 1319649 h 2242107"/>
              <a:gd name="connsiteX5-711" fmla="*/ 1977299 w 2003583"/>
              <a:gd name="connsiteY5-712" fmla="*/ 1548395 h 2242107"/>
              <a:gd name="connsiteX6-713" fmla="*/ 1859633 w 2003583"/>
              <a:gd name="connsiteY6-714" fmla="*/ 1752197 h 2242107"/>
              <a:gd name="connsiteX7-715" fmla="*/ 1539859 w 2003583"/>
              <a:gd name="connsiteY7-716" fmla="*/ 1655823 h 2242107"/>
              <a:gd name="connsiteX8-717" fmla="*/ 1195882 w 2003583"/>
              <a:gd name="connsiteY8-718" fmla="*/ 1854418 h 2242107"/>
              <a:gd name="connsiteX9-719" fmla="*/ 1119457 w 2003583"/>
              <a:gd name="connsiteY9-720" fmla="*/ 2179538 h 2242107"/>
              <a:gd name="connsiteX10-721" fmla="*/ 884127 w 2003583"/>
              <a:gd name="connsiteY10-722" fmla="*/ 2179538 h 2242107"/>
              <a:gd name="connsiteX11-723" fmla="*/ 807702 w 2003583"/>
              <a:gd name="connsiteY11-724" fmla="*/ 1854418 h 2242107"/>
              <a:gd name="connsiteX12-725" fmla="*/ 463725 w 2003583"/>
              <a:gd name="connsiteY12-726" fmla="*/ 1655823 h 2242107"/>
              <a:gd name="connsiteX13-727" fmla="*/ 143951 w 2003583"/>
              <a:gd name="connsiteY13-728" fmla="*/ 1752197 h 2242107"/>
              <a:gd name="connsiteX14-729" fmla="*/ 26285 w 2003583"/>
              <a:gd name="connsiteY14-730" fmla="*/ 1548395 h 2242107"/>
              <a:gd name="connsiteX15-731" fmla="*/ 269635 w 2003583"/>
              <a:gd name="connsiteY15-732" fmla="*/ 1319649 h 2242107"/>
              <a:gd name="connsiteX16-733" fmla="*/ 269635 w 2003583"/>
              <a:gd name="connsiteY16-734" fmla="*/ 922459 h 2242107"/>
              <a:gd name="connsiteX17-735" fmla="*/ 26285 w 2003583"/>
              <a:gd name="connsiteY17-736" fmla="*/ 693713 h 2242107"/>
              <a:gd name="connsiteX18-737" fmla="*/ 143951 w 2003583"/>
              <a:gd name="connsiteY18-738" fmla="*/ 489911 h 2242107"/>
              <a:gd name="connsiteX19-739" fmla="*/ 463725 w 2003583"/>
              <a:gd name="connsiteY19-740" fmla="*/ 586285 h 2242107"/>
              <a:gd name="connsiteX20-741" fmla="*/ 807702 w 2003583"/>
              <a:gd name="connsiteY20-742" fmla="*/ 387690 h 2242107"/>
              <a:gd name="connsiteX21-743" fmla="*/ 884127 w 2003583"/>
              <a:gd name="connsiteY21-744" fmla="*/ 62570 h 2242107"/>
              <a:gd name="connsiteX22-745" fmla="*/ 1119457 w 2003583"/>
              <a:gd name="connsiteY22-746" fmla="*/ 62570 h 2242107"/>
              <a:gd name="connsiteX23-747" fmla="*/ 1195882 w 2003583"/>
              <a:gd name="connsiteY23-748" fmla="*/ 387690 h 2242107"/>
              <a:gd name="connsiteX24-749" fmla="*/ 1539859 w 2003583"/>
              <a:gd name="connsiteY24-750" fmla="*/ 586285 h 2242107"/>
              <a:gd name="connsiteX0-751" fmla="*/ 1539859 w 2003583"/>
              <a:gd name="connsiteY0-752" fmla="*/ 586285 h 2242107"/>
              <a:gd name="connsiteX1-753" fmla="*/ 1859633 w 2003583"/>
              <a:gd name="connsiteY1-754" fmla="*/ 489911 h 2242107"/>
              <a:gd name="connsiteX2-755" fmla="*/ 1977299 w 2003583"/>
              <a:gd name="connsiteY2-756" fmla="*/ 693713 h 2242107"/>
              <a:gd name="connsiteX3-757" fmla="*/ 1733949 w 2003583"/>
              <a:gd name="connsiteY3-758" fmla="*/ 922459 h 2242107"/>
              <a:gd name="connsiteX4-759" fmla="*/ 1733949 w 2003583"/>
              <a:gd name="connsiteY4-760" fmla="*/ 1319649 h 2242107"/>
              <a:gd name="connsiteX5-761" fmla="*/ 1977299 w 2003583"/>
              <a:gd name="connsiteY5-762" fmla="*/ 1548395 h 2242107"/>
              <a:gd name="connsiteX6-763" fmla="*/ 1859633 w 2003583"/>
              <a:gd name="connsiteY6-764" fmla="*/ 1752197 h 2242107"/>
              <a:gd name="connsiteX7-765" fmla="*/ 1539859 w 2003583"/>
              <a:gd name="connsiteY7-766" fmla="*/ 1655823 h 2242107"/>
              <a:gd name="connsiteX8-767" fmla="*/ 1195882 w 2003583"/>
              <a:gd name="connsiteY8-768" fmla="*/ 1854418 h 2242107"/>
              <a:gd name="connsiteX9-769" fmla="*/ 1119457 w 2003583"/>
              <a:gd name="connsiteY9-770" fmla="*/ 2179538 h 2242107"/>
              <a:gd name="connsiteX10-771" fmla="*/ 884127 w 2003583"/>
              <a:gd name="connsiteY10-772" fmla="*/ 2179538 h 2242107"/>
              <a:gd name="connsiteX11-773" fmla="*/ 807702 w 2003583"/>
              <a:gd name="connsiteY11-774" fmla="*/ 1854418 h 2242107"/>
              <a:gd name="connsiteX12-775" fmla="*/ 463725 w 2003583"/>
              <a:gd name="connsiteY12-776" fmla="*/ 1655823 h 2242107"/>
              <a:gd name="connsiteX13-777" fmla="*/ 143951 w 2003583"/>
              <a:gd name="connsiteY13-778" fmla="*/ 1752197 h 2242107"/>
              <a:gd name="connsiteX14-779" fmla="*/ 26285 w 2003583"/>
              <a:gd name="connsiteY14-780" fmla="*/ 1548395 h 2242107"/>
              <a:gd name="connsiteX15-781" fmla="*/ 269635 w 2003583"/>
              <a:gd name="connsiteY15-782" fmla="*/ 1319649 h 2242107"/>
              <a:gd name="connsiteX16-783" fmla="*/ 269635 w 2003583"/>
              <a:gd name="connsiteY16-784" fmla="*/ 922459 h 2242107"/>
              <a:gd name="connsiteX17-785" fmla="*/ 26285 w 2003583"/>
              <a:gd name="connsiteY17-786" fmla="*/ 693713 h 2242107"/>
              <a:gd name="connsiteX18-787" fmla="*/ 143951 w 2003583"/>
              <a:gd name="connsiteY18-788" fmla="*/ 489911 h 2242107"/>
              <a:gd name="connsiteX19-789" fmla="*/ 463725 w 2003583"/>
              <a:gd name="connsiteY19-790" fmla="*/ 586285 h 2242107"/>
              <a:gd name="connsiteX20-791" fmla="*/ 807702 w 2003583"/>
              <a:gd name="connsiteY20-792" fmla="*/ 387690 h 2242107"/>
              <a:gd name="connsiteX21-793" fmla="*/ 884127 w 2003583"/>
              <a:gd name="connsiteY21-794" fmla="*/ 62570 h 2242107"/>
              <a:gd name="connsiteX22-795" fmla="*/ 1119457 w 2003583"/>
              <a:gd name="connsiteY22-796" fmla="*/ 62570 h 2242107"/>
              <a:gd name="connsiteX23-797" fmla="*/ 1195882 w 2003583"/>
              <a:gd name="connsiteY23-798" fmla="*/ 387690 h 2242107"/>
              <a:gd name="connsiteX24-799" fmla="*/ 1539859 w 2003583"/>
              <a:gd name="connsiteY24-800" fmla="*/ 586285 h 2242107"/>
              <a:gd name="connsiteX0-801" fmla="*/ 1539859 w 2003583"/>
              <a:gd name="connsiteY0-802" fmla="*/ 586285 h 2242107"/>
              <a:gd name="connsiteX1-803" fmla="*/ 1859633 w 2003583"/>
              <a:gd name="connsiteY1-804" fmla="*/ 489911 h 2242107"/>
              <a:gd name="connsiteX2-805" fmla="*/ 1977299 w 2003583"/>
              <a:gd name="connsiteY2-806" fmla="*/ 693713 h 2242107"/>
              <a:gd name="connsiteX3-807" fmla="*/ 1733949 w 2003583"/>
              <a:gd name="connsiteY3-808" fmla="*/ 922459 h 2242107"/>
              <a:gd name="connsiteX4-809" fmla="*/ 1733949 w 2003583"/>
              <a:gd name="connsiteY4-810" fmla="*/ 1319649 h 2242107"/>
              <a:gd name="connsiteX5-811" fmla="*/ 1977299 w 2003583"/>
              <a:gd name="connsiteY5-812" fmla="*/ 1548395 h 2242107"/>
              <a:gd name="connsiteX6-813" fmla="*/ 1859633 w 2003583"/>
              <a:gd name="connsiteY6-814" fmla="*/ 1752197 h 2242107"/>
              <a:gd name="connsiteX7-815" fmla="*/ 1539859 w 2003583"/>
              <a:gd name="connsiteY7-816" fmla="*/ 1655823 h 2242107"/>
              <a:gd name="connsiteX8-817" fmla="*/ 1195882 w 2003583"/>
              <a:gd name="connsiteY8-818" fmla="*/ 1854418 h 2242107"/>
              <a:gd name="connsiteX9-819" fmla="*/ 1119457 w 2003583"/>
              <a:gd name="connsiteY9-820" fmla="*/ 2179538 h 2242107"/>
              <a:gd name="connsiteX10-821" fmla="*/ 884127 w 2003583"/>
              <a:gd name="connsiteY10-822" fmla="*/ 2179538 h 2242107"/>
              <a:gd name="connsiteX11-823" fmla="*/ 807702 w 2003583"/>
              <a:gd name="connsiteY11-824" fmla="*/ 1854418 h 2242107"/>
              <a:gd name="connsiteX12-825" fmla="*/ 463725 w 2003583"/>
              <a:gd name="connsiteY12-826" fmla="*/ 1655823 h 2242107"/>
              <a:gd name="connsiteX13-827" fmla="*/ 143951 w 2003583"/>
              <a:gd name="connsiteY13-828" fmla="*/ 1752197 h 2242107"/>
              <a:gd name="connsiteX14-829" fmla="*/ 26285 w 2003583"/>
              <a:gd name="connsiteY14-830" fmla="*/ 1548395 h 2242107"/>
              <a:gd name="connsiteX15-831" fmla="*/ 269635 w 2003583"/>
              <a:gd name="connsiteY15-832" fmla="*/ 1319649 h 2242107"/>
              <a:gd name="connsiteX16-833" fmla="*/ 269635 w 2003583"/>
              <a:gd name="connsiteY16-834" fmla="*/ 922459 h 2242107"/>
              <a:gd name="connsiteX17-835" fmla="*/ 26285 w 2003583"/>
              <a:gd name="connsiteY17-836" fmla="*/ 693713 h 2242107"/>
              <a:gd name="connsiteX18-837" fmla="*/ 143951 w 2003583"/>
              <a:gd name="connsiteY18-838" fmla="*/ 489911 h 2242107"/>
              <a:gd name="connsiteX19-839" fmla="*/ 463725 w 2003583"/>
              <a:gd name="connsiteY19-840" fmla="*/ 586285 h 2242107"/>
              <a:gd name="connsiteX20-841" fmla="*/ 807702 w 2003583"/>
              <a:gd name="connsiteY20-842" fmla="*/ 387690 h 2242107"/>
              <a:gd name="connsiteX21-843" fmla="*/ 884127 w 2003583"/>
              <a:gd name="connsiteY21-844" fmla="*/ 62570 h 2242107"/>
              <a:gd name="connsiteX22-845" fmla="*/ 1119457 w 2003583"/>
              <a:gd name="connsiteY22-846" fmla="*/ 62570 h 2242107"/>
              <a:gd name="connsiteX23-847" fmla="*/ 1195882 w 2003583"/>
              <a:gd name="connsiteY23-848" fmla="*/ 387690 h 2242107"/>
              <a:gd name="connsiteX24-849" fmla="*/ 1539859 w 2003583"/>
              <a:gd name="connsiteY24-850" fmla="*/ 586285 h 2242107"/>
              <a:gd name="connsiteX0-851" fmla="*/ 1539859 w 2003583"/>
              <a:gd name="connsiteY0-852" fmla="*/ 586285 h 2242107"/>
              <a:gd name="connsiteX1-853" fmla="*/ 1859633 w 2003583"/>
              <a:gd name="connsiteY1-854" fmla="*/ 489911 h 2242107"/>
              <a:gd name="connsiteX2-855" fmla="*/ 1977299 w 2003583"/>
              <a:gd name="connsiteY2-856" fmla="*/ 693713 h 2242107"/>
              <a:gd name="connsiteX3-857" fmla="*/ 1733949 w 2003583"/>
              <a:gd name="connsiteY3-858" fmla="*/ 922459 h 2242107"/>
              <a:gd name="connsiteX4-859" fmla="*/ 1733949 w 2003583"/>
              <a:gd name="connsiteY4-860" fmla="*/ 1319649 h 2242107"/>
              <a:gd name="connsiteX5-861" fmla="*/ 1977299 w 2003583"/>
              <a:gd name="connsiteY5-862" fmla="*/ 1548395 h 2242107"/>
              <a:gd name="connsiteX6-863" fmla="*/ 1859633 w 2003583"/>
              <a:gd name="connsiteY6-864" fmla="*/ 1752197 h 2242107"/>
              <a:gd name="connsiteX7-865" fmla="*/ 1539859 w 2003583"/>
              <a:gd name="connsiteY7-866" fmla="*/ 1655823 h 2242107"/>
              <a:gd name="connsiteX8-867" fmla="*/ 1195882 w 2003583"/>
              <a:gd name="connsiteY8-868" fmla="*/ 1854418 h 2242107"/>
              <a:gd name="connsiteX9-869" fmla="*/ 1119457 w 2003583"/>
              <a:gd name="connsiteY9-870" fmla="*/ 2179538 h 2242107"/>
              <a:gd name="connsiteX10-871" fmla="*/ 884127 w 2003583"/>
              <a:gd name="connsiteY10-872" fmla="*/ 2179538 h 2242107"/>
              <a:gd name="connsiteX11-873" fmla="*/ 807702 w 2003583"/>
              <a:gd name="connsiteY11-874" fmla="*/ 1854418 h 2242107"/>
              <a:gd name="connsiteX12-875" fmla="*/ 463725 w 2003583"/>
              <a:gd name="connsiteY12-876" fmla="*/ 1655823 h 2242107"/>
              <a:gd name="connsiteX13-877" fmla="*/ 143951 w 2003583"/>
              <a:gd name="connsiteY13-878" fmla="*/ 1752197 h 2242107"/>
              <a:gd name="connsiteX14-879" fmla="*/ 26285 w 2003583"/>
              <a:gd name="connsiteY14-880" fmla="*/ 1548395 h 2242107"/>
              <a:gd name="connsiteX15-881" fmla="*/ 269635 w 2003583"/>
              <a:gd name="connsiteY15-882" fmla="*/ 1319649 h 2242107"/>
              <a:gd name="connsiteX16-883" fmla="*/ 269635 w 2003583"/>
              <a:gd name="connsiteY16-884" fmla="*/ 922459 h 2242107"/>
              <a:gd name="connsiteX17-885" fmla="*/ 26285 w 2003583"/>
              <a:gd name="connsiteY17-886" fmla="*/ 693713 h 2242107"/>
              <a:gd name="connsiteX18-887" fmla="*/ 143951 w 2003583"/>
              <a:gd name="connsiteY18-888" fmla="*/ 489911 h 2242107"/>
              <a:gd name="connsiteX19-889" fmla="*/ 463725 w 2003583"/>
              <a:gd name="connsiteY19-890" fmla="*/ 586285 h 2242107"/>
              <a:gd name="connsiteX20-891" fmla="*/ 807702 w 2003583"/>
              <a:gd name="connsiteY20-892" fmla="*/ 387690 h 2242107"/>
              <a:gd name="connsiteX21-893" fmla="*/ 884127 w 2003583"/>
              <a:gd name="connsiteY21-894" fmla="*/ 62570 h 2242107"/>
              <a:gd name="connsiteX22-895" fmla="*/ 1119457 w 2003583"/>
              <a:gd name="connsiteY22-896" fmla="*/ 62570 h 2242107"/>
              <a:gd name="connsiteX23-897" fmla="*/ 1195882 w 2003583"/>
              <a:gd name="connsiteY23-898" fmla="*/ 387690 h 2242107"/>
              <a:gd name="connsiteX24-899" fmla="*/ 1539859 w 2003583"/>
              <a:gd name="connsiteY24-900" fmla="*/ 586285 h 2242107"/>
              <a:gd name="connsiteX0-901" fmla="*/ 1539859 w 2003583"/>
              <a:gd name="connsiteY0-902" fmla="*/ 586285 h 2242107"/>
              <a:gd name="connsiteX1-903" fmla="*/ 1859633 w 2003583"/>
              <a:gd name="connsiteY1-904" fmla="*/ 489911 h 2242107"/>
              <a:gd name="connsiteX2-905" fmla="*/ 1977299 w 2003583"/>
              <a:gd name="connsiteY2-906" fmla="*/ 693713 h 2242107"/>
              <a:gd name="connsiteX3-907" fmla="*/ 1733949 w 2003583"/>
              <a:gd name="connsiteY3-908" fmla="*/ 922459 h 2242107"/>
              <a:gd name="connsiteX4-909" fmla="*/ 1733949 w 2003583"/>
              <a:gd name="connsiteY4-910" fmla="*/ 1319649 h 2242107"/>
              <a:gd name="connsiteX5-911" fmla="*/ 1977299 w 2003583"/>
              <a:gd name="connsiteY5-912" fmla="*/ 1548395 h 2242107"/>
              <a:gd name="connsiteX6-913" fmla="*/ 1859633 w 2003583"/>
              <a:gd name="connsiteY6-914" fmla="*/ 1752197 h 2242107"/>
              <a:gd name="connsiteX7-915" fmla="*/ 1539859 w 2003583"/>
              <a:gd name="connsiteY7-916" fmla="*/ 1655823 h 2242107"/>
              <a:gd name="connsiteX8-917" fmla="*/ 1195882 w 2003583"/>
              <a:gd name="connsiteY8-918" fmla="*/ 1854418 h 2242107"/>
              <a:gd name="connsiteX9-919" fmla="*/ 1119457 w 2003583"/>
              <a:gd name="connsiteY9-920" fmla="*/ 2179538 h 2242107"/>
              <a:gd name="connsiteX10-921" fmla="*/ 884127 w 2003583"/>
              <a:gd name="connsiteY10-922" fmla="*/ 2179538 h 2242107"/>
              <a:gd name="connsiteX11-923" fmla="*/ 807702 w 2003583"/>
              <a:gd name="connsiteY11-924" fmla="*/ 1854418 h 2242107"/>
              <a:gd name="connsiteX12-925" fmla="*/ 463725 w 2003583"/>
              <a:gd name="connsiteY12-926" fmla="*/ 1655823 h 2242107"/>
              <a:gd name="connsiteX13-927" fmla="*/ 143951 w 2003583"/>
              <a:gd name="connsiteY13-928" fmla="*/ 1752197 h 2242107"/>
              <a:gd name="connsiteX14-929" fmla="*/ 26285 w 2003583"/>
              <a:gd name="connsiteY14-930" fmla="*/ 1548395 h 2242107"/>
              <a:gd name="connsiteX15-931" fmla="*/ 269635 w 2003583"/>
              <a:gd name="connsiteY15-932" fmla="*/ 1319649 h 2242107"/>
              <a:gd name="connsiteX16-933" fmla="*/ 269635 w 2003583"/>
              <a:gd name="connsiteY16-934" fmla="*/ 922459 h 2242107"/>
              <a:gd name="connsiteX17-935" fmla="*/ 26285 w 2003583"/>
              <a:gd name="connsiteY17-936" fmla="*/ 693713 h 2242107"/>
              <a:gd name="connsiteX18-937" fmla="*/ 143951 w 2003583"/>
              <a:gd name="connsiteY18-938" fmla="*/ 489911 h 2242107"/>
              <a:gd name="connsiteX19-939" fmla="*/ 463725 w 2003583"/>
              <a:gd name="connsiteY19-940" fmla="*/ 586285 h 2242107"/>
              <a:gd name="connsiteX20-941" fmla="*/ 807702 w 2003583"/>
              <a:gd name="connsiteY20-942" fmla="*/ 387690 h 2242107"/>
              <a:gd name="connsiteX21-943" fmla="*/ 884127 w 2003583"/>
              <a:gd name="connsiteY21-944" fmla="*/ 62570 h 2242107"/>
              <a:gd name="connsiteX22-945" fmla="*/ 1119457 w 2003583"/>
              <a:gd name="connsiteY22-946" fmla="*/ 62570 h 2242107"/>
              <a:gd name="connsiteX23-947" fmla="*/ 1195882 w 2003583"/>
              <a:gd name="connsiteY23-948" fmla="*/ 387690 h 2242107"/>
              <a:gd name="connsiteX24-949" fmla="*/ 1539859 w 2003583"/>
              <a:gd name="connsiteY24-950" fmla="*/ 586285 h 2242107"/>
              <a:gd name="connsiteX0-951" fmla="*/ 1539859 w 2003583"/>
              <a:gd name="connsiteY0-952" fmla="*/ 586285 h 2242107"/>
              <a:gd name="connsiteX1-953" fmla="*/ 1859633 w 2003583"/>
              <a:gd name="connsiteY1-954" fmla="*/ 489911 h 2242107"/>
              <a:gd name="connsiteX2-955" fmla="*/ 1977299 w 2003583"/>
              <a:gd name="connsiteY2-956" fmla="*/ 693713 h 2242107"/>
              <a:gd name="connsiteX3-957" fmla="*/ 1733949 w 2003583"/>
              <a:gd name="connsiteY3-958" fmla="*/ 922459 h 2242107"/>
              <a:gd name="connsiteX4-959" fmla="*/ 1733949 w 2003583"/>
              <a:gd name="connsiteY4-960" fmla="*/ 1319649 h 2242107"/>
              <a:gd name="connsiteX5-961" fmla="*/ 1977299 w 2003583"/>
              <a:gd name="connsiteY5-962" fmla="*/ 1548395 h 2242107"/>
              <a:gd name="connsiteX6-963" fmla="*/ 1859633 w 2003583"/>
              <a:gd name="connsiteY6-964" fmla="*/ 1752197 h 2242107"/>
              <a:gd name="connsiteX7-965" fmla="*/ 1539859 w 2003583"/>
              <a:gd name="connsiteY7-966" fmla="*/ 1655823 h 2242107"/>
              <a:gd name="connsiteX8-967" fmla="*/ 1195882 w 2003583"/>
              <a:gd name="connsiteY8-968" fmla="*/ 1854418 h 2242107"/>
              <a:gd name="connsiteX9-969" fmla="*/ 1119457 w 2003583"/>
              <a:gd name="connsiteY9-970" fmla="*/ 2179538 h 2242107"/>
              <a:gd name="connsiteX10-971" fmla="*/ 884127 w 2003583"/>
              <a:gd name="connsiteY10-972" fmla="*/ 2179538 h 2242107"/>
              <a:gd name="connsiteX11-973" fmla="*/ 807702 w 2003583"/>
              <a:gd name="connsiteY11-974" fmla="*/ 1854418 h 2242107"/>
              <a:gd name="connsiteX12-975" fmla="*/ 463725 w 2003583"/>
              <a:gd name="connsiteY12-976" fmla="*/ 1655823 h 2242107"/>
              <a:gd name="connsiteX13-977" fmla="*/ 143951 w 2003583"/>
              <a:gd name="connsiteY13-978" fmla="*/ 1752197 h 2242107"/>
              <a:gd name="connsiteX14-979" fmla="*/ 26285 w 2003583"/>
              <a:gd name="connsiteY14-980" fmla="*/ 1548395 h 2242107"/>
              <a:gd name="connsiteX15-981" fmla="*/ 269635 w 2003583"/>
              <a:gd name="connsiteY15-982" fmla="*/ 1319649 h 2242107"/>
              <a:gd name="connsiteX16-983" fmla="*/ 269635 w 2003583"/>
              <a:gd name="connsiteY16-984" fmla="*/ 922459 h 2242107"/>
              <a:gd name="connsiteX17-985" fmla="*/ 26285 w 2003583"/>
              <a:gd name="connsiteY17-986" fmla="*/ 693713 h 2242107"/>
              <a:gd name="connsiteX18-987" fmla="*/ 143951 w 2003583"/>
              <a:gd name="connsiteY18-988" fmla="*/ 489911 h 2242107"/>
              <a:gd name="connsiteX19-989" fmla="*/ 463725 w 2003583"/>
              <a:gd name="connsiteY19-990" fmla="*/ 586285 h 2242107"/>
              <a:gd name="connsiteX20-991" fmla="*/ 807702 w 2003583"/>
              <a:gd name="connsiteY20-992" fmla="*/ 387690 h 2242107"/>
              <a:gd name="connsiteX21-993" fmla="*/ 884127 w 2003583"/>
              <a:gd name="connsiteY21-994" fmla="*/ 62570 h 2242107"/>
              <a:gd name="connsiteX22-995" fmla="*/ 1119457 w 2003583"/>
              <a:gd name="connsiteY22-996" fmla="*/ 62570 h 2242107"/>
              <a:gd name="connsiteX23-997" fmla="*/ 1195882 w 2003583"/>
              <a:gd name="connsiteY23-998" fmla="*/ 387690 h 2242107"/>
              <a:gd name="connsiteX24-999" fmla="*/ 1539859 w 2003583"/>
              <a:gd name="connsiteY24-1000" fmla="*/ 586285 h 2242107"/>
              <a:gd name="connsiteX0-1001" fmla="*/ 1539859 w 2003583"/>
              <a:gd name="connsiteY0-1002" fmla="*/ 586285 h 2242107"/>
              <a:gd name="connsiteX1-1003" fmla="*/ 1859633 w 2003583"/>
              <a:gd name="connsiteY1-1004" fmla="*/ 489911 h 2242107"/>
              <a:gd name="connsiteX2-1005" fmla="*/ 1977299 w 2003583"/>
              <a:gd name="connsiteY2-1006" fmla="*/ 693713 h 2242107"/>
              <a:gd name="connsiteX3-1007" fmla="*/ 1733949 w 2003583"/>
              <a:gd name="connsiteY3-1008" fmla="*/ 922459 h 2242107"/>
              <a:gd name="connsiteX4-1009" fmla="*/ 1733949 w 2003583"/>
              <a:gd name="connsiteY4-1010" fmla="*/ 1319649 h 2242107"/>
              <a:gd name="connsiteX5-1011" fmla="*/ 1977299 w 2003583"/>
              <a:gd name="connsiteY5-1012" fmla="*/ 1548395 h 2242107"/>
              <a:gd name="connsiteX6-1013" fmla="*/ 1859633 w 2003583"/>
              <a:gd name="connsiteY6-1014" fmla="*/ 1752197 h 2242107"/>
              <a:gd name="connsiteX7-1015" fmla="*/ 1539859 w 2003583"/>
              <a:gd name="connsiteY7-1016" fmla="*/ 1655823 h 2242107"/>
              <a:gd name="connsiteX8-1017" fmla="*/ 1195882 w 2003583"/>
              <a:gd name="connsiteY8-1018" fmla="*/ 1854418 h 2242107"/>
              <a:gd name="connsiteX9-1019" fmla="*/ 1119457 w 2003583"/>
              <a:gd name="connsiteY9-1020" fmla="*/ 2179538 h 2242107"/>
              <a:gd name="connsiteX10-1021" fmla="*/ 884127 w 2003583"/>
              <a:gd name="connsiteY10-1022" fmla="*/ 2179538 h 2242107"/>
              <a:gd name="connsiteX11-1023" fmla="*/ 807702 w 2003583"/>
              <a:gd name="connsiteY11-1024" fmla="*/ 1854418 h 2242107"/>
              <a:gd name="connsiteX12-1025" fmla="*/ 463725 w 2003583"/>
              <a:gd name="connsiteY12-1026" fmla="*/ 1655823 h 2242107"/>
              <a:gd name="connsiteX13-1027" fmla="*/ 143951 w 2003583"/>
              <a:gd name="connsiteY13-1028" fmla="*/ 1752197 h 2242107"/>
              <a:gd name="connsiteX14-1029" fmla="*/ 26285 w 2003583"/>
              <a:gd name="connsiteY14-1030" fmla="*/ 1548395 h 2242107"/>
              <a:gd name="connsiteX15-1031" fmla="*/ 269635 w 2003583"/>
              <a:gd name="connsiteY15-1032" fmla="*/ 1319649 h 2242107"/>
              <a:gd name="connsiteX16-1033" fmla="*/ 269635 w 2003583"/>
              <a:gd name="connsiteY16-1034" fmla="*/ 922459 h 2242107"/>
              <a:gd name="connsiteX17-1035" fmla="*/ 26285 w 2003583"/>
              <a:gd name="connsiteY17-1036" fmla="*/ 693713 h 2242107"/>
              <a:gd name="connsiteX18-1037" fmla="*/ 143951 w 2003583"/>
              <a:gd name="connsiteY18-1038" fmla="*/ 489911 h 2242107"/>
              <a:gd name="connsiteX19-1039" fmla="*/ 463725 w 2003583"/>
              <a:gd name="connsiteY19-1040" fmla="*/ 586285 h 2242107"/>
              <a:gd name="connsiteX20-1041" fmla="*/ 807702 w 2003583"/>
              <a:gd name="connsiteY20-1042" fmla="*/ 387690 h 2242107"/>
              <a:gd name="connsiteX21-1043" fmla="*/ 884127 w 2003583"/>
              <a:gd name="connsiteY21-1044" fmla="*/ 62570 h 2242107"/>
              <a:gd name="connsiteX22-1045" fmla="*/ 1119457 w 2003583"/>
              <a:gd name="connsiteY22-1046" fmla="*/ 62570 h 2242107"/>
              <a:gd name="connsiteX23-1047" fmla="*/ 1195882 w 2003583"/>
              <a:gd name="connsiteY23-1048" fmla="*/ 387690 h 2242107"/>
              <a:gd name="connsiteX24-1049" fmla="*/ 1539859 w 2003583"/>
              <a:gd name="connsiteY24-1050" fmla="*/ 586285 h 2242107"/>
              <a:gd name="connsiteX0-1051" fmla="*/ 1539859 w 2003583"/>
              <a:gd name="connsiteY0-1052" fmla="*/ 586285 h 2242107"/>
              <a:gd name="connsiteX1-1053" fmla="*/ 1815989 w 2003583"/>
              <a:gd name="connsiteY1-1054" fmla="*/ 481182 h 2242107"/>
              <a:gd name="connsiteX2-1055" fmla="*/ 1977299 w 2003583"/>
              <a:gd name="connsiteY2-1056" fmla="*/ 693713 h 2242107"/>
              <a:gd name="connsiteX3-1057" fmla="*/ 1733949 w 2003583"/>
              <a:gd name="connsiteY3-1058" fmla="*/ 922459 h 2242107"/>
              <a:gd name="connsiteX4-1059" fmla="*/ 1733949 w 2003583"/>
              <a:gd name="connsiteY4-1060" fmla="*/ 1319649 h 2242107"/>
              <a:gd name="connsiteX5-1061" fmla="*/ 1977299 w 2003583"/>
              <a:gd name="connsiteY5-1062" fmla="*/ 1548395 h 2242107"/>
              <a:gd name="connsiteX6-1063" fmla="*/ 1859633 w 2003583"/>
              <a:gd name="connsiteY6-1064" fmla="*/ 1752197 h 2242107"/>
              <a:gd name="connsiteX7-1065" fmla="*/ 1539859 w 2003583"/>
              <a:gd name="connsiteY7-1066" fmla="*/ 1655823 h 2242107"/>
              <a:gd name="connsiteX8-1067" fmla="*/ 1195882 w 2003583"/>
              <a:gd name="connsiteY8-1068" fmla="*/ 1854418 h 2242107"/>
              <a:gd name="connsiteX9-1069" fmla="*/ 1119457 w 2003583"/>
              <a:gd name="connsiteY9-1070" fmla="*/ 2179538 h 2242107"/>
              <a:gd name="connsiteX10-1071" fmla="*/ 884127 w 2003583"/>
              <a:gd name="connsiteY10-1072" fmla="*/ 2179538 h 2242107"/>
              <a:gd name="connsiteX11-1073" fmla="*/ 807702 w 2003583"/>
              <a:gd name="connsiteY11-1074" fmla="*/ 1854418 h 2242107"/>
              <a:gd name="connsiteX12-1075" fmla="*/ 463725 w 2003583"/>
              <a:gd name="connsiteY12-1076" fmla="*/ 1655823 h 2242107"/>
              <a:gd name="connsiteX13-1077" fmla="*/ 143951 w 2003583"/>
              <a:gd name="connsiteY13-1078" fmla="*/ 1752197 h 2242107"/>
              <a:gd name="connsiteX14-1079" fmla="*/ 26285 w 2003583"/>
              <a:gd name="connsiteY14-1080" fmla="*/ 1548395 h 2242107"/>
              <a:gd name="connsiteX15-1081" fmla="*/ 269635 w 2003583"/>
              <a:gd name="connsiteY15-1082" fmla="*/ 1319649 h 2242107"/>
              <a:gd name="connsiteX16-1083" fmla="*/ 269635 w 2003583"/>
              <a:gd name="connsiteY16-1084" fmla="*/ 922459 h 2242107"/>
              <a:gd name="connsiteX17-1085" fmla="*/ 26285 w 2003583"/>
              <a:gd name="connsiteY17-1086" fmla="*/ 693713 h 2242107"/>
              <a:gd name="connsiteX18-1087" fmla="*/ 143951 w 2003583"/>
              <a:gd name="connsiteY18-1088" fmla="*/ 489911 h 2242107"/>
              <a:gd name="connsiteX19-1089" fmla="*/ 463725 w 2003583"/>
              <a:gd name="connsiteY19-1090" fmla="*/ 586285 h 2242107"/>
              <a:gd name="connsiteX20-1091" fmla="*/ 807702 w 2003583"/>
              <a:gd name="connsiteY20-1092" fmla="*/ 387690 h 2242107"/>
              <a:gd name="connsiteX21-1093" fmla="*/ 884127 w 2003583"/>
              <a:gd name="connsiteY21-1094" fmla="*/ 62570 h 2242107"/>
              <a:gd name="connsiteX22-1095" fmla="*/ 1119457 w 2003583"/>
              <a:gd name="connsiteY22-1096" fmla="*/ 62570 h 2242107"/>
              <a:gd name="connsiteX23-1097" fmla="*/ 1195882 w 2003583"/>
              <a:gd name="connsiteY23-1098" fmla="*/ 387690 h 2242107"/>
              <a:gd name="connsiteX24-1099" fmla="*/ 1539859 w 2003583"/>
              <a:gd name="connsiteY24-1100" fmla="*/ 586285 h 2242107"/>
              <a:gd name="connsiteX0-1101" fmla="*/ 1539859 w 2003583"/>
              <a:gd name="connsiteY0-1102" fmla="*/ 586285 h 2225306"/>
              <a:gd name="connsiteX1-1103" fmla="*/ 1815989 w 2003583"/>
              <a:gd name="connsiteY1-1104" fmla="*/ 481182 h 2225306"/>
              <a:gd name="connsiteX2-1105" fmla="*/ 1977299 w 2003583"/>
              <a:gd name="connsiteY2-1106" fmla="*/ 693713 h 2225306"/>
              <a:gd name="connsiteX3-1107" fmla="*/ 1733949 w 2003583"/>
              <a:gd name="connsiteY3-1108" fmla="*/ 922459 h 2225306"/>
              <a:gd name="connsiteX4-1109" fmla="*/ 1733949 w 2003583"/>
              <a:gd name="connsiteY4-1110" fmla="*/ 1319649 h 2225306"/>
              <a:gd name="connsiteX5-1111" fmla="*/ 1977299 w 2003583"/>
              <a:gd name="connsiteY5-1112" fmla="*/ 1548395 h 2225306"/>
              <a:gd name="connsiteX6-1113" fmla="*/ 1859633 w 2003583"/>
              <a:gd name="connsiteY6-1114" fmla="*/ 1752197 h 2225306"/>
              <a:gd name="connsiteX7-1115" fmla="*/ 1539859 w 2003583"/>
              <a:gd name="connsiteY7-1116" fmla="*/ 1655823 h 2225306"/>
              <a:gd name="connsiteX8-1117" fmla="*/ 1195882 w 2003583"/>
              <a:gd name="connsiteY8-1118" fmla="*/ 1854418 h 2225306"/>
              <a:gd name="connsiteX9-1119" fmla="*/ 1119457 w 2003583"/>
              <a:gd name="connsiteY9-1120" fmla="*/ 2179538 h 2225306"/>
              <a:gd name="connsiteX10-1121" fmla="*/ 849212 w 2003583"/>
              <a:gd name="connsiteY10-1122" fmla="*/ 2188266 h 2225306"/>
              <a:gd name="connsiteX11-1123" fmla="*/ 807702 w 2003583"/>
              <a:gd name="connsiteY11-1124" fmla="*/ 1854418 h 2225306"/>
              <a:gd name="connsiteX12-1125" fmla="*/ 463725 w 2003583"/>
              <a:gd name="connsiteY12-1126" fmla="*/ 1655823 h 2225306"/>
              <a:gd name="connsiteX13-1127" fmla="*/ 143951 w 2003583"/>
              <a:gd name="connsiteY13-1128" fmla="*/ 1752197 h 2225306"/>
              <a:gd name="connsiteX14-1129" fmla="*/ 26285 w 2003583"/>
              <a:gd name="connsiteY14-1130" fmla="*/ 1548395 h 2225306"/>
              <a:gd name="connsiteX15-1131" fmla="*/ 269635 w 2003583"/>
              <a:gd name="connsiteY15-1132" fmla="*/ 1319649 h 2225306"/>
              <a:gd name="connsiteX16-1133" fmla="*/ 269635 w 2003583"/>
              <a:gd name="connsiteY16-1134" fmla="*/ 922459 h 2225306"/>
              <a:gd name="connsiteX17-1135" fmla="*/ 26285 w 2003583"/>
              <a:gd name="connsiteY17-1136" fmla="*/ 693713 h 2225306"/>
              <a:gd name="connsiteX18-1137" fmla="*/ 143951 w 2003583"/>
              <a:gd name="connsiteY18-1138" fmla="*/ 489911 h 2225306"/>
              <a:gd name="connsiteX19-1139" fmla="*/ 463725 w 2003583"/>
              <a:gd name="connsiteY19-1140" fmla="*/ 586285 h 2225306"/>
              <a:gd name="connsiteX20-1141" fmla="*/ 807702 w 2003583"/>
              <a:gd name="connsiteY20-1142" fmla="*/ 387690 h 2225306"/>
              <a:gd name="connsiteX21-1143" fmla="*/ 884127 w 2003583"/>
              <a:gd name="connsiteY21-1144" fmla="*/ 62570 h 2225306"/>
              <a:gd name="connsiteX22-1145" fmla="*/ 1119457 w 2003583"/>
              <a:gd name="connsiteY22-1146" fmla="*/ 62570 h 2225306"/>
              <a:gd name="connsiteX23-1147" fmla="*/ 1195882 w 2003583"/>
              <a:gd name="connsiteY23-1148" fmla="*/ 387690 h 2225306"/>
              <a:gd name="connsiteX24-1149" fmla="*/ 1539859 w 2003583"/>
              <a:gd name="connsiteY24-1150" fmla="*/ 586285 h 2225306"/>
              <a:gd name="connsiteX0-1151" fmla="*/ 1551437 w 2015161"/>
              <a:gd name="connsiteY0-1152" fmla="*/ 586285 h 2225304"/>
              <a:gd name="connsiteX1-1153" fmla="*/ 1827567 w 2015161"/>
              <a:gd name="connsiteY1-1154" fmla="*/ 481182 h 2225304"/>
              <a:gd name="connsiteX2-1155" fmla="*/ 1988877 w 2015161"/>
              <a:gd name="connsiteY2-1156" fmla="*/ 693713 h 2225304"/>
              <a:gd name="connsiteX3-1157" fmla="*/ 1745527 w 2015161"/>
              <a:gd name="connsiteY3-1158" fmla="*/ 922459 h 2225304"/>
              <a:gd name="connsiteX4-1159" fmla="*/ 1745527 w 2015161"/>
              <a:gd name="connsiteY4-1160" fmla="*/ 1319649 h 2225304"/>
              <a:gd name="connsiteX5-1161" fmla="*/ 1988877 w 2015161"/>
              <a:gd name="connsiteY5-1162" fmla="*/ 1548395 h 2225304"/>
              <a:gd name="connsiteX6-1163" fmla="*/ 1871211 w 2015161"/>
              <a:gd name="connsiteY6-1164" fmla="*/ 1752197 h 2225304"/>
              <a:gd name="connsiteX7-1165" fmla="*/ 1551437 w 2015161"/>
              <a:gd name="connsiteY7-1166" fmla="*/ 1655823 h 2225304"/>
              <a:gd name="connsiteX8-1167" fmla="*/ 1207460 w 2015161"/>
              <a:gd name="connsiteY8-1168" fmla="*/ 1854418 h 2225304"/>
              <a:gd name="connsiteX9-1169" fmla="*/ 1131035 w 2015161"/>
              <a:gd name="connsiteY9-1170" fmla="*/ 2179538 h 2225304"/>
              <a:gd name="connsiteX10-1171" fmla="*/ 860790 w 2015161"/>
              <a:gd name="connsiteY10-1172" fmla="*/ 2188266 h 2225304"/>
              <a:gd name="connsiteX11-1173" fmla="*/ 819280 w 2015161"/>
              <a:gd name="connsiteY11-1174" fmla="*/ 1854418 h 2225304"/>
              <a:gd name="connsiteX12-1175" fmla="*/ 475303 w 2015161"/>
              <a:gd name="connsiteY12-1176" fmla="*/ 1655823 h 2225304"/>
              <a:gd name="connsiteX13-1177" fmla="*/ 155529 w 2015161"/>
              <a:gd name="connsiteY13-1178" fmla="*/ 1752197 h 2225304"/>
              <a:gd name="connsiteX14-1179" fmla="*/ 2948 w 2015161"/>
              <a:gd name="connsiteY14-1180" fmla="*/ 1522210 h 2225304"/>
              <a:gd name="connsiteX15-1181" fmla="*/ 281213 w 2015161"/>
              <a:gd name="connsiteY15-1182" fmla="*/ 1319649 h 2225304"/>
              <a:gd name="connsiteX16-1183" fmla="*/ 281213 w 2015161"/>
              <a:gd name="connsiteY16-1184" fmla="*/ 922459 h 2225304"/>
              <a:gd name="connsiteX17-1185" fmla="*/ 37863 w 2015161"/>
              <a:gd name="connsiteY17-1186" fmla="*/ 693713 h 2225304"/>
              <a:gd name="connsiteX18-1187" fmla="*/ 155529 w 2015161"/>
              <a:gd name="connsiteY18-1188" fmla="*/ 489911 h 2225304"/>
              <a:gd name="connsiteX19-1189" fmla="*/ 475303 w 2015161"/>
              <a:gd name="connsiteY19-1190" fmla="*/ 586285 h 2225304"/>
              <a:gd name="connsiteX20-1191" fmla="*/ 819280 w 2015161"/>
              <a:gd name="connsiteY20-1192" fmla="*/ 387690 h 2225304"/>
              <a:gd name="connsiteX21-1193" fmla="*/ 895705 w 2015161"/>
              <a:gd name="connsiteY21-1194" fmla="*/ 62570 h 2225304"/>
              <a:gd name="connsiteX22-1195" fmla="*/ 1131035 w 2015161"/>
              <a:gd name="connsiteY22-1196" fmla="*/ 62570 h 2225304"/>
              <a:gd name="connsiteX23-1197" fmla="*/ 1207460 w 2015161"/>
              <a:gd name="connsiteY23-1198" fmla="*/ 387690 h 2225304"/>
              <a:gd name="connsiteX24-1199" fmla="*/ 1551437 w 2015161"/>
              <a:gd name="connsiteY24-1200" fmla="*/ 586285 h 2225304"/>
              <a:gd name="connsiteX0-1201" fmla="*/ 1551439 w 2015163"/>
              <a:gd name="connsiteY0-1202" fmla="*/ 586285 h 2225306"/>
              <a:gd name="connsiteX1-1203" fmla="*/ 1827569 w 2015163"/>
              <a:gd name="connsiteY1-1204" fmla="*/ 481182 h 2225306"/>
              <a:gd name="connsiteX2-1205" fmla="*/ 1988879 w 2015163"/>
              <a:gd name="connsiteY2-1206" fmla="*/ 693713 h 2225306"/>
              <a:gd name="connsiteX3-1207" fmla="*/ 1745529 w 2015163"/>
              <a:gd name="connsiteY3-1208" fmla="*/ 922459 h 2225306"/>
              <a:gd name="connsiteX4-1209" fmla="*/ 1745529 w 2015163"/>
              <a:gd name="connsiteY4-1210" fmla="*/ 1319649 h 2225306"/>
              <a:gd name="connsiteX5-1211" fmla="*/ 1988879 w 2015163"/>
              <a:gd name="connsiteY5-1212" fmla="*/ 1548395 h 2225306"/>
              <a:gd name="connsiteX6-1213" fmla="*/ 1871213 w 2015163"/>
              <a:gd name="connsiteY6-1214" fmla="*/ 1752197 h 2225306"/>
              <a:gd name="connsiteX7-1215" fmla="*/ 1551439 w 2015163"/>
              <a:gd name="connsiteY7-1216" fmla="*/ 1655823 h 2225306"/>
              <a:gd name="connsiteX8-1217" fmla="*/ 1207462 w 2015163"/>
              <a:gd name="connsiteY8-1218" fmla="*/ 1854418 h 2225306"/>
              <a:gd name="connsiteX9-1219" fmla="*/ 1131037 w 2015163"/>
              <a:gd name="connsiteY9-1220" fmla="*/ 2179538 h 2225306"/>
              <a:gd name="connsiteX10-1221" fmla="*/ 860792 w 2015163"/>
              <a:gd name="connsiteY10-1222" fmla="*/ 2188266 h 2225306"/>
              <a:gd name="connsiteX11-1223" fmla="*/ 819282 w 2015163"/>
              <a:gd name="connsiteY11-1224" fmla="*/ 1854418 h 2225306"/>
              <a:gd name="connsiteX12-1225" fmla="*/ 475305 w 2015163"/>
              <a:gd name="connsiteY12-1226" fmla="*/ 1655823 h 2225306"/>
              <a:gd name="connsiteX13-1227" fmla="*/ 155531 w 2015163"/>
              <a:gd name="connsiteY13-1228" fmla="*/ 1752197 h 2225306"/>
              <a:gd name="connsiteX14-1229" fmla="*/ 2950 w 2015163"/>
              <a:gd name="connsiteY14-1230" fmla="*/ 1522210 h 2225306"/>
              <a:gd name="connsiteX15-1231" fmla="*/ 281215 w 2015163"/>
              <a:gd name="connsiteY15-1232" fmla="*/ 1319649 h 2225306"/>
              <a:gd name="connsiteX16-1233" fmla="*/ 281215 w 2015163"/>
              <a:gd name="connsiteY16-1234" fmla="*/ 922459 h 2225306"/>
              <a:gd name="connsiteX17-1235" fmla="*/ 37865 w 2015163"/>
              <a:gd name="connsiteY17-1236" fmla="*/ 693713 h 2225306"/>
              <a:gd name="connsiteX18-1237" fmla="*/ 155531 w 2015163"/>
              <a:gd name="connsiteY18-1238" fmla="*/ 463725 h 2225306"/>
              <a:gd name="connsiteX19-1239" fmla="*/ 475305 w 2015163"/>
              <a:gd name="connsiteY19-1240" fmla="*/ 586285 h 2225306"/>
              <a:gd name="connsiteX20-1241" fmla="*/ 819282 w 2015163"/>
              <a:gd name="connsiteY20-1242" fmla="*/ 387690 h 2225306"/>
              <a:gd name="connsiteX21-1243" fmla="*/ 895707 w 2015163"/>
              <a:gd name="connsiteY21-1244" fmla="*/ 62570 h 2225306"/>
              <a:gd name="connsiteX22-1245" fmla="*/ 1131037 w 2015163"/>
              <a:gd name="connsiteY22-1246" fmla="*/ 62570 h 2225306"/>
              <a:gd name="connsiteX23-1247" fmla="*/ 1207462 w 2015163"/>
              <a:gd name="connsiteY23-1248" fmla="*/ 387690 h 2225306"/>
              <a:gd name="connsiteX24-1249" fmla="*/ 1551439 w 2015163"/>
              <a:gd name="connsiteY24-1250" fmla="*/ 586285 h 2225306"/>
              <a:gd name="connsiteX0-1251" fmla="*/ 1551439 w 2015163"/>
              <a:gd name="connsiteY0-1252" fmla="*/ 575030 h 2214049"/>
              <a:gd name="connsiteX1-1253" fmla="*/ 1827569 w 2015163"/>
              <a:gd name="connsiteY1-1254" fmla="*/ 469927 h 2214049"/>
              <a:gd name="connsiteX2-1255" fmla="*/ 1988879 w 2015163"/>
              <a:gd name="connsiteY2-1256" fmla="*/ 682458 h 2214049"/>
              <a:gd name="connsiteX3-1257" fmla="*/ 1745529 w 2015163"/>
              <a:gd name="connsiteY3-1258" fmla="*/ 911204 h 2214049"/>
              <a:gd name="connsiteX4-1259" fmla="*/ 1745529 w 2015163"/>
              <a:gd name="connsiteY4-1260" fmla="*/ 1308394 h 2214049"/>
              <a:gd name="connsiteX5-1261" fmla="*/ 1988879 w 2015163"/>
              <a:gd name="connsiteY5-1262" fmla="*/ 1537140 h 2214049"/>
              <a:gd name="connsiteX6-1263" fmla="*/ 1871213 w 2015163"/>
              <a:gd name="connsiteY6-1264" fmla="*/ 1740942 h 2214049"/>
              <a:gd name="connsiteX7-1265" fmla="*/ 1551439 w 2015163"/>
              <a:gd name="connsiteY7-1266" fmla="*/ 1644568 h 2214049"/>
              <a:gd name="connsiteX8-1267" fmla="*/ 1207462 w 2015163"/>
              <a:gd name="connsiteY8-1268" fmla="*/ 1843163 h 2214049"/>
              <a:gd name="connsiteX9-1269" fmla="*/ 1131037 w 2015163"/>
              <a:gd name="connsiteY9-1270" fmla="*/ 2168283 h 2214049"/>
              <a:gd name="connsiteX10-1271" fmla="*/ 860792 w 2015163"/>
              <a:gd name="connsiteY10-1272" fmla="*/ 2177011 h 2214049"/>
              <a:gd name="connsiteX11-1273" fmla="*/ 819282 w 2015163"/>
              <a:gd name="connsiteY11-1274" fmla="*/ 1843163 h 2214049"/>
              <a:gd name="connsiteX12-1275" fmla="*/ 475305 w 2015163"/>
              <a:gd name="connsiteY12-1276" fmla="*/ 1644568 h 2214049"/>
              <a:gd name="connsiteX13-1277" fmla="*/ 155531 w 2015163"/>
              <a:gd name="connsiteY13-1278" fmla="*/ 1740942 h 2214049"/>
              <a:gd name="connsiteX14-1279" fmla="*/ 2950 w 2015163"/>
              <a:gd name="connsiteY14-1280" fmla="*/ 1510955 h 2214049"/>
              <a:gd name="connsiteX15-1281" fmla="*/ 281215 w 2015163"/>
              <a:gd name="connsiteY15-1282" fmla="*/ 1308394 h 2214049"/>
              <a:gd name="connsiteX16-1283" fmla="*/ 281215 w 2015163"/>
              <a:gd name="connsiteY16-1284" fmla="*/ 911204 h 2214049"/>
              <a:gd name="connsiteX17-1285" fmla="*/ 37865 w 2015163"/>
              <a:gd name="connsiteY17-1286" fmla="*/ 682458 h 2214049"/>
              <a:gd name="connsiteX18-1287" fmla="*/ 155531 w 2015163"/>
              <a:gd name="connsiteY18-1288" fmla="*/ 452470 h 2214049"/>
              <a:gd name="connsiteX19-1289" fmla="*/ 475305 w 2015163"/>
              <a:gd name="connsiteY19-1290" fmla="*/ 575030 h 2214049"/>
              <a:gd name="connsiteX20-1291" fmla="*/ 819282 w 2015163"/>
              <a:gd name="connsiteY20-1292" fmla="*/ 376435 h 2214049"/>
              <a:gd name="connsiteX21-1293" fmla="*/ 895707 w 2015163"/>
              <a:gd name="connsiteY21-1294" fmla="*/ 51315 h 2214049"/>
              <a:gd name="connsiteX22-1295" fmla="*/ 1165952 w 2015163"/>
              <a:gd name="connsiteY22-1296" fmla="*/ 33857 h 2214049"/>
              <a:gd name="connsiteX23-1297" fmla="*/ 1207462 w 2015163"/>
              <a:gd name="connsiteY23-1298" fmla="*/ 376435 h 2214049"/>
              <a:gd name="connsiteX24-1299" fmla="*/ 1551439 w 2015163"/>
              <a:gd name="connsiteY24-1300" fmla="*/ 575030 h 2214049"/>
              <a:gd name="connsiteX0-1301" fmla="*/ 1551439 w 2015163"/>
              <a:gd name="connsiteY0-1302" fmla="*/ 575028 h 2214049"/>
              <a:gd name="connsiteX1-1303" fmla="*/ 1810111 w 2015163"/>
              <a:gd name="connsiteY1-1304" fmla="*/ 443740 h 2214049"/>
              <a:gd name="connsiteX2-1305" fmla="*/ 1988879 w 2015163"/>
              <a:gd name="connsiteY2-1306" fmla="*/ 682456 h 2214049"/>
              <a:gd name="connsiteX3-1307" fmla="*/ 1745529 w 2015163"/>
              <a:gd name="connsiteY3-1308" fmla="*/ 911202 h 2214049"/>
              <a:gd name="connsiteX4-1309" fmla="*/ 1745529 w 2015163"/>
              <a:gd name="connsiteY4-1310" fmla="*/ 1308392 h 2214049"/>
              <a:gd name="connsiteX5-1311" fmla="*/ 1988879 w 2015163"/>
              <a:gd name="connsiteY5-1312" fmla="*/ 1537138 h 2214049"/>
              <a:gd name="connsiteX6-1313" fmla="*/ 1871213 w 2015163"/>
              <a:gd name="connsiteY6-1314" fmla="*/ 1740940 h 2214049"/>
              <a:gd name="connsiteX7-1315" fmla="*/ 1551439 w 2015163"/>
              <a:gd name="connsiteY7-1316" fmla="*/ 1644566 h 2214049"/>
              <a:gd name="connsiteX8-1317" fmla="*/ 1207462 w 2015163"/>
              <a:gd name="connsiteY8-1318" fmla="*/ 1843161 h 2214049"/>
              <a:gd name="connsiteX9-1319" fmla="*/ 1131037 w 2015163"/>
              <a:gd name="connsiteY9-1320" fmla="*/ 2168281 h 2214049"/>
              <a:gd name="connsiteX10-1321" fmla="*/ 860792 w 2015163"/>
              <a:gd name="connsiteY10-1322" fmla="*/ 2177009 h 2214049"/>
              <a:gd name="connsiteX11-1323" fmla="*/ 819282 w 2015163"/>
              <a:gd name="connsiteY11-1324" fmla="*/ 1843161 h 2214049"/>
              <a:gd name="connsiteX12-1325" fmla="*/ 475305 w 2015163"/>
              <a:gd name="connsiteY12-1326" fmla="*/ 1644566 h 2214049"/>
              <a:gd name="connsiteX13-1327" fmla="*/ 155531 w 2015163"/>
              <a:gd name="connsiteY13-1328" fmla="*/ 1740940 h 2214049"/>
              <a:gd name="connsiteX14-1329" fmla="*/ 2950 w 2015163"/>
              <a:gd name="connsiteY14-1330" fmla="*/ 1510953 h 2214049"/>
              <a:gd name="connsiteX15-1331" fmla="*/ 281215 w 2015163"/>
              <a:gd name="connsiteY15-1332" fmla="*/ 1308392 h 2214049"/>
              <a:gd name="connsiteX16-1333" fmla="*/ 281215 w 2015163"/>
              <a:gd name="connsiteY16-1334" fmla="*/ 911202 h 2214049"/>
              <a:gd name="connsiteX17-1335" fmla="*/ 37865 w 2015163"/>
              <a:gd name="connsiteY17-1336" fmla="*/ 682456 h 2214049"/>
              <a:gd name="connsiteX18-1337" fmla="*/ 155531 w 2015163"/>
              <a:gd name="connsiteY18-1338" fmla="*/ 452468 h 2214049"/>
              <a:gd name="connsiteX19-1339" fmla="*/ 475305 w 2015163"/>
              <a:gd name="connsiteY19-1340" fmla="*/ 575028 h 2214049"/>
              <a:gd name="connsiteX20-1341" fmla="*/ 819282 w 2015163"/>
              <a:gd name="connsiteY20-1342" fmla="*/ 376433 h 2214049"/>
              <a:gd name="connsiteX21-1343" fmla="*/ 895707 w 2015163"/>
              <a:gd name="connsiteY21-1344" fmla="*/ 51313 h 2214049"/>
              <a:gd name="connsiteX22-1345" fmla="*/ 1165952 w 2015163"/>
              <a:gd name="connsiteY22-1346" fmla="*/ 33855 h 2214049"/>
              <a:gd name="connsiteX23-1347" fmla="*/ 1207462 w 2015163"/>
              <a:gd name="connsiteY23-1348" fmla="*/ 376433 h 2214049"/>
              <a:gd name="connsiteX24-1349" fmla="*/ 1551439 w 2015163"/>
              <a:gd name="connsiteY24-1350" fmla="*/ 575028 h 2214049"/>
              <a:gd name="connsiteX0-1351" fmla="*/ 1551439 w 1990924"/>
              <a:gd name="connsiteY0-1352" fmla="*/ 575028 h 2214047"/>
              <a:gd name="connsiteX1-1353" fmla="*/ 1810111 w 1990924"/>
              <a:gd name="connsiteY1-1354" fmla="*/ 443740 h 2214047"/>
              <a:gd name="connsiteX2-1355" fmla="*/ 1988879 w 1990924"/>
              <a:gd name="connsiteY2-1356" fmla="*/ 682456 h 2214047"/>
              <a:gd name="connsiteX3-1357" fmla="*/ 1745529 w 1990924"/>
              <a:gd name="connsiteY3-1358" fmla="*/ 911202 h 2214047"/>
              <a:gd name="connsiteX4-1359" fmla="*/ 1745529 w 1990924"/>
              <a:gd name="connsiteY4-1360" fmla="*/ 1308392 h 2214047"/>
              <a:gd name="connsiteX5-1361" fmla="*/ 1988879 w 1990924"/>
              <a:gd name="connsiteY5-1362" fmla="*/ 1537138 h 2214047"/>
              <a:gd name="connsiteX6-1363" fmla="*/ 1845026 w 1990924"/>
              <a:gd name="connsiteY6-1364" fmla="*/ 1775854 h 2214047"/>
              <a:gd name="connsiteX7-1365" fmla="*/ 1551439 w 1990924"/>
              <a:gd name="connsiteY7-1366" fmla="*/ 1644566 h 2214047"/>
              <a:gd name="connsiteX8-1367" fmla="*/ 1207462 w 1990924"/>
              <a:gd name="connsiteY8-1368" fmla="*/ 1843161 h 2214047"/>
              <a:gd name="connsiteX9-1369" fmla="*/ 1131037 w 1990924"/>
              <a:gd name="connsiteY9-1370" fmla="*/ 2168281 h 2214047"/>
              <a:gd name="connsiteX10-1371" fmla="*/ 860792 w 1990924"/>
              <a:gd name="connsiteY10-1372" fmla="*/ 2177009 h 2214047"/>
              <a:gd name="connsiteX11-1373" fmla="*/ 819282 w 1990924"/>
              <a:gd name="connsiteY11-1374" fmla="*/ 1843161 h 2214047"/>
              <a:gd name="connsiteX12-1375" fmla="*/ 475305 w 1990924"/>
              <a:gd name="connsiteY12-1376" fmla="*/ 1644566 h 2214047"/>
              <a:gd name="connsiteX13-1377" fmla="*/ 155531 w 1990924"/>
              <a:gd name="connsiteY13-1378" fmla="*/ 1740940 h 2214047"/>
              <a:gd name="connsiteX14-1379" fmla="*/ 2950 w 1990924"/>
              <a:gd name="connsiteY14-1380" fmla="*/ 1510953 h 2214047"/>
              <a:gd name="connsiteX15-1381" fmla="*/ 281215 w 1990924"/>
              <a:gd name="connsiteY15-1382" fmla="*/ 1308392 h 2214047"/>
              <a:gd name="connsiteX16-1383" fmla="*/ 281215 w 1990924"/>
              <a:gd name="connsiteY16-1384" fmla="*/ 911202 h 2214047"/>
              <a:gd name="connsiteX17-1385" fmla="*/ 37865 w 1990924"/>
              <a:gd name="connsiteY17-1386" fmla="*/ 682456 h 2214047"/>
              <a:gd name="connsiteX18-1387" fmla="*/ 155531 w 1990924"/>
              <a:gd name="connsiteY18-1388" fmla="*/ 452468 h 2214047"/>
              <a:gd name="connsiteX19-1389" fmla="*/ 475305 w 1990924"/>
              <a:gd name="connsiteY19-1390" fmla="*/ 575028 h 2214047"/>
              <a:gd name="connsiteX20-1391" fmla="*/ 819282 w 1990924"/>
              <a:gd name="connsiteY20-1392" fmla="*/ 376433 h 2214047"/>
              <a:gd name="connsiteX21-1393" fmla="*/ 895707 w 1990924"/>
              <a:gd name="connsiteY21-1394" fmla="*/ 51313 h 2214047"/>
              <a:gd name="connsiteX22-1395" fmla="*/ 1165952 w 1990924"/>
              <a:gd name="connsiteY22-1396" fmla="*/ 33855 h 2214047"/>
              <a:gd name="connsiteX23-1397" fmla="*/ 1207462 w 1990924"/>
              <a:gd name="connsiteY23-1398" fmla="*/ 376433 h 2214047"/>
              <a:gd name="connsiteX24-1399" fmla="*/ 1551439 w 1990924"/>
              <a:gd name="connsiteY24-1400" fmla="*/ 575028 h 2214047"/>
            </a:gdLst>
            <a:ahLst/>
            <a:cxnLst>
              <a:cxn ang="0">
                <a:pos x="connsiteX0-1351" y="connsiteY0-1352"/>
              </a:cxn>
              <a:cxn ang="0">
                <a:pos x="connsiteX1-1353" y="connsiteY1-1354"/>
              </a:cxn>
              <a:cxn ang="0">
                <a:pos x="connsiteX2-1355" y="connsiteY2-1356"/>
              </a:cxn>
              <a:cxn ang="0">
                <a:pos x="connsiteX3-1357" y="connsiteY3-1358"/>
              </a:cxn>
              <a:cxn ang="0">
                <a:pos x="connsiteX4-1359" y="connsiteY4-1360"/>
              </a:cxn>
              <a:cxn ang="0">
                <a:pos x="connsiteX5-1361" y="connsiteY5-1362"/>
              </a:cxn>
              <a:cxn ang="0">
                <a:pos x="connsiteX6-1363" y="connsiteY6-1364"/>
              </a:cxn>
              <a:cxn ang="0">
                <a:pos x="connsiteX7-1365" y="connsiteY7-1366"/>
              </a:cxn>
              <a:cxn ang="0">
                <a:pos x="connsiteX8-1367" y="connsiteY8-1368"/>
              </a:cxn>
              <a:cxn ang="0">
                <a:pos x="connsiteX9-1369" y="connsiteY9-1370"/>
              </a:cxn>
              <a:cxn ang="0">
                <a:pos x="connsiteX10-1371" y="connsiteY10-1372"/>
              </a:cxn>
              <a:cxn ang="0">
                <a:pos x="connsiteX11-1373" y="connsiteY11-1374"/>
              </a:cxn>
              <a:cxn ang="0">
                <a:pos x="connsiteX12-1375" y="connsiteY12-1376"/>
              </a:cxn>
              <a:cxn ang="0">
                <a:pos x="connsiteX13-1377" y="connsiteY13-1378"/>
              </a:cxn>
              <a:cxn ang="0">
                <a:pos x="connsiteX14-1379" y="connsiteY14-1380"/>
              </a:cxn>
              <a:cxn ang="0">
                <a:pos x="connsiteX15-1381" y="connsiteY15-1382"/>
              </a:cxn>
              <a:cxn ang="0">
                <a:pos x="connsiteX16-1383" y="connsiteY16-1384"/>
              </a:cxn>
              <a:cxn ang="0">
                <a:pos x="connsiteX17-1385" y="connsiteY17-1386"/>
              </a:cxn>
              <a:cxn ang="0">
                <a:pos x="connsiteX18-1387" y="connsiteY18-1388"/>
              </a:cxn>
              <a:cxn ang="0">
                <a:pos x="connsiteX19-1389" y="connsiteY19-1390"/>
              </a:cxn>
              <a:cxn ang="0">
                <a:pos x="connsiteX20-1391" y="connsiteY20-1392"/>
              </a:cxn>
              <a:cxn ang="0">
                <a:pos x="connsiteX21-1393" y="connsiteY21-1394"/>
              </a:cxn>
              <a:cxn ang="0">
                <a:pos x="connsiteX22-1395" y="connsiteY22-1396"/>
              </a:cxn>
              <a:cxn ang="0">
                <a:pos x="connsiteX23-1397" y="connsiteY23-1398"/>
              </a:cxn>
              <a:cxn ang="0">
                <a:pos x="connsiteX24-1399" y="connsiteY24-1400"/>
              </a:cxn>
            </a:cxnLst>
            <a:rect l="l" t="t" r="r" b="b"/>
            <a:pathLst>
              <a:path w="1990924" h="2214047">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noFill/>
          <a:ln w="38100">
            <a:solidFill>
              <a:srgbClr val="6FCEC8"/>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lvl="0" algn="ctr" defTabSz="1333500">
              <a:lnSpc>
                <a:spcPct val="90000"/>
              </a:lnSpc>
              <a:spcBef>
                <a:spcPct val="0"/>
              </a:spcBef>
              <a:spcAft>
                <a:spcPct val="35000"/>
              </a:spcAft>
            </a:pPr>
            <a:endParaRPr lang="zh-CN" altLang="en-US" sz="3000" kern="1200">
              <a:solidFill>
                <a:schemeClr val="bg1"/>
              </a:solidFill>
            </a:endParaRPr>
          </a:p>
        </p:txBody>
      </p:sp>
      <p:grpSp>
        <p:nvGrpSpPr>
          <p:cNvPr id="70" name="组合 69"/>
          <p:cNvGrpSpPr/>
          <p:nvPr/>
        </p:nvGrpSpPr>
        <p:grpSpPr>
          <a:xfrm>
            <a:off x="9419469" y="2941810"/>
            <a:ext cx="513151" cy="541287"/>
            <a:chOff x="4197350" y="2182813"/>
            <a:chExt cx="608013" cy="641350"/>
          </a:xfrm>
          <a:solidFill>
            <a:schemeClr val="bg1"/>
          </a:solidFill>
        </p:grpSpPr>
        <p:sp>
          <p:nvSpPr>
            <p:cNvPr id="71"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72"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73"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74"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75"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76"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77"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78"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79"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80"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81"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82"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83"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84"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85"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86"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87"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88"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89"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90"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91"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92"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93"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94"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95"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96"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97"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98"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99"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00"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01"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02"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03"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04"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05"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06"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07"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08"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09"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10"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11"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12"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13"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14"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15"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16"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grpSp>
      <p:grpSp>
        <p:nvGrpSpPr>
          <p:cNvPr id="117" name="组合 116"/>
          <p:cNvGrpSpPr/>
          <p:nvPr/>
        </p:nvGrpSpPr>
        <p:grpSpPr>
          <a:xfrm>
            <a:off x="2278712" y="2700348"/>
            <a:ext cx="550667" cy="562725"/>
            <a:chOff x="5268913" y="4124325"/>
            <a:chExt cx="652463" cy="666751"/>
          </a:xfrm>
          <a:solidFill>
            <a:schemeClr val="bg1"/>
          </a:solidFill>
        </p:grpSpPr>
        <p:sp>
          <p:nvSpPr>
            <p:cNvPr id="118" name="Freeform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19" name="Freeform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20" name="Freeform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21" name="Freeform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22" name="Freeform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23" name="Freeform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24" name="Freeform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25" name="Freeform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26" name="Freeform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27" name="Freeform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28" name="Freeform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29" name="Freeform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30" name="Freeform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31" name="Freeform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32" name="Freeform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33" name="Freeform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34" name="Freeform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35" name="Freeform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36" name="Freeform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37" name="Freeform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grpSp>
      <p:grpSp>
        <p:nvGrpSpPr>
          <p:cNvPr id="138" name="组合 137"/>
          <p:cNvGrpSpPr/>
          <p:nvPr/>
        </p:nvGrpSpPr>
        <p:grpSpPr>
          <a:xfrm>
            <a:off x="4876789" y="3306064"/>
            <a:ext cx="565405" cy="572103"/>
            <a:chOff x="4194175" y="1193800"/>
            <a:chExt cx="669926" cy="677863"/>
          </a:xfrm>
          <a:solidFill>
            <a:schemeClr val="bg1"/>
          </a:solidFill>
        </p:grpSpPr>
        <p:sp>
          <p:nvSpPr>
            <p:cNvPr id="139" name="Freeform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40" name="Freeform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41" name="Freeform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42" name="Freeform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43" name="Freeform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44" name="Freeform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45" name="Freeform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46" name="Freeform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47" name="Freeform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48" name="Freeform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49" name="Freeform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50" name="Freeform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51" name="Freeform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52" name="Freeform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53" name="Freeform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54" name="Freeform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55" name="Freeform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56" name="Freeform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57" name="Freeform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58" name="Freeform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59" name="Freeform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60" name="Freeform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61" name="Freeform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62" name="Freeform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63" name="Freeform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64" name="Freeform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65" name="Freeform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66" name="Freeform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67" name="Freeform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68" name="Freeform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69" name="Freeform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70" name="Freeform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71" name="Freeform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72" name="Freeform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73" name="Freeform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74" name="Freeform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75" name="Freeform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79" name="Freeform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grpSp>
      <p:grpSp>
        <p:nvGrpSpPr>
          <p:cNvPr id="180" name="组合 179"/>
          <p:cNvGrpSpPr/>
          <p:nvPr/>
        </p:nvGrpSpPr>
        <p:grpSpPr>
          <a:xfrm>
            <a:off x="6974092" y="2767849"/>
            <a:ext cx="589522" cy="604259"/>
            <a:chOff x="3282950" y="1154113"/>
            <a:chExt cx="698501" cy="715963"/>
          </a:xfrm>
          <a:solidFill>
            <a:schemeClr val="bg1"/>
          </a:solidFill>
        </p:grpSpPr>
        <p:sp>
          <p:nvSpPr>
            <p:cNvPr id="181" name="Freeform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82" name="Freeform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83" name="Freeform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84" name="Freeform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85" name="Freeform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86" name="Freeform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87" name="Freeform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88" name="Freeform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89" name="Freeform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90" name="Freeform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91" name="Freeform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92" name="Freeform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93" name="Freeform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94" name="Freeform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95" name="Freeform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96" name="Freeform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97" name="Freeform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98" name="Freeform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99" name="Freeform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200" name="Freeform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201" name="Freeform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202" name="Freeform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203" name="Freeform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grpSp>
      <p:sp>
        <p:nvSpPr>
          <p:cNvPr id="204" name="Freeform 5"/>
          <p:cNvSpPr/>
          <p:nvPr/>
        </p:nvSpPr>
        <p:spPr bwMode="auto">
          <a:xfrm>
            <a:off x="1987236" y="3317589"/>
            <a:ext cx="945250" cy="5743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65000"/>
              <a:lumOff val="35000"/>
            </a:schemeClr>
          </a:solidFill>
          <a:ln>
            <a:solidFill>
              <a:srgbClr val="A77FC6"/>
            </a:solidFill>
          </a:ln>
        </p:spPr>
        <p:txBody>
          <a:bodyPr vert="horz" wrap="square" lIns="91440" tIns="45720" rIns="91440" bIns="45720" numCol="1" anchor="t" anchorCtr="0" compatLnSpc="1"/>
          <a:lstStyle/>
          <a:p>
            <a:endParaRPr lang="zh-CN" altLang="en-US">
              <a:solidFill>
                <a:schemeClr val="bg1"/>
              </a:solidFill>
            </a:endParaRPr>
          </a:p>
        </p:txBody>
      </p:sp>
      <p:sp>
        <p:nvSpPr>
          <p:cNvPr id="205" name="文本框 204"/>
          <p:cNvSpPr txBox="1"/>
          <p:nvPr/>
        </p:nvSpPr>
        <p:spPr>
          <a:xfrm>
            <a:off x="2017575" y="3391343"/>
            <a:ext cx="916181" cy="523220"/>
          </a:xfrm>
          <a:prstGeom prst="rect">
            <a:avLst/>
          </a:prstGeom>
          <a:noFill/>
          <a:ln>
            <a:noFill/>
          </a:ln>
        </p:spPr>
        <p:txBody>
          <a:bodyPr wrap="square" rtlCol="0">
            <a:spAutoFit/>
          </a:bodyPr>
          <a:lstStyle/>
          <a:p>
            <a:r>
              <a:rPr lang="zh-CN" altLang="en-US" sz="2800" b="1" dirty="0">
                <a:latin typeface="方正静蕾简体" panose="02000000000000000000" pitchFamily="2" charset="-122"/>
                <a:ea typeface="方正静蕾简体" panose="02000000000000000000" pitchFamily="2" charset="-122"/>
              </a:rPr>
              <a:t>文字</a:t>
            </a:r>
          </a:p>
        </p:txBody>
      </p:sp>
      <p:sp>
        <p:nvSpPr>
          <p:cNvPr id="206" name="Freeform 5"/>
          <p:cNvSpPr/>
          <p:nvPr/>
        </p:nvSpPr>
        <p:spPr bwMode="auto">
          <a:xfrm>
            <a:off x="4491305" y="3925211"/>
            <a:ext cx="945250" cy="5743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65000"/>
              <a:lumOff val="35000"/>
            </a:schemeClr>
          </a:solidFill>
          <a:ln>
            <a:solidFill>
              <a:srgbClr val="6FCEC8"/>
            </a:solidFill>
          </a:ln>
        </p:spPr>
        <p:txBody>
          <a:bodyPr vert="horz" wrap="square" lIns="91440" tIns="45720" rIns="91440" bIns="45720" numCol="1" anchor="t" anchorCtr="0" compatLnSpc="1"/>
          <a:lstStyle/>
          <a:p>
            <a:endParaRPr lang="zh-CN" altLang="en-US">
              <a:solidFill>
                <a:schemeClr val="bg1"/>
              </a:solidFill>
            </a:endParaRPr>
          </a:p>
        </p:txBody>
      </p:sp>
      <p:sp>
        <p:nvSpPr>
          <p:cNvPr id="207" name="文本框 206"/>
          <p:cNvSpPr txBox="1"/>
          <p:nvPr/>
        </p:nvSpPr>
        <p:spPr>
          <a:xfrm>
            <a:off x="4521644" y="3998965"/>
            <a:ext cx="916181" cy="523220"/>
          </a:xfrm>
          <a:prstGeom prst="rect">
            <a:avLst/>
          </a:prstGeom>
          <a:noFill/>
          <a:ln>
            <a:noFill/>
          </a:ln>
        </p:spPr>
        <p:txBody>
          <a:bodyPr wrap="square" rtlCol="0">
            <a:spAutoFit/>
          </a:bodyPr>
          <a:lstStyle/>
          <a:p>
            <a:r>
              <a:rPr lang="zh-CN" altLang="en-US" sz="2800" b="1" dirty="0">
                <a:latin typeface="方正静蕾简体" panose="02000000000000000000" pitchFamily="2" charset="-122"/>
                <a:ea typeface="方正静蕾简体" panose="02000000000000000000" pitchFamily="2" charset="-122"/>
              </a:rPr>
              <a:t>文字</a:t>
            </a:r>
          </a:p>
        </p:txBody>
      </p:sp>
      <p:sp>
        <p:nvSpPr>
          <p:cNvPr id="208" name="Freeform 5"/>
          <p:cNvSpPr/>
          <p:nvPr/>
        </p:nvSpPr>
        <p:spPr bwMode="auto">
          <a:xfrm>
            <a:off x="6838372" y="3380723"/>
            <a:ext cx="945250" cy="5743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65000"/>
              <a:lumOff val="35000"/>
            </a:schemeClr>
          </a:solidFill>
          <a:ln>
            <a:solidFill>
              <a:srgbClr val="A77FC6"/>
            </a:solidFill>
          </a:ln>
        </p:spPr>
        <p:txBody>
          <a:bodyPr vert="horz" wrap="square" lIns="91440" tIns="45720" rIns="91440" bIns="45720" numCol="1" anchor="t" anchorCtr="0" compatLnSpc="1"/>
          <a:lstStyle/>
          <a:p>
            <a:endParaRPr lang="zh-CN" altLang="en-US">
              <a:solidFill>
                <a:schemeClr val="bg1"/>
              </a:solidFill>
            </a:endParaRPr>
          </a:p>
        </p:txBody>
      </p:sp>
      <p:sp>
        <p:nvSpPr>
          <p:cNvPr id="209" name="文本框 208"/>
          <p:cNvSpPr txBox="1"/>
          <p:nvPr/>
        </p:nvSpPr>
        <p:spPr>
          <a:xfrm>
            <a:off x="6868711" y="3454477"/>
            <a:ext cx="916181" cy="523220"/>
          </a:xfrm>
          <a:prstGeom prst="rect">
            <a:avLst/>
          </a:prstGeom>
          <a:noFill/>
          <a:ln>
            <a:noFill/>
          </a:ln>
        </p:spPr>
        <p:txBody>
          <a:bodyPr wrap="square" rtlCol="0">
            <a:spAutoFit/>
          </a:bodyPr>
          <a:lstStyle/>
          <a:p>
            <a:r>
              <a:rPr lang="zh-CN" altLang="en-US" sz="2800" b="1" dirty="0">
                <a:latin typeface="方正静蕾简体" panose="02000000000000000000" pitchFamily="2" charset="-122"/>
                <a:ea typeface="方正静蕾简体" panose="02000000000000000000" pitchFamily="2" charset="-122"/>
              </a:rPr>
              <a:t>文字</a:t>
            </a:r>
          </a:p>
        </p:txBody>
      </p:sp>
      <p:sp>
        <p:nvSpPr>
          <p:cNvPr id="210" name="Freeform 5"/>
          <p:cNvSpPr/>
          <p:nvPr/>
        </p:nvSpPr>
        <p:spPr bwMode="auto">
          <a:xfrm>
            <a:off x="9205727" y="3472955"/>
            <a:ext cx="945250" cy="5743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65000"/>
              <a:lumOff val="35000"/>
            </a:schemeClr>
          </a:solidFill>
          <a:ln>
            <a:solidFill>
              <a:srgbClr val="6FCEC8"/>
            </a:solidFill>
          </a:ln>
        </p:spPr>
        <p:txBody>
          <a:bodyPr vert="horz" wrap="square" lIns="91440" tIns="45720" rIns="91440" bIns="45720" numCol="1" anchor="t" anchorCtr="0" compatLnSpc="1"/>
          <a:lstStyle/>
          <a:p>
            <a:endParaRPr lang="zh-CN" altLang="en-US">
              <a:solidFill>
                <a:schemeClr val="bg1"/>
              </a:solidFill>
            </a:endParaRPr>
          </a:p>
        </p:txBody>
      </p:sp>
      <p:sp>
        <p:nvSpPr>
          <p:cNvPr id="211" name="文本框 210"/>
          <p:cNvSpPr txBox="1"/>
          <p:nvPr/>
        </p:nvSpPr>
        <p:spPr>
          <a:xfrm>
            <a:off x="9236066" y="3546709"/>
            <a:ext cx="916181" cy="523220"/>
          </a:xfrm>
          <a:prstGeom prst="rect">
            <a:avLst/>
          </a:prstGeom>
          <a:noFill/>
          <a:ln>
            <a:noFill/>
          </a:ln>
        </p:spPr>
        <p:txBody>
          <a:bodyPr wrap="square" rtlCol="0">
            <a:spAutoFit/>
          </a:bodyPr>
          <a:lstStyle/>
          <a:p>
            <a:r>
              <a:rPr lang="zh-CN" altLang="en-US" sz="2800" b="1" dirty="0">
                <a:latin typeface="方正静蕾简体" panose="02000000000000000000" pitchFamily="2" charset="-122"/>
                <a:ea typeface="方正静蕾简体" panose="02000000000000000000" pitchFamily="2" charset="-122"/>
              </a:rPr>
              <a:t>文字</a:t>
            </a:r>
          </a:p>
        </p:txBody>
      </p:sp>
      <p:sp>
        <p:nvSpPr>
          <p:cNvPr id="213" name="文本框 212"/>
          <p:cNvSpPr txBox="1"/>
          <p:nvPr/>
        </p:nvSpPr>
        <p:spPr>
          <a:xfrm>
            <a:off x="1209320" y="4746049"/>
            <a:ext cx="2323549" cy="828859"/>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214" name="文本框 213"/>
          <p:cNvSpPr txBox="1"/>
          <p:nvPr/>
        </p:nvSpPr>
        <p:spPr>
          <a:xfrm>
            <a:off x="3732432" y="5035766"/>
            <a:ext cx="2323549" cy="828859"/>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215" name="文本框 214"/>
          <p:cNvSpPr txBox="1"/>
          <p:nvPr/>
        </p:nvSpPr>
        <p:spPr>
          <a:xfrm>
            <a:off x="6165026" y="4602018"/>
            <a:ext cx="2323549" cy="828859"/>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216" name="文本框 215"/>
          <p:cNvSpPr txBox="1"/>
          <p:nvPr/>
        </p:nvSpPr>
        <p:spPr>
          <a:xfrm>
            <a:off x="8597620" y="4766146"/>
            <a:ext cx="2323549" cy="828859"/>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pic>
        <p:nvPicPr>
          <p:cNvPr id="217" name="图片 216"/>
          <p:cNvPicPr>
            <a:picLocks noChangeAspect="1"/>
          </p:cNvPicPr>
          <p:nvPr/>
        </p:nvPicPr>
        <p:blipFill>
          <a:blip r:embed="rId4"/>
          <a:stretch>
            <a:fillRect/>
          </a:stretch>
        </p:blipFill>
        <p:spPr>
          <a:xfrm rot="2448184">
            <a:off x="10767740" y="3489837"/>
            <a:ext cx="715386" cy="10123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465046" y="204604"/>
            <a:ext cx="11261908" cy="1283002"/>
          </a:xfrm>
          <a:prstGeom prst="rect">
            <a:avLst/>
          </a:prstGeom>
        </p:spPr>
      </p:pic>
      <p:sp>
        <p:nvSpPr>
          <p:cNvPr id="8" name="文本框 7"/>
          <p:cNvSpPr txBox="1"/>
          <p:nvPr/>
        </p:nvSpPr>
        <p:spPr>
          <a:xfrm>
            <a:off x="1893017" y="390829"/>
            <a:ext cx="3538792" cy="707886"/>
          </a:xfrm>
          <a:prstGeom prst="rect">
            <a:avLst/>
          </a:prstGeom>
          <a:noFill/>
        </p:spPr>
        <p:txBody>
          <a:bodyPr wrap="square" rtlCol="0">
            <a:spAutoFit/>
          </a:bodyPr>
          <a:lstStyle/>
          <a:p>
            <a:r>
              <a:rPr lang="zh-CN" altLang="en-US" sz="4000" b="1" dirty="0">
                <a:latin typeface="方正静蕾简体" panose="02000000000000000000" pitchFamily="2" charset="-122"/>
                <a:ea typeface="方正静蕾简体" panose="02000000000000000000" pitchFamily="2" charset="-122"/>
              </a:rPr>
              <a:t>这里是小标题</a:t>
            </a:r>
          </a:p>
        </p:txBody>
      </p:sp>
      <p:pic>
        <p:nvPicPr>
          <p:cNvPr id="20" name="图片 19"/>
          <p:cNvPicPr>
            <a:picLocks noChangeAspect="1"/>
          </p:cNvPicPr>
          <p:nvPr/>
        </p:nvPicPr>
        <p:blipFill>
          <a:blip r:embed="rId3"/>
          <a:stretch>
            <a:fillRect/>
          </a:stretch>
        </p:blipFill>
        <p:spPr>
          <a:xfrm>
            <a:off x="1357400" y="2425176"/>
            <a:ext cx="8563953" cy="2786913"/>
          </a:xfrm>
          <a:prstGeom prst="rect">
            <a:avLst/>
          </a:prstGeom>
        </p:spPr>
      </p:pic>
      <p:sp>
        <p:nvSpPr>
          <p:cNvPr id="177" name="矩形 7"/>
          <p:cNvSpPr>
            <a:spLocks noChangeArrowheads="1"/>
          </p:cNvSpPr>
          <p:nvPr/>
        </p:nvSpPr>
        <p:spPr bwMode="auto">
          <a:xfrm>
            <a:off x="4355897" y="2484826"/>
            <a:ext cx="3028109" cy="461665"/>
          </a:xfrm>
          <a:prstGeom prst="rect">
            <a:avLst/>
          </a:prstGeom>
          <a:noFill/>
          <a:ln w="9525">
            <a:noFill/>
            <a:miter lim="800000"/>
          </a:ln>
        </p:spPr>
        <p:txBody>
          <a:bodyPr>
            <a:spAutoFit/>
          </a:bodyPr>
          <a:lstStyle/>
          <a:p>
            <a:pPr algn="ctr" eaLnBrk="1" hangingPunct="1"/>
            <a:r>
              <a:rPr lang="zh-CN" altLang="en-US" sz="2400" b="1" dirty="0">
                <a:latin typeface="方正静蕾简体" panose="02000000000000000000" pitchFamily="2" charset="-122"/>
                <a:ea typeface="方正静蕾简体" panose="02000000000000000000" pitchFamily="2" charset="-122"/>
              </a:rPr>
              <a:t>单击添加您的标题</a:t>
            </a:r>
          </a:p>
        </p:txBody>
      </p:sp>
      <p:sp>
        <p:nvSpPr>
          <p:cNvPr id="212" name="Freeform 5"/>
          <p:cNvSpPr/>
          <p:nvPr/>
        </p:nvSpPr>
        <p:spPr bwMode="auto">
          <a:xfrm>
            <a:off x="4168803" y="2997291"/>
            <a:ext cx="3461663" cy="4571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65000"/>
              <a:lumOff val="35000"/>
            </a:schemeClr>
          </a:solidFill>
          <a:ln>
            <a:solidFill>
              <a:schemeClr val="tx1">
                <a:lumMod val="95000"/>
                <a:lumOff val="5000"/>
              </a:schemeClr>
            </a:solidFill>
          </a:ln>
        </p:spPr>
        <p:txBody>
          <a:bodyPr vert="horz" wrap="square" lIns="91440" tIns="45720" rIns="91440" bIns="45720" numCol="1" anchor="t" anchorCtr="0" compatLnSpc="1"/>
          <a:lstStyle/>
          <a:p>
            <a:endParaRPr lang="zh-CN" altLang="en-US">
              <a:solidFill>
                <a:schemeClr val="bg1"/>
              </a:solidFill>
            </a:endParaRPr>
          </a:p>
        </p:txBody>
      </p:sp>
      <p:sp>
        <p:nvSpPr>
          <p:cNvPr id="218" name="矩形 7"/>
          <p:cNvSpPr>
            <a:spLocks noChangeArrowheads="1"/>
          </p:cNvSpPr>
          <p:nvPr/>
        </p:nvSpPr>
        <p:spPr bwMode="auto">
          <a:xfrm>
            <a:off x="4317743" y="4012179"/>
            <a:ext cx="3028109" cy="461665"/>
          </a:xfrm>
          <a:prstGeom prst="rect">
            <a:avLst/>
          </a:prstGeom>
          <a:noFill/>
          <a:ln w="9525">
            <a:noFill/>
            <a:miter lim="800000"/>
          </a:ln>
        </p:spPr>
        <p:txBody>
          <a:bodyPr>
            <a:spAutoFit/>
          </a:bodyPr>
          <a:lstStyle/>
          <a:p>
            <a:pPr algn="ctr" eaLnBrk="1" hangingPunct="1"/>
            <a:r>
              <a:rPr lang="zh-CN" altLang="en-US" sz="2400" b="1" dirty="0">
                <a:latin typeface="方正静蕾简体" panose="02000000000000000000" pitchFamily="2" charset="-122"/>
                <a:ea typeface="方正静蕾简体" panose="02000000000000000000" pitchFamily="2" charset="-122"/>
              </a:rPr>
              <a:t>单击添加您的标题</a:t>
            </a:r>
          </a:p>
        </p:txBody>
      </p:sp>
      <p:sp>
        <p:nvSpPr>
          <p:cNvPr id="220" name="Freeform 5"/>
          <p:cNvSpPr/>
          <p:nvPr/>
        </p:nvSpPr>
        <p:spPr bwMode="auto">
          <a:xfrm>
            <a:off x="4130649" y="4524644"/>
            <a:ext cx="3461663" cy="4571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65000"/>
              <a:lumOff val="35000"/>
            </a:schemeClr>
          </a:solidFill>
          <a:ln>
            <a:solidFill>
              <a:schemeClr val="tx1">
                <a:lumMod val="95000"/>
                <a:lumOff val="5000"/>
              </a:schemeClr>
            </a:solidFill>
          </a:ln>
        </p:spPr>
        <p:txBody>
          <a:bodyPr vert="horz" wrap="square" lIns="91440" tIns="45720" rIns="91440" bIns="45720" numCol="1" anchor="t" anchorCtr="0" compatLnSpc="1"/>
          <a:lstStyle/>
          <a:p>
            <a:endParaRPr lang="zh-CN" altLang="en-US">
              <a:solidFill>
                <a:schemeClr val="bg1"/>
              </a:solidFill>
            </a:endParaRPr>
          </a:p>
        </p:txBody>
      </p:sp>
      <p:grpSp>
        <p:nvGrpSpPr>
          <p:cNvPr id="221" name="Group 4"/>
          <p:cNvGrpSpPr>
            <a:grpSpLocks noChangeAspect="1"/>
          </p:cNvGrpSpPr>
          <p:nvPr/>
        </p:nvGrpSpPr>
        <p:grpSpPr bwMode="auto">
          <a:xfrm>
            <a:off x="942120" y="2411193"/>
            <a:ext cx="1414463" cy="3171826"/>
            <a:chOff x="815" y="1510"/>
            <a:chExt cx="891" cy="1998"/>
          </a:xfrm>
          <a:solidFill>
            <a:srgbClr val="A77FC6"/>
          </a:solidFill>
        </p:grpSpPr>
        <p:sp>
          <p:nvSpPr>
            <p:cNvPr id="222" name="Freeform 5"/>
            <p:cNvSpPr>
              <a:spLocks noEditPoints="1"/>
            </p:cNvSpPr>
            <p:nvPr/>
          </p:nvSpPr>
          <p:spPr bwMode="auto">
            <a:xfrm>
              <a:off x="815" y="1510"/>
              <a:ext cx="891" cy="1998"/>
            </a:xfrm>
            <a:custGeom>
              <a:avLst/>
              <a:gdLst>
                <a:gd name="T0" fmla="*/ 350 w 374"/>
                <a:gd name="T1" fmla="*/ 345 h 843"/>
                <a:gd name="T2" fmla="*/ 300 w 374"/>
                <a:gd name="T3" fmla="*/ 220 h 843"/>
                <a:gd name="T4" fmla="*/ 214 w 374"/>
                <a:gd name="T5" fmla="*/ 65 h 843"/>
                <a:gd name="T6" fmla="*/ 153 w 374"/>
                <a:gd name="T7" fmla="*/ 7 h 843"/>
                <a:gd name="T8" fmla="*/ 61 w 374"/>
                <a:gd name="T9" fmla="*/ 237 h 843"/>
                <a:gd name="T10" fmla="*/ 70 w 374"/>
                <a:gd name="T11" fmla="*/ 384 h 843"/>
                <a:gd name="T12" fmla="*/ 32 w 374"/>
                <a:gd name="T13" fmla="*/ 324 h 843"/>
                <a:gd name="T14" fmla="*/ 11 w 374"/>
                <a:gd name="T15" fmla="*/ 334 h 843"/>
                <a:gd name="T16" fmla="*/ 75 w 374"/>
                <a:gd name="T17" fmla="*/ 473 h 843"/>
                <a:gd name="T18" fmla="*/ 103 w 374"/>
                <a:gd name="T19" fmla="*/ 731 h 843"/>
                <a:gd name="T20" fmla="*/ 70 w 374"/>
                <a:gd name="T21" fmla="*/ 830 h 843"/>
                <a:gd name="T22" fmla="*/ 106 w 374"/>
                <a:gd name="T23" fmla="*/ 834 h 843"/>
                <a:gd name="T24" fmla="*/ 107 w 374"/>
                <a:gd name="T25" fmla="*/ 830 h 843"/>
                <a:gd name="T26" fmla="*/ 187 w 374"/>
                <a:gd name="T27" fmla="*/ 759 h 843"/>
                <a:gd name="T28" fmla="*/ 306 w 374"/>
                <a:gd name="T29" fmla="*/ 830 h 843"/>
                <a:gd name="T30" fmla="*/ 334 w 374"/>
                <a:gd name="T31" fmla="*/ 837 h 843"/>
                <a:gd name="T32" fmla="*/ 315 w 374"/>
                <a:gd name="T33" fmla="*/ 821 h 843"/>
                <a:gd name="T34" fmla="*/ 316 w 374"/>
                <a:gd name="T35" fmla="*/ 691 h 843"/>
                <a:gd name="T36" fmla="*/ 305 w 374"/>
                <a:gd name="T37" fmla="*/ 456 h 843"/>
                <a:gd name="T38" fmla="*/ 355 w 374"/>
                <a:gd name="T39" fmla="*/ 351 h 843"/>
                <a:gd name="T40" fmla="*/ 8 w 374"/>
                <a:gd name="T41" fmla="*/ 318 h 843"/>
                <a:gd name="T42" fmla="*/ 14 w 374"/>
                <a:gd name="T43" fmla="*/ 329 h 843"/>
                <a:gd name="T44" fmla="*/ 77 w 374"/>
                <a:gd name="T45" fmla="*/ 831 h 843"/>
                <a:gd name="T46" fmla="*/ 93 w 374"/>
                <a:gd name="T47" fmla="*/ 833 h 843"/>
                <a:gd name="T48" fmla="*/ 326 w 374"/>
                <a:gd name="T49" fmla="*/ 832 h 843"/>
                <a:gd name="T50" fmla="*/ 110 w 374"/>
                <a:gd name="T51" fmla="*/ 138 h 843"/>
                <a:gd name="T52" fmla="*/ 217 w 374"/>
                <a:gd name="T53" fmla="*/ 86 h 843"/>
                <a:gd name="T54" fmla="*/ 288 w 374"/>
                <a:gd name="T55" fmla="*/ 218 h 843"/>
                <a:gd name="T56" fmla="*/ 210 w 374"/>
                <a:gd name="T57" fmla="*/ 240 h 843"/>
                <a:gd name="T58" fmla="*/ 155 w 374"/>
                <a:gd name="T59" fmla="*/ 241 h 843"/>
                <a:gd name="T60" fmla="*/ 126 w 374"/>
                <a:gd name="T61" fmla="*/ 226 h 843"/>
                <a:gd name="T62" fmla="*/ 68 w 374"/>
                <a:gd name="T63" fmla="*/ 234 h 843"/>
                <a:gd name="T64" fmla="*/ 126 w 374"/>
                <a:gd name="T65" fmla="*/ 735 h 843"/>
                <a:gd name="T66" fmla="*/ 196 w 374"/>
                <a:gd name="T67" fmla="*/ 705 h 843"/>
                <a:gd name="T68" fmla="*/ 309 w 374"/>
                <a:gd name="T69" fmla="*/ 685 h 843"/>
                <a:gd name="T70" fmla="*/ 303 w 374"/>
                <a:gd name="T71" fmla="*/ 699 h 843"/>
                <a:gd name="T72" fmla="*/ 90 w 374"/>
                <a:gd name="T73" fmla="*/ 687 h 843"/>
                <a:gd name="T74" fmla="*/ 308 w 374"/>
                <a:gd name="T75" fmla="*/ 686 h 843"/>
                <a:gd name="T76" fmla="*/ 199 w 374"/>
                <a:gd name="T77" fmla="*/ 679 h 843"/>
                <a:gd name="T78" fmla="*/ 68 w 374"/>
                <a:gd name="T79" fmla="*/ 244 h 843"/>
                <a:gd name="T80" fmla="*/ 184 w 374"/>
                <a:gd name="T81" fmla="*/ 233 h 843"/>
                <a:gd name="T82" fmla="*/ 297 w 374"/>
                <a:gd name="T83" fmla="*/ 459 h 843"/>
                <a:gd name="T84" fmla="*/ 355 w 374"/>
                <a:gd name="T85" fmla="*/ 343 h 843"/>
                <a:gd name="T86" fmla="*/ 339 w 374"/>
                <a:gd name="T87" fmla="*/ 33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4" h="843">
                  <a:moveTo>
                    <a:pt x="345" y="314"/>
                  </a:moveTo>
                  <a:cubicBezTo>
                    <a:pt x="336" y="316"/>
                    <a:pt x="329" y="325"/>
                    <a:pt x="332" y="334"/>
                  </a:cubicBezTo>
                  <a:cubicBezTo>
                    <a:pt x="334" y="342"/>
                    <a:pt x="342" y="347"/>
                    <a:pt x="350" y="345"/>
                  </a:cubicBezTo>
                  <a:cubicBezTo>
                    <a:pt x="347" y="356"/>
                    <a:pt x="344" y="366"/>
                    <a:pt x="336" y="374"/>
                  </a:cubicBezTo>
                  <a:cubicBezTo>
                    <a:pt x="328" y="383"/>
                    <a:pt x="316" y="387"/>
                    <a:pt x="303" y="384"/>
                  </a:cubicBezTo>
                  <a:cubicBezTo>
                    <a:pt x="302" y="329"/>
                    <a:pt x="301" y="275"/>
                    <a:pt x="300" y="220"/>
                  </a:cubicBezTo>
                  <a:cubicBezTo>
                    <a:pt x="300" y="219"/>
                    <a:pt x="299" y="218"/>
                    <a:pt x="299" y="218"/>
                  </a:cubicBezTo>
                  <a:cubicBezTo>
                    <a:pt x="299" y="217"/>
                    <a:pt x="299" y="217"/>
                    <a:pt x="299" y="216"/>
                  </a:cubicBezTo>
                  <a:cubicBezTo>
                    <a:pt x="273" y="165"/>
                    <a:pt x="243" y="115"/>
                    <a:pt x="214" y="65"/>
                  </a:cubicBezTo>
                  <a:cubicBezTo>
                    <a:pt x="207" y="53"/>
                    <a:pt x="200" y="41"/>
                    <a:pt x="193" y="29"/>
                  </a:cubicBezTo>
                  <a:cubicBezTo>
                    <a:pt x="189" y="21"/>
                    <a:pt x="184" y="12"/>
                    <a:pt x="177" y="7"/>
                  </a:cubicBezTo>
                  <a:cubicBezTo>
                    <a:pt x="170" y="1"/>
                    <a:pt x="158" y="0"/>
                    <a:pt x="153" y="7"/>
                  </a:cubicBezTo>
                  <a:cubicBezTo>
                    <a:pt x="152" y="8"/>
                    <a:pt x="151" y="8"/>
                    <a:pt x="151" y="9"/>
                  </a:cubicBezTo>
                  <a:cubicBezTo>
                    <a:pt x="134" y="47"/>
                    <a:pt x="120" y="87"/>
                    <a:pt x="105" y="126"/>
                  </a:cubicBezTo>
                  <a:cubicBezTo>
                    <a:pt x="91" y="163"/>
                    <a:pt x="73" y="200"/>
                    <a:pt x="61" y="237"/>
                  </a:cubicBezTo>
                  <a:cubicBezTo>
                    <a:pt x="61" y="238"/>
                    <a:pt x="61" y="238"/>
                    <a:pt x="61" y="239"/>
                  </a:cubicBezTo>
                  <a:cubicBezTo>
                    <a:pt x="61" y="239"/>
                    <a:pt x="60" y="240"/>
                    <a:pt x="61" y="241"/>
                  </a:cubicBezTo>
                  <a:cubicBezTo>
                    <a:pt x="64" y="288"/>
                    <a:pt x="67" y="336"/>
                    <a:pt x="70" y="384"/>
                  </a:cubicBezTo>
                  <a:cubicBezTo>
                    <a:pt x="57" y="382"/>
                    <a:pt x="45" y="381"/>
                    <a:pt x="34" y="371"/>
                  </a:cubicBezTo>
                  <a:cubicBezTo>
                    <a:pt x="23" y="361"/>
                    <a:pt x="20" y="347"/>
                    <a:pt x="16" y="333"/>
                  </a:cubicBezTo>
                  <a:cubicBezTo>
                    <a:pt x="22" y="336"/>
                    <a:pt x="29" y="330"/>
                    <a:pt x="32" y="324"/>
                  </a:cubicBezTo>
                  <a:cubicBezTo>
                    <a:pt x="35" y="314"/>
                    <a:pt x="31" y="304"/>
                    <a:pt x="21" y="302"/>
                  </a:cubicBezTo>
                  <a:cubicBezTo>
                    <a:pt x="11" y="300"/>
                    <a:pt x="3" y="308"/>
                    <a:pt x="2" y="317"/>
                  </a:cubicBezTo>
                  <a:cubicBezTo>
                    <a:pt x="0" y="323"/>
                    <a:pt x="4" y="333"/>
                    <a:pt x="11" y="334"/>
                  </a:cubicBezTo>
                  <a:cubicBezTo>
                    <a:pt x="11" y="351"/>
                    <a:pt x="19" y="369"/>
                    <a:pt x="33" y="380"/>
                  </a:cubicBezTo>
                  <a:cubicBezTo>
                    <a:pt x="43" y="388"/>
                    <a:pt x="58" y="394"/>
                    <a:pt x="70" y="390"/>
                  </a:cubicBezTo>
                  <a:cubicBezTo>
                    <a:pt x="72" y="417"/>
                    <a:pt x="74" y="445"/>
                    <a:pt x="75" y="473"/>
                  </a:cubicBezTo>
                  <a:cubicBezTo>
                    <a:pt x="79" y="550"/>
                    <a:pt x="79" y="628"/>
                    <a:pt x="86" y="705"/>
                  </a:cubicBezTo>
                  <a:cubicBezTo>
                    <a:pt x="86" y="706"/>
                    <a:pt x="87" y="706"/>
                    <a:pt x="88" y="707"/>
                  </a:cubicBezTo>
                  <a:cubicBezTo>
                    <a:pt x="90" y="716"/>
                    <a:pt x="95" y="724"/>
                    <a:pt x="103" y="731"/>
                  </a:cubicBezTo>
                  <a:cubicBezTo>
                    <a:pt x="107" y="734"/>
                    <a:pt x="112" y="737"/>
                    <a:pt x="116" y="739"/>
                  </a:cubicBezTo>
                  <a:cubicBezTo>
                    <a:pt x="88" y="749"/>
                    <a:pt x="87" y="800"/>
                    <a:pt x="99" y="826"/>
                  </a:cubicBezTo>
                  <a:cubicBezTo>
                    <a:pt x="88" y="821"/>
                    <a:pt x="73" y="819"/>
                    <a:pt x="70" y="830"/>
                  </a:cubicBezTo>
                  <a:cubicBezTo>
                    <a:pt x="69" y="836"/>
                    <a:pt x="74" y="841"/>
                    <a:pt x="79" y="842"/>
                  </a:cubicBezTo>
                  <a:cubicBezTo>
                    <a:pt x="84" y="843"/>
                    <a:pt x="88" y="841"/>
                    <a:pt x="92" y="840"/>
                  </a:cubicBezTo>
                  <a:cubicBezTo>
                    <a:pt x="97" y="838"/>
                    <a:pt x="102" y="837"/>
                    <a:pt x="106" y="834"/>
                  </a:cubicBezTo>
                  <a:cubicBezTo>
                    <a:pt x="107" y="834"/>
                    <a:pt x="107" y="834"/>
                    <a:pt x="107" y="833"/>
                  </a:cubicBezTo>
                  <a:cubicBezTo>
                    <a:pt x="107" y="833"/>
                    <a:pt x="107" y="833"/>
                    <a:pt x="107" y="833"/>
                  </a:cubicBezTo>
                  <a:cubicBezTo>
                    <a:pt x="108" y="832"/>
                    <a:pt x="108" y="831"/>
                    <a:pt x="107" y="830"/>
                  </a:cubicBezTo>
                  <a:cubicBezTo>
                    <a:pt x="107" y="830"/>
                    <a:pt x="107" y="830"/>
                    <a:pt x="107" y="830"/>
                  </a:cubicBezTo>
                  <a:cubicBezTo>
                    <a:pt x="96" y="798"/>
                    <a:pt x="98" y="768"/>
                    <a:pt x="121" y="742"/>
                  </a:cubicBezTo>
                  <a:cubicBezTo>
                    <a:pt x="141" y="752"/>
                    <a:pt x="165" y="758"/>
                    <a:pt x="187" y="759"/>
                  </a:cubicBezTo>
                  <a:cubicBezTo>
                    <a:pt x="217" y="762"/>
                    <a:pt x="254" y="754"/>
                    <a:pt x="281" y="735"/>
                  </a:cubicBezTo>
                  <a:cubicBezTo>
                    <a:pt x="293" y="738"/>
                    <a:pt x="304" y="770"/>
                    <a:pt x="306" y="779"/>
                  </a:cubicBezTo>
                  <a:cubicBezTo>
                    <a:pt x="311" y="796"/>
                    <a:pt x="310" y="813"/>
                    <a:pt x="306" y="830"/>
                  </a:cubicBezTo>
                  <a:cubicBezTo>
                    <a:pt x="305" y="832"/>
                    <a:pt x="307" y="834"/>
                    <a:pt x="309" y="834"/>
                  </a:cubicBezTo>
                  <a:cubicBezTo>
                    <a:pt x="310" y="835"/>
                    <a:pt x="310" y="835"/>
                    <a:pt x="311" y="835"/>
                  </a:cubicBezTo>
                  <a:cubicBezTo>
                    <a:pt x="318" y="839"/>
                    <a:pt x="326" y="839"/>
                    <a:pt x="334" y="837"/>
                  </a:cubicBezTo>
                  <a:cubicBezTo>
                    <a:pt x="340" y="835"/>
                    <a:pt x="349" y="829"/>
                    <a:pt x="347" y="821"/>
                  </a:cubicBezTo>
                  <a:cubicBezTo>
                    <a:pt x="344" y="814"/>
                    <a:pt x="335" y="812"/>
                    <a:pt x="328" y="814"/>
                  </a:cubicBezTo>
                  <a:cubicBezTo>
                    <a:pt x="324" y="815"/>
                    <a:pt x="319" y="818"/>
                    <a:pt x="315" y="821"/>
                  </a:cubicBezTo>
                  <a:cubicBezTo>
                    <a:pt x="319" y="801"/>
                    <a:pt x="317" y="780"/>
                    <a:pt x="309" y="762"/>
                  </a:cubicBezTo>
                  <a:cubicBezTo>
                    <a:pt x="306" y="756"/>
                    <a:pt x="296" y="736"/>
                    <a:pt x="286" y="731"/>
                  </a:cubicBezTo>
                  <a:cubicBezTo>
                    <a:pt x="300" y="721"/>
                    <a:pt x="310" y="707"/>
                    <a:pt x="316" y="691"/>
                  </a:cubicBezTo>
                  <a:cubicBezTo>
                    <a:pt x="316" y="689"/>
                    <a:pt x="315" y="688"/>
                    <a:pt x="314" y="687"/>
                  </a:cubicBezTo>
                  <a:cubicBezTo>
                    <a:pt x="316" y="650"/>
                    <a:pt x="312" y="611"/>
                    <a:pt x="310" y="574"/>
                  </a:cubicBezTo>
                  <a:cubicBezTo>
                    <a:pt x="308" y="534"/>
                    <a:pt x="307" y="495"/>
                    <a:pt x="305" y="456"/>
                  </a:cubicBezTo>
                  <a:cubicBezTo>
                    <a:pt x="305" y="433"/>
                    <a:pt x="304" y="410"/>
                    <a:pt x="303" y="387"/>
                  </a:cubicBezTo>
                  <a:cubicBezTo>
                    <a:pt x="328" y="399"/>
                    <a:pt x="351" y="375"/>
                    <a:pt x="355" y="351"/>
                  </a:cubicBezTo>
                  <a:cubicBezTo>
                    <a:pt x="355" y="351"/>
                    <a:pt x="355" y="351"/>
                    <a:pt x="355" y="351"/>
                  </a:cubicBezTo>
                  <a:cubicBezTo>
                    <a:pt x="374" y="345"/>
                    <a:pt x="364" y="311"/>
                    <a:pt x="345" y="314"/>
                  </a:cubicBezTo>
                  <a:close/>
                  <a:moveTo>
                    <a:pt x="14" y="329"/>
                  </a:moveTo>
                  <a:cubicBezTo>
                    <a:pt x="10" y="327"/>
                    <a:pt x="7" y="323"/>
                    <a:pt x="8" y="318"/>
                  </a:cubicBezTo>
                  <a:cubicBezTo>
                    <a:pt x="9" y="313"/>
                    <a:pt x="13" y="309"/>
                    <a:pt x="18" y="308"/>
                  </a:cubicBezTo>
                  <a:cubicBezTo>
                    <a:pt x="35" y="308"/>
                    <a:pt x="25" y="334"/>
                    <a:pt x="16" y="329"/>
                  </a:cubicBezTo>
                  <a:cubicBezTo>
                    <a:pt x="15" y="328"/>
                    <a:pt x="15" y="328"/>
                    <a:pt x="14" y="329"/>
                  </a:cubicBezTo>
                  <a:close/>
                  <a:moveTo>
                    <a:pt x="93" y="833"/>
                  </a:moveTo>
                  <a:cubicBezTo>
                    <a:pt x="91" y="834"/>
                    <a:pt x="89" y="834"/>
                    <a:pt x="86" y="835"/>
                  </a:cubicBezTo>
                  <a:cubicBezTo>
                    <a:pt x="86" y="835"/>
                    <a:pt x="74" y="837"/>
                    <a:pt x="77" y="831"/>
                  </a:cubicBezTo>
                  <a:cubicBezTo>
                    <a:pt x="79" y="828"/>
                    <a:pt x="88" y="829"/>
                    <a:pt x="91" y="829"/>
                  </a:cubicBezTo>
                  <a:cubicBezTo>
                    <a:pt x="94" y="829"/>
                    <a:pt x="97" y="830"/>
                    <a:pt x="100" y="831"/>
                  </a:cubicBezTo>
                  <a:cubicBezTo>
                    <a:pt x="98" y="832"/>
                    <a:pt x="95" y="832"/>
                    <a:pt x="93" y="833"/>
                  </a:cubicBezTo>
                  <a:close/>
                  <a:moveTo>
                    <a:pt x="324" y="823"/>
                  </a:moveTo>
                  <a:cubicBezTo>
                    <a:pt x="328" y="821"/>
                    <a:pt x="339" y="817"/>
                    <a:pt x="339" y="824"/>
                  </a:cubicBezTo>
                  <a:cubicBezTo>
                    <a:pt x="339" y="829"/>
                    <a:pt x="331" y="832"/>
                    <a:pt x="326" y="832"/>
                  </a:cubicBezTo>
                  <a:cubicBezTo>
                    <a:pt x="322" y="833"/>
                    <a:pt x="319" y="832"/>
                    <a:pt x="315" y="832"/>
                  </a:cubicBezTo>
                  <a:cubicBezTo>
                    <a:pt x="318" y="828"/>
                    <a:pt x="320" y="825"/>
                    <a:pt x="324" y="823"/>
                  </a:cubicBezTo>
                  <a:close/>
                  <a:moveTo>
                    <a:pt x="110" y="138"/>
                  </a:moveTo>
                  <a:cubicBezTo>
                    <a:pt x="116" y="123"/>
                    <a:pt x="122" y="108"/>
                    <a:pt x="128" y="93"/>
                  </a:cubicBezTo>
                  <a:cubicBezTo>
                    <a:pt x="128" y="94"/>
                    <a:pt x="129" y="94"/>
                    <a:pt x="129" y="95"/>
                  </a:cubicBezTo>
                  <a:cubicBezTo>
                    <a:pt x="155" y="112"/>
                    <a:pt x="195" y="107"/>
                    <a:pt x="217" y="86"/>
                  </a:cubicBezTo>
                  <a:cubicBezTo>
                    <a:pt x="222" y="94"/>
                    <a:pt x="227" y="102"/>
                    <a:pt x="231" y="111"/>
                  </a:cubicBezTo>
                  <a:cubicBezTo>
                    <a:pt x="252" y="145"/>
                    <a:pt x="271" y="182"/>
                    <a:pt x="291" y="217"/>
                  </a:cubicBezTo>
                  <a:cubicBezTo>
                    <a:pt x="290" y="216"/>
                    <a:pt x="289" y="217"/>
                    <a:pt x="288" y="218"/>
                  </a:cubicBezTo>
                  <a:cubicBezTo>
                    <a:pt x="277" y="237"/>
                    <a:pt x="257" y="236"/>
                    <a:pt x="242" y="222"/>
                  </a:cubicBezTo>
                  <a:cubicBezTo>
                    <a:pt x="241" y="220"/>
                    <a:pt x="238" y="220"/>
                    <a:pt x="236" y="222"/>
                  </a:cubicBezTo>
                  <a:cubicBezTo>
                    <a:pt x="229" y="231"/>
                    <a:pt x="223" y="240"/>
                    <a:pt x="210" y="240"/>
                  </a:cubicBezTo>
                  <a:cubicBezTo>
                    <a:pt x="199" y="240"/>
                    <a:pt x="191" y="233"/>
                    <a:pt x="185" y="225"/>
                  </a:cubicBezTo>
                  <a:cubicBezTo>
                    <a:pt x="184" y="222"/>
                    <a:pt x="180" y="221"/>
                    <a:pt x="179" y="224"/>
                  </a:cubicBezTo>
                  <a:cubicBezTo>
                    <a:pt x="175" y="236"/>
                    <a:pt x="167" y="241"/>
                    <a:pt x="155" y="241"/>
                  </a:cubicBezTo>
                  <a:cubicBezTo>
                    <a:pt x="145" y="241"/>
                    <a:pt x="134" y="238"/>
                    <a:pt x="132" y="227"/>
                  </a:cubicBezTo>
                  <a:cubicBezTo>
                    <a:pt x="131" y="225"/>
                    <a:pt x="130" y="225"/>
                    <a:pt x="129" y="226"/>
                  </a:cubicBezTo>
                  <a:cubicBezTo>
                    <a:pt x="128" y="225"/>
                    <a:pt x="127" y="225"/>
                    <a:pt x="126" y="226"/>
                  </a:cubicBezTo>
                  <a:cubicBezTo>
                    <a:pt x="118" y="233"/>
                    <a:pt x="114" y="242"/>
                    <a:pt x="102" y="245"/>
                  </a:cubicBezTo>
                  <a:cubicBezTo>
                    <a:pt x="96" y="247"/>
                    <a:pt x="89" y="246"/>
                    <a:pt x="83" y="244"/>
                  </a:cubicBezTo>
                  <a:cubicBezTo>
                    <a:pt x="79" y="243"/>
                    <a:pt x="70" y="239"/>
                    <a:pt x="68" y="234"/>
                  </a:cubicBezTo>
                  <a:cubicBezTo>
                    <a:pt x="88" y="206"/>
                    <a:pt x="98" y="169"/>
                    <a:pt x="110" y="138"/>
                  </a:cubicBezTo>
                  <a:close/>
                  <a:moveTo>
                    <a:pt x="198" y="753"/>
                  </a:moveTo>
                  <a:cubicBezTo>
                    <a:pt x="174" y="753"/>
                    <a:pt x="149" y="746"/>
                    <a:pt x="126" y="735"/>
                  </a:cubicBezTo>
                  <a:cubicBezTo>
                    <a:pt x="112" y="729"/>
                    <a:pt x="99" y="721"/>
                    <a:pt x="94" y="705"/>
                  </a:cubicBezTo>
                  <a:cubicBezTo>
                    <a:pt x="93" y="704"/>
                    <a:pt x="93" y="702"/>
                    <a:pt x="92" y="700"/>
                  </a:cubicBezTo>
                  <a:cubicBezTo>
                    <a:pt x="127" y="704"/>
                    <a:pt x="162" y="704"/>
                    <a:pt x="196" y="705"/>
                  </a:cubicBezTo>
                  <a:cubicBezTo>
                    <a:pt x="231" y="705"/>
                    <a:pt x="266" y="707"/>
                    <a:pt x="300" y="704"/>
                  </a:cubicBezTo>
                  <a:cubicBezTo>
                    <a:pt x="277" y="736"/>
                    <a:pt x="238" y="753"/>
                    <a:pt x="198" y="753"/>
                  </a:cubicBezTo>
                  <a:close/>
                  <a:moveTo>
                    <a:pt x="309" y="685"/>
                  </a:moveTo>
                  <a:cubicBezTo>
                    <a:pt x="309" y="687"/>
                    <a:pt x="309" y="688"/>
                    <a:pt x="309" y="689"/>
                  </a:cubicBezTo>
                  <a:cubicBezTo>
                    <a:pt x="308" y="693"/>
                    <a:pt x="306" y="696"/>
                    <a:pt x="304" y="699"/>
                  </a:cubicBezTo>
                  <a:cubicBezTo>
                    <a:pt x="303" y="699"/>
                    <a:pt x="303" y="699"/>
                    <a:pt x="303" y="699"/>
                  </a:cubicBezTo>
                  <a:cubicBezTo>
                    <a:pt x="267" y="698"/>
                    <a:pt x="232" y="699"/>
                    <a:pt x="196" y="699"/>
                  </a:cubicBezTo>
                  <a:cubicBezTo>
                    <a:pt x="161" y="698"/>
                    <a:pt x="126" y="696"/>
                    <a:pt x="91" y="696"/>
                  </a:cubicBezTo>
                  <a:cubicBezTo>
                    <a:pt x="91" y="693"/>
                    <a:pt x="91" y="690"/>
                    <a:pt x="90" y="687"/>
                  </a:cubicBezTo>
                  <a:cubicBezTo>
                    <a:pt x="90" y="686"/>
                    <a:pt x="90" y="684"/>
                    <a:pt x="90" y="683"/>
                  </a:cubicBezTo>
                  <a:cubicBezTo>
                    <a:pt x="126" y="687"/>
                    <a:pt x="163" y="685"/>
                    <a:pt x="199" y="685"/>
                  </a:cubicBezTo>
                  <a:cubicBezTo>
                    <a:pt x="235" y="685"/>
                    <a:pt x="272" y="685"/>
                    <a:pt x="308" y="686"/>
                  </a:cubicBezTo>
                  <a:cubicBezTo>
                    <a:pt x="308" y="686"/>
                    <a:pt x="309" y="685"/>
                    <a:pt x="309" y="685"/>
                  </a:cubicBezTo>
                  <a:close/>
                  <a:moveTo>
                    <a:pt x="308" y="679"/>
                  </a:moveTo>
                  <a:cubicBezTo>
                    <a:pt x="271" y="679"/>
                    <a:pt x="235" y="679"/>
                    <a:pt x="199" y="679"/>
                  </a:cubicBezTo>
                  <a:cubicBezTo>
                    <a:pt x="163" y="679"/>
                    <a:pt x="126" y="677"/>
                    <a:pt x="90" y="680"/>
                  </a:cubicBezTo>
                  <a:cubicBezTo>
                    <a:pt x="91" y="611"/>
                    <a:pt x="86" y="541"/>
                    <a:pt x="82" y="473"/>
                  </a:cubicBezTo>
                  <a:cubicBezTo>
                    <a:pt x="79" y="396"/>
                    <a:pt x="74" y="320"/>
                    <a:pt x="68" y="244"/>
                  </a:cubicBezTo>
                  <a:cubicBezTo>
                    <a:pt x="76" y="251"/>
                    <a:pt x="90" y="254"/>
                    <a:pt x="96" y="254"/>
                  </a:cubicBezTo>
                  <a:cubicBezTo>
                    <a:pt x="108" y="253"/>
                    <a:pt x="123" y="246"/>
                    <a:pt x="128" y="235"/>
                  </a:cubicBezTo>
                  <a:cubicBezTo>
                    <a:pt x="134" y="255"/>
                    <a:pt x="177" y="254"/>
                    <a:pt x="184" y="233"/>
                  </a:cubicBezTo>
                  <a:cubicBezTo>
                    <a:pt x="195" y="254"/>
                    <a:pt x="233" y="252"/>
                    <a:pt x="241" y="230"/>
                  </a:cubicBezTo>
                  <a:cubicBezTo>
                    <a:pt x="252" y="247"/>
                    <a:pt x="280" y="244"/>
                    <a:pt x="291" y="226"/>
                  </a:cubicBezTo>
                  <a:cubicBezTo>
                    <a:pt x="292" y="304"/>
                    <a:pt x="294" y="381"/>
                    <a:pt x="297" y="459"/>
                  </a:cubicBezTo>
                  <a:cubicBezTo>
                    <a:pt x="299" y="498"/>
                    <a:pt x="300" y="538"/>
                    <a:pt x="302" y="577"/>
                  </a:cubicBezTo>
                  <a:cubicBezTo>
                    <a:pt x="304" y="610"/>
                    <a:pt x="303" y="645"/>
                    <a:pt x="308" y="679"/>
                  </a:cubicBezTo>
                  <a:close/>
                  <a:moveTo>
                    <a:pt x="355" y="343"/>
                  </a:moveTo>
                  <a:cubicBezTo>
                    <a:pt x="355" y="342"/>
                    <a:pt x="354" y="342"/>
                    <a:pt x="354" y="341"/>
                  </a:cubicBezTo>
                  <a:cubicBezTo>
                    <a:pt x="353" y="341"/>
                    <a:pt x="353" y="340"/>
                    <a:pt x="352" y="341"/>
                  </a:cubicBezTo>
                  <a:cubicBezTo>
                    <a:pt x="347" y="341"/>
                    <a:pt x="341" y="339"/>
                    <a:pt x="339" y="334"/>
                  </a:cubicBezTo>
                  <a:cubicBezTo>
                    <a:pt x="336" y="329"/>
                    <a:pt x="340" y="321"/>
                    <a:pt x="347" y="320"/>
                  </a:cubicBezTo>
                  <a:cubicBezTo>
                    <a:pt x="357" y="320"/>
                    <a:pt x="363" y="337"/>
                    <a:pt x="355"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6"/>
            <p:cNvSpPr/>
            <p:nvPr/>
          </p:nvSpPr>
          <p:spPr bwMode="auto">
            <a:xfrm>
              <a:off x="1037" y="2486"/>
              <a:ext cx="107" cy="81"/>
            </a:xfrm>
            <a:custGeom>
              <a:avLst/>
              <a:gdLst>
                <a:gd name="T0" fmla="*/ 17 w 45"/>
                <a:gd name="T1" fmla="*/ 4 h 34"/>
                <a:gd name="T2" fmla="*/ 9 w 45"/>
                <a:gd name="T3" fmla="*/ 32 h 34"/>
                <a:gd name="T4" fmla="*/ 13 w 45"/>
                <a:gd name="T5" fmla="*/ 29 h 34"/>
                <a:gd name="T6" fmla="*/ 20 w 45"/>
                <a:gd name="T7" fmla="*/ 13 h 34"/>
                <a:gd name="T8" fmla="*/ 30 w 45"/>
                <a:gd name="T9" fmla="*/ 15 h 34"/>
                <a:gd name="T10" fmla="*/ 34 w 45"/>
                <a:gd name="T11" fmla="*/ 23 h 34"/>
                <a:gd name="T12" fmla="*/ 43 w 45"/>
                <a:gd name="T13" fmla="*/ 22 h 34"/>
                <a:gd name="T14" fmla="*/ 17 w 45"/>
                <a:gd name="T15" fmla="*/ 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34">
                  <a:moveTo>
                    <a:pt x="17" y="4"/>
                  </a:moveTo>
                  <a:cubicBezTo>
                    <a:pt x="6" y="7"/>
                    <a:pt x="0" y="23"/>
                    <a:pt x="9" y="32"/>
                  </a:cubicBezTo>
                  <a:cubicBezTo>
                    <a:pt x="11" y="34"/>
                    <a:pt x="14" y="32"/>
                    <a:pt x="13" y="29"/>
                  </a:cubicBezTo>
                  <a:cubicBezTo>
                    <a:pt x="12" y="23"/>
                    <a:pt x="13" y="15"/>
                    <a:pt x="20" y="13"/>
                  </a:cubicBezTo>
                  <a:cubicBezTo>
                    <a:pt x="24" y="12"/>
                    <a:pt x="27" y="13"/>
                    <a:pt x="30" y="15"/>
                  </a:cubicBezTo>
                  <a:cubicBezTo>
                    <a:pt x="32" y="17"/>
                    <a:pt x="33" y="20"/>
                    <a:pt x="34" y="23"/>
                  </a:cubicBezTo>
                  <a:cubicBezTo>
                    <a:pt x="36" y="27"/>
                    <a:pt x="42" y="26"/>
                    <a:pt x="43" y="22"/>
                  </a:cubicBezTo>
                  <a:cubicBezTo>
                    <a:pt x="45" y="9"/>
                    <a:pt x="28" y="0"/>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7"/>
            <p:cNvSpPr/>
            <p:nvPr/>
          </p:nvSpPr>
          <p:spPr bwMode="auto">
            <a:xfrm>
              <a:off x="1342" y="2479"/>
              <a:ext cx="93" cy="73"/>
            </a:xfrm>
            <a:custGeom>
              <a:avLst/>
              <a:gdLst>
                <a:gd name="T0" fmla="*/ 22 w 39"/>
                <a:gd name="T1" fmla="*/ 2 h 31"/>
                <a:gd name="T2" fmla="*/ 2 w 39"/>
                <a:gd name="T3" fmla="*/ 27 h 31"/>
                <a:gd name="T4" fmla="*/ 7 w 39"/>
                <a:gd name="T5" fmla="*/ 27 h 31"/>
                <a:gd name="T6" fmla="*/ 19 w 39"/>
                <a:gd name="T7" fmla="*/ 11 h 31"/>
                <a:gd name="T8" fmla="*/ 25 w 39"/>
                <a:gd name="T9" fmla="*/ 21 h 31"/>
                <a:gd name="T10" fmla="*/ 33 w 39"/>
                <a:gd name="T11" fmla="*/ 26 h 31"/>
                <a:gd name="T12" fmla="*/ 22 w 39"/>
                <a:gd name="T13" fmla="*/ 2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2" y="2"/>
                  </a:moveTo>
                  <a:cubicBezTo>
                    <a:pt x="8" y="0"/>
                    <a:pt x="0" y="15"/>
                    <a:pt x="2" y="27"/>
                  </a:cubicBezTo>
                  <a:cubicBezTo>
                    <a:pt x="2" y="30"/>
                    <a:pt x="6" y="29"/>
                    <a:pt x="7" y="27"/>
                  </a:cubicBezTo>
                  <a:cubicBezTo>
                    <a:pt x="9" y="21"/>
                    <a:pt x="11" y="12"/>
                    <a:pt x="19" y="11"/>
                  </a:cubicBezTo>
                  <a:cubicBezTo>
                    <a:pt x="24" y="10"/>
                    <a:pt x="27" y="17"/>
                    <a:pt x="25" y="21"/>
                  </a:cubicBezTo>
                  <a:cubicBezTo>
                    <a:pt x="23" y="27"/>
                    <a:pt x="30" y="31"/>
                    <a:pt x="33" y="26"/>
                  </a:cubicBezTo>
                  <a:cubicBezTo>
                    <a:pt x="39" y="17"/>
                    <a:pt x="32" y="3"/>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8"/>
            <p:cNvSpPr/>
            <p:nvPr/>
          </p:nvSpPr>
          <p:spPr bwMode="auto">
            <a:xfrm>
              <a:off x="1220" y="2571"/>
              <a:ext cx="50" cy="50"/>
            </a:xfrm>
            <a:custGeom>
              <a:avLst/>
              <a:gdLst>
                <a:gd name="T0" fmla="*/ 17 w 21"/>
                <a:gd name="T1" fmla="*/ 4 h 21"/>
                <a:gd name="T2" fmla="*/ 1 w 21"/>
                <a:gd name="T3" fmla="*/ 6 h 21"/>
                <a:gd name="T4" fmla="*/ 2 w 21"/>
                <a:gd name="T5" fmla="*/ 8 h 21"/>
                <a:gd name="T6" fmla="*/ 12 w 21"/>
                <a:gd name="T7" fmla="*/ 8 h 21"/>
                <a:gd name="T8" fmla="*/ 11 w 21"/>
                <a:gd name="T9" fmla="*/ 18 h 21"/>
                <a:gd name="T10" fmla="*/ 13 w 21"/>
                <a:gd name="T11" fmla="*/ 21 h 21"/>
                <a:gd name="T12" fmla="*/ 17 w 21"/>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17" y="4"/>
                  </a:moveTo>
                  <a:cubicBezTo>
                    <a:pt x="12" y="0"/>
                    <a:pt x="3" y="0"/>
                    <a:pt x="1" y="6"/>
                  </a:cubicBezTo>
                  <a:cubicBezTo>
                    <a:pt x="0" y="7"/>
                    <a:pt x="1" y="9"/>
                    <a:pt x="2" y="8"/>
                  </a:cubicBezTo>
                  <a:cubicBezTo>
                    <a:pt x="5" y="6"/>
                    <a:pt x="10" y="5"/>
                    <a:pt x="12" y="8"/>
                  </a:cubicBezTo>
                  <a:cubicBezTo>
                    <a:pt x="15" y="11"/>
                    <a:pt x="12" y="14"/>
                    <a:pt x="11" y="18"/>
                  </a:cubicBezTo>
                  <a:cubicBezTo>
                    <a:pt x="10" y="19"/>
                    <a:pt x="12" y="21"/>
                    <a:pt x="13" y="21"/>
                  </a:cubicBezTo>
                  <a:cubicBezTo>
                    <a:pt x="21" y="20"/>
                    <a:pt x="21" y="8"/>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9"/>
            <p:cNvSpPr/>
            <p:nvPr/>
          </p:nvSpPr>
          <p:spPr bwMode="auto">
            <a:xfrm>
              <a:off x="1120" y="2640"/>
              <a:ext cx="258" cy="142"/>
            </a:xfrm>
            <a:custGeom>
              <a:avLst/>
              <a:gdLst>
                <a:gd name="T0" fmla="*/ 100 w 108"/>
                <a:gd name="T1" fmla="*/ 4 h 60"/>
                <a:gd name="T2" fmla="*/ 50 w 108"/>
                <a:gd name="T3" fmla="*/ 16 h 60"/>
                <a:gd name="T4" fmla="*/ 24 w 108"/>
                <a:gd name="T5" fmla="*/ 12 h 60"/>
                <a:gd name="T6" fmla="*/ 4 w 108"/>
                <a:gd name="T7" fmla="*/ 7 h 60"/>
                <a:gd name="T8" fmla="*/ 4 w 108"/>
                <a:gd name="T9" fmla="*/ 7 h 60"/>
                <a:gd name="T10" fmla="*/ 0 w 108"/>
                <a:gd name="T11" fmla="*/ 8 h 60"/>
                <a:gd name="T12" fmla="*/ 108 w 108"/>
                <a:gd name="T13" fmla="*/ 6 h 60"/>
                <a:gd name="T14" fmla="*/ 100 w 108"/>
                <a:gd name="T15" fmla="*/ 4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60">
                  <a:moveTo>
                    <a:pt x="100" y="4"/>
                  </a:moveTo>
                  <a:cubicBezTo>
                    <a:pt x="83" y="10"/>
                    <a:pt x="69" y="17"/>
                    <a:pt x="50" y="16"/>
                  </a:cubicBezTo>
                  <a:cubicBezTo>
                    <a:pt x="41" y="16"/>
                    <a:pt x="32" y="15"/>
                    <a:pt x="24" y="12"/>
                  </a:cubicBezTo>
                  <a:cubicBezTo>
                    <a:pt x="17" y="10"/>
                    <a:pt x="11" y="7"/>
                    <a:pt x="4" y="7"/>
                  </a:cubicBezTo>
                  <a:cubicBezTo>
                    <a:pt x="4" y="7"/>
                    <a:pt x="4" y="7"/>
                    <a:pt x="4" y="7"/>
                  </a:cubicBezTo>
                  <a:cubicBezTo>
                    <a:pt x="3" y="5"/>
                    <a:pt x="0" y="6"/>
                    <a:pt x="0" y="8"/>
                  </a:cubicBezTo>
                  <a:cubicBezTo>
                    <a:pt x="5" y="60"/>
                    <a:pt x="105" y="58"/>
                    <a:pt x="108" y="6"/>
                  </a:cubicBezTo>
                  <a:cubicBezTo>
                    <a:pt x="108" y="1"/>
                    <a:pt x="102" y="0"/>
                    <a:pt x="10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7" name="Group 12"/>
          <p:cNvGrpSpPr>
            <a:grpSpLocks noChangeAspect="1"/>
          </p:cNvGrpSpPr>
          <p:nvPr/>
        </p:nvGrpSpPr>
        <p:grpSpPr bwMode="auto">
          <a:xfrm>
            <a:off x="8320166" y="2797530"/>
            <a:ext cx="3280066" cy="2785489"/>
            <a:chOff x="2856" y="1045"/>
            <a:chExt cx="2109" cy="1791"/>
          </a:xfrm>
          <a:solidFill>
            <a:schemeClr val="tx1">
              <a:lumMod val="95000"/>
              <a:lumOff val="5000"/>
            </a:schemeClr>
          </a:solidFill>
        </p:grpSpPr>
        <p:sp>
          <p:nvSpPr>
            <p:cNvPr id="228" name="Freeform 13"/>
            <p:cNvSpPr/>
            <p:nvPr/>
          </p:nvSpPr>
          <p:spPr bwMode="auto">
            <a:xfrm>
              <a:off x="3797" y="1643"/>
              <a:ext cx="71" cy="46"/>
            </a:xfrm>
            <a:custGeom>
              <a:avLst/>
              <a:gdLst>
                <a:gd name="T0" fmla="*/ 14 w 28"/>
                <a:gd name="T1" fmla="*/ 0 h 18"/>
                <a:gd name="T2" fmla="*/ 1 w 28"/>
                <a:gd name="T3" fmla="*/ 14 h 18"/>
                <a:gd name="T4" fmla="*/ 5 w 28"/>
                <a:gd name="T5" fmla="*/ 15 h 18"/>
                <a:gd name="T6" fmla="*/ 14 w 28"/>
                <a:gd name="T7" fmla="*/ 7 h 18"/>
                <a:gd name="T8" fmla="*/ 21 w 28"/>
                <a:gd name="T9" fmla="*/ 15 h 18"/>
                <a:gd name="T10" fmla="*/ 27 w 28"/>
                <a:gd name="T11" fmla="*/ 15 h 18"/>
                <a:gd name="T12" fmla="*/ 14 w 28"/>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8" h="18">
                  <a:moveTo>
                    <a:pt x="14" y="0"/>
                  </a:moveTo>
                  <a:cubicBezTo>
                    <a:pt x="7" y="0"/>
                    <a:pt x="0" y="7"/>
                    <a:pt x="1" y="14"/>
                  </a:cubicBezTo>
                  <a:cubicBezTo>
                    <a:pt x="1" y="17"/>
                    <a:pt x="5" y="18"/>
                    <a:pt x="5" y="15"/>
                  </a:cubicBezTo>
                  <a:cubicBezTo>
                    <a:pt x="6" y="11"/>
                    <a:pt x="10" y="7"/>
                    <a:pt x="14" y="7"/>
                  </a:cubicBezTo>
                  <a:cubicBezTo>
                    <a:pt x="18" y="7"/>
                    <a:pt x="20" y="11"/>
                    <a:pt x="21" y="15"/>
                  </a:cubicBezTo>
                  <a:cubicBezTo>
                    <a:pt x="22" y="18"/>
                    <a:pt x="27" y="18"/>
                    <a:pt x="27" y="15"/>
                  </a:cubicBezTo>
                  <a:cubicBezTo>
                    <a:pt x="28" y="7"/>
                    <a:pt x="22"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4"/>
            <p:cNvSpPr/>
            <p:nvPr/>
          </p:nvSpPr>
          <p:spPr bwMode="auto">
            <a:xfrm>
              <a:off x="4003" y="1633"/>
              <a:ext cx="69" cy="48"/>
            </a:xfrm>
            <a:custGeom>
              <a:avLst/>
              <a:gdLst>
                <a:gd name="T0" fmla="*/ 13 w 27"/>
                <a:gd name="T1" fmla="*/ 0 h 19"/>
                <a:gd name="T2" fmla="*/ 1 w 27"/>
                <a:gd name="T3" fmla="*/ 14 h 19"/>
                <a:gd name="T4" fmla="*/ 6 w 27"/>
                <a:gd name="T5" fmla="*/ 14 h 19"/>
                <a:gd name="T6" fmla="*/ 13 w 27"/>
                <a:gd name="T7" fmla="*/ 7 h 19"/>
                <a:gd name="T8" fmla="*/ 20 w 27"/>
                <a:gd name="T9" fmla="*/ 14 h 19"/>
                <a:gd name="T10" fmla="*/ 26 w 27"/>
                <a:gd name="T11" fmla="*/ 15 h 19"/>
                <a:gd name="T12" fmla="*/ 13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13" y="0"/>
                  </a:moveTo>
                  <a:cubicBezTo>
                    <a:pt x="5" y="0"/>
                    <a:pt x="0" y="7"/>
                    <a:pt x="1" y="14"/>
                  </a:cubicBezTo>
                  <a:cubicBezTo>
                    <a:pt x="1" y="17"/>
                    <a:pt x="5" y="17"/>
                    <a:pt x="6" y="14"/>
                  </a:cubicBezTo>
                  <a:cubicBezTo>
                    <a:pt x="6" y="11"/>
                    <a:pt x="9" y="7"/>
                    <a:pt x="13" y="7"/>
                  </a:cubicBezTo>
                  <a:cubicBezTo>
                    <a:pt x="17" y="6"/>
                    <a:pt x="19" y="10"/>
                    <a:pt x="20" y="14"/>
                  </a:cubicBezTo>
                  <a:cubicBezTo>
                    <a:pt x="20" y="17"/>
                    <a:pt x="25" y="19"/>
                    <a:pt x="26" y="15"/>
                  </a:cubicBezTo>
                  <a:cubicBezTo>
                    <a:pt x="27" y="7"/>
                    <a:pt x="21"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5"/>
            <p:cNvSpPr/>
            <p:nvPr/>
          </p:nvSpPr>
          <p:spPr bwMode="auto">
            <a:xfrm>
              <a:off x="3909" y="1689"/>
              <a:ext cx="38" cy="45"/>
            </a:xfrm>
            <a:custGeom>
              <a:avLst/>
              <a:gdLst>
                <a:gd name="T0" fmla="*/ 13 w 15"/>
                <a:gd name="T1" fmla="*/ 12 h 18"/>
                <a:gd name="T2" fmla="*/ 7 w 15"/>
                <a:gd name="T3" fmla="*/ 10 h 18"/>
                <a:gd name="T4" fmla="*/ 11 w 15"/>
                <a:gd name="T5" fmla="*/ 4 h 18"/>
                <a:gd name="T6" fmla="*/ 11 w 15"/>
                <a:gd name="T7" fmla="*/ 1 h 18"/>
                <a:gd name="T8" fmla="*/ 1 w 15"/>
                <a:gd name="T9" fmla="*/ 11 h 18"/>
                <a:gd name="T10" fmla="*/ 7 w 15"/>
                <a:gd name="T11" fmla="*/ 17 h 18"/>
                <a:gd name="T12" fmla="*/ 14 w 15"/>
                <a:gd name="T13" fmla="*/ 15 h 18"/>
                <a:gd name="T14" fmla="*/ 13 w 15"/>
                <a:gd name="T15" fmla="*/ 1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8">
                  <a:moveTo>
                    <a:pt x="13" y="12"/>
                  </a:moveTo>
                  <a:cubicBezTo>
                    <a:pt x="11" y="11"/>
                    <a:pt x="8" y="12"/>
                    <a:pt x="7" y="10"/>
                  </a:cubicBezTo>
                  <a:cubicBezTo>
                    <a:pt x="6" y="7"/>
                    <a:pt x="8" y="4"/>
                    <a:pt x="11" y="4"/>
                  </a:cubicBezTo>
                  <a:cubicBezTo>
                    <a:pt x="12" y="3"/>
                    <a:pt x="13" y="1"/>
                    <a:pt x="11" y="1"/>
                  </a:cubicBezTo>
                  <a:cubicBezTo>
                    <a:pt x="5" y="0"/>
                    <a:pt x="0" y="5"/>
                    <a:pt x="1" y="11"/>
                  </a:cubicBezTo>
                  <a:cubicBezTo>
                    <a:pt x="2" y="14"/>
                    <a:pt x="5" y="16"/>
                    <a:pt x="7" y="17"/>
                  </a:cubicBezTo>
                  <a:cubicBezTo>
                    <a:pt x="10" y="18"/>
                    <a:pt x="13" y="17"/>
                    <a:pt x="14" y="15"/>
                  </a:cubicBezTo>
                  <a:cubicBezTo>
                    <a:pt x="15" y="14"/>
                    <a:pt x="15" y="12"/>
                    <a:pt x="1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6"/>
            <p:cNvSpPr/>
            <p:nvPr/>
          </p:nvSpPr>
          <p:spPr bwMode="auto">
            <a:xfrm>
              <a:off x="3866" y="1724"/>
              <a:ext cx="150" cy="64"/>
            </a:xfrm>
            <a:custGeom>
              <a:avLst/>
              <a:gdLst>
                <a:gd name="T0" fmla="*/ 53 w 59"/>
                <a:gd name="T1" fmla="*/ 2 h 25"/>
                <a:gd name="T2" fmla="*/ 3 w 59"/>
                <a:gd name="T3" fmla="*/ 4 h 25"/>
                <a:gd name="T4" fmla="*/ 1 w 59"/>
                <a:gd name="T5" fmla="*/ 6 h 25"/>
                <a:gd name="T6" fmla="*/ 57 w 59"/>
                <a:gd name="T7" fmla="*/ 4 h 25"/>
                <a:gd name="T8" fmla="*/ 53 w 59"/>
                <a:gd name="T9" fmla="*/ 2 h 25"/>
              </a:gdLst>
              <a:ahLst/>
              <a:cxnLst>
                <a:cxn ang="0">
                  <a:pos x="T0" y="T1"/>
                </a:cxn>
                <a:cxn ang="0">
                  <a:pos x="T2" y="T3"/>
                </a:cxn>
                <a:cxn ang="0">
                  <a:pos x="T4" y="T5"/>
                </a:cxn>
                <a:cxn ang="0">
                  <a:pos x="T6" y="T7"/>
                </a:cxn>
                <a:cxn ang="0">
                  <a:pos x="T8" y="T9"/>
                </a:cxn>
              </a:cxnLst>
              <a:rect l="0" t="0" r="r" b="b"/>
              <a:pathLst>
                <a:path w="59" h="25">
                  <a:moveTo>
                    <a:pt x="53" y="2"/>
                  </a:moveTo>
                  <a:cubicBezTo>
                    <a:pt x="40" y="17"/>
                    <a:pt x="19" y="19"/>
                    <a:pt x="3" y="4"/>
                  </a:cubicBezTo>
                  <a:cubicBezTo>
                    <a:pt x="2" y="4"/>
                    <a:pt x="0" y="5"/>
                    <a:pt x="1" y="6"/>
                  </a:cubicBezTo>
                  <a:cubicBezTo>
                    <a:pt x="15" y="25"/>
                    <a:pt x="44" y="24"/>
                    <a:pt x="57" y="4"/>
                  </a:cubicBezTo>
                  <a:cubicBezTo>
                    <a:pt x="59" y="2"/>
                    <a:pt x="55" y="0"/>
                    <a:pt x="5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7"/>
            <p:cNvSpPr>
              <a:spLocks noEditPoints="1"/>
            </p:cNvSpPr>
            <p:nvPr/>
          </p:nvSpPr>
          <p:spPr bwMode="auto">
            <a:xfrm>
              <a:off x="2856" y="1045"/>
              <a:ext cx="2109" cy="1791"/>
            </a:xfrm>
            <a:custGeom>
              <a:avLst/>
              <a:gdLst>
                <a:gd name="T0" fmla="*/ 702 w 829"/>
                <a:gd name="T1" fmla="*/ 12 h 704"/>
                <a:gd name="T2" fmla="*/ 186 w 829"/>
                <a:gd name="T3" fmla="*/ 23 h 704"/>
                <a:gd name="T4" fmla="*/ 121 w 829"/>
                <a:gd name="T5" fmla="*/ 136 h 704"/>
                <a:gd name="T6" fmla="*/ 226 w 829"/>
                <a:gd name="T7" fmla="*/ 150 h 704"/>
                <a:gd name="T8" fmla="*/ 286 w 829"/>
                <a:gd name="T9" fmla="*/ 536 h 704"/>
                <a:gd name="T10" fmla="*/ 397 w 829"/>
                <a:gd name="T11" fmla="*/ 697 h 704"/>
                <a:gd name="T12" fmla="*/ 479 w 829"/>
                <a:gd name="T13" fmla="*/ 636 h 704"/>
                <a:gd name="T14" fmla="*/ 536 w 829"/>
                <a:gd name="T15" fmla="*/ 680 h 704"/>
                <a:gd name="T16" fmla="*/ 506 w 829"/>
                <a:gd name="T17" fmla="*/ 684 h 704"/>
                <a:gd name="T18" fmla="*/ 557 w 829"/>
                <a:gd name="T19" fmla="*/ 291 h 704"/>
                <a:gd name="T20" fmla="*/ 672 w 829"/>
                <a:gd name="T21" fmla="*/ 130 h 704"/>
                <a:gd name="T22" fmla="*/ 815 w 829"/>
                <a:gd name="T23" fmla="*/ 122 h 704"/>
                <a:gd name="T24" fmla="*/ 371 w 829"/>
                <a:gd name="T25" fmla="*/ 686 h 704"/>
                <a:gd name="T26" fmla="*/ 685 w 829"/>
                <a:gd name="T27" fmla="*/ 52 h 704"/>
                <a:gd name="T28" fmla="*/ 523 w 829"/>
                <a:gd name="T29" fmla="*/ 292 h 704"/>
                <a:gd name="T30" fmla="*/ 481 w 829"/>
                <a:gd name="T31" fmla="*/ 429 h 704"/>
                <a:gd name="T32" fmla="*/ 523 w 829"/>
                <a:gd name="T33" fmla="*/ 301 h 704"/>
                <a:gd name="T34" fmla="*/ 465 w 829"/>
                <a:gd name="T35" fmla="*/ 320 h 704"/>
                <a:gd name="T36" fmla="*/ 480 w 829"/>
                <a:gd name="T37" fmla="*/ 318 h 704"/>
                <a:gd name="T38" fmla="*/ 472 w 829"/>
                <a:gd name="T39" fmla="*/ 314 h 704"/>
                <a:gd name="T40" fmla="*/ 486 w 829"/>
                <a:gd name="T41" fmla="*/ 316 h 704"/>
                <a:gd name="T42" fmla="*/ 486 w 829"/>
                <a:gd name="T43" fmla="*/ 284 h 704"/>
                <a:gd name="T44" fmla="*/ 528 w 829"/>
                <a:gd name="T45" fmla="*/ 241 h 704"/>
                <a:gd name="T46" fmla="*/ 319 w 829"/>
                <a:gd name="T47" fmla="*/ 222 h 704"/>
                <a:gd name="T48" fmla="*/ 355 w 829"/>
                <a:gd name="T49" fmla="*/ 290 h 704"/>
                <a:gd name="T50" fmla="*/ 358 w 829"/>
                <a:gd name="T51" fmla="*/ 316 h 704"/>
                <a:gd name="T52" fmla="*/ 339 w 829"/>
                <a:gd name="T53" fmla="*/ 319 h 704"/>
                <a:gd name="T54" fmla="*/ 362 w 829"/>
                <a:gd name="T55" fmla="*/ 325 h 704"/>
                <a:gd name="T56" fmla="*/ 382 w 829"/>
                <a:gd name="T57" fmla="*/ 330 h 704"/>
                <a:gd name="T58" fmla="*/ 391 w 829"/>
                <a:gd name="T59" fmla="*/ 303 h 704"/>
                <a:gd name="T60" fmla="*/ 317 w 829"/>
                <a:gd name="T61" fmla="*/ 248 h 704"/>
                <a:gd name="T62" fmla="*/ 307 w 829"/>
                <a:gd name="T63" fmla="*/ 232 h 704"/>
                <a:gd name="T64" fmla="*/ 318 w 829"/>
                <a:gd name="T65" fmla="*/ 213 h 704"/>
                <a:gd name="T66" fmla="*/ 471 w 829"/>
                <a:gd name="T67" fmla="*/ 185 h 704"/>
                <a:gd name="T68" fmla="*/ 461 w 829"/>
                <a:gd name="T69" fmla="*/ 127 h 704"/>
                <a:gd name="T70" fmla="*/ 400 w 829"/>
                <a:gd name="T71" fmla="*/ 106 h 704"/>
                <a:gd name="T72" fmla="*/ 384 w 829"/>
                <a:gd name="T73" fmla="*/ 149 h 704"/>
                <a:gd name="T74" fmla="*/ 367 w 829"/>
                <a:gd name="T75" fmla="*/ 147 h 704"/>
                <a:gd name="T76" fmla="*/ 514 w 829"/>
                <a:gd name="T77" fmla="*/ 149 h 704"/>
                <a:gd name="T78" fmla="*/ 132 w 829"/>
                <a:gd name="T79" fmla="*/ 96 h 704"/>
                <a:gd name="T80" fmla="*/ 685 w 829"/>
                <a:gd name="T81" fmla="*/ 56 h 704"/>
                <a:gd name="T82" fmla="*/ 71 w 829"/>
                <a:gd name="T83" fmla="*/ 110 h 704"/>
                <a:gd name="T84" fmla="*/ 64 w 829"/>
                <a:gd name="T85" fmla="*/ 52 h 704"/>
                <a:gd name="T86" fmla="*/ 121 w 829"/>
                <a:gd name="T87" fmla="*/ 96 h 704"/>
                <a:gd name="T88" fmla="*/ 240 w 829"/>
                <a:gd name="T89" fmla="*/ 137 h 704"/>
                <a:gd name="T90" fmla="*/ 233 w 829"/>
                <a:gd name="T91" fmla="*/ 151 h 704"/>
                <a:gd name="T92" fmla="*/ 129 w 829"/>
                <a:gd name="T93" fmla="*/ 101 h 704"/>
                <a:gd name="T94" fmla="*/ 248 w 829"/>
                <a:gd name="T95" fmla="*/ 133 h 704"/>
                <a:gd name="T96" fmla="*/ 317 w 829"/>
                <a:gd name="T97" fmla="*/ 301 h 704"/>
                <a:gd name="T98" fmla="*/ 354 w 829"/>
                <a:gd name="T99" fmla="*/ 412 h 704"/>
                <a:gd name="T100" fmla="*/ 351 w 829"/>
                <a:gd name="T101" fmla="*/ 562 h 704"/>
                <a:gd name="T102" fmla="*/ 476 w 829"/>
                <a:gd name="T103" fmla="*/ 443 h 704"/>
                <a:gd name="T104" fmla="*/ 552 w 829"/>
                <a:gd name="T105" fmla="*/ 279 h 704"/>
                <a:gd name="T106" fmla="*/ 532 w 829"/>
                <a:gd name="T107" fmla="*/ 174 h 704"/>
                <a:gd name="T108" fmla="*/ 512 w 829"/>
                <a:gd name="T109" fmla="*/ 132 h 704"/>
                <a:gd name="T110" fmla="*/ 603 w 829"/>
                <a:gd name="T111" fmla="*/ 138 h 704"/>
                <a:gd name="T112" fmla="*/ 590 w 829"/>
                <a:gd name="T113" fmla="*/ 126 h 704"/>
                <a:gd name="T114" fmla="*/ 679 w 829"/>
                <a:gd name="T115" fmla="*/ 128 h 704"/>
                <a:gd name="T116" fmla="*/ 680 w 829"/>
                <a:gd name="T117" fmla="*/ 19 h 704"/>
                <a:gd name="T118" fmla="*/ 707 w 829"/>
                <a:gd name="T119" fmla="*/ 131 h 704"/>
                <a:gd name="T120" fmla="*/ 811 w 829"/>
                <a:gd name="T121" fmla="*/ 118 h 704"/>
                <a:gd name="T122" fmla="*/ 811 w 829"/>
                <a:gd name="T123" fmla="*/ 117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9" h="704">
                  <a:moveTo>
                    <a:pt x="826" y="71"/>
                  </a:moveTo>
                  <a:cubicBezTo>
                    <a:pt x="825" y="51"/>
                    <a:pt x="822" y="30"/>
                    <a:pt x="807" y="15"/>
                  </a:cubicBezTo>
                  <a:cubicBezTo>
                    <a:pt x="807" y="15"/>
                    <a:pt x="806" y="14"/>
                    <a:pt x="805" y="15"/>
                  </a:cubicBezTo>
                  <a:cubicBezTo>
                    <a:pt x="805" y="14"/>
                    <a:pt x="804" y="14"/>
                    <a:pt x="803" y="14"/>
                  </a:cubicBezTo>
                  <a:cubicBezTo>
                    <a:pt x="780" y="15"/>
                    <a:pt x="756" y="16"/>
                    <a:pt x="732" y="18"/>
                  </a:cubicBezTo>
                  <a:cubicBezTo>
                    <a:pt x="731" y="16"/>
                    <a:pt x="730" y="15"/>
                    <a:pt x="729" y="13"/>
                  </a:cubicBezTo>
                  <a:cubicBezTo>
                    <a:pt x="722" y="4"/>
                    <a:pt x="710" y="4"/>
                    <a:pt x="702" y="12"/>
                  </a:cubicBezTo>
                  <a:cubicBezTo>
                    <a:pt x="702" y="12"/>
                    <a:pt x="702" y="12"/>
                    <a:pt x="702" y="12"/>
                  </a:cubicBezTo>
                  <a:cubicBezTo>
                    <a:pt x="700" y="10"/>
                    <a:pt x="697" y="9"/>
                    <a:pt x="695" y="8"/>
                  </a:cubicBezTo>
                  <a:cubicBezTo>
                    <a:pt x="684" y="3"/>
                    <a:pt x="667" y="5"/>
                    <a:pt x="664" y="18"/>
                  </a:cubicBezTo>
                  <a:cubicBezTo>
                    <a:pt x="622" y="16"/>
                    <a:pt x="579" y="17"/>
                    <a:pt x="537" y="17"/>
                  </a:cubicBezTo>
                  <a:cubicBezTo>
                    <a:pt x="490" y="17"/>
                    <a:pt x="444" y="17"/>
                    <a:pt x="397" y="18"/>
                  </a:cubicBezTo>
                  <a:cubicBezTo>
                    <a:pt x="351" y="19"/>
                    <a:pt x="304" y="20"/>
                    <a:pt x="258" y="21"/>
                  </a:cubicBezTo>
                  <a:cubicBezTo>
                    <a:pt x="234" y="21"/>
                    <a:pt x="210" y="22"/>
                    <a:pt x="186" y="23"/>
                  </a:cubicBezTo>
                  <a:cubicBezTo>
                    <a:pt x="165" y="23"/>
                    <a:pt x="144" y="23"/>
                    <a:pt x="123" y="26"/>
                  </a:cubicBezTo>
                  <a:cubicBezTo>
                    <a:pt x="122" y="25"/>
                    <a:pt x="121" y="25"/>
                    <a:pt x="119" y="25"/>
                  </a:cubicBezTo>
                  <a:cubicBezTo>
                    <a:pt x="93" y="35"/>
                    <a:pt x="67" y="44"/>
                    <a:pt x="41" y="53"/>
                  </a:cubicBezTo>
                  <a:cubicBezTo>
                    <a:pt x="33" y="57"/>
                    <a:pt x="0" y="61"/>
                    <a:pt x="3" y="76"/>
                  </a:cubicBezTo>
                  <a:cubicBezTo>
                    <a:pt x="6" y="91"/>
                    <a:pt x="37" y="101"/>
                    <a:pt x="48" y="106"/>
                  </a:cubicBezTo>
                  <a:cubicBezTo>
                    <a:pt x="71" y="117"/>
                    <a:pt x="95" y="130"/>
                    <a:pt x="119" y="135"/>
                  </a:cubicBezTo>
                  <a:cubicBezTo>
                    <a:pt x="120" y="136"/>
                    <a:pt x="120" y="136"/>
                    <a:pt x="121" y="136"/>
                  </a:cubicBezTo>
                  <a:cubicBezTo>
                    <a:pt x="139" y="134"/>
                    <a:pt x="155" y="134"/>
                    <a:pt x="172" y="137"/>
                  </a:cubicBezTo>
                  <a:cubicBezTo>
                    <a:pt x="188" y="138"/>
                    <a:pt x="203" y="140"/>
                    <a:pt x="218" y="135"/>
                  </a:cubicBezTo>
                  <a:cubicBezTo>
                    <a:pt x="219" y="135"/>
                    <a:pt x="219" y="135"/>
                    <a:pt x="219" y="135"/>
                  </a:cubicBezTo>
                  <a:cubicBezTo>
                    <a:pt x="219" y="135"/>
                    <a:pt x="219" y="136"/>
                    <a:pt x="219" y="136"/>
                  </a:cubicBezTo>
                  <a:cubicBezTo>
                    <a:pt x="219" y="137"/>
                    <a:pt x="219" y="137"/>
                    <a:pt x="219" y="137"/>
                  </a:cubicBezTo>
                  <a:cubicBezTo>
                    <a:pt x="219" y="137"/>
                    <a:pt x="218" y="138"/>
                    <a:pt x="218" y="139"/>
                  </a:cubicBezTo>
                  <a:cubicBezTo>
                    <a:pt x="218" y="144"/>
                    <a:pt x="222" y="148"/>
                    <a:pt x="226" y="150"/>
                  </a:cubicBezTo>
                  <a:cubicBezTo>
                    <a:pt x="224" y="194"/>
                    <a:pt x="245" y="239"/>
                    <a:pt x="275" y="271"/>
                  </a:cubicBezTo>
                  <a:cubicBezTo>
                    <a:pt x="281" y="279"/>
                    <a:pt x="289" y="287"/>
                    <a:pt x="299" y="294"/>
                  </a:cubicBezTo>
                  <a:cubicBezTo>
                    <a:pt x="301" y="346"/>
                    <a:pt x="308" y="399"/>
                    <a:pt x="339" y="442"/>
                  </a:cubicBezTo>
                  <a:cubicBezTo>
                    <a:pt x="339" y="442"/>
                    <a:pt x="339" y="442"/>
                    <a:pt x="340" y="442"/>
                  </a:cubicBezTo>
                  <a:cubicBezTo>
                    <a:pt x="333" y="454"/>
                    <a:pt x="326" y="466"/>
                    <a:pt x="319" y="478"/>
                  </a:cubicBezTo>
                  <a:cubicBezTo>
                    <a:pt x="308" y="496"/>
                    <a:pt x="294" y="513"/>
                    <a:pt x="282" y="531"/>
                  </a:cubicBezTo>
                  <a:cubicBezTo>
                    <a:pt x="281" y="534"/>
                    <a:pt x="283" y="536"/>
                    <a:pt x="286" y="536"/>
                  </a:cubicBezTo>
                  <a:cubicBezTo>
                    <a:pt x="284" y="547"/>
                    <a:pt x="318" y="559"/>
                    <a:pt x="324" y="561"/>
                  </a:cubicBezTo>
                  <a:cubicBezTo>
                    <a:pt x="347" y="571"/>
                    <a:pt x="371" y="578"/>
                    <a:pt x="396" y="581"/>
                  </a:cubicBezTo>
                  <a:cubicBezTo>
                    <a:pt x="393" y="600"/>
                    <a:pt x="393" y="618"/>
                    <a:pt x="392" y="636"/>
                  </a:cubicBezTo>
                  <a:cubicBezTo>
                    <a:pt x="391" y="651"/>
                    <a:pt x="390" y="666"/>
                    <a:pt x="392" y="680"/>
                  </a:cubicBezTo>
                  <a:cubicBezTo>
                    <a:pt x="388" y="677"/>
                    <a:pt x="384" y="675"/>
                    <a:pt x="379" y="675"/>
                  </a:cubicBezTo>
                  <a:cubicBezTo>
                    <a:pt x="373" y="674"/>
                    <a:pt x="366" y="676"/>
                    <a:pt x="364" y="683"/>
                  </a:cubicBezTo>
                  <a:cubicBezTo>
                    <a:pt x="359" y="699"/>
                    <a:pt x="388" y="704"/>
                    <a:pt x="397" y="697"/>
                  </a:cubicBezTo>
                  <a:cubicBezTo>
                    <a:pt x="398" y="697"/>
                    <a:pt x="398" y="697"/>
                    <a:pt x="398" y="697"/>
                  </a:cubicBezTo>
                  <a:cubicBezTo>
                    <a:pt x="399" y="697"/>
                    <a:pt x="401" y="696"/>
                    <a:pt x="401" y="694"/>
                  </a:cubicBezTo>
                  <a:cubicBezTo>
                    <a:pt x="399" y="657"/>
                    <a:pt x="403" y="619"/>
                    <a:pt x="401" y="582"/>
                  </a:cubicBezTo>
                  <a:cubicBezTo>
                    <a:pt x="403" y="582"/>
                    <a:pt x="405" y="583"/>
                    <a:pt x="406" y="583"/>
                  </a:cubicBezTo>
                  <a:cubicBezTo>
                    <a:pt x="423" y="585"/>
                    <a:pt x="440" y="585"/>
                    <a:pt x="457" y="585"/>
                  </a:cubicBezTo>
                  <a:cubicBezTo>
                    <a:pt x="457" y="585"/>
                    <a:pt x="457" y="586"/>
                    <a:pt x="457" y="586"/>
                  </a:cubicBezTo>
                  <a:cubicBezTo>
                    <a:pt x="464" y="603"/>
                    <a:pt x="472" y="619"/>
                    <a:pt x="479" y="636"/>
                  </a:cubicBezTo>
                  <a:cubicBezTo>
                    <a:pt x="487" y="654"/>
                    <a:pt x="493" y="673"/>
                    <a:pt x="502" y="691"/>
                  </a:cubicBezTo>
                  <a:cubicBezTo>
                    <a:pt x="503" y="693"/>
                    <a:pt x="506" y="693"/>
                    <a:pt x="507" y="691"/>
                  </a:cubicBezTo>
                  <a:cubicBezTo>
                    <a:pt x="508" y="691"/>
                    <a:pt x="509" y="691"/>
                    <a:pt x="509" y="690"/>
                  </a:cubicBezTo>
                  <a:cubicBezTo>
                    <a:pt x="513" y="686"/>
                    <a:pt x="516" y="682"/>
                    <a:pt x="521" y="679"/>
                  </a:cubicBezTo>
                  <a:cubicBezTo>
                    <a:pt x="523" y="678"/>
                    <a:pt x="525" y="677"/>
                    <a:pt x="527" y="676"/>
                  </a:cubicBezTo>
                  <a:cubicBezTo>
                    <a:pt x="529" y="675"/>
                    <a:pt x="531" y="675"/>
                    <a:pt x="533" y="675"/>
                  </a:cubicBezTo>
                  <a:cubicBezTo>
                    <a:pt x="536" y="675"/>
                    <a:pt x="537" y="677"/>
                    <a:pt x="536" y="680"/>
                  </a:cubicBezTo>
                  <a:cubicBezTo>
                    <a:pt x="538" y="682"/>
                    <a:pt x="537" y="684"/>
                    <a:pt x="534" y="685"/>
                  </a:cubicBezTo>
                  <a:cubicBezTo>
                    <a:pt x="533" y="686"/>
                    <a:pt x="531" y="686"/>
                    <a:pt x="529" y="687"/>
                  </a:cubicBezTo>
                  <a:cubicBezTo>
                    <a:pt x="527" y="687"/>
                    <a:pt x="525" y="688"/>
                    <a:pt x="523" y="688"/>
                  </a:cubicBezTo>
                  <a:cubicBezTo>
                    <a:pt x="518" y="689"/>
                    <a:pt x="513" y="689"/>
                    <a:pt x="509" y="691"/>
                  </a:cubicBezTo>
                  <a:cubicBezTo>
                    <a:pt x="506" y="692"/>
                    <a:pt x="507" y="695"/>
                    <a:pt x="509" y="696"/>
                  </a:cubicBezTo>
                  <a:cubicBezTo>
                    <a:pt x="520" y="699"/>
                    <a:pt x="553" y="692"/>
                    <a:pt x="544" y="674"/>
                  </a:cubicBezTo>
                  <a:cubicBezTo>
                    <a:pt x="535" y="659"/>
                    <a:pt x="514" y="673"/>
                    <a:pt x="506" y="684"/>
                  </a:cubicBezTo>
                  <a:cubicBezTo>
                    <a:pt x="498" y="650"/>
                    <a:pt x="480" y="614"/>
                    <a:pt x="461" y="585"/>
                  </a:cubicBezTo>
                  <a:cubicBezTo>
                    <a:pt x="472" y="584"/>
                    <a:pt x="483" y="583"/>
                    <a:pt x="494" y="581"/>
                  </a:cubicBezTo>
                  <a:cubicBezTo>
                    <a:pt x="518" y="578"/>
                    <a:pt x="547" y="569"/>
                    <a:pt x="551" y="541"/>
                  </a:cubicBezTo>
                  <a:cubicBezTo>
                    <a:pt x="551" y="538"/>
                    <a:pt x="548" y="536"/>
                    <a:pt x="546" y="537"/>
                  </a:cubicBezTo>
                  <a:cubicBezTo>
                    <a:pt x="517" y="515"/>
                    <a:pt x="500" y="483"/>
                    <a:pt x="488" y="449"/>
                  </a:cubicBezTo>
                  <a:cubicBezTo>
                    <a:pt x="488" y="449"/>
                    <a:pt x="488" y="449"/>
                    <a:pt x="488" y="448"/>
                  </a:cubicBezTo>
                  <a:cubicBezTo>
                    <a:pt x="532" y="409"/>
                    <a:pt x="552" y="350"/>
                    <a:pt x="557" y="291"/>
                  </a:cubicBezTo>
                  <a:cubicBezTo>
                    <a:pt x="557" y="285"/>
                    <a:pt x="558" y="279"/>
                    <a:pt x="558" y="272"/>
                  </a:cubicBezTo>
                  <a:cubicBezTo>
                    <a:pt x="588" y="238"/>
                    <a:pt x="605" y="190"/>
                    <a:pt x="605" y="144"/>
                  </a:cubicBezTo>
                  <a:cubicBezTo>
                    <a:pt x="605" y="143"/>
                    <a:pt x="605" y="143"/>
                    <a:pt x="605" y="143"/>
                  </a:cubicBezTo>
                  <a:cubicBezTo>
                    <a:pt x="612" y="144"/>
                    <a:pt x="619" y="141"/>
                    <a:pt x="622" y="134"/>
                  </a:cubicBezTo>
                  <a:cubicBezTo>
                    <a:pt x="623" y="133"/>
                    <a:pt x="623" y="131"/>
                    <a:pt x="623" y="129"/>
                  </a:cubicBezTo>
                  <a:cubicBezTo>
                    <a:pt x="639" y="131"/>
                    <a:pt x="656" y="131"/>
                    <a:pt x="671" y="129"/>
                  </a:cubicBezTo>
                  <a:cubicBezTo>
                    <a:pt x="671" y="130"/>
                    <a:pt x="671" y="130"/>
                    <a:pt x="672" y="130"/>
                  </a:cubicBezTo>
                  <a:cubicBezTo>
                    <a:pt x="680" y="140"/>
                    <a:pt x="695" y="141"/>
                    <a:pt x="704" y="133"/>
                  </a:cubicBezTo>
                  <a:cubicBezTo>
                    <a:pt x="704" y="133"/>
                    <a:pt x="705" y="133"/>
                    <a:pt x="705" y="134"/>
                  </a:cubicBezTo>
                  <a:cubicBezTo>
                    <a:pt x="714" y="140"/>
                    <a:pt x="726" y="139"/>
                    <a:pt x="733" y="130"/>
                  </a:cubicBezTo>
                  <a:cubicBezTo>
                    <a:pt x="733" y="129"/>
                    <a:pt x="733" y="129"/>
                    <a:pt x="734" y="128"/>
                  </a:cubicBezTo>
                  <a:cubicBezTo>
                    <a:pt x="734" y="128"/>
                    <a:pt x="734" y="129"/>
                    <a:pt x="734" y="129"/>
                  </a:cubicBezTo>
                  <a:cubicBezTo>
                    <a:pt x="759" y="131"/>
                    <a:pt x="788" y="127"/>
                    <a:pt x="812" y="124"/>
                  </a:cubicBezTo>
                  <a:cubicBezTo>
                    <a:pt x="813" y="124"/>
                    <a:pt x="814" y="123"/>
                    <a:pt x="815" y="122"/>
                  </a:cubicBezTo>
                  <a:cubicBezTo>
                    <a:pt x="815" y="122"/>
                    <a:pt x="815" y="122"/>
                    <a:pt x="816" y="121"/>
                  </a:cubicBezTo>
                  <a:cubicBezTo>
                    <a:pt x="829" y="109"/>
                    <a:pt x="827" y="88"/>
                    <a:pt x="826" y="71"/>
                  </a:cubicBezTo>
                  <a:close/>
                  <a:moveTo>
                    <a:pt x="371" y="686"/>
                  </a:moveTo>
                  <a:cubicBezTo>
                    <a:pt x="370" y="679"/>
                    <a:pt x="380" y="682"/>
                    <a:pt x="385" y="683"/>
                  </a:cubicBezTo>
                  <a:cubicBezTo>
                    <a:pt x="387" y="684"/>
                    <a:pt x="390" y="686"/>
                    <a:pt x="393" y="688"/>
                  </a:cubicBezTo>
                  <a:cubicBezTo>
                    <a:pt x="393" y="690"/>
                    <a:pt x="394" y="691"/>
                    <a:pt x="394" y="693"/>
                  </a:cubicBezTo>
                  <a:cubicBezTo>
                    <a:pt x="387" y="693"/>
                    <a:pt x="373" y="695"/>
                    <a:pt x="371" y="686"/>
                  </a:cubicBezTo>
                  <a:close/>
                  <a:moveTo>
                    <a:pt x="132" y="31"/>
                  </a:moveTo>
                  <a:cubicBezTo>
                    <a:pt x="152" y="32"/>
                    <a:pt x="173" y="31"/>
                    <a:pt x="193" y="30"/>
                  </a:cubicBezTo>
                  <a:cubicBezTo>
                    <a:pt x="215" y="29"/>
                    <a:pt x="238" y="28"/>
                    <a:pt x="261" y="28"/>
                  </a:cubicBezTo>
                  <a:cubicBezTo>
                    <a:pt x="307" y="27"/>
                    <a:pt x="354" y="26"/>
                    <a:pt x="400" y="25"/>
                  </a:cubicBezTo>
                  <a:cubicBezTo>
                    <a:pt x="446" y="25"/>
                    <a:pt x="491" y="25"/>
                    <a:pt x="537" y="25"/>
                  </a:cubicBezTo>
                  <a:cubicBezTo>
                    <a:pt x="584" y="25"/>
                    <a:pt x="632" y="27"/>
                    <a:pt x="679" y="25"/>
                  </a:cubicBezTo>
                  <a:cubicBezTo>
                    <a:pt x="683" y="34"/>
                    <a:pt x="684" y="43"/>
                    <a:pt x="685" y="52"/>
                  </a:cubicBezTo>
                  <a:cubicBezTo>
                    <a:pt x="684" y="51"/>
                    <a:pt x="684" y="51"/>
                    <a:pt x="683" y="51"/>
                  </a:cubicBezTo>
                  <a:cubicBezTo>
                    <a:pt x="590" y="48"/>
                    <a:pt x="496" y="53"/>
                    <a:pt x="403" y="54"/>
                  </a:cubicBezTo>
                  <a:cubicBezTo>
                    <a:pt x="358" y="54"/>
                    <a:pt x="312" y="55"/>
                    <a:pt x="266" y="55"/>
                  </a:cubicBezTo>
                  <a:cubicBezTo>
                    <a:pt x="221" y="55"/>
                    <a:pt x="174" y="55"/>
                    <a:pt x="130" y="60"/>
                  </a:cubicBezTo>
                  <a:cubicBezTo>
                    <a:pt x="135" y="52"/>
                    <a:pt x="137" y="38"/>
                    <a:pt x="132" y="31"/>
                  </a:cubicBezTo>
                  <a:close/>
                  <a:moveTo>
                    <a:pt x="530" y="287"/>
                  </a:moveTo>
                  <a:cubicBezTo>
                    <a:pt x="528" y="288"/>
                    <a:pt x="526" y="290"/>
                    <a:pt x="523" y="292"/>
                  </a:cubicBezTo>
                  <a:cubicBezTo>
                    <a:pt x="523" y="278"/>
                    <a:pt x="522" y="265"/>
                    <a:pt x="520" y="252"/>
                  </a:cubicBezTo>
                  <a:cubicBezTo>
                    <a:pt x="519" y="251"/>
                    <a:pt x="518" y="250"/>
                    <a:pt x="517" y="250"/>
                  </a:cubicBezTo>
                  <a:cubicBezTo>
                    <a:pt x="519" y="249"/>
                    <a:pt x="520" y="247"/>
                    <a:pt x="520" y="245"/>
                  </a:cubicBezTo>
                  <a:cubicBezTo>
                    <a:pt x="521" y="245"/>
                    <a:pt x="521" y="245"/>
                    <a:pt x="521" y="245"/>
                  </a:cubicBezTo>
                  <a:cubicBezTo>
                    <a:pt x="523" y="247"/>
                    <a:pt x="527" y="247"/>
                    <a:pt x="530" y="246"/>
                  </a:cubicBezTo>
                  <a:cubicBezTo>
                    <a:pt x="531" y="260"/>
                    <a:pt x="531" y="273"/>
                    <a:pt x="530" y="287"/>
                  </a:cubicBezTo>
                  <a:close/>
                  <a:moveTo>
                    <a:pt x="481" y="429"/>
                  </a:moveTo>
                  <a:cubicBezTo>
                    <a:pt x="477" y="416"/>
                    <a:pt x="474" y="402"/>
                    <a:pt x="471" y="389"/>
                  </a:cubicBezTo>
                  <a:cubicBezTo>
                    <a:pt x="472" y="389"/>
                    <a:pt x="472" y="390"/>
                    <a:pt x="473" y="389"/>
                  </a:cubicBezTo>
                  <a:cubicBezTo>
                    <a:pt x="497" y="369"/>
                    <a:pt x="504" y="340"/>
                    <a:pt x="506" y="310"/>
                  </a:cubicBezTo>
                  <a:cubicBezTo>
                    <a:pt x="510" y="308"/>
                    <a:pt x="514" y="307"/>
                    <a:pt x="517" y="304"/>
                  </a:cubicBezTo>
                  <a:cubicBezTo>
                    <a:pt x="515" y="342"/>
                    <a:pt x="504" y="377"/>
                    <a:pt x="478" y="408"/>
                  </a:cubicBezTo>
                  <a:cubicBezTo>
                    <a:pt x="476" y="409"/>
                    <a:pt x="478" y="411"/>
                    <a:pt x="480" y="410"/>
                  </a:cubicBezTo>
                  <a:cubicBezTo>
                    <a:pt x="510" y="382"/>
                    <a:pt x="522" y="342"/>
                    <a:pt x="523" y="301"/>
                  </a:cubicBezTo>
                  <a:cubicBezTo>
                    <a:pt x="525" y="300"/>
                    <a:pt x="528" y="298"/>
                    <a:pt x="530" y="297"/>
                  </a:cubicBezTo>
                  <a:cubicBezTo>
                    <a:pt x="528" y="345"/>
                    <a:pt x="517" y="392"/>
                    <a:pt x="481" y="430"/>
                  </a:cubicBezTo>
                  <a:cubicBezTo>
                    <a:pt x="481" y="429"/>
                    <a:pt x="481" y="429"/>
                    <a:pt x="481" y="429"/>
                  </a:cubicBezTo>
                  <a:close/>
                  <a:moveTo>
                    <a:pt x="465" y="320"/>
                  </a:moveTo>
                  <a:cubicBezTo>
                    <a:pt x="465" y="323"/>
                    <a:pt x="464" y="326"/>
                    <a:pt x="463" y="329"/>
                  </a:cubicBezTo>
                  <a:cubicBezTo>
                    <a:pt x="463" y="326"/>
                    <a:pt x="463" y="323"/>
                    <a:pt x="463" y="320"/>
                  </a:cubicBezTo>
                  <a:cubicBezTo>
                    <a:pt x="463" y="320"/>
                    <a:pt x="464" y="320"/>
                    <a:pt x="465" y="320"/>
                  </a:cubicBezTo>
                  <a:close/>
                  <a:moveTo>
                    <a:pt x="462" y="317"/>
                  </a:moveTo>
                  <a:cubicBezTo>
                    <a:pt x="462" y="311"/>
                    <a:pt x="462" y="304"/>
                    <a:pt x="461" y="297"/>
                  </a:cubicBezTo>
                  <a:cubicBezTo>
                    <a:pt x="464" y="296"/>
                    <a:pt x="466" y="295"/>
                    <a:pt x="469" y="294"/>
                  </a:cubicBezTo>
                  <a:cubicBezTo>
                    <a:pt x="468" y="301"/>
                    <a:pt x="467" y="309"/>
                    <a:pt x="466" y="316"/>
                  </a:cubicBezTo>
                  <a:cubicBezTo>
                    <a:pt x="465" y="316"/>
                    <a:pt x="464" y="317"/>
                    <a:pt x="462" y="317"/>
                  </a:cubicBezTo>
                  <a:close/>
                  <a:moveTo>
                    <a:pt x="471" y="319"/>
                  </a:moveTo>
                  <a:cubicBezTo>
                    <a:pt x="474" y="319"/>
                    <a:pt x="477" y="318"/>
                    <a:pt x="480" y="318"/>
                  </a:cubicBezTo>
                  <a:cubicBezTo>
                    <a:pt x="478" y="333"/>
                    <a:pt x="475" y="348"/>
                    <a:pt x="467" y="362"/>
                  </a:cubicBezTo>
                  <a:cubicBezTo>
                    <a:pt x="466" y="355"/>
                    <a:pt x="465" y="348"/>
                    <a:pt x="464" y="341"/>
                  </a:cubicBezTo>
                  <a:cubicBezTo>
                    <a:pt x="467" y="334"/>
                    <a:pt x="470" y="327"/>
                    <a:pt x="471" y="319"/>
                  </a:cubicBezTo>
                  <a:close/>
                  <a:moveTo>
                    <a:pt x="471" y="292"/>
                  </a:moveTo>
                  <a:cubicBezTo>
                    <a:pt x="476" y="290"/>
                    <a:pt x="479" y="288"/>
                    <a:pt x="483" y="286"/>
                  </a:cubicBezTo>
                  <a:cubicBezTo>
                    <a:pt x="483" y="294"/>
                    <a:pt x="482" y="302"/>
                    <a:pt x="481" y="310"/>
                  </a:cubicBezTo>
                  <a:cubicBezTo>
                    <a:pt x="478" y="311"/>
                    <a:pt x="475" y="312"/>
                    <a:pt x="472" y="314"/>
                  </a:cubicBezTo>
                  <a:cubicBezTo>
                    <a:pt x="473" y="306"/>
                    <a:pt x="473" y="299"/>
                    <a:pt x="471" y="292"/>
                  </a:cubicBezTo>
                  <a:close/>
                  <a:moveTo>
                    <a:pt x="486" y="316"/>
                  </a:moveTo>
                  <a:cubicBezTo>
                    <a:pt x="491" y="315"/>
                    <a:pt x="496" y="314"/>
                    <a:pt x="500" y="312"/>
                  </a:cubicBezTo>
                  <a:cubicBezTo>
                    <a:pt x="498" y="339"/>
                    <a:pt x="490" y="365"/>
                    <a:pt x="471" y="387"/>
                  </a:cubicBezTo>
                  <a:cubicBezTo>
                    <a:pt x="471" y="387"/>
                    <a:pt x="471" y="387"/>
                    <a:pt x="471" y="387"/>
                  </a:cubicBezTo>
                  <a:cubicBezTo>
                    <a:pt x="470" y="381"/>
                    <a:pt x="468" y="374"/>
                    <a:pt x="468" y="367"/>
                  </a:cubicBezTo>
                  <a:cubicBezTo>
                    <a:pt x="479" y="353"/>
                    <a:pt x="484" y="335"/>
                    <a:pt x="486" y="316"/>
                  </a:cubicBezTo>
                  <a:close/>
                  <a:moveTo>
                    <a:pt x="486" y="284"/>
                  </a:moveTo>
                  <a:cubicBezTo>
                    <a:pt x="486" y="284"/>
                    <a:pt x="486" y="284"/>
                    <a:pt x="486" y="284"/>
                  </a:cubicBezTo>
                  <a:cubicBezTo>
                    <a:pt x="487" y="283"/>
                    <a:pt x="487" y="283"/>
                    <a:pt x="488" y="283"/>
                  </a:cubicBezTo>
                  <a:cubicBezTo>
                    <a:pt x="492" y="280"/>
                    <a:pt x="496" y="276"/>
                    <a:pt x="500" y="272"/>
                  </a:cubicBezTo>
                  <a:cubicBezTo>
                    <a:pt x="501" y="282"/>
                    <a:pt x="501" y="293"/>
                    <a:pt x="501" y="303"/>
                  </a:cubicBezTo>
                  <a:cubicBezTo>
                    <a:pt x="496" y="305"/>
                    <a:pt x="491" y="306"/>
                    <a:pt x="486" y="308"/>
                  </a:cubicBezTo>
                  <a:cubicBezTo>
                    <a:pt x="487" y="300"/>
                    <a:pt x="487" y="292"/>
                    <a:pt x="486" y="284"/>
                  </a:cubicBezTo>
                  <a:close/>
                  <a:moveTo>
                    <a:pt x="504" y="268"/>
                  </a:moveTo>
                  <a:cubicBezTo>
                    <a:pt x="508" y="264"/>
                    <a:pt x="512" y="259"/>
                    <a:pt x="516" y="253"/>
                  </a:cubicBezTo>
                  <a:cubicBezTo>
                    <a:pt x="517" y="267"/>
                    <a:pt x="518" y="281"/>
                    <a:pt x="518" y="295"/>
                  </a:cubicBezTo>
                  <a:cubicBezTo>
                    <a:pt x="518" y="295"/>
                    <a:pt x="517" y="295"/>
                    <a:pt x="517" y="295"/>
                  </a:cubicBezTo>
                  <a:cubicBezTo>
                    <a:pt x="513" y="297"/>
                    <a:pt x="510" y="299"/>
                    <a:pt x="506" y="300"/>
                  </a:cubicBezTo>
                  <a:cubicBezTo>
                    <a:pt x="506" y="290"/>
                    <a:pt x="505" y="279"/>
                    <a:pt x="504" y="268"/>
                  </a:cubicBezTo>
                  <a:close/>
                  <a:moveTo>
                    <a:pt x="528" y="241"/>
                  </a:moveTo>
                  <a:cubicBezTo>
                    <a:pt x="527" y="241"/>
                    <a:pt x="526" y="242"/>
                    <a:pt x="525" y="242"/>
                  </a:cubicBezTo>
                  <a:cubicBezTo>
                    <a:pt x="524" y="242"/>
                    <a:pt x="523" y="241"/>
                    <a:pt x="523" y="241"/>
                  </a:cubicBezTo>
                  <a:cubicBezTo>
                    <a:pt x="525" y="236"/>
                    <a:pt x="528" y="230"/>
                    <a:pt x="529" y="224"/>
                  </a:cubicBezTo>
                  <a:cubicBezTo>
                    <a:pt x="533" y="227"/>
                    <a:pt x="536" y="232"/>
                    <a:pt x="534" y="236"/>
                  </a:cubicBezTo>
                  <a:cubicBezTo>
                    <a:pt x="532" y="238"/>
                    <a:pt x="531" y="240"/>
                    <a:pt x="528" y="241"/>
                  </a:cubicBezTo>
                  <a:close/>
                  <a:moveTo>
                    <a:pt x="437" y="296"/>
                  </a:moveTo>
                  <a:cubicBezTo>
                    <a:pt x="382" y="305"/>
                    <a:pt x="328" y="277"/>
                    <a:pt x="319" y="222"/>
                  </a:cubicBezTo>
                  <a:cubicBezTo>
                    <a:pt x="356" y="228"/>
                    <a:pt x="398" y="219"/>
                    <a:pt x="433" y="208"/>
                  </a:cubicBezTo>
                  <a:cubicBezTo>
                    <a:pt x="463" y="198"/>
                    <a:pt x="500" y="183"/>
                    <a:pt x="517" y="154"/>
                  </a:cubicBezTo>
                  <a:cubicBezTo>
                    <a:pt x="520" y="162"/>
                    <a:pt x="523" y="170"/>
                    <a:pt x="525" y="178"/>
                  </a:cubicBezTo>
                  <a:cubicBezTo>
                    <a:pt x="535" y="235"/>
                    <a:pt x="491" y="286"/>
                    <a:pt x="437" y="296"/>
                  </a:cubicBezTo>
                  <a:close/>
                  <a:moveTo>
                    <a:pt x="375" y="319"/>
                  </a:moveTo>
                  <a:cubicBezTo>
                    <a:pt x="372" y="318"/>
                    <a:pt x="369" y="318"/>
                    <a:pt x="365" y="317"/>
                  </a:cubicBezTo>
                  <a:cubicBezTo>
                    <a:pt x="362" y="308"/>
                    <a:pt x="358" y="299"/>
                    <a:pt x="355" y="290"/>
                  </a:cubicBezTo>
                  <a:cubicBezTo>
                    <a:pt x="361" y="293"/>
                    <a:pt x="367" y="296"/>
                    <a:pt x="373" y="298"/>
                  </a:cubicBezTo>
                  <a:cubicBezTo>
                    <a:pt x="373" y="304"/>
                    <a:pt x="373" y="312"/>
                    <a:pt x="375" y="319"/>
                  </a:cubicBezTo>
                  <a:close/>
                  <a:moveTo>
                    <a:pt x="358" y="316"/>
                  </a:moveTo>
                  <a:cubicBezTo>
                    <a:pt x="354" y="315"/>
                    <a:pt x="349" y="314"/>
                    <a:pt x="345" y="313"/>
                  </a:cubicBezTo>
                  <a:cubicBezTo>
                    <a:pt x="340" y="299"/>
                    <a:pt x="336" y="285"/>
                    <a:pt x="332" y="270"/>
                  </a:cubicBezTo>
                  <a:cubicBezTo>
                    <a:pt x="338" y="277"/>
                    <a:pt x="344" y="283"/>
                    <a:pt x="351" y="287"/>
                  </a:cubicBezTo>
                  <a:cubicBezTo>
                    <a:pt x="352" y="297"/>
                    <a:pt x="355" y="307"/>
                    <a:pt x="358" y="316"/>
                  </a:cubicBezTo>
                  <a:close/>
                  <a:moveTo>
                    <a:pt x="336" y="310"/>
                  </a:moveTo>
                  <a:cubicBezTo>
                    <a:pt x="332" y="308"/>
                    <a:pt x="328" y="306"/>
                    <a:pt x="324" y="304"/>
                  </a:cubicBezTo>
                  <a:cubicBezTo>
                    <a:pt x="323" y="287"/>
                    <a:pt x="323" y="270"/>
                    <a:pt x="321" y="252"/>
                  </a:cubicBezTo>
                  <a:cubicBezTo>
                    <a:pt x="321" y="252"/>
                    <a:pt x="321" y="252"/>
                    <a:pt x="321" y="252"/>
                  </a:cubicBezTo>
                  <a:cubicBezTo>
                    <a:pt x="323" y="256"/>
                    <a:pt x="325" y="260"/>
                    <a:pt x="328" y="264"/>
                  </a:cubicBezTo>
                  <a:cubicBezTo>
                    <a:pt x="329" y="279"/>
                    <a:pt x="332" y="294"/>
                    <a:pt x="336" y="310"/>
                  </a:cubicBezTo>
                  <a:close/>
                  <a:moveTo>
                    <a:pt x="339" y="319"/>
                  </a:moveTo>
                  <a:cubicBezTo>
                    <a:pt x="346" y="340"/>
                    <a:pt x="356" y="360"/>
                    <a:pt x="367" y="378"/>
                  </a:cubicBezTo>
                  <a:cubicBezTo>
                    <a:pt x="364" y="388"/>
                    <a:pt x="360" y="399"/>
                    <a:pt x="356" y="409"/>
                  </a:cubicBezTo>
                  <a:cubicBezTo>
                    <a:pt x="344" y="381"/>
                    <a:pt x="333" y="355"/>
                    <a:pt x="327" y="326"/>
                  </a:cubicBezTo>
                  <a:cubicBezTo>
                    <a:pt x="327" y="321"/>
                    <a:pt x="326" y="317"/>
                    <a:pt x="325" y="312"/>
                  </a:cubicBezTo>
                  <a:cubicBezTo>
                    <a:pt x="330" y="315"/>
                    <a:pt x="335" y="317"/>
                    <a:pt x="339" y="319"/>
                  </a:cubicBezTo>
                  <a:close/>
                  <a:moveTo>
                    <a:pt x="348" y="322"/>
                  </a:moveTo>
                  <a:cubicBezTo>
                    <a:pt x="353" y="324"/>
                    <a:pt x="357" y="325"/>
                    <a:pt x="362" y="325"/>
                  </a:cubicBezTo>
                  <a:cubicBezTo>
                    <a:pt x="365" y="334"/>
                    <a:pt x="370" y="342"/>
                    <a:pt x="374" y="350"/>
                  </a:cubicBezTo>
                  <a:cubicBezTo>
                    <a:pt x="375" y="350"/>
                    <a:pt x="375" y="351"/>
                    <a:pt x="376" y="351"/>
                  </a:cubicBezTo>
                  <a:cubicBezTo>
                    <a:pt x="374" y="358"/>
                    <a:pt x="372" y="365"/>
                    <a:pt x="369" y="372"/>
                  </a:cubicBezTo>
                  <a:cubicBezTo>
                    <a:pt x="361" y="356"/>
                    <a:pt x="354" y="339"/>
                    <a:pt x="348" y="322"/>
                  </a:cubicBezTo>
                  <a:close/>
                  <a:moveTo>
                    <a:pt x="369" y="326"/>
                  </a:moveTo>
                  <a:cubicBezTo>
                    <a:pt x="372" y="326"/>
                    <a:pt x="375" y="326"/>
                    <a:pt x="378" y="325"/>
                  </a:cubicBezTo>
                  <a:cubicBezTo>
                    <a:pt x="379" y="327"/>
                    <a:pt x="380" y="329"/>
                    <a:pt x="382" y="330"/>
                  </a:cubicBezTo>
                  <a:cubicBezTo>
                    <a:pt x="382" y="331"/>
                    <a:pt x="382" y="331"/>
                    <a:pt x="382" y="331"/>
                  </a:cubicBezTo>
                  <a:cubicBezTo>
                    <a:pt x="381" y="336"/>
                    <a:pt x="379" y="341"/>
                    <a:pt x="378" y="346"/>
                  </a:cubicBezTo>
                  <a:cubicBezTo>
                    <a:pt x="375" y="339"/>
                    <a:pt x="372" y="332"/>
                    <a:pt x="369" y="326"/>
                  </a:cubicBezTo>
                  <a:close/>
                  <a:moveTo>
                    <a:pt x="381" y="319"/>
                  </a:moveTo>
                  <a:cubicBezTo>
                    <a:pt x="381" y="317"/>
                    <a:pt x="380" y="315"/>
                    <a:pt x="379" y="314"/>
                  </a:cubicBezTo>
                  <a:cubicBezTo>
                    <a:pt x="378" y="309"/>
                    <a:pt x="377" y="304"/>
                    <a:pt x="376" y="299"/>
                  </a:cubicBezTo>
                  <a:cubicBezTo>
                    <a:pt x="381" y="301"/>
                    <a:pt x="386" y="302"/>
                    <a:pt x="391" y="303"/>
                  </a:cubicBezTo>
                  <a:cubicBezTo>
                    <a:pt x="390" y="309"/>
                    <a:pt x="388" y="314"/>
                    <a:pt x="386" y="319"/>
                  </a:cubicBezTo>
                  <a:cubicBezTo>
                    <a:pt x="384" y="319"/>
                    <a:pt x="383" y="319"/>
                    <a:pt x="381" y="319"/>
                  </a:cubicBezTo>
                  <a:close/>
                  <a:moveTo>
                    <a:pt x="312" y="235"/>
                  </a:moveTo>
                  <a:cubicBezTo>
                    <a:pt x="313" y="234"/>
                    <a:pt x="314" y="234"/>
                    <a:pt x="315" y="233"/>
                  </a:cubicBezTo>
                  <a:cubicBezTo>
                    <a:pt x="315" y="237"/>
                    <a:pt x="317" y="240"/>
                    <a:pt x="318" y="243"/>
                  </a:cubicBezTo>
                  <a:cubicBezTo>
                    <a:pt x="318" y="243"/>
                    <a:pt x="318" y="243"/>
                    <a:pt x="318" y="243"/>
                  </a:cubicBezTo>
                  <a:cubicBezTo>
                    <a:pt x="317" y="245"/>
                    <a:pt x="317" y="246"/>
                    <a:pt x="317" y="248"/>
                  </a:cubicBezTo>
                  <a:cubicBezTo>
                    <a:pt x="313" y="247"/>
                    <a:pt x="310" y="245"/>
                    <a:pt x="309" y="242"/>
                  </a:cubicBezTo>
                  <a:cubicBezTo>
                    <a:pt x="309" y="239"/>
                    <a:pt x="310" y="237"/>
                    <a:pt x="312" y="235"/>
                  </a:cubicBezTo>
                  <a:close/>
                  <a:moveTo>
                    <a:pt x="307" y="232"/>
                  </a:moveTo>
                  <a:cubicBezTo>
                    <a:pt x="306" y="233"/>
                    <a:pt x="305" y="234"/>
                    <a:pt x="305" y="235"/>
                  </a:cubicBezTo>
                  <a:cubicBezTo>
                    <a:pt x="306" y="222"/>
                    <a:pt x="308" y="208"/>
                    <a:pt x="310" y="195"/>
                  </a:cubicBezTo>
                  <a:cubicBezTo>
                    <a:pt x="310" y="207"/>
                    <a:pt x="311" y="218"/>
                    <a:pt x="313" y="228"/>
                  </a:cubicBezTo>
                  <a:cubicBezTo>
                    <a:pt x="311" y="229"/>
                    <a:pt x="308" y="231"/>
                    <a:pt x="307" y="232"/>
                  </a:cubicBezTo>
                  <a:close/>
                  <a:moveTo>
                    <a:pt x="339" y="130"/>
                  </a:moveTo>
                  <a:cubicBezTo>
                    <a:pt x="349" y="119"/>
                    <a:pt x="362" y="111"/>
                    <a:pt x="376" y="107"/>
                  </a:cubicBezTo>
                  <a:cubicBezTo>
                    <a:pt x="361" y="115"/>
                    <a:pt x="351" y="133"/>
                    <a:pt x="345" y="147"/>
                  </a:cubicBezTo>
                  <a:cubicBezTo>
                    <a:pt x="336" y="169"/>
                    <a:pt x="332" y="194"/>
                    <a:pt x="338" y="217"/>
                  </a:cubicBezTo>
                  <a:cubicBezTo>
                    <a:pt x="332" y="217"/>
                    <a:pt x="325" y="218"/>
                    <a:pt x="318" y="218"/>
                  </a:cubicBezTo>
                  <a:cubicBezTo>
                    <a:pt x="318" y="218"/>
                    <a:pt x="318" y="218"/>
                    <a:pt x="318" y="218"/>
                  </a:cubicBezTo>
                  <a:cubicBezTo>
                    <a:pt x="318" y="217"/>
                    <a:pt x="318" y="215"/>
                    <a:pt x="318" y="213"/>
                  </a:cubicBezTo>
                  <a:cubicBezTo>
                    <a:pt x="316" y="185"/>
                    <a:pt x="322" y="152"/>
                    <a:pt x="339" y="130"/>
                  </a:cubicBezTo>
                  <a:close/>
                  <a:moveTo>
                    <a:pt x="420" y="206"/>
                  </a:moveTo>
                  <a:cubicBezTo>
                    <a:pt x="413" y="208"/>
                    <a:pt x="406" y="210"/>
                    <a:pt x="399" y="211"/>
                  </a:cubicBezTo>
                  <a:cubicBezTo>
                    <a:pt x="389" y="182"/>
                    <a:pt x="382" y="139"/>
                    <a:pt x="395" y="109"/>
                  </a:cubicBezTo>
                  <a:cubicBezTo>
                    <a:pt x="391" y="143"/>
                    <a:pt x="401" y="178"/>
                    <a:pt x="420" y="206"/>
                  </a:cubicBezTo>
                  <a:close/>
                  <a:moveTo>
                    <a:pt x="443" y="135"/>
                  </a:moveTo>
                  <a:cubicBezTo>
                    <a:pt x="455" y="150"/>
                    <a:pt x="463" y="167"/>
                    <a:pt x="471" y="185"/>
                  </a:cubicBezTo>
                  <a:cubicBezTo>
                    <a:pt x="464" y="189"/>
                    <a:pt x="457" y="192"/>
                    <a:pt x="449" y="196"/>
                  </a:cubicBezTo>
                  <a:cubicBezTo>
                    <a:pt x="441" y="161"/>
                    <a:pt x="427" y="127"/>
                    <a:pt x="401" y="102"/>
                  </a:cubicBezTo>
                  <a:cubicBezTo>
                    <a:pt x="402" y="102"/>
                    <a:pt x="404" y="102"/>
                    <a:pt x="405" y="102"/>
                  </a:cubicBezTo>
                  <a:cubicBezTo>
                    <a:pt x="418" y="112"/>
                    <a:pt x="432" y="122"/>
                    <a:pt x="443" y="135"/>
                  </a:cubicBezTo>
                  <a:close/>
                  <a:moveTo>
                    <a:pt x="413" y="102"/>
                  </a:moveTo>
                  <a:cubicBezTo>
                    <a:pt x="414" y="102"/>
                    <a:pt x="415" y="102"/>
                    <a:pt x="416" y="102"/>
                  </a:cubicBezTo>
                  <a:cubicBezTo>
                    <a:pt x="432" y="108"/>
                    <a:pt x="447" y="116"/>
                    <a:pt x="461" y="127"/>
                  </a:cubicBezTo>
                  <a:cubicBezTo>
                    <a:pt x="476" y="138"/>
                    <a:pt x="485" y="153"/>
                    <a:pt x="497" y="167"/>
                  </a:cubicBezTo>
                  <a:cubicBezTo>
                    <a:pt x="490" y="173"/>
                    <a:pt x="483" y="178"/>
                    <a:pt x="475" y="183"/>
                  </a:cubicBezTo>
                  <a:cubicBezTo>
                    <a:pt x="468" y="151"/>
                    <a:pt x="443" y="117"/>
                    <a:pt x="413" y="102"/>
                  </a:cubicBezTo>
                  <a:close/>
                  <a:moveTo>
                    <a:pt x="446" y="197"/>
                  </a:moveTo>
                  <a:cubicBezTo>
                    <a:pt x="439" y="200"/>
                    <a:pt x="433" y="202"/>
                    <a:pt x="426" y="204"/>
                  </a:cubicBezTo>
                  <a:cubicBezTo>
                    <a:pt x="425" y="204"/>
                    <a:pt x="425" y="205"/>
                    <a:pt x="424" y="205"/>
                  </a:cubicBezTo>
                  <a:cubicBezTo>
                    <a:pt x="405" y="174"/>
                    <a:pt x="399" y="142"/>
                    <a:pt x="400" y="106"/>
                  </a:cubicBezTo>
                  <a:cubicBezTo>
                    <a:pt x="420" y="134"/>
                    <a:pt x="437" y="164"/>
                    <a:pt x="446" y="197"/>
                  </a:cubicBezTo>
                  <a:close/>
                  <a:moveTo>
                    <a:pt x="384" y="149"/>
                  </a:moveTo>
                  <a:cubicBezTo>
                    <a:pt x="384" y="171"/>
                    <a:pt x="388" y="191"/>
                    <a:pt x="396" y="211"/>
                  </a:cubicBezTo>
                  <a:cubicBezTo>
                    <a:pt x="388" y="213"/>
                    <a:pt x="381" y="214"/>
                    <a:pt x="374" y="214"/>
                  </a:cubicBezTo>
                  <a:cubicBezTo>
                    <a:pt x="372" y="194"/>
                    <a:pt x="368" y="177"/>
                    <a:pt x="372" y="157"/>
                  </a:cubicBezTo>
                  <a:cubicBezTo>
                    <a:pt x="374" y="141"/>
                    <a:pt x="379" y="119"/>
                    <a:pt x="392" y="107"/>
                  </a:cubicBezTo>
                  <a:cubicBezTo>
                    <a:pt x="385" y="119"/>
                    <a:pt x="384" y="135"/>
                    <a:pt x="384" y="149"/>
                  </a:cubicBezTo>
                  <a:close/>
                  <a:moveTo>
                    <a:pt x="367" y="147"/>
                  </a:moveTo>
                  <a:cubicBezTo>
                    <a:pt x="363" y="167"/>
                    <a:pt x="359" y="197"/>
                    <a:pt x="371" y="215"/>
                  </a:cubicBezTo>
                  <a:cubicBezTo>
                    <a:pt x="362" y="216"/>
                    <a:pt x="353" y="216"/>
                    <a:pt x="344" y="217"/>
                  </a:cubicBezTo>
                  <a:cubicBezTo>
                    <a:pt x="340" y="196"/>
                    <a:pt x="340" y="176"/>
                    <a:pt x="348" y="156"/>
                  </a:cubicBezTo>
                  <a:cubicBezTo>
                    <a:pt x="355" y="137"/>
                    <a:pt x="371" y="110"/>
                    <a:pt x="391" y="103"/>
                  </a:cubicBezTo>
                  <a:cubicBezTo>
                    <a:pt x="391" y="103"/>
                    <a:pt x="391" y="103"/>
                    <a:pt x="391" y="103"/>
                  </a:cubicBezTo>
                  <a:cubicBezTo>
                    <a:pt x="377" y="111"/>
                    <a:pt x="371" y="132"/>
                    <a:pt x="367" y="147"/>
                  </a:cubicBezTo>
                  <a:close/>
                  <a:moveTo>
                    <a:pt x="514" y="149"/>
                  </a:moveTo>
                  <a:cubicBezTo>
                    <a:pt x="510" y="155"/>
                    <a:pt x="505" y="160"/>
                    <a:pt x="500" y="164"/>
                  </a:cubicBezTo>
                  <a:cubicBezTo>
                    <a:pt x="489" y="135"/>
                    <a:pt x="457" y="112"/>
                    <a:pt x="427" y="101"/>
                  </a:cubicBezTo>
                  <a:cubicBezTo>
                    <a:pt x="430" y="101"/>
                    <a:pt x="433" y="101"/>
                    <a:pt x="436" y="101"/>
                  </a:cubicBezTo>
                  <a:cubicBezTo>
                    <a:pt x="452" y="103"/>
                    <a:pt x="468" y="107"/>
                    <a:pt x="482" y="116"/>
                  </a:cubicBezTo>
                  <a:cubicBezTo>
                    <a:pt x="496" y="124"/>
                    <a:pt x="507" y="136"/>
                    <a:pt x="514" y="149"/>
                  </a:cubicBezTo>
                  <a:cubicBezTo>
                    <a:pt x="514" y="149"/>
                    <a:pt x="514" y="149"/>
                    <a:pt x="514" y="149"/>
                  </a:cubicBezTo>
                  <a:close/>
                  <a:moveTo>
                    <a:pt x="418" y="94"/>
                  </a:moveTo>
                  <a:cubicBezTo>
                    <a:pt x="412" y="94"/>
                    <a:pt x="406" y="94"/>
                    <a:pt x="400" y="95"/>
                  </a:cubicBezTo>
                  <a:cubicBezTo>
                    <a:pt x="400" y="95"/>
                    <a:pt x="400" y="95"/>
                    <a:pt x="400" y="95"/>
                  </a:cubicBezTo>
                  <a:cubicBezTo>
                    <a:pt x="400" y="95"/>
                    <a:pt x="399" y="95"/>
                    <a:pt x="399" y="95"/>
                  </a:cubicBezTo>
                  <a:cubicBezTo>
                    <a:pt x="353" y="95"/>
                    <a:pt x="307" y="95"/>
                    <a:pt x="261" y="95"/>
                  </a:cubicBezTo>
                  <a:cubicBezTo>
                    <a:pt x="237" y="95"/>
                    <a:pt x="213" y="95"/>
                    <a:pt x="189" y="95"/>
                  </a:cubicBezTo>
                  <a:cubicBezTo>
                    <a:pt x="170" y="95"/>
                    <a:pt x="151" y="94"/>
                    <a:pt x="132" y="96"/>
                  </a:cubicBezTo>
                  <a:cubicBezTo>
                    <a:pt x="137" y="92"/>
                    <a:pt x="140" y="86"/>
                    <a:pt x="139" y="78"/>
                  </a:cubicBezTo>
                  <a:cubicBezTo>
                    <a:pt x="139" y="73"/>
                    <a:pt x="135" y="67"/>
                    <a:pt x="130" y="64"/>
                  </a:cubicBezTo>
                  <a:cubicBezTo>
                    <a:pt x="152" y="63"/>
                    <a:pt x="174" y="61"/>
                    <a:pt x="197" y="61"/>
                  </a:cubicBezTo>
                  <a:cubicBezTo>
                    <a:pt x="219" y="61"/>
                    <a:pt x="241" y="61"/>
                    <a:pt x="263" y="61"/>
                  </a:cubicBezTo>
                  <a:cubicBezTo>
                    <a:pt x="310" y="60"/>
                    <a:pt x="356" y="60"/>
                    <a:pt x="403" y="59"/>
                  </a:cubicBezTo>
                  <a:cubicBezTo>
                    <a:pt x="496" y="59"/>
                    <a:pt x="590" y="62"/>
                    <a:pt x="683" y="57"/>
                  </a:cubicBezTo>
                  <a:cubicBezTo>
                    <a:pt x="684" y="57"/>
                    <a:pt x="684" y="57"/>
                    <a:pt x="685" y="56"/>
                  </a:cubicBezTo>
                  <a:cubicBezTo>
                    <a:pt x="685" y="63"/>
                    <a:pt x="684" y="70"/>
                    <a:pt x="684" y="77"/>
                  </a:cubicBezTo>
                  <a:cubicBezTo>
                    <a:pt x="684" y="81"/>
                    <a:pt x="683" y="86"/>
                    <a:pt x="682" y="91"/>
                  </a:cubicBezTo>
                  <a:cubicBezTo>
                    <a:pt x="682" y="91"/>
                    <a:pt x="681" y="91"/>
                    <a:pt x="681" y="91"/>
                  </a:cubicBezTo>
                  <a:cubicBezTo>
                    <a:pt x="593" y="91"/>
                    <a:pt x="506" y="93"/>
                    <a:pt x="418" y="94"/>
                  </a:cubicBezTo>
                  <a:close/>
                  <a:moveTo>
                    <a:pt x="119" y="130"/>
                  </a:moveTo>
                  <a:cubicBezTo>
                    <a:pt x="119" y="131"/>
                    <a:pt x="119" y="131"/>
                    <a:pt x="119" y="131"/>
                  </a:cubicBezTo>
                  <a:cubicBezTo>
                    <a:pt x="103" y="123"/>
                    <a:pt x="87" y="117"/>
                    <a:pt x="71" y="110"/>
                  </a:cubicBezTo>
                  <a:cubicBezTo>
                    <a:pt x="61" y="105"/>
                    <a:pt x="52" y="101"/>
                    <a:pt x="43" y="96"/>
                  </a:cubicBezTo>
                  <a:cubicBezTo>
                    <a:pt x="40" y="95"/>
                    <a:pt x="36" y="93"/>
                    <a:pt x="31" y="92"/>
                  </a:cubicBezTo>
                  <a:cubicBezTo>
                    <a:pt x="36" y="87"/>
                    <a:pt x="41" y="83"/>
                    <a:pt x="42" y="76"/>
                  </a:cubicBezTo>
                  <a:cubicBezTo>
                    <a:pt x="43" y="71"/>
                    <a:pt x="41" y="65"/>
                    <a:pt x="37" y="62"/>
                  </a:cubicBezTo>
                  <a:cubicBezTo>
                    <a:pt x="37" y="62"/>
                    <a:pt x="37" y="62"/>
                    <a:pt x="36" y="62"/>
                  </a:cubicBezTo>
                  <a:cubicBezTo>
                    <a:pt x="37" y="61"/>
                    <a:pt x="37" y="61"/>
                    <a:pt x="37" y="61"/>
                  </a:cubicBezTo>
                  <a:cubicBezTo>
                    <a:pt x="46" y="58"/>
                    <a:pt x="55" y="55"/>
                    <a:pt x="64" y="52"/>
                  </a:cubicBezTo>
                  <a:cubicBezTo>
                    <a:pt x="83" y="46"/>
                    <a:pt x="102" y="39"/>
                    <a:pt x="121" y="33"/>
                  </a:cubicBezTo>
                  <a:cubicBezTo>
                    <a:pt x="122" y="34"/>
                    <a:pt x="122" y="34"/>
                    <a:pt x="123" y="34"/>
                  </a:cubicBezTo>
                  <a:cubicBezTo>
                    <a:pt x="132" y="35"/>
                    <a:pt x="126" y="62"/>
                    <a:pt x="118" y="60"/>
                  </a:cubicBezTo>
                  <a:cubicBezTo>
                    <a:pt x="117" y="59"/>
                    <a:pt x="115" y="61"/>
                    <a:pt x="115" y="62"/>
                  </a:cubicBezTo>
                  <a:cubicBezTo>
                    <a:pt x="115" y="63"/>
                    <a:pt x="115" y="65"/>
                    <a:pt x="116" y="66"/>
                  </a:cubicBezTo>
                  <a:cubicBezTo>
                    <a:pt x="122" y="68"/>
                    <a:pt x="129" y="69"/>
                    <a:pt x="132" y="77"/>
                  </a:cubicBezTo>
                  <a:cubicBezTo>
                    <a:pt x="134" y="85"/>
                    <a:pt x="129" y="93"/>
                    <a:pt x="121" y="96"/>
                  </a:cubicBezTo>
                  <a:cubicBezTo>
                    <a:pt x="120" y="96"/>
                    <a:pt x="119" y="96"/>
                    <a:pt x="118" y="97"/>
                  </a:cubicBezTo>
                  <a:cubicBezTo>
                    <a:pt x="116" y="98"/>
                    <a:pt x="116" y="101"/>
                    <a:pt x="118" y="101"/>
                  </a:cubicBezTo>
                  <a:cubicBezTo>
                    <a:pt x="124" y="104"/>
                    <a:pt x="127" y="109"/>
                    <a:pt x="127" y="115"/>
                  </a:cubicBezTo>
                  <a:cubicBezTo>
                    <a:pt x="127" y="121"/>
                    <a:pt x="125" y="128"/>
                    <a:pt x="119" y="130"/>
                  </a:cubicBezTo>
                  <a:close/>
                  <a:moveTo>
                    <a:pt x="224" y="137"/>
                  </a:moveTo>
                  <a:cubicBezTo>
                    <a:pt x="223" y="137"/>
                    <a:pt x="223" y="137"/>
                    <a:pt x="223" y="136"/>
                  </a:cubicBezTo>
                  <a:cubicBezTo>
                    <a:pt x="225" y="127"/>
                    <a:pt x="240" y="126"/>
                    <a:pt x="240" y="137"/>
                  </a:cubicBezTo>
                  <a:cubicBezTo>
                    <a:pt x="240" y="141"/>
                    <a:pt x="237" y="145"/>
                    <a:pt x="233" y="145"/>
                  </a:cubicBezTo>
                  <a:cubicBezTo>
                    <a:pt x="228" y="144"/>
                    <a:pt x="226" y="141"/>
                    <a:pt x="224" y="137"/>
                  </a:cubicBezTo>
                  <a:close/>
                  <a:moveTo>
                    <a:pt x="299" y="288"/>
                  </a:moveTo>
                  <a:cubicBezTo>
                    <a:pt x="299" y="288"/>
                    <a:pt x="299" y="288"/>
                    <a:pt x="299" y="288"/>
                  </a:cubicBezTo>
                  <a:cubicBezTo>
                    <a:pt x="290" y="281"/>
                    <a:pt x="282" y="273"/>
                    <a:pt x="275" y="264"/>
                  </a:cubicBezTo>
                  <a:cubicBezTo>
                    <a:pt x="248" y="232"/>
                    <a:pt x="236" y="193"/>
                    <a:pt x="233" y="151"/>
                  </a:cubicBezTo>
                  <a:cubicBezTo>
                    <a:pt x="233" y="151"/>
                    <a:pt x="233" y="151"/>
                    <a:pt x="233" y="151"/>
                  </a:cubicBezTo>
                  <a:cubicBezTo>
                    <a:pt x="242" y="151"/>
                    <a:pt x="247" y="144"/>
                    <a:pt x="247" y="136"/>
                  </a:cubicBezTo>
                  <a:cubicBezTo>
                    <a:pt x="247" y="129"/>
                    <a:pt x="241" y="122"/>
                    <a:pt x="233" y="122"/>
                  </a:cubicBezTo>
                  <a:cubicBezTo>
                    <a:pt x="226" y="122"/>
                    <a:pt x="221" y="127"/>
                    <a:pt x="219" y="133"/>
                  </a:cubicBezTo>
                  <a:cubicBezTo>
                    <a:pt x="219" y="132"/>
                    <a:pt x="218" y="132"/>
                    <a:pt x="218" y="132"/>
                  </a:cubicBezTo>
                  <a:cubicBezTo>
                    <a:pt x="202" y="132"/>
                    <a:pt x="186" y="133"/>
                    <a:pt x="169" y="132"/>
                  </a:cubicBezTo>
                  <a:cubicBezTo>
                    <a:pt x="155" y="131"/>
                    <a:pt x="140" y="130"/>
                    <a:pt x="126" y="131"/>
                  </a:cubicBezTo>
                  <a:cubicBezTo>
                    <a:pt x="134" y="124"/>
                    <a:pt x="134" y="109"/>
                    <a:pt x="129" y="101"/>
                  </a:cubicBezTo>
                  <a:cubicBezTo>
                    <a:pt x="149" y="104"/>
                    <a:pt x="169" y="103"/>
                    <a:pt x="189" y="103"/>
                  </a:cubicBezTo>
                  <a:cubicBezTo>
                    <a:pt x="212" y="103"/>
                    <a:pt x="235" y="103"/>
                    <a:pt x="258" y="102"/>
                  </a:cubicBezTo>
                  <a:cubicBezTo>
                    <a:pt x="292" y="102"/>
                    <a:pt x="326" y="102"/>
                    <a:pt x="361" y="102"/>
                  </a:cubicBezTo>
                  <a:cubicBezTo>
                    <a:pt x="348" y="108"/>
                    <a:pt x="338" y="118"/>
                    <a:pt x="330" y="130"/>
                  </a:cubicBezTo>
                  <a:cubicBezTo>
                    <a:pt x="329" y="129"/>
                    <a:pt x="329" y="129"/>
                    <a:pt x="328" y="129"/>
                  </a:cubicBezTo>
                  <a:cubicBezTo>
                    <a:pt x="302" y="129"/>
                    <a:pt x="275" y="128"/>
                    <a:pt x="248" y="128"/>
                  </a:cubicBezTo>
                  <a:cubicBezTo>
                    <a:pt x="245" y="128"/>
                    <a:pt x="245" y="132"/>
                    <a:pt x="248" y="133"/>
                  </a:cubicBezTo>
                  <a:cubicBezTo>
                    <a:pt x="274" y="136"/>
                    <a:pt x="302" y="135"/>
                    <a:pt x="328" y="133"/>
                  </a:cubicBezTo>
                  <a:cubicBezTo>
                    <a:pt x="326" y="135"/>
                    <a:pt x="324" y="138"/>
                    <a:pt x="323" y="142"/>
                  </a:cubicBezTo>
                  <a:cubicBezTo>
                    <a:pt x="298" y="184"/>
                    <a:pt x="297" y="240"/>
                    <a:pt x="299" y="288"/>
                  </a:cubicBezTo>
                  <a:close/>
                  <a:moveTo>
                    <a:pt x="304" y="288"/>
                  </a:moveTo>
                  <a:cubicBezTo>
                    <a:pt x="304" y="274"/>
                    <a:pt x="303" y="260"/>
                    <a:pt x="304" y="246"/>
                  </a:cubicBezTo>
                  <a:cubicBezTo>
                    <a:pt x="306" y="251"/>
                    <a:pt x="311" y="253"/>
                    <a:pt x="316" y="253"/>
                  </a:cubicBezTo>
                  <a:cubicBezTo>
                    <a:pt x="314" y="268"/>
                    <a:pt x="315" y="285"/>
                    <a:pt x="317" y="301"/>
                  </a:cubicBezTo>
                  <a:cubicBezTo>
                    <a:pt x="313" y="298"/>
                    <a:pt x="309" y="295"/>
                    <a:pt x="305" y="292"/>
                  </a:cubicBezTo>
                  <a:cubicBezTo>
                    <a:pt x="304" y="291"/>
                    <a:pt x="304" y="289"/>
                    <a:pt x="304" y="288"/>
                  </a:cubicBezTo>
                  <a:close/>
                  <a:moveTo>
                    <a:pt x="305" y="299"/>
                  </a:moveTo>
                  <a:cubicBezTo>
                    <a:pt x="309" y="302"/>
                    <a:pt x="314" y="305"/>
                    <a:pt x="319" y="308"/>
                  </a:cubicBezTo>
                  <a:cubicBezTo>
                    <a:pt x="320" y="315"/>
                    <a:pt x="321" y="321"/>
                    <a:pt x="322" y="327"/>
                  </a:cubicBezTo>
                  <a:cubicBezTo>
                    <a:pt x="328" y="356"/>
                    <a:pt x="337" y="386"/>
                    <a:pt x="352" y="411"/>
                  </a:cubicBezTo>
                  <a:cubicBezTo>
                    <a:pt x="353" y="412"/>
                    <a:pt x="354" y="412"/>
                    <a:pt x="354" y="412"/>
                  </a:cubicBezTo>
                  <a:cubicBezTo>
                    <a:pt x="353" y="416"/>
                    <a:pt x="351" y="420"/>
                    <a:pt x="349" y="424"/>
                  </a:cubicBezTo>
                  <a:cubicBezTo>
                    <a:pt x="347" y="428"/>
                    <a:pt x="345" y="432"/>
                    <a:pt x="343" y="436"/>
                  </a:cubicBezTo>
                  <a:cubicBezTo>
                    <a:pt x="316" y="395"/>
                    <a:pt x="308" y="347"/>
                    <a:pt x="305" y="299"/>
                  </a:cubicBezTo>
                  <a:close/>
                  <a:moveTo>
                    <a:pt x="543" y="544"/>
                  </a:moveTo>
                  <a:cubicBezTo>
                    <a:pt x="532" y="568"/>
                    <a:pt x="502" y="572"/>
                    <a:pt x="479" y="574"/>
                  </a:cubicBezTo>
                  <a:cubicBezTo>
                    <a:pt x="457" y="576"/>
                    <a:pt x="436" y="577"/>
                    <a:pt x="415" y="575"/>
                  </a:cubicBezTo>
                  <a:cubicBezTo>
                    <a:pt x="393" y="573"/>
                    <a:pt x="372" y="568"/>
                    <a:pt x="351" y="562"/>
                  </a:cubicBezTo>
                  <a:cubicBezTo>
                    <a:pt x="340" y="558"/>
                    <a:pt x="329" y="554"/>
                    <a:pt x="318" y="549"/>
                  </a:cubicBezTo>
                  <a:cubicBezTo>
                    <a:pt x="314" y="548"/>
                    <a:pt x="290" y="539"/>
                    <a:pt x="291" y="534"/>
                  </a:cubicBezTo>
                  <a:cubicBezTo>
                    <a:pt x="291" y="533"/>
                    <a:pt x="290" y="533"/>
                    <a:pt x="290" y="532"/>
                  </a:cubicBezTo>
                  <a:cubicBezTo>
                    <a:pt x="320" y="503"/>
                    <a:pt x="342" y="461"/>
                    <a:pt x="359" y="424"/>
                  </a:cubicBezTo>
                  <a:cubicBezTo>
                    <a:pt x="376" y="387"/>
                    <a:pt x="393" y="345"/>
                    <a:pt x="396" y="304"/>
                  </a:cubicBezTo>
                  <a:cubicBezTo>
                    <a:pt x="416" y="307"/>
                    <a:pt x="437" y="305"/>
                    <a:pt x="456" y="299"/>
                  </a:cubicBezTo>
                  <a:cubicBezTo>
                    <a:pt x="451" y="347"/>
                    <a:pt x="461" y="398"/>
                    <a:pt x="476" y="443"/>
                  </a:cubicBezTo>
                  <a:cubicBezTo>
                    <a:pt x="489" y="480"/>
                    <a:pt x="507" y="524"/>
                    <a:pt x="543" y="544"/>
                  </a:cubicBezTo>
                  <a:close/>
                  <a:moveTo>
                    <a:pt x="551" y="289"/>
                  </a:moveTo>
                  <a:cubicBezTo>
                    <a:pt x="546" y="345"/>
                    <a:pt x="526" y="402"/>
                    <a:pt x="485" y="442"/>
                  </a:cubicBezTo>
                  <a:cubicBezTo>
                    <a:pt x="484" y="439"/>
                    <a:pt x="483" y="435"/>
                    <a:pt x="482" y="432"/>
                  </a:cubicBezTo>
                  <a:cubicBezTo>
                    <a:pt x="482" y="432"/>
                    <a:pt x="483" y="432"/>
                    <a:pt x="483" y="432"/>
                  </a:cubicBezTo>
                  <a:cubicBezTo>
                    <a:pt x="524" y="398"/>
                    <a:pt x="533" y="345"/>
                    <a:pt x="534" y="294"/>
                  </a:cubicBezTo>
                  <a:cubicBezTo>
                    <a:pt x="540" y="289"/>
                    <a:pt x="546" y="284"/>
                    <a:pt x="552" y="279"/>
                  </a:cubicBezTo>
                  <a:cubicBezTo>
                    <a:pt x="552" y="282"/>
                    <a:pt x="551" y="285"/>
                    <a:pt x="551" y="289"/>
                  </a:cubicBezTo>
                  <a:close/>
                  <a:moveTo>
                    <a:pt x="534" y="284"/>
                  </a:moveTo>
                  <a:cubicBezTo>
                    <a:pt x="535" y="271"/>
                    <a:pt x="534" y="258"/>
                    <a:pt x="534" y="246"/>
                  </a:cubicBezTo>
                  <a:cubicBezTo>
                    <a:pt x="534" y="245"/>
                    <a:pt x="534" y="245"/>
                    <a:pt x="534" y="244"/>
                  </a:cubicBezTo>
                  <a:cubicBezTo>
                    <a:pt x="534" y="244"/>
                    <a:pt x="535" y="244"/>
                    <a:pt x="535" y="244"/>
                  </a:cubicBezTo>
                  <a:cubicBezTo>
                    <a:pt x="543" y="237"/>
                    <a:pt x="541" y="223"/>
                    <a:pt x="531" y="220"/>
                  </a:cubicBezTo>
                  <a:cubicBezTo>
                    <a:pt x="534" y="205"/>
                    <a:pt x="535" y="189"/>
                    <a:pt x="532" y="174"/>
                  </a:cubicBezTo>
                  <a:cubicBezTo>
                    <a:pt x="546" y="203"/>
                    <a:pt x="552" y="235"/>
                    <a:pt x="552" y="268"/>
                  </a:cubicBezTo>
                  <a:cubicBezTo>
                    <a:pt x="547" y="274"/>
                    <a:pt x="541" y="279"/>
                    <a:pt x="534" y="284"/>
                  </a:cubicBezTo>
                  <a:close/>
                  <a:moveTo>
                    <a:pt x="600" y="143"/>
                  </a:moveTo>
                  <a:cubicBezTo>
                    <a:pt x="593" y="182"/>
                    <a:pt x="588" y="219"/>
                    <a:pt x="566" y="252"/>
                  </a:cubicBezTo>
                  <a:cubicBezTo>
                    <a:pt x="563" y="256"/>
                    <a:pt x="561" y="259"/>
                    <a:pt x="558" y="262"/>
                  </a:cubicBezTo>
                  <a:cubicBezTo>
                    <a:pt x="558" y="219"/>
                    <a:pt x="549" y="173"/>
                    <a:pt x="520" y="142"/>
                  </a:cubicBezTo>
                  <a:cubicBezTo>
                    <a:pt x="517" y="139"/>
                    <a:pt x="515" y="135"/>
                    <a:pt x="512" y="132"/>
                  </a:cubicBezTo>
                  <a:cubicBezTo>
                    <a:pt x="512" y="132"/>
                    <a:pt x="583" y="131"/>
                    <a:pt x="591" y="131"/>
                  </a:cubicBezTo>
                  <a:cubicBezTo>
                    <a:pt x="591" y="136"/>
                    <a:pt x="594" y="140"/>
                    <a:pt x="600" y="140"/>
                  </a:cubicBezTo>
                  <a:cubicBezTo>
                    <a:pt x="600" y="140"/>
                    <a:pt x="600" y="140"/>
                    <a:pt x="600" y="140"/>
                  </a:cubicBezTo>
                  <a:cubicBezTo>
                    <a:pt x="600" y="141"/>
                    <a:pt x="600" y="141"/>
                    <a:pt x="601" y="141"/>
                  </a:cubicBezTo>
                  <a:cubicBezTo>
                    <a:pt x="601" y="141"/>
                    <a:pt x="601" y="141"/>
                    <a:pt x="602" y="142"/>
                  </a:cubicBezTo>
                  <a:cubicBezTo>
                    <a:pt x="601" y="142"/>
                    <a:pt x="600" y="142"/>
                    <a:pt x="600" y="143"/>
                  </a:cubicBezTo>
                  <a:close/>
                  <a:moveTo>
                    <a:pt x="603" y="138"/>
                  </a:moveTo>
                  <a:cubicBezTo>
                    <a:pt x="603" y="137"/>
                    <a:pt x="602" y="135"/>
                    <a:pt x="601" y="135"/>
                  </a:cubicBezTo>
                  <a:cubicBezTo>
                    <a:pt x="589" y="130"/>
                    <a:pt x="602" y="112"/>
                    <a:pt x="612" y="119"/>
                  </a:cubicBezTo>
                  <a:cubicBezTo>
                    <a:pt x="623" y="126"/>
                    <a:pt x="614" y="140"/>
                    <a:pt x="603" y="138"/>
                  </a:cubicBezTo>
                  <a:close/>
                  <a:moveTo>
                    <a:pt x="623" y="124"/>
                  </a:moveTo>
                  <a:cubicBezTo>
                    <a:pt x="621" y="119"/>
                    <a:pt x="618" y="115"/>
                    <a:pt x="614" y="113"/>
                  </a:cubicBezTo>
                  <a:cubicBezTo>
                    <a:pt x="605" y="109"/>
                    <a:pt x="595" y="114"/>
                    <a:pt x="591" y="122"/>
                  </a:cubicBezTo>
                  <a:cubicBezTo>
                    <a:pt x="591" y="124"/>
                    <a:pt x="591" y="125"/>
                    <a:pt x="590" y="126"/>
                  </a:cubicBezTo>
                  <a:cubicBezTo>
                    <a:pt x="580" y="126"/>
                    <a:pt x="519" y="125"/>
                    <a:pt x="511" y="130"/>
                  </a:cubicBezTo>
                  <a:cubicBezTo>
                    <a:pt x="498" y="116"/>
                    <a:pt x="482" y="107"/>
                    <a:pt x="464" y="101"/>
                  </a:cubicBezTo>
                  <a:cubicBezTo>
                    <a:pt x="536" y="101"/>
                    <a:pt x="608" y="100"/>
                    <a:pt x="681" y="98"/>
                  </a:cubicBezTo>
                  <a:cubicBezTo>
                    <a:pt x="681" y="98"/>
                    <a:pt x="681" y="98"/>
                    <a:pt x="681" y="98"/>
                  </a:cubicBezTo>
                  <a:cubicBezTo>
                    <a:pt x="679" y="107"/>
                    <a:pt x="678" y="115"/>
                    <a:pt x="678" y="124"/>
                  </a:cubicBezTo>
                  <a:cubicBezTo>
                    <a:pt x="661" y="121"/>
                    <a:pt x="641" y="123"/>
                    <a:pt x="623" y="124"/>
                  </a:cubicBezTo>
                  <a:close/>
                  <a:moveTo>
                    <a:pt x="679" y="128"/>
                  </a:moveTo>
                  <a:cubicBezTo>
                    <a:pt x="679" y="128"/>
                    <a:pt x="679" y="128"/>
                    <a:pt x="679" y="128"/>
                  </a:cubicBezTo>
                  <a:cubicBezTo>
                    <a:pt x="681" y="128"/>
                    <a:pt x="681" y="126"/>
                    <a:pt x="680" y="125"/>
                  </a:cubicBezTo>
                  <a:cubicBezTo>
                    <a:pt x="680" y="125"/>
                    <a:pt x="680" y="125"/>
                    <a:pt x="680" y="125"/>
                  </a:cubicBezTo>
                  <a:cubicBezTo>
                    <a:pt x="690" y="112"/>
                    <a:pt x="688" y="89"/>
                    <a:pt x="689" y="74"/>
                  </a:cubicBezTo>
                  <a:cubicBezTo>
                    <a:pt x="690" y="56"/>
                    <a:pt x="690" y="39"/>
                    <a:pt x="683" y="22"/>
                  </a:cubicBezTo>
                  <a:cubicBezTo>
                    <a:pt x="683" y="21"/>
                    <a:pt x="682" y="20"/>
                    <a:pt x="682" y="20"/>
                  </a:cubicBezTo>
                  <a:cubicBezTo>
                    <a:pt x="681" y="19"/>
                    <a:pt x="681" y="19"/>
                    <a:pt x="680" y="19"/>
                  </a:cubicBezTo>
                  <a:cubicBezTo>
                    <a:pt x="675" y="19"/>
                    <a:pt x="671" y="18"/>
                    <a:pt x="667" y="18"/>
                  </a:cubicBezTo>
                  <a:cubicBezTo>
                    <a:pt x="678" y="3"/>
                    <a:pt x="701" y="15"/>
                    <a:pt x="704" y="29"/>
                  </a:cubicBezTo>
                  <a:cubicBezTo>
                    <a:pt x="708" y="42"/>
                    <a:pt x="707" y="55"/>
                    <a:pt x="708" y="68"/>
                  </a:cubicBezTo>
                  <a:cubicBezTo>
                    <a:pt x="708" y="78"/>
                    <a:pt x="708" y="89"/>
                    <a:pt x="708" y="100"/>
                  </a:cubicBezTo>
                  <a:cubicBezTo>
                    <a:pt x="707" y="105"/>
                    <a:pt x="708" y="115"/>
                    <a:pt x="706" y="119"/>
                  </a:cubicBezTo>
                  <a:cubicBezTo>
                    <a:pt x="700" y="131"/>
                    <a:pt x="689" y="135"/>
                    <a:pt x="679" y="128"/>
                  </a:cubicBezTo>
                  <a:close/>
                  <a:moveTo>
                    <a:pt x="707" y="131"/>
                  </a:moveTo>
                  <a:cubicBezTo>
                    <a:pt x="712" y="124"/>
                    <a:pt x="713" y="115"/>
                    <a:pt x="713" y="106"/>
                  </a:cubicBezTo>
                  <a:cubicBezTo>
                    <a:pt x="714" y="91"/>
                    <a:pt x="714" y="76"/>
                    <a:pt x="713" y="61"/>
                  </a:cubicBezTo>
                  <a:cubicBezTo>
                    <a:pt x="713" y="46"/>
                    <a:pt x="715" y="26"/>
                    <a:pt x="704" y="14"/>
                  </a:cubicBezTo>
                  <a:cubicBezTo>
                    <a:pt x="733" y="0"/>
                    <a:pt x="732" y="61"/>
                    <a:pt x="733" y="77"/>
                  </a:cubicBezTo>
                  <a:cubicBezTo>
                    <a:pt x="733" y="95"/>
                    <a:pt x="736" y="139"/>
                    <a:pt x="707" y="131"/>
                  </a:cubicBezTo>
                  <a:close/>
                  <a:moveTo>
                    <a:pt x="811" y="117"/>
                  </a:moveTo>
                  <a:cubicBezTo>
                    <a:pt x="811" y="117"/>
                    <a:pt x="811" y="118"/>
                    <a:pt x="811" y="118"/>
                  </a:cubicBezTo>
                  <a:cubicBezTo>
                    <a:pt x="787" y="119"/>
                    <a:pt x="759" y="119"/>
                    <a:pt x="736" y="125"/>
                  </a:cubicBezTo>
                  <a:cubicBezTo>
                    <a:pt x="743" y="110"/>
                    <a:pt x="740" y="85"/>
                    <a:pt x="739" y="71"/>
                  </a:cubicBezTo>
                  <a:cubicBezTo>
                    <a:pt x="739" y="57"/>
                    <a:pt x="740" y="36"/>
                    <a:pt x="734" y="21"/>
                  </a:cubicBezTo>
                  <a:cubicBezTo>
                    <a:pt x="757" y="23"/>
                    <a:pt x="780" y="23"/>
                    <a:pt x="803" y="21"/>
                  </a:cubicBezTo>
                  <a:cubicBezTo>
                    <a:pt x="804" y="20"/>
                    <a:pt x="805" y="20"/>
                    <a:pt x="805" y="20"/>
                  </a:cubicBezTo>
                  <a:cubicBezTo>
                    <a:pt x="813" y="35"/>
                    <a:pt x="818" y="50"/>
                    <a:pt x="819" y="68"/>
                  </a:cubicBezTo>
                  <a:cubicBezTo>
                    <a:pt x="820" y="83"/>
                    <a:pt x="823" y="105"/>
                    <a:pt x="811"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3" name="任意多边形 232"/>
          <p:cNvSpPr/>
          <p:nvPr/>
        </p:nvSpPr>
        <p:spPr>
          <a:xfrm rot="20040599" flipH="1" flipV="1">
            <a:off x="2262861" y="2265595"/>
            <a:ext cx="1635906" cy="882060"/>
          </a:xfrm>
          <a:custGeom>
            <a:avLst/>
            <a:gdLst>
              <a:gd name="connsiteX0" fmla="*/ 0 w 1565514"/>
              <a:gd name="connsiteY0" fmla="*/ 19717 h 1406065"/>
              <a:gd name="connsiteX1" fmla="*/ 235975 w 1565514"/>
              <a:gd name="connsiteY1" fmla="*/ 4968 h 1406065"/>
              <a:gd name="connsiteX2" fmla="*/ 471949 w 1565514"/>
              <a:gd name="connsiteY2" fmla="*/ 4968 h 1406065"/>
              <a:gd name="connsiteX3" fmla="*/ 796413 w 1565514"/>
              <a:gd name="connsiteY3" fmla="*/ 63962 h 1406065"/>
              <a:gd name="connsiteX4" fmla="*/ 1076633 w 1565514"/>
              <a:gd name="connsiteY4" fmla="*/ 226194 h 1406065"/>
              <a:gd name="connsiteX5" fmla="*/ 1194620 w 1565514"/>
              <a:gd name="connsiteY5" fmla="*/ 447420 h 1406065"/>
              <a:gd name="connsiteX6" fmla="*/ 1253613 w 1565514"/>
              <a:gd name="connsiteY6" fmla="*/ 639149 h 1406065"/>
              <a:gd name="connsiteX7" fmla="*/ 1209368 w 1565514"/>
              <a:gd name="connsiteY7" fmla="*/ 963614 h 1406065"/>
              <a:gd name="connsiteX8" fmla="*/ 988142 w 1565514"/>
              <a:gd name="connsiteY8" fmla="*/ 1066852 h 1406065"/>
              <a:gd name="connsiteX9" fmla="*/ 899652 w 1565514"/>
              <a:gd name="connsiteY9" fmla="*/ 934117 h 1406065"/>
              <a:gd name="connsiteX10" fmla="*/ 1002891 w 1565514"/>
              <a:gd name="connsiteY10" fmla="*/ 845627 h 1406065"/>
              <a:gd name="connsiteX11" fmla="*/ 1135626 w 1565514"/>
              <a:gd name="connsiteY11" fmla="*/ 845627 h 1406065"/>
              <a:gd name="connsiteX12" fmla="*/ 1297859 w 1565514"/>
              <a:gd name="connsiteY12" fmla="*/ 919368 h 1406065"/>
              <a:gd name="connsiteX13" fmla="*/ 1445342 w 1565514"/>
              <a:gd name="connsiteY13" fmla="*/ 1037356 h 1406065"/>
              <a:gd name="connsiteX14" fmla="*/ 1533833 w 1565514"/>
              <a:gd name="connsiteY14" fmla="*/ 1199588 h 1406065"/>
              <a:gd name="connsiteX15" fmla="*/ 1563330 w 1565514"/>
              <a:gd name="connsiteY15" fmla="*/ 1288078 h 1406065"/>
              <a:gd name="connsiteX16" fmla="*/ 1563330 w 1565514"/>
              <a:gd name="connsiteY16" fmla="*/ 1406065 h 140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5514" h="1406065">
                <a:moveTo>
                  <a:pt x="0" y="19717"/>
                </a:moveTo>
                <a:cubicBezTo>
                  <a:pt x="78658" y="13571"/>
                  <a:pt x="157317" y="7426"/>
                  <a:pt x="235975" y="4968"/>
                </a:cubicBezTo>
                <a:cubicBezTo>
                  <a:pt x="314633" y="2510"/>
                  <a:pt x="378543" y="-4864"/>
                  <a:pt x="471949" y="4968"/>
                </a:cubicBezTo>
                <a:cubicBezTo>
                  <a:pt x="565355" y="14800"/>
                  <a:pt x="695632" y="27091"/>
                  <a:pt x="796413" y="63962"/>
                </a:cubicBezTo>
                <a:cubicBezTo>
                  <a:pt x="897194" y="100833"/>
                  <a:pt x="1010265" y="162284"/>
                  <a:pt x="1076633" y="226194"/>
                </a:cubicBezTo>
                <a:cubicBezTo>
                  <a:pt x="1143001" y="290104"/>
                  <a:pt x="1165123" y="378594"/>
                  <a:pt x="1194620" y="447420"/>
                </a:cubicBezTo>
                <a:cubicBezTo>
                  <a:pt x="1224117" y="516246"/>
                  <a:pt x="1251155" y="553117"/>
                  <a:pt x="1253613" y="639149"/>
                </a:cubicBezTo>
                <a:cubicBezTo>
                  <a:pt x="1256071" y="725181"/>
                  <a:pt x="1253613" y="892330"/>
                  <a:pt x="1209368" y="963614"/>
                </a:cubicBezTo>
                <a:cubicBezTo>
                  <a:pt x="1165123" y="1034898"/>
                  <a:pt x="1039761" y="1071768"/>
                  <a:pt x="988142" y="1066852"/>
                </a:cubicBezTo>
                <a:cubicBezTo>
                  <a:pt x="936523" y="1061936"/>
                  <a:pt x="897194" y="970988"/>
                  <a:pt x="899652" y="934117"/>
                </a:cubicBezTo>
                <a:cubicBezTo>
                  <a:pt x="902110" y="897246"/>
                  <a:pt x="963562" y="860375"/>
                  <a:pt x="1002891" y="845627"/>
                </a:cubicBezTo>
                <a:cubicBezTo>
                  <a:pt x="1042220" y="830879"/>
                  <a:pt x="1086465" y="833337"/>
                  <a:pt x="1135626" y="845627"/>
                </a:cubicBezTo>
                <a:cubicBezTo>
                  <a:pt x="1184787" y="857917"/>
                  <a:pt x="1246240" y="887413"/>
                  <a:pt x="1297859" y="919368"/>
                </a:cubicBezTo>
                <a:cubicBezTo>
                  <a:pt x="1349478" y="951323"/>
                  <a:pt x="1406013" y="990653"/>
                  <a:pt x="1445342" y="1037356"/>
                </a:cubicBezTo>
                <a:cubicBezTo>
                  <a:pt x="1484671" y="1084059"/>
                  <a:pt x="1514168" y="1157801"/>
                  <a:pt x="1533833" y="1199588"/>
                </a:cubicBezTo>
                <a:cubicBezTo>
                  <a:pt x="1553498" y="1241375"/>
                  <a:pt x="1558414" y="1253665"/>
                  <a:pt x="1563330" y="1288078"/>
                </a:cubicBezTo>
                <a:cubicBezTo>
                  <a:pt x="1568246" y="1322491"/>
                  <a:pt x="1563330" y="1406065"/>
                  <a:pt x="1563330" y="1406065"/>
                </a:cubicBezTo>
              </a:path>
            </a:pathLst>
          </a:cu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文本框 233"/>
          <p:cNvSpPr txBox="1"/>
          <p:nvPr/>
        </p:nvSpPr>
        <p:spPr>
          <a:xfrm>
            <a:off x="4305305" y="3127896"/>
            <a:ext cx="3129291" cy="830997"/>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a:t>
            </a:r>
          </a:p>
        </p:txBody>
      </p:sp>
      <p:sp>
        <p:nvSpPr>
          <p:cNvPr id="235" name="文本框 234"/>
          <p:cNvSpPr txBox="1"/>
          <p:nvPr/>
        </p:nvSpPr>
        <p:spPr>
          <a:xfrm>
            <a:off x="4334988" y="4663967"/>
            <a:ext cx="3129291" cy="830997"/>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465046" y="204604"/>
            <a:ext cx="11261908" cy="1283002"/>
          </a:xfrm>
          <a:prstGeom prst="rect">
            <a:avLst/>
          </a:prstGeom>
        </p:spPr>
      </p:pic>
      <p:sp>
        <p:nvSpPr>
          <p:cNvPr id="8" name="文本框 7"/>
          <p:cNvSpPr txBox="1"/>
          <p:nvPr/>
        </p:nvSpPr>
        <p:spPr>
          <a:xfrm>
            <a:off x="1893017" y="390829"/>
            <a:ext cx="3538792" cy="707886"/>
          </a:xfrm>
          <a:prstGeom prst="rect">
            <a:avLst/>
          </a:prstGeom>
          <a:noFill/>
        </p:spPr>
        <p:txBody>
          <a:bodyPr wrap="square" rtlCol="0">
            <a:spAutoFit/>
          </a:bodyPr>
          <a:lstStyle/>
          <a:p>
            <a:r>
              <a:rPr lang="zh-CN" altLang="en-US" sz="4000" b="1" dirty="0">
                <a:latin typeface="方正静蕾简体" panose="02000000000000000000" pitchFamily="2" charset="-122"/>
                <a:ea typeface="方正静蕾简体" panose="02000000000000000000" pitchFamily="2" charset="-122"/>
              </a:rPr>
              <a:t>这里是小标题</a:t>
            </a:r>
          </a:p>
        </p:txBody>
      </p:sp>
      <p:pic>
        <p:nvPicPr>
          <p:cNvPr id="20" name="图片 19"/>
          <p:cNvPicPr>
            <a:picLocks noChangeAspect="1"/>
          </p:cNvPicPr>
          <p:nvPr/>
        </p:nvPicPr>
        <p:blipFill>
          <a:blip r:embed="rId3"/>
          <a:stretch>
            <a:fillRect/>
          </a:stretch>
        </p:blipFill>
        <p:spPr>
          <a:xfrm>
            <a:off x="1357400" y="2425176"/>
            <a:ext cx="8563953" cy="2786913"/>
          </a:xfrm>
          <a:prstGeom prst="rect">
            <a:avLst/>
          </a:prstGeom>
        </p:spPr>
      </p:pic>
      <p:grpSp>
        <p:nvGrpSpPr>
          <p:cNvPr id="24" name="Group 4"/>
          <p:cNvGrpSpPr>
            <a:grpSpLocks noChangeAspect="1"/>
          </p:cNvGrpSpPr>
          <p:nvPr/>
        </p:nvGrpSpPr>
        <p:grpSpPr bwMode="auto">
          <a:xfrm>
            <a:off x="1580274" y="2084200"/>
            <a:ext cx="3687762" cy="3503612"/>
            <a:chOff x="1133" y="1545"/>
            <a:chExt cx="2323" cy="2207"/>
          </a:xfrm>
          <a:solidFill>
            <a:srgbClr val="A77FC6"/>
          </a:solidFill>
        </p:grpSpPr>
        <p:sp>
          <p:nvSpPr>
            <p:cNvPr id="25" name="Freeform 5"/>
            <p:cNvSpPr>
              <a:spLocks noEditPoints="1"/>
            </p:cNvSpPr>
            <p:nvPr/>
          </p:nvSpPr>
          <p:spPr bwMode="auto">
            <a:xfrm>
              <a:off x="1133" y="2148"/>
              <a:ext cx="2148" cy="1604"/>
            </a:xfrm>
            <a:custGeom>
              <a:avLst/>
              <a:gdLst>
                <a:gd name="T0" fmla="*/ 221 w 552"/>
                <a:gd name="T1" fmla="*/ 173 h 412"/>
                <a:gd name="T2" fmla="*/ 122 w 552"/>
                <a:gd name="T3" fmla="*/ 165 h 412"/>
                <a:gd name="T4" fmla="*/ 61 w 552"/>
                <a:gd name="T5" fmla="*/ 206 h 412"/>
                <a:gd name="T6" fmla="*/ 20 w 552"/>
                <a:gd name="T7" fmla="*/ 308 h 412"/>
                <a:gd name="T8" fmla="*/ 3 w 552"/>
                <a:gd name="T9" fmla="*/ 364 h 412"/>
                <a:gd name="T10" fmla="*/ 31 w 552"/>
                <a:gd name="T11" fmla="*/ 376 h 412"/>
                <a:gd name="T12" fmla="*/ 60 w 552"/>
                <a:gd name="T13" fmla="*/ 394 h 412"/>
                <a:gd name="T14" fmla="*/ 95 w 552"/>
                <a:gd name="T15" fmla="*/ 412 h 412"/>
                <a:gd name="T16" fmla="*/ 215 w 552"/>
                <a:gd name="T17" fmla="*/ 357 h 412"/>
                <a:gd name="T18" fmla="*/ 231 w 552"/>
                <a:gd name="T19" fmla="*/ 370 h 412"/>
                <a:gd name="T20" fmla="*/ 251 w 552"/>
                <a:gd name="T21" fmla="*/ 382 h 412"/>
                <a:gd name="T22" fmla="*/ 401 w 552"/>
                <a:gd name="T23" fmla="*/ 333 h 412"/>
                <a:gd name="T24" fmla="*/ 417 w 552"/>
                <a:gd name="T25" fmla="*/ 342 h 412"/>
                <a:gd name="T26" fmla="*/ 549 w 552"/>
                <a:gd name="T27" fmla="*/ 310 h 412"/>
                <a:gd name="T28" fmla="*/ 444 w 552"/>
                <a:gd name="T29" fmla="*/ 126 h 412"/>
                <a:gd name="T30" fmla="*/ 408 w 552"/>
                <a:gd name="T31" fmla="*/ 195 h 412"/>
                <a:gd name="T32" fmla="*/ 348 w 552"/>
                <a:gd name="T33" fmla="*/ 198 h 412"/>
                <a:gd name="T34" fmla="*/ 267 w 552"/>
                <a:gd name="T35" fmla="*/ 7 h 412"/>
                <a:gd name="T36" fmla="*/ 192 w 552"/>
                <a:gd name="T37" fmla="*/ 313 h 412"/>
                <a:gd name="T38" fmla="*/ 270 w 552"/>
                <a:gd name="T39" fmla="*/ 129 h 412"/>
                <a:gd name="T40" fmla="*/ 210 w 552"/>
                <a:gd name="T41" fmla="*/ 236 h 412"/>
                <a:gd name="T42" fmla="*/ 269 w 552"/>
                <a:gd name="T43" fmla="*/ 94 h 412"/>
                <a:gd name="T44" fmla="*/ 240 w 552"/>
                <a:gd name="T45" fmla="*/ 132 h 412"/>
                <a:gd name="T46" fmla="*/ 188 w 552"/>
                <a:gd name="T47" fmla="*/ 301 h 412"/>
                <a:gd name="T48" fmla="*/ 191 w 552"/>
                <a:gd name="T49" fmla="*/ 309 h 412"/>
                <a:gd name="T50" fmla="*/ 21 w 552"/>
                <a:gd name="T51" fmla="*/ 333 h 412"/>
                <a:gd name="T52" fmla="*/ 9 w 552"/>
                <a:gd name="T53" fmla="*/ 358 h 412"/>
                <a:gd name="T54" fmla="*/ 59 w 552"/>
                <a:gd name="T55" fmla="*/ 229 h 412"/>
                <a:gd name="T56" fmla="*/ 93 w 552"/>
                <a:gd name="T57" fmla="*/ 158 h 412"/>
                <a:gd name="T58" fmla="*/ 94 w 552"/>
                <a:gd name="T59" fmla="*/ 179 h 412"/>
                <a:gd name="T60" fmla="*/ 36 w 552"/>
                <a:gd name="T61" fmla="*/ 292 h 412"/>
                <a:gd name="T62" fmla="*/ 24 w 552"/>
                <a:gd name="T63" fmla="*/ 323 h 412"/>
                <a:gd name="T64" fmla="*/ 33 w 552"/>
                <a:gd name="T65" fmla="*/ 370 h 412"/>
                <a:gd name="T66" fmla="*/ 51 w 552"/>
                <a:gd name="T67" fmla="*/ 375 h 412"/>
                <a:gd name="T68" fmla="*/ 62 w 552"/>
                <a:gd name="T69" fmla="*/ 388 h 412"/>
                <a:gd name="T70" fmla="*/ 78 w 552"/>
                <a:gd name="T71" fmla="*/ 398 h 412"/>
                <a:gd name="T72" fmla="*/ 81 w 552"/>
                <a:gd name="T73" fmla="*/ 400 h 412"/>
                <a:gd name="T74" fmla="*/ 102 w 552"/>
                <a:gd name="T75" fmla="*/ 288 h 412"/>
                <a:gd name="T76" fmla="*/ 100 w 552"/>
                <a:gd name="T77" fmla="*/ 216 h 412"/>
                <a:gd name="T78" fmla="*/ 193 w 552"/>
                <a:gd name="T79" fmla="*/ 339 h 412"/>
                <a:gd name="T80" fmla="*/ 200 w 552"/>
                <a:gd name="T81" fmla="*/ 348 h 412"/>
                <a:gd name="T82" fmla="*/ 203 w 552"/>
                <a:gd name="T83" fmla="*/ 336 h 412"/>
                <a:gd name="T84" fmla="*/ 269 w 552"/>
                <a:gd name="T85" fmla="*/ 310 h 412"/>
                <a:gd name="T86" fmla="*/ 239 w 552"/>
                <a:gd name="T87" fmla="*/ 365 h 412"/>
                <a:gd name="T88" fmla="*/ 257 w 552"/>
                <a:gd name="T89" fmla="*/ 376 h 412"/>
                <a:gd name="T90" fmla="*/ 398 w 552"/>
                <a:gd name="T91" fmla="*/ 325 h 412"/>
                <a:gd name="T92" fmla="*/ 438 w 552"/>
                <a:gd name="T93" fmla="*/ 288 h 412"/>
                <a:gd name="T94" fmla="*/ 439 w 552"/>
                <a:gd name="T95" fmla="*/ 208 h 412"/>
                <a:gd name="T96" fmla="*/ 383 w 552"/>
                <a:gd name="T97" fmla="*/ 290 h 412"/>
                <a:gd name="T98" fmla="*/ 420 w 552"/>
                <a:gd name="T99" fmla="*/ 336 h 412"/>
                <a:gd name="T100" fmla="*/ 423 w 552"/>
                <a:gd name="T101" fmla="*/ 337 h 412"/>
                <a:gd name="T102" fmla="*/ 445 w 552"/>
                <a:gd name="T103" fmla="*/ 282 h 412"/>
                <a:gd name="T104" fmla="*/ 446 w 552"/>
                <a:gd name="T105" fmla="*/ 172 h 412"/>
                <a:gd name="T106" fmla="*/ 438 w 552"/>
                <a:gd name="T107" fmla="*/ 173 h 412"/>
                <a:gd name="T108" fmla="*/ 404 w 552"/>
                <a:gd name="T109" fmla="*/ 220 h 412"/>
                <a:gd name="T110" fmla="*/ 381 w 552"/>
                <a:gd name="T111" fmla="*/ 287 h 412"/>
                <a:gd name="T112" fmla="*/ 385 w 552"/>
                <a:gd name="T113" fmla="*/ 318 h 412"/>
                <a:gd name="T114" fmla="*/ 276 w 552"/>
                <a:gd name="T115" fmla="*/ 379 h 412"/>
                <a:gd name="T116" fmla="*/ 269 w 552"/>
                <a:gd name="T117" fmla="*/ 6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2" h="41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Freeform 6"/>
            <p:cNvSpPr>
              <a:spLocks noEditPoints="1"/>
            </p:cNvSpPr>
            <p:nvPr/>
          </p:nvSpPr>
          <p:spPr bwMode="auto">
            <a:xfrm>
              <a:off x="1456" y="1860"/>
              <a:ext cx="634" cy="506"/>
            </a:xfrm>
            <a:custGeom>
              <a:avLst/>
              <a:gdLst>
                <a:gd name="T0" fmla="*/ 0 w 163"/>
                <a:gd name="T1" fmla="*/ 7 h 130"/>
                <a:gd name="T2" fmla="*/ 0 w 163"/>
                <a:gd name="T3" fmla="*/ 30 h 130"/>
                <a:gd name="T4" fmla="*/ 2 w 163"/>
                <a:gd name="T5" fmla="*/ 128 h 130"/>
                <a:gd name="T6" fmla="*/ 3 w 163"/>
                <a:gd name="T7" fmla="*/ 130 h 130"/>
                <a:gd name="T8" fmla="*/ 5 w 163"/>
                <a:gd name="T9" fmla="*/ 130 h 130"/>
                <a:gd name="T10" fmla="*/ 15 w 163"/>
                <a:gd name="T11" fmla="*/ 123 h 130"/>
                <a:gd name="T12" fmla="*/ 24 w 163"/>
                <a:gd name="T13" fmla="*/ 108 h 130"/>
                <a:gd name="T14" fmla="*/ 34 w 163"/>
                <a:gd name="T15" fmla="*/ 96 h 130"/>
                <a:gd name="T16" fmla="*/ 33 w 163"/>
                <a:gd name="T17" fmla="*/ 93 h 130"/>
                <a:gd name="T18" fmla="*/ 34 w 163"/>
                <a:gd name="T19" fmla="*/ 96 h 130"/>
                <a:gd name="T20" fmla="*/ 49 w 163"/>
                <a:gd name="T21" fmla="*/ 92 h 130"/>
                <a:gd name="T22" fmla="*/ 57 w 163"/>
                <a:gd name="T23" fmla="*/ 93 h 130"/>
                <a:gd name="T24" fmla="*/ 91 w 163"/>
                <a:gd name="T25" fmla="*/ 94 h 130"/>
                <a:gd name="T26" fmla="*/ 157 w 163"/>
                <a:gd name="T27" fmla="*/ 90 h 130"/>
                <a:gd name="T28" fmla="*/ 159 w 163"/>
                <a:gd name="T29" fmla="*/ 88 h 130"/>
                <a:gd name="T30" fmla="*/ 163 w 163"/>
                <a:gd name="T31" fmla="*/ 49 h 130"/>
                <a:gd name="T32" fmla="*/ 157 w 163"/>
                <a:gd name="T33" fmla="*/ 2 h 130"/>
                <a:gd name="T34" fmla="*/ 154 w 163"/>
                <a:gd name="T35" fmla="*/ 0 h 130"/>
                <a:gd name="T36" fmla="*/ 2 w 163"/>
                <a:gd name="T37" fmla="*/ 5 h 130"/>
                <a:gd name="T38" fmla="*/ 0 w 163"/>
                <a:gd name="T39" fmla="*/ 7 h 130"/>
                <a:gd name="T40" fmla="*/ 158 w 163"/>
                <a:gd name="T41" fmla="*/ 49 h 130"/>
                <a:gd name="T42" fmla="*/ 154 w 163"/>
                <a:gd name="T43" fmla="*/ 85 h 130"/>
                <a:gd name="T44" fmla="*/ 91 w 163"/>
                <a:gd name="T45" fmla="*/ 89 h 130"/>
                <a:gd name="T46" fmla="*/ 58 w 163"/>
                <a:gd name="T47" fmla="*/ 88 h 130"/>
                <a:gd name="T48" fmla="*/ 49 w 163"/>
                <a:gd name="T49" fmla="*/ 87 h 130"/>
                <a:gd name="T50" fmla="*/ 32 w 163"/>
                <a:gd name="T51" fmla="*/ 91 h 130"/>
                <a:gd name="T52" fmla="*/ 17 w 163"/>
                <a:gd name="T53" fmla="*/ 110 h 130"/>
                <a:gd name="T54" fmla="*/ 11 w 163"/>
                <a:gd name="T55" fmla="*/ 120 h 130"/>
                <a:gd name="T56" fmla="*/ 7 w 163"/>
                <a:gd name="T57" fmla="*/ 123 h 130"/>
                <a:gd name="T58" fmla="*/ 5 w 163"/>
                <a:gd name="T59" fmla="*/ 30 h 130"/>
                <a:gd name="T60" fmla="*/ 5 w 163"/>
                <a:gd name="T61" fmla="*/ 10 h 130"/>
                <a:gd name="T62" fmla="*/ 152 w 163"/>
                <a:gd name="T63" fmla="*/ 6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0" y="7"/>
                  </a:moveTo>
                  <a:cubicBezTo>
                    <a:pt x="0" y="15"/>
                    <a:pt x="0" y="22"/>
                    <a:pt x="0" y="30"/>
                  </a:cubicBezTo>
                  <a:cubicBezTo>
                    <a:pt x="0" y="63"/>
                    <a:pt x="0" y="95"/>
                    <a:pt x="2" y="128"/>
                  </a:cubicBezTo>
                  <a:cubicBezTo>
                    <a:pt x="2" y="129"/>
                    <a:pt x="2" y="129"/>
                    <a:pt x="3" y="130"/>
                  </a:cubicBezTo>
                  <a:cubicBezTo>
                    <a:pt x="3" y="130"/>
                    <a:pt x="4" y="130"/>
                    <a:pt x="5" y="130"/>
                  </a:cubicBezTo>
                  <a:cubicBezTo>
                    <a:pt x="9" y="129"/>
                    <a:pt x="12" y="126"/>
                    <a:pt x="15" y="123"/>
                  </a:cubicBezTo>
                  <a:cubicBezTo>
                    <a:pt x="19" y="118"/>
                    <a:pt x="21" y="113"/>
                    <a:pt x="24" y="108"/>
                  </a:cubicBezTo>
                  <a:cubicBezTo>
                    <a:pt x="27" y="103"/>
                    <a:pt x="30" y="98"/>
                    <a:pt x="34" y="96"/>
                  </a:cubicBezTo>
                  <a:cubicBezTo>
                    <a:pt x="33" y="93"/>
                    <a:pt x="33" y="93"/>
                    <a:pt x="33" y="93"/>
                  </a:cubicBezTo>
                  <a:cubicBezTo>
                    <a:pt x="34" y="96"/>
                    <a:pt x="34" y="96"/>
                    <a:pt x="34" y="96"/>
                  </a:cubicBezTo>
                  <a:cubicBezTo>
                    <a:pt x="38" y="93"/>
                    <a:pt x="43" y="92"/>
                    <a:pt x="49" y="92"/>
                  </a:cubicBezTo>
                  <a:cubicBezTo>
                    <a:pt x="52" y="92"/>
                    <a:pt x="54" y="93"/>
                    <a:pt x="57" y="93"/>
                  </a:cubicBezTo>
                  <a:cubicBezTo>
                    <a:pt x="68" y="93"/>
                    <a:pt x="80" y="94"/>
                    <a:pt x="91" y="94"/>
                  </a:cubicBezTo>
                  <a:cubicBezTo>
                    <a:pt x="113" y="94"/>
                    <a:pt x="135" y="92"/>
                    <a:pt x="157" y="90"/>
                  </a:cubicBezTo>
                  <a:cubicBezTo>
                    <a:pt x="158" y="90"/>
                    <a:pt x="159" y="89"/>
                    <a:pt x="159" y="88"/>
                  </a:cubicBezTo>
                  <a:cubicBezTo>
                    <a:pt x="162" y="75"/>
                    <a:pt x="163" y="62"/>
                    <a:pt x="163" y="49"/>
                  </a:cubicBezTo>
                  <a:cubicBezTo>
                    <a:pt x="163" y="33"/>
                    <a:pt x="161" y="18"/>
                    <a:pt x="157" y="2"/>
                  </a:cubicBezTo>
                  <a:cubicBezTo>
                    <a:pt x="157" y="1"/>
                    <a:pt x="156" y="0"/>
                    <a:pt x="154" y="0"/>
                  </a:cubicBezTo>
                  <a:cubicBezTo>
                    <a:pt x="104" y="2"/>
                    <a:pt x="53" y="3"/>
                    <a:pt x="2" y="5"/>
                  </a:cubicBezTo>
                  <a:cubicBezTo>
                    <a:pt x="1" y="5"/>
                    <a:pt x="0" y="6"/>
                    <a:pt x="0" y="7"/>
                  </a:cubicBezTo>
                  <a:close/>
                  <a:moveTo>
                    <a:pt x="158" y="49"/>
                  </a:moveTo>
                  <a:cubicBezTo>
                    <a:pt x="158" y="61"/>
                    <a:pt x="157" y="73"/>
                    <a:pt x="154" y="85"/>
                  </a:cubicBezTo>
                  <a:cubicBezTo>
                    <a:pt x="133" y="87"/>
                    <a:pt x="112" y="89"/>
                    <a:pt x="91" y="89"/>
                  </a:cubicBezTo>
                  <a:cubicBezTo>
                    <a:pt x="80" y="89"/>
                    <a:pt x="69" y="88"/>
                    <a:pt x="58" y="88"/>
                  </a:cubicBezTo>
                  <a:cubicBezTo>
                    <a:pt x="55" y="88"/>
                    <a:pt x="52" y="87"/>
                    <a:pt x="49" y="87"/>
                  </a:cubicBezTo>
                  <a:cubicBezTo>
                    <a:pt x="43" y="87"/>
                    <a:pt x="37" y="88"/>
                    <a:pt x="32" y="91"/>
                  </a:cubicBezTo>
                  <a:cubicBezTo>
                    <a:pt x="24" y="96"/>
                    <a:pt x="21" y="104"/>
                    <a:pt x="17" y="110"/>
                  </a:cubicBezTo>
                  <a:cubicBezTo>
                    <a:pt x="15" y="114"/>
                    <a:pt x="13" y="117"/>
                    <a:pt x="11" y="120"/>
                  </a:cubicBezTo>
                  <a:cubicBezTo>
                    <a:pt x="10" y="121"/>
                    <a:pt x="8" y="122"/>
                    <a:pt x="7" y="123"/>
                  </a:cubicBezTo>
                  <a:cubicBezTo>
                    <a:pt x="5" y="92"/>
                    <a:pt x="5" y="61"/>
                    <a:pt x="5" y="30"/>
                  </a:cubicBezTo>
                  <a:cubicBezTo>
                    <a:pt x="5" y="23"/>
                    <a:pt x="5" y="16"/>
                    <a:pt x="5" y="10"/>
                  </a:cubicBezTo>
                  <a:cubicBezTo>
                    <a:pt x="54" y="8"/>
                    <a:pt x="103" y="7"/>
                    <a:pt x="152" y="6"/>
                  </a:cubicBezTo>
                  <a:cubicBezTo>
                    <a:pt x="156" y="20"/>
                    <a:pt x="158" y="35"/>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7" name="Freeform 7"/>
            <p:cNvSpPr>
              <a:spLocks noEditPoints="1"/>
            </p:cNvSpPr>
            <p:nvPr/>
          </p:nvSpPr>
          <p:spPr bwMode="auto">
            <a:xfrm>
              <a:off x="2180" y="1545"/>
              <a:ext cx="634" cy="506"/>
            </a:xfrm>
            <a:custGeom>
              <a:avLst/>
              <a:gdLst>
                <a:gd name="T0" fmla="*/ 2 w 163"/>
                <a:gd name="T1" fmla="*/ 130 h 130"/>
                <a:gd name="T2" fmla="*/ 5 w 163"/>
                <a:gd name="T3" fmla="*/ 130 h 130"/>
                <a:gd name="T4" fmla="*/ 14 w 163"/>
                <a:gd name="T5" fmla="*/ 123 h 130"/>
                <a:gd name="T6" fmla="*/ 24 w 163"/>
                <a:gd name="T7" fmla="*/ 108 h 130"/>
                <a:gd name="T8" fmla="*/ 34 w 163"/>
                <a:gd name="T9" fmla="*/ 96 h 130"/>
                <a:gd name="T10" fmla="*/ 33 w 163"/>
                <a:gd name="T11" fmla="*/ 93 h 130"/>
                <a:gd name="T12" fmla="*/ 34 w 163"/>
                <a:gd name="T13" fmla="*/ 96 h 130"/>
                <a:gd name="T14" fmla="*/ 49 w 163"/>
                <a:gd name="T15" fmla="*/ 92 h 130"/>
                <a:gd name="T16" fmla="*/ 57 w 163"/>
                <a:gd name="T17" fmla="*/ 93 h 130"/>
                <a:gd name="T18" fmla="*/ 91 w 163"/>
                <a:gd name="T19" fmla="*/ 94 h 130"/>
                <a:gd name="T20" fmla="*/ 157 w 163"/>
                <a:gd name="T21" fmla="*/ 90 h 130"/>
                <a:gd name="T22" fmla="*/ 159 w 163"/>
                <a:gd name="T23" fmla="*/ 88 h 130"/>
                <a:gd name="T24" fmla="*/ 163 w 163"/>
                <a:gd name="T25" fmla="*/ 49 h 130"/>
                <a:gd name="T26" fmla="*/ 157 w 163"/>
                <a:gd name="T27" fmla="*/ 2 h 130"/>
                <a:gd name="T28" fmla="*/ 154 w 163"/>
                <a:gd name="T29" fmla="*/ 0 h 130"/>
                <a:gd name="T30" fmla="*/ 2 w 163"/>
                <a:gd name="T31" fmla="*/ 5 h 130"/>
                <a:gd name="T32" fmla="*/ 0 w 163"/>
                <a:gd name="T33" fmla="*/ 7 h 130"/>
                <a:gd name="T34" fmla="*/ 0 w 163"/>
                <a:gd name="T35" fmla="*/ 30 h 130"/>
                <a:gd name="T36" fmla="*/ 1 w 163"/>
                <a:gd name="T37" fmla="*/ 128 h 130"/>
                <a:gd name="T38" fmla="*/ 2 w 163"/>
                <a:gd name="T39" fmla="*/ 130 h 130"/>
                <a:gd name="T40" fmla="*/ 158 w 163"/>
                <a:gd name="T41" fmla="*/ 49 h 130"/>
                <a:gd name="T42" fmla="*/ 154 w 163"/>
                <a:gd name="T43" fmla="*/ 85 h 130"/>
                <a:gd name="T44" fmla="*/ 91 w 163"/>
                <a:gd name="T45" fmla="*/ 89 h 130"/>
                <a:gd name="T46" fmla="*/ 57 w 163"/>
                <a:gd name="T47" fmla="*/ 88 h 130"/>
                <a:gd name="T48" fmla="*/ 49 w 163"/>
                <a:gd name="T49" fmla="*/ 87 h 130"/>
                <a:gd name="T50" fmla="*/ 31 w 163"/>
                <a:gd name="T51" fmla="*/ 91 h 130"/>
                <a:gd name="T52" fmla="*/ 16 w 163"/>
                <a:gd name="T53" fmla="*/ 110 h 130"/>
                <a:gd name="T54" fmla="*/ 11 w 163"/>
                <a:gd name="T55" fmla="*/ 120 h 130"/>
                <a:gd name="T56" fmla="*/ 6 w 163"/>
                <a:gd name="T57" fmla="*/ 123 h 130"/>
                <a:gd name="T58" fmla="*/ 5 w 163"/>
                <a:gd name="T59" fmla="*/ 30 h 130"/>
                <a:gd name="T60" fmla="*/ 5 w 163"/>
                <a:gd name="T61" fmla="*/ 10 h 130"/>
                <a:gd name="T62" fmla="*/ 152 w 163"/>
                <a:gd name="T63" fmla="*/ 6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2" y="130"/>
                  </a:moveTo>
                  <a:cubicBezTo>
                    <a:pt x="3" y="130"/>
                    <a:pt x="4" y="130"/>
                    <a:pt x="5" y="130"/>
                  </a:cubicBezTo>
                  <a:cubicBezTo>
                    <a:pt x="9" y="129"/>
                    <a:pt x="12" y="126"/>
                    <a:pt x="14" y="123"/>
                  </a:cubicBezTo>
                  <a:cubicBezTo>
                    <a:pt x="18" y="118"/>
                    <a:pt x="21" y="113"/>
                    <a:pt x="24" y="108"/>
                  </a:cubicBezTo>
                  <a:cubicBezTo>
                    <a:pt x="27" y="103"/>
                    <a:pt x="30" y="98"/>
                    <a:pt x="34" y="96"/>
                  </a:cubicBezTo>
                  <a:cubicBezTo>
                    <a:pt x="33" y="93"/>
                    <a:pt x="33" y="93"/>
                    <a:pt x="33" y="93"/>
                  </a:cubicBezTo>
                  <a:cubicBezTo>
                    <a:pt x="34" y="96"/>
                    <a:pt x="34" y="96"/>
                    <a:pt x="34" y="96"/>
                  </a:cubicBezTo>
                  <a:cubicBezTo>
                    <a:pt x="38" y="93"/>
                    <a:pt x="43" y="92"/>
                    <a:pt x="49" y="92"/>
                  </a:cubicBezTo>
                  <a:cubicBezTo>
                    <a:pt x="51" y="92"/>
                    <a:pt x="54" y="93"/>
                    <a:pt x="57" y="93"/>
                  </a:cubicBezTo>
                  <a:cubicBezTo>
                    <a:pt x="68" y="93"/>
                    <a:pt x="79" y="94"/>
                    <a:pt x="91" y="94"/>
                  </a:cubicBezTo>
                  <a:cubicBezTo>
                    <a:pt x="113" y="94"/>
                    <a:pt x="135" y="92"/>
                    <a:pt x="157" y="90"/>
                  </a:cubicBezTo>
                  <a:cubicBezTo>
                    <a:pt x="158" y="90"/>
                    <a:pt x="158" y="89"/>
                    <a:pt x="159" y="88"/>
                  </a:cubicBezTo>
                  <a:cubicBezTo>
                    <a:pt x="162" y="75"/>
                    <a:pt x="163" y="62"/>
                    <a:pt x="163" y="49"/>
                  </a:cubicBezTo>
                  <a:cubicBezTo>
                    <a:pt x="163" y="33"/>
                    <a:pt x="161" y="18"/>
                    <a:pt x="157" y="2"/>
                  </a:cubicBezTo>
                  <a:cubicBezTo>
                    <a:pt x="156" y="1"/>
                    <a:pt x="155" y="0"/>
                    <a:pt x="154" y="0"/>
                  </a:cubicBezTo>
                  <a:cubicBezTo>
                    <a:pt x="103" y="2"/>
                    <a:pt x="53" y="3"/>
                    <a:pt x="2" y="5"/>
                  </a:cubicBezTo>
                  <a:cubicBezTo>
                    <a:pt x="1" y="5"/>
                    <a:pt x="0" y="6"/>
                    <a:pt x="0" y="7"/>
                  </a:cubicBezTo>
                  <a:cubicBezTo>
                    <a:pt x="0" y="15"/>
                    <a:pt x="0" y="22"/>
                    <a:pt x="0" y="30"/>
                  </a:cubicBezTo>
                  <a:cubicBezTo>
                    <a:pt x="0" y="63"/>
                    <a:pt x="0" y="95"/>
                    <a:pt x="1" y="128"/>
                  </a:cubicBezTo>
                  <a:cubicBezTo>
                    <a:pt x="1" y="129"/>
                    <a:pt x="2" y="129"/>
                    <a:pt x="2" y="130"/>
                  </a:cubicBezTo>
                  <a:close/>
                  <a:moveTo>
                    <a:pt x="158" y="49"/>
                  </a:moveTo>
                  <a:cubicBezTo>
                    <a:pt x="158" y="61"/>
                    <a:pt x="157" y="73"/>
                    <a:pt x="154" y="85"/>
                  </a:cubicBezTo>
                  <a:cubicBezTo>
                    <a:pt x="133" y="87"/>
                    <a:pt x="112" y="89"/>
                    <a:pt x="91" y="89"/>
                  </a:cubicBezTo>
                  <a:cubicBezTo>
                    <a:pt x="79" y="89"/>
                    <a:pt x="68" y="88"/>
                    <a:pt x="57" y="88"/>
                  </a:cubicBezTo>
                  <a:cubicBezTo>
                    <a:pt x="54" y="88"/>
                    <a:pt x="52" y="87"/>
                    <a:pt x="49" y="87"/>
                  </a:cubicBezTo>
                  <a:cubicBezTo>
                    <a:pt x="43" y="87"/>
                    <a:pt x="37" y="88"/>
                    <a:pt x="31" y="91"/>
                  </a:cubicBezTo>
                  <a:cubicBezTo>
                    <a:pt x="24" y="96"/>
                    <a:pt x="20" y="103"/>
                    <a:pt x="16" y="110"/>
                  </a:cubicBezTo>
                  <a:cubicBezTo>
                    <a:pt x="15" y="114"/>
                    <a:pt x="13" y="117"/>
                    <a:pt x="11" y="120"/>
                  </a:cubicBezTo>
                  <a:cubicBezTo>
                    <a:pt x="9" y="121"/>
                    <a:pt x="8" y="122"/>
                    <a:pt x="6" y="123"/>
                  </a:cubicBezTo>
                  <a:cubicBezTo>
                    <a:pt x="5" y="92"/>
                    <a:pt x="5" y="61"/>
                    <a:pt x="5" y="30"/>
                  </a:cubicBezTo>
                  <a:cubicBezTo>
                    <a:pt x="5" y="23"/>
                    <a:pt x="5" y="16"/>
                    <a:pt x="5" y="10"/>
                  </a:cubicBezTo>
                  <a:cubicBezTo>
                    <a:pt x="54" y="8"/>
                    <a:pt x="103" y="7"/>
                    <a:pt x="152" y="6"/>
                  </a:cubicBezTo>
                  <a:cubicBezTo>
                    <a:pt x="156" y="20"/>
                    <a:pt x="158" y="35"/>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8" name="Freeform 8"/>
            <p:cNvSpPr>
              <a:spLocks noEditPoints="1"/>
            </p:cNvSpPr>
            <p:nvPr/>
          </p:nvSpPr>
          <p:spPr bwMode="auto">
            <a:xfrm>
              <a:off x="2822" y="2031"/>
              <a:ext cx="634" cy="506"/>
            </a:xfrm>
            <a:custGeom>
              <a:avLst/>
              <a:gdLst>
                <a:gd name="T0" fmla="*/ 3 w 163"/>
                <a:gd name="T1" fmla="*/ 130 h 130"/>
                <a:gd name="T2" fmla="*/ 5 w 163"/>
                <a:gd name="T3" fmla="*/ 130 h 130"/>
                <a:gd name="T4" fmla="*/ 15 w 163"/>
                <a:gd name="T5" fmla="*/ 123 h 130"/>
                <a:gd name="T6" fmla="*/ 24 w 163"/>
                <a:gd name="T7" fmla="*/ 108 h 130"/>
                <a:gd name="T8" fmla="*/ 34 w 163"/>
                <a:gd name="T9" fmla="*/ 96 h 130"/>
                <a:gd name="T10" fmla="*/ 33 w 163"/>
                <a:gd name="T11" fmla="*/ 93 h 130"/>
                <a:gd name="T12" fmla="*/ 34 w 163"/>
                <a:gd name="T13" fmla="*/ 96 h 130"/>
                <a:gd name="T14" fmla="*/ 49 w 163"/>
                <a:gd name="T15" fmla="*/ 92 h 130"/>
                <a:gd name="T16" fmla="*/ 57 w 163"/>
                <a:gd name="T17" fmla="*/ 93 h 130"/>
                <a:gd name="T18" fmla="*/ 91 w 163"/>
                <a:gd name="T19" fmla="*/ 94 h 130"/>
                <a:gd name="T20" fmla="*/ 157 w 163"/>
                <a:gd name="T21" fmla="*/ 90 h 130"/>
                <a:gd name="T22" fmla="*/ 159 w 163"/>
                <a:gd name="T23" fmla="*/ 88 h 130"/>
                <a:gd name="T24" fmla="*/ 163 w 163"/>
                <a:gd name="T25" fmla="*/ 49 h 130"/>
                <a:gd name="T26" fmla="*/ 157 w 163"/>
                <a:gd name="T27" fmla="*/ 2 h 130"/>
                <a:gd name="T28" fmla="*/ 154 w 163"/>
                <a:gd name="T29" fmla="*/ 0 h 130"/>
                <a:gd name="T30" fmla="*/ 3 w 163"/>
                <a:gd name="T31" fmla="*/ 4 h 130"/>
                <a:gd name="T32" fmla="*/ 0 w 163"/>
                <a:gd name="T33" fmla="*/ 7 h 130"/>
                <a:gd name="T34" fmla="*/ 0 w 163"/>
                <a:gd name="T35" fmla="*/ 30 h 130"/>
                <a:gd name="T36" fmla="*/ 2 w 163"/>
                <a:gd name="T37" fmla="*/ 128 h 130"/>
                <a:gd name="T38" fmla="*/ 3 w 163"/>
                <a:gd name="T39" fmla="*/ 130 h 130"/>
                <a:gd name="T40" fmla="*/ 158 w 163"/>
                <a:gd name="T41" fmla="*/ 49 h 130"/>
                <a:gd name="T42" fmla="*/ 155 w 163"/>
                <a:gd name="T43" fmla="*/ 85 h 130"/>
                <a:gd name="T44" fmla="*/ 91 w 163"/>
                <a:gd name="T45" fmla="*/ 89 h 130"/>
                <a:gd name="T46" fmla="*/ 58 w 163"/>
                <a:gd name="T47" fmla="*/ 88 h 130"/>
                <a:gd name="T48" fmla="*/ 49 w 163"/>
                <a:gd name="T49" fmla="*/ 87 h 130"/>
                <a:gd name="T50" fmla="*/ 32 w 163"/>
                <a:gd name="T51" fmla="*/ 91 h 130"/>
                <a:gd name="T52" fmla="*/ 17 w 163"/>
                <a:gd name="T53" fmla="*/ 110 h 130"/>
                <a:gd name="T54" fmla="*/ 11 w 163"/>
                <a:gd name="T55" fmla="*/ 119 h 130"/>
                <a:gd name="T56" fmla="*/ 7 w 163"/>
                <a:gd name="T57" fmla="*/ 123 h 130"/>
                <a:gd name="T58" fmla="*/ 5 w 163"/>
                <a:gd name="T59" fmla="*/ 30 h 130"/>
                <a:gd name="T60" fmla="*/ 5 w 163"/>
                <a:gd name="T61" fmla="*/ 9 h 130"/>
                <a:gd name="T62" fmla="*/ 153 w 163"/>
                <a:gd name="T63" fmla="*/ 5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3" y="130"/>
                  </a:moveTo>
                  <a:cubicBezTo>
                    <a:pt x="4" y="130"/>
                    <a:pt x="4" y="130"/>
                    <a:pt x="5" y="130"/>
                  </a:cubicBezTo>
                  <a:cubicBezTo>
                    <a:pt x="9" y="128"/>
                    <a:pt x="12" y="126"/>
                    <a:pt x="15" y="123"/>
                  </a:cubicBezTo>
                  <a:cubicBezTo>
                    <a:pt x="19" y="118"/>
                    <a:pt x="21" y="113"/>
                    <a:pt x="24" y="108"/>
                  </a:cubicBezTo>
                  <a:cubicBezTo>
                    <a:pt x="27" y="103"/>
                    <a:pt x="30" y="98"/>
                    <a:pt x="34" y="96"/>
                  </a:cubicBezTo>
                  <a:cubicBezTo>
                    <a:pt x="33" y="93"/>
                    <a:pt x="33" y="93"/>
                    <a:pt x="33" y="93"/>
                  </a:cubicBezTo>
                  <a:cubicBezTo>
                    <a:pt x="34" y="96"/>
                    <a:pt x="34" y="96"/>
                    <a:pt x="34" y="96"/>
                  </a:cubicBezTo>
                  <a:cubicBezTo>
                    <a:pt x="39" y="93"/>
                    <a:pt x="44" y="92"/>
                    <a:pt x="49" y="92"/>
                  </a:cubicBezTo>
                  <a:cubicBezTo>
                    <a:pt x="52" y="92"/>
                    <a:pt x="55" y="92"/>
                    <a:pt x="57" y="93"/>
                  </a:cubicBezTo>
                  <a:cubicBezTo>
                    <a:pt x="69" y="93"/>
                    <a:pt x="80" y="94"/>
                    <a:pt x="91" y="94"/>
                  </a:cubicBezTo>
                  <a:cubicBezTo>
                    <a:pt x="113" y="94"/>
                    <a:pt x="135" y="92"/>
                    <a:pt x="157" y="90"/>
                  </a:cubicBezTo>
                  <a:cubicBezTo>
                    <a:pt x="158" y="90"/>
                    <a:pt x="159" y="89"/>
                    <a:pt x="159" y="88"/>
                  </a:cubicBezTo>
                  <a:cubicBezTo>
                    <a:pt x="162" y="75"/>
                    <a:pt x="163" y="62"/>
                    <a:pt x="163" y="49"/>
                  </a:cubicBezTo>
                  <a:cubicBezTo>
                    <a:pt x="163" y="33"/>
                    <a:pt x="161" y="17"/>
                    <a:pt x="157" y="2"/>
                  </a:cubicBezTo>
                  <a:cubicBezTo>
                    <a:pt x="157" y="1"/>
                    <a:pt x="156" y="0"/>
                    <a:pt x="154" y="0"/>
                  </a:cubicBezTo>
                  <a:cubicBezTo>
                    <a:pt x="104" y="2"/>
                    <a:pt x="53" y="3"/>
                    <a:pt x="3" y="4"/>
                  </a:cubicBezTo>
                  <a:cubicBezTo>
                    <a:pt x="1" y="5"/>
                    <a:pt x="0" y="6"/>
                    <a:pt x="0" y="7"/>
                  </a:cubicBezTo>
                  <a:cubicBezTo>
                    <a:pt x="0" y="15"/>
                    <a:pt x="0" y="22"/>
                    <a:pt x="0" y="30"/>
                  </a:cubicBezTo>
                  <a:cubicBezTo>
                    <a:pt x="0" y="63"/>
                    <a:pt x="1" y="95"/>
                    <a:pt x="2" y="128"/>
                  </a:cubicBezTo>
                  <a:cubicBezTo>
                    <a:pt x="2" y="128"/>
                    <a:pt x="2" y="129"/>
                    <a:pt x="3" y="130"/>
                  </a:cubicBezTo>
                  <a:close/>
                  <a:moveTo>
                    <a:pt x="158" y="49"/>
                  </a:moveTo>
                  <a:cubicBezTo>
                    <a:pt x="158" y="61"/>
                    <a:pt x="157" y="73"/>
                    <a:pt x="155" y="85"/>
                  </a:cubicBezTo>
                  <a:cubicBezTo>
                    <a:pt x="133" y="87"/>
                    <a:pt x="112" y="89"/>
                    <a:pt x="91" y="89"/>
                  </a:cubicBezTo>
                  <a:cubicBezTo>
                    <a:pt x="80" y="89"/>
                    <a:pt x="69" y="88"/>
                    <a:pt x="58" y="88"/>
                  </a:cubicBezTo>
                  <a:cubicBezTo>
                    <a:pt x="55" y="87"/>
                    <a:pt x="52" y="87"/>
                    <a:pt x="49" y="87"/>
                  </a:cubicBezTo>
                  <a:cubicBezTo>
                    <a:pt x="43" y="87"/>
                    <a:pt x="37" y="88"/>
                    <a:pt x="32" y="91"/>
                  </a:cubicBezTo>
                  <a:cubicBezTo>
                    <a:pt x="24" y="96"/>
                    <a:pt x="21" y="103"/>
                    <a:pt x="17" y="110"/>
                  </a:cubicBezTo>
                  <a:cubicBezTo>
                    <a:pt x="15" y="114"/>
                    <a:pt x="13" y="117"/>
                    <a:pt x="11" y="119"/>
                  </a:cubicBezTo>
                  <a:cubicBezTo>
                    <a:pt x="10" y="121"/>
                    <a:pt x="8" y="122"/>
                    <a:pt x="7" y="123"/>
                  </a:cubicBezTo>
                  <a:cubicBezTo>
                    <a:pt x="6" y="92"/>
                    <a:pt x="5" y="61"/>
                    <a:pt x="5" y="30"/>
                  </a:cubicBezTo>
                  <a:cubicBezTo>
                    <a:pt x="5" y="23"/>
                    <a:pt x="5" y="16"/>
                    <a:pt x="5" y="9"/>
                  </a:cubicBezTo>
                  <a:cubicBezTo>
                    <a:pt x="54" y="8"/>
                    <a:pt x="103" y="7"/>
                    <a:pt x="153" y="5"/>
                  </a:cubicBezTo>
                  <a:cubicBezTo>
                    <a:pt x="156" y="20"/>
                    <a:pt x="158" y="34"/>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29" name="文本框 28"/>
          <p:cNvSpPr txBox="1"/>
          <p:nvPr/>
        </p:nvSpPr>
        <p:spPr>
          <a:xfrm>
            <a:off x="3221790" y="2165460"/>
            <a:ext cx="1219063" cy="461665"/>
          </a:xfrm>
          <a:prstGeom prst="rect">
            <a:avLst/>
          </a:prstGeom>
          <a:noFill/>
        </p:spPr>
        <p:txBody>
          <a:bodyPr wrap="square" rtlCol="0">
            <a:spAutoFit/>
          </a:bodyPr>
          <a:lstStyle/>
          <a:p>
            <a:r>
              <a:rPr lang="zh-CN" altLang="en-US" sz="2400" b="1" dirty="0">
                <a:latin typeface="方正静蕾简体" panose="02000000000000000000" pitchFamily="2" charset="-122"/>
                <a:ea typeface="方正静蕾简体" panose="02000000000000000000" pitchFamily="2" charset="-122"/>
              </a:rPr>
              <a:t>第一名</a:t>
            </a:r>
          </a:p>
        </p:txBody>
      </p:sp>
      <p:sp>
        <p:nvSpPr>
          <p:cNvPr id="30" name="文本框 29"/>
          <p:cNvSpPr txBox="1"/>
          <p:nvPr/>
        </p:nvSpPr>
        <p:spPr>
          <a:xfrm>
            <a:off x="2017241" y="2656642"/>
            <a:ext cx="1219063" cy="461665"/>
          </a:xfrm>
          <a:prstGeom prst="rect">
            <a:avLst/>
          </a:prstGeom>
          <a:noFill/>
        </p:spPr>
        <p:txBody>
          <a:bodyPr wrap="square" rtlCol="0">
            <a:spAutoFit/>
          </a:bodyPr>
          <a:lstStyle/>
          <a:p>
            <a:r>
              <a:rPr lang="zh-CN" altLang="en-US" sz="2400" b="1" dirty="0">
                <a:latin typeface="方正静蕾简体" panose="02000000000000000000" pitchFamily="2" charset="-122"/>
                <a:ea typeface="方正静蕾简体" panose="02000000000000000000" pitchFamily="2" charset="-122"/>
              </a:rPr>
              <a:t>第二名</a:t>
            </a:r>
          </a:p>
        </p:txBody>
      </p:sp>
      <p:sp>
        <p:nvSpPr>
          <p:cNvPr id="31" name="文本框 30"/>
          <p:cNvSpPr txBox="1"/>
          <p:nvPr/>
        </p:nvSpPr>
        <p:spPr>
          <a:xfrm>
            <a:off x="4199963" y="2925872"/>
            <a:ext cx="1219063" cy="461665"/>
          </a:xfrm>
          <a:prstGeom prst="rect">
            <a:avLst/>
          </a:prstGeom>
          <a:noFill/>
        </p:spPr>
        <p:txBody>
          <a:bodyPr wrap="square" rtlCol="0">
            <a:spAutoFit/>
          </a:bodyPr>
          <a:lstStyle/>
          <a:p>
            <a:r>
              <a:rPr lang="zh-CN" altLang="en-US" sz="2400" b="1" dirty="0">
                <a:latin typeface="方正静蕾简体" panose="02000000000000000000" pitchFamily="2" charset="-122"/>
                <a:ea typeface="方正静蕾简体" panose="02000000000000000000" pitchFamily="2" charset="-122"/>
              </a:rPr>
              <a:t>第三名</a:t>
            </a:r>
          </a:p>
        </p:txBody>
      </p:sp>
      <p:sp>
        <p:nvSpPr>
          <p:cNvPr id="32" name="文本框 31"/>
          <p:cNvSpPr txBox="1"/>
          <p:nvPr/>
        </p:nvSpPr>
        <p:spPr>
          <a:xfrm>
            <a:off x="6722095" y="1927664"/>
            <a:ext cx="1305165" cy="584775"/>
          </a:xfrm>
          <a:prstGeom prst="rect">
            <a:avLst/>
          </a:prstGeom>
          <a:noFill/>
        </p:spPr>
        <p:txBody>
          <a:bodyPr wrap="none" rtlCol="0">
            <a:spAutoFit/>
          </a:bodyPr>
          <a:lstStyle/>
          <a:p>
            <a:r>
              <a:rPr lang="zh-CN" altLang="en-US" sz="3200" b="1" spc="-300" dirty="0">
                <a:latin typeface="方正静蕾简体" panose="02000000000000000000" pitchFamily="2" charset="-122"/>
                <a:ea typeface="方正静蕾简体" panose="02000000000000000000" pitchFamily="2" charset="-122"/>
              </a:rPr>
              <a:t>小标题</a:t>
            </a:r>
          </a:p>
        </p:txBody>
      </p:sp>
      <p:sp>
        <p:nvSpPr>
          <p:cNvPr id="34" name="Freeform 30"/>
          <p:cNvSpPr>
            <a:spLocks noEditPoints="1"/>
          </p:cNvSpPr>
          <p:nvPr/>
        </p:nvSpPr>
        <p:spPr bwMode="auto">
          <a:xfrm>
            <a:off x="6444283" y="2035077"/>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solidFill>
              <a:srgbClr val="6FCEC8"/>
            </a:solidFill>
          </a:ln>
        </p:spPr>
        <p:txBody>
          <a:bodyPr vert="horz" wrap="square" lIns="91440" tIns="45720" rIns="91440" bIns="45720" numCol="1" anchor="t" anchorCtr="0" compatLnSpc="1"/>
          <a:lstStyle/>
          <a:p>
            <a:endParaRPr lang="zh-CN" altLang="en-US">
              <a:solidFill>
                <a:schemeClr val="bg1"/>
              </a:solidFill>
            </a:endParaRPr>
          </a:p>
        </p:txBody>
      </p:sp>
      <p:sp>
        <p:nvSpPr>
          <p:cNvPr id="35" name="文本框 34"/>
          <p:cNvSpPr txBox="1"/>
          <p:nvPr/>
        </p:nvSpPr>
        <p:spPr>
          <a:xfrm>
            <a:off x="6722095" y="3916869"/>
            <a:ext cx="1305165" cy="584775"/>
          </a:xfrm>
          <a:prstGeom prst="rect">
            <a:avLst/>
          </a:prstGeom>
          <a:noFill/>
        </p:spPr>
        <p:txBody>
          <a:bodyPr wrap="none" rtlCol="0">
            <a:spAutoFit/>
          </a:bodyPr>
          <a:lstStyle/>
          <a:p>
            <a:r>
              <a:rPr lang="zh-CN" altLang="en-US" sz="3200" b="1" spc="-300" dirty="0">
                <a:latin typeface="方正静蕾简体" panose="02000000000000000000" pitchFamily="2" charset="-122"/>
                <a:ea typeface="方正静蕾简体" panose="02000000000000000000" pitchFamily="2" charset="-122"/>
              </a:rPr>
              <a:t>小标题</a:t>
            </a:r>
          </a:p>
        </p:txBody>
      </p:sp>
      <p:sp>
        <p:nvSpPr>
          <p:cNvPr id="37" name="Freeform 30"/>
          <p:cNvSpPr>
            <a:spLocks noEditPoints="1"/>
          </p:cNvSpPr>
          <p:nvPr/>
        </p:nvSpPr>
        <p:spPr bwMode="auto">
          <a:xfrm>
            <a:off x="6444283" y="4024282"/>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solidFill>
              <a:srgbClr val="6FCEC8"/>
            </a:solidFill>
          </a:ln>
        </p:spPr>
        <p:txBody>
          <a:bodyPr vert="horz" wrap="square" lIns="91440" tIns="45720" rIns="91440" bIns="45720" numCol="1" anchor="t" anchorCtr="0" compatLnSpc="1"/>
          <a:lstStyle/>
          <a:p>
            <a:endParaRPr lang="zh-CN" altLang="en-US">
              <a:solidFill>
                <a:schemeClr val="bg1"/>
              </a:solidFill>
            </a:endParaRPr>
          </a:p>
        </p:txBody>
      </p:sp>
      <p:sp>
        <p:nvSpPr>
          <p:cNvPr id="38" name="文本框 37"/>
          <p:cNvSpPr txBox="1"/>
          <p:nvPr/>
        </p:nvSpPr>
        <p:spPr>
          <a:xfrm>
            <a:off x="6781055" y="2467296"/>
            <a:ext cx="4006233"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solidFill>
              </a:rPr>
              <a:t>请在这里输入文字请在这里输入文字请在这里输入文字请在这里输入文字请在这里输入文字请在这里输入文字请在这里输入</a:t>
            </a:r>
          </a:p>
        </p:txBody>
      </p:sp>
      <p:sp>
        <p:nvSpPr>
          <p:cNvPr id="39" name="文本框 38"/>
          <p:cNvSpPr txBox="1"/>
          <p:nvPr/>
        </p:nvSpPr>
        <p:spPr>
          <a:xfrm>
            <a:off x="6781055" y="4456501"/>
            <a:ext cx="4006233"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solidFill>
              </a:rPr>
              <a:t>请在这里输入文字请在这里输入文字请在这里输入文字请在这里输入文字请在这里输入文字请在这里输入文字请在这里输入</a:t>
            </a:r>
          </a:p>
        </p:txBody>
      </p:sp>
      <p:pic>
        <p:nvPicPr>
          <p:cNvPr id="40" name="图片 39"/>
          <p:cNvPicPr>
            <a:picLocks noChangeAspect="1"/>
          </p:cNvPicPr>
          <p:nvPr/>
        </p:nvPicPr>
        <p:blipFill>
          <a:blip r:embed="rId4"/>
          <a:stretch>
            <a:fillRect/>
          </a:stretch>
        </p:blipFill>
        <p:spPr>
          <a:xfrm rot="2448184">
            <a:off x="10767740" y="3489837"/>
            <a:ext cx="715386" cy="10123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8161" y="4285397"/>
            <a:ext cx="11818861" cy="2388358"/>
          </a:xfrm>
          <a:prstGeom prst="rect">
            <a:avLst/>
          </a:prstGeom>
        </p:spPr>
      </p:pic>
      <p:pic>
        <p:nvPicPr>
          <p:cNvPr id="3" name="图片 2"/>
          <p:cNvPicPr>
            <a:picLocks noChangeAspect="1"/>
          </p:cNvPicPr>
          <p:nvPr/>
        </p:nvPicPr>
        <p:blipFill>
          <a:blip r:embed="rId3"/>
          <a:stretch>
            <a:fillRect/>
          </a:stretch>
        </p:blipFill>
        <p:spPr>
          <a:xfrm>
            <a:off x="1921101" y="1473958"/>
            <a:ext cx="8272979" cy="2635291"/>
          </a:xfrm>
          <a:prstGeom prst="rect">
            <a:avLst/>
          </a:prstGeom>
        </p:spPr>
      </p:pic>
      <p:pic>
        <p:nvPicPr>
          <p:cNvPr id="4" name="图片 3"/>
          <p:cNvPicPr>
            <a:picLocks noChangeAspect="1"/>
          </p:cNvPicPr>
          <p:nvPr/>
        </p:nvPicPr>
        <p:blipFill>
          <a:blip r:embed="rId4"/>
          <a:stretch>
            <a:fillRect/>
          </a:stretch>
        </p:blipFill>
        <p:spPr>
          <a:xfrm>
            <a:off x="965881" y="395786"/>
            <a:ext cx="9935813" cy="1302800"/>
          </a:xfrm>
          <a:prstGeom prst="rect">
            <a:avLst/>
          </a:prstGeom>
        </p:spPr>
      </p:pic>
      <p:pic>
        <p:nvPicPr>
          <p:cNvPr id="323" name="图片 322"/>
          <p:cNvPicPr>
            <a:picLocks noChangeAspect="1"/>
          </p:cNvPicPr>
          <p:nvPr/>
        </p:nvPicPr>
        <p:blipFill>
          <a:blip r:embed="rId5"/>
          <a:stretch>
            <a:fillRect/>
          </a:stretch>
        </p:blipFill>
        <p:spPr>
          <a:xfrm>
            <a:off x="759360" y="3466616"/>
            <a:ext cx="908254" cy="1285265"/>
          </a:xfrm>
          <a:prstGeom prst="rect">
            <a:avLst/>
          </a:prstGeom>
        </p:spPr>
      </p:pic>
      <p:sp>
        <p:nvSpPr>
          <p:cNvPr id="324" name="文本框 323"/>
          <p:cNvSpPr txBox="1"/>
          <p:nvPr/>
        </p:nvSpPr>
        <p:spPr>
          <a:xfrm>
            <a:off x="1481064" y="2484160"/>
            <a:ext cx="1794399" cy="1015663"/>
          </a:xfrm>
          <a:prstGeom prst="rect">
            <a:avLst/>
          </a:prstGeom>
          <a:noFill/>
        </p:spPr>
        <p:txBody>
          <a:bodyPr wrap="square" rtlCol="0">
            <a:spAutoFit/>
          </a:bodyPr>
          <a:lstStyle/>
          <a:p>
            <a:r>
              <a:rPr lang="zh-CN" altLang="en-US" sz="6000" b="1" dirty="0">
                <a:latin typeface="方正静蕾简体" panose="02000000000000000000" pitchFamily="2" charset="-122"/>
                <a:ea typeface="方正静蕾简体" panose="02000000000000000000" pitchFamily="2" charset="-122"/>
              </a:rPr>
              <a:t>目录</a:t>
            </a:r>
          </a:p>
        </p:txBody>
      </p:sp>
      <p:sp>
        <p:nvSpPr>
          <p:cNvPr id="325" name="文本框 324"/>
          <p:cNvSpPr txBox="1"/>
          <p:nvPr/>
        </p:nvSpPr>
        <p:spPr>
          <a:xfrm>
            <a:off x="4038252" y="2011283"/>
            <a:ext cx="3467585" cy="707886"/>
          </a:xfrm>
          <a:prstGeom prst="rect">
            <a:avLst/>
          </a:prstGeom>
          <a:noFill/>
        </p:spPr>
        <p:txBody>
          <a:bodyPr wrap="square" rtlCol="0">
            <a:spAutoFit/>
          </a:bodyPr>
          <a:lstStyle/>
          <a:p>
            <a:r>
              <a:rPr lang="en-US" altLang="zh-CN" sz="4000" b="1" dirty="0">
                <a:latin typeface="方正静蕾简体" panose="02000000000000000000" pitchFamily="2" charset="-122"/>
                <a:ea typeface="方正静蕾简体" panose="02000000000000000000" pitchFamily="2" charset="-122"/>
              </a:rPr>
              <a:t>1.</a:t>
            </a:r>
            <a:r>
              <a:rPr lang="zh-CN" altLang="en-US" sz="4000" b="1" dirty="0">
                <a:latin typeface="方正静蕾简体" panose="02000000000000000000" pitchFamily="2" charset="-122"/>
                <a:ea typeface="方正静蕾简体" panose="02000000000000000000" pitchFamily="2" charset="-122"/>
              </a:rPr>
              <a:t>输入小标题</a:t>
            </a:r>
          </a:p>
        </p:txBody>
      </p:sp>
      <p:sp>
        <p:nvSpPr>
          <p:cNvPr id="326" name="文本框 325"/>
          <p:cNvSpPr txBox="1"/>
          <p:nvPr/>
        </p:nvSpPr>
        <p:spPr>
          <a:xfrm>
            <a:off x="7681715" y="1983495"/>
            <a:ext cx="3467585" cy="707886"/>
          </a:xfrm>
          <a:prstGeom prst="rect">
            <a:avLst/>
          </a:prstGeom>
          <a:noFill/>
        </p:spPr>
        <p:txBody>
          <a:bodyPr wrap="square" rtlCol="0">
            <a:spAutoFit/>
          </a:bodyPr>
          <a:lstStyle/>
          <a:p>
            <a:r>
              <a:rPr lang="en-US" altLang="zh-CN" sz="4000" b="1" dirty="0">
                <a:latin typeface="方正静蕾简体" panose="02000000000000000000" pitchFamily="2" charset="-122"/>
                <a:ea typeface="方正静蕾简体" panose="02000000000000000000" pitchFamily="2" charset="-122"/>
              </a:rPr>
              <a:t>2.</a:t>
            </a:r>
            <a:r>
              <a:rPr lang="zh-CN" altLang="en-US" sz="4000" b="1" dirty="0">
                <a:latin typeface="方正静蕾简体" panose="02000000000000000000" pitchFamily="2" charset="-122"/>
                <a:ea typeface="方正静蕾简体" panose="02000000000000000000" pitchFamily="2" charset="-122"/>
              </a:rPr>
              <a:t>输入小标题</a:t>
            </a:r>
          </a:p>
        </p:txBody>
      </p:sp>
      <p:sp>
        <p:nvSpPr>
          <p:cNvPr id="327" name="文本框 326"/>
          <p:cNvSpPr txBox="1"/>
          <p:nvPr/>
        </p:nvSpPr>
        <p:spPr>
          <a:xfrm>
            <a:off x="4007563" y="3133398"/>
            <a:ext cx="3467585" cy="707886"/>
          </a:xfrm>
          <a:prstGeom prst="rect">
            <a:avLst/>
          </a:prstGeom>
          <a:noFill/>
        </p:spPr>
        <p:txBody>
          <a:bodyPr wrap="square" rtlCol="0">
            <a:spAutoFit/>
          </a:bodyPr>
          <a:lstStyle/>
          <a:p>
            <a:r>
              <a:rPr lang="en-US" altLang="zh-CN" sz="4000" b="1" dirty="0">
                <a:latin typeface="方正静蕾简体" panose="02000000000000000000" pitchFamily="2" charset="-122"/>
                <a:ea typeface="方正静蕾简体" panose="02000000000000000000" pitchFamily="2" charset="-122"/>
              </a:rPr>
              <a:t>3.</a:t>
            </a:r>
            <a:r>
              <a:rPr lang="zh-CN" altLang="en-US" sz="4000" b="1" dirty="0">
                <a:latin typeface="方正静蕾简体" panose="02000000000000000000" pitchFamily="2" charset="-122"/>
                <a:ea typeface="方正静蕾简体" panose="02000000000000000000" pitchFamily="2" charset="-122"/>
              </a:rPr>
              <a:t>输入小标题</a:t>
            </a:r>
          </a:p>
        </p:txBody>
      </p:sp>
      <p:sp>
        <p:nvSpPr>
          <p:cNvPr id="328" name="文本框 327"/>
          <p:cNvSpPr txBox="1"/>
          <p:nvPr/>
        </p:nvSpPr>
        <p:spPr>
          <a:xfrm>
            <a:off x="7681715" y="3133398"/>
            <a:ext cx="3467585" cy="707886"/>
          </a:xfrm>
          <a:prstGeom prst="rect">
            <a:avLst/>
          </a:prstGeom>
          <a:noFill/>
        </p:spPr>
        <p:txBody>
          <a:bodyPr wrap="square" rtlCol="0">
            <a:spAutoFit/>
          </a:bodyPr>
          <a:lstStyle/>
          <a:p>
            <a:r>
              <a:rPr lang="en-US" altLang="zh-CN" sz="4000" b="1" dirty="0">
                <a:latin typeface="方正静蕾简体" panose="02000000000000000000" pitchFamily="2" charset="-122"/>
                <a:ea typeface="方正静蕾简体" panose="02000000000000000000" pitchFamily="2" charset="-122"/>
              </a:rPr>
              <a:t>4.</a:t>
            </a:r>
            <a:r>
              <a:rPr lang="zh-CN" altLang="en-US" sz="4000" b="1" dirty="0">
                <a:latin typeface="方正静蕾简体" panose="02000000000000000000" pitchFamily="2" charset="-122"/>
                <a:ea typeface="方正静蕾简体" panose="02000000000000000000" pitchFamily="2" charset="-122"/>
              </a:rPr>
              <a:t>输入小标题</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23"/>
                                        </p:tgtEl>
                                        <p:attrNameLst>
                                          <p:attrName>style.visibility</p:attrName>
                                        </p:attrNameLst>
                                      </p:cBhvr>
                                      <p:to>
                                        <p:strVal val="visible"/>
                                      </p:to>
                                    </p:set>
                                    <p:anim calcmode="lin" valueType="num">
                                      <p:cBhvr additive="base">
                                        <p:cTn id="17" dur="500" fill="hold"/>
                                        <p:tgtEl>
                                          <p:spTgt spid="323"/>
                                        </p:tgtEl>
                                        <p:attrNameLst>
                                          <p:attrName>ppt_x</p:attrName>
                                        </p:attrNameLst>
                                      </p:cBhvr>
                                      <p:tavLst>
                                        <p:tav tm="0">
                                          <p:val>
                                            <p:strVal val="0-#ppt_w/2"/>
                                          </p:val>
                                        </p:tav>
                                        <p:tav tm="100000">
                                          <p:val>
                                            <p:strVal val="#ppt_x"/>
                                          </p:val>
                                        </p:tav>
                                      </p:tavLst>
                                    </p:anim>
                                    <p:anim calcmode="lin" valueType="num">
                                      <p:cBhvr additive="base">
                                        <p:cTn id="18" dur="500" fill="hold"/>
                                        <p:tgtEl>
                                          <p:spTgt spid="32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324"/>
                                        </p:tgtEl>
                                        <p:attrNameLst>
                                          <p:attrName>style.visibility</p:attrName>
                                        </p:attrNameLst>
                                      </p:cBhvr>
                                      <p:to>
                                        <p:strVal val="visible"/>
                                      </p:to>
                                    </p:set>
                                    <p:animEffect transition="in" filter="fade">
                                      <p:cBhvr>
                                        <p:cTn id="29" dur="2000"/>
                                        <p:tgtEl>
                                          <p:spTgt spid="324"/>
                                        </p:tgtEl>
                                      </p:cBhvr>
                                    </p:animEffect>
                                    <p:anim calcmode="lin" valueType="num">
                                      <p:cBhvr>
                                        <p:cTn id="30" dur="2000" fill="hold"/>
                                        <p:tgtEl>
                                          <p:spTgt spid="324"/>
                                        </p:tgtEl>
                                        <p:attrNameLst>
                                          <p:attrName>ppt_w</p:attrName>
                                        </p:attrNameLst>
                                      </p:cBhvr>
                                      <p:tavLst>
                                        <p:tav tm="0" fmla="#ppt_w*sin(2.5*pi*$)">
                                          <p:val>
                                            <p:fltVal val="0"/>
                                          </p:val>
                                        </p:tav>
                                        <p:tav tm="100000">
                                          <p:val>
                                            <p:fltVal val="1"/>
                                          </p:val>
                                        </p:tav>
                                      </p:tavLst>
                                    </p:anim>
                                    <p:anim calcmode="lin" valueType="num">
                                      <p:cBhvr>
                                        <p:cTn id="31" dur="2000" fill="hold"/>
                                        <p:tgtEl>
                                          <p:spTgt spid="324"/>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25"/>
                                        </p:tgtEl>
                                        <p:attrNameLst>
                                          <p:attrName>style.visibility</p:attrName>
                                        </p:attrNameLst>
                                      </p:cBhvr>
                                      <p:to>
                                        <p:strVal val="visible"/>
                                      </p:to>
                                    </p:set>
                                    <p:animEffect transition="in" filter="circle(in)">
                                      <p:cBhvr>
                                        <p:cTn id="36" dur="2000"/>
                                        <p:tgtEl>
                                          <p:spTgt spid="32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326"/>
                                        </p:tgtEl>
                                        <p:attrNameLst>
                                          <p:attrName>style.visibility</p:attrName>
                                        </p:attrNameLst>
                                      </p:cBhvr>
                                      <p:to>
                                        <p:strVal val="visible"/>
                                      </p:to>
                                    </p:set>
                                    <p:animEffect transition="in" filter="circle(in)">
                                      <p:cBhvr>
                                        <p:cTn id="41" dur="2000"/>
                                        <p:tgtEl>
                                          <p:spTgt spid="326"/>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327"/>
                                        </p:tgtEl>
                                        <p:attrNameLst>
                                          <p:attrName>style.visibility</p:attrName>
                                        </p:attrNameLst>
                                      </p:cBhvr>
                                      <p:to>
                                        <p:strVal val="visible"/>
                                      </p:to>
                                    </p:set>
                                    <p:animEffect transition="in" filter="circle(in)">
                                      <p:cBhvr>
                                        <p:cTn id="46" dur="2000"/>
                                        <p:tgtEl>
                                          <p:spTgt spid="32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328"/>
                                        </p:tgtEl>
                                        <p:attrNameLst>
                                          <p:attrName>style.visibility</p:attrName>
                                        </p:attrNameLst>
                                      </p:cBhvr>
                                      <p:to>
                                        <p:strVal val="visible"/>
                                      </p:to>
                                    </p:set>
                                    <p:animEffect transition="in" filter="circle(in)">
                                      <p:cBhvr>
                                        <p:cTn id="51" dur="20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5" grpId="0"/>
      <p:bldP spid="326" grpId="0"/>
      <p:bldP spid="327" grpId="0"/>
      <p:bldP spid="3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465046" y="204604"/>
            <a:ext cx="11261908" cy="1283002"/>
          </a:xfrm>
          <a:prstGeom prst="rect">
            <a:avLst/>
          </a:prstGeom>
        </p:spPr>
      </p:pic>
      <p:sp>
        <p:nvSpPr>
          <p:cNvPr id="8" name="文本框 7"/>
          <p:cNvSpPr txBox="1"/>
          <p:nvPr/>
        </p:nvSpPr>
        <p:spPr>
          <a:xfrm>
            <a:off x="1893017" y="390829"/>
            <a:ext cx="3538792" cy="707886"/>
          </a:xfrm>
          <a:prstGeom prst="rect">
            <a:avLst/>
          </a:prstGeom>
          <a:noFill/>
        </p:spPr>
        <p:txBody>
          <a:bodyPr wrap="square" rtlCol="0">
            <a:spAutoFit/>
          </a:bodyPr>
          <a:lstStyle/>
          <a:p>
            <a:r>
              <a:rPr lang="zh-CN" altLang="en-US" sz="4000" b="1" dirty="0">
                <a:latin typeface="方正静蕾简体" panose="02000000000000000000" pitchFamily="2" charset="-122"/>
                <a:ea typeface="方正静蕾简体" panose="02000000000000000000" pitchFamily="2" charset="-122"/>
              </a:rPr>
              <a:t>这里是小标题</a:t>
            </a:r>
          </a:p>
        </p:txBody>
      </p:sp>
      <p:pic>
        <p:nvPicPr>
          <p:cNvPr id="20" name="图片 19"/>
          <p:cNvPicPr>
            <a:picLocks noChangeAspect="1"/>
          </p:cNvPicPr>
          <p:nvPr/>
        </p:nvPicPr>
        <p:blipFill>
          <a:blip r:embed="rId3"/>
          <a:stretch>
            <a:fillRect/>
          </a:stretch>
        </p:blipFill>
        <p:spPr>
          <a:xfrm>
            <a:off x="1357400" y="2425176"/>
            <a:ext cx="8563953" cy="2786913"/>
          </a:xfrm>
          <a:prstGeom prst="rect">
            <a:avLst/>
          </a:prstGeom>
        </p:spPr>
      </p:pic>
      <p:sp>
        <p:nvSpPr>
          <p:cNvPr id="51" name="文本框 50"/>
          <p:cNvSpPr txBox="1"/>
          <p:nvPr/>
        </p:nvSpPr>
        <p:spPr>
          <a:xfrm>
            <a:off x="1695342" y="5002690"/>
            <a:ext cx="843501" cy="646331"/>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sz="3600" b="1" spc="0" dirty="0">
                <a:solidFill>
                  <a:schemeClr val="tx1"/>
                </a:solidFill>
                <a:latin typeface="方正静蕾简体" panose="02000000000000000000" pitchFamily="2" charset="-122"/>
                <a:ea typeface="方正静蕾简体" panose="02000000000000000000" pitchFamily="2" charset="-122"/>
              </a:rPr>
              <a:t>2012</a:t>
            </a:r>
            <a:endParaRPr lang="zh-CN" altLang="en-US" sz="3600" b="1" spc="0" dirty="0">
              <a:solidFill>
                <a:schemeClr val="tx1"/>
              </a:solidFill>
              <a:latin typeface="方正静蕾简体" panose="02000000000000000000" pitchFamily="2" charset="-122"/>
              <a:ea typeface="方正静蕾简体" panose="02000000000000000000" pitchFamily="2" charset="-122"/>
            </a:endParaRPr>
          </a:p>
        </p:txBody>
      </p:sp>
      <p:sp>
        <p:nvSpPr>
          <p:cNvPr id="52" name="文本框 51"/>
          <p:cNvSpPr txBox="1"/>
          <p:nvPr/>
        </p:nvSpPr>
        <p:spPr>
          <a:xfrm>
            <a:off x="1713828" y="4233805"/>
            <a:ext cx="805029" cy="646331"/>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sz="3600" b="1" spc="0" dirty="0">
                <a:solidFill>
                  <a:schemeClr val="tx1"/>
                </a:solidFill>
                <a:latin typeface="方正静蕾简体" panose="02000000000000000000" pitchFamily="2" charset="-122"/>
                <a:ea typeface="方正静蕾简体" panose="02000000000000000000" pitchFamily="2" charset="-122"/>
              </a:rPr>
              <a:t>2013</a:t>
            </a:r>
            <a:endParaRPr lang="zh-CN" altLang="en-US" sz="3600" b="1" spc="0" dirty="0">
              <a:solidFill>
                <a:schemeClr val="tx1"/>
              </a:solidFill>
              <a:latin typeface="方正静蕾简体" panose="02000000000000000000" pitchFamily="2" charset="-122"/>
              <a:ea typeface="方正静蕾简体" panose="02000000000000000000" pitchFamily="2" charset="-122"/>
            </a:endParaRPr>
          </a:p>
        </p:txBody>
      </p:sp>
      <p:sp>
        <p:nvSpPr>
          <p:cNvPr id="53" name="文本框 52"/>
          <p:cNvSpPr txBox="1"/>
          <p:nvPr/>
        </p:nvSpPr>
        <p:spPr>
          <a:xfrm>
            <a:off x="1702304" y="3514387"/>
            <a:ext cx="835485" cy="646331"/>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sz="3600" b="1" spc="0" dirty="0">
                <a:solidFill>
                  <a:schemeClr val="tx1"/>
                </a:solidFill>
                <a:latin typeface="方正静蕾简体" panose="02000000000000000000" pitchFamily="2" charset="-122"/>
                <a:ea typeface="方正静蕾简体" panose="02000000000000000000" pitchFamily="2" charset="-122"/>
              </a:rPr>
              <a:t>2014</a:t>
            </a:r>
            <a:endParaRPr lang="zh-CN" altLang="en-US" sz="3600" b="1" spc="0" dirty="0">
              <a:solidFill>
                <a:schemeClr val="tx1"/>
              </a:solidFill>
              <a:latin typeface="方正静蕾简体" panose="02000000000000000000" pitchFamily="2" charset="-122"/>
              <a:ea typeface="方正静蕾简体" panose="02000000000000000000" pitchFamily="2" charset="-122"/>
            </a:endParaRPr>
          </a:p>
        </p:txBody>
      </p:sp>
      <p:sp>
        <p:nvSpPr>
          <p:cNvPr id="54" name="文本框 53"/>
          <p:cNvSpPr txBox="1"/>
          <p:nvPr/>
        </p:nvSpPr>
        <p:spPr>
          <a:xfrm>
            <a:off x="1683068" y="2789952"/>
            <a:ext cx="832279" cy="646331"/>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sz="3600" b="1" spc="0" dirty="0">
                <a:solidFill>
                  <a:schemeClr val="tx1"/>
                </a:solidFill>
                <a:latin typeface="方正静蕾简体" panose="02000000000000000000" pitchFamily="2" charset="-122"/>
                <a:ea typeface="方正静蕾简体" panose="02000000000000000000" pitchFamily="2" charset="-122"/>
              </a:rPr>
              <a:t>2015</a:t>
            </a:r>
            <a:endParaRPr lang="zh-CN" altLang="en-US" sz="3600" b="1" spc="0" dirty="0">
              <a:solidFill>
                <a:schemeClr val="tx1"/>
              </a:solidFill>
              <a:latin typeface="方正静蕾简体" panose="02000000000000000000" pitchFamily="2" charset="-122"/>
              <a:ea typeface="方正静蕾简体" panose="02000000000000000000" pitchFamily="2" charset="-122"/>
            </a:endParaRPr>
          </a:p>
        </p:txBody>
      </p:sp>
      <p:grpSp>
        <p:nvGrpSpPr>
          <p:cNvPr id="55" name="组合 54"/>
          <p:cNvGrpSpPr/>
          <p:nvPr/>
        </p:nvGrpSpPr>
        <p:grpSpPr>
          <a:xfrm>
            <a:off x="1456704" y="1898881"/>
            <a:ext cx="1336708" cy="4109980"/>
            <a:chOff x="1456704" y="1898881"/>
            <a:chExt cx="1336708" cy="4109980"/>
          </a:xfrm>
        </p:grpSpPr>
        <p:sp>
          <p:nvSpPr>
            <p:cNvPr id="56" name="任意多边形 55"/>
            <p:cNvSpPr/>
            <p:nvPr/>
          </p:nvSpPr>
          <p:spPr>
            <a:xfrm>
              <a:off x="1456704" y="1898881"/>
              <a:ext cx="170777" cy="4109980"/>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 name="connsiteX0-1" fmla="*/ 725 w 334099"/>
                <a:gd name="connsiteY0-2" fmla="*/ 508256 h 5164770"/>
                <a:gd name="connsiteX1-3" fmla="*/ 149315 w 334099"/>
                <a:gd name="connsiteY1-4" fmla="*/ 4760216 h 5164770"/>
                <a:gd name="connsiteX2-5" fmla="*/ 332195 w 334099"/>
                <a:gd name="connsiteY2-6" fmla="*/ 4577336 h 5164770"/>
                <a:gd name="connsiteX3-7" fmla="*/ 229325 w 334099"/>
                <a:gd name="connsiteY3-8" fmla="*/ 531116 h 5164770"/>
                <a:gd name="connsiteX4-9" fmla="*/ 725 w 334099"/>
                <a:gd name="connsiteY4-10" fmla="*/ 508256 h 5164770"/>
                <a:gd name="connsiteX0-11" fmla="*/ 5231 w 338605"/>
                <a:gd name="connsiteY0-12" fmla="*/ 508256 h 5164770"/>
                <a:gd name="connsiteX1-13" fmla="*/ 61921 w 338605"/>
                <a:gd name="connsiteY1-14" fmla="*/ 4760216 h 5164770"/>
                <a:gd name="connsiteX2-15" fmla="*/ 336701 w 338605"/>
                <a:gd name="connsiteY2-16" fmla="*/ 4577336 h 5164770"/>
                <a:gd name="connsiteX3-17" fmla="*/ 233831 w 338605"/>
                <a:gd name="connsiteY3-18" fmla="*/ 531116 h 5164770"/>
                <a:gd name="connsiteX4-19" fmla="*/ 5231 w 338605"/>
                <a:gd name="connsiteY4-20" fmla="*/ 508256 h 5164770"/>
                <a:gd name="connsiteX0-21" fmla="*/ 1317 w 334691"/>
                <a:gd name="connsiteY0-22" fmla="*/ 509201 h 5174270"/>
                <a:gd name="connsiteX1-23" fmla="*/ 126931 w 334691"/>
                <a:gd name="connsiteY1-24" fmla="*/ 4775919 h 5174270"/>
                <a:gd name="connsiteX2-25" fmla="*/ 332787 w 334691"/>
                <a:gd name="connsiteY2-26" fmla="*/ 4578281 h 5174270"/>
                <a:gd name="connsiteX3-27" fmla="*/ 229917 w 334691"/>
                <a:gd name="connsiteY3-28" fmla="*/ 532061 h 5174270"/>
                <a:gd name="connsiteX4-29" fmla="*/ 1317 w 334691"/>
                <a:gd name="connsiteY4-30" fmla="*/ 509201 h 5174270"/>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334691" h="5174270">
                  <a:moveTo>
                    <a:pt x="1317" y="509201"/>
                  </a:moveTo>
                  <a:cubicBezTo>
                    <a:pt x="-15847" y="1216511"/>
                    <a:pt x="140611" y="4171533"/>
                    <a:pt x="126931" y="4775919"/>
                  </a:cubicBezTo>
                  <a:cubicBezTo>
                    <a:pt x="113251" y="5380305"/>
                    <a:pt x="319452" y="5283131"/>
                    <a:pt x="332787" y="4578281"/>
                  </a:cubicBezTo>
                  <a:cubicBezTo>
                    <a:pt x="346122" y="3873431"/>
                    <a:pt x="287067" y="1212146"/>
                    <a:pt x="229917" y="532061"/>
                  </a:cubicBezTo>
                  <a:cubicBezTo>
                    <a:pt x="172767" y="-148024"/>
                    <a:pt x="18481" y="-198109"/>
                    <a:pt x="1317" y="509201"/>
                  </a:cubicBezTo>
                  <a:close/>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7" name="任意多边形 56"/>
            <p:cNvSpPr/>
            <p:nvPr/>
          </p:nvSpPr>
          <p:spPr>
            <a:xfrm>
              <a:off x="2611203" y="1903029"/>
              <a:ext cx="182209" cy="4101339"/>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 name="connsiteX0-1" fmla="*/ 1179 w 357095"/>
                <a:gd name="connsiteY0-2" fmla="*/ 503978 h 5163391"/>
                <a:gd name="connsiteX1-3" fmla="*/ 149769 w 357095"/>
                <a:gd name="connsiteY1-4" fmla="*/ 4755938 h 5163391"/>
                <a:gd name="connsiteX2-5" fmla="*/ 355623 w 357095"/>
                <a:gd name="connsiteY2-6" fmla="*/ 4514024 h 5163391"/>
                <a:gd name="connsiteX3-7" fmla="*/ 229779 w 357095"/>
                <a:gd name="connsiteY3-8" fmla="*/ 526838 h 5163391"/>
                <a:gd name="connsiteX4-9" fmla="*/ 1179 w 357095"/>
                <a:gd name="connsiteY4-10" fmla="*/ 503978 h 51633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7095" h="5163391">
                  <a:moveTo>
                    <a:pt x="1179" y="503978"/>
                  </a:moveTo>
                  <a:cubicBezTo>
                    <a:pt x="-12156" y="1208828"/>
                    <a:pt x="90695" y="4087597"/>
                    <a:pt x="149769" y="4755938"/>
                  </a:cubicBezTo>
                  <a:cubicBezTo>
                    <a:pt x="208843" y="5424279"/>
                    <a:pt x="342288" y="5218874"/>
                    <a:pt x="355623" y="4514024"/>
                  </a:cubicBezTo>
                  <a:cubicBezTo>
                    <a:pt x="368958" y="3809174"/>
                    <a:pt x="288853" y="1195179"/>
                    <a:pt x="229779" y="526838"/>
                  </a:cubicBezTo>
                  <a:cubicBezTo>
                    <a:pt x="170705" y="-141503"/>
                    <a:pt x="14514" y="-200872"/>
                    <a:pt x="1179" y="503978"/>
                  </a:cubicBezTo>
                  <a:close/>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8" name="任意多边形 57"/>
            <p:cNvSpPr/>
            <p:nvPr/>
          </p:nvSpPr>
          <p:spPr>
            <a:xfrm rot="5400000">
              <a:off x="2057693" y="4897345"/>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9" name="任意多边形 58"/>
            <p:cNvSpPr/>
            <p:nvPr/>
          </p:nvSpPr>
          <p:spPr>
            <a:xfrm rot="5400000">
              <a:off x="2057693" y="4161592"/>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0" name="任意多边形 59"/>
            <p:cNvSpPr/>
            <p:nvPr/>
          </p:nvSpPr>
          <p:spPr>
            <a:xfrm rot="5400000">
              <a:off x="2057693" y="3392706"/>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1" name="任意多边形 60"/>
            <p:cNvSpPr/>
            <p:nvPr/>
          </p:nvSpPr>
          <p:spPr>
            <a:xfrm rot="5400000">
              <a:off x="2047569" y="2673288"/>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2" name="任意多边形 61"/>
            <p:cNvSpPr/>
            <p:nvPr/>
          </p:nvSpPr>
          <p:spPr>
            <a:xfrm rot="5400000">
              <a:off x="2047570" y="1948853"/>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63" name="文本框 62"/>
          <p:cNvSpPr txBox="1"/>
          <p:nvPr/>
        </p:nvSpPr>
        <p:spPr>
          <a:xfrm>
            <a:off x="1694592" y="2029284"/>
            <a:ext cx="843501" cy="646331"/>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sz="3600" b="1" spc="0" dirty="0">
                <a:solidFill>
                  <a:schemeClr val="tx1"/>
                </a:solidFill>
                <a:latin typeface="方正静蕾简体" panose="02000000000000000000" pitchFamily="2" charset="-122"/>
                <a:ea typeface="方正静蕾简体" panose="02000000000000000000" pitchFamily="2" charset="-122"/>
              </a:rPr>
              <a:t>2016</a:t>
            </a:r>
            <a:endParaRPr lang="zh-CN" altLang="en-US" sz="3600" b="1" spc="0" dirty="0">
              <a:solidFill>
                <a:schemeClr val="tx1"/>
              </a:solidFill>
              <a:latin typeface="方正静蕾简体" panose="02000000000000000000" pitchFamily="2" charset="-122"/>
              <a:ea typeface="方正静蕾简体" panose="02000000000000000000" pitchFamily="2" charset="-122"/>
            </a:endParaRPr>
          </a:p>
        </p:txBody>
      </p:sp>
      <p:sp>
        <p:nvSpPr>
          <p:cNvPr id="64" name="文本框 63"/>
          <p:cNvSpPr txBox="1"/>
          <p:nvPr/>
        </p:nvSpPr>
        <p:spPr>
          <a:xfrm>
            <a:off x="2950706" y="5125801"/>
            <a:ext cx="1021677" cy="523220"/>
          </a:xfrm>
          <a:prstGeom prst="rect">
            <a:avLst/>
          </a:prstGeom>
          <a:noFill/>
        </p:spPr>
        <p:txBody>
          <a:bodyPr wrap="square" rtlCol="0">
            <a:spAutoFit/>
          </a:bodyPr>
          <a:lstStyle/>
          <a:p>
            <a:pPr algn="ctr"/>
            <a:r>
              <a:rPr lang="zh-CN" altLang="en-US" sz="2800" b="1" spc="-300" dirty="0">
                <a:latin typeface="方正静蕾简体" panose="02000000000000000000" pitchFamily="2" charset="-122"/>
                <a:ea typeface="方正静蕾简体" panose="02000000000000000000" pitchFamily="2" charset="-122"/>
              </a:rPr>
              <a:t>探索</a:t>
            </a:r>
          </a:p>
        </p:txBody>
      </p:sp>
      <p:sp>
        <p:nvSpPr>
          <p:cNvPr id="65" name="文本框 64"/>
          <p:cNvSpPr txBox="1"/>
          <p:nvPr/>
        </p:nvSpPr>
        <p:spPr>
          <a:xfrm>
            <a:off x="2950706" y="4398917"/>
            <a:ext cx="1021677" cy="523220"/>
          </a:xfrm>
          <a:prstGeom prst="rect">
            <a:avLst/>
          </a:prstGeom>
          <a:noFill/>
        </p:spPr>
        <p:txBody>
          <a:bodyPr wrap="square" rtlCol="0">
            <a:spAutoFit/>
          </a:bodyPr>
          <a:lstStyle/>
          <a:p>
            <a:pPr algn="ctr"/>
            <a:r>
              <a:rPr lang="zh-CN" altLang="en-US" sz="2800" b="1" spc="-300" dirty="0">
                <a:latin typeface="方正静蕾简体" panose="02000000000000000000" pitchFamily="2" charset="-122"/>
                <a:ea typeface="方正静蕾简体" panose="02000000000000000000" pitchFamily="2" charset="-122"/>
              </a:rPr>
              <a:t>起步</a:t>
            </a:r>
          </a:p>
        </p:txBody>
      </p:sp>
      <p:sp>
        <p:nvSpPr>
          <p:cNvPr id="66" name="文本框 65"/>
          <p:cNvSpPr txBox="1"/>
          <p:nvPr/>
        </p:nvSpPr>
        <p:spPr>
          <a:xfrm>
            <a:off x="2950706" y="3672034"/>
            <a:ext cx="1021677" cy="523220"/>
          </a:xfrm>
          <a:prstGeom prst="rect">
            <a:avLst/>
          </a:prstGeom>
          <a:noFill/>
        </p:spPr>
        <p:txBody>
          <a:bodyPr wrap="square" rtlCol="0">
            <a:spAutoFit/>
          </a:bodyPr>
          <a:lstStyle/>
          <a:p>
            <a:pPr algn="ctr"/>
            <a:r>
              <a:rPr lang="zh-CN" altLang="en-US" sz="2800" b="1" spc="-300" dirty="0">
                <a:latin typeface="方正静蕾简体" panose="02000000000000000000" pitchFamily="2" charset="-122"/>
                <a:ea typeface="方正静蕾简体" panose="02000000000000000000" pitchFamily="2" charset="-122"/>
              </a:rPr>
              <a:t>定位</a:t>
            </a:r>
          </a:p>
        </p:txBody>
      </p:sp>
      <p:sp>
        <p:nvSpPr>
          <p:cNvPr id="67" name="文本框 66"/>
          <p:cNvSpPr txBox="1"/>
          <p:nvPr/>
        </p:nvSpPr>
        <p:spPr>
          <a:xfrm>
            <a:off x="2950706" y="2945151"/>
            <a:ext cx="1021677" cy="523220"/>
          </a:xfrm>
          <a:prstGeom prst="rect">
            <a:avLst/>
          </a:prstGeom>
          <a:noFill/>
        </p:spPr>
        <p:txBody>
          <a:bodyPr wrap="square" rtlCol="0">
            <a:spAutoFit/>
          </a:bodyPr>
          <a:lstStyle/>
          <a:p>
            <a:pPr algn="ctr"/>
            <a:r>
              <a:rPr lang="zh-CN" altLang="en-US" sz="2800" b="1" spc="-300" dirty="0">
                <a:latin typeface="方正静蕾简体" panose="02000000000000000000" pitchFamily="2" charset="-122"/>
                <a:ea typeface="方正静蕾简体" panose="02000000000000000000" pitchFamily="2" charset="-122"/>
              </a:rPr>
              <a:t>积淀</a:t>
            </a:r>
          </a:p>
        </p:txBody>
      </p:sp>
      <p:sp>
        <p:nvSpPr>
          <p:cNvPr id="68" name="文本框 67"/>
          <p:cNvSpPr txBox="1"/>
          <p:nvPr/>
        </p:nvSpPr>
        <p:spPr>
          <a:xfrm>
            <a:off x="2950706" y="2213687"/>
            <a:ext cx="1021677" cy="523220"/>
          </a:xfrm>
          <a:prstGeom prst="rect">
            <a:avLst/>
          </a:prstGeom>
          <a:noFill/>
        </p:spPr>
        <p:txBody>
          <a:bodyPr wrap="square" rtlCol="0">
            <a:spAutoFit/>
          </a:bodyPr>
          <a:lstStyle/>
          <a:p>
            <a:pPr algn="ctr"/>
            <a:r>
              <a:rPr lang="zh-CN" altLang="en-US" sz="2800" b="1" spc="-300" dirty="0">
                <a:latin typeface="方正静蕾简体" panose="02000000000000000000" pitchFamily="2" charset="-122"/>
                <a:ea typeface="方正静蕾简体" panose="02000000000000000000" pitchFamily="2" charset="-122"/>
              </a:rPr>
              <a:t>爆发</a:t>
            </a:r>
          </a:p>
        </p:txBody>
      </p:sp>
      <p:sp>
        <p:nvSpPr>
          <p:cNvPr id="69" name="文本框 68"/>
          <p:cNvSpPr txBox="1"/>
          <p:nvPr/>
        </p:nvSpPr>
        <p:spPr>
          <a:xfrm>
            <a:off x="4080071" y="2257660"/>
            <a:ext cx="6825004" cy="400110"/>
          </a:xfrm>
          <a:prstGeom prst="rect">
            <a:avLst/>
          </a:prstGeom>
          <a:noFill/>
        </p:spPr>
        <p:txBody>
          <a:bodyPr wrap="square" rtlCol="0">
            <a:spAutoFit/>
          </a:bodyPr>
          <a:lstStyle/>
          <a:p>
            <a:r>
              <a:rPr lang="en-US" altLang="zh-CN" sz="2000" dirty="0">
                <a:latin typeface="华文细黑" panose="02010600040101010101" pitchFamily="2" charset="-122"/>
                <a:ea typeface="华文细黑" panose="02010600040101010101" pitchFamily="2" charset="-122"/>
              </a:rPr>
              <a:t>——</a:t>
            </a:r>
            <a:r>
              <a:rPr lang="zh-CN" altLang="en-US" sz="2000" dirty="0">
                <a:solidFill>
                  <a:schemeClr val="tx1"/>
                </a:solidFill>
              </a:rPr>
              <a:t>请在这里输入文字请在这里输入文字请在这里输入文字</a:t>
            </a:r>
            <a:endParaRPr lang="en-US" altLang="zh-CN" sz="2000" dirty="0">
              <a:latin typeface="方正静蕾简体" panose="02000000000000000000" pitchFamily="2" charset="-122"/>
              <a:ea typeface="方正静蕾简体" panose="02000000000000000000" pitchFamily="2" charset="-122"/>
            </a:endParaRPr>
          </a:p>
        </p:txBody>
      </p:sp>
      <p:sp>
        <p:nvSpPr>
          <p:cNvPr id="70" name="文本框 69"/>
          <p:cNvSpPr txBox="1"/>
          <p:nvPr/>
        </p:nvSpPr>
        <p:spPr>
          <a:xfrm>
            <a:off x="4080071" y="2979862"/>
            <a:ext cx="6825004" cy="400110"/>
          </a:xfrm>
          <a:prstGeom prst="rect">
            <a:avLst/>
          </a:prstGeom>
          <a:noFill/>
        </p:spPr>
        <p:txBody>
          <a:bodyPr wrap="square" rtlCol="0">
            <a:spAutoFit/>
          </a:bodyPr>
          <a:lstStyle/>
          <a:p>
            <a:r>
              <a:rPr lang="en-US" altLang="zh-CN" sz="2000" dirty="0">
                <a:latin typeface="华文细黑" panose="02010600040101010101" pitchFamily="2" charset="-122"/>
                <a:ea typeface="华文细黑" panose="02010600040101010101" pitchFamily="2" charset="-122"/>
              </a:rPr>
              <a:t>——</a:t>
            </a:r>
            <a:r>
              <a:rPr lang="zh-CN" altLang="en-US" sz="2000" dirty="0">
                <a:solidFill>
                  <a:schemeClr val="tx1"/>
                </a:solidFill>
              </a:rPr>
              <a:t>请在这里输入文字请在这里输入文字请在这里输入文字</a:t>
            </a:r>
            <a:endParaRPr lang="en-US" altLang="zh-CN" sz="2000" dirty="0">
              <a:latin typeface="方正静蕾简体" panose="02000000000000000000" pitchFamily="2" charset="-122"/>
              <a:ea typeface="方正静蕾简体" panose="02000000000000000000" pitchFamily="2" charset="-122"/>
            </a:endParaRPr>
          </a:p>
        </p:txBody>
      </p:sp>
      <p:sp>
        <p:nvSpPr>
          <p:cNvPr id="71" name="文本框 70"/>
          <p:cNvSpPr txBox="1"/>
          <p:nvPr/>
        </p:nvSpPr>
        <p:spPr>
          <a:xfrm>
            <a:off x="4080071" y="3702064"/>
            <a:ext cx="6825004" cy="400110"/>
          </a:xfrm>
          <a:prstGeom prst="rect">
            <a:avLst/>
          </a:prstGeom>
          <a:noFill/>
        </p:spPr>
        <p:txBody>
          <a:bodyPr wrap="square" rtlCol="0">
            <a:spAutoFit/>
          </a:bodyPr>
          <a:lstStyle/>
          <a:p>
            <a:r>
              <a:rPr lang="en-US" altLang="zh-CN" sz="2000" dirty="0">
                <a:latin typeface="华文细黑" panose="02010600040101010101" pitchFamily="2" charset="-122"/>
                <a:ea typeface="华文细黑" panose="02010600040101010101" pitchFamily="2" charset="-122"/>
              </a:rPr>
              <a:t>——</a:t>
            </a:r>
            <a:r>
              <a:rPr lang="zh-CN" altLang="en-US" sz="2000" dirty="0">
                <a:solidFill>
                  <a:schemeClr val="tx1"/>
                </a:solidFill>
              </a:rPr>
              <a:t>请在这里输入文字请在这里输入文字请在这里输入文字</a:t>
            </a:r>
            <a:endParaRPr lang="en-US" altLang="zh-CN" sz="2000" dirty="0">
              <a:latin typeface="方正静蕾简体" panose="02000000000000000000" pitchFamily="2" charset="-122"/>
              <a:ea typeface="方正静蕾简体" panose="02000000000000000000" pitchFamily="2" charset="-122"/>
            </a:endParaRPr>
          </a:p>
        </p:txBody>
      </p:sp>
      <p:sp>
        <p:nvSpPr>
          <p:cNvPr id="72" name="文本框 71"/>
          <p:cNvSpPr txBox="1"/>
          <p:nvPr/>
        </p:nvSpPr>
        <p:spPr>
          <a:xfrm>
            <a:off x="4080071" y="4424266"/>
            <a:ext cx="6825004" cy="400110"/>
          </a:xfrm>
          <a:prstGeom prst="rect">
            <a:avLst/>
          </a:prstGeom>
          <a:noFill/>
        </p:spPr>
        <p:txBody>
          <a:bodyPr wrap="square" rtlCol="0">
            <a:spAutoFit/>
          </a:bodyPr>
          <a:lstStyle/>
          <a:p>
            <a:r>
              <a:rPr lang="en-US" altLang="zh-CN" sz="2000" dirty="0">
                <a:latin typeface="华文细黑" panose="02010600040101010101" pitchFamily="2" charset="-122"/>
                <a:ea typeface="华文细黑" panose="02010600040101010101" pitchFamily="2" charset="-122"/>
              </a:rPr>
              <a:t>——</a:t>
            </a:r>
            <a:r>
              <a:rPr lang="zh-CN" altLang="en-US" sz="2000" dirty="0">
                <a:solidFill>
                  <a:schemeClr val="tx1"/>
                </a:solidFill>
              </a:rPr>
              <a:t>请在这里输入文字请在这里输入文字请在这里输入文字</a:t>
            </a:r>
            <a:endParaRPr lang="en-US" altLang="zh-CN" sz="2000" dirty="0">
              <a:latin typeface="方正静蕾简体" panose="02000000000000000000" pitchFamily="2" charset="-122"/>
              <a:ea typeface="方正静蕾简体" panose="02000000000000000000" pitchFamily="2" charset="-122"/>
            </a:endParaRPr>
          </a:p>
        </p:txBody>
      </p:sp>
      <p:sp>
        <p:nvSpPr>
          <p:cNvPr id="73" name="文本框 72"/>
          <p:cNvSpPr txBox="1"/>
          <p:nvPr/>
        </p:nvSpPr>
        <p:spPr>
          <a:xfrm>
            <a:off x="4080071" y="5154732"/>
            <a:ext cx="6825004" cy="400110"/>
          </a:xfrm>
          <a:prstGeom prst="rect">
            <a:avLst/>
          </a:prstGeom>
          <a:noFill/>
        </p:spPr>
        <p:txBody>
          <a:bodyPr wrap="square" rtlCol="0">
            <a:spAutoFit/>
          </a:bodyPr>
          <a:lstStyle/>
          <a:p>
            <a:r>
              <a:rPr lang="en-US" altLang="zh-CN" sz="2000" dirty="0">
                <a:latin typeface="华文细黑" panose="02010600040101010101" pitchFamily="2" charset="-122"/>
                <a:ea typeface="华文细黑" panose="02010600040101010101" pitchFamily="2" charset="-122"/>
              </a:rPr>
              <a:t>——</a:t>
            </a:r>
            <a:r>
              <a:rPr lang="zh-CN" altLang="en-US" sz="2000" dirty="0">
                <a:solidFill>
                  <a:schemeClr val="tx1"/>
                </a:solidFill>
              </a:rPr>
              <a:t>请在这里输入文字请在这里输入文字请在这里输入文字</a:t>
            </a:r>
            <a:endParaRPr lang="en-US" altLang="zh-CN" sz="2000" dirty="0">
              <a:latin typeface="方正静蕾简体" panose="02000000000000000000" pitchFamily="2" charset="-122"/>
              <a:ea typeface="方正静蕾简体" panose="02000000000000000000" pitchFamily="2" charset="-122"/>
            </a:endParaRPr>
          </a:p>
        </p:txBody>
      </p:sp>
      <p:pic>
        <p:nvPicPr>
          <p:cNvPr id="74" name="图片 73"/>
          <p:cNvPicPr>
            <a:picLocks noChangeAspect="1"/>
          </p:cNvPicPr>
          <p:nvPr/>
        </p:nvPicPr>
        <p:blipFill>
          <a:blip r:embed="rId4"/>
          <a:stretch>
            <a:fillRect/>
          </a:stretch>
        </p:blipFill>
        <p:spPr>
          <a:xfrm rot="2448184">
            <a:off x="10767740" y="3489837"/>
            <a:ext cx="715386" cy="10123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465046" y="204604"/>
            <a:ext cx="11261908" cy="1283002"/>
          </a:xfrm>
          <a:prstGeom prst="rect">
            <a:avLst/>
          </a:prstGeom>
        </p:spPr>
      </p:pic>
      <p:sp>
        <p:nvSpPr>
          <p:cNvPr id="8" name="文本框 7"/>
          <p:cNvSpPr txBox="1"/>
          <p:nvPr/>
        </p:nvSpPr>
        <p:spPr>
          <a:xfrm>
            <a:off x="1893017" y="390829"/>
            <a:ext cx="3538792" cy="707886"/>
          </a:xfrm>
          <a:prstGeom prst="rect">
            <a:avLst/>
          </a:prstGeom>
          <a:noFill/>
        </p:spPr>
        <p:txBody>
          <a:bodyPr wrap="square" rtlCol="0">
            <a:spAutoFit/>
          </a:bodyPr>
          <a:lstStyle/>
          <a:p>
            <a:r>
              <a:rPr lang="zh-CN" altLang="en-US" sz="4000" b="1" dirty="0">
                <a:latin typeface="方正静蕾简体" panose="02000000000000000000" pitchFamily="2" charset="-122"/>
                <a:ea typeface="方正静蕾简体" panose="02000000000000000000" pitchFamily="2" charset="-122"/>
              </a:rPr>
              <a:t>这里是小标题</a:t>
            </a:r>
          </a:p>
        </p:txBody>
      </p:sp>
      <p:pic>
        <p:nvPicPr>
          <p:cNvPr id="20" name="图片 19"/>
          <p:cNvPicPr>
            <a:picLocks noChangeAspect="1"/>
          </p:cNvPicPr>
          <p:nvPr/>
        </p:nvPicPr>
        <p:blipFill>
          <a:blip r:embed="rId3"/>
          <a:stretch>
            <a:fillRect/>
          </a:stretch>
        </p:blipFill>
        <p:spPr>
          <a:xfrm>
            <a:off x="1357400" y="2425176"/>
            <a:ext cx="8563953" cy="2786913"/>
          </a:xfrm>
          <a:prstGeom prst="rect">
            <a:avLst/>
          </a:prstGeom>
        </p:spPr>
      </p:pic>
      <p:grpSp>
        <p:nvGrpSpPr>
          <p:cNvPr id="28" name="Group 4"/>
          <p:cNvGrpSpPr>
            <a:grpSpLocks noChangeAspect="1"/>
          </p:cNvGrpSpPr>
          <p:nvPr/>
        </p:nvGrpSpPr>
        <p:grpSpPr bwMode="auto">
          <a:xfrm>
            <a:off x="943429" y="2225810"/>
            <a:ext cx="4349264" cy="3604607"/>
            <a:chOff x="4405" y="1302"/>
            <a:chExt cx="2359" cy="2115"/>
          </a:xfrm>
          <a:solidFill>
            <a:srgbClr val="A77FC6"/>
          </a:solidFill>
        </p:grpSpPr>
        <p:sp>
          <p:nvSpPr>
            <p:cNvPr id="29" name="Freeform 5"/>
            <p:cNvSpPr>
              <a:spLocks noEditPoints="1"/>
            </p:cNvSpPr>
            <p:nvPr/>
          </p:nvSpPr>
          <p:spPr bwMode="auto">
            <a:xfrm>
              <a:off x="4405" y="1745"/>
              <a:ext cx="2359" cy="1672"/>
            </a:xfrm>
            <a:custGeom>
              <a:avLst/>
              <a:gdLst>
                <a:gd name="T0" fmla="*/ 62 w 311"/>
                <a:gd name="T1" fmla="*/ 133 h 261"/>
                <a:gd name="T2" fmla="*/ 103 w 311"/>
                <a:gd name="T3" fmla="*/ 185 h 261"/>
                <a:gd name="T4" fmla="*/ 138 w 311"/>
                <a:gd name="T5" fmla="*/ 113 h 261"/>
                <a:gd name="T6" fmla="*/ 165 w 311"/>
                <a:gd name="T7" fmla="*/ 182 h 261"/>
                <a:gd name="T8" fmla="*/ 199 w 311"/>
                <a:gd name="T9" fmla="*/ 86 h 261"/>
                <a:gd name="T10" fmla="*/ 224 w 311"/>
                <a:gd name="T11" fmla="*/ 176 h 261"/>
                <a:gd name="T12" fmla="*/ 219 w 311"/>
                <a:gd name="T13" fmla="*/ 4 h 261"/>
                <a:gd name="T14" fmla="*/ 263 w 311"/>
                <a:gd name="T15" fmla="*/ 206 h 261"/>
                <a:gd name="T16" fmla="*/ 226 w 311"/>
                <a:gd name="T17" fmla="*/ 259 h 261"/>
                <a:gd name="T18" fmla="*/ 97 w 311"/>
                <a:gd name="T19" fmla="*/ 257 h 261"/>
                <a:gd name="T20" fmla="*/ 246 w 311"/>
                <a:gd name="T21" fmla="*/ 9 h 261"/>
                <a:gd name="T22" fmla="*/ 237 w 311"/>
                <a:gd name="T23" fmla="*/ 9 h 261"/>
                <a:gd name="T24" fmla="*/ 226 w 311"/>
                <a:gd name="T25" fmla="*/ 57 h 261"/>
                <a:gd name="T26" fmla="*/ 230 w 311"/>
                <a:gd name="T27" fmla="*/ 65 h 261"/>
                <a:gd name="T28" fmla="*/ 164 w 311"/>
                <a:gd name="T29" fmla="*/ 42 h 261"/>
                <a:gd name="T30" fmla="*/ 187 w 311"/>
                <a:gd name="T31" fmla="*/ 44 h 261"/>
                <a:gd name="T32" fmla="*/ 251 w 311"/>
                <a:gd name="T33" fmla="*/ 56 h 261"/>
                <a:gd name="T34" fmla="*/ 173 w 311"/>
                <a:gd name="T35" fmla="*/ 86 h 261"/>
                <a:gd name="T36" fmla="*/ 249 w 311"/>
                <a:gd name="T37" fmla="*/ 79 h 261"/>
                <a:gd name="T38" fmla="*/ 225 w 311"/>
                <a:gd name="T39" fmla="*/ 113 h 261"/>
                <a:gd name="T40" fmla="*/ 181 w 311"/>
                <a:gd name="T41" fmla="*/ 105 h 261"/>
                <a:gd name="T42" fmla="*/ 103 w 311"/>
                <a:gd name="T43" fmla="*/ 96 h 261"/>
                <a:gd name="T44" fmla="*/ 104 w 311"/>
                <a:gd name="T45" fmla="*/ 127 h 261"/>
                <a:gd name="T46" fmla="*/ 174 w 311"/>
                <a:gd name="T47" fmla="*/ 120 h 261"/>
                <a:gd name="T48" fmla="*/ 135 w 311"/>
                <a:gd name="T49" fmla="*/ 99 h 261"/>
                <a:gd name="T50" fmla="*/ 232 w 311"/>
                <a:gd name="T51" fmla="*/ 139 h 261"/>
                <a:gd name="T52" fmla="*/ 119 w 311"/>
                <a:gd name="T53" fmla="*/ 124 h 261"/>
                <a:gd name="T54" fmla="*/ 118 w 311"/>
                <a:gd name="T55" fmla="*/ 135 h 261"/>
                <a:gd name="T56" fmla="*/ 258 w 311"/>
                <a:gd name="T57" fmla="*/ 117 h 261"/>
                <a:gd name="T58" fmla="*/ 194 w 311"/>
                <a:gd name="T59" fmla="*/ 125 h 261"/>
                <a:gd name="T60" fmla="*/ 226 w 311"/>
                <a:gd name="T61" fmla="*/ 163 h 261"/>
                <a:gd name="T62" fmla="*/ 137 w 311"/>
                <a:gd name="T63" fmla="*/ 132 h 261"/>
                <a:gd name="T64" fmla="*/ 193 w 311"/>
                <a:gd name="T65" fmla="*/ 148 h 261"/>
                <a:gd name="T66" fmla="*/ 50 w 311"/>
                <a:gd name="T67" fmla="*/ 155 h 261"/>
                <a:gd name="T68" fmla="*/ 42 w 311"/>
                <a:gd name="T69" fmla="*/ 182 h 261"/>
                <a:gd name="T70" fmla="*/ 106 w 311"/>
                <a:gd name="T71" fmla="*/ 188 h 261"/>
                <a:gd name="T72" fmla="*/ 239 w 311"/>
                <a:gd name="T73" fmla="*/ 178 h 261"/>
                <a:gd name="T74" fmla="*/ 105 w 311"/>
                <a:gd name="T75" fmla="*/ 192 h 261"/>
                <a:gd name="T76" fmla="*/ 196 w 311"/>
                <a:gd name="T77" fmla="*/ 163 h 261"/>
                <a:gd name="T78" fmla="*/ 41 w 311"/>
                <a:gd name="T79" fmla="*/ 196 h 261"/>
                <a:gd name="T80" fmla="*/ 187 w 311"/>
                <a:gd name="T81" fmla="*/ 179 h 261"/>
                <a:gd name="T82" fmla="*/ 198 w 311"/>
                <a:gd name="T83" fmla="*/ 166 h 261"/>
                <a:gd name="T84" fmla="*/ 246 w 311"/>
                <a:gd name="T85" fmla="*/ 182 h 261"/>
                <a:gd name="T86" fmla="*/ 107 w 311"/>
                <a:gd name="T87" fmla="*/ 214 h 261"/>
                <a:gd name="T88" fmla="*/ 251 w 311"/>
                <a:gd name="T89" fmla="*/ 198 h 261"/>
                <a:gd name="T90" fmla="*/ 42 w 311"/>
                <a:gd name="T91" fmla="*/ 220 h 261"/>
                <a:gd name="T92" fmla="*/ 199 w 311"/>
                <a:gd name="T93" fmla="*/ 197 h 261"/>
                <a:gd name="T94" fmla="*/ 43 w 311"/>
                <a:gd name="T95" fmla="*/ 224 h 261"/>
                <a:gd name="T96" fmla="*/ 236 w 311"/>
                <a:gd name="T97" fmla="*/ 230 h 261"/>
                <a:gd name="T98" fmla="*/ 119 w 311"/>
                <a:gd name="T99" fmla="*/ 211 h 261"/>
                <a:gd name="T100" fmla="*/ 120 w 311"/>
                <a:gd name="T101" fmla="*/ 219 h 261"/>
                <a:gd name="T102" fmla="*/ 261 w 311"/>
                <a:gd name="T103" fmla="*/ 210 h 261"/>
                <a:gd name="T104" fmla="*/ 228 w 311"/>
                <a:gd name="T105" fmla="*/ 237 h 261"/>
                <a:gd name="T106" fmla="*/ 74 w 311"/>
                <a:gd name="T107" fmla="*/ 215 h 261"/>
                <a:gd name="T108" fmla="*/ 66 w 311"/>
                <a:gd name="T109" fmla="*/ 225 h 261"/>
                <a:gd name="T110" fmla="*/ 170 w 311"/>
                <a:gd name="T111" fmla="*/ 255 h 261"/>
                <a:gd name="T112" fmla="*/ 137 w 311"/>
                <a:gd name="T113" fmla="*/ 227 h 261"/>
                <a:gd name="T114" fmla="*/ 261 w 311"/>
                <a:gd name="T115" fmla="*/ 221 h 261"/>
                <a:gd name="T116" fmla="*/ 74 w 311"/>
                <a:gd name="T117" fmla="*/ 231 h 261"/>
                <a:gd name="T118" fmla="*/ 180 w 311"/>
                <a:gd name="T119" fmla="*/ 255 h 261"/>
                <a:gd name="T120" fmla="*/ 261 w 311"/>
                <a:gd name="T121" fmla="*/ 243 h 261"/>
                <a:gd name="T122" fmla="*/ 73 w 311"/>
                <a:gd name="T123" fmla="*/ 242 h 261"/>
                <a:gd name="T124" fmla="*/ 200 w 311"/>
                <a:gd name="T125" fmla="*/ 25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261">
                  <a:moveTo>
                    <a:pt x="41" y="258"/>
                  </a:moveTo>
                  <a:cubicBezTo>
                    <a:pt x="40" y="257"/>
                    <a:pt x="40" y="256"/>
                    <a:pt x="38" y="256"/>
                  </a:cubicBezTo>
                  <a:cubicBezTo>
                    <a:pt x="35" y="256"/>
                    <a:pt x="32" y="256"/>
                    <a:pt x="29" y="256"/>
                  </a:cubicBezTo>
                  <a:cubicBezTo>
                    <a:pt x="19" y="255"/>
                    <a:pt x="9" y="257"/>
                    <a:pt x="0" y="255"/>
                  </a:cubicBezTo>
                  <a:cubicBezTo>
                    <a:pt x="1" y="254"/>
                    <a:pt x="3" y="254"/>
                    <a:pt x="4" y="253"/>
                  </a:cubicBezTo>
                  <a:cubicBezTo>
                    <a:pt x="17" y="253"/>
                    <a:pt x="26" y="254"/>
                    <a:pt x="39" y="253"/>
                  </a:cubicBezTo>
                  <a:cubicBezTo>
                    <a:pt x="41" y="248"/>
                    <a:pt x="39" y="243"/>
                    <a:pt x="40" y="237"/>
                  </a:cubicBezTo>
                  <a:cubicBezTo>
                    <a:pt x="40" y="236"/>
                    <a:pt x="39" y="235"/>
                    <a:pt x="39" y="234"/>
                  </a:cubicBezTo>
                  <a:cubicBezTo>
                    <a:pt x="40" y="232"/>
                    <a:pt x="41" y="228"/>
                    <a:pt x="39" y="226"/>
                  </a:cubicBezTo>
                  <a:cubicBezTo>
                    <a:pt x="38" y="224"/>
                    <a:pt x="40" y="224"/>
                    <a:pt x="40" y="223"/>
                  </a:cubicBezTo>
                  <a:cubicBezTo>
                    <a:pt x="40" y="214"/>
                    <a:pt x="39" y="203"/>
                    <a:pt x="39" y="195"/>
                  </a:cubicBezTo>
                  <a:cubicBezTo>
                    <a:pt x="39" y="186"/>
                    <a:pt x="40" y="176"/>
                    <a:pt x="38" y="167"/>
                  </a:cubicBezTo>
                  <a:cubicBezTo>
                    <a:pt x="39" y="159"/>
                    <a:pt x="39" y="151"/>
                    <a:pt x="38" y="144"/>
                  </a:cubicBezTo>
                  <a:cubicBezTo>
                    <a:pt x="38" y="141"/>
                    <a:pt x="35" y="137"/>
                    <a:pt x="39" y="134"/>
                  </a:cubicBezTo>
                  <a:cubicBezTo>
                    <a:pt x="45" y="133"/>
                    <a:pt x="54" y="134"/>
                    <a:pt x="62" y="133"/>
                  </a:cubicBezTo>
                  <a:cubicBezTo>
                    <a:pt x="66" y="133"/>
                    <a:pt x="70" y="131"/>
                    <a:pt x="73" y="133"/>
                  </a:cubicBezTo>
                  <a:cubicBezTo>
                    <a:pt x="75" y="143"/>
                    <a:pt x="75" y="154"/>
                    <a:pt x="74" y="162"/>
                  </a:cubicBezTo>
                  <a:cubicBezTo>
                    <a:pt x="75" y="163"/>
                    <a:pt x="75" y="165"/>
                    <a:pt x="77" y="165"/>
                  </a:cubicBezTo>
                  <a:cubicBezTo>
                    <a:pt x="76" y="166"/>
                    <a:pt x="76" y="167"/>
                    <a:pt x="74" y="167"/>
                  </a:cubicBezTo>
                  <a:cubicBezTo>
                    <a:pt x="76" y="174"/>
                    <a:pt x="76" y="181"/>
                    <a:pt x="75" y="190"/>
                  </a:cubicBezTo>
                  <a:cubicBezTo>
                    <a:pt x="75" y="195"/>
                    <a:pt x="77" y="200"/>
                    <a:pt x="76" y="205"/>
                  </a:cubicBezTo>
                  <a:cubicBezTo>
                    <a:pt x="76" y="206"/>
                    <a:pt x="75" y="207"/>
                    <a:pt x="75" y="209"/>
                  </a:cubicBezTo>
                  <a:cubicBezTo>
                    <a:pt x="75" y="210"/>
                    <a:pt x="76" y="213"/>
                    <a:pt x="76" y="215"/>
                  </a:cubicBezTo>
                  <a:cubicBezTo>
                    <a:pt x="76" y="216"/>
                    <a:pt x="76" y="220"/>
                    <a:pt x="76" y="222"/>
                  </a:cubicBezTo>
                  <a:cubicBezTo>
                    <a:pt x="76" y="223"/>
                    <a:pt x="76" y="224"/>
                    <a:pt x="76" y="225"/>
                  </a:cubicBezTo>
                  <a:cubicBezTo>
                    <a:pt x="77" y="235"/>
                    <a:pt x="75" y="246"/>
                    <a:pt x="78" y="254"/>
                  </a:cubicBezTo>
                  <a:cubicBezTo>
                    <a:pt x="86" y="255"/>
                    <a:pt x="95" y="254"/>
                    <a:pt x="103" y="254"/>
                  </a:cubicBezTo>
                  <a:cubicBezTo>
                    <a:pt x="104" y="248"/>
                    <a:pt x="104" y="240"/>
                    <a:pt x="103" y="237"/>
                  </a:cubicBezTo>
                  <a:cubicBezTo>
                    <a:pt x="105" y="233"/>
                    <a:pt x="104" y="229"/>
                    <a:pt x="104" y="225"/>
                  </a:cubicBezTo>
                  <a:cubicBezTo>
                    <a:pt x="104" y="212"/>
                    <a:pt x="103" y="198"/>
                    <a:pt x="103" y="185"/>
                  </a:cubicBezTo>
                  <a:cubicBezTo>
                    <a:pt x="103" y="183"/>
                    <a:pt x="102" y="184"/>
                    <a:pt x="102" y="183"/>
                  </a:cubicBezTo>
                  <a:cubicBezTo>
                    <a:pt x="104" y="177"/>
                    <a:pt x="101" y="168"/>
                    <a:pt x="102" y="160"/>
                  </a:cubicBezTo>
                  <a:cubicBezTo>
                    <a:pt x="102" y="158"/>
                    <a:pt x="101" y="156"/>
                    <a:pt x="101" y="154"/>
                  </a:cubicBezTo>
                  <a:cubicBezTo>
                    <a:pt x="101" y="149"/>
                    <a:pt x="102" y="146"/>
                    <a:pt x="100" y="143"/>
                  </a:cubicBezTo>
                  <a:cubicBezTo>
                    <a:pt x="101" y="142"/>
                    <a:pt x="101" y="141"/>
                    <a:pt x="102" y="140"/>
                  </a:cubicBezTo>
                  <a:cubicBezTo>
                    <a:pt x="101" y="132"/>
                    <a:pt x="102" y="121"/>
                    <a:pt x="101" y="111"/>
                  </a:cubicBezTo>
                  <a:cubicBezTo>
                    <a:pt x="101" y="110"/>
                    <a:pt x="100" y="110"/>
                    <a:pt x="100" y="109"/>
                  </a:cubicBezTo>
                  <a:cubicBezTo>
                    <a:pt x="100" y="108"/>
                    <a:pt x="100" y="107"/>
                    <a:pt x="101" y="107"/>
                  </a:cubicBezTo>
                  <a:cubicBezTo>
                    <a:pt x="101" y="97"/>
                    <a:pt x="100" y="90"/>
                    <a:pt x="100" y="82"/>
                  </a:cubicBezTo>
                  <a:cubicBezTo>
                    <a:pt x="109" y="81"/>
                    <a:pt x="118" y="80"/>
                    <a:pt x="127" y="80"/>
                  </a:cubicBezTo>
                  <a:cubicBezTo>
                    <a:pt x="130" y="80"/>
                    <a:pt x="135" y="81"/>
                    <a:pt x="138" y="81"/>
                  </a:cubicBezTo>
                  <a:cubicBezTo>
                    <a:pt x="139" y="83"/>
                    <a:pt x="137" y="85"/>
                    <a:pt x="139" y="86"/>
                  </a:cubicBezTo>
                  <a:cubicBezTo>
                    <a:pt x="136" y="92"/>
                    <a:pt x="138" y="101"/>
                    <a:pt x="137" y="108"/>
                  </a:cubicBezTo>
                  <a:cubicBezTo>
                    <a:pt x="138" y="109"/>
                    <a:pt x="140" y="109"/>
                    <a:pt x="140" y="110"/>
                  </a:cubicBezTo>
                  <a:cubicBezTo>
                    <a:pt x="140" y="111"/>
                    <a:pt x="138" y="112"/>
                    <a:pt x="138" y="113"/>
                  </a:cubicBezTo>
                  <a:cubicBezTo>
                    <a:pt x="138" y="117"/>
                    <a:pt x="139" y="122"/>
                    <a:pt x="138" y="126"/>
                  </a:cubicBezTo>
                  <a:cubicBezTo>
                    <a:pt x="139" y="126"/>
                    <a:pt x="139" y="127"/>
                    <a:pt x="140" y="127"/>
                  </a:cubicBezTo>
                  <a:cubicBezTo>
                    <a:pt x="140" y="139"/>
                    <a:pt x="138" y="148"/>
                    <a:pt x="141" y="158"/>
                  </a:cubicBezTo>
                  <a:cubicBezTo>
                    <a:pt x="141" y="159"/>
                    <a:pt x="139" y="159"/>
                    <a:pt x="140" y="160"/>
                  </a:cubicBezTo>
                  <a:cubicBezTo>
                    <a:pt x="141" y="171"/>
                    <a:pt x="141" y="176"/>
                    <a:pt x="142" y="185"/>
                  </a:cubicBezTo>
                  <a:cubicBezTo>
                    <a:pt x="140" y="193"/>
                    <a:pt x="141" y="205"/>
                    <a:pt x="141" y="215"/>
                  </a:cubicBezTo>
                  <a:cubicBezTo>
                    <a:pt x="140" y="229"/>
                    <a:pt x="139" y="241"/>
                    <a:pt x="141" y="254"/>
                  </a:cubicBezTo>
                  <a:cubicBezTo>
                    <a:pt x="150" y="255"/>
                    <a:pt x="154" y="255"/>
                    <a:pt x="165" y="255"/>
                  </a:cubicBezTo>
                  <a:cubicBezTo>
                    <a:pt x="166" y="243"/>
                    <a:pt x="166" y="233"/>
                    <a:pt x="165" y="220"/>
                  </a:cubicBezTo>
                  <a:cubicBezTo>
                    <a:pt x="166" y="219"/>
                    <a:pt x="164" y="220"/>
                    <a:pt x="164" y="218"/>
                  </a:cubicBezTo>
                  <a:cubicBezTo>
                    <a:pt x="165" y="215"/>
                    <a:pt x="165" y="208"/>
                    <a:pt x="164" y="206"/>
                  </a:cubicBezTo>
                  <a:cubicBezTo>
                    <a:pt x="165" y="203"/>
                    <a:pt x="166" y="197"/>
                    <a:pt x="164" y="195"/>
                  </a:cubicBezTo>
                  <a:cubicBezTo>
                    <a:pt x="164" y="193"/>
                    <a:pt x="165" y="192"/>
                    <a:pt x="165" y="189"/>
                  </a:cubicBezTo>
                  <a:cubicBezTo>
                    <a:pt x="165" y="187"/>
                    <a:pt x="164" y="185"/>
                    <a:pt x="164" y="184"/>
                  </a:cubicBezTo>
                  <a:cubicBezTo>
                    <a:pt x="164" y="184"/>
                    <a:pt x="165" y="183"/>
                    <a:pt x="165" y="182"/>
                  </a:cubicBezTo>
                  <a:cubicBezTo>
                    <a:pt x="165" y="181"/>
                    <a:pt x="165" y="178"/>
                    <a:pt x="165" y="174"/>
                  </a:cubicBezTo>
                  <a:cubicBezTo>
                    <a:pt x="164" y="171"/>
                    <a:pt x="165" y="168"/>
                    <a:pt x="164" y="166"/>
                  </a:cubicBezTo>
                  <a:cubicBezTo>
                    <a:pt x="166" y="148"/>
                    <a:pt x="162" y="125"/>
                    <a:pt x="163" y="108"/>
                  </a:cubicBezTo>
                  <a:cubicBezTo>
                    <a:pt x="163" y="90"/>
                    <a:pt x="160" y="70"/>
                    <a:pt x="161" y="47"/>
                  </a:cubicBezTo>
                  <a:cubicBezTo>
                    <a:pt x="161" y="45"/>
                    <a:pt x="162" y="42"/>
                    <a:pt x="160" y="40"/>
                  </a:cubicBezTo>
                  <a:cubicBezTo>
                    <a:pt x="163" y="39"/>
                    <a:pt x="167" y="39"/>
                    <a:pt x="170" y="39"/>
                  </a:cubicBezTo>
                  <a:cubicBezTo>
                    <a:pt x="178" y="39"/>
                    <a:pt x="184" y="39"/>
                    <a:pt x="191" y="40"/>
                  </a:cubicBezTo>
                  <a:cubicBezTo>
                    <a:pt x="193" y="40"/>
                    <a:pt x="194" y="39"/>
                    <a:pt x="196" y="40"/>
                  </a:cubicBezTo>
                  <a:cubicBezTo>
                    <a:pt x="198" y="41"/>
                    <a:pt x="197" y="44"/>
                    <a:pt x="197" y="47"/>
                  </a:cubicBezTo>
                  <a:cubicBezTo>
                    <a:pt x="196" y="48"/>
                    <a:pt x="197" y="48"/>
                    <a:pt x="198" y="49"/>
                  </a:cubicBezTo>
                  <a:cubicBezTo>
                    <a:pt x="198" y="53"/>
                    <a:pt x="196" y="58"/>
                    <a:pt x="199" y="61"/>
                  </a:cubicBezTo>
                  <a:cubicBezTo>
                    <a:pt x="199" y="62"/>
                    <a:pt x="198" y="63"/>
                    <a:pt x="198" y="63"/>
                  </a:cubicBezTo>
                  <a:cubicBezTo>
                    <a:pt x="199" y="67"/>
                    <a:pt x="198" y="75"/>
                    <a:pt x="199" y="81"/>
                  </a:cubicBezTo>
                  <a:cubicBezTo>
                    <a:pt x="199" y="82"/>
                    <a:pt x="199" y="83"/>
                    <a:pt x="200" y="83"/>
                  </a:cubicBezTo>
                  <a:cubicBezTo>
                    <a:pt x="200" y="84"/>
                    <a:pt x="199" y="85"/>
                    <a:pt x="199" y="86"/>
                  </a:cubicBezTo>
                  <a:cubicBezTo>
                    <a:pt x="199" y="90"/>
                    <a:pt x="198" y="93"/>
                    <a:pt x="200" y="96"/>
                  </a:cubicBezTo>
                  <a:cubicBezTo>
                    <a:pt x="200" y="113"/>
                    <a:pt x="200" y="131"/>
                    <a:pt x="200" y="149"/>
                  </a:cubicBezTo>
                  <a:cubicBezTo>
                    <a:pt x="200" y="151"/>
                    <a:pt x="201" y="153"/>
                    <a:pt x="201" y="155"/>
                  </a:cubicBezTo>
                  <a:cubicBezTo>
                    <a:pt x="202" y="158"/>
                    <a:pt x="201" y="163"/>
                    <a:pt x="201" y="166"/>
                  </a:cubicBezTo>
                  <a:cubicBezTo>
                    <a:pt x="201" y="170"/>
                    <a:pt x="201" y="174"/>
                    <a:pt x="201" y="178"/>
                  </a:cubicBezTo>
                  <a:cubicBezTo>
                    <a:pt x="201" y="179"/>
                    <a:pt x="202" y="180"/>
                    <a:pt x="202" y="182"/>
                  </a:cubicBezTo>
                  <a:cubicBezTo>
                    <a:pt x="202" y="184"/>
                    <a:pt x="201" y="186"/>
                    <a:pt x="201" y="188"/>
                  </a:cubicBezTo>
                  <a:cubicBezTo>
                    <a:pt x="201" y="199"/>
                    <a:pt x="201" y="211"/>
                    <a:pt x="202" y="221"/>
                  </a:cubicBezTo>
                  <a:cubicBezTo>
                    <a:pt x="202" y="224"/>
                    <a:pt x="202" y="226"/>
                    <a:pt x="202" y="228"/>
                  </a:cubicBezTo>
                  <a:cubicBezTo>
                    <a:pt x="202" y="229"/>
                    <a:pt x="201" y="229"/>
                    <a:pt x="201" y="229"/>
                  </a:cubicBezTo>
                  <a:cubicBezTo>
                    <a:pt x="201" y="231"/>
                    <a:pt x="203" y="233"/>
                    <a:pt x="203" y="235"/>
                  </a:cubicBezTo>
                  <a:cubicBezTo>
                    <a:pt x="203" y="243"/>
                    <a:pt x="201" y="249"/>
                    <a:pt x="203" y="256"/>
                  </a:cubicBezTo>
                  <a:cubicBezTo>
                    <a:pt x="211" y="256"/>
                    <a:pt x="220" y="257"/>
                    <a:pt x="226" y="256"/>
                  </a:cubicBezTo>
                  <a:cubicBezTo>
                    <a:pt x="227" y="230"/>
                    <a:pt x="224" y="207"/>
                    <a:pt x="224" y="182"/>
                  </a:cubicBezTo>
                  <a:cubicBezTo>
                    <a:pt x="224" y="179"/>
                    <a:pt x="225" y="178"/>
                    <a:pt x="224" y="176"/>
                  </a:cubicBezTo>
                  <a:cubicBezTo>
                    <a:pt x="224" y="175"/>
                    <a:pt x="222" y="176"/>
                    <a:pt x="222" y="175"/>
                  </a:cubicBezTo>
                  <a:cubicBezTo>
                    <a:pt x="223" y="172"/>
                    <a:pt x="224" y="172"/>
                    <a:pt x="224" y="168"/>
                  </a:cubicBezTo>
                  <a:cubicBezTo>
                    <a:pt x="224" y="167"/>
                    <a:pt x="222" y="168"/>
                    <a:pt x="222" y="167"/>
                  </a:cubicBezTo>
                  <a:cubicBezTo>
                    <a:pt x="222" y="163"/>
                    <a:pt x="225" y="160"/>
                    <a:pt x="223" y="156"/>
                  </a:cubicBezTo>
                  <a:cubicBezTo>
                    <a:pt x="224" y="149"/>
                    <a:pt x="222" y="143"/>
                    <a:pt x="223" y="136"/>
                  </a:cubicBezTo>
                  <a:cubicBezTo>
                    <a:pt x="223" y="135"/>
                    <a:pt x="221" y="135"/>
                    <a:pt x="222" y="134"/>
                  </a:cubicBezTo>
                  <a:cubicBezTo>
                    <a:pt x="223" y="128"/>
                    <a:pt x="221" y="122"/>
                    <a:pt x="222" y="117"/>
                  </a:cubicBezTo>
                  <a:cubicBezTo>
                    <a:pt x="222" y="116"/>
                    <a:pt x="221" y="116"/>
                    <a:pt x="221" y="115"/>
                  </a:cubicBezTo>
                  <a:cubicBezTo>
                    <a:pt x="221" y="114"/>
                    <a:pt x="221" y="113"/>
                    <a:pt x="222" y="112"/>
                  </a:cubicBezTo>
                  <a:cubicBezTo>
                    <a:pt x="221" y="102"/>
                    <a:pt x="221" y="92"/>
                    <a:pt x="220" y="81"/>
                  </a:cubicBezTo>
                  <a:cubicBezTo>
                    <a:pt x="220" y="71"/>
                    <a:pt x="222" y="61"/>
                    <a:pt x="219" y="53"/>
                  </a:cubicBezTo>
                  <a:cubicBezTo>
                    <a:pt x="221" y="44"/>
                    <a:pt x="219" y="34"/>
                    <a:pt x="219" y="25"/>
                  </a:cubicBezTo>
                  <a:cubicBezTo>
                    <a:pt x="219" y="24"/>
                    <a:pt x="218" y="24"/>
                    <a:pt x="217" y="23"/>
                  </a:cubicBezTo>
                  <a:cubicBezTo>
                    <a:pt x="217" y="21"/>
                    <a:pt x="219" y="20"/>
                    <a:pt x="219" y="19"/>
                  </a:cubicBezTo>
                  <a:cubicBezTo>
                    <a:pt x="219" y="14"/>
                    <a:pt x="220" y="9"/>
                    <a:pt x="219" y="4"/>
                  </a:cubicBezTo>
                  <a:cubicBezTo>
                    <a:pt x="222" y="2"/>
                    <a:pt x="226" y="3"/>
                    <a:pt x="230" y="3"/>
                  </a:cubicBezTo>
                  <a:cubicBezTo>
                    <a:pt x="239" y="2"/>
                    <a:pt x="249" y="0"/>
                    <a:pt x="258" y="2"/>
                  </a:cubicBezTo>
                  <a:cubicBezTo>
                    <a:pt x="256" y="17"/>
                    <a:pt x="260" y="40"/>
                    <a:pt x="258" y="55"/>
                  </a:cubicBezTo>
                  <a:cubicBezTo>
                    <a:pt x="261" y="70"/>
                    <a:pt x="258" y="88"/>
                    <a:pt x="260" y="103"/>
                  </a:cubicBezTo>
                  <a:cubicBezTo>
                    <a:pt x="259" y="104"/>
                    <a:pt x="261" y="108"/>
                    <a:pt x="259" y="110"/>
                  </a:cubicBezTo>
                  <a:cubicBezTo>
                    <a:pt x="261" y="113"/>
                    <a:pt x="261" y="117"/>
                    <a:pt x="261" y="121"/>
                  </a:cubicBezTo>
                  <a:cubicBezTo>
                    <a:pt x="261" y="121"/>
                    <a:pt x="261" y="121"/>
                    <a:pt x="262" y="121"/>
                  </a:cubicBezTo>
                  <a:cubicBezTo>
                    <a:pt x="260" y="130"/>
                    <a:pt x="262" y="137"/>
                    <a:pt x="261" y="148"/>
                  </a:cubicBezTo>
                  <a:cubicBezTo>
                    <a:pt x="262" y="149"/>
                    <a:pt x="262" y="150"/>
                    <a:pt x="263" y="151"/>
                  </a:cubicBezTo>
                  <a:cubicBezTo>
                    <a:pt x="262" y="158"/>
                    <a:pt x="263" y="167"/>
                    <a:pt x="263" y="176"/>
                  </a:cubicBezTo>
                  <a:cubicBezTo>
                    <a:pt x="263" y="179"/>
                    <a:pt x="263" y="182"/>
                    <a:pt x="263" y="184"/>
                  </a:cubicBezTo>
                  <a:cubicBezTo>
                    <a:pt x="263" y="187"/>
                    <a:pt x="264" y="189"/>
                    <a:pt x="264" y="192"/>
                  </a:cubicBezTo>
                  <a:cubicBezTo>
                    <a:pt x="264" y="194"/>
                    <a:pt x="263" y="197"/>
                    <a:pt x="263" y="200"/>
                  </a:cubicBezTo>
                  <a:cubicBezTo>
                    <a:pt x="263" y="202"/>
                    <a:pt x="264" y="203"/>
                    <a:pt x="264" y="205"/>
                  </a:cubicBezTo>
                  <a:cubicBezTo>
                    <a:pt x="264" y="205"/>
                    <a:pt x="263" y="206"/>
                    <a:pt x="263" y="206"/>
                  </a:cubicBezTo>
                  <a:cubicBezTo>
                    <a:pt x="263" y="207"/>
                    <a:pt x="264" y="208"/>
                    <a:pt x="264" y="208"/>
                  </a:cubicBezTo>
                  <a:cubicBezTo>
                    <a:pt x="264" y="209"/>
                    <a:pt x="263" y="210"/>
                    <a:pt x="263" y="211"/>
                  </a:cubicBezTo>
                  <a:cubicBezTo>
                    <a:pt x="263" y="214"/>
                    <a:pt x="264" y="216"/>
                    <a:pt x="264" y="218"/>
                  </a:cubicBezTo>
                  <a:cubicBezTo>
                    <a:pt x="264" y="231"/>
                    <a:pt x="263" y="242"/>
                    <a:pt x="263" y="255"/>
                  </a:cubicBezTo>
                  <a:cubicBezTo>
                    <a:pt x="277" y="257"/>
                    <a:pt x="293" y="256"/>
                    <a:pt x="306" y="256"/>
                  </a:cubicBezTo>
                  <a:cubicBezTo>
                    <a:pt x="308" y="256"/>
                    <a:pt x="309" y="255"/>
                    <a:pt x="311" y="256"/>
                  </a:cubicBezTo>
                  <a:cubicBezTo>
                    <a:pt x="310" y="260"/>
                    <a:pt x="307" y="258"/>
                    <a:pt x="303" y="258"/>
                  </a:cubicBezTo>
                  <a:cubicBezTo>
                    <a:pt x="299" y="258"/>
                    <a:pt x="294" y="260"/>
                    <a:pt x="291" y="260"/>
                  </a:cubicBezTo>
                  <a:cubicBezTo>
                    <a:pt x="288" y="259"/>
                    <a:pt x="285" y="259"/>
                    <a:pt x="282" y="258"/>
                  </a:cubicBezTo>
                  <a:cubicBezTo>
                    <a:pt x="276" y="259"/>
                    <a:pt x="270" y="258"/>
                    <a:pt x="264" y="258"/>
                  </a:cubicBezTo>
                  <a:cubicBezTo>
                    <a:pt x="263" y="259"/>
                    <a:pt x="264" y="260"/>
                    <a:pt x="262" y="261"/>
                  </a:cubicBezTo>
                  <a:cubicBezTo>
                    <a:pt x="261" y="261"/>
                    <a:pt x="260" y="260"/>
                    <a:pt x="260" y="258"/>
                  </a:cubicBezTo>
                  <a:cubicBezTo>
                    <a:pt x="250" y="258"/>
                    <a:pt x="240" y="258"/>
                    <a:pt x="229" y="258"/>
                  </a:cubicBezTo>
                  <a:cubicBezTo>
                    <a:pt x="228" y="259"/>
                    <a:pt x="228" y="260"/>
                    <a:pt x="228" y="261"/>
                  </a:cubicBezTo>
                  <a:cubicBezTo>
                    <a:pt x="226" y="261"/>
                    <a:pt x="226" y="259"/>
                    <a:pt x="226" y="259"/>
                  </a:cubicBezTo>
                  <a:cubicBezTo>
                    <a:pt x="216" y="259"/>
                    <a:pt x="202" y="259"/>
                    <a:pt x="192" y="258"/>
                  </a:cubicBezTo>
                  <a:cubicBezTo>
                    <a:pt x="191" y="258"/>
                    <a:pt x="191" y="260"/>
                    <a:pt x="190" y="260"/>
                  </a:cubicBezTo>
                  <a:cubicBezTo>
                    <a:pt x="190" y="257"/>
                    <a:pt x="185" y="259"/>
                    <a:pt x="184" y="258"/>
                  </a:cubicBezTo>
                  <a:cubicBezTo>
                    <a:pt x="182" y="258"/>
                    <a:pt x="183" y="260"/>
                    <a:pt x="181" y="260"/>
                  </a:cubicBezTo>
                  <a:cubicBezTo>
                    <a:pt x="180" y="260"/>
                    <a:pt x="182" y="259"/>
                    <a:pt x="182" y="258"/>
                  </a:cubicBezTo>
                  <a:cubicBezTo>
                    <a:pt x="177" y="258"/>
                    <a:pt x="171" y="256"/>
                    <a:pt x="166" y="258"/>
                  </a:cubicBezTo>
                  <a:cubicBezTo>
                    <a:pt x="161" y="256"/>
                    <a:pt x="156" y="257"/>
                    <a:pt x="151" y="257"/>
                  </a:cubicBezTo>
                  <a:cubicBezTo>
                    <a:pt x="146" y="257"/>
                    <a:pt x="142" y="256"/>
                    <a:pt x="139" y="258"/>
                  </a:cubicBezTo>
                  <a:cubicBezTo>
                    <a:pt x="135" y="255"/>
                    <a:pt x="130" y="257"/>
                    <a:pt x="126" y="256"/>
                  </a:cubicBezTo>
                  <a:cubicBezTo>
                    <a:pt x="126" y="256"/>
                    <a:pt x="125" y="255"/>
                    <a:pt x="124" y="255"/>
                  </a:cubicBezTo>
                  <a:cubicBezTo>
                    <a:pt x="122" y="255"/>
                    <a:pt x="120" y="256"/>
                    <a:pt x="117" y="256"/>
                  </a:cubicBezTo>
                  <a:cubicBezTo>
                    <a:pt x="116" y="256"/>
                    <a:pt x="114" y="255"/>
                    <a:pt x="111" y="256"/>
                  </a:cubicBezTo>
                  <a:cubicBezTo>
                    <a:pt x="110" y="256"/>
                    <a:pt x="110" y="257"/>
                    <a:pt x="108" y="257"/>
                  </a:cubicBezTo>
                  <a:cubicBezTo>
                    <a:pt x="107" y="257"/>
                    <a:pt x="108" y="257"/>
                    <a:pt x="108" y="256"/>
                  </a:cubicBezTo>
                  <a:cubicBezTo>
                    <a:pt x="104" y="256"/>
                    <a:pt x="100" y="256"/>
                    <a:pt x="97" y="257"/>
                  </a:cubicBezTo>
                  <a:cubicBezTo>
                    <a:pt x="90" y="257"/>
                    <a:pt x="82" y="258"/>
                    <a:pt x="75" y="257"/>
                  </a:cubicBezTo>
                  <a:cubicBezTo>
                    <a:pt x="72" y="257"/>
                    <a:pt x="68" y="255"/>
                    <a:pt x="64" y="257"/>
                  </a:cubicBezTo>
                  <a:cubicBezTo>
                    <a:pt x="64" y="256"/>
                    <a:pt x="64" y="256"/>
                    <a:pt x="64" y="255"/>
                  </a:cubicBezTo>
                  <a:cubicBezTo>
                    <a:pt x="64" y="256"/>
                    <a:pt x="63" y="255"/>
                    <a:pt x="61" y="255"/>
                  </a:cubicBezTo>
                  <a:cubicBezTo>
                    <a:pt x="61" y="255"/>
                    <a:pt x="60" y="256"/>
                    <a:pt x="59" y="256"/>
                  </a:cubicBezTo>
                  <a:cubicBezTo>
                    <a:pt x="56" y="256"/>
                    <a:pt x="49" y="257"/>
                    <a:pt x="46" y="256"/>
                  </a:cubicBezTo>
                  <a:cubicBezTo>
                    <a:pt x="45" y="256"/>
                    <a:pt x="41" y="256"/>
                    <a:pt x="41" y="258"/>
                  </a:cubicBezTo>
                  <a:close/>
                  <a:moveTo>
                    <a:pt x="243" y="4"/>
                  </a:moveTo>
                  <a:cubicBezTo>
                    <a:pt x="236" y="12"/>
                    <a:pt x="229" y="20"/>
                    <a:pt x="224" y="32"/>
                  </a:cubicBezTo>
                  <a:cubicBezTo>
                    <a:pt x="222" y="32"/>
                    <a:pt x="222" y="34"/>
                    <a:pt x="221" y="36"/>
                  </a:cubicBezTo>
                  <a:cubicBezTo>
                    <a:pt x="222" y="36"/>
                    <a:pt x="222" y="37"/>
                    <a:pt x="222" y="38"/>
                  </a:cubicBezTo>
                  <a:cubicBezTo>
                    <a:pt x="231" y="27"/>
                    <a:pt x="238" y="15"/>
                    <a:pt x="247" y="4"/>
                  </a:cubicBezTo>
                  <a:cubicBezTo>
                    <a:pt x="245" y="5"/>
                    <a:pt x="244" y="4"/>
                    <a:pt x="243" y="4"/>
                  </a:cubicBezTo>
                  <a:close/>
                  <a:moveTo>
                    <a:pt x="248" y="6"/>
                  </a:moveTo>
                  <a:cubicBezTo>
                    <a:pt x="248" y="8"/>
                    <a:pt x="246" y="8"/>
                    <a:pt x="246" y="9"/>
                  </a:cubicBezTo>
                  <a:cubicBezTo>
                    <a:pt x="238" y="17"/>
                    <a:pt x="233" y="29"/>
                    <a:pt x="225" y="38"/>
                  </a:cubicBezTo>
                  <a:cubicBezTo>
                    <a:pt x="225" y="39"/>
                    <a:pt x="226" y="39"/>
                    <a:pt x="226" y="41"/>
                  </a:cubicBezTo>
                  <a:cubicBezTo>
                    <a:pt x="225" y="41"/>
                    <a:pt x="224" y="42"/>
                    <a:pt x="223" y="42"/>
                  </a:cubicBezTo>
                  <a:cubicBezTo>
                    <a:pt x="222" y="43"/>
                    <a:pt x="222" y="46"/>
                    <a:pt x="222" y="47"/>
                  </a:cubicBezTo>
                  <a:cubicBezTo>
                    <a:pt x="223" y="47"/>
                    <a:pt x="224" y="46"/>
                    <a:pt x="225" y="45"/>
                  </a:cubicBezTo>
                  <a:cubicBezTo>
                    <a:pt x="234" y="31"/>
                    <a:pt x="245" y="19"/>
                    <a:pt x="254" y="5"/>
                  </a:cubicBezTo>
                  <a:cubicBezTo>
                    <a:pt x="251" y="3"/>
                    <a:pt x="250" y="6"/>
                    <a:pt x="248" y="6"/>
                  </a:cubicBezTo>
                  <a:close/>
                  <a:moveTo>
                    <a:pt x="223" y="6"/>
                  </a:moveTo>
                  <a:cubicBezTo>
                    <a:pt x="222" y="9"/>
                    <a:pt x="221" y="12"/>
                    <a:pt x="222" y="16"/>
                  </a:cubicBezTo>
                  <a:cubicBezTo>
                    <a:pt x="225" y="13"/>
                    <a:pt x="228" y="9"/>
                    <a:pt x="231" y="5"/>
                  </a:cubicBezTo>
                  <a:cubicBezTo>
                    <a:pt x="228" y="5"/>
                    <a:pt x="225" y="4"/>
                    <a:pt x="223" y="6"/>
                  </a:cubicBezTo>
                  <a:close/>
                  <a:moveTo>
                    <a:pt x="233" y="5"/>
                  </a:moveTo>
                  <a:cubicBezTo>
                    <a:pt x="229" y="11"/>
                    <a:pt x="224" y="16"/>
                    <a:pt x="221" y="23"/>
                  </a:cubicBezTo>
                  <a:cubicBezTo>
                    <a:pt x="222" y="24"/>
                    <a:pt x="221" y="27"/>
                    <a:pt x="223" y="28"/>
                  </a:cubicBezTo>
                  <a:cubicBezTo>
                    <a:pt x="227" y="21"/>
                    <a:pt x="231" y="14"/>
                    <a:pt x="237" y="9"/>
                  </a:cubicBezTo>
                  <a:cubicBezTo>
                    <a:pt x="236" y="7"/>
                    <a:pt x="238" y="7"/>
                    <a:pt x="238" y="5"/>
                  </a:cubicBezTo>
                  <a:cubicBezTo>
                    <a:pt x="236" y="5"/>
                    <a:pt x="235" y="5"/>
                    <a:pt x="233" y="5"/>
                  </a:cubicBezTo>
                  <a:close/>
                  <a:moveTo>
                    <a:pt x="254" y="10"/>
                  </a:moveTo>
                  <a:cubicBezTo>
                    <a:pt x="254" y="11"/>
                    <a:pt x="253" y="10"/>
                    <a:pt x="253" y="10"/>
                  </a:cubicBezTo>
                  <a:cubicBezTo>
                    <a:pt x="249" y="16"/>
                    <a:pt x="245" y="22"/>
                    <a:pt x="241" y="28"/>
                  </a:cubicBezTo>
                  <a:cubicBezTo>
                    <a:pt x="238" y="33"/>
                    <a:pt x="233" y="36"/>
                    <a:pt x="230" y="40"/>
                  </a:cubicBezTo>
                  <a:cubicBezTo>
                    <a:pt x="229" y="42"/>
                    <a:pt x="228" y="45"/>
                    <a:pt x="227" y="47"/>
                  </a:cubicBezTo>
                  <a:cubicBezTo>
                    <a:pt x="224" y="51"/>
                    <a:pt x="221" y="53"/>
                    <a:pt x="223" y="58"/>
                  </a:cubicBezTo>
                  <a:cubicBezTo>
                    <a:pt x="226" y="57"/>
                    <a:pt x="226" y="53"/>
                    <a:pt x="229" y="52"/>
                  </a:cubicBezTo>
                  <a:cubicBezTo>
                    <a:pt x="231" y="44"/>
                    <a:pt x="238" y="40"/>
                    <a:pt x="241" y="33"/>
                  </a:cubicBezTo>
                  <a:cubicBezTo>
                    <a:pt x="246" y="28"/>
                    <a:pt x="250" y="22"/>
                    <a:pt x="255" y="16"/>
                  </a:cubicBezTo>
                  <a:cubicBezTo>
                    <a:pt x="255" y="14"/>
                    <a:pt x="254" y="12"/>
                    <a:pt x="255" y="10"/>
                  </a:cubicBezTo>
                  <a:cubicBezTo>
                    <a:pt x="254" y="10"/>
                    <a:pt x="254" y="10"/>
                    <a:pt x="254" y="10"/>
                  </a:cubicBezTo>
                  <a:close/>
                  <a:moveTo>
                    <a:pt x="254" y="21"/>
                  </a:moveTo>
                  <a:cubicBezTo>
                    <a:pt x="244" y="33"/>
                    <a:pt x="236" y="46"/>
                    <a:pt x="226" y="57"/>
                  </a:cubicBezTo>
                  <a:cubicBezTo>
                    <a:pt x="226" y="59"/>
                    <a:pt x="225" y="59"/>
                    <a:pt x="225" y="61"/>
                  </a:cubicBezTo>
                  <a:cubicBezTo>
                    <a:pt x="224" y="61"/>
                    <a:pt x="223" y="62"/>
                    <a:pt x="223" y="62"/>
                  </a:cubicBezTo>
                  <a:cubicBezTo>
                    <a:pt x="223" y="65"/>
                    <a:pt x="222" y="69"/>
                    <a:pt x="223" y="70"/>
                  </a:cubicBezTo>
                  <a:cubicBezTo>
                    <a:pt x="232" y="61"/>
                    <a:pt x="238" y="48"/>
                    <a:pt x="247" y="39"/>
                  </a:cubicBezTo>
                  <a:cubicBezTo>
                    <a:pt x="248" y="32"/>
                    <a:pt x="258" y="28"/>
                    <a:pt x="254" y="21"/>
                  </a:cubicBezTo>
                  <a:cubicBezTo>
                    <a:pt x="254" y="21"/>
                    <a:pt x="254" y="21"/>
                    <a:pt x="254" y="21"/>
                  </a:cubicBezTo>
                  <a:close/>
                  <a:moveTo>
                    <a:pt x="232" y="68"/>
                  </a:moveTo>
                  <a:cubicBezTo>
                    <a:pt x="232" y="68"/>
                    <a:pt x="232" y="67"/>
                    <a:pt x="232" y="67"/>
                  </a:cubicBezTo>
                  <a:cubicBezTo>
                    <a:pt x="233" y="66"/>
                    <a:pt x="234" y="66"/>
                    <a:pt x="234" y="65"/>
                  </a:cubicBezTo>
                  <a:cubicBezTo>
                    <a:pt x="237" y="61"/>
                    <a:pt x="239" y="57"/>
                    <a:pt x="242" y="53"/>
                  </a:cubicBezTo>
                  <a:cubicBezTo>
                    <a:pt x="245" y="49"/>
                    <a:pt x="249" y="46"/>
                    <a:pt x="252" y="42"/>
                  </a:cubicBezTo>
                  <a:cubicBezTo>
                    <a:pt x="254" y="39"/>
                    <a:pt x="257" y="35"/>
                    <a:pt x="255" y="31"/>
                  </a:cubicBezTo>
                  <a:cubicBezTo>
                    <a:pt x="251" y="34"/>
                    <a:pt x="249" y="39"/>
                    <a:pt x="245" y="42"/>
                  </a:cubicBezTo>
                  <a:cubicBezTo>
                    <a:pt x="244" y="46"/>
                    <a:pt x="241" y="49"/>
                    <a:pt x="238" y="52"/>
                  </a:cubicBezTo>
                  <a:cubicBezTo>
                    <a:pt x="236" y="57"/>
                    <a:pt x="232" y="60"/>
                    <a:pt x="230" y="65"/>
                  </a:cubicBezTo>
                  <a:cubicBezTo>
                    <a:pt x="229" y="65"/>
                    <a:pt x="229" y="68"/>
                    <a:pt x="228" y="67"/>
                  </a:cubicBezTo>
                  <a:cubicBezTo>
                    <a:pt x="227" y="72"/>
                    <a:pt x="221" y="76"/>
                    <a:pt x="223" y="80"/>
                  </a:cubicBezTo>
                  <a:cubicBezTo>
                    <a:pt x="225" y="76"/>
                    <a:pt x="229" y="72"/>
                    <a:pt x="232" y="68"/>
                  </a:cubicBezTo>
                  <a:close/>
                  <a:moveTo>
                    <a:pt x="239" y="61"/>
                  </a:moveTo>
                  <a:cubicBezTo>
                    <a:pt x="234" y="68"/>
                    <a:pt x="229" y="75"/>
                    <a:pt x="225" y="82"/>
                  </a:cubicBezTo>
                  <a:cubicBezTo>
                    <a:pt x="224" y="82"/>
                    <a:pt x="225" y="83"/>
                    <a:pt x="225" y="84"/>
                  </a:cubicBezTo>
                  <a:cubicBezTo>
                    <a:pt x="224" y="85"/>
                    <a:pt x="223" y="85"/>
                    <a:pt x="223" y="86"/>
                  </a:cubicBezTo>
                  <a:cubicBezTo>
                    <a:pt x="223" y="87"/>
                    <a:pt x="224" y="88"/>
                    <a:pt x="223" y="89"/>
                  </a:cubicBezTo>
                  <a:cubicBezTo>
                    <a:pt x="235" y="76"/>
                    <a:pt x="245" y="61"/>
                    <a:pt x="256" y="47"/>
                  </a:cubicBezTo>
                  <a:cubicBezTo>
                    <a:pt x="256" y="45"/>
                    <a:pt x="257" y="42"/>
                    <a:pt x="255" y="41"/>
                  </a:cubicBezTo>
                  <a:cubicBezTo>
                    <a:pt x="250" y="47"/>
                    <a:pt x="244" y="54"/>
                    <a:pt x="239" y="61"/>
                  </a:cubicBezTo>
                  <a:close/>
                  <a:moveTo>
                    <a:pt x="164" y="42"/>
                  </a:moveTo>
                  <a:cubicBezTo>
                    <a:pt x="164" y="45"/>
                    <a:pt x="163" y="49"/>
                    <a:pt x="164" y="51"/>
                  </a:cubicBezTo>
                  <a:cubicBezTo>
                    <a:pt x="166" y="48"/>
                    <a:pt x="169" y="45"/>
                    <a:pt x="170" y="42"/>
                  </a:cubicBezTo>
                  <a:cubicBezTo>
                    <a:pt x="169" y="42"/>
                    <a:pt x="167" y="42"/>
                    <a:pt x="164" y="42"/>
                  </a:cubicBezTo>
                  <a:close/>
                  <a:moveTo>
                    <a:pt x="172" y="42"/>
                  </a:moveTo>
                  <a:cubicBezTo>
                    <a:pt x="170" y="48"/>
                    <a:pt x="162" y="52"/>
                    <a:pt x="164" y="61"/>
                  </a:cubicBezTo>
                  <a:cubicBezTo>
                    <a:pt x="168" y="55"/>
                    <a:pt x="172" y="48"/>
                    <a:pt x="176" y="42"/>
                  </a:cubicBezTo>
                  <a:cubicBezTo>
                    <a:pt x="174" y="42"/>
                    <a:pt x="174" y="42"/>
                    <a:pt x="172" y="42"/>
                  </a:cubicBezTo>
                  <a:close/>
                  <a:moveTo>
                    <a:pt x="180" y="42"/>
                  </a:moveTo>
                  <a:cubicBezTo>
                    <a:pt x="176" y="46"/>
                    <a:pt x="171" y="49"/>
                    <a:pt x="170" y="56"/>
                  </a:cubicBezTo>
                  <a:cubicBezTo>
                    <a:pt x="166" y="57"/>
                    <a:pt x="168" y="62"/>
                    <a:pt x="164" y="63"/>
                  </a:cubicBezTo>
                  <a:cubicBezTo>
                    <a:pt x="165" y="65"/>
                    <a:pt x="163" y="69"/>
                    <a:pt x="164" y="73"/>
                  </a:cubicBezTo>
                  <a:cubicBezTo>
                    <a:pt x="167" y="72"/>
                    <a:pt x="167" y="68"/>
                    <a:pt x="168" y="66"/>
                  </a:cubicBezTo>
                  <a:cubicBezTo>
                    <a:pt x="170" y="64"/>
                    <a:pt x="172" y="62"/>
                    <a:pt x="174" y="59"/>
                  </a:cubicBezTo>
                  <a:cubicBezTo>
                    <a:pt x="175" y="57"/>
                    <a:pt x="176" y="55"/>
                    <a:pt x="177" y="53"/>
                  </a:cubicBezTo>
                  <a:cubicBezTo>
                    <a:pt x="177" y="53"/>
                    <a:pt x="178" y="54"/>
                    <a:pt x="178" y="54"/>
                  </a:cubicBezTo>
                  <a:cubicBezTo>
                    <a:pt x="180" y="50"/>
                    <a:pt x="182" y="46"/>
                    <a:pt x="185" y="43"/>
                  </a:cubicBezTo>
                  <a:cubicBezTo>
                    <a:pt x="183" y="42"/>
                    <a:pt x="181" y="43"/>
                    <a:pt x="180" y="42"/>
                  </a:cubicBezTo>
                  <a:close/>
                  <a:moveTo>
                    <a:pt x="187" y="44"/>
                  </a:moveTo>
                  <a:cubicBezTo>
                    <a:pt x="180" y="54"/>
                    <a:pt x="171" y="62"/>
                    <a:pt x="166" y="76"/>
                  </a:cubicBezTo>
                  <a:cubicBezTo>
                    <a:pt x="165" y="76"/>
                    <a:pt x="165" y="77"/>
                    <a:pt x="164" y="78"/>
                  </a:cubicBezTo>
                  <a:cubicBezTo>
                    <a:pt x="164" y="80"/>
                    <a:pt x="164" y="81"/>
                    <a:pt x="164" y="83"/>
                  </a:cubicBezTo>
                  <a:cubicBezTo>
                    <a:pt x="167" y="83"/>
                    <a:pt x="168" y="78"/>
                    <a:pt x="170" y="77"/>
                  </a:cubicBezTo>
                  <a:cubicBezTo>
                    <a:pt x="176" y="64"/>
                    <a:pt x="185" y="55"/>
                    <a:pt x="191" y="43"/>
                  </a:cubicBezTo>
                  <a:cubicBezTo>
                    <a:pt x="190" y="43"/>
                    <a:pt x="189" y="43"/>
                    <a:pt x="187" y="44"/>
                  </a:cubicBezTo>
                  <a:close/>
                  <a:moveTo>
                    <a:pt x="165" y="86"/>
                  </a:moveTo>
                  <a:cubicBezTo>
                    <a:pt x="165" y="89"/>
                    <a:pt x="164" y="91"/>
                    <a:pt x="165" y="94"/>
                  </a:cubicBezTo>
                  <a:cubicBezTo>
                    <a:pt x="169" y="90"/>
                    <a:pt x="172" y="85"/>
                    <a:pt x="174" y="80"/>
                  </a:cubicBezTo>
                  <a:cubicBezTo>
                    <a:pt x="177" y="78"/>
                    <a:pt x="177" y="75"/>
                    <a:pt x="179" y="73"/>
                  </a:cubicBezTo>
                  <a:cubicBezTo>
                    <a:pt x="180" y="71"/>
                    <a:pt x="182" y="70"/>
                    <a:pt x="183" y="68"/>
                  </a:cubicBezTo>
                  <a:cubicBezTo>
                    <a:pt x="184" y="67"/>
                    <a:pt x="184" y="65"/>
                    <a:pt x="186" y="63"/>
                  </a:cubicBezTo>
                  <a:cubicBezTo>
                    <a:pt x="188" y="58"/>
                    <a:pt x="196" y="51"/>
                    <a:pt x="193" y="46"/>
                  </a:cubicBezTo>
                  <a:cubicBezTo>
                    <a:pt x="182" y="58"/>
                    <a:pt x="174" y="73"/>
                    <a:pt x="165" y="86"/>
                  </a:cubicBezTo>
                  <a:close/>
                  <a:moveTo>
                    <a:pt x="251" y="56"/>
                  </a:moveTo>
                  <a:cubicBezTo>
                    <a:pt x="250" y="58"/>
                    <a:pt x="248" y="60"/>
                    <a:pt x="246" y="62"/>
                  </a:cubicBezTo>
                  <a:cubicBezTo>
                    <a:pt x="246" y="63"/>
                    <a:pt x="245" y="64"/>
                    <a:pt x="245" y="64"/>
                  </a:cubicBezTo>
                  <a:cubicBezTo>
                    <a:pt x="245" y="64"/>
                    <a:pt x="244" y="64"/>
                    <a:pt x="244" y="64"/>
                  </a:cubicBezTo>
                  <a:cubicBezTo>
                    <a:pt x="244" y="65"/>
                    <a:pt x="243" y="67"/>
                    <a:pt x="243" y="67"/>
                  </a:cubicBezTo>
                  <a:cubicBezTo>
                    <a:pt x="240" y="71"/>
                    <a:pt x="237" y="75"/>
                    <a:pt x="234" y="78"/>
                  </a:cubicBezTo>
                  <a:cubicBezTo>
                    <a:pt x="231" y="83"/>
                    <a:pt x="227" y="87"/>
                    <a:pt x="225" y="92"/>
                  </a:cubicBezTo>
                  <a:cubicBezTo>
                    <a:pt x="224" y="92"/>
                    <a:pt x="223" y="93"/>
                    <a:pt x="223" y="93"/>
                  </a:cubicBezTo>
                  <a:cubicBezTo>
                    <a:pt x="224" y="95"/>
                    <a:pt x="223" y="99"/>
                    <a:pt x="224" y="100"/>
                  </a:cubicBezTo>
                  <a:cubicBezTo>
                    <a:pt x="229" y="96"/>
                    <a:pt x="231" y="90"/>
                    <a:pt x="235" y="86"/>
                  </a:cubicBezTo>
                  <a:cubicBezTo>
                    <a:pt x="242" y="76"/>
                    <a:pt x="250" y="67"/>
                    <a:pt x="256" y="57"/>
                  </a:cubicBezTo>
                  <a:cubicBezTo>
                    <a:pt x="256" y="55"/>
                    <a:pt x="256" y="53"/>
                    <a:pt x="256" y="52"/>
                  </a:cubicBezTo>
                  <a:cubicBezTo>
                    <a:pt x="256" y="52"/>
                    <a:pt x="254" y="51"/>
                    <a:pt x="254" y="52"/>
                  </a:cubicBezTo>
                  <a:cubicBezTo>
                    <a:pt x="255" y="53"/>
                    <a:pt x="252" y="55"/>
                    <a:pt x="251" y="56"/>
                  </a:cubicBezTo>
                  <a:close/>
                  <a:moveTo>
                    <a:pt x="173" y="84"/>
                  </a:moveTo>
                  <a:cubicBezTo>
                    <a:pt x="173" y="85"/>
                    <a:pt x="173" y="85"/>
                    <a:pt x="173" y="86"/>
                  </a:cubicBezTo>
                  <a:cubicBezTo>
                    <a:pt x="172" y="87"/>
                    <a:pt x="171" y="89"/>
                    <a:pt x="170" y="91"/>
                  </a:cubicBezTo>
                  <a:cubicBezTo>
                    <a:pt x="170" y="90"/>
                    <a:pt x="170" y="92"/>
                    <a:pt x="169" y="92"/>
                  </a:cubicBezTo>
                  <a:cubicBezTo>
                    <a:pt x="169" y="93"/>
                    <a:pt x="168" y="93"/>
                    <a:pt x="168" y="93"/>
                  </a:cubicBezTo>
                  <a:cubicBezTo>
                    <a:pt x="168" y="98"/>
                    <a:pt x="163" y="100"/>
                    <a:pt x="165" y="105"/>
                  </a:cubicBezTo>
                  <a:cubicBezTo>
                    <a:pt x="176" y="91"/>
                    <a:pt x="185" y="75"/>
                    <a:pt x="195" y="61"/>
                  </a:cubicBezTo>
                  <a:cubicBezTo>
                    <a:pt x="194" y="59"/>
                    <a:pt x="195" y="55"/>
                    <a:pt x="194" y="54"/>
                  </a:cubicBezTo>
                  <a:cubicBezTo>
                    <a:pt x="187" y="64"/>
                    <a:pt x="181" y="75"/>
                    <a:pt x="173" y="84"/>
                  </a:cubicBezTo>
                  <a:close/>
                  <a:moveTo>
                    <a:pt x="241" y="80"/>
                  </a:moveTo>
                  <a:cubicBezTo>
                    <a:pt x="237" y="86"/>
                    <a:pt x="232" y="94"/>
                    <a:pt x="227" y="100"/>
                  </a:cubicBezTo>
                  <a:cubicBezTo>
                    <a:pt x="226" y="101"/>
                    <a:pt x="227" y="101"/>
                    <a:pt x="227" y="103"/>
                  </a:cubicBezTo>
                  <a:cubicBezTo>
                    <a:pt x="225" y="103"/>
                    <a:pt x="225" y="103"/>
                    <a:pt x="224" y="103"/>
                  </a:cubicBezTo>
                  <a:cubicBezTo>
                    <a:pt x="224" y="105"/>
                    <a:pt x="224" y="107"/>
                    <a:pt x="224" y="109"/>
                  </a:cubicBezTo>
                  <a:cubicBezTo>
                    <a:pt x="227" y="108"/>
                    <a:pt x="226" y="106"/>
                    <a:pt x="228" y="104"/>
                  </a:cubicBezTo>
                  <a:cubicBezTo>
                    <a:pt x="231" y="100"/>
                    <a:pt x="236" y="96"/>
                    <a:pt x="240" y="90"/>
                  </a:cubicBezTo>
                  <a:cubicBezTo>
                    <a:pt x="243" y="87"/>
                    <a:pt x="246" y="83"/>
                    <a:pt x="249" y="79"/>
                  </a:cubicBezTo>
                  <a:cubicBezTo>
                    <a:pt x="252" y="74"/>
                    <a:pt x="259" y="66"/>
                    <a:pt x="256" y="62"/>
                  </a:cubicBezTo>
                  <a:cubicBezTo>
                    <a:pt x="251" y="68"/>
                    <a:pt x="247" y="75"/>
                    <a:pt x="241" y="80"/>
                  </a:cubicBezTo>
                  <a:close/>
                  <a:moveTo>
                    <a:pt x="186" y="79"/>
                  </a:moveTo>
                  <a:cubicBezTo>
                    <a:pt x="184" y="81"/>
                    <a:pt x="181" y="83"/>
                    <a:pt x="181" y="86"/>
                  </a:cubicBezTo>
                  <a:cubicBezTo>
                    <a:pt x="179" y="88"/>
                    <a:pt x="177" y="90"/>
                    <a:pt x="177" y="93"/>
                  </a:cubicBezTo>
                  <a:cubicBezTo>
                    <a:pt x="172" y="96"/>
                    <a:pt x="170" y="102"/>
                    <a:pt x="166" y="106"/>
                  </a:cubicBezTo>
                  <a:cubicBezTo>
                    <a:pt x="166" y="108"/>
                    <a:pt x="166" y="109"/>
                    <a:pt x="167" y="110"/>
                  </a:cubicBezTo>
                  <a:cubicBezTo>
                    <a:pt x="165" y="111"/>
                    <a:pt x="165" y="113"/>
                    <a:pt x="165" y="115"/>
                  </a:cubicBezTo>
                  <a:cubicBezTo>
                    <a:pt x="170" y="112"/>
                    <a:pt x="171" y="105"/>
                    <a:pt x="176" y="102"/>
                  </a:cubicBezTo>
                  <a:cubicBezTo>
                    <a:pt x="182" y="91"/>
                    <a:pt x="189" y="82"/>
                    <a:pt x="196" y="73"/>
                  </a:cubicBezTo>
                  <a:cubicBezTo>
                    <a:pt x="196" y="70"/>
                    <a:pt x="196" y="68"/>
                    <a:pt x="196" y="66"/>
                  </a:cubicBezTo>
                  <a:cubicBezTo>
                    <a:pt x="196" y="66"/>
                    <a:pt x="195" y="66"/>
                    <a:pt x="195" y="66"/>
                  </a:cubicBezTo>
                  <a:cubicBezTo>
                    <a:pt x="192" y="70"/>
                    <a:pt x="187" y="73"/>
                    <a:pt x="186" y="79"/>
                  </a:cubicBezTo>
                  <a:close/>
                  <a:moveTo>
                    <a:pt x="234" y="99"/>
                  </a:moveTo>
                  <a:cubicBezTo>
                    <a:pt x="231" y="104"/>
                    <a:pt x="228" y="108"/>
                    <a:pt x="225" y="113"/>
                  </a:cubicBezTo>
                  <a:cubicBezTo>
                    <a:pt x="225" y="114"/>
                    <a:pt x="224" y="117"/>
                    <a:pt x="225" y="118"/>
                  </a:cubicBezTo>
                  <a:cubicBezTo>
                    <a:pt x="234" y="108"/>
                    <a:pt x="241" y="96"/>
                    <a:pt x="251" y="86"/>
                  </a:cubicBezTo>
                  <a:cubicBezTo>
                    <a:pt x="252" y="81"/>
                    <a:pt x="259" y="77"/>
                    <a:pt x="257" y="72"/>
                  </a:cubicBezTo>
                  <a:cubicBezTo>
                    <a:pt x="249" y="81"/>
                    <a:pt x="243" y="91"/>
                    <a:pt x="234" y="99"/>
                  </a:cubicBezTo>
                  <a:close/>
                  <a:moveTo>
                    <a:pt x="195" y="77"/>
                  </a:moveTo>
                  <a:cubicBezTo>
                    <a:pt x="192" y="80"/>
                    <a:pt x="191" y="83"/>
                    <a:pt x="188" y="86"/>
                  </a:cubicBezTo>
                  <a:cubicBezTo>
                    <a:pt x="187" y="87"/>
                    <a:pt x="186" y="88"/>
                    <a:pt x="186" y="90"/>
                  </a:cubicBezTo>
                  <a:cubicBezTo>
                    <a:pt x="185" y="91"/>
                    <a:pt x="184" y="93"/>
                    <a:pt x="183" y="94"/>
                  </a:cubicBezTo>
                  <a:cubicBezTo>
                    <a:pt x="183" y="94"/>
                    <a:pt x="182" y="94"/>
                    <a:pt x="182" y="95"/>
                  </a:cubicBezTo>
                  <a:cubicBezTo>
                    <a:pt x="181" y="95"/>
                    <a:pt x="181" y="96"/>
                    <a:pt x="181" y="97"/>
                  </a:cubicBezTo>
                  <a:cubicBezTo>
                    <a:pt x="179" y="101"/>
                    <a:pt x="175" y="104"/>
                    <a:pt x="174" y="108"/>
                  </a:cubicBezTo>
                  <a:cubicBezTo>
                    <a:pt x="170" y="110"/>
                    <a:pt x="171" y="117"/>
                    <a:pt x="165" y="119"/>
                  </a:cubicBezTo>
                  <a:cubicBezTo>
                    <a:pt x="166" y="121"/>
                    <a:pt x="166" y="123"/>
                    <a:pt x="166" y="126"/>
                  </a:cubicBezTo>
                  <a:cubicBezTo>
                    <a:pt x="170" y="124"/>
                    <a:pt x="171" y="119"/>
                    <a:pt x="174" y="116"/>
                  </a:cubicBezTo>
                  <a:cubicBezTo>
                    <a:pt x="176" y="112"/>
                    <a:pt x="180" y="109"/>
                    <a:pt x="181" y="105"/>
                  </a:cubicBezTo>
                  <a:cubicBezTo>
                    <a:pt x="183" y="104"/>
                    <a:pt x="185" y="102"/>
                    <a:pt x="186" y="99"/>
                  </a:cubicBezTo>
                  <a:cubicBezTo>
                    <a:pt x="187" y="98"/>
                    <a:pt x="189" y="96"/>
                    <a:pt x="191" y="94"/>
                  </a:cubicBezTo>
                  <a:cubicBezTo>
                    <a:pt x="194" y="89"/>
                    <a:pt x="198" y="84"/>
                    <a:pt x="196" y="77"/>
                  </a:cubicBezTo>
                  <a:cubicBezTo>
                    <a:pt x="196" y="77"/>
                    <a:pt x="195" y="77"/>
                    <a:pt x="195" y="77"/>
                  </a:cubicBezTo>
                  <a:close/>
                  <a:moveTo>
                    <a:pt x="226" y="120"/>
                  </a:moveTo>
                  <a:cubicBezTo>
                    <a:pt x="226" y="123"/>
                    <a:pt x="224" y="124"/>
                    <a:pt x="225" y="128"/>
                  </a:cubicBezTo>
                  <a:cubicBezTo>
                    <a:pt x="231" y="123"/>
                    <a:pt x="235" y="115"/>
                    <a:pt x="241" y="110"/>
                  </a:cubicBezTo>
                  <a:cubicBezTo>
                    <a:pt x="245" y="103"/>
                    <a:pt x="251" y="98"/>
                    <a:pt x="255" y="91"/>
                  </a:cubicBezTo>
                  <a:cubicBezTo>
                    <a:pt x="256" y="91"/>
                    <a:pt x="256" y="90"/>
                    <a:pt x="257" y="91"/>
                  </a:cubicBezTo>
                  <a:cubicBezTo>
                    <a:pt x="257" y="88"/>
                    <a:pt x="257" y="84"/>
                    <a:pt x="257" y="82"/>
                  </a:cubicBezTo>
                  <a:cubicBezTo>
                    <a:pt x="246" y="94"/>
                    <a:pt x="236" y="107"/>
                    <a:pt x="226" y="120"/>
                  </a:cubicBezTo>
                  <a:close/>
                  <a:moveTo>
                    <a:pt x="103" y="96"/>
                  </a:moveTo>
                  <a:cubicBezTo>
                    <a:pt x="102" y="99"/>
                    <a:pt x="104" y="101"/>
                    <a:pt x="104" y="104"/>
                  </a:cubicBezTo>
                  <a:cubicBezTo>
                    <a:pt x="109" y="97"/>
                    <a:pt x="115" y="91"/>
                    <a:pt x="120" y="84"/>
                  </a:cubicBezTo>
                  <a:cubicBezTo>
                    <a:pt x="110" y="82"/>
                    <a:pt x="109" y="92"/>
                    <a:pt x="103" y="96"/>
                  </a:cubicBezTo>
                  <a:close/>
                  <a:moveTo>
                    <a:pt x="121" y="86"/>
                  </a:moveTo>
                  <a:cubicBezTo>
                    <a:pt x="118" y="90"/>
                    <a:pt x="115" y="94"/>
                    <a:pt x="111" y="98"/>
                  </a:cubicBezTo>
                  <a:cubicBezTo>
                    <a:pt x="111" y="99"/>
                    <a:pt x="109" y="100"/>
                    <a:pt x="108" y="101"/>
                  </a:cubicBezTo>
                  <a:cubicBezTo>
                    <a:pt x="108" y="101"/>
                    <a:pt x="109" y="102"/>
                    <a:pt x="108" y="102"/>
                  </a:cubicBezTo>
                  <a:cubicBezTo>
                    <a:pt x="105" y="106"/>
                    <a:pt x="102" y="110"/>
                    <a:pt x="104" y="115"/>
                  </a:cubicBezTo>
                  <a:cubicBezTo>
                    <a:pt x="108" y="112"/>
                    <a:pt x="110" y="107"/>
                    <a:pt x="113" y="103"/>
                  </a:cubicBezTo>
                  <a:cubicBezTo>
                    <a:pt x="118" y="97"/>
                    <a:pt x="125" y="90"/>
                    <a:pt x="129" y="84"/>
                  </a:cubicBezTo>
                  <a:cubicBezTo>
                    <a:pt x="125" y="82"/>
                    <a:pt x="123" y="84"/>
                    <a:pt x="121" y="86"/>
                  </a:cubicBezTo>
                  <a:close/>
                  <a:moveTo>
                    <a:pt x="103" y="85"/>
                  </a:moveTo>
                  <a:cubicBezTo>
                    <a:pt x="103" y="88"/>
                    <a:pt x="102" y="90"/>
                    <a:pt x="104" y="93"/>
                  </a:cubicBezTo>
                  <a:cubicBezTo>
                    <a:pt x="105" y="90"/>
                    <a:pt x="108" y="88"/>
                    <a:pt x="110" y="85"/>
                  </a:cubicBezTo>
                  <a:cubicBezTo>
                    <a:pt x="108" y="84"/>
                    <a:pt x="105" y="84"/>
                    <a:pt x="103" y="85"/>
                  </a:cubicBezTo>
                  <a:close/>
                  <a:moveTo>
                    <a:pt x="133" y="84"/>
                  </a:moveTo>
                  <a:cubicBezTo>
                    <a:pt x="122" y="95"/>
                    <a:pt x="113" y="108"/>
                    <a:pt x="103" y="120"/>
                  </a:cubicBezTo>
                  <a:cubicBezTo>
                    <a:pt x="104" y="123"/>
                    <a:pt x="103" y="124"/>
                    <a:pt x="104" y="127"/>
                  </a:cubicBezTo>
                  <a:cubicBezTo>
                    <a:pt x="110" y="122"/>
                    <a:pt x="113" y="114"/>
                    <a:pt x="119" y="109"/>
                  </a:cubicBezTo>
                  <a:cubicBezTo>
                    <a:pt x="120" y="107"/>
                    <a:pt x="121" y="104"/>
                    <a:pt x="123" y="104"/>
                  </a:cubicBezTo>
                  <a:cubicBezTo>
                    <a:pt x="122" y="103"/>
                    <a:pt x="123" y="104"/>
                    <a:pt x="123" y="102"/>
                  </a:cubicBezTo>
                  <a:cubicBezTo>
                    <a:pt x="127" y="97"/>
                    <a:pt x="133" y="92"/>
                    <a:pt x="135" y="85"/>
                  </a:cubicBezTo>
                  <a:cubicBezTo>
                    <a:pt x="134" y="84"/>
                    <a:pt x="134" y="84"/>
                    <a:pt x="133" y="84"/>
                  </a:cubicBezTo>
                  <a:close/>
                  <a:moveTo>
                    <a:pt x="188" y="100"/>
                  </a:moveTo>
                  <a:cubicBezTo>
                    <a:pt x="187" y="100"/>
                    <a:pt x="188" y="101"/>
                    <a:pt x="187" y="102"/>
                  </a:cubicBezTo>
                  <a:cubicBezTo>
                    <a:pt x="187" y="102"/>
                    <a:pt x="186" y="102"/>
                    <a:pt x="185" y="103"/>
                  </a:cubicBezTo>
                  <a:cubicBezTo>
                    <a:pt x="185" y="104"/>
                    <a:pt x="185" y="105"/>
                    <a:pt x="184" y="105"/>
                  </a:cubicBezTo>
                  <a:cubicBezTo>
                    <a:pt x="184" y="106"/>
                    <a:pt x="183" y="106"/>
                    <a:pt x="183" y="106"/>
                  </a:cubicBezTo>
                  <a:cubicBezTo>
                    <a:pt x="181" y="107"/>
                    <a:pt x="181" y="110"/>
                    <a:pt x="180" y="112"/>
                  </a:cubicBezTo>
                  <a:cubicBezTo>
                    <a:pt x="180" y="112"/>
                    <a:pt x="179" y="112"/>
                    <a:pt x="178" y="112"/>
                  </a:cubicBezTo>
                  <a:cubicBezTo>
                    <a:pt x="178" y="113"/>
                    <a:pt x="178" y="114"/>
                    <a:pt x="177" y="115"/>
                  </a:cubicBezTo>
                  <a:cubicBezTo>
                    <a:pt x="176" y="116"/>
                    <a:pt x="175" y="117"/>
                    <a:pt x="175" y="117"/>
                  </a:cubicBezTo>
                  <a:cubicBezTo>
                    <a:pt x="174" y="118"/>
                    <a:pt x="175" y="119"/>
                    <a:pt x="174" y="120"/>
                  </a:cubicBezTo>
                  <a:cubicBezTo>
                    <a:pt x="174" y="120"/>
                    <a:pt x="173" y="119"/>
                    <a:pt x="173" y="120"/>
                  </a:cubicBezTo>
                  <a:cubicBezTo>
                    <a:pt x="173" y="121"/>
                    <a:pt x="173" y="122"/>
                    <a:pt x="172" y="122"/>
                  </a:cubicBezTo>
                  <a:cubicBezTo>
                    <a:pt x="172" y="123"/>
                    <a:pt x="171" y="121"/>
                    <a:pt x="171" y="123"/>
                  </a:cubicBezTo>
                  <a:cubicBezTo>
                    <a:pt x="171" y="127"/>
                    <a:pt x="165" y="131"/>
                    <a:pt x="166" y="137"/>
                  </a:cubicBezTo>
                  <a:cubicBezTo>
                    <a:pt x="168" y="136"/>
                    <a:pt x="169" y="134"/>
                    <a:pt x="170" y="133"/>
                  </a:cubicBezTo>
                  <a:cubicBezTo>
                    <a:pt x="172" y="129"/>
                    <a:pt x="174" y="126"/>
                    <a:pt x="177" y="123"/>
                  </a:cubicBezTo>
                  <a:cubicBezTo>
                    <a:pt x="181" y="117"/>
                    <a:pt x="185" y="111"/>
                    <a:pt x="190" y="105"/>
                  </a:cubicBezTo>
                  <a:cubicBezTo>
                    <a:pt x="193" y="101"/>
                    <a:pt x="198" y="96"/>
                    <a:pt x="196" y="89"/>
                  </a:cubicBezTo>
                  <a:cubicBezTo>
                    <a:pt x="196" y="89"/>
                    <a:pt x="195" y="89"/>
                    <a:pt x="195" y="89"/>
                  </a:cubicBezTo>
                  <a:cubicBezTo>
                    <a:pt x="194" y="94"/>
                    <a:pt x="190" y="97"/>
                    <a:pt x="188" y="100"/>
                  </a:cubicBezTo>
                  <a:close/>
                  <a:moveTo>
                    <a:pt x="106" y="130"/>
                  </a:moveTo>
                  <a:cubicBezTo>
                    <a:pt x="106" y="131"/>
                    <a:pt x="105" y="131"/>
                    <a:pt x="104" y="132"/>
                  </a:cubicBezTo>
                  <a:cubicBezTo>
                    <a:pt x="104" y="133"/>
                    <a:pt x="103" y="135"/>
                    <a:pt x="104" y="137"/>
                  </a:cubicBezTo>
                  <a:cubicBezTo>
                    <a:pt x="107" y="135"/>
                    <a:pt x="108" y="132"/>
                    <a:pt x="110" y="130"/>
                  </a:cubicBezTo>
                  <a:cubicBezTo>
                    <a:pt x="119" y="120"/>
                    <a:pt x="127" y="110"/>
                    <a:pt x="135" y="99"/>
                  </a:cubicBezTo>
                  <a:cubicBezTo>
                    <a:pt x="134" y="96"/>
                    <a:pt x="136" y="94"/>
                    <a:pt x="134" y="92"/>
                  </a:cubicBezTo>
                  <a:cubicBezTo>
                    <a:pt x="125" y="105"/>
                    <a:pt x="114" y="115"/>
                    <a:pt x="106" y="130"/>
                  </a:cubicBezTo>
                  <a:close/>
                  <a:moveTo>
                    <a:pt x="257" y="95"/>
                  </a:moveTo>
                  <a:cubicBezTo>
                    <a:pt x="251" y="99"/>
                    <a:pt x="248" y="105"/>
                    <a:pt x="242" y="110"/>
                  </a:cubicBezTo>
                  <a:cubicBezTo>
                    <a:pt x="242" y="110"/>
                    <a:pt x="242" y="111"/>
                    <a:pt x="242" y="111"/>
                  </a:cubicBezTo>
                  <a:cubicBezTo>
                    <a:pt x="242" y="111"/>
                    <a:pt x="241" y="112"/>
                    <a:pt x="241" y="112"/>
                  </a:cubicBezTo>
                  <a:cubicBezTo>
                    <a:pt x="239" y="116"/>
                    <a:pt x="236" y="119"/>
                    <a:pt x="233" y="123"/>
                  </a:cubicBezTo>
                  <a:cubicBezTo>
                    <a:pt x="230" y="125"/>
                    <a:pt x="225" y="131"/>
                    <a:pt x="225" y="134"/>
                  </a:cubicBezTo>
                  <a:cubicBezTo>
                    <a:pt x="224" y="139"/>
                    <a:pt x="226" y="145"/>
                    <a:pt x="226" y="150"/>
                  </a:cubicBezTo>
                  <a:cubicBezTo>
                    <a:pt x="236" y="141"/>
                    <a:pt x="243" y="129"/>
                    <a:pt x="253" y="120"/>
                  </a:cubicBezTo>
                  <a:cubicBezTo>
                    <a:pt x="255" y="116"/>
                    <a:pt x="259" y="113"/>
                    <a:pt x="258" y="108"/>
                  </a:cubicBezTo>
                  <a:cubicBezTo>
                    <a:pt x="252" y="111"/>
                    <a:pt x="249" y="118"/>
                    <a:pt x="245" y="121"/>
                  </a:cubicBezTo>
                  <a:cubicBezTo>
                    <a:pt x="245" y="123"/>
                    <a:pt x="243" y="125"/>
                    <a:pt x="242" y="126"/>
                  </a:cubicBezTo>
                  <a:cubicBezTo>
                    <a:pt x="240" y="129"/>
                    <a:pt x="239" y="132"/>
                    <a:pt x="236" y="134"/>
                  </a:cubicBezTo>
                  <a:cubicBezTo>
                    <a:pt x="236" y="135"/>
                    <a:pt x="234" y="138"/>
                    <a:pt x="232" y="139"/>
                  </a:cubicBezTo>
                  <a:cubicBezTo>
                    <a:pt x="230" y="142"/>
                    <a:pt x="230" y="145"/>
                    <a:pt x="227" y="145"/>
                  </a:cubicBezTo>
                  <a:cubicBezTo>
                    <a:pt x="226" y="143"/>
                    <a:pt x="229" y="140"/>
                    <a:pt x="231" y="137"/>
                  </a:cubicBezTo>
                  <a:cubicBezTo>
                    <a:pt x="240" y="126"/>
                    <a:pt x="250" y="113"/>
                    <a:pt x="257" y="102"/>
                  </a:cubicBezTo>
                  <a:cubicBezTo>
                    <a:pt x="257" y="99"/>
                    <a:pt x="258" y="97"/>
                    <a:pt x="258" y="95"/>
                  </a:cubicBezTo>
                  <a:cubicBezTo>
                    <a:pt x="257" y="95"/>
                    <a:pt x="257" y="95"/>
                    <a:pt x="257" y="95"/>
                  </a:cubicBezTo>
                  <a:close/>
                  <a:moveTo>
                    <a:pt x="195" y="100"/>
                  </a:moveTo>
                  <a:cubicBezTo>
                    <a:pt x="195" y="101"/>
                    <a:pt x="194" y="102"/>
                    <a:pt x="194" y="103"/>
                  </a:cubicBezTo>
                  <a:cubicBezTo>
                    <a:pt x="189" y="107"/>
                    <a:pt x="186" y="114"/>
                    <a:pt x="181" y="119"/>
                  </a:cubicBezTo>
                  <a:cubicBezTo>
                    <a:pt x="182" y="120"/>
                    <a:pt x="180" y="120"/>
                    <a:pt x="181" y="121"/>
                  </a:cubicBezTo>
                  <a:cubicBezTo>
                    <a:pt x="177" y="125"/>
                    <a:pt x="173" y="130"/>
                    <a:pt x="171" y="135"/>
                  </a:cubicBezTo>
                  <a:cubicBezTo>
                    <a:pt x="168" y="138"/>
                    <a:pt x="165" y="144"/>
                    <a:pt x="168" y="148"/>
                  </a:cubicBezTo>
                  <a:cubicBezTo>
                    <a:pt x="175" y="137"/>
                    <a:pt x="183" y="126"/>
                    <a:pt x="191" y="115"/>
                  </a:cubicBezTo>
                  <a:cubicBezTo>
                    <a:pt x="194" y="110"/>
                    <a:pt x="198" y="106"/>
                    <a:pt x="197" y="100"/>
                  </a:cubicBezTo>
                  <a:cubicBezTo>
                    <a:pt x="196" y="101"/>
                    <a:pt x="196" y="100"/>
                    <a:pt x="195" y="100"/>
                  </a:cubicBezTo>
                  <a:close/>
                  <a:moveTo>
                    <a:pt x="119" y="124"/>
                  </a:moveTo>
                  <a:cubicBezTo>
                    <a:pt x="117" y="126"/>
                    <a:pt x="115" y="128"/>
                    <a:pt x="112" y="131"/>
                  </a:cubicBezTo>
                  <a:cubicBezTo>
                    <a:pt x="111" y="133"/>
                    <a:pt x="110" y="135"/>
                    <a:pt x="108" y="137"/>
                  </a:cubicBezTo>
                  <a:cubicBezTo>
                    <a:pt x="106" y="139"/>
                    <a:pt x="104" y="141"/>
                    <a:pt x="105" y="143"/>
                  </a:cubicBezTo>
                  <a:cubicBezTo>
                    <a:pt x="102" y="146"/>
                    <a:pt x="103" y="153"/>
                    <a:pt x="105" y="157"/>
                  </a:cubicBezTo>
                  <a:cubicBezTo>
                    <a:pt x="106" y="154"/>
                    <a:pt x="109" y="152"/>
                    <a:pt x="111" y="150"/>
                  </a:cubicBezTo>
                  <a:cubicBezTo>
                    <a:pt x="115" y="146"/>
                    <a:pt x="119" y="140"/>
                    <a:pt x="122" y="135"/>
                  </a:cubicBezTo>
                  <a:cubicBezTo>
                    <a:pt x="124" y="134"/>
                    <a:pt x="125" y="131"/>
                    <a:pt x="126" y="130"/>
                  </a:cubicBezTo>
                  <a:cubicBezTo>
                    <a:pt x="126" y="130"/>
                    <a:pt x="127" y="130"/>
                    <a:pt x="128" y="129"/>
                  </a:cubicBezTo>
                  <a:cubicBezTo>
                    <a:pt x="128" y="129"/>
                    <a:pt x="128" y="128"/>
                    <a:pt x="128" y="128"/>
                  </a:cubicBezTo>
                  <a:cubicBezTo>
                    <a:pt x="130" y="124"/>
                    <a:pt x="138" y="119"/>
                    <a:pt x="135" y="116"/>
                  </a:cubicBezTo>
                  <a:cubicBezTo>
                    <a:pt x="126" y="127"/>
                    <a:pt x="117" y="137"/>
                    <a:pt x="109" y="148"/>
                  </a:cubicBezTo>
                  <a:cubicBezTo>
                    <a:pt x="109" y="150"/>
                    <a:pt x="108" y="150"/>
                    <a:pt x="108" y="151"/>
                  </a:cubicBezTo>
                  <a:cubicBezTo>
                    <a:pt x="107" y="151"/>
                    <a:pt x="106" y="152"/>
                    <a:pt x="105" y="152"/>
                  </a:cubicBezTo>
                  <a:cubicBezTo>
                    <a:pt x="104" y="150"/>
                    <a:pt x="107" y="146"/>
                    <a:pt x="109" y="144"/>
                  </a:cubicBezTo>
                  <a:cubicBezTo>
                    <a:pt x="111" y="141"/>
                    <a:pt x="116" y="137"/>
                    <a:pt x="118" y="135"/>
                  </a:cubicBezTo>
                  <a:cubicBezTo>
                    <a:pt x="120" y="130"/>
                    <a:pt x="124" y="127"/>
                    <a:pt x="127" y="123"/>
                  </a:cubicBezTo>
                  <a:cubicBezTo>
                    <a:pt x="129" y="121"/>
                    <a:pt x="130" y="119"/>
                    <a:pt x="131" y="117"/>
                  </a:cubicBezTo>
                  <a:cubicBezTo>
                    <a:pt x="135" y="113"/>
                    <a:pt x="137" y="110"/>
                    <a:pt x="134" y="105"/>
                  </a:cubicBezTo>
                  <a:cubicBezTo>
                    <a:pt x="129" y="110"/>
                    <a:pt x="124" y="118"/>
                    <a:pt x="119" y="124"/>
                  </a:cubicBezTo>
                  <a:close/>
                  <a:moveTo>
                    <a:pt x="167" y="155"/>
                  </a:moveTo>
                  <a:cubicBezTo>
                    <a:pt x="167" y="156"/>
                    <a:pt x="167" y="157"/>
                    <a:pt x="167" y="159"/>
                  </a:cubicBezTo>
                  <a:cubicBezTo>
                    <a:pt x="170" y="158"/>
                    <a:pt x="171" y="154"/>
                    <a:pt x="174" y="152"/>
                  </a:cubicBezTo>
                  <a:cubicBezTo>
                    <a:pt x="178" y="142"/>
                    <a:pt x="186" y="135"/>
                    <a:pt x="191" y="126"/>
                  </a:cubicBezTo>
                  <a:cubicBezTo>
                    <a:pt x="193" y="124"/>
                    <a:pt x="194" y="122"/>
                    <a:pt x="195" y="119"/>
                  </a:cubicBezTo>
                  <a:cubicBezTo>
                    <a:pt x="196" y="118"/>
                    <a:pt x="197" y="119"/>
                    <a:pt x="198" y="117"/>
                  </a:cubicBezTo>
                  <a:cubicBezTo>
                    <a:pt x="197" y="116"/>
                    <a:pt x="198" y="112"/>
                    <a:pt x="197" y="111"/>
                  </a:cubicBezTo>
                  <a:cubicBezTo>
                    <a:pt x="186" y="124"/>
                    <a:pt x="174" y="140"/>
                    <a:pt x="167" y="155"/>
                  </a:cubicBezTo>
                  <a:close/>
                  <a:moveTo>
                    <a:pt x="230" y="153"/>
                  </a:moveTo>
                  <a:cubicBezTo>
                    <a:pt x="236" y="147"/>
                    <a:pt x="243" y="141"/>
                    <a:pt x="248" y="135"/>
                  </a:cubicBezTo>
                  <a:cubicBezTo>
                    <a:pt x="253" y="129"/>
                    <a:pt x="259" y="124"/>
                    <a:pt x="258" y="117"/>
                  </a:cubicBezTo>
                  <a:cubicBezTo>
                    <a:pt x="258" y="117"/>
                    <a:pt x="258" y="117"/>
                    <a:pt x="258" y="117"/>
                  </a:cubicBezTo>
                  <a:cubicBezTo>
                    <a:pt x="254" y="120"/>
                    <a:pt x="252" y="125"/>
                    <a:pt x="247" y="128"/>
                  </a:cubicBezTo>
                  <a:cubicBezTo>
                    <a:pt x="248" y="129"/>
                    <a:pt x="247" y="129"/>
                    <a:pt x="247" y="130"/>
                  </a:cubicBezTo>
                  <a:cubicBezTo>
                    <a:pt x="243" y="132"/>
                    <a:pt x="241" y="137"/>
                    <a:pt x="238" y="138"/>
                  </a:cubicBezTo>
                  <a:cubicBezTo>
                    <a:pt x="238" y="141"/>
                    <a:pt x="237" y="142"/>
                    <a:pt x="235" y="143"/>
                  </a:cubicBezTo>
                  <a:cubicBezTo>
                    <a:pt x="232" y="149"/>
                    <a:pt x="224" y="151"/>
                    <a:pt x="226" y="159"/>
                  </a:cubicBezTo>
                  <a:cubicBezTo>
                    <a:pt x="229" y="158"/>
                    <a:pt x="229" y="156"/>
                    <a:pt x="230" y="153"/>
                  </a:cubicBezTo>
                  <a:close/>
                  <a:moveTo>
                    <a:pt x="194" y="125"/>
                  </a:moveTo>
                  <a:cubicBezTo>
                    <a:pt x="194" y="126"/>
                    <a:pt x="193" y="126"/>
                    <a:pt x="193" y="127"/>
                  </a:cubicBezTo>
                  <a:cubicBezTo>
                    <a:pt x="186" y="135"/>
                    <a:pt x="180" y="145"/>
                    <a:pt x="173" y="154"/>
                  </a:cubicBezTo>
                  <a:cubicBezTo>
                    <a:pt x="173" y="156"/>
                    <a:pt x="172" y="157"/>
                    <a:pt x="170" y="158"/>
                  </a:cubicBezTo>
                  <a:cubicBezTo>
                    <a:pt x="170" y="162"/>
                    <a:pt x="167" y="164"/>
                    <a:pt x="167" y="170"/>
                  </a:cubicBezTo>
                  <a:cubicBezTo>
                    <a:pt x="179" y="158"/>
                    <a:pt x="188" y="144"/>
                    <a:pt x="198" y="130"/>
                  </a:cubicBezTo>
                  <a:cubicBezTo>
                    <a:pt x="197" y="128"/>
                    <a:pt x="198" y="123"/>
                    <a:pt x="197" y="122"/>
                  </a:cubicBezTo>
                  <a:cubicBezTo>
                    <a:pt x="196" y="123"/>
                    <a:pt x="195" y="125"/>
                    <a:pt x="194" y="125"/>
                  </a:cubicBezTo>
                  <a:close/>
                  <a:moveTo>
                    <a:pt x="135" y="123"/>
                  </a:moveTo>
                  <a:cubicBezTo>
                    <a:pt x="127" y="130"/>
                    <a:pt x="123" y="140"/>
                    <a:pt x="115" y="147"/>
                  </a:cubicBezTo>
                  <a:cubicBezTo>
                    <a:pt x="113" y="152"/>
                    <a:pt x="108" y="154"/>
                    <a:pt x="107" y="160"/>
                  </a:cubicBezTo>
                  <a:cubicBezTo>
                    <a:pt x="106" y="160"/>
                    <a:pt x="105" y="160"/>
                    <a:pt x="104" y="161"/>
                  </a:cubicBezTo>
                  <a:cubicBezTo>
                    <a:pt x="104" y="163"/>
                    <a:pt x="104" y="164"/>
                    <a:pt x="104" y="167"/>
                  </a:cubicBezTo>
                  <a:cubicBezTo>
                    <a:pt x="108" y="164"/>
                    <a:pt x="109" y="159"/>
                    <a:pt x="114" y="156"/>
                  </a:cubicBezTo>
                  <a:cubicBezTo>
                    <a:pt x="118" y="149"/>
                    <a:pt x="124" y="144"/>
                    <a:pt x="129" y="137"/>
                  </a:cubicBezTo>
                  <a:cubicBezTo>
                    <a:pt x="132" y="133"/>
                    <a:pt x="136" y="128"/>
                    <a:pt x="136" y="124"/>
                  </a:cubicBezTo>
                  <a:cubicBezTo>
                    <a:pt x="136" y="123"/>
                    <a:pt x="136" y="123"/>
                    <a:pt x="135" y="123"/>
                  </a:cubicBezTo>
                  <a:close/>
                  <a:moveTo>
                    <a:pt x="258" y="127"/>
                  </a:moveTo>
                  <a:cubicBezTo>
                    <a:pt x="253" y="130"/>
                    <a:pt x="251" y="136"/>
                    <a:pt x="246" y="138"/>
                  </a:cubicBezTo>
                  <a:cubicBezTo>
                    <a:pt x="246" y="141"/>
                    <a:pt x="243" y="142"/>
                    <a:pt x="242" y="145"/>
                  </a:cubicBezTo>
                  <a:cubicBezTo>
                    <a:pt x="241" y="145"/>
                    <a:pt x="240" y="146"/>
                    <a:pt x="239" y="146"/>
                  </a:cubicBezTo>
                  <a:cubicBezTo>
                    <a:pt x="239" y="147"/>
                    <a:pt x="238" y="147"/>
                    <a:pt x="239" y="148"/>
                  </a:cubicBezTo>
                  <a:cubicBezTo>
                    <a:pt x="234" y="152"/>
                    <a:pt x="231" y="158"/>
                    <a:pt x="226" y="163"/>
                  </a:cubicBezTo>
                  <a:cubicBezTo>
                    <a:pt x="226" y="165"/>
                    <a:pt x="225" y="167"/>
                    <a:pt x="226" y="168"/>
                  </a:cubicBezTo>
                  <a:cubicBezTo>
                    <a:pt x="237" y="156"/>
                    <a:pt x="248" y="144"/>
                    <a:pt x="258" y="132"/>
                  </a:cubicBezTo>
                  <a:cubicBezTo>
                    <a:pt x="259" y="130"/>
                    <a:pt x="259" y="129"/>
                    <a:pt x="259" y="126"/>
                  </a:cubicBezTo>
                  <a:cubicBezTo>
                    <a:pt x="259" y="126"/>
                    <a:pt x="258" y="126"/>
                    <a:pt x="258" y="126"/>
                  </a:cubicBezTo>
                  <a:cubicBezTo>
                    <a:pt x="258" y="126"/>
                    <a:pt x="258" y="127"/>
                    <a:pt x="258" y="127"/>
                  </a:cubicBezTo>
                  <a:close/>
                  <a:moveTo>
                    <a:pt x="135" y="132"/>
                  </a:moveTo>
                  <a:cubicBezTo>
                    <a:pt x="127" y="143"/>
                    <a:pt x="119" y="154"/>
                    <a:pt x="109" y="163"/>
                  </a:cubicBezTo>
                  <a:cubicBezTo>
                    <a:pt x="110" y="165"/>
                    <a:pt x="106" y="167"/>
                    <a:pt x="107" y="169"/>
                  </a:cubicBezTo>
                  <a:cubicBezTo>
                    <a:pt x="106" y="170"/>
                    <a:pt x="105" y="170"/>
                    <a:pt x="104" y="172"/>
                  </a:cubicBezTo>
                  <a:cubicBezTo>
                    <a:pt x="105" y="172"/>
                    <a:pt x="104" y="175"/>
                    <a:pt x="105" y="176"/>
                  </a:cubicBezTo>
                  <a:cubicBezTo>
                    <a:pt x="107" y="176"/>
                    <a:pt x="109" y="175"/>
                    <a:pt x="109" y="172"/>
                  </a:cubicBezTo>
                  <a:cubicBezTo>
                    <a:pt x="112" y="171"/>
                    <a:pt x="113" y="168"/>
                    <a:pt x="115" y="166"/>
                  </a:cubicBezTo>
                  <a:cubicBezTo>
                    <a:pt x="116" y="163"/>
                    <a:pt x="119" y="161"/>
                    <a:pt x="121" y="158"/>
                  </a:cubicBezTo>
                  <a:cubicBezTo>
                    <a:pt x="127" y="151"/>
                    <a:pt x="132" y="144"/>
                    <a:pt x="137" y="137"/>
                  </a:cubicBezTo>
                  <a:cubicBezTo>
                    <a:pt x="137" y="135"/>
                    <a:pt x="137" y="134"/>
                    <a:pt x="137" y="132"/>
                  </a:cubicBezTo>
                  <a:cubicBezTo>
                    <a:pt x="136" y="132"/>
                    <a:pt x="136" y="132"/>
                    <a:pt x="135" y="132"/>
                  </a:cubicBezTo>
                  <a:close/>
                  <a:moveTo>
                    <a:pt x="238" y="157"/>
                  </a:moveTo>
                  <a:cubicBezTo>
                    <a:pt x="238" y="157"/>
                    <a:pt x="238" y="158"/>
                    <a:pt x="238" y="158"/>
                  </a:cubicBezTo>
                  <a:cubicBezTo>
                    <a:pt x="237" y="159"/>
                    <a:pt x="237" y="160"/>
                    <a:pt x="235" y="160"/>
                  </a:cubicBezTo>
                  <a:cubicBezTo>
                    <a:pt x="233" y="165"/>
                    <a:pt x="228" y="168"/>
                    <a:pt x="226" y="174"/>
                  </a:cubicBezTo>
                  <a:cubicBezTo>
                    <a:pt x="228" y="174"/>
                    <a:pt x="226" y="177"/>
                    <a:pt x="227" y="178"/>
                  </a:cubicBezTo>
                  <a:cubicBezTo>
                    <a:pt x="237" y="165"/>
                    <a:pt x="250" y="153"/>
                    <a:pt x="259" y="140"/>
                  </a:cubicBezTo>
                  <a:cubicBezTo>
                    <a:pt x="259" y="138"/>
                    <a:pt x="259" y="136"/>
                    <a:pt x="259" y="135"/>
                  </a:cubicBezTo>
                  <a:cubicBezTo>
                    <a:pt x="251" y="142"/>
                    <a:pt x="246" y="150"/>
                    <a:pt x="238" y="157"/>
                  </a:cubicBezTo>
                  <a:close/>
                  <a:moveTo>
                    <a:pt x="183" y="154"/>
                  </a:moveTo>
                  <a:cubicBezTo>
                    <a:pt x="181" y="155"/>
                    <a:pt x="181" y="159"/>
                    <a:pt x="178" y="159"/>
                  </a:cubicBezTo>
                  <a:cubicBezTo>
                    <a:pt x="176" y="164"/>
                    <a:pt x="172" y="166"/>
                    <a:pt x="169" y="171"/>
                  </a:cubicBezTo>
                  <a:cubicBezTo>
                    <a:pt x="170" y="174"/>
                    <a:pt x="167" y="175"/>
                    <a:pt x="167" y="179"/>
                  </a:cubicBezTo>
                  <a:cubicBezTo>
                    <a:pt x="171" y="175"/>
                    <a:pt x="175" y="171"/>
                    <a:pt x="178" y="167"/>
                  </a:cubicBezTo>
                  <a:cubicBezTo>
                    <a:pt x="183" y="161"/>
                    <a:pt x="188" y="154"/>
                    <a:pt x="193" y="148"/>
                  </a:cubicBezTo>
                  <a:cubicBezTo>
                    <a:pt x="196" y="144"/>
                    <a:pt x="200" y="141"/>
                    <a:pt x="197" y="136"/>
                  </a:cubicBezTo>
                  <a:cubicBezTo>
                    <a:pt x="192" y="141"/>
                    <a:pt x="187" y="147"/>
                    <a:pt x="183" y="154"/>
                  </a:cubicBezTo>
                  <a:close/>
                  <a:moveTo>
                    <a:pt x="59" y="136"/>
                  </a:moveTo>
                  <a:cubicBezTo>
                    <a:pt x="52" y="142"/>
                    <a:pt x="47" y="149"/>
                    <a:pt x="41" y="156"/>
                  </a:cubicBezTo>
                  <a:cubicBezTo>
                    <a:pt x="42" y="159"/>
                    <a:pt x="40" y="161"/>
                    <a:pt x="41" y="163"/>
                  </a:cubicBezTo>
                  <a:cubicBezTo>
                    <a:pt x="48" y="154"/>
                    <a:pt x="55" y="145"/>
                    <a:pt x="63" y="136"/>
                  </a:cubicBezTo>
                  <a:cubicBezTo>
                    <a:pt x="62" y="136"/>
                    <a:pt x="60" y="137"/>
                    <a:pt x="59" y="136"/>
                  </a:cubicBezTo>
                  <a:close/>
                  <a:moveTo>
                    <a:pt x="40" y="148"/>
                  </a:moveTo>
                  <a:cubicBezTo>
                    <a:pt x="41" y="149"/>
                    <a:pt x="41" y="151"/>
                    <a:pt x="41" y="152"/>
                  </a:cubicBezTo>
                  <a:cubicBezTo>
                    <a:pt x="46" y="147"/>
                    <a:pt x="50" y="142"/>
                    <a:pt x="54" y="137"/>
                  </a:cubicBezTo>
                  <a:cubicBezTo>
                    <a:pt x="52" y="137"/>
                    <a:pt x="51" y="136"/>
                    <a:pt x="50" y="137"/>
                  </a:cubicBezTo>
                  <a:cubicBezTo>
                    <a:pt x="47" y="140"/>
                    <a:pt x="43" y="144"/>
                    <a:pt x="40" y="148"/>
                  </a:cubicBezTo>
                  <a:close/>
                  <a:moveTo>
                    <a:pt x="66" y="137"/>
                  </a:moveTo>
                  <a:cubicBezTo>
                    <a:pt x="62" y="140"/>
                    <a:pt x="60" y="144"/>
                    <a:pt x="56" y="148"/>
                  </a:cubicBezTo>
                  <a:cubicBezTo>
                    <a:pt x="54" y="151"/>
                    <a:pt x="51" y="153"/>
                    <a:pt x="50" y="155"/>
                  </a:cubicBezTo>
                  <a:cubicBezTo>
                    <a:pt x="48" y="157"/>
                    <a:pt x="47" y="159"/>
                    <a:pt x="46" y="162"/>
                  </a:cubicBezTo>
                  <a:cubicBezTo>
                    <a:pt x="43" y="165"/>
                    <a:pt x="40" y="167"/>
                    <a:pt x="41" y="172"/>
                  </a:cubicBezTo>
                  <a:cubicBezTo>
                    <a:pt x="48" y="166"/>
                    <a:pt x="52" y="159"/>
                    <a:pt x="58" y="153"/>
                  </a:cubicBezTo>
                  <a:cubicBezTo>
                    <a:pt x="61" y="149"/>
                    <a:pt x="64" y="146"/>
                    <a:pt x="68" y="142"/>
                  </a:cubicBezTo>
                  <a:cubicBezTo>
                    <a:pt x="68" y="139"/>
                    <a:pt x="71" y="139"/>
                    <a:pt x="70" y="136"/>
                  </a:cubicBezTo>
                  <a:cubicBezTo>
                    <a:pt x="69" y="136"/>
                    <a:pt x="68" y="137"/>
                    <a:pt x="66" y="137"/>
                  </a:cubicBezTo>
                  <a:close/>
                  <a:moveTo>
                    <a:pt x="39" y="137"/>
                  </a:moveTo>
                  <a:cubicBezTo>
                    <a:pt x="39" y="139"/>
                    <a:pt x="40" y="142"/>
                    <a:pt x="41" y="144"/>
                  </a:cubicBezTo>
                  <a:cubicBezTo>
                    <a:pt x="42" y="142"/>
                    <a:pt x="45" y="140"/>
                    <a:pt x="46" y="137"/>
                  </a:cubicBezTo>
                  <a:cubicBezTo>
                    <a:pt x="44" y="136"/>
                    <a:pt x="41" y="137"/>
                    <a:pt x="39" y="137"/>
                  </a:cubicBezTo>
                  <a:close/>
                  <a:moveTo>
                    <a:pt x="71" y="141"/>
                  </a:moveTo>
                  <a:cubicBezTo>
                    <a:pt x="67" y="145"/>
                    <a:pt x="64" y="150"/>
                    <a:pt x="60" y="153"/>
                  </a:cubicBezTo>
                  <a:cubicBezTo>
                    <a:pt x="55" y="162"/>
                    <a:pt x="48" y="166"/>
                    <a:pt x="44" y="175"/>
                  </a:cubicBezTo>
                  <a:cubicBezTo>
                    <a:pt x="43" y="176"/>
                    <a:pt x="42" y="176"/>
                    <a:pt x="41" y="176"/>
                  </a:cubicBezTo>
                  <a:cubicBezTo>
                    <a:pt x="42" y="179"/>
                    <a:pt x="41" y="180"/>
                    <a:pt x="42" y="182"/>
                  </a:cubicBezTo>
                  <a:cubicBezTo>
                    <a:pt x="44" y="180"/>
                    <a:pt x="47" y="178"/>
                    <a:pt x="48" y="174"/>
                  </a:cubicBezTo>
                  <a:cubicBezTo>
                    <a:pt x="54" y="171"/>
                    <a:pt x="56" y="164"/>
                    <a:pt x="61" y="161"/>
                  </a:cubicBezTo>
                  <a:cubicBezTo>
                    <a:pt x="63" y="156"/>
                    <a:pt x="68" y="154"/>
                    <a:pt x="69" y="149"/>
                  </a:cubicBezTo>
                  <a:cubicBezTo>
                    <a:pt x="70" y="149"/>
                    <a:pt x="71" y="148"/>
                    <a:pt x="72" y="148"/>
                  </a:cubicBezTo>
                  <a:cubicBezTo>
                    <a:pt x="73" y="146"/>
                    <a:pt x="72" y="143"/>
                    <a:pt x="72" y="141"/>
                  </a:cubicBezTo>
                  <a:cubicBezTo>
                    <a:pt x="71" y="141"/>
                    <a:pt x="71" y="141"/>
                    <a:pt x="71" y="141"/>
                  </a:cubicBezTo>
                  <a:close/>
                  <a:moveTo>
                    <a:pt x="110" y="183"/>
                  </a:moveTo>
                  <a:cubicBezTo>
                    <a:pt x="112" y="179"/>
                    <a:pt x="115" y="176"/>
                    <a:pt x="118" y="172"/>
                  </a:cubicBezTo>
                  <a:cubicBezTo>
                    <a:pt x="122" y="167"/>
                    <a:pt x="127" y="161"/>
                    <a:pt x="131" y="156"/>
                  </a:cubicBezTo>
                  <a:cubicBezTo>
                    <a:pt x="132" y="154"/>
                    <a:pt x="133" y="152"/>
                    <a:pt x="134" y="151"/>
                  </a:cubicBezTo>
                  <a:cubicBezTo>
                    <a:pt x="136" y="148"/>
                    <a:pt x="139" y="145"/>
                    <a:pt x="136" y="143"/>
                  </a:cubicBezTo>
                  <a:cubicBezTo>
                    <a:pt x="136" y="144"/>
                    <a:pt x="134" y="144"/>
                    <a:pt x="133" y="145"/>
                  </a:cubicBezTo>
                  <a:cubicBezTo>
                    <a:pt x="128" y="155"/>
                    <a:pt x="119" y="161"/>
                    <a:pt x="115" y="171"/>
                  </a:cubicBezTo>
                  <a:cubicBezTo>
                    <a:pt x="111" y="173"/>
                    <a:pt x="109" y="178"/>
                    <a:pt x="106" y="180"/>
                  </a:cubicBezTo>
                  <a:cubicBezTo>
                    <a:pt x="106" y="182"/>
                    <a:pt x="105" y="186"/>
                    <a:pt x="106" y="188"/>
                  </a:cubicBezTo>
                  <a:cubicBezTo>
                    <a:pt x="107" y="186"/>
                    <a:pt x="108" y="184"/>
                    <a:pt x="110" y="183"/>
                  </a:cubicBezTo>
                  <a:close/>
                  <a:moveTo>
                    <a:pt x="189" y="157"/>
                  </a:moveTo>
                  <a:cubicBezTo>
                    <a:pt x="184" y="161"/>
                    <a:pt x="180" y="166"/>
                    <a:pt x="177" y="172"/>
                  </a:cubicBezTo>
                  <a:cubicBezTo>
                    <a:pt x="173" y="173"/>
                    <a:pt x="171" y="177"/>
                    <a:pt x="170" y="180"/>
                  </a:cubicBezTo>
                  <a:cubicBezTo>
                    <a:pt x="169" y="180"/>
                    <a:pt x="169" y="180"/>
                    <a:pt x="168" y="181"/>
                  </a:cubicBezTo>
                  <a:cubicBezTo>
                    <a:pt x="167" y="184"/>
                    <a:pt x="167" y="186"/>
                    <a:pt x="167" y="189"/>
                  </a:cubicBezTo>
                  <a:cubicBezTo>
                    <a:pt x="175" y="183"/>
                    <a:pt x="179" y="174"/>
                    <a:pt x="185" y="167"/>
                  </a:cubicBezTo>
                  <a:cubicBezTo>
                    <a:pt x="190" y="162"/>
                    <a:pt x="193" y="155"/>
                    <a:pt x="198" y="150"/>
                  </a:cubicBezTo>
                  <a:cubicBezTo>
                    <a:pt x="197" y="149"/>
                    <a:pt x="198" y="147"/>
                    <a:pt x="198" y="146"/>
                  </a:cubicBezTo>
                  <a:cubicBezTo>
                    <a:pt x="198" y="145"/>
                    <a:pt x="198" y="145"/>
                    <a:pt x="197" y="145"/>
                  </a:cubicBezTo>
                  <a:cubicBezTo>
                    <a:pt x="194" y="149"/>
                    <a:pt x="191" y="152"/>
                    <a:pt x="189" y="157"/>
                  </a:cubicBezTo>
                  <a:close/>
                  <a:moveTo>
                    <a:pt x="227" y="183"/>
                  </a:moveTo>
                  <a:cubicBezTo>
                    <a:pt x="227" y="187"/>
                    <a:pt x="227" y="188"/>
                    <a:pt x="227" y="191"/>
                  </a:cubicBezTo>
                  <a:cubicBezTo>
                    <a:pt x="228" y="191"/>
                    <a:pt x="229" y="189"/>
                    <a:pt x="229" y="187"/>
                  </a:cubicBezTo>
                  <a:cubicBezTo>
                    <a:pt x="233" y="185"/>
                    <a:pt x="236" y="179"/>
                    <a:pt x="239" y="178"/>
                  </a:cubicBezTo>
                  <a:cubicBezTo>
                    <a:pt x="238" y="175"/>
                    <a:pt x="240" y="175"/>
                    <a:pt x="241" y="174"/>
                  </a:cubicBezTo>
                  <a:cubicBezTo>
                    <a:pt x="244" y="171"/>
                    <a:pt x="248" y="165"/>
                    <a:pt x="251" y="162"/>
                  </a:cubicBezTo>
                  <a:cubicBezTo>
                    <a:pt x="254" y="158"/>
                    <a:pt x="262" y="153"/>
                    <a:pt x="259" y="146"/>
                  </a:cubicBezTo>
                  <a:cubicBezTo>
                    <a:pt x="246" y="157"/>
                    <a:pt x="237" y="170"/>
                    <a:pt x="227" y="183"/>
                  </a:cubicBezTo>
                  <a:close/>
                  <a:moveTo>
                    <a:pt x="41" y="187"/>
                  </a:moveTo>
                  <a:cubicBezTo>
                    <a:pt x="42" y="189"/>
                    <a:pt x="42" y="189"/>
                    <a:pt x="41" y="191"/>
                  </a:cubicBezTo>
                  <a:cubicBezTo>
                    <a:pt x="44" y="191"/>
                    <a:pt x="43" y="188"/>
                    <a:pt x="45" y="188"/>
                  </a:cubicBezTo>
                  <a:cubicBezTo>
                    <a:pt x="52" y="177"/>
                    <a:pt x="62" y="169"/>
                    <a:pt x="70" y="159"/>
                  </a:cubicBezTo>
                  <a:cubicBezTo>
                    <a:pt x="70" y="157"/>
                    <a:pt x="71" y="156"/>
                    <a:pt x="72" y="155"/>
                  </a:cubicBezTo>
                  <a:cubicBezTo>
                    <a:pt x="72" y="154"/>
                    <a:pt x="73" y="151"/>
                    <a:pt x="71" y="151"/>
                  </a:cubicBezTo>
                  <a:cubicBezTo>
                    <a:pt x="61" y="163"/>
                    <a:pt x="51" y="175"/>
                    <a:pt x="41" y="187"/>
                  </a:cubicBezTo>
                  <a:close/>
                  <a:moveTo>
                    <a:pt x="130" y="159"/>
                  </a:moveTo>
                  <a:cubicBezTo>
                    <a:pt x="128" y="164"/>
                    <a:pt x="123" y="166"/>
                    <a:pt x="122" y="171"/>
                  </a:cubicBezTo>
                  <a:cubicBezTo>
                    <a:pt x="117" y="175"/>
                    <a:pt x="115" y="182"/>
                    <a:pt x="109" y="186"/>
                  </a:cubicBezTo>
                  <a:cubicBezTo>
                    <a:pt x="109" y="189"/>
                    <a:pt x="108" y="191"/>
                    <a:pt x="105" y="192"/>
                  </a:cubicBezTo>
                  <a:cubicBezTo>
                    <a:pt x="106" y="194"/>
                    <a:pt x="106" y="195"/>
                    <a:pt x="106" y="196"/>
                  </a:cubicBezTo>
                  <a:cubicBezTo>
                    <a:pt x="109" y="196"/>
                    <a:pt x="110" y="193"/>
                    <a:pt x="111" y="191"/>
                  </a:cubicBezTo>
                  <a:cubicBezTo>
                    <a:pt x="115" y="187"/>
                    <a:pt x="118" y="182"/>
                    <a:pt x="122" y="178"/>
                  </a:cubicBezTo>
                  <a:cubicBezTo>
                    <a:pt x="124" y="174"/>
                    <a:pt x="127" y="170"/>
                    <a:pt x="130" y="167"/>
                  </a:cubicBezTo>
                  <a:cubicBezTo>
                    <a:pt x="134" y="163"/>
                    <a:pt x="138" y="159"/>
                    <a:pt x="137" y="153"/>
                  </a:cubicBezTo>
                  <a:cubicBezTo>
                    <a:pt x="136" y="153"/>
                    <a:pt x="136" y="152"/>
                    <a:pt x="136" y="152"/>
                  </a:cubicBezTo>
                  <a:cubicBezTo>
                    <a:pt x="134" y="155"/>
                    <a:pt x="133" y="158"/>
                    <a:pt x="130" y="159"/>
                  </a:cubicBezTo>
                  <a:close/>
                  <a:moveTo>
                    <a:pt x="188" y="167"/>
                  </a:moveTo>
                  <a:cubicBezTo>
                    <a:pt x="186" y="168"/>
                    <a:pt x="185" y="168"/>
                    <a:pt x="185" y="170"/>
                  </a:cubicBezTo>
                  <a:cubicBezTo>
                    <a:pt x="184" y="170"/>
                    <a:pt x="184" y="171"/>
                    <a:pt x="183" y="171"/>
                  </a:cubicBezTo>
                  <a:cubicBezTo>
                    <a:pt x="180" y="177"/>
                    <a:pt x="176" y="183"/>
                    <a:pt x="172" y="189"/>
                  </a:cubicBezTo>
                  <a:cubicBezTo>
                    <a:pt x="171" y="189"/>
                    <a:pt x="171" y="189"/>
                    <a:pt x="170" y="189"/>
                  </a:cubicBezTo>
                  <a:cubicBezTo>
                    <a:pt x="169" y="192"/>
                    <a:pt x="166" y="194"/>
                    <a:pt x="167" y="200"/>
                  </a:cubicBezTo>
                  <a:cubicBezTo>
                    <a:pt x="170" y="200"/>
                    <a:pt x="170" y="196"/>
                    <a:pt x="172" y="196"/>
                  </a:cubicBezTo>
                  <a:cubicBezTo>
                    <a:pt x="180" y="185"/>
                    <a:pt x="188" y="174"/>
                    <a:pt x="196" y="163"/>
                  </a:cubicBezTo>
                  <a:cubicBezTo>
                    <a:pt x="196" y="163"/>
                    <a:pt x="197" y="163"/>
                    <a:pt x="198" y="163"/>
                  </a:cubicBezTo>
                  <a:cubicBezTo>
                    <a:pt x="198" y="159"/>
                    <a:pt x="199" y="157"/>
                    <a:pt x="198" y="155"/>
                  </a:cubicBezTo>
                  <a:cubicBezTo>
                    <a:pt x="194" y="158"/>
                    <a:pt x="190" y="162"/>
                    <a:pt x="188" y="167"/>
                  </a:cubicBezTo>
                  <a:close/>
                  <a:moveTo>
                    <a:pt x="250" y="165"/>
                  </a:moveTo>
                  <a:cubicBezTo>
                    <a:pt x="249" y="167"/>
                    <a:pt x="246" y="169"/>
                    <a:pt x="245" y="171"/>
                  </a:cubicBezTo>
                  <a:cubicBezTo>
                    <a:pt x="241" y="175"/>
                    <a:pt x="239" y="179"/>
                    <a:pt x="236" y="183"/>
                  </a:cubicBezTo>
                  <a:cubicBezTo>
                    <a:pt x="233" y="186"/>
                    <a:pt x="230" y="189"/>
                    <a:pt x="229" y="194"/>
                  </a:cubicBezTo>
                  <a:cubicBezTo>
                    <a:pt x="229" y="194"/>
                    <a:pt x="228" y="195"/>
                    <a:pt x="227" y="195"/>
                  </a:cubicBezTo>
                  <a:cubicBezTo>
                    <a:pt x="228" y="197"/>
                    <a:pt x="227" y="199"/>
                    <a:pt x="228" y="201"/>
                  </a:cubicBezTo>
                  <a:cubicBezTo>
                    <a:pt x="239" y="189"/>
                    <a:pt x="249" y="174"/>
                    <a:pt x="260" y="162"/>
                  </a:cubicBezTo>
                  <a:cubicBezTo>
                    <a:pt x="260" y="160"/>
                    <a:pt x="261" y="157"/>
                    <a:pt x="259" y="156"/>
                  </a:cubicBezTo>
                  <a:cubicBezTo>
                    <a:pt x="257" y="159"/>
                    <a:pt x="254" y="163"/>
                    <a:pt x="250" y="165"/>
                  </a:cubicBezTo>
                  <a:close/>
                  <a:moveTo>
                    <a:pt x="45" y="193"/>
                  </a:moveTo>
                  <a:cubicBezTo>
                    <a:pt x="45" y="193"/>
                    <a:pt x="43" y="193"/>
                    <a:pt x="43" y="194"/>
                  </a:cubicBezTo>
                  <a:cubicBezTo>
                    <a:pt x="43" y="194"/>
                    <a:pt x="43" y="196"/>
                    <a:pt x="41" y="196"/>
                  </a:cubicBezTo>
                  <a:cubicBezTo>
                    <a:pt x="42" y="198"/>
                    <a:pt x="41" y="200"/>
                    <a:pt x="42" y="201"/>
                  </a:cubicBezTo>
                  <a:cubicBezTo>
                    <a:pt x="52" y="189"/>
                    <a:pt x="63" y="178"/>
                    <a:pt x="72" y="166"/>
                  </a:cubicBezTo>
                  <a:cubicBezTo>
                    <a:pt x="72" y="163"/>
                    <a:pt x="72" y="161"/>
                    <a:pt x="72" y="160"/>
                  </a:cubicBezTo>
                  <a:cubicBezTo>
                    <a:pt x="63" y="171"/>
                    <a:pt x="52" y="180"/>
                    <a:pt x="45" y="193"/>
                  </a:cubicBezTo>
                  <a:close/>
                  <a:moveTo>
                    <a:pt x="136" y="163"/>
                  </a:moveTo>
                  <a:cubicBezTo>
                    <a:pt x="134" y="166"/>
                    <a:pt x="132" y="168"/>
                    <a:pt x="129" y="170"/>
                  </a:cubicBezTo>
                  <a:cubicBezTo>
                    <a:pt x="129" y="172"/>
                    <a:pt x="128" y="173"/>
                    <a:pt x="127" y="173"/>
                  </a:cubicBezTo>
                  <a:cubicBezTo>
                    <a:pt x="126" y="176"/>
                    <a:pt x="124" y="177"/>
                    <a:pt x="122" y="179"/>
                  </a:cubicBezTo>
                  <a:cubicBezTo>
                    <a:pt x="120" y="185"/>
                    <a:pt x="113" y="190"/>
                    <a:pt x="110" y="197"/>
                  </a:cubicBezTo>
                  <a:cubicBezTo>
                    <a:pt x="108" y="198"/>
                    <a:pt x="106" y="201"/>
                    <a:pt x="107" y="203"/>
                  </a:cubicBezTo>
                  <a:cubicBezTo>
                    <a:pt x="109" y="202"/>
                    <a:pt x="110" y="200"/>
                    <a:pt x="111" y="198"/>
                  </a:cubicBezTo>
                  <a:cubicBezTo>
                    <a:pt x="121" y="188"/>
                    <a:pt x="128" y="177"/>
                    <a:pt x="137" y="168"/>
                  </a:cubicBezTo>
                  <a:cubicBezTo>
                    <a:pt x="137" y="166"/>
                    <a:pt x="138" y="164"/>
                    <a:pt x="136" y="163"/>
                  </a:cubicBezTo>
                  <a:close/>
                  <a:moveTo>
                    <a:pt x="188" y="177"/>
                  </a:moveTo>
                  <a:cubicBezTo>
                    <a:pt x="188" y="178"/>
                    <a:pt x="187" y="178"/>
                    <a:pt x="187" y="179"/>
                  </a:cubicBezTo>
                  <a:cubicBezTo>
                    <a:pt x="185" y="179"/>
                    <a:pt x="186" y="181"/>
                    <a:pt x="185" y="182"/>
                  </a:cubicBezTo>
                  <a:cubicBezTo>
                    <a:pt x="184" y="183"/>
                    <a:pt x="183" y="183"/>
                    <a:pt x="182" y="184"/>
                  </a:cubicBezTo>
                  <a:cubicBezTo>
                    <a:pt x="182" y="185"/>
                    <a:pt x="182" y="186"/>
                    <a:pt x="182" y="186"/>
                  </a:cubicBezTo>
                  <a:cubicBezTo>
                    <a:pt x="181" y="187"/>
                    <a:pt x="179" y="188"/>
                    <a:pt x="179" y="189"/>
                  </a:cubicBezTo>
                  <a:cubicBezTo>
                    <a:pt x="179" y="189"/>
                    <a:pt x="179" y="190"/>
                    <a:pt x="179" y="190"/>
                  </a:cubicBezTo>
                  <a:cubicBezTo>
                    <a:pt x="178" y="191"/>
                    <a:pt x="177" y="191"/>
                    <a:pt x="177" y="192"/>
                  </a:cubicBezTo>
                  <a:cubicBezTo>
                    <a:pt x="176" y="192"/>
                    <a:pt x="177" y="193"/>
                    <a:pt x="177" y="193"/>
                  </a:cubicBezTo>
                  <a:cubicBezTo>
                    <a:pt x="176" y="193"/>
                    <a:pt x="175" y="193"/>
                    <a:pt x="175" y="194"/>
                  </a:cubicBezTo>
                  <a:cubicBezTo>
                    <a:pt x="174" y="195"/>
                    <a:pt x="174" y="196"/>
                    <a:pt x="174" y="197"/>
                  </a:cubicBezTo>
                  <a:cubicBezTo>
                    <a:pt x="170" y="202"/>
                    <a:pt x="165" y="205"/>
                    <a:pt x="168" y="211"/>
                  </a:cubicBezTo>
                  <a:cubicBezTo>
                    <a:pt x="174" y="206"/>
                    <a:pt x="178" y="197"/>
                    <a:pt x="184" y="191"/>
                  </a:cubicBezTo>
                  <a:cubicBezTo>
                    <a:pt x="184" y="190"/>
                    <a:pt x="186" y="190"/>
                    <a:pt x="186" y="189"/>
                  </a:cubicBezTo>
                  <a:cubicBezTo>
                    <a:pt x="186" y="189"/>
                    <a:pt x="186" y="188"/>
                    <a:pt x="186" y="187"/>
                  </a:cubicBezTo>
                  <a:cubicBezTo>
                    <a:pt x="190" y="181"/>
                    <a:pt x="200" y="176"/>
                    <a:pt x="199" y="166"/>
                  </a:cubicBezTo>
                  <a:cubicBezTo>
                    <a:pt x="198" y="166"/>
                    <a:pt x="198" y="166"/>
                    <a:pt x="198" y="166"/>
                  </a:cubicBezTo>
                  <a:cubicBezTo>
                    <a:pt x="194" y="169"/>
                    <a:pt x="192" y="174"/>
                    <a:pt x="188" y="177"/>
                  </a:cubicBezTo>
                  <a:close/>
                  <a:moveTo>
                    <a:pt x="246" y="182"/>
                  </a:moveTo>
                  <a:cubicBezTo>
                    <a:pt x="245" y="183"/>
                    <a:pt x="244" y="183"/>
                    <a:pt x="244" y="184"/>
                  </a:cubicBezTo>
                  <a:cubicBezTo>
                    <a:pt x="243" y="184"/>
                    <a:pt x="243" y="186"/>
                    <a:pt x="243" y="186"/>
                  </a:cubicBezTo>
                  <a:cubicBezTo>
                    <a:pt x="241" y="190"/>
                    <a:pt x="237" y="191"/>
                    <a:pt x="235" y="194"/>
                  </a:cubicBezTo>
                  <a:cubicBezTo>
                    <a:pt x="235" y="195"/>
                    <a:pt x="235" y="196"/>
                    <a:pt x="234" y="196"/>
                  </a:cubicBezTo>
                  <a:cubicBezTo>
                    <a:pt x="233" y="198"/>
                    <a:pt x="230" y="200"/>
                    <a:pt x="229" y="203"/>
                  </a:cubicBezTo>
                  <a:cubicBezTo>
                    <a:pt x="228" y="203"/>
                    <a:pt x="230" y="203"/>
                    <a:pt x="229" y="204"/>
                  </a:cubicBezTo>
                  <a:cubicBezTo>
                    <a:pt x="229" y="205"/>
                    <a:pt x="228" y="205"/>
                    <a:pt x="227" y="206"/>
                  </a:cubicBezTo>
                  <a:cubicBezTo>
                    <a:pt x="228" y="208"/>
                    <a:pt x="228" y="211"/>
                    <a:pt x="228" y="213"/>
                  </a:cubicBezTo>
                  <a:cubicBezTo>
                    <a:pt x="235" y="207"/>
                    <a:pt x="239" y="198"/>
                    <a:pt x="247" y="192"/>
                  </a:cubicBezTo>
                  <a:cubicBezTo>
                    <a:pt x="250" y="186"/>
                    <a:pt x="255" y="182"/>
                    <a:pt x="259" y="176"/>
                  </a:cubicBezTo>
                  <a:cubicBezTo>
                    <a:pt x="260" y="176"/>
                    <a:pt x="261" y="178"/>
                    <a:pt x="261" y="177"/>
                  </a:cubicBezTo>
                  <a:cubicBezTo>
                    <a:pt x="260" y="174"/>
                    <a:pt x="262" y="168"/>
                    <a:pt x="260" y="166"/>
                  </a:cubicBezTo>
                  <a:cubicBezTo>
                    <a:pt x="255" y="171"/>
                    <a:pt x="250" y="176"/>
                    <a:pt x="246" y="182"/>
                  </a:cubicBezTo>
                  <a:close/>
                  <a:moveTo>
                    <a:pt x="70" y="173"/>
                  </a:moveTo>
                  <a:cubicBezTo>
                    <a:pt x="69" y="173"/>
                    <a:pt x="68" y="174"/>
                    <a:pt x="67" y="174"/>
                  </a:cubicBezTo>
                  <a:cubicBezTo>
                    <a:pt x="67" y="175"/>
                    <a:pt x="67" y="175"/>
                    <a:pt x="67" y="176"/>
                  </a:cubicBezTo>
                  <a:cubicBezTo>
                    <a:pt x="66" y="178"/>
                    <a:pt x="63" y="180"/>
                    <a:pt x="61" y="182"/>
                  </a:cubicBezTo>
                  <a:cubicBezTo>
                    <a:pt x="58" y="186"/>
                    <a:pt x="55" y="190"/>
                    <a:pt x="51" y="194"/>
                  </a:cubicBezTo>
                  <a:cubicBezTo>
                    <a:pt x="49" y="196"/>
                    <a:pt x="47" y="198"/>
                    <a:pt x="46" y="200"/>
                  </a:cubicBezTo>
                  <a:cubicBezTo>
                    <a:pt x="45" y="201"/>
                    <a:pt x="45" y="202"/>
                    <a:pt x="45" y="203"/>
                  </a:cubicBezTo>
                  <a:cubicBezTo>
                    <a:pt x="44" y="204"/>
                    <a:pt x="43" y="204"/>
                    <a:pt x="42" y="205"/>
                  </a:cubicBezTo>
                  <a:cubicBezTo>
                    <a:pt x="41" y="207"/>
                    <a:pt x="42" y="209"/>
                    <a:pt x="42" y="211"/>
                  </a:cubicBezTo>
                  <a:cubicBezTo>
                    <a:pt x="54" y="201"/>
                    <a:pt x="63" y="188"/>
                    <a:pt x="73" y="176"/>
                  </a:cubicBezTo>
                  <a:cubicBezTo>
                    <a:pt x="73" y="174"/>
                    <a:pt x="73" y="172"/>
                    <a:pt x="72" y="170"/>
                  </a:cubicBezTo>
                  <a:cubicBezTo>
                    <a:pt x="71" y="171"/>
                    <a:pt x="71" y="172"/>
                    <a:pt x="70" y="173"/>
                  </a:cubicBezTo>
                  <a:close/>
                  <a:moveTo>
                    <a:pt x="114" y="198"/>
                  </a:moveTo>
                  <a:cubicBezTo>
                    <a:pt x="114" y="199"/>
                    <a:pt x="110" y="203"/>
                    <a:pt x="109" y="207"/>
                  </a:cubicBezTo>
                  <a:cubicBezTo>
                    <a:pt x="107" y="208"/>
                    <a:pt x="105" y="210"/>
                    <a:pt x="107" y="214"/>
                  </a:cubicBezTo>
                  <a:cubicBezTo>
                    <a:pt x="117" y="201"/>
                    <a:pt x="128" y="188"/>
                    <a:pt x="138" y="174"/>
                  </a:cubicBezTo>
                  <a:cubicBezTo>
                    <a:pt x="138" y="174"/>
                    <a:pt x="138" y="172"/>
                    <a:pt x="137" y="172"/>
                  </a:cubicBezTo>
                  <a:cubicBezTo>
                    <a:pt x="128" y="179"/>
                    <a:pt x="123" y="189"/>
                    <a:pt x="114" y="198"/>
                  </a:cubicBezTo>
                  <a:close/>
                  <a:moveTo>
                    <a:pt x="168" y="214"/>
                  </a:moveTo>
                  <a:cubicBezTo>
                    <a:pt x="169" y="215"/>
                    <a:pt x="169" y="216"/>
                    <a:pt x="169" y="217"/>
                  </a:cubicBezTo>
                  <a:cubicBezTo>
                    <a:pt x="167" y="217"/>
                    <a:pt x="168" y="219"/>
                    <a:pt x="168" y="221"/>
                  </a:cubicBezTo>
                  <a:cubicBezTo>
                    <a:pt x="172" y="218"/>
                    <a:pt x="176" y="213"/>
                    <a:pt x="179" y="207"/>
                  </a:cubicBezTo>
                  <a:cubicBezTo>
                    <a:pt x="184" y="202"/>
                    <a:pt x="189" y="196"/>
                    <a:pt x="193" y="191"/>
                  </a:cubicBezTo>
                  <a:cubicBezTo>
                    <a:pt x="196" y="187"/>
                    <a:pt x="201" y="182"/>
                    <a:pt x="198" y="177"/>
                  </a:cubicBezTo>
                  <a:cubicBezTo>
                    <a:pt x="192" y="181"/>
                    <a:pt x="189" y="188"/>
                    <a:pt x="184" y="193"/>
                  </a:cubicBezTo>
                  <a:cubicBezTo>
                    <a:pt x="180" y="200"/>
                    <a:pt x="173" y="207"/>
                    <a:pt x="168" y="214"/>
                  </a:cubicBezTo>
                  <a:close/>
                  <a:moveTo>
                    <a:pt x="228" y="217"/>
                  </a:moveTo>
                  <a:cubicBezTo>
                    <a:pt x="228" y="219"/>
                    <a:pt x="227" y="221"/>
                    <a:pt x="228" y="224"/>
                  </a:cubicBezTo>
                  <a:cubicBezTo>
                    <a:pt x="234" y="216"/>
                    <a:pt x="240" y="209"/>
                    <a:pt x="247" y="203"/>
                  </a:cubicBezTo>
                  <a:cubicBezTo>
                    <a:pt x="248" y="201"/>
                    <a:pt x="249" y="199"/>
                    <a:pt x="251" y="198"/>
                  </a:cubicBezTo>
                  <a:cubicBezTo>
                    <a:pt x="255" y="193"/>
                    <a:pt x="263" y="187"/>
                    <a:pt x="260" y="179"/>
                  </a:cubicBezTo>
                  <a:cubicBezTo>
                    <a:pt x="249" y="192"/>
                    <a:pt x="237" y="202"/>
                    <a:pt x="228" y="217"/>
                  </a:cubicBezTo>
                  <a:close/>
                  <a:moveTo>
                    <a:pt x="137" y="180"/>
                  </a:moveTo>
                  <a:cubicBezTo>
                    <a:pt x="132" y="185"/>
                    <a:pt x="127" y="193"/>
                    <a:pt x="121" y="199"/>
                  </a:cubicBezTo>
                  <a:cubicBezTo>
                    <a:pt x="120" y="201"/>
                    <a:pt x="117" y="205"/>
                    <a:pt x="114" y="206"/>
                  </a:cubicBezTo>
                  <a:cubicBezTo>
                    <a:pt x="113" y="210"/>
                    <a:pt x="109" y="214"/>
                    <a:pt x="107" y="218"/>
                  </a:cubicBezTo>
                  <a:cubicBezTo>
                    <a:pt x="107" y="218"/>
                    <a:pt x="106" y="218"/>
                    <a:pt x="106" y="218"/>
                  </a:cubicBezTo>
                  <a:cubicBezTo>
                    <a:pt x="106" y="220"/>
                    <a:pt x="106" y="221"/>
                    <a:pt x="106" y="223"/>
                  </a:cubicBezTo>
                  <a:cubicBezTo>
                    <a:pt x="118" y="211"/>
                    <a:pt x="128" y="198"/>
                    <a:pt x="138" y="185"/>
                  </a:cubicBezTo>
                  <a:cubicBezTo>
                    <a:pt x="138" y="183"/>
                    <a:pt x="139" y="182"/>
                    <a:pt x="139" y="180"/>
                  </a:cubicBezTo>
                  <a:cubicBezTo>
                    <a:pt x="138" y="180"/>
                    <a:pt x="138" y="180"/>
                    <a:pt x="137" y="180"/>
                  </a:cubicBezTo>
                  <a:close/>
                  <a:moveTo>
                    <a:pt x="60" y="195"/>
                  </a:moveTo>
                  <a:cubicBezTo>
                    <a:pt x="55" y="203"/>
                    <a:pt x="49" y="207"/>
                    <a:pt x="44" y="214"/>
                  </a:cubicBezTo>
                  <a:cubicBezTo>
                    <a:pt x="44" y="214"/>
                    <a:pt x="42" y="214"/>
                    <a:pt x="43" y="215"/>
                  </a:cubicBezTo>
                  <a:cubicBezTo>
                    <a:pt x="42" y="216"/>
                    <a:pt x="43" y="219"/>
                    <a:pt x="42" y="220"/>
                  </a:cubicBezTo>
                  <a:cubicBezTo>
                    <a:pt x="49" y="213"/>
                    <a:pt x="57" y="205"/>
                    <a:pt x="64" y="197"/>
                  </a:cubicBezTo>
                  <a:cubicBezTo>
                    <a:pt x="67" y="193"/>
                    <a:pt x="70" y="189"/>
                    <a:pt x="73" y="185"/>
                  </a:cubicBezTo>
                  <a:cubicBezTo>
                    <a:pt x="73" y="184"/>
                    <a:pt x="73" y="182"/>
                    <a:pt x="73" y="181"/>
                  </a:cubicBezTo>
                  <a:cubicBezTo>
                    <a:pt x="73" y="181"/>
                    <a:pt x="73" y="181"/>
                    <a:pt x="72" y="181"/>
                  </a:cubicBezTo>
                  <a:cubicBezTo>
                    <a:pt x="68" y="185"/>
                    <a:pt x="65" y="191"/>
                    <a:pt x="60" y="195"/>
                  </a:cubicBezTo>
                  <a:close/>
                  <a:moveTo>
                    <a:pt x="197" y="190"/>
                  </a:moveTo>
                  <a:cubicBezTo>
                    <a:pt x="191" y="195"/>
                    <a:pt x="188" y="201"/>
                    <a:pt x="182" y="207"/>
                  </a:cubicBezTo>
                  <a:cubicBezTo>
                    <a:pt x="182" y="207"/>
                    <a:pt x="182" y="207"/>
                    <a:pt x="182" y="208"/>
                  </a:cubicBezTo>
                  <a:cubicBezTo>
                    <a:pt x="181" y="208"/>
                    <a:pt x="180" y="210"/>
                    <a:pt x="180" y="211"/>
                  </a:cubicBezTo>
                  <a:cubicBezTo>
                    <a:pt x="176" y="213"/>
                    <a:pt x="177" y="217"/>
                    <a:pt x="173" y="218"/>
                  </a:cubicBezTo>
                  <a:cubicBezTo>
                    <a:pt x="174" y="222"/>
                    <a:pt x="170" y="224"/>
                    <a:pt x="168" y="222"/>
                  </a:cubicBezTo>
                  <a:cubicBezTo>
                    <a:pt x="168" y="228"/>
                    <a:pt x="168" y="233"/>
                    <a:pt x="169" y="239"/>
                  </a:cubicBezTo>
                  <a:cubicBezTo>
                    <a:pt x="179" y="229"/>
                    <a:pt x="189" y="218"/>
                    <a:pt x="197" y="205"/>
                  </a:cubicBezTo>
                  <a:cubicBezTo>
                    <a:pt x="198" y="205"/>
                    <a:pt x="198" y="204"/>
                    <a:pt x="199" y="205"/>
                  </a:cubicBezTo>
                  <a:cubicBezTo>
                    <a:pt x="199" y="202"/>
                    <a:pt x="200" y="199"/>
                    <a:pt x="199" y="197"/>
                  </a:cubicBezTo>
                  <a:cubicBezTo>
                    <a:pt x="198" y="198"/>
                    <a:pt x="198" y="198"/>
                    <a:pt x="197" y="198"/>
                  </a:cubicBezTo>
                  <a:cubicBezTo>
                    <a:pt x="194" y="205"/>
                    <a:pt x="188" y="208"/>
                    <a:pt x="185" y="215"/>
                  </a:cubicBezTo>
                  <a:cubicBezTo>
                    <a:pt x="180" y="218"/>
                    <a:pt x="178" y="224"/>
                    <a:pt x="173" y="227"/>
                  </a:cubicBezTo>
                  <a:cubicBezTo>
                    <a:pt x="173" y="229"/>
                    <a:pt x="173" y="229"/>
                    <a:pt x="173" y="230"/>
                  </a:cubicBezTo>
                  <a:cubicBezTo>
                    <a:pt x="172" y="230"/>
                    <a:pt x="171" y="232"/>
                    <a:pt x="170" y="232"/>
                  </a:cubicBezTo>
                  <a:cubicBezTo>
                    <a:pt x="170" y="231"/>
                    <a:pt x="170" y="231"/>
                    <a:pt x="169" y="230"/>
                  </a:cubicBezTo>
                  <a:cubicBezTo>
                    <a:pt x="178" y="217"/>
                    <a:pt x="189" y="207"/>
                    <a:pt x="198" y="195"/>
                  </a:cubicBezTo>
                  <a:cubicBezTo>
                    <a:pt x="198" y="196"/>
                    <a:pt x="200" y="191"/>
                    <a:pt x="199" y="188"/>
                  </a:cubicBezTo>
                  <a:cubicBezTo>
                    <a:pt x="198" y="188"/>
                    <a:pt x="198" y="188"/>
                    <a:pt x="197" y="188"/>
                  </a:cubicBezTo>
                  <a:cubicBezTo>
                    <a:pt x="197" y="189"/>
                    <a:pt x="197" y="189"/>
                    <a:pt x="197" y="190"/>
                  </a:cubicBezTo>
                  <a:close/>
                  <a:moveTo>
                    <a:pt x="63" y="199"/>
                  </a:moveTo>
                  <a:cubicBezTo>
                    <a:pt x="63" y="200"/>
                    <a:pt x="63" y="201"/>
                    <a:pt x="62" y="201"/>
                  </a:cubicBezTo>
                  <a:cubicBezTo>
                    <a:pt x="58" y="207"/>
                    <a:pt x="51" y="213"/>
                    <a:pt x="47" y="218"/>
                  </a:cubicBezTo>
                  <a:cubicBezTo>
                    <a:pt x="47" y="219"/>
                    <a:pt x="47" y="220"/>
                    <a:pt x="47" y="220"/>
                  </a:cubicBezTo>
                  <a:cubicBezTo>
                    <a:pt x="46" y="221"/>
                    <a:pt x="44" y="222"/>
                    <a:pt x="43" y="224"/>
                  </a:cubicBezTo>
                  <a:cubicBezTo>
                    <a:pt x="43" y="224"/>
                    <a:pt x="42" y="227"/>
                    <a:pt x="42" y="227"/>
                  </a:cubicBezTo>
                  <a:cubicBezTo>
                    <a:pt x="42" y="227"/>
                    <a:pt x="43" y="229"/>
                    <a:pt x="42" y="229"/>
                  </a:cubicBezTo>
                  <a:cubicBezTo>
                    <a:pt x="44" y="227"/>
                    <a:pt x="46" y="225"/>
                    <a:pt x="49" y="223"/>
                  </a:cubicBezTo>
                  <a:cubicBezTo>
                    <a:pt x="51" y="221"/>
                    <a:pt x="52" y="218"/>
                    <a:pt x="54" y="216"/>
                  </a:cubicBezTo>
                  <a:cubicBezTo>
                    <a:pt x="54" y="216"/>
                    <a:pt x="55" y="216"/>
                    <a:pt x="56" y="215"/>
                  </a:cubicBezTo>
                  <a:cubicBezTo>
                    <a:pt x="57" y="214"/>
                    <a:pt x="58" y="212"/>
                    <a:pt x="59" y="211"/>
                  </a:cubicBezTo>
                  <a:cubicBezTo>
                    <a:pt x="61" y="208"/>
                    <a:pt x="63" y="207"/>
                    <a:pt x="66" y="204"/>
                  </a:cubicBezTo>
                  <a:cubicBezTo>
                    <a:pt x="69" y="200"/>
                    <a:pt x="75" y="193"/>
                    <a:pt x="72" y="190"/>
                  </a:cubicBezTo>
                  <a:cubicBezTo>
                    <a:pt x="70" y="193"/>
                    <a:pt x="66" y="196"/>
                    <a:pt x="63" y="199"/>
                  </a:cubicBezTo>
                  <a:close/>
                  <a:moveTo>
                    <a:pt x="237" y="215"/>
                  </a:moveTo>
                  <a:cubicBezTo>
                    <a:pt x="236" y="215"/>
                    <a:pt x="237" y="216"/>
                    <a:pt x="236" y="217"/>
                  </a:cubicBezTo>
                  <a:cubicBezTo>
                    <a:pt x="235" y="218"/>
                    <a:pt x="232" y="219"/>
                    <a:pt x="233" y="221"/>
                  </a:cubicBezTo>
                  <a:cubicBezTo>
                    <a:pt x="230" y="222"/>
                    <a:pt x="230" y="226"/>
                    <a:pt x="228" y="227"/>
                  </a:cubicBezTo>
                  <a:cubicBezTo>
                    <a:pt x="228" y="230"/>
                    <a:pt x="229" y="233"/>
                    <a:pt x="229" y="236"/>
                  </a:cubicBezTo>
                  <a:cubicBezTo>
                    <a:pt x="233" y="235"/>
                    <a:pt x="233" y="231"/>
                    <a:pt x="236" y="230"/>
                  </a:cubicBezTo>
                  <a:cubicBezTo>
                    <a:pt x="235" y="228"/>
                    <a:pt x="239" y="224"/>
                    <a:pt x="240" y="224"/>
                  </a:cubicBezTo>
                  <a:cubicBezTo>
                    <a:pt x="241" y="221"/>
                    <a:pt x="243" y="220"/>
                    <a:pt x="244" y="218"/>
                  </a:cubicBezTo>
                  <a:cubicBezTo>
                    <a:pt x="244" y="218"/>
                    <a:pt x="244" y="218"/>
                    <a:pt x="244" y="217"/>
                  </a:cubicBezTo>
                  <a:cubicBezTo>
                    <a:pt x="249" y="213"/>
                    <a:pt x="253" y="208"/>
                    <a:pt x="256" y="203"/>
                  </a:cubicBezTo>
                  <a:cubicBezTo>
                    <a:pt x="259" y="200"/>
                    <a:pt x="263" y="197"/>
                    <a:pt x="261" y="190"/>
                  </a:cubicBezTo>
                  <a:cubicBezTo>
                    <a:pt x="255" y="195"/>
                    <a:pt x="250" y="201"/>
                    <a:pt x="245" y="206"/>
                  </a:cubicBezTo>
                  <a:cubicBezTo>
                    <a:pt x="245" y="206"/>
                    <a:pt x="246" y="206"/>
                    <a:pt x="245" y="205"/>
                  </a:cubicBezTo>
                  <a:cubicBezTo>
                    <a:pt x="245" y="206"/>
                    <a:pt x="245" y="207"/>
                    <a:pt x="244" y="207"/>
                  </a:cubicBezTo>
                  <a:cubicBezTo>
                    <a:pt x="244" y="207"/>
                    <a:pt x="245" y="207"/>
                    <a:pt x="244" y="206"/>
                  </a:cubicBezTo>
                  <a:cubicBezTo>
                    <a:pt x="244" y="207"/>
                    <a:pt x="242" y="207"/>
                    <a:pt x="242" y="208"/>
                  </a:cubicBezTo>
                  <a:cubicBezTo>
                    <a:pt x="243" y="209"/>
                    <a:pt x="243" y="208"/>
                    <a:pt x="244" y="208"/>
                  </a:cubicBezTo>
                  <a:cubicBezTo>
                    <a:pt x="243" y="211"/>
                    <a:pt x="239" y="212"/>
                    <a:pt x="237" y="215"/>
                  </a:cubicBezTo>
                  <a:close/>
                  <a:moveTo>
                    <a:pt x="129" y="199"/>
                  </a:moveTo>
                  <a:cubicBezTo>
                    <a:pt x="127" y="204"/>
                    <a:pt x="122" y="206"/>
                    <a:pt x="120" y="211"/>
                  </a:cubicBezTo>
                  <a:cubicBezTo>
                    <a:pt x="120" y="211"/>
                    <a:pt x="119" y="211"/>
                    <a:pt x="119" y="211"/>
                  </a:cubicBezTo>
                  <a:cubicBezTo>
                    <a:pt x="118" y="214"/>
                    <a:pt x="115" y="215"/>
                    <a:pt x="114" y="218"/>
                  </a:cubicBezTo>
                  <a:cubicBezTo>
                    <a:pt x="114" y="218"/>
                    <a:pt x="114" y="218"/>
                    <a:pt x="113" y="218"/>
                  </a:cubicBezTo>
                  <a:cubicBezTo>
                    <a:pt x="114" y="219"/>
                    <a:pt x="113" y="219"/>
                    <a:pt x="112" y="220"/>
                  </a:cubicBezTo>
                  <a:cubicBezTo>
                    <a:pt x="110" y="222"/>
                    <a:pt x="109" y="227"/>
                    <a:pt x="106" y="227"/>
                  </a:cubicBezTo>
                  <a:cubicBezTo>
                    <a:pt x="107" y="230"/>
                    <a:pt x="105" y="231"/>
                    <a:pt x="107" y="232"/>
                  </a:cubicBezTo>
                  <a:cubicBezTo>
                    <a:pt x="116" y="220"/>
                    <a:pt x="127" y="211"/>
                    <a:pt x="135" y="198"/>
                  </a:cubicBezTo>
                  <a:cubicBezTo>
                    <a:pt x="137" y="198"/>
                    <a:pt x="137" y="197"/>
                    <a:pt x="138" y="196"/>
                  </a:cubicBezTo>
                  <a:cubicBezTo>
                    <a:pt x="138" y="194"/>
                    <a:pt x="139" y="191"/>
                    <a:pt x="137" y="190"/>
                  </a:cubicBezTo>
                  <a:cubicBezTo>
                    <a:pt x="134" y="193"/>
                    <a:pt x="133" y="197"/>
                    <a:pt x="129" y="199"/>
                  </a:cubicBezTo>
                  <a:close/>
                  <a:moveTo>
                    <a:pt x="120" y="219"/>
                  </a:moveTo>
                  <a:cubicBezTo>
                    <a:pt x="118" y="227"/>
                    <a:pt x="105" y="230"/>
                    <a:pt x="106" y="242"/>
                  </a:cubicBezTo>
                  <a:cubicBezTo>
                    <a:pt x="111" y="237"/>
                    <a:pt x="116" y="232"/>
                    <a:pt x="120" y="226"/>
                  </a:cubicBezTo>
                  <a:cubicBezTo>
                    <a:pt x="127" y="221"/>
                    <a:pt x="130" y="213"/>
                    <a:pt x="137" y="208"/>
                  </a:cubicBezTo>
                  <a:cubicBezTo>
                    <a:pt x="138" y="204"/>
                    <a:pt x="139" y="202"/>
                    <a:pt x="138" y="199"/>
                  </a:cubicBezTo>
                  <a:cubicBezTo>
                    <a:pt x="132" y="206"/>
                    <a:pt x="127" y="213"/>
                    <a:pt x="120" y="219"/>
                  </a:cubicBezTo>
                  <a:close/>
                  <a:moveTo>
                    <a:pt x="73" y="199"/>
                  </a:moveTo>
                  <a:cubicBezTo>
                    <a:pt x="69" y="202"/>
                    <a:pt x="66" y="206"/>
                    <a:pt x="62" y="211"/>
                  </a:cubicBezTo>
                  <a:cubicBezTo>
                    <a:pt x="58" y="215"/>
                    <a:pt x="55" y="219"/>
                    <a:pt x="52" y="222"/>
                  </a:cubicBezTo>
                  <a:cubicBezTo>
                    <a:pt x="49" y="227"/>
                    <a:pt x="42" y="231"/>
                    <a:pt x="42" y="237"/>
                  </a:cubicBezTo>
                  <a:cubicBezTo>
                    <a:pt x="48" y="233"/>
                    <a:pt x="53" y="226"/>
                    <a:pt x="58" y="221"/>
                  </a:cubicBezTo>
                  <a:cubicBezTo>
                    <a:pt x="63" y="215"/>
                    <a:pt x="70" y="211"/>
                    <a:pt x="73" y="205"/>
                  </a:cubicBezTo>
                  <a:cubicBezTo>
                    <a:pt x="73" y="204"/>
                    <a:pt x="73" y="204"/>
                    <a:pt x="73" y="204"/>
                  </a:cubicBezTo>
                  <a:cubicBezTo>
                    <a:pt x="73" y="202"/>
                    <a:pt x="73" y="201"/>
                    <a:pt x="74" y="199"/>
                  </a:cubicBezTo>
                  <a:cubicBezTo>
                    <a:pt x="73" y="199"/>
                    <a:pt x="73" y="199"/>
                    <a:pt x="73" y="199"/>
                  </a:cubicBezTo>
                  <a:close/>
                  <a:moveTo>
                    <a:pt x="242" y="232"/>
                  </a:moveTo>
                  <a:cubicBezTo>
                    <a:pt x="239" y="234"/>
                    <a:pt x="239" y="237"/>
                    <a:pt x="237" y="238"/>
                  </a:cubicBezTo>
                  <a:cubicBezTo>
                    <a:pt x="235" y="243"/>
                    <a:pt x="229" y="245"/>
                    <a:pt x="229" y="252"/>
                  </a:cubicBezTo>
                  <a:cubicBezTo>
                    <a:pt x="235" y="246"/>
                    <a:pt x="243" y="237"/>
                    <a:pt x="249" y="230"/>
                  </a:cubicBezTo>
                  <a:cubicBezTo>
                    <a:pt x="250" y="229"/>
                    <a:pt x="253" y="226"/>
                    <a:pt x="253" y="227"/>
                  </a:cubicBezTo>
                  <a:cubicBezTo>
                    <a:pt x="255" y="221"/>
                    <a:pt x="263" y="220"/>
                    <a:pt x="261" y="210"/>
                  </a:cubicBezTo>
                  <a:cubicBezTo>
                    <a:pt x="255" y="216"/>
                    <a:pt x="250" y="225"/>
                    <a:pt x="244" y="229"/>
                  </a:cubicBezTo>
                  <a:cubicBezTo>
                    <a:pt x="244" y="229"/>
                    <a:pt x="244" y="230"/>
                    <a:pt x="244" y="230"/>
                  </a:cubicBezTo>
                  <a:cubicBezTo>
                    <a:pt x="244" y="230"/>
                    <a:pt x="243" y="230"/>
                    <a:pt x="242" y="230"/>
                  </a:cubicBezTo>
                  <a:cubicBezTo>
                    <a:pt x="242" y="231"/>
                    <a:pt x="243" y="231"/>
                    <a:pt x="242" y="232"/>
                  </a:cubicBezTo>
                  <a:close/>
                  <a:moveTo>
                    <a:pt x="239" y="235"/>
                  </a:moveTo>
                  <a:cubicBezTo>
                    <a:pt x="242" y="229"/>
                    <a:pt x="247" y="225"/>
                    <a:pt x="251" y="220"/>
                  </a:cubicBezTo>
                  <a:cubicBezTo>
                    <a:pt x="251" y="221"/>
                    <a:pt x="251" y="221"/>
                    <a:pt x="251" y="220"/>
                  </a:cubicBezTo>
                  <a:cubicBezTo>
                    <a:pt x="253" y="217"/>
                    <a:pt x="257" y="213"/>
                    <a:pt x="259" y="209"/>
                  </a:cubicBezTo>
                  <a:cubicBezTo>
                    <a:pt x="260" y="208"/>
                    <a:pt x="260" y="208"/>
                    <a:pt x="261" y="208"/>
                  </a:cubicBezTo>
                  <a:cubicBezTo>
                    <a:pt x="262" y="206"/>
                    <a:pt x="261" y="203"/>
                    <a:pt x="261" y="200"/>
                  </a:cubicBezTo>
                  <a:cubicBezTo>
                    <a:pt x="255" y="205"/>
                    <a:pt x="251" y="212"/>
                    <a:pt x="246" y="218"/>
                  </a:cubicBezTo>
                  <a:cubicBezTo>
                    <a:pt x="245" y="218"/>
                    <a:pt x="245" y="217"/>
                    <a:pt x="245" y="217"/>
                  </a:cubicBezTo>
                  <a:cubicBezTo>
                    <a:pt x="245" y="218"/>
                    <a:pt x="245" y="218"/>
                    <a:pt x="245" y="219"/>
                  </a:cubicBezTo>
                  <a:cubicBezTo>
                    <a:pt x="240" y="225"/>
                    <a:pt x="235" y="232"/>
                    <a:pt x="230" y="238"/>
                  </a:cubicBezTo>
                  <a:cubicBezTo>
                    <a:pt x="229" y="238"/>
                    <a:pt x="229" y="237"/>
                    <a:pt x="228" y="237"/>
                  </a:cubicBezTo>
                  <a:cubicBezTo>
                    <a:pt x="229" y="240"/>
                    <a:pt x="228" y="242"/>
                    <a:pt x="229" y="245"/>
                  </a:cubicBezTo>
                  <a:cubicBezTo>
                    <a:pt x="233" y="243"/>
                    <a:pt x="234" y="237"/>
                    <a:pt x="239" y="235"/>
                  </a:cubicBezTo>
                  <a:close/>
                  <a:moveTo>
                    <a:pt x="174" y="244"/>
                  </a:moveTo>
                  <a:cubicBezTo>
                    <a:pt x="174" y="244"/>
                    <a:pt x="174" y="244"/>
                    <a:pt x="174" y="244"/>
                  </a:cubicBezTo>
                  <a:cubicBezTo>
                    <a:pt x="183" y="235"/>
                    <a:pt x="191" y="224"/>
                    <a:pt x="200" y="214"/>
                  </a:cubicBezTo>
                  <a:cubicBezTo>
                    <a:pt x="199" y="212"/>
                    <a:pt x="199" y="211"/>
                    <a:pt x="199" y="208"/>
                  </a:cubicBezTo>
                  <a:cubicBezTo>
                    <a:pt x="192" y="215"/>
                    <a:pt x="187" y="225"/>
                    <a:pt x="179" y="230"/>
                  </a:cubicBezTo>
                  <a:cubicBezTo>
                    <a:pt x="178" y="235"/>
                    <a:pt x="172" y="237"/>
                    <a:pt x="170" y="243"/>
                  </a:cubicBezTo>
                  <a:cubicBezTo>
                    <a:pt x="168" y="243"/>
                    <a:pt x="167" y="249"/>
                    <a:pt x="168" y="250"/>
                  </a:cubicBezTo>
                  <a:cubicBezTo>
                    <a:pt x="170" y="248"/>
                    <a:pt x="173" y="245"/>
                    <a:pt x="174" y="244"/>
                  </a:cubicBezTo>
                  <a:close/>
                  <a:moveTo>
                    <a:pt x="45" y="238"/>
                  </a:moveTo>
                  <a:cubicBezTo>
                    <a:pt x="45" y="239"/>
                    <a:pt x="46" y="239"/>
                    <a:pt x="45" y="240"/>
                  </a:cubicBezTo>
                  <a:cubicBezTo>
                    <a:pt x="45" y="241"/>
                    <a:pt x="43" y="241"/>
                    <a:pt x="42" y="241"/>
                  </a:cubicBezTo>
                  <a:cubicBezTo>
                    <a:pt x="43" y="244"/>
                    <a:pt x="43" y="246"/>
                    <a:pt x="42" y="249"/>
                  </a:cubicBezTo>
                  <a:cubicBezTo>
                    <a:pt x="54" y="237"/>
                    <a:pt x="62" y="225"/>
                    <a:pt x="74" y="215"/>
                  </a:cubicBezTo>
                  <a:cubicBezTo>
                    <a:pt x="73" y="213"/>
                    <a:pt x="74" y="210"/>
                    <a:pt x="72" y="210"/>
                  </a:cubicBezTo>
                  <a:cubicBezTo>
                    <a:pt x="63" y="219"/>
                    <a:pt x="55" y="229"/>
                    <a:pt x="45" y="238"/>
                  </a:cubicBezTo>
                  <a:close/>
                  <a:moveTo>
                    <a:pt x="116" y="233"/>
                  </a:moveTo>
                  <a:cubicBezTo>
                    <a:pt x="116" y="235"/>
                    <a:pt x="113" y="238"/>
                    <a:pt x="112" y="239"/>
                  </a:cubicBezTo>
                  <a:cubicBezTo>
                    <a:pt x="111" y="241"/>
                    <a:pt x="110" y="245"/>
                    <a:pt x="107" y="245"/>
                  </a:cubicBezTo>
                  <a:cubicBezTo>
                    <a:pt x="107" y="246"/>
                    <a:pt x="107" y="248"/>
                    <a:pt x="107" y="249"/>
                  </a:cubicBezTo>
                  <a:cubicBezTo>
                    <a:pt x="116" y="239"/>
                    <a:pt x="124" y="231"/>
                    <a:pt x="132" y="221"/>
                  </a:cubicBezTo>
                  <a:cubicBezTo>
                    <a:pt x="135" y="220"/>
                    <a:pt x="135" y="217"/>
                    <a:pt x="138" y="216"/>
                  </a:cubicBezTo>
                  <a:cubicBezTo>
                    <a:pt x="138" y="214"/>
                    <a:pt x="138" y="213"/>
                    <a:pt x="137" y="211"/>
                  </a:cubicBezTo>
                  <a:cubicBezTo>
                    <a:pt x="133" y="213"/>
                    <a:pt x="132" y="219"/>
                    <a:pt x="127" y="221"/>
                  </a:cubicBezTo>
                  <a:cubicBezTo>
                    <a:pt x="127" y="223"/>
                    <a:pt x="127" y="224"/>
                    <a:pt x="124" y="224"/>
                  </a:cubicBezTo>
                  <a:cubicBezTo>
                    <a:pt x="125" y="226"/>
                    <a:pt x="123" y="228"/>
                    <a:pt x="121" y="228"/>
                  </a:cubicBezTo>
                  <a:cubicBezTo>
                    <a:pt x="122" y="229"/>
                    <a:pt x="120" y="231"/>
                    <a:pt x="118" y="230"/>
                  </a:cubicBezTo>
                  <a:cubicBezTo>
                    <a:pt x="118" y="233"/>
                    <a:pt x="117" y="232"/>
                    <a:pt x="116" y="233"/>
                  </a:cubicBezTo>
                  <a:close/>
                  <a:moveTo>
                    <a:pt x="66" y="225"/>
                  </a:moveTo>
                  <a:cubicBezTo>
                    <a:pt x="61" y="233"/>
                    <a:pt x="54" y="239"/>
                    <a:pt x="48" y="246"/>
                  </a:cubicBezTo>
                  <a:cubicBezTo>
                    <a:pt x="46" y="248"/>
                    <a:pt x="43" y="251"/>
                    <a:pt x="43" y="254"/>
                  </a:cubicBezTo>
                  <a:cubicBezTo>
                    <a:pt x="47" y="253"/>
                    <a:pt x="50" y="249"/>
                    <a:pt x="53" y="246"/>
                  </a:cubicBezTo>
                  <a:cubicBezTo>
                    <a:pt x="56" y="243"/>
                    <a:pt x="59" y="240"/>
                    <a:pt x="61" y="237"/>
                  </a:cubicBezTo>
                  <a:cubicBezTo>
                    <a:pt x="65" y="234"/>
                    <a:pt x="67" y="229"/>
                    <a:pt x="71" y="226"/>
                  </a:cubicBezTo>
                  <a:cubicBezTo>
                    <a:pt x="72" y="226"/>
                    <a:pt x="73" y="225"/>
                    <a:pt x="74" y="224"/>
                  </a:cubicBezTo>
                  <a:cubicBezTo>
                    <a:pt x="73" y="221"/>
                    <a:pt x="74" y="219"/>
                    <a:pt x="73" y="218"/>
                  </a:cubicBezTo>
                  <a:cubicBezTo>
                    <a:pt x="71" y="221"/>
                    <a:pt x="69" y="223"/>
                    <a:pt x="66" y="225"/>
                  </a:cubicBezTo>
                  <a:close/>
                  <a:moveTo>
                    <a:pt x="191" y="227"/>
                  </a:moveTo>
                  <a:cubicBezTo>
                    <a:pt x="190" y="230"/>
                    <a:pt x="187" y="233"/>
                    <a:pt x="184" y="235"/>
                  </a:cubicBezTo>
                  <a:cubicBezTo>
                    <a:pt x="184" y="236"/>
                    <a:pt x="184" y="236"/>
                    <a:pt x="184" y="237"/>
                  </a:cubicBezTo>
                  <a:cubicBezTo>
                    <a:pt x="182" y="240"/>
                    <a:pt x="178" y="241"/>
                    <a:pt x="176" y="245"/>
                  </a:cubicBezTo>
                  <a:cubicBezTo>
                    <a:pt x="174" y="247"/>
                    <a:pt x="173" y="251"/>
                    <a:pt x="170" y="251"/>
                  </a:cubicBezTo>
                  <a:cubicBezTo>
                    <a:pt x="171" y="252"/>
                    <a:pt x="169" y="253"/>
                    <a:pt x="168" y="255"/>
                  </a:cubicBezTo>
                  <a:cubicBezTo>
                    <a:pt x="169" y="255"/>
                    <a:pt x="170" y="255"/>
                    <a:pt x="170" y="255"/>
                  </a:cubicBezTo>
                  <a:cubicBezTo>
                    <a:pt x="174" y="250"/>
                    <a:pt x="177" y="246"/>
                    <a:pt x="182" y="242"/>
                  </a:cubicBezTo>
                  <a:cubicBezTo>
                    <a:pt x="188" y="236"/>
                    <a:pt x="194" y="229"/>
                    <a:pt x="199" y="223"/>
                  </a:cubicBezTo>
                  <a:cubicBezTo>
                    <a:pt x="199" y="221"/>
                    <a:pt x="200" y="220"/>
                    <a:pt x="199" y="219"/>
                  </a:cubicBezTo>
                  <a:cubicBezTo>
                    <a:pt x="196" y="221"/>
                    <a:pt x="194" y="225"/>
                    <a:pt x="191" y="227"/>
                  </a:cubicBezTo>
                  <a:close/>
                  <a:moveTo>
                    <a:pt x="127" y="229"/>
                  </a:moveTo>
                  <a:cubicBezTo>
                    <a:pt x="126" y="230"/>
                    <a:pt x="128" y="229"/>
                    <a:pt x="127" y="231"/>
                  </a:cubicBezTo>
                  <a:cubicBezTo>
                    <a:pt x="124" y="232"/>
                    <a:pt x="124" y="237"/>
                    <a:pt x="121" y="235"/>
                  </a:cubicBezTo>
                  <a:cubicBezTo>
                    <a:pt x="120" y="237"/>
                    <a:pt x="120" y="236"/>
                    <a:pt x="121" y="237"/>
                  </a:cubicBezTo>
                  <a:cubicBezTo>
                    <a:pt x="115" y="242"/>
                    <a:pt x="111" y="247"/>
                    <a:pt x="107" y="253"/>
                  </a:cubicBezTo>
                  <a:cubicBezTo>
                    <a:pt x="107" y="254"/>
                    <a:pt x="108" y="253"/>
                    <a:pt x="109" y="253"/>
                  </a:cubicBezTo>
                  <a:cubicBezTo>
                    <a:pt x="115" y="248"/>
                    <a:pt x="119" y="242"/>
                    <a:pt x="124" y="237"/>
                  </a:cubicBezTo>
                  <a:cubicBezTo>
                    <a:pt x="125" y="235"/>
                    <a:pt x="127" y="235"/>
                    <a:pt x="128" y="233"/>
                  </a:cubicBezTo>
                  <a:cubicBezTo>
                    <a:pt x="130" y="231"/>
                    <a:pt x="131" y="228"/>
                    <a:pt x="134" y="227"/>
                  </a:cubicBezTo>
                  <a:cubicBezTo>
                    <a:pt x="134" y="226"/>
                    <a:pt x="135" y="225"/>
                    <a:pt x="136" y="225"/>
                  </a:cubicBezTo>
                  <a:cubicBezTo>
                    <a:pt x="136" y="226"/>
                    <a:pt x="137" y="226"/>
                    <a:pt x="137" y="227"/>
                  </a:cubicBezTo>
                  <a:cubicBezTo>
                    <a:pt x="134" y="229"/>
                    <a:pt x="133" y="232"/>
                    <a:pt x="130" y="234"/>
                  </a:cubicBezTo>
                  <a:cubicBezTo>
                    <a:pt x="130" y="236"/>
                    <a:pt x="126" y="238"/>
                    <a:pt x="125" y="240"/>
                  </a:cubicBezTo>
                  <a:cubicBezTo>
                    <a:pt x="122" y="243"/>
                    <a:pt x="119" y="248"/>
                    <a:pt x="117" y="248"/>
                  </a:cubicBezTo>
                  <a:cubicBezTo>
                    <a:pt x="116" y="251"/>
                    <a:pt x="113" y="251"/>
                    <a:pt x="113" y="253"/>
                  </a:cubicBezTo>
                  <a:cubicBezTo>
                    <a:pt x="113" y="254"/>
                    <a:pt x="115" y="253"/>
                    <a:pt x="117" y="254"/>
                  </a:cubicBezTo>
                  <a:cubicBezTo>
                    <a:pt x="122" y="246"/>
                    <a:pt x="131" y="240"/>
                    <a:pt x="137" y="232"/>
                  </a:cubicBezTo>
                  <a:cubicBezTo>
                    <a:pt x="137" y="228"/>
                    <a:pt x="139" y="224"/>
                    <a:pt x="137" y="220"/>
                  </a:cubicBezTo>
                  <a:cubicBezTo>
                    <a:pt x="133" y="222"/>
                    <a:pt x="131" y="228"/>
                    <a:pt x="127" y="229"/>
                  </a:cubicBezTo>
                  <a:close/>
                  <a:moveTo>
                    <a:pt x="258" y="224"/>
                  </a:moveTo>
                  <a:cubicBezTo>
                    <a:pt x="247" y="234"/>
                    <a:pt x="238" y="245"/>
                    <a:pt x="229" y="256"/>
                  </a:cubicBezTo>
                  <a:cubicBezTo>
                    <a:pt x="231" y="257"/>
                    <a:pt x="232" y="256"/>
                    <a:pt x="234" y="256"/>
                  </a:cubicBezTo>
                  <a:cubicBezTo>
                    <a:pt x="234" y="256"/>
                    <a:pt x="234" y="255"/>
                    <a:pt x="234" y="254"/>
                  </a:cubicBezTo>
                  <a:cubicBezTo>
                    <a:pt x="242" y="247"/>
                    <a:pt x="249" y="238"/>
                    <a:pt x="257" y="231"/>
                  </a:cubicBezTo>
                  <a:cubicBezTo>
                    <a:pt x="257" y="229"/>
                    <a:pt x="259" y="228"/>
                    <a:pt x="261" y="228"/>
                  </a:cubicBezTo>
                  <a:cubicBezTo>
                    <a:pt x="261" y="224"/>
                    <a:pt x="262" y="224"/>
                    <a:pt x="261" y="221"/>
                  </a:cubicBezTo>
                  <a:cubicBezTo>
                    <a:pt x="259" y="221"/>
                    <a:pt x="259" y="224"/>
                    <a:pt x="258" y="224"/>
                  </a:cubicBezTo>
                  <a:cubicBezTo>
                    <a:pt x="258" y="224"/>
                    <a:pt x="258" y="224"/>
                    <a:pt x="258" y="224"/>
                  </a:cubicBezTo>
                  <a:close/>
                  <a:moveTo>
                    <a:pt x="192" y="233"/>
                  </a:moveTo>
                  <a:cubicBezTo>
                    <a:pt x="193" y="234"/>
                    <a:pt x="192" y="235"/>
                    <a:pt x="192" y="235"/>
                  </a:cubicBezTo>
                  <a:cubicBezTo>
                    <a:pt x="189" y="237"/>
                    <a:pt x="188" y="241"/>
                    <a:pt x="184" y="242"/>
                  </a:cubicBezTo>
                  <a:cubicBezTo>
                    <a:pt x="182" y="247"/>
                    <a:pt x="176" y="249"/>
                    <a:pt x="174" y="255"/>
                  </a:cubicBezTo>
                  <a:cubicBezTo>
                    <a:pt x="175" y="256"/>
                    <a:pt x="176" y="255"/>
                    <a:pt x="177" y="255"/>
                  </a:cubicBezTo>
                  <a:cubicBezTo>
                    <a:pt x="183" y="248"/>
                    <a:pt x="192" y="241"/>
                    <a:pt x="198" y="233"/>
                  </a:cubicBezTo>
                  <a:cubicBezTo>
                    <a:pt x="199" y="232"/>
                    <a:pt x="199" y="230"/>
                    <a:pt x="200" y="228"/>
                  </a:cubicBezTo>
                  <a:cubicBezTo>
                    <a:pt x="199" y="228"/>
                    <a:pt x="200" y="227"/>
                    <a:pt x="199" y="227"/>
                  </a:cubicBezTo>
                  <a:cubicBezTo>
                    <a:pt x="196" y="229"/>
                    <a:pt x="195" y="232"/>
                    <a:pt x="192" y="233"/>
                  </a:cubicBezTo>
                  <a:close/>
                  <a:moveTo>
                    <a:pt x="73" y="228"/>
                  </a:moveTo>
                  <a:cubicBezTo>
                    <a:pt x="65" y="237"/>
                    <a:pt x="58" y="244"/>
                    <a:pt x="50" y="253"/>
                  </a:cubicBezTo>
                  <a:cubicBezTo>
                    <a:pt x="56" y="252"/>
                    <a:pt x="59" y="243"/>
                    <a:pt x="65" y="241"/>
                  </a:cubicBezTo>
                  <a:cubicBezTo>
                    <a:pt x="67" y="236"/>
                    <a:pt x="71" y="233"/>
                    <a:pt x="74" y="231"/>
                  </a:cubicBezTo>
                  <a:cubicBezTo>
                    <a:pt x="74" y="230"/>
                    <a:pt x="74" y="229"/>
                    <a:pt x="74" y="228"/>
                  </a:cubicBezTo>
                  <a:cubicBezTo>
                    <a:pt x="73" y="228"/>
                    <a:pt x="73" y="228"/>
                    <a:pt x="73" y="228"/>
                  </a:cubicBezTo>
                  <a:close/>
                  <a:moveTo>
                    <a:pt x="243" y="252"/>
                  </a:moveTo>
                  <a:cubicBezTo>
                    <a:pt x="250" y="247"/>
                    <a:pt x="254" y="239"/>
                    <a:pt x="261" y="233"/>
                  </a:cubicBezTo>
                  <a:cubicBezTo>
                    <a:pt x="261" y="232"/>
                    <a:pt x="261" y="230"/>
                    <a:pt x="261" y="229"/>
                  </a:cubicBezTo>
                  <a:cubicBezTo>
                    <a:pt x="252" y="238"/>
                    <a:pt x="243" y="246"/>
                    <a:pt x="236" y="256"/>
                  </a:cubicBezTo>
                  <a:cubicBezTo>
                    <a:pt x="237" y="256"/>
                    <a:pt x="238" y="256"/>
                    <a:pt x="238" y="256"/>
                  </a:cubicBezTo>
                  <a:cubicBezTo>
                    <a:pt x="240" y="255"/>
                    <a:pt x="243" y="253"/>
                    <a:pt x="243" y="252"/>
                  </a:cubicBezTo>
                  <a:close/>
                  <a:moveTo>
                    <a:pt x="55" y="253"/>
                  </a:moveTo>
                  <a:cubicBezTo>
                    <a:pt x="56" y="254"/>
                    <a:pt x="58" y="253"/>
                    <a:pt x="60" y="253"/>
                  </a:cubicBezTo>
                  <a:cubicBezTo>
                    <a:pt x="64" y="248"/>
                    <a:pt x="69" y="243"/>
                    <a:pt x="74" y="239"/>
                  </a:cubicBezTo>
                  <a:cubicBezTo>
                    <a:pt x="73" y="237"/>
                    <a:pt x="75" y="235"/>
                    <a:pt x="73" y="235"/>
                  </a:cubicBezTo>
                  <a:cubicBezTo>
                    <a:pt x="67" y="241"/>
                    <a:pt x="61" y="247"/>
                    <a:pt x="55" y="253"/>
                  </a:cubicBezTo>
                  <a:close/>
                  <a:moveTo>
                    <a:pt x="196" y="238"/>
                  </a:moveTo>
                  <a:cubicBezTo>
                    <a:pt x="192" y="244"/>
                    <a:pt x="184" y="249"/>
                    <a:pt x="180" y="255"/>
                  </a:cubicBezTo>
                  <a:cubicBezTo>
                    <a:pt x="181" y="256"/>
                    <a:pt x="183" y="255"/>
                    <a:pt x="184" y="256"/>
                  </a:cubicBezTo>
                  <a:cubicBezTo>
                    <a:pt x="189" y="250"/>
                    <a:pt x="195" y="245"/>
                    <a:pt x="200" y="239"/>
                  </a:cubicBezTo>
                  <a:cubicBezTo>
                    <a:pt x="200" y="238"/>
                    <a:pt x="200" y="238"/>
                    <a:pt x="200" y="236"/>
                  </a:cubicBezTo>
                  <a:cubicBezTo>
                    <a:pt x="198" y="236"/>
                    <a:pt x="198" y="238"/>
                    <a:pt x="196" y="238"/>
                  </a:cubicBezTo>
                  <a:close/>
                  <a:moveTo>
                    <a:pt x="244" y="252"/>
                  </a:moveTo>
                  <a:cubicBezTo>
                    <a:pt x="243" y="254"/>
                    <a:pt x="242" y="254"/>
                    <a:pt x="241" y="256"/>
                  </a:cubicBezTo>
                  <a:cubicBezTo>
                    <a:pt x="249" y="256"/>
                    <a:pt x="253" y="256"/>
                    <a:pt x="261" y="256"/>
                  </a:cubicBezTo>
                  <a:cubicBezTo>
                    <a:pt x="261" y="254"/>
                    <a:pt x="262" y="251"/>
                    <a:pt x="260" y="249"/>
                  </a:cubicBezTo>
                  <a:cubicBezTo>
                    <a:pt x="259" y="250"/>
                    <a:pt x="256" y="256"/>
                    <a:pt x="253" y="254"/>
                  </a:cubicBezTo>
                  <a:cubicBezTo>
                    <a:pt x="256" y="251"/>
                    <a:pt x="258" y="249"/>
                    <a:pt x="261" y="246"/>
                  </a:cubicBezTo>
                  <a:cubicBezTo>
                    <a:pt x="261" y="245"/>
                    <a:pt x="261" y="244"/>
                    <a:pt x="261" y="243"/>
                  </a:cubicBezTo>
                  <a:cubicBezTo>
                    <a:pt x="257" y="248"/>
                    <a:pt x="252" y="252"/>
                    <a:pt x="247" y="255"/>
                  </a:cubicBezTo>
                  <a:cubicBezTo>
                    <a:pt x="246" y="255"/>
                    <a:pt x="246" y="255"/>
                    <a:pt x="246" y="254"/>
                  </a:cubicBezTo>
                  <a:cubicBezTo>
                    <a:pt x="251" y="251"/>
                    <a:pt x="256" y="246"/>
                    <a:pt x="260" y="241"/>
                  </a:cubicBezTo>
                  <a:cubicBezTo>
                    <a:pt x="261" y="241"/>
                    <a:pt x="260" y="243"/>
                    <a:pt x="261" y="243"/>
                  </a:cubicBezTo>
                  <a:cubicBezTo>
                    <a:pt x="261" y="241"/>
                    <a:pt x="262" y="237"/>
                    <a:pt x="260" y="237"/>
                  </a:cubicBezTo>
                  <a:cubicBezTo>
                    <a:pt x="255" y="242"/>
                    <a:pt x="249" y="250"/>
                    <a:pt x="244" y="252"/>
                  </a:cubicBezTo>
                  <a:close/>
                  <a:moveTo>
                    <a:pt x="119" y="253"/>
                  </a:moveTo>
                  <a:cubicBezTo>
                    <a:pt x="122" y="255"/>
                    <a:pt x="126" y="253"/>
                    <a:pt x="130" y="254"/>
                  </a:cubicBezTo>
                  <a:cubicBezTo>
                    <a:pt x="131" y="250"/>
                    <a:pt x="138" y="249"/>
                    <a:pt x="136" y="245"/>
                  </a:cubicBezTo>
                  <a:cubicBezTo>
                    <a:pt x="134" y="249"/>
                    <a:pt x="131" y="250"/>
                    <a:pt x="127" y="253"/>
                  </a:cubicBezTo>
                  <a:cubicBezTo>
                    <a:pt x="127" y="252"/>
                    <a:pt x="125" y="253"/>
                    <a:pt x="126" y="252"/>
                  </a:cubicBezTo>
                  <a:cubicBezTo>
                    <a:pt x="130" y="248"/>
                    <a:pt x="134" y="245"/>
                    <a:pt x="137" y="241"/>
                  </a:cubicBezTo>
                  <a:cubicBezTo>
                    <a:pt x="137" y="239"/>
                    <a:pt x="138" y="238"/>
                    <a:pt x="136" y="237"/>
                  </a:cubicBezTo>
                  <a:cubicBezTo>
                    <a:pt x="131" y="242"/>
                    <a:pt x="124" y="247"/>
                    <a:pt x="119" y="253"/>
                  </a:cubicBezTo>
                  <a:close/>
                  <a:moveTo>
                    <a:pt x="73" y="242"/>
                  </a:moveTo>
                  <a:cubicBezTo>
                    <a:pt x="70" y="247"/>
                    <a:pt x="66" y="249"/>
                    <a:pt x="63" y="253"/>
                  </a:cubicBezTo>
                  <a:cubicBezTo>
                    <a:pt x="68" y="255"/>
                    <a:pt x="70" y="248"/>
                    <a:pt x="74" y="248"/>
                  </a:cubicBezTo>
                  <a:cubicBezTo>
                    <a:pt x="73" y="247"/>
                    <a:pt x="75" y="244"/>
                    <a:pt x="74" y="242"/>
                  </a:cubicBezTo>
                  <a:cubicBezTo>
                    <a:pt x="74" y="242"/>
                    <a:pt x="73" y="242"/>
                    <a:pt x="73" y="242"/>
                  </a:cubicBezTo>
                  <a:close/>
                  <a:moveTo>
                    <a:pt x="190" y="253"/>
                  </a:moveTo>
                  <a:cubicBezTo>
                    <a:pt x="189" y="253"/>
                    <a:pt x="187" y="254"/>
                    <a:pt x="188" y="256"/>
                  </a:cubicBezTo>
                  <a:cubicBezTo>
                    <a:pt x="189" y="256"/>
                    <a:pt x="190" y="255"/>
                    <a:pt x="192" y="256"/>
                  </a:cubicBezTo>
                  <a:cubicBezTo>
                    <a:pt x="194" y="251"/>
                    <a:pt x="203" y="250"/>
                    <a:pt x="199" y="243"/>
                  </a:cubicBezTo>
                  <a:cubicBezTo>
                    <a:pt x="196" y="246"/>
                    <a:pt x="192" y="249"/>
                    <a:pt x="190" y="253"/>
                  </a:cubicBezTo>
                  <a:close/>
                  <a:moveTo>
                    <a:pt x="70" y="253"/>
                  </a:moveTo>
                  <a:cubicBezTo>
                    <a:pt x="72" y="254"/>
                    <a:pt x="73" y="254"/>
                    <a:pt x="74" y="254"/>
                  </a:cubicBezTo>
                  <a:cubicBezTo>
                    <a:pt x="74" y="253"/>
                    <a:pt x="74" y="251"/>
                    <a:pt x="74" y="250"/>
                  </a:cubicBezTo>
                  <a:cubicBezTo>
                    <a:pt x="72" y="251"/>
                    <a:pt x="71" y="252"/>
                    <a:pt x="70" y="253"/>
                  </a:cubicBezTo>
                  <a:close/>
                  <a:moveTo>
                    <a:pt x="132" y="254"/>
                  </a:moveTo>
                  <a:cubicBezTo>
                    <a:pt x="134" y="254"/>
                    <a:pt x="135" y="254"/>
                    <a:pt x="137" y="254"/>
                  </a:cubicBezTo>
                  <a:cubicBezTo>
                    <a:pt x="137" y="253"/>
                    <a:pt x="137" y="252"/>
                    <a:pt x="137" y="251"/>
                  </a:cubicBezTo>
                  <a:cubicBezTo>
                    <a:pt x="135" y="251"/>
                    <a:pt x="134" y="253"/>
                    <a:pt x="132" y="254"/>
                  </a:cubicBezTo>
                  <a:close/>
                  <a:moveTo>
                    <a:pt x="195" y="256"/>
                  </a:moveTo>
                  <a:cubicBezTo>
                    <a:pt x="197" y="256"/>
                    <a:pt x="198" y="256"/>
                    <a:pt x="200" y="256"/>
                  </a:cubicBezTo>
                  <a:cubicBezTo>
                    <a:pt x="201" y="255"/>
                    <a:pt x="200" y="254"/>
                    <a:pt x="200" y="252"/>
                  </a:cubicBezTo>
                  <a:cubicBezTo>
                    <a:pt x="197" y="253"/>
                    <a:pt x="196" y="254"/>
                    <a:pt x="195" y="2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方正静蕾简体" panose="02000000000000000000" pitchFamily="2" charset="-122"/>
                <a:ea typeface="方正静蕾简体" panose="02000000000000000000" pitchFamily="2" charset="-122"/>
              </a:endParaRPr>
            </a:p>
          </p:txBody>
        </p:sp>
        <p:sp>
          <p:nvSpPr>
            <p:cNvPr id="30" name="Freeform 6"/>
            <p:cNvSpPr/>
            <p:nvPr/>
          </p:nvSpPr>
          <p:spPr bwMode="auto">
            <a:xfrm>
              <a:off x="4837" y="1302"/>
              <a:ext cx="1388" cy="1128"/>
            </a:xfrm>
            <a:custGeom>
              <a:avLst/>
              <a:gdLst>
                <a:gd name="T0" fmla="*/ 183 w 183"/>
                <a:gd name="T1" fmla="*/ 5 h 176"/>
                <a:gd name="T2" fmla="*/ 169 w 183"/>
                <a:gd name="T3" fmla="*/ 31 h 176"/>
                <a:gd name="T4" fmla="*/ 166 w 183"/>
                <a:gd name="T5" fmla="*/ 33 h 176"/>
                <a:gd name="T6" fmla="*/ 156 w 183"/>
                <a:gd name="T7" fmla="*/ 51 h 176"/>
                <a:gd name="T8" fmla="*/ 154 w 183"/>
                <a:gd name="T9" fmla="*/ 51 h 176"/>
                <a:gd name="T10" fmla="*/ 153 w 183"/>
                <a:gd name="T11" fmla="*/ 56 h 176"/>
                <a:gd name="T12" fmla="*/ 149 w 183"/>
                <a:gd name="T13" fmla="*/ 57 h 176"/>
                <a:gd name="T14" fmla="*/ 148 w 183"/>
                <a:gd name="T15" fmla="*/ 44 h 176"/>
                <a:gd name="T16" fmla="*/ 132 w 183"/>
                <a:gd name="T17" fmla="*/ 60 h 176"/>
                <a:gd name="T18" fmla="*/ 122 w 183"/>
                <a:gd name="T19" fmla="*/ 70 h 176"/>
                <a:gd name="T20" fmla="*/ 78 w 183"/>
                <a:gd name="T21" fmla="*/ 110 h 176"/>
                <a:gd name="T22" fmla="*/ 65 w 183"/>
                <a:gd name="T23" fmla="*/ 123 h 176"/>
                <a:gd name="T24" fmla="*/ 63 w 183"/>
                <a:gd name="T25" fmla="*/ 124 h 176"/>
                <a:gd name="T26" fmla="*/ 52 w 183"/>
                <a:gd name="T27" fmla="*/ 134 h 176"/>
                <a:gd name="T28" fmla="*/ 41 w 183"/>
                <a:gd name="T29" fmla="*/ 145 h 176"/>
                <a:gd name="T30" fmla="*/ 30 w 183"/>
                <a:gd name="T31" fmla="*/ 152 h 176"/>
                <a:gd name="T32" fmla="*/ 20 w 183"/>
                <a:gd name="T33" fmla="*/ 161 h 176"/>
                <a:gd name="T34" fmla="*/ 2 w 183"/>
                <a:gd name="T35" fmla="*/ 176 h 176"/>
                <a:gd name="T36" fmla="*/ 0 w 183"/>
                <a:gd name="T37" fmla="*/ 174 h 176"/>
                <a:gd name="T38" fmla="*/ 24 w 183"/>
                <a:gd name="T39" fmla="*/ 155 h 176"/>
                <a:gd name="T40" fmla="*/ 52 w 183"/>
                <a:gd name="T41" fmla="*/ 130 h 176"/>
                <a:gd name="T42" fmla="*/ 84 w 183"/>
                <a:gd name="T43" fmla="*/ 103 h 176"/>
                <a:gd name="T44" fmla="*/ 89 w 183"/>
                <a:gd name="T45" fmla="*/ 99 h 176"/>
                <a:gd name="T46" fmla="*/ 97 w 183"/>
                <a:gd name="T47" fmla="*/ 91 h 176"/>
                <a:gd name="T48" fmla="*/ 107 w 183"/>
                <a:gd name="T49" fmla="*/ 83 h 176"/>
                <a:gd name="T50" fmla="*/ 134 w 183"/>
                <a:gd name="T51" fmla="*/ 55 h 176"/>
                <a:gd name="T52" fmla="*/ 147 w 183"/>
                <a:gd name="T53" fmla="*/ 41 h 176"/>
                <a:gd name="T54" fmla="*/ 137 w 183"/>
                <a:gd name="T55" fmla="*/ 40 h 176"/>
                <a:gd name="T56" fmla="*/ 142 w 183"/>
                <a:gd name="T57" fmla="*/ 36 h 176"/>
                <a:gd name="T58" fmla="*/ 148 w 183"/>
                <a:gd name="T59" fmla="*/ 32 h 176"/>
                <a:gd name="T60" fmla="*/ 150 w 183"/>
                <a:gd name="T61" fmla="*/ 30 h 176"/>
                <a:gd name="T62" fmla="*/ 172 w 183"/>
                <a:gd name="T63" fmla="*/ 11 h 176"/>
                <a:gd name="T64" fmla="*/ 183 w 183"/>
                <a:gd name="T65"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176">
                  <a:moveTo>
                    <a:pt x="183" y="5"/>
                  </a:moveTo>
                  <a:cubicBezTo>
                    <a:pt x="178" y="13"/>
                    <a:pt x="173" y="21"/>
                    <a:pt x="169" y="31"/>
                  </a:cubicBezTo>
                  <a:cubicBezTo>
                    <a:pt x="168" y="31"/>
                    <a:pt x="167" y="32"/>
                    <a:pt x="166" y="33"/>
                  </a:cubicBezTo>
                  <a:cubicBezTo>
                    <a:pt x="164" y="40"/>
                    <a:pt x="158" y="44"/>
                    <a:pt x="156" y="51"/>
                  </a:cubicBezTo>
                  <a:cubicBezTo>
                    <a:pt x="155" y="51"/>
                    <a:pt x="155" y="51"/>
                    <a:pt x="154" y="51"/>
                  </a:cubicBezTo>
                  <a:cubicBezTo>
                    <a:pt x="154" y="53"/>
                    <a:pt x="153" y="54"/>
                    <a:pt x="153" y="56"/>
                  </a:cubicBezTo>
                  <a:cubicBezTo>
                    <a:pt x="151" y="56"/>
                    <a:pt x="151" y="57"/>
                    <a:pt x="149" y="57"/>
                  </a:cubicBezTo>
                  <a:cubicBezTo>
                    <a:pt x="149" y="52"/>
                    <a:pt x="149" y="49"/>
                    <a:pt x="148" y="44"/>
                  </a:cubicBezTo>
                  <a:cubicBezTo>
                    <a:pt x="143" y="49"/>
                    <a:pt x="138" y="55"/>
                    <a:pt x="132" y="60"/>
                  </a:cubicBezTo>
                  <a:cubicBezTo>
                    <a:pt x="129" y="64"/>
                    <a:pt x="125" y="67"/>
                    <a:pt x="122" y="70"/>
                  </a:cubicBezTo>
                  <a:cubicBezTo>
                    <a:pt x="108" y="84"/>
                    <a:pt x="93" y="98"/>
                    <a:pt x="78" y="110"/>
                  </a:cubicBezTo>
                  <a:cubicBezTo>
                    <a:pt x="74" y="115"/>
                    <a:pt x="69" y="119"/>
                    <a:pt x="65" y="123"/>
                  </a:cubicBezTo>
                  <a:cubicBezTo>
                    <a:pt x="64" y="124"/>
                    <a:pt x="64" y="124"/>
                    <a:pt x="63" y="124"/>
                  </a:cubicBezTo>
                  <a:cubicBezTo>
                    <a:pt x="60" y="128"/>
                    <a:pt x="56" y="131"/>
                    <a:pt x="52" y="134"/>
                  </a:cubicBezTo>
                  <a:cubicBezTo>
                    <a:pt x="48" y="137"/>
                    <a:pt x="44" y="141"/>
                    <a:pt x="41" y="145"/>
                  </a:cubicBezTo>
                  <a:cubicBezTo>
                    <a:pt x="38" y="148"/>
                    <a:pt x="33" y="149"/>
                    <a:pt x="30" y="152"/>
                  </a:cubicBezTo>
                  <a:cubicBezTo>
                    <a:pt x="26" y="155"/>
                    <a:pt x="24" y="158"/>
                    <a:pt x="20" y="161"/>
                  </a:cubicBezTo>
                  <a:cubicBezTo>
                    <a:pt x="14" y="166"/>
                    <a:pt x="8" y="171"/>
                    <a:pt x="2" y="176"/>
                  </a:cubicBezTo>
                  <a:cubicBezTo>
                    <a:pt x="1" y="175"/>
                    <a:pt x="1" y="174"/>
                    <a:pt x="0" y="174"/>
                  </a:cubicBezTo>
                  <a:cubicBezTo>
                    <a:pt x="8" y="168"/>
                    <a:pt x="16" y="162"/>
                    <a:pt x="24" y="155"/>
                  </a:cubicBezTo>
                  <a:cubicBezTo>
                    <a:pt x="33" y="146"/>
                    <a:pt x="44" y="140"/>
                    <a:pt x="52" y="130"/>
                  </a:cubicBezTo>
                  <a:cubicBezTo>
                    <a:pt x="63" y="122"/>
                    <a:pt x="73" y="112"/>
                    <a:pt x="84" y="103"/>
                  </a:cubicBezTo>
                  <a:cubicBezTo>
                    <a:pt x="85" y="101"/>
                    <a:pt x="87" y="100"/>
                    <a:pt x="89" y="99"/>
                  </a:cubicBezTo>
                  <a:cubicBezTo>
                    <a:pt x="92" y="96"/>
                    <a:pt x="94" y="93"/>
                    <a:pt x="97" y="91"/>
                  </a:cubicBezTo>
                  <a:cubicBezTo>
                    <a:pt x="100" y="88"/>
                    <a:pt x="104" y="86"/>
                    <a:pt x="107" y="83"/>
                  </a:cubicBezTo>
                  <a:cubicBezTo>
                    <a:pt x="116" y="74"/>
                    <a:pt x="125" y="64"/>
                    <a:pt x="134" y="55"/>
                  </a:cubicBezTo>
                  <a:cubicBezTo>
                    <a:pt x="139" y="51"/>
                    <a:pt x="143" y="46"/>
                    <a:pt x="147" y="41"/>
                  </a:cubicBezTo>
                  <a:cubicBezTo>
                    <a:pt x="143" y="39"/>
                    <a:pt x="140" y="43"/>
                    <a:pt x="137" y="40"/>
                  </a:cubicBezTo>
                  <a:cubicBezTo>
                    <a:pt x="136" y="37"/>
                    <a:pt x="140" y="37"/>
                    <a:pt x="142" y="36"/>
                  </a:cubicBezTo>
                  <a:cubicBezTo>
                    <a:pt x="144" y="35"/>
                    <a:pt x="145" y="33"/>
                    <a:pt x="148" y="32"/>
                  </a:cubicBezTo>
                  <a:cubicBezTo>
                    <a:pt x="148" y="31"/>
                    <a:pt x="150" y="31"/>
                    <a:pt x="150" y="30"/>
                  </a:cubicBezTo>
                  <a:cubicBezTo>
                    <a:pt x="158" y="26"/>
                    <a:pt x="166" y="18"/>
                    <a:pt x="172" y="11"/>
                  </a:cubicBezTo>
                  <a:cubicBezTo>
                    <a:pt x="175" y="8"/>
                    <a:pt x="180" y="0"/>
                    <a:pt x="18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方正静蕾简体" panose="02000000000000000000" pitchFamily="2" charset="-122"/>
                <a:ea typeface="方正静蕾简体" panose="02000000000000000000" pitchFamily="2" charset="-122"/>
              </a:endParaRPr>
            </a:p>
          </p:txBody>
        </p:sp>
        <p:sp>
          <p:nvSpPr>
            <p:cNvPr id="31" name="Freeform 7"/>
            <p:cNvSpPr/>
            <p:nvPr/>
          </p:nvSpPr>
          <p:spPr bwMode="auto">
            <a:xfrm>
              <a:off x="4496" y="2417"/>
              <a:ext cx="349" cy="186"/>
            </a:xfrm>
            <a:custGeom>
              <a:avLst/>
              <a:gdLst>
                <a:gd name="T0" fmla="*/ 45 w 46"/>
                <a:gd name="T1" fmla="*/ 0 h 29"/>
                <a:gd name="T2" fmla="*/ 46 w 46"/>
                <a:gd name="T3" fmla="*/ 2 h 29"/>
                <a:gd name="T4" fmla="*/ 28 w 46"/>
                <a:gd name="T5" fmla="*/ 15 h 29"/>
                <a:gd name="T6" fmla="*/ 0 w 46"/>
                <a:gd name="T7" fmla="*/ 29 h 29"/>
                <a:gd name="T8" fmla="*/ 5 w 46"/>
                <a:gd name="T9" fmla="*/ 25 h 29"/>
                <a:gd name="T10" fmla="*/ 39 w 46"/>
                <a:gd name="T11" fmla="*/ 4 h 29"/>
                <a:gd name="T12" fmla="*/ 45 w 4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46" h="29">
                  <a:moveTo>
                    <a:pt x="45" y="0"/>
                  </a:moveTo>
                  <a:cubicBezTo>
                    <a:pt x="46" y="0"/>
                    <a:pt x="45" y="2"/>
                    <a:pt x="46" y="2"/>
                  </a:cubicBezTo>
                  <a:cubicBezTo>
                    <a:pt x="41" y="7"/>
                    <a:pt x="33" y="10"/>
                    <a:pt x="28" y="15"/>
                  </a:cubicBezTo>
                  <a:cubicBezTo>
                    <a:pt x="18" y="19"/>
                    <a:pt x="11" y="26"/>
                    <a:pt x="0" y="29"/>
                  </a:cubicBezTo>
                  <a:cubicBezTo>
                    <a:pt x="0" y="26"/>
                    <a:pt x="3" y="25"/>
                    <a:pt x="5" y="25"/>
                  </a:cubicBezTo>
                  <a:cubicBezTo>
                    <a:pt x="17" y="18"/>
                    <a:pt x="29" y="12"/>
                    <a:pt x="39" y="4"/>
                  </a:cubicBezTo>
                  <a:cubicBezTo>
                    <a:pt x="42" y="3"/>
                    <a:pt x="43" y="2"/>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方正静蕾简体" panose="02000000000000000000" pitchFamily="2" charset="-122"/>
                <a:ea typeface="方正静蕾简体" panose="02000000000000000000" pitchFamily="2" charset="-122"/>
              </a:endParaRPr>
            </a:p>
          </p:txBody>
        </p:sp>
      </p:grpSp>
      <p:sp>
        <p:nvSpPr>
          <p:cNvPr id="32" name="文本框 31"/>
          <p:cNvSpPr txBox="1"/>
          <p:nvPr/>
        </p:nvSpPr>
        <p:spPr>
          <a:xfrm>
            <a:off x="7215692" y="2575182"/>
            <a:ext cx="4585784" cy="438582"/>
          </a:xfrm>
          <a:prstGeom prst="rect">
            <a:avLst/>
          </a:prstGeom>
          <a:noFill/>
        </p:spPr>
        <p:txBody>
          <a:bodyPr wrap="square" rtlCol="0">
            <a:spAutoFit/>
          </a:bodyPr>
          <a:lstStyle/>
          <a:p>
            <a:pPr algn="just">
              <a:lnSpc>
                <a:spcPct val="125000"/>
              </a:lnSpc>
            </a:pPr>
            <a:r>
              <a:rPr lang="zh-CN" altLang="en-US" dirty="0">
                <a:latin typeface="方正静蕾简体" panose="02000000000000000000" pitchFamily="2" charset="-122"/>
                <a:ea typeface="方正静蕾简体" panose="02000000000000000000" pitchFamily="2" charset="-122"/>
              </a:rPr>
              <a:t>这里输入文字请在这里输入文字</a:t>
            </a:r>
          </a:p>
        </p:txBody>
      </p:sp>
      <p:sp>
        <p:nvSpPr>
          <p:cNvPr id="33" name="文本框 32"/>
          <p:cNvSpPr txBox="1"/>
          <p:nvPr/>
        </p:nvSpPr>
        <p:spPr>
          <a:xfrm>
            <a:off x="5452387" y="2532369"/>
            <a:ext cx="834024" cy="523220"/>
          </a:xfrm>
          <a:prstGeom prst="rect">
            <a:avLst/>
          </a:prstGeom>
          <a:noFill/>
        </p:spPr>
        <p:txBody>
          <a:bodyPr wrap="square" rtlCol="0">
            <a:spAutoFit/>
          </a:bodyPr>
          <a:lstStyle/>
          <a:p>
            <a:pPr algn="ctr"/>
            <a:r>
              <a:rPr lang="en-US" altLang="zh-CN" sz="2800" b="1" spc="300" dirty="0">
                <a:solidFill>
                  <a:schemeClr val="bg1"/>
                </a:solidFill>
                <a:latin typeface="方正静蕾简体" panose="02000000000000000000" pitchFamily="2" charset="-122"/>
                <a:ea typeface="方正静蕾简体" panose="02000000000000000000" pitchFamily="2" charset="-122"/>
              </a:rPr>
              <a:t>01</a:t>
            </a:r>
            <a:endParaRPr lang="zh-CN" altLang="en-US" sz="2800" b="1" spc="300" dirty="0">
              <a:solidFill>
                <a:schemeClr val="bg1"/>
              </a:solidFill>
              <a:latin typeface="方正静蕾简体" panose="02000000000000000000" pitchFamily="2" charset="-122"/>
              <a:ea typeface="方正静蕾简体" panose="02000000000000000000" pitchFamily="2" charset="-122"/>
            </a:endParaRPr>
          </a:p>
        </p:txBody>
      </p:sp>
      <p:sp>
        <p:nvSpPr>
          <p:cNvPr id="34" name="任意多边形 33"/>
          <p:cNvSpPr/>
          <p:nvPr/>
        </p:nvSpPr>
        <p:spPr>
          <a:xfrm>
            <a:off x="7360413" y="3006461"/>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95000"/>
                <a:lumOff val="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静蕾简体" panose="02000000000000000000" pitchFamily="2" charset="-122"/>
              <a:ea typeface="方正静蕾简体" panose="02000000000000000000" pitchFamily="2" charset="-122"/>
            </a:endParaRPr>
          </a:p>
        </p:txBody>
      </p:sp>
      <p:sp>
        <p:nvSpPr>
          <p:cNvPr id="35" name="椭圆 31"/>
          <p:cNvSpPr/>
          <p:nvPr/>
        </p:nvSpPr>
        <p:spPr>
          <a:xfrm>
            <a:off x="6151541" y="2598034"/>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222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spc="-300" dirty="0">
                <a:solidFill>
                  <a:schemeClr val="tx1"/>
                </a:solidFill>
                <a:latin typeface="方正静蕾简体" panose="02000000000000000000" pitchFamily="2" charset="-122"/>
                <a:ea typeface="方正静蕾简体" panose="02000000000000000000" pitchFamily="2" charset="-122"/>
              </a:rPr>
              <a:t>一季度</a:t>
            </a:r>
          </a:p>
        </p:txBody>
      </p:sp>
      <p:sp>
        <p:nvSpPr>
          <p:cNvPr id="36" name="文本框 35"/>
          <p:cNvSpPr txBox="1"/>
          <p:nvPr/>
        </p:nvSpPr>
        <p:spPr>
          <a:xfrm>
            <a:off x="7215692" y="3450186"/>
            <a:ext cx="4585784" cy="438582"/>
          </a:xfrm>
          <a:prstGeom prst="rect">
            <a:avLst/>
          </a:prstGeom>
          <a:noFill/>
        </p:spPr>
        <p:txBody>
          <a:bodyPr wrap="square" rtlCol="0">
            <a:spAutoFit/>
          </a:bodyPr>
          <a:lstStyle/>
          <a:p>
            <a:pPr algn="just">
              <a:lnSpc>
                <a:spcPct val="125000"/>
              </a:lnSpc>
            </a:pPr>
            <a:r>
              <a:rPr lang="zh-CN" altLang="en-US" dirty="0">
                <a:latin typeface="方正静蕾简体" panose="02000000000000000000" pitchFamily="2" charset="-122"/>
                <a:ea typeface="方正静蕾简体" panose="02000000000000000000" pitchFamily="2" charset="-122"/>
              </a:rPr>
              <a:t>这里输入文字请在这里输入文字</a:t>
            </a:r>
          </a:p>
        </p:txBody>
      </p:sp>
      <p:sp>
        <p:nvSpPr>
          <p:cNvPr id="37" name="文本框 36"/>
          <p:cNvSpPr txBox="1"/>
          <p:nvPr/>
        </p:nvSpPr>
        <p:spPr>
          <a:xfrm>
            <a:off x="5452387" y="3407373"/>
            <a:ext cx="834024" cy="523220"/>
          </a:xfrm>
          <a:prstGeom prst="rect">
            <a:avLst/>
          </a:prstGeom>
          <a:noFill/>
        </p:spPr>
        <p:txBody>
          <a:bodyPr wrap="square" rtlCol="0">
            <a:spAutoFit/>
          </a:bodyPr>
          <a:lstStyle/>
          <a:p>
            <a:pPr algn="ctr"/>
            <a:r>
              <a:rPr lang="en-US" altLang="zh-CN" sz="2800" b="1" spc="300" dirty="0">
                <a:solidFill>
                  <a:schemeClr val="bg1"/>
                </a:solidFill>
                <a:latin typeface="方正静蕾简体" panose="02000000000000000000" pitchFamily="2" charset="-122"/>
                <a:ea typeface="方正静蕾简体" panose="02000000000000000000" pitchFamily="2" charset="-122"/>
              </a:rPr>
              <a:t>02</a:t>
            </a:r>
            <a:endParaRPr lang="zh-CN" altLang="en-US" sz="2800" b="1" spc="300" dirty="0">
              <a:solidFill>
                <a:schemeClr val="bg1"/>
              </a:solidFill>
              <a:latin typeface="方正静蕾简体" panose="02000000000000000000" pitchFamily="2" charset="-122"/>
              <a:ea typeface="方正静蕾简体" panose="02000000000000000000" pitchFamily="2" charset="-122"/>
            </a:endParaRPr>
          </a:p>
        </p:txBody>
      </p:sp>
      <p:sp>
        <p:nvSpPr>
          <p:cNvPr id="38" name="任意多边形 37"/>
          <p:cNvSpPr/>
          <p:nvPr/>
        </p:nvSpPr>
        <p:spPr>
          <a:xfrm>
            <a:off x="7360413" y="3881465"/>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95000"/>
                <a:lumOff val="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静蕾简体" panose="02000000000000000000" pitchFamily="2" charset="-122"/>
              <a:ea typeface="方正静蕾简体" panose="02000000000000000000" pitchFamily="2" charset="-122"/>
            </a:endParaRPr>
          </a:p>
        </p:txBody>
      </p:sp>
      <p:sp>
        <p:nvSpPr>
          <p:cNvPr id="39" name="椭圆 31"/>
          <p:cNvSpPr/>
          <p:nvPr/>
        </p:nvSpPr>
        <p:spPr>
          <a:xfrm>
            <a:off x="6151541" y="3473038"/>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222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spc="-300" dirty="0">
                <a:solidFill>
                  <a:schemeClr val="tx1"/>
                </a:solidFill>
                <a:latin typeface="方正静蕾简体" panose="02000000000000000000" pitchFamily="2" charset="-122"/>
                <a:ea typeface="方正静蕾简体" panose="02000000000000000000" pitchFamily="2" charset="-122"/>
              </a:rPr>
              <a:t>二季度</a:t>
            </a:r>
          </a:p>
        </p:txBody>
      </p:sp>
      <p:sp>
        <p:nvSpPr>
          <p:cNvPr id="40" name="文本框 39"/>
          <p:cNvSpPr txBox="1"/>
          <p:nvPr/>
        </p:nvSpPr>
        <p:spPr>
          <a:xfrm>
            <a:off x="7215692" y="4339489"/>
            <a:ext cx="4585784" cy="438582"/>
          </a:xfrm>
          <a:prstGeom prst="rect">
            <a:avLst/>
          </a:prstGeom>
          <a:noFill/>
        </p:spPr>
        <p:txBody>
          <a:bodyPr wrap="square" rtlCol="0">
            <a:spAutoFit/>
          </a:bodyPr>
          <a:lstStyle/>
          <a:p>
            <a:pPr algn="just">
              <a:lnSpc>
                <a:spcPct val="125000"/>
              </a:lnSpc>
            </a:pPr>
            <a:r>
              <a:rPr lang="zh-CN" altLang="en-US" dirty="0">
                <a:latin typeface="方正静蕾简体" panose="02000000000000000000" pitchFamily="2" charset="-122"/>
                <a:ea typeface="方正静蕾简体" panose="02000000000000000000" pitchFamily="2" charset="-122"/>
              </a:rPr>
              <a:t>这里输入文字请在这里输入文字</a:t>
            </a:r>
          </a:p>
        </p:txBody>
      </p:sp>
      <p:sp>
        <p:nvSpPr>
          <p:cNvPr id="41" name="文本框 40"/>
          <p:cNvSpPr txBox="1"/>
          <p:nvPr/>
        </p:nvSpPr>
        <p:spPr>
          <a:xfrm>
            <a:off x="5452387" y="4296676"/>
            <a:ext cx="834024" cy="523220"/>
          </a:xfrm>
          <a:prstGeom prst="rect">
            <a:avLst/>
          </a:prstGeom>
          <a:noFill/>
        </p:spPr>
        <p:txBody>
          <a:bodyPr wrap="square" rtlCol="0">
            <a:spAutoFit/>
          </a:bodyPr>
          <a:lstStyle/>
          <a:p>
            <a:pPr algn="ctr"/>
            <a:r>
              <a:rPr lang="en-US" altLang="zh-CN" sz="2800" b="1" spc="300" dirty="0">
                <a:solidFill>
                  <a:schemeClr val="bg1"/>
                </a:solidFill>
                <a:latin typeface="方正静蕾简体" panose="02000000000000000000" pitchFamily="2" charset="-122"/>
                <a:ea typeface="方正静蕾简体" panose="02000000000000000000" pitchFamily="2" charset="-122"/>
              </a:rPr>
              <a:t>03</a:t>
            </a:r>
            <a:endParaRPr lang="zh-CN" altLang="en-US" sz="2800" b="1" spc="300" dirty="0">
              <a:solidFill>
                <a:schemeClr val="bg1"/>
              </a:solidFill>
              <a:latin typeface="方正静蕾简体" panose="02000000000000000000" pitchFamily="2" charset="-122"/>
              <a:ea typeface="方正静蕾简体" panose="02000000000000000000" pitchFamily="2" charset="-122"/>
            </a:endParaRPr>
          </a:p>
        </p:txBody>
      </p:sp>
      <p:sp>
        <p:nvSpPr>
          <p:cNvPr id="42" name="任意多边形 41"/>
          <p:cNvSpPr/>
          <p:nvPr/>
        </p:nvSpPr>
        <p:spPr>
          <a:xfrm>
            <a:off x="7360413" y="4770768"/>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95000"/>
                <a:lumOff val="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静蕾简体" panose="02000000000000000000" pitchFamily="2" charset="-122"/>
              <a:ea typeface="方正静蕾简体" panose="02000000000000000000" pitchFamily="2" charset="-122"/>
            </a:endParaRPr>
          </a:p>
        </p:txBody>
      </p:sp>
      <p:sp>
        <p:nvSpPr>
          <p:cNvPr id="43" name="椭圆 31"/>
          <p:cNvSpPr/>
          <p:nvPr/>
        </p:nvSpPr>
        <p:spPr>
          <a:xfrm>
            <a:off x="6151541" y="4362341"/>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222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spc="-300" dirty="0">
                <a:solidFill>
                  <a:schemeClr val="tx1"/>
                </a:solidFill>
                <a:latin typeface="方正静蕾简体" panose="02000000000000000000" pitchFamily="2" charset="-122"/>
                <a:ea typeface="方正静蕾简体" panose="02000000000000000000" pitchFamily="2" charset="-122"/>
              </a:rPr>
              <a:t>三季度</a:t>
            </a:r>
          </a:p>
        </p:txBody>
      </p:sp>
      <p:sp>
        <p:nvSpPr>
          <p:cNvPr id="44" name="文本框 43"/>
          <p:cNvSpPr txBox="1"/>
          <p:nvPr/>
        </p:nvSpPr>
        <p:spPr>
          <a:xfrm>
            <a:off x="7215692" y="5251838"/>
            <a:ext cx="4585784" cy="438582"/>
          </a:xfrm>
          <a:prstGeom prst="rect">
            <a:avLst/>
          </a:prstGeom>
          <a:noFill/>
        </p:spPr>
        <p:txBody>
          <a:bodyPr wrap="square" rtlCol="0">
            <a:spAutoFit/>
          </a:bodyPr>
          <a:lstStyle/>
          <a:p>
            <a:pPr algn="just">
              <a:lnSpc>
                <a:spcPct val="125000"/>
              </a:lnSpc>
            </a:pPr>
            <a:r>
              <a:rPr lang="zh-CN" altLang="en-US" dirty="0">
                <a:latin typeface="方正静蕾简体" panose="02000000000000000000" pitchFamily="2" charset="-122"/>
                <a:ea typeface="方正静蕾简体" panose="02000000000000000000" pitchFamily="2" charset="-122"/>
              </a:rPr>
              <a:t>这里输入文字请在这里输入文字</a:t>
            </a:r>
          </a:p>
        </p:txBody>
      </p:sp>
      <p:sp>
        <p:nvSpPr>
          <p:cNvPr id="45" name="文本框 44"/>
          <p:cNvSpPr txBox="1"/>
          <p:nvPr/>
        </p:nvSpPr>
        <p:spPr>
          <a:xfrm>
            <a:off x="5452387" y="5209025"/>
            <a:ext cx="834024" cy="523220"/>
          </a:xfrm>
          <a:prstGeom prst="rect">
            <a:avLst/>
          </a:prstGeom>
          <a:noFill/>
        </p:spPr>
        <p:txBody>
          <a:bodyPr wrap="square" rtlCol="0">
            <a:spAutoFit/>
          </a:bodyPr>
          <a:lstStyle/>
          <a:p>
            <a:pPr algn="ctr"/>
            <a:r>
              <a:rPr lang="en-US" altLang="zh-CN" sz="2800" b="1" spc="300" dirty="0">
                <a:solidFill>
                  <a:schemeClr val="bg1"/>
                </a:solidFill>
                <a:latin typeface="方正静蕾简体" panose="02000000000000000000" pitchFamily="2" charset="-122"/>
                <a:ea typeface="方正静蕾简体" panose="02000000000000000000" pitchFamily="2" charset="-122"/>
              </a:rPr>
              <a:t>04</a:t>
            </a:r>
            <a:endParaRPr lang="zh-CN" altLang="en-US" sz="2800" b="1" spc="300" dirty="0">
              <a:solidFill>
                <a:schemeClr val="bg1"/>
              </a:solidFill>
              <a:latin typeface="方正静蕾简体" panose="02000000000000000000" pitchFamily="2" charset="-122"/>
              <a:ea typeface="方正静蕾简体" panose="02000000000000000000" pitchFamily="2" charset="-122"/>
            </a:endParaRPr>
          </a:p>
        </p:txBody>
      </p:sp>
      <p:sp>
        <p:nvSpPr>
          <p:cNvPr id="46" name="任意多边形 45"/>
          <p:cNvSpPr/>
          <p:nvPr/>
        </p:nvSpPr>
        <p:spPr>
          <a:xfrm>
            <a:off x="7360413" y="5683117"/>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95000"/>
                <a:lumOff val="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静蕾简体" panose="02000000000000000000" pitchFamily="2" charset="-122"/>
              <a:ea typeface="方正静蕾简体" panose="02000000000000000000" pitchFamily="2" charset="-122"/>
            </a:endParaRPr>
          </a:p>
        </p:txBody>
      </p:sp>
      <p:sp>
        <p:nvSpPr>
          <p:cNvPr id="47" name="椭圆 31"/>
          <p:cNvSpPr/>
          <p:nvPr/>
        </p:nvSpPr>
        <p:spPr>
          <a:xfrm>
            <a:off x="6151541" y="5274690"/>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222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spc="-300" dirty="0">
                <a:solidFill>
                  <a:schemeClr val="tx1"/>
                </a:solidFill>
                <a:latin typeface="方正静蕾简体" panose="02000000000000000000" pitchFamily="2" charset="-122"/>
                <a:ea typeface="方正静蕾简体" panose="02000000000000000000" pitchFamily="2" charset="-122"/>
              </a:rPr>
              <a:t>四季度</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465046" y="204604"/>
            <a:ext cx="11261908" cy="1283002"/>
          </a:xfrm>
          <a:prstGeom prst="rect">
            <a:avLst/>
          </a:prstGeom>
        </p:spPr>
      </p:pic>
      <p:sp>
        <p:nvSpPr>
          <p:cNvPr id="8" name="文本框 7"/>
          <p:cNvSpPr txBox="1"/>
          <p:nvPr/>
        </p:nvSpPr>
        <p:spPr>
          <a:xfrm>
            <a:off x="1893017" y="390829"/>
            <a:ext cx="3538792" cy="707886"/>
          </a:xfrm>
          <a:prstGeom prst="rect">
            <a:avLst/>
          </a:prstGeom>
          <a:noFill/>
        </p:spPr>
        <p:txBody>
          <a:bodyPr wrap="square" rtlCol="0">
            <a:spAutoFit/>
          </a:bodyPr>
          <a:lstStyle/>
          <a:p>
            <a:r>
              <a:rPr lang="zh-CN" altLang="en-US" sz="4000" b="1" dirty="0">
                <a:latin typeface="方正静蕾简体" panose="02000000000000000000" pitchFamily="2" charset="-122"/>
                <a:ea typeface="方正静蕾简体" panose="02000000000000000000" pitchFamily="2" charset="-122"/>
              </a:rPr>
              <a:t>这里是小标题</a:t>
            </a:r>
          </a:p>
        </p:txBody>
      </p:sp>
      <p:grpSp>
        <p:nvGrpSpPr>
          <p:cNvPr id="25" name="Group 16"/>
          <p:cNvGrpSpPr>
            <a:grpSpLocks noChangeAspect="1"/>
          </p:cNvGrpSpPr>
          <p:nvPr/>
        </p:nvGrpSpPr>
        <p:grpSpPr bwMode="auto">
          <a:xfrm>
            <a:off x="2687630" y="2251469"/>
            <a:ext cx="1158875" cy="2000249"/>
            <a:chOff x="1449" y="1496"/>
            <a:chExt cx="730" cy="1260"/>
          </a:xfrm>
          <a:solidFill>
            <a:srgbClr val="A77FC6"/>
          </a:solidFill>
        </p:grpSpPr>
        <p:sp>
          <p:nvSpPr>
            <p:cNvPr id="26" name="Freeform 17"/>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8" name="Group 21"/>
          <p:cNvGrpSpPr>
            <a:grpSpLocks noChangeAspect="1"/>
          </p:cNvGrpSpPr>
          <p:nvPr/>
        </p:nvGrpSpPr>
        <p:grpSpPr bwMode="auto">
          <a:xfrm>
            <a:off x="5578468" y="2227502"/>
            <a:ext cx="1209675" cy="1979613"/>
            <a:chOff x="3270" y="1510"/>
            <a:chExt cx="762" cy="1247"/>
          </a:xfrm>
          <a:solidFill>
            <a:srgbClr val="6FCEC8"/>
          </a:solidFill>
        </p:grpSpPr>
        <p:sp>
          <p:nvSpPr>
            <p:cNvPr id="49" name="Freeform 22"/>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1" name="Group 26"/>
          <p:cNvGrpSpPr>
            <a:grpSpLocks noChangeAspect="1"/>
          </p:cNvGrpSpPr>
          <p:nvPr/>
        </p:nvGrpSpPr>
        <p:grpSpPr bwMode="auto">
          <a:xfrm>
            <a:off x="8483589" y="2229090"/>
            <a:ext cx="1200149" cy="1973263"/>
            <a:chOff x="5100" y="1511"/>
            <a:chExt cx="756" cy="1243"/>
          </a:xfrm>
          <a:solidFill>
            <a:srgbClr val="A77FC6"/>
          </a:solidFill>
        </p:grpSpPr>
        <p:sp>
          <p:nvSpPr>
            <p:cNvPr id="52" name="Freeform 27"/>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8"/>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4" name="文本框 53"/>
          <p:cNvSpPr txBox="1"/>
          <p:nvPr/>
        </p:nvSpPr>
        <p:spPr>
          <a:xfrm>
            <a:off x="2687630" y="4297911"/>
            <a:ext cx="1158875" cy="584775"/>
          </a:xfrm>
          <a:prstGeom prst="rect">
            <a:avLst/>
          </a:prstGeom>
          <a:noFill/>
        </p:spPr>
        <p:txBody>
          <a:bodyPr wrap="square" rtlCol="0">
            <a:spAutoFit/>
          </a:bodyPr>
          <a:lstStyle/>
          <a:p>
            <a:r>
              <a:rPr lang="en-US" altLang="zh-CN" sz="3200" b="1" dirty="0">
                <a:latin typeface="方正静蕾简体" panose="02000000000000000000" pitchFamily="2" charset="-122"/>
                <a:ea typeface="方正静蕾简体" panose="02000000000000000000" pitchFamily="2" charset="-122"/>
              </a:rPr>
              <a:t>step1</a:t>
            </a:r>
            <a:endParaRPr lang="zh-CN" altLang="en-US" sz="3200" b="1" dirty="0">
              <a:latin typeface="方正静蕾简体" panose="02000000000000000000" pitchFamily="2" charset="-122"/>
              <a:ea typeface="方正静蕾简体" panose="02000000000000000000" pitchFamily="2" charset="-122"/>
            </a:endParaRPr>
          </a:p>
        </p:txBody>
      </p:sp>
      <p:sp>
        <p:nvSpPr>
          <p:cNvPr id="55" name="文本框 54"/>
          <p:cNvSpPr txBox="1"/>
          <p:nvPr/>
        </p:nvSpPr>
        <p:spPr>
          <a:xfrm>
            <a:off x="5637205" y="4297911"/>
            <a:ext cx="1158875" cy="584775"/>
          </a:xfrm>
          <a:prstGeom prst="rect">
            <a:avLst/>
          </a:prstGeom>
          <a:noFill/>
        </p:spPr>
        <p:txBody>
          <a:bodyPr wrap="square" rtlCol="0">
            <a:spAutoFit/>
          </a:bodyPr>
          <a:lstStyle/>
          <a:p>
            <a:r>
              <a:rPr lang="en-US" altLang="zh-CN" sz="3200" b="1">
                <a:latin typeface="方正静蕾简体" panose="02000000000000000000" pitchFamily="2" charset="-122"/>
                <a:ea typeface="方正静蕾简体" panose="02000000000000000000" pitchFamily="2" charset="-122"/>
              </a:rPr>
              <a:t>step2</a:t>
            </a:r>
            <a:endParaRPr lang="zh-CN" altLang="en-US" sz="3200" b="1" dirty="0">
              <a:latin typeface="方正静蕾简体" panose="02000000000000000000" pitchFamily="2" charset="-122"/>
              <a:ea typeface="方正静蕾简体" panose="02000000000000000000" pitchFamily="2" charset="-122"/>
            </a:endParaRPr>
          </a:p>
        </p:txBody>
      </p:sp>
      <p:sp>
        <p:nvSpPr>
          <p:cNvPr id="56" name="文本框 55"/>
          <p:cNvSpPr txBox="1"/>
          <p:nvPr/>
        </p:nvSpPr>
        <p:spPr>
          <a:xfrm>
            <a:off x="8593103" y="4297911"/>
            <a:ext cx="1158875" cy="584775"/>
          </a:xfrm>
          <a:prstGeom prst="rect">
            <a:avLst/>
          </a:prstGeom>
          <a:noFill/>
        </p:spPr>
        <p:txBody>
          <a:bodyPr wrap="square" rtlCol="0">
            <a:spAutoFit/>
          </a:bodyPr>
          <a:lstStyle/>
          <a:p>
            <a:r>
              <a:rPr lang="en-US" altLang="zh-CN" sz="3200" b="1" dirty="0">
                <a:latin typeface="方正静蕾简体" panose="02000000000000000000" pitchFamily="2" charset="-122"/>
                <a:ea typeface="方正静蕾简体" panose="02000000000000000000" pitchFamily="2" charset="-122"/>
              </a:rPr>
              <a:t>step3</a:t>
            </a:r>
            <a:endParaRPr lang="zh-CN" altLang="en-US" sz="3200" b="1" dirty="0">
              <a:latin typeface="方正静蕾简体" panose="02000000000000000000" pitchFamily="2" charset="-122"/>
              <a:ea typeface="方正静蕾简体" panose="02000000000000000000" pitchFamily="2" charset="-122"/>
            </a:endParaRPr>
          </a:p>
        </p:txBody>
      </p:sp>
      <p:sp>
        <p:nvSpPr>
          <p:cNvPr id="57" name="文本框 56"/>
          <p:cNvSpPr txBox="1"/>
          <p:nvPr/>
        </p:nvSpPr>
        <p:spPr>
          <a:xfrm>
            <a:off x="2127375" y="4851962"/>
            <a:ext cx="2107935" cy="1077218"/>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请在这里输入文字请在这里输入文字请在这里输入文字请在这里输入文字</a:t>
            </a:r>
          </a:p>
        </p:txBody>
      </p:sp>
      <p:sp>
        <p:nvSpPr>
          <p:cNvPr id="58" name="文本框 57"/>
          <p:cNvSpPr txBox="1"/>
          <p:nvPr/>
        </p:nvSpPr>
        <p:spPr>
          <a:xfrm>
            <a:off x="5093492" y="4851962"/>
            <a:ext cx="2107935" cy="1077218"/>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请在这里输入文字请在这里输入文字请在这里输入文字请在这里</a:t>
            </a:r>
            <a:r>
              <a:rPr lang="zh-CN" altLang="en-US" sz="1600">
                <a:latin typeface="微软雅黑" panose="020B0503020204020204" pitchFamily="34" charset="-122"/>
                <a:ea typeface="微软雅黑" panose="020B0503020204020204" pitchFamily="34" charset="-122"/>
              </a:rPr>
              <a:t>输入文字</a:t>
            </a:r>
          </a:p>
        </p:txBody>
      </p:sp>
      <p:sp>
        <p:nvSpPr>
          <p:cNvPr id="59" name="文本框 58"/>
          <p:cNvSpPr txBox="1"/>
          <p:nvPr/>
        </p:nvSpPr>
        <p:spPr>
          <a:xfrm>
            <a:off x="8118572" y="4851962"/>
            <a:ext cx="2107935" cy="1077218"/>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请在这里输入文字请在这里输入文字请在这里输入文字请在这里输入文字</a:t>
            </a:r>
          </a:p>
        </p:txBody>
      </p:sp>
      <p:sp>
        <p:nvSpPr>
          <p:cNvPr id="60" name="Freeform 5"/>
          <p:cNvSpPr/>
          <p:nvPr/>
        </p:nvSpPr>
        <p:spPr bwMode="auto">
          <a:xfrm rot="5844680">
            <a:off x="4505455" y="3091484"/>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rgbClr val="A77FC6"/>
          </a:solidFill>
          <a:ln>
            <a:noFill/>
          </a:ln>
        </p:spPr>
        <p:txBody>
          <a:bodyPr vert="horz" wrap="square" lIns="91440" tIns="45720" rIns="91440" bIns="45720" numCol="1" anchor="t" anchorCtr="0" compatLnSpc="1"/>
          <a:lstStyle/>
          <a:p>
            <a:endParaRPr lang="zh-CN" altLang="en-US"/>
          </a:p>
        </p:txBody>
      </p:sp>
      <p:sp>
        <p:nvSpPr>
          <p:cNvPr id="61" name="Freeform 5"/>
          <p:cNvSpPr/>
          <p:nvPr/>
        </p:nvSpPr>
        <p:spPr bwMode="auto">
          <a:xfrm rot="5844680">
            <a:off x="7413372" y="3091484"/>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rgbClr val="A77FC6"/>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1" name="图片 1440"/>
          <p:cNvPicPr>
            <a:picLocks noChangeAspect="1"/>
          </p:cNvPicPr>
          <p:nvPr/>
        </p:nvPicPr>
        <p:blipFill>
          <a:blip r:embed="rId2"/>
          <a:stretch>
            <a:fillRect/>
          </a:stretch>
        </p:blipFill>
        <p:spPr>
          <a:xfrm>
            <a:off x="969668" y="1449346"/>
            <a:ext cx="8563953" cy="2786913"/>
          </a:xfrm>
          <a:prstGeom prst="rect">
            <a:avLst/>
          </a:prstGeom>
        </p:spPr>
      </p:pic>
      <p:grpSp>
        <p:nvGrpSpPr>
          <p:cNvPr id="5" name="Group 4"/>
          <p:cNvGrpSpPr>
            <a:grpSpLocks noChangeAspect="1"/>
          </p:cNvGrpSpPr>
          <p:nvPr/>
        </p:nvGrpSpPr>
        <p:grpSpPr bwMode="auto">
          <a:xfrm>
            <a:off x="-96366" y="2388358"/>
            <a:ext cx="12264223" cy="4469642"/>
            <a:chOff x="-42" y="749"/>
            <a:chExt cx="7639" cy="2784"/>
          </a:xfrm>
        </p:grpSpPr>
        <p:grpSp>
          <p:nvGrpSpPr>
            <p:cNvPr id="7" name="Group 205"/>
            <p:cNvGrpSpPr/>
            <p:nvPr/>
          </p:nvGrpSpPr>
          <p:grpSpPr bwMode="auto">
            <a:xfrm>
              <a:off x="-42" y="749"/>
              <a:ext cx="7639" cy="2784"/>
              <a:chOff x="-42" y="749"/>
              <a:chExt cx="7639" cy="2784"/>
            </a:xfrm>
          </p:grpSpPr>
          <p:sp>
            <p:nvSpPr>
              <p:cNvPr id="1266" name="Freeform 5"/>
              <p:cNvSpPr/>
              <p:nvPr/>
            </p:nvSpPr>
            <p:spPr bwMode="auto">
              <a:xfrm>
                <a:off x="1038" y="2866"/>
                <a:ext cx="373" cy="84"/>
              </a:xfrm>
              <a:custGeom>
                <a:avLst/>
                <a:gdLst>
                  <a:gd name="T0" fmla="*/ 1 w 98"/>
                  <a:gd name="T1" fmla="*/ 0 h 22"/>
                  <a:gd name="T2" fmla="*/ 0 w 98"/>
                  <a:gd name="T3" fmla="*/ 2 h 22"/>
                  <a:gd name="T4" fmla="*/ 1 w 98"/>
                  <a:gd name="T5" fmla="*/ 4 h 22"/>
                  <a:gd name="T6" fmla="*/ 95 w 98"/>
                  <a:gd name="T7" fmla="*/ 22 h 22"/>
                  <a:gd name="T8" fmla="*/ 98 w 98"/>
                  <a:gd name="T9" fmla="*/ 21 h 22"/>
                  <a:gd name="T10" fmla="*/ 97 w 98"/>
                  <a:gd name="T11" fmla="*/ 18 h 22"/>
                  <a:gd name="T12" fmla="*/ 1 w 9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98" h="22">
                    <a:moveTo>
                      <a:pt x="1" y="0"/>
                    </a:moveTo>
                    <a:cubicBezTo>
                      <a:pt x="0" y="0"/>
                      <a:pt x="0" y="1"/>
                      <a:pt x="0" y="2"/>
                    </a:cubicBezTo>
                    <a:cubicBezTo>
                      <a:pt x="0" y="3"/>
                      <a:pt x="0" y="4"/>
                      <a:pt x="1" y="4"/>
                    </a:cubicBezTo>
                    <a:cubicBezTo>
                      <a:pt x="33" y="4"/>
                      <a:pt x="64" y="10"/>
                      <a:pt x="95" y="22"/>
                    </a:cubicBezTo>
                    <a:cubicBezTo>
                      <a:pt x="96" y="22"/>
                      <a:pt x="97" y="22"/>
                      <a:pt x="98" y="21"/>
                    </a:cubicBezTo>
                    <a:cubicBezTo>
                      <a:pt x="98" y="20"/>
                      <a:pt x="98" y="19"/>
                      <a:pt x="97" y="18"/>
                    </a:cubicBezTo>
                    <a:cubicBezTo>
                      <a:pt x="65" y="6"/>
                      <a:pt x="33" y="0"/>
                      <a:pt x="1" y="0"/>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8" name="Freeform 6"/>
              <p:cNvSpPr/>
              <p:nvPr/>
            </p:nvSpPr>
            <p:spPr bwMode="auto">
              <a:xfrm>
                <a:off x="1084" y="2816"/>
                <a:ext cx="27" cy="160"/>
              </a:xfrm>
              <a:custGeom>
                <a:avLst/>
                <a:gdLst>
                  <a:gd name="T0" fmla="*/ 2 w 7"/>
                  <a:gd name="T1" fmla="*/ 1 h 42"/>
                  <a:gd name="T2" fmla="*/ 1 w 7"/>
                  <a:gd name="T3" fmla="*/ 3 h 42"/>
                  <a:gd name="T4" fmla="*/ 3 w 7"/>
                  <a:gd name="T5" fmla="*/ 38 h 42"/>
                  <a:gd name="T6" fmla="*/ 2 w 7"/>
                  <a:gd name="T7" fmla="*/ 40 h 42"/>
                  <a:gd name="T8" fmla="*/ 4 w 7"/>
                  <a:gd name="T9" fmla="*/ 42 h 42"/>
                  <a:gd name="T10" fmla="*/ 6 w 7"/>
                  <a:gd name="T11" fmla="*/ 41 h 42"/>
                  <a:gd name="T12" fmla="*/ 6 w 7"/>
                  <a:gd name="T13" fmla="*/ 38 h 42"/>
                  <a:gd name="T14" fmla="*/ 4 w 7"/>
                  <a:gd name="T15" fmla="*/ 2 h 42"/>
                  <a:gd name="T16" fmla="*/ 2 w 7"/>
                  <a:gd name="T1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2">
                    <a:moveTo>
                      <a:pt x="2" y="1"/>
                    </a:moveTo>
                    <a:cubicBezTo>
                      <a:pt x="1" y="1"/>
                      <a:pt x="0" y="2"/>
                      <a:pt x="1" y="3"/>
                    </a:cubicBezTo>
                    <a:cubicBezTo>
                      <a:pt x="3" y="13"/>
                      <a:pt x="3" y="28"/>
                      <a:pt x="3" y="38"/>
                    </a:cubicBezTo>
                    <a:cubicBezTo>
                      <a:pt x="2" y="40"/>
                      <a:pt x="2" y="40"/>
                      <a:pt x="2" y="40"/>
                    </a:cubicBezTo>
                    <a:cubicBezTo>
                      <a:pt x="2" y="42"/>
                      <a:pt x="3" y="42"/>
                      <a:pt x="4" y="42"/>
                    </a:cubicBezTo>
                    <a:cubicBezTo>
                      <a:pt x="5" y="42"/>
                      <a:pt x="6" y="42"/>
                      <a:pt x="6" y="41"/>
                    </a:cubicBezTo>
                    <a:cubicBezTo>
                      <a:pt x="6" y="38"/>
                      <a:pt x="6" y="38"/>
                      <a:pt x="6" y="38"/>
                    </a:cubicBezTo>
                    <a:cubicBezTo>
                      <a:pt x="6" y="28"/>
                      <a:pt x="7" y="13"/>
                      <a:pt x="4" y="2"/>
                    </a:cubicBezTo>
                    <a:cubicBezTo>
                      <a:pt x="4" y="1"/>
                      <a:pt x="3" y="0"/>
                      <a:pt x="2" y="1"/>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0" name="Freeform 7"/>
              <p:cNvSpPr/>
              <p:nvPr/>
            </p:nvSpPr>
            <p:spPr bwMode="auto">
              <a:xfrm>
                <a:off x="1194" y="2824"/>
                <a:ext cx="46" cy="179"/>
              </a:xfrm>
              <a:custGeom>
                <a:avLst/>
                <a:gdLst>
                  <a:gd name="T0" fmla="*/ 11 w 12"/>
                  <a:gd name="T1" fmla="*/ 1 h 47"/>
                  <a:gd name="T2" fmla="*/ 8 w 12"/>
                  <a:gd name="T3" fmla="*/ 2 h 47"/>
                  <a:gd name="T4" fmla="*/ 0 w 12"/>
                  <a:gd name="T5" fmla="*/ 45 h 47"/>
                  <a:gd name="T6" fmla="*/ 2 w 12"/>
                  <a:gd name="T7" fmla="*/ 47 h 47"/>
                  <a:gd name="T8" fmla="*/ 3 w 12"/>
                  <a:gd name="T9" fmla="*/ 45 h 47"/>
                  <a:gd name="T10" fmla="*/ 12 w 12"/>
                  <a:gd name="T11" fmla="*/ 3 h 47"/>
                  <a:gd name="T12" fmla="*/ 11 w 12"/>
                  <a:gd name="T13" fmla="*/ 1 h 47"/>
                </a:gdLst>
                <a:ahLst/>
                <a:cxnLst>
                  <a:cxn ang="0">
                    <a:pos x="T0" y="T1"/>
                  </a:cxn>
                  <a:cxn ang="0">
                    <a:pos x="T2" y="T3"/>
                  </a:cxn>
                  <a:cxn ang="0">
                    <a:pos x="T4" y="T5"/>
                  </a:cxn>
                  <a:cxn ang="0">
                    <a:pos x="T6" y="T7"/>
                  </a:cxn>
                  <a:cxn ang="0">
                    <a:pos x="T8" y="T9"/>
                  </a:cxn>
                  <a:cxn ang="0">
                    <a:pos x="T10" y="T11"/>
                  </a:cxn>
                  <a:cxn ang="0">
                    <a:pos x="T12" y="T13"/>
                  </a:cxn>
                </a:cxnLst>
                <a:rect l="0" t="0" r="r" b="b"/>
                <a:pathLst>
                  <a:path w="12" h="47">
                    <a:moveTo>
                      <a:pt x="11" y="1"/>
                    </a:moveTo>
                    <a:cubicBezTo>
                      <a:pt x="10" y="0"/>
                      <a:pt x="9" y="1"/>
                      <a:pt x="8" y="2"/>
                    </a:cubicBezTo>
                    <a:cubicBezTo>
                      <a:pt x="3" y="16"/>
                      <a:pt x="0" y="33"/>
                      <a:pt x="0" y="45"/>
                    </a:cubicBezTo>
                    <a:cubicBezTo>
                      <a:pt x="0" y="46"/>
                      <a:pt x="1" y="47"/>
                      <a:pt x="2" y="47"/>
                    </a:cubicBezTo>
                    <a:cubicBezTo>
                      <a:pt x="3" y="47"/>
                      <a:pt x="3" y="46"/>
                      <a:pt x="3" y="45"/>
                    </a:cubicBezTo>
                    <a:cubicBezTo>
                      <a:pt x="4" y="33"/>
                      <a:pt x="7" y="17"/>
                      <a:pt x="12" y="3"/>
                    </a:cubicBezTo>
                    <a:cubicBezTo>
                      <a:pt x="12" y="2"/>
                      <a:pt x="12" y="1"/>
                      <a:pt x="11" y="1"/>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2" name="Freeform 8"/>
              <p:cNvSpPr/>
              <p:nvPr/>
            </p:nvSpPr>
            <p:spPr bwMode="auto">
              <a:xfrm>
                <a:off x="1293" y="2862"/>
                <a:ext cx="38" cy="156"/>
              </a:xfrm>
              <a:custGeom>
                <a:avLst/>
                <a:gdLst>
                  <a:gd name="T0" fmla="*/ 6 w 10"/>
                  <a:gd name="T1" fmla="*/ 2 h 41"/>
                  <a:gd name="T2" fmla="*/ 3 w 10"/>
                  <a:gd name="T3" fmla="*/ 19 h 41"/>
                  <a:gd name="T4" fmla="*/ 0 w 10"/>
                  <a:gd name="T5" fmla="*/ 38 h 41"/>
                  <a:gd name="T6" fmla="*/ 1 w 10"/>
                  <a:gd name="T7" fmla="*/ 40 h 41"/>
                  <a:gd name="T8" fmla="*/ 4 w 10"/>
                  <a:gd name="T9" fmla="*/ 39 h 41"/>
                  <a:gd name="T10" fmla="*/ 7 w 10"/>
                  <a:gd name="T11" fmla="*/ 19 h 41"/>
                  <a:gd name="T12" fmla="*/ 10 w 10"/>
                  <a:gd name="T13" fmla="*/ 3 h 41"/>
                  <a:gd name="T14" fmla="*/ 9 w 10"/>
                  <a:gd name="T15" fmla="*/ 1 h 41"/>
                  <a:gd name="T16" fmla="*/ 6 w 10"/>
                  <a:gd name="T1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1">
                    <a:moveTo>
                      <a:pt x="6" y="2"/>
                    </a:moveTo>
                    <a:cubicBezTo>
                      <a:pt x="4" y="6"/>
                      <a:pt x="4" y="12"/>
                      <a:pt x="3" y="19"/>
                    </a:cubicBezTo>
                    <a:cubicBezTo>
                      <a:pt x="3" y="26"/>
                      <a:pt x="3" y="33"/>
                      <a:pt x="0" y="38"/>
                    </a:cubicBezTo>
                    <a:cubicBezTo>
                      <a:pt x="0" y="39"/>
                      <a:pt x="0" y="40"/>
                      <a:pt x="1" y="40"/>
                    </a:cubicBezTo>
                    <a:cubicBezTo>
                      <a:pt x="2" y="41"/>
                      <a:pt x="3" y="40"/>
                      <a:pt x="4" y="39"/>
                    </a:cubicBezTo>
                    <a:cubicBezTo>
                      <a:pt x="6" y="34"/>
                      <a:pt x="7" y="26"/>
                      <a:pt x="7" y="19"/>
                    </a:cubicBezTo>
                    <a:cubicBezTo>
                      <a:pt x="8" y="13"/>
                      <a:pt x="8" y="7"/>
                      <a:pt x="10" y="3"/>
                    </a:cubicBezTo>
                    <a:cubicBezTo>
                      <a:pt x="10" y="3"/>
                      <a:pt x="10" y="1"/>
                      <a:pt x="9" y="1"/>
                    </a:cubicBezTo>
                    <a:cubicBezTo>
                      <a:pt x="8" y="0"/>
                      <a:pt x="7" y="1"/>
                      <a:pt x="6"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3" name="Freeform 9"/>
              <p:cNvSpPr/>
              <p:nvPr/>
            </p:nvSpPr>
            <p:spPr bwMode="auto">
              <a:xfrm>
                <a:off x="1065" y="2789"/>
                <a:ext cx="57" cy="46"/>
              </a:xfrm>
              <a:custGeom>
                <a:avLst/>
                <a:gdLst>
                  <a:gd name="T0" fmla="*/ 7 w 15"/>
                  <a:gd name="T1" fmla="*/ 12 h 12"/>
                  <a:gd name="T2" fmla="*/ 5 w 15"/>
                  <a:gd name="T3" fmla="*/ 4 h 12"/>
                  <a:gd name="T4" fmla="*/ 7 w 15"/>
                  <a:gd name="T5" fmla="*/ 12 h 12"/>
                </a:gdLst>
                <a:ahLst/>
                <a:cxnLst>
                  <a:cxn ang="0">
                    <a:pos x="T0" y="T1"/>
                  </a:cxn>
                  <a:cxn ang="0">
                    <a:pos x="T2" y="T3"/>
                  </a:cxn>
                  <a:cxn ang="0">
                    <a:pos x="T4" y="T5"/>
                  </a:cxn>
                </a:cxnLst>
                <a:rect l="0" t="0" r="r" b="b"/>
                <a:pathLst>
                  <a:path w="15" h="12">
                    <a:moveTo>
                      <a:pt x="7" y="12"/>
                    </a:moveTo>
                    <a:cubicBezTo>
                      <a:pt x="15" y="12"/>
                      <a:pt x="13" y="0"/>
                      <a:pt x="5" y="4"/>
                    </a:cubicBezTo>
                    <a:cubicBezTo>
                      <a:pt x="0" y="6"/>
                      <a:pt x="2" y="12"/>
                      <a:pt x="7"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4" name="Freeform 10"/>
              <p:cNvSpPr/>
              <p:nvPr/>
            </p:nvSpPr>
            <p:spPr bwMode="auto">
              <a:xfrm>
                <a:off x="1206" y="2801"/>
                <a:ext cx="57" cy="42"/>
              </a:xfrm>
              <a:custGeom>
                <a:avLst/>
                <a:gdLst>
                  <a:gd name="T0" fmla="*/ 7 w 15"/>
                  <a:gd name="T1" fmla="*/ 11 h 11"/>
                  <a:gd name="T2" fmla="*/ 5 w 15"/>
                  <a:gd name="T3" fmla="*/ 3 h 11"/>
                  <a:gd name="T4" fmla="*/ 7 w 15"/>
                  <a:gd name="T5" fmla="*/ 11 h 11"/>
                </a:gdLst>
                <a:ahLst/>
                <a:cxnLst>
                  <a:cxn ang="0">
                    <a:pos x="T0" y="T1"/>
                  </a:cxn>
                  <a:cxn ang="0">
                    <a:pos x="T2" y="T3"/>
                  </a:cxn>
                  <a:cxn ang="0">
                    <a:pos x="T4" y="T5"/>
                  </a:cxn>
                </a:cxnLst>
                <a:rect l="0" t="0" r="r" b="b"/>
                <a:pathLst>
                  <a:path w="15" h="11">
                    <a:moveTo>
                      <a:pt x="7" y="11"/>
                    </a:moveTo>
                    <a:cubicBezTo>
                      <a:pt x="15" y="11"/>
                      <a:pt x="12" y="0"/>
                      <a:pt x="5" y="3"/>
                    </a:cubicBezTo>
                    <a:cubicBezTo>
                      <a:pt x="0" y="6"/>
                      <a:pt x="1" y="11"/>
                      <a:pt x="7" y="11"/>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5" name="Freeform 11"/>
              <p:cNvSpPr/>
              <p:nvPr/>
            </p:nvSpPr>
            <p:spPr bwMode="auto">
              <a:xfrm>
                <a:off x="1301" y="2839"/>
                <a:ext cx="57" cy="46"/>
              </a:xfrm>
              <a:custGeom>
                <a:avLst/>
                <a:gdLst>
                  <a:gd name="T0" fmla="*/ 7 w 15"/>
                  <a:gd name="T1" fmla="*/ 12 h 12"/>
                  <a:gd name="T2" fmla="*/ 5 w 15"/>
                  <a:gd name="T3" fmla="*/ 4 h 12"/>
                  <a:gd name="T4" fmla="*/ 7 w 15"/>
                  <a:gd name="T5" fmla="*/ 12 h 12"/>
                </a:gdLst>
                <a:ahLst/>
                <a:cxnLst>
                  <a:cxn ang="0">
                    <a:pos x="T0" y="T1"/>
                  </a:cxn>
                  <a:cxn ang="0">
                    <a:pos x="T2" y="T3"/>
                  </a:cxn>
                  <a:cxn ang="0">
                    <a:pos x="T4" y="T5"/>
                  </a:cxn>
                </a:cxnLst>
                <a:rect l="0" t="0" r="r" b="b"/>
                <a:pathLst>
                  <a:path w="15" h="12">
                    <a:moveTo>
                      <a:pt x="7" y="12"/>
                    </a:moveTo>
                    <a:cubicBezTo>
                      <a:pt x="15" y="12"/>
                      <a:pt x="13" y="0"/>
                      <a:pt x="5" y="4"/>
                    </a:cubicBezTo>
                    <a:cubicBezTo>
                      <a:pt x="0" y="6"/>
                      <a:pt x="2" y="11"/>
                      <a:pt x="7"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6" name="Freeform 12"/>
              <p:cNvSpPr/>
              <p:nvPr/>
            </p:nvSpPr>
            <p:spPr bwMode="auto">
              <a:xfrm>
                <a:off x="1008" y="2835"/>
                <a:ext cx="72" cy="57"/>
              </a:xfrm>
              <a:custGeom>
                <a:avLst/>
                <a:gdLst>
                  <a:gd name="T0" fmla="*/ 9 w 19"/>
                  <a:gd name="T1" fmla="*/ 14 h 15"/>
                  <a:gd name="T2" fmla="*/ 6 w 19"/>
                  <a:gd name="T3" fmla="*/ 4 h 15"/>
                  <a:gd name="T4" fmla="*/ 9 w 19"/>
                  <a:gd name="T5" fmla="*/ 14 h 15"/>
                </a:gdLst>
                <a:ahLst/>
                <a:cxnLst>
                  <a:cxn ang="0">
                    <a:pos x="T0" y="T1"/>
                  </a:cxn>
                  <a:cxn ang="0">
                    <a:pos x="T2" y="T3"/>
                  </a:cxn>
                  <a:cxn ang="0">
                    <a:pos x="T4" y="T5"/>
                  </a:cxn>
                </a:cxnLst>
                <a:rect l="0" t="0" r="r" b="b"/>
                <a:pathLst>
                  <a:path w="19" h="15">
                    <a:moveTo>
                      <a:pt x="9" y="14"/>
                    </a:moveTo>
                    <a:cubicBezTo>
                      <a:pt x="19" y="15"/>
                      <a:pt x="16" y="0"/>
                      <a:pt x="6" y="4"/>
                    </a:cubicBezTo>
                    <a:cubicBezTo>
                      <a:pt x="0" y="7"/>
                      <a:pt x="2" y="14"/>
                      <a:pt x="9" y="14"/>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7" name="Freeform 13"/>
              <p:cNvSpPr/>
              <p:nvPr/>
            </p:nvSpPr>
            <p:spPr bwMode="auto">
              <a:xfrm>
                <a:off x="1335" y="2801"/>
                <a:ext cx="186" cy="240"/>
              </a:xfrm>
              <a:custGeom>
                <a:avLst/>
                <a:gdLst>
                  <a:gd name="T0" fmla="*/ 1 w 49"/>
                  <a:gd name="T1" fmla="*/ 49 h 63"/>
                  <a:gd name="T2" fmla="*/ 1 w 49"/>
                  <a:gd name="T3" fmla="*/ 50 h 63"/>
                  <a:gd name="T4" fmla="*/ 7 w 49"/>
                  <a:gd name="T5" fmla="*/ 56 h 63"/>
                  <a:gd name="T6" fmla="*/ 19 w 49"/>
                  <a:gd name="T7" fmla="*/ 60 h 63"/>
                  <a:gd name="T8" fmla="*/ 26 w 49"/>
                  <a:gd name="T9" fmla="*/ 61 h 63"/>
                  <a:gd name="T10" fmla="*/ 32 w 49"/>
                  <a:gd name="T11" fmla="*/ 63 h 63"/>
                  <a:gd name="T12" fmla="*/ 40 w 49"/>
                  <a:gd name="T13" fmla="*/ 34 h 63"/>
                  <a:gd name="T14" fmla="*/ 45 w 49"/>
                  <a:gd name="T15" fmla="*/ 22 h 63"/>
                  <a:gd name="T16" fmla="*/ 46 w 49"/>
                  <a:gd name="T17" fmla="*/ 12 h 63"/>
                  <a:gd name="T18" fmla="*/ 35 w 49"/>
                  <a:gd name="T19" fmla="*/ 8 h 63"/>
                  <a:gd name="T20" fmla="*/ 10 w 49"/>
                  <a:gd name="T21" fmla="*/ 1 h 63"/>
                  <a:gd name="T22" fmla="*/ 8 w 49"/>
                  <a:gd name="T23" fmla="*/ 15 h 63"/>
                  <a:gd name="T24" fmla="*/ 1 w 49"/>
                  <a:gd name="T25"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3">
                    <a:moveTo>
                      <a:pt x="1" y="49"/>
                    </a:moveTo>
                    <a:cubicBezTo>
                      <a:pt x="1" y="49"/>
                      <a:pt x="1" y="50"/>
                      <a:pt x="1" y="50"/>
                    </a:cubicBezTo>
                    <a:cubicBezTo>
                      <a:pt x="0" y="55"/>
                      <a:pt x="4" y="55"/>
                      <a:pt x="7" y="56"/>
                    </a:cubicBezTo>
                    <a:cubicBezTo>
                      <a:pt x="11" y="58"/>
                      <a:pt x="15" y="59"/>
                      <a:pt x="19" y="60"/>
                    </a:cubicBezTo>
                    <a:cubicBezTo>
                      <a:pt x="22" y="61"/>
                      <a:pt x="24" y="61"/>
                      <a:pt x="26" y="61"/>
                    </a:cubicBezTo>
                    <a:cubicBezTo>
                      <a:pt x="28" y="62"/>
                      <a:pt x="30" y="63"/>
                      <a:pt x="32" y="63"/>
                    </a:cubicBezTo>
                    <a:cubicBezTo>
                      <a:pt x="34" y="62"/>
                      <a:pt x="39" y="36"/>
                      <a:pt x="40" y="34"/>
                    </a:cubicBezTo>
                    <a:cubicBezTo>
                      <a:pt x="42" y="30"/>
                      <a:pt x="43" y="26"/>
                      <a:pt x="45" y="22"/>
                    </a:cubicBezTo>
                    <a:cubicBezTo>
                      <a:pt x="46" y="19"/>
                      <a:pt x="49" y="15"/>
                      <a:pt x="46" y="12"/>
                    </a:cubicBezTo>
                    <a:cubicBezTo>
                      <a:pt x="44" y="9"/>
                      <a:pt x="38" y="9"/>
                      <a:pt x="35" y="8"/>
                    </a:cubicBezTo>
                    <a:cubicBezTo>
                      <a:pt x="27" y="5"/>
                      <a:pt x="18" y="0"/>
                      <a:pt x="10" y="1"/>
                    </a:cubicBezTo>
                    <a:cubicBezTo>
                      <a:pt x="10" y="1"/>
                      <a:pt x="8" y="14"/>
                      <a:pt x="8" y="15"/>
                    </a:cubicBezTo>
                    <a:cubicBezTo>
                      <a:pt x="7" y="20"/>
                      <a:pt x="2" y="44"/>
                      <a:pt x="1" y="4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8" name="Freeform 14"/>
              <p:cNvSpPr/>
              <p:nvPr/>
            </p:nvSpPr>
            <p:spPr bwMode="auto">
              <a:xfrm>
                <a:off x="1445" y="2610"/>
                <a:ext cx="54" cy="172"/>
              </a:xfrm>
              <a:custGeom>
                <a:avLst/>
                <a:gdLst>
                  <a:gd name="T0" fmla="*/ 12 w 14"/>
                  <a:gd name="T1" fmla="*/ 1 h 45"/>
                  <a:gd name="T2" fmla="*/ 10 w 14"/>
                  <a:gd name="T3" fmla="*/ 2 h 45"/>
                  <a:gd name="T4" fmla="*/ 6 w 14"/>
                  <a:gd name="T5" fmla="*/ 20 h 45"/>
                  <a:gd name="T6" fmla="*/ 0 w 14"/>
                  <a:gd name="T7" fmla="*/ 44 h 45"/>
                  <a:gd name="T8" fmla="*/ 2 w 14"/>
                  <a:gd name="T9" fmla="*/ 43 h 45"/>
                  <a:gd name="T10" fmla="*/ 3 w 14"/>
                  <a:gd name="T11" fmla="*/ 45 h 45"/>
                  <a:gd name="T12" fmla="*/ 9 w 14"/>
                  <a:gd name="T13" fmla="*/ 21 h 45"/>
                  <a:gd name="T14" fmla="*/ 14 w 14"/>
                  <a:gd name="T15" fmla="*/ 3 h 45"/>
                  <a:gd name="T16" fmla="*/ 12 w 14"/>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5">
                    <a:moveTo>
                      <a:pt x="12" y="1"/>
                    </a:moveTo>
                    <a:cubicBezTo>
                      <a:pt x="12" y="0"/>
                      <a:pt x="11" y="1"/>
                      <a:pt x="10" y="2"/>
                    </a:cubicBezTo>
                    <a:cubicBezTo>
                      <a:pt x="6" y="20"/>
                      <a:pt x="6" y="20"/>
                      <a:pt x="6" y="20"/>
                    </a:cubicBezTo>
                    <a:cubicBezTo>
                      <a:pt x="0" y="44"/>
                      <a:pt x="0" y="44"/>
                      <a:pt x="0" y="44"/>
                    </a:cubicBezTo>
                    <a:cubicBezTo>
                      <a:pt x="0" y="43"/>
                      <a:pt x="1" y="43"/>
                      <a:pt x="2" y="43"/>
                    </a:cubicBezTo>
                    <a:cubicBezTo>
                      <a:pt x="3" y="43"/>
                      <a:pt x="3" y="44"/>
                      <a:pt x="3" y="45"/>
                    </a:cubicBezTo>
                    <a:cubicBezTo>
                      <a:pt x="9" y="21"/>
                      <a:pt x="9" y="21"/>
                      <a:pt x="9" y="21"/>
                    </a:cubicBezTo>
                    <a:cubicBezTo>
                      <a:pt x="14" y="3"/>
                      <a:pt x="14" y="3"/>
                      <a:pt x="14" y="3"/>
                    </a:cubicBezTo>
                    <a:cubicBezTo>
                      <a:pt x="14" y="2"/>
                      <a:pt x="13" y="1"/>
                      <a:pt x="12"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9" name="Freeform 15"/>
              <p:cNvSpPr/>
              <p:nvPr/>
            </p:nvSpPr>
            <p:spPr bwMode="auto">
              <a:xfrm>
                <a:off x="1461" y="2530"/>
                <a:ext cx="99" cy="92"/>
              </a:xfrm>
              <a:custGeom>
                <a:avLst/>
                <a:gdLst>
                  <a:gd name="T0" fmla="*/ 11 w 26"/>
                  <a:gd name="T1" fmla="*/ 11 h 24"/>
                  <a:gd name="T2" fmla="*/ 2 w 26"/>
                  <a:gd name="T3" fmla="*/ 6 h 24"/>
                  <a:gd name="T4" fmla="*/ 8 w 26"/>
                  <a:gd name="T5" fmla="*/ 24 h 24"/>
                  <a:gd name="T6" fmla="*/ 23 w 26"/>
                  <a:gd name="T7" fmla="*/ 9 h 24"/>
                  <a:gd name="T8" fmla="*/ 11 w 26"/>
                  <a:gd name="T9" fmla="*/ 11 h 24"/>
                </a:gdLst>
                <a:ahLst/>
                <a:cxnLst>
                  <a:cxn ang="0">
                    <a:pos x="T0" y="T1"/>
                  </a:cxn>
                  <a:cxn ang="0">
                    <a:pos x="T2" y="T3"/>
                  </a:cxn>
                  <a:cxn ang="0">
                    <a:pos x="T4" y="T5"/>
                  </a:cxn>
                  <a:cxn ang="0">
                    <a:pos x="T6" y="T7"/>
                  </a:cxn>
                  <a:cxn ang="0">
                    <a:pos x="T8" y="T9"/>
                  </a:cxn>
                </a:cxnLst>
                <a:rect l="0" t="0" r="r" b="b"/>
                <a:pathLst>
                  <a:path w="26" h="24">
                    <a:moveTo>
                      <a:pt x="11" y="11"/>
                    </a:moveTo>
                    <a:cubicBezTo>
                      <a:pt x="11" y="5"/>
                      <a:pt x="4" y="0"/>
                      <a:pt x="2" y="6"/>
                    </a:cubicBezTo>
                    <a:cubicBezTo>
                      <a:pt x="0" y="11"/>
                      <a:pt x="5" y="20"/>
                      <a:pt x="8" y="24"/>
                    </a:cubicBezTo>
                    <a:cubicBezTo>
                      <a:pt x="12" y="21"/>
                      <a:pt x="26" y="15"/>
                      <a:pt x="23" y="9"/>
                    </a:cubicBezTo>
                    <a:cubicBezTo>
                      <a:pt x="21" y="3"/>
                      <a:pt x="14" y="8"/>
                      <a:pt x="11" y="1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0" name="Freeform 16"/>
              <p:cNvSpPr/>
              <p:nvPr/>
            </p:nvSpPr>
            <p:spPr bwMode="auto">
              <a:xfrm>
                <a:off x="1510" y="2545"/>
                <a:ext cx="57" cy="73"/>
              </a:xfrm>
              <a:custGeom>
                <a:avLst/>
                <a:gdLst>
                  <a:gd name="T0" fmla="*/ 6 w 15"/>
                  <a:gd name="T1" fmla="*/ 1 h 19"/>
                  <a:gd name="T2" fmla="*/ 5 w 15"/>
                  <a:gd name="T3" fmla="*/ 1 h 19"/>
                  <a:gd name="T4" fmla="*/ 6 w 15"/>
                  <a:gd name="T5" fmla="*/ 2 h 19"/>
                  <a:gd name="T6" fmla="*/ 11 w 15"/>
                  <a:gd name="T7" fmla="*/ 4 h 19"/>
                  <a:gd name="T8" fmla="*/ 0 w 15"/>
                  <a:gd name="T9" fmla="*/ 18 h 19"/>
                  <a:gd name="T10" fmla="*/ 0 w 15"/>
                  <a:gd name="T11" fmla="*/ 18 h 19"/>
                  <a:gd name="T12" fmla="*/ 0 w 15"/>
                  <a:gd name="T13" fmla="*/ 19 h 19"/>
                  <a:gd name="T14" fmla="*/ 12 w 15"/>
                  <a:gd name="T15" fmla="*/ 3 h 19"/>
                  <a:gd name="T16" fmla="*/ 6 w 1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6" y="1"/>
                    </a:moveTo>
                    <a:cubicBezTo>
                      <a:pt x="5" y="1"/>
                      <a:pt x="5" y="1"/>
                      <a:pt x="5" y="1"/>
                    </a:cubicBezTo>
                    <a:cubicBezTo>
                      <a:pt x="6" y="2"/>
                      <a:pt x="6" y="2"/>
                      <a:pt x="6" y="2"/>
                    </a:cubicBezTo>
                    <a:cubicBezTo>
                      <a:pt x="8" y="1"/>
                      <a:pt x="10" y="2"/>
                      <a:pt x="11" y="4"/>
                    </a:cubicBezTo>
                    <a:cubicBezTo>
                      <a:pt x="13" y="9"/>
                      <a:pt x="6" y="14"/>
                      <a:pt x="0" y="18"/>
                    </a:cubicBezTo>
                    <a:cubicBezTo>
                      <a:pt x="0" y="18"/>
                      <a:pt x="0" y="18"/>
                      <a:pt x="0" y="18"/>
                    </a:cubicBezTo>
                    <a:cubicBezTo>
                      <a:pt x="0" y="19"/>
                      <a:pt x="0" y="19"/>
                      <a:pt x="0" y="19"/>
                    </a:cubicBezTo>
                    <a:cubicBezTo>
                      <a:pt x="7" y="15"/>
                      <a:pt x="15" y="10"/>
                      <a:pt x="12" y="3"/>
                    </a:cubicBezTo>
                    <a:cubicBezTo>
                      <a:pt x="11" y="2"/>
                      <a:pt x="9" y="0"/>
                      <a:pt x="6"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1" name="Freeform 17"/>
              <p:cNvSpPr/>
              <p:nvPr/>
            </p:nvSpPr>
            <p:spPr bwMode="auto">
              <a:xfrm>
                <a:off x="1327" y="2808"/>
                <a:ext cx="54" cy="206"/>
              </a:xfrm>
              <a:custGeom>
                <a:avLst/>
                <a:gdLst>
                  <a:gd name="T0" fmla="*/ 12 w 14"/>
                  <a:gd name="T1" fmla="*/ 0 h 54"/>
                  <a:gd name="T2" fmla="*/ 10 w 14"/>
                  <a:gd name="T3" fmla="*/ 2 h 54"/>
                  <a:gd name="T4" fmla="*/ 7 w 14"/>
                  <a:gd name="T5" fmla="*/ 15 h 54"/>
                  <a:gd name="T6" fmla="*/ 0 w 14"/>
                  <a:gd name="T7" fmla="*/ 51 h 54"/>
                  <a:gd name="T8" fmla="*/ 2 w 14"/>
                  <a:gd name="T9" fmla="*/ 53 h 54"/>
                  <a:gd name="T10" fmla="*/ 4 w 14"/>
                  <a:gd name="T11" fmla="*/ 52 h 54"/>
                  <a:gd name="T12" fmla="*/ 11 w 14"/>
                  <a:gd name="T13" fmla="*/ 16 h 54"/>
                  <a:gd name="T14" fmla="*/ 14 w 14"/>
                  <a:gd name="T15" fmla="*/ 3 h 54"/>
                  <a:gd name="T16" fmla="*/ 12 w 14"/>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4">
                    <a:moveTo>
                      <a:pt x="12" y="0"/>
                    </a:moveTo>
                    <a:cubicBezTo>
                      <a:pt x="11" y="0"/>
                      <a:pt x="10" y="1"/>
                      <a:pt x="10" y="2"/>
                    </a:cubicBezTo>
                    <a:cubicBezTo>
                      <a:pt x="7" y="15"/>
                      <a:pt x="7" y="15"/>
                      <a:pt x="7" y="15"/>
                    </a:cubicBezTo>
                    <a:cubicBezTo>
                      <a:pt x="4" y="28"/>
                      <a:pt x="1" y="45"/>
                      <a:pt x="0" y="51"/>
                    </a:cubicBezTo>
                    <a:cubicBezTo>
                      <a:pt x="0" y="52"/>
                      <a:pt x="1" y="53"/>
                      <a:pt x="2" y="53"/>
                    </a:cubicBezTo>
                    <a:cubicBezTo>
                      <a:pt x="3" y="54"/>
                      <a:pt x="4" y="53"/>
                      <a:pt x="4" y="52"/>
                    </a:cubicBezTo>
                    <a:cubicBezTo>
                      <a:pt x="5" y="45"/>
                      <a:pt x="8" y="28"/>
                      <a:pt x="11" y="16"/>
                    </a:cubicBezTo>
                    <a:cubicBezTo>
                      <a:pt x="14" y="3"/>
                      <a:pt x="14" y="3"/>
                      <a:pt x="14" y="3"/>
                    </a:cubicBezTo>
                    <a:cubicBezTo>
                      <a:pt x="14" y="2"/>
                      <a:pt x="13" y="1"/>
                      <a:pt x="12"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2" name="Freeform 18"/>
              <p:cNvSpPr/>
              <p:nvPr/>
            </p:nvSpPr>
            <p:spPr bwMode="auto">
              <a:xfrm>
                <a:off x="1327" y="2995"/>
                <a:ext cx="134" cy="54"/>
              </a:xfrm>
              <a:custGeom>
                <a:avLst/>
                <a:gdLst>
                  <a:gd name="T0" fmla="*/ 33 w 35"/>
                  <a:gd name="T1" fmla="*/ 10 h 14"/>
                  <a:gd name="T2" fmla="*/ 25 w 35"/>
                  <a:gd name="T3" fmla="*/ 8 h 14"/>
                  <a:gd name="T4" fmla="*/ 22 w 35"/>
                  <a:gd name="T5" fmla="*/ 7 h 14"/>
                  <a:gd name="T6" fmla="*/ 12 w 35"/>
                  <a:gd name="T7" fmla="*/ 3 h 14"/>
                  <a:gd name="T8" fmla="*/ 2 w 35"/>
                  <a:gd name="T9" fmla="*/ 0 h 14"/>
                  <a:gd name="T10" fmla="*/ 0 w 35"/>
                  <a:gd name="T11" fmla="*/ 2 h 14"/>
                  <a:gd name="T12" fmla="*/ 1 w 35"/>
                  <a:gd name="T13" fmla="*/ 4 h 14"/>
                  <a:gd name="T14" fmla="*/ 11 w 35"/>
                  <a:gd name="T15" fmla="*/ 7 h 14"/>
                  <a:gd name="T16" fmla="*/ 21 w 35"/>
                  <a:gd name="T17" fmla="*/ 10 h 14"/>
                  <a:gd name="T18" fmla="*/ 24 w 35"/>
                  <a:gd name="T19" fmla="*/ 11 h 14"/>
                  <a:gd name="T20" fmla="*/ 33 w 35"/>
                  <a:gd name="T21" fmla="*/ 14 h 14"/>
                  <a:gd name="T22" fmla="*/ 35 w 35"/>
                  <a:gd name="T23" fmla="*/ 12 h 14"/>
                  <a:gd name="T24" fmla="*/ 33 w 35"/>
                  <a:gd name="T2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4">
                    <a:moveTo>
                      <a:pt x="33" y="10"/>
                    </a:moveTo>
                    <a:cubicBezTo>
                      <a:pt x="31" y="10"/>
                      <a:pt x="28" y="9"/>
                      <a:pt x="25" y="8"/>
                    </a:cubicBezTo>
                    <a:cubicBezTo>
                      <a:pt x="22" y="7"/>
                      <a:pt x="22" y="7"/>
                      <a:pt x="22" y="7"/>
                    </a:cubicBezTo>
                    <a:cubicBezTo>
                      <a:pt x="12" y="3"/>
                      <a:pt x="12" y="3"/>
                      <a:pt x="12" y="3"/>
                    </a:cubicBezTo>
                    <a:cubicBezTo>
                      <a:pt x="2" y="0"/>
                      <a:pt x="2" y="0"/>
                      <a:pt x="2" y="0"/>
                    </a:cubicBezTo>
                    <a:cubicBezTo>
                      <a:pt x="1" y="0"/>
                      <a:pt x="0" y="1"/>
                      <a:pt x="0" y="2"/>
                    </a:cubicBezTo>
                    <a:cubicBezTo>
                      <a:pt x="0" y="3"/>
                      <a:pt x="0" y="4"/>
                      <a:pt x="1" y="4"/>
                    </a:cubicBezTo>
                    <a:cubicBezTo>
                      <a:pt x="11" y="7"/>
                      <a:pt x="11" y="7"/>
                      <a:pt x="11" y="7"/>
                    </a:cubicBezTo>
                    <a:cubicBezTo>
                      <a:pt x="21" y="10"/>
                      <a:pt x="21" y="10"/>
                      <a:pt x="21" y="10"/>
                    </a:cubicBezTo>
                    <a:cubicBezTo>
                      <a:pt x="24" y="11"/>
                      <a:pt x="24" y="11"/>
                      <a:pt x="24" y="11"/>
                    </a:cubicBezTo>
                    <a:cubicBezTo>
                      <a:pt x="27" y="13"/>
                      <a:pt x="31" y="14"/>
                      <a:pt x="33" y="14"/>
                    </a:cubicBezTo>
                    <a:cubicBezTo>
                      <a:pt x="34" y="14"/>
                      <a:pt x="35" y="13"/>
                      <a:pt x="35" y="12"/>
                    </a:cubicBezTo>
                    <a:cubicBezTo>
                      <a:pt x="35" y="11"/>
                      <a:pt x="34" y="10"/>
                      <a:pt x="33" y="1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3" name="Freeform 19"/>
              <p:cNvSpPr/>
              <p:nvPr/>
            </p:nvSpPr>
            <p:spPr bwMode="auto">
              <a:xfrm>
                <a:off x="1419" y="2866"/>
                <a:ext cx="26" cy="30"/>
              </a:xfrm>
              <a:custGeom>
                <a:avLst/>
                <a:gdLst>
                  <a:gd name="T0" fmla="*/ 0 w 7"/>
                  <a:gd name="T1" fmla="*/ 6 h 8"/>
                  <a:gd name="T2" fmla="*/ 5 w 7"/>
                  <a:gd name="T3" fmla="*/ 8 h 8"/>
                  <a:gd name="T4" fmla="*/ 7 w 7"/>
                  <a:gd name="T5" fmla="*/ 1 h 8"/>
                  <a:gd name="T6" fmla="*/ 1 w 7"/>
                  <a:gd name="T7" fmla="*/ 0 h 8"/>
                  <a:gd name="T8" fmla="*/ 0 w 7"/>
                  <a:gd name="T9" fmla="*/ 6 h 8"/>
                </a:gdLst>
                <a:ahLst/>
                <a:cxnLst>
                  <a:cxn ang="0">
                    <a:pos x="T0" y="T1"/>
                  </a:cxn>
                  <a:cxn ang="0">
                    <a:pos x="T2" y="T3"/>
                  </a:cxn>
                  <a:cxn ang="0">
                    <a:pos x="T4" y="T5"/>
                  </a:cxn>
                  <a:cxn ang="0">
                    <a:pos x="T6" y="T7"/>
                  </a:cxn>
                  <a:cxn ang="0">
                    <a:pos x="T8" y="T9"/>
                  </a:cxn>
                </a:cxnLst>
                <a:rect l="0" t="0" r="r" b="b"/>
                <a:pathLst>
                  <a:path w="7" h="8">
                    <a:moveTo>
                      <a:pt x="0" y="6"/>
                    </a:moveTo>
                    <a:cubicBezTo>
                      <a:pt x="2" y="6"/>
                      <a:pt x="3" y="7"/>
                      <a:pt x="5" y="8"/>
                    </a:cubicBezTo>
                    <a:cubicBezTo>
                      <a:pt x="6" y="6"/>
                      <a:pt x="7" y="3"/>
                      <a:pt x="7" y="1"/>
                    </a:cubicBezTo>
                    <a:cubicBezTo>
                      <a:pt x="5" y="1"/>
                      <a:pt x="3" y="0"/>
                      <a:pt x="1" y="0"/>
                    </a:cubicBezTo>
                    <a:cubicBezTo>
                      <a:pt x="1"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4" name="Freeform 20"/>
              <p:cNvSpPr/>
              <p:nvPr/>
            </p:nvSpPr>
            <p:spPr bwMode="auto">
              <a:xfrm>
                <a:off x="1407" y="2919"/>
                <a:ext cx="31" cy="31"/>
              </a:xfrm>
              <a:custGeom>
                <a:avLst/>
                <a:gdLst>
                  <a:gd name="T0" fmla="*/ 0 w 8"/>
                  <a:gd name="T1" fmla="*/ 6 h 8"/>
                  <a:gd name="T2" fmla="*/ 6 w 8"/>
                  <a:gd name="T3" fmla="*/ 8 h 8"/>
                  <a:gd name="T4" fmla="*/ 8 w 8"/>
                  <a:gd name="T5" fmla="*/ 1 h 8"/>
                  <a:gd name="T6" fmla="*/ 2 w 8"/>
                  <a:gd name="T7" fmla="*/ 0 h 8"/>
                  <a:gd name="T8" fmla="*/ 0 w 8"/>
                  <a:gd name="T9" fmla="*/ 6 h 8"/>
                </a:gdLst>
                <a:ahLst/>
                <a:cxnLst>
                  <a:cxn ang="0">
                    <a:pos x="T0" y="T1"/>
                  </a:cxn>
                  <a:cxn ang="0">
                    <a:pos x="T2" y="T3"/>
                  </a:cxn>
                  <a:cxn ang="0">
                    <a:pos x="T4" y="T5"/>
                  </a:cxn>
                  <a:cxn ang="0">
                    <a:pos x="T6" y="T7"/>
                  </a:cxn>
                  <a:cxn ang="0">
                    <a:pos x="T8" y="T9"/>
                  </a:cxn>
                </a:cxnLst>
                <a:rect l="0" t="0" r="r" b="b"/>
                <a:pathLst>
                  <a:path w="8" h="8">
                    <a:moveTo>
                      <a:pt x="0" y="6"/>
                    </a:moveTo>
                    <a:cubicBezTo>
                      <a:pt x="2" y="7"/>
                      <a:pt x="4" y="8"/>
                      <a:pt x="6" y="8"/>
                    </a:cubicBezTo>
                    <a:cubicBezTo>
                      <a:pt x="7" y="6"/>
                      <a:pt x="8" y="3"/>
                      <a:pt x="8" y="1"/>
                    </a:cubicBezTo>
                    <a:cubicBezTo>
                      <a:pt x="6" y="1"/>
                      <a:pt x="4" y="0"/>
                      <a:pt x="2" y="0"/>
                    </a:cubicBezTo>
                    <a:cubicBezTo>
                      <a:pt x="2"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5" name="Freeform 21"/>
              <p:cNvSpPr/>
              <p:nvPr/>
            </p:nvSpPr>
            <p:spPr bwMode="auto">
              <a:xfrm>
                <a:off x="1385" y="2961"/>
                <a:ext cx="30" cy="31"/>
              </a:xfrm>
              <a:custGeom>
                <a:avLst/>
                <a:gdLst>
                  <a:gd name="T0" fmla="*/ 0 w 8"/>
                  <a:gd name="T1" fmla="*/ 6 h 8"/>
                  <a:gd name="T2" fmla="*/ 6 w 8"/>
                  <a:gd name="T3" fmla="*/ 8 h 8"/>
                  <a:gd name="T4" fmla="*/ 8 w 8"/>
                  <a:gd name="T5" fmla="*/ 1 h 8"/>
                  <a:gd name="T6" fmla="*/ 2 w 8"/>
                  <a:gd name="T7" fmla="*/ 0 h 8"/>
                  <a:gd name="T8" fmla="*/ 0 w 8"/>
                  <a:gd name="T9" fmla="*/ 6 h 8"/>
                </a:gdLst>
                <a:ahLst/>
                <a:cxnLst>
                  <a:cxn ang="0">
                    <a:pos x="T0" y="T1"/>
                  </a:cxn>
                  <a:cxn ang="0">
                    <a:pos x="T2" y="T3"/>
                  </a:cxn>
                  <a:cxn ang="0">
                    <a:pos x="T4" y="T5"/>
                  </a:cxn>
                  <a:cxn ang="0">
                    <a:pos x="T6" y="T7"/>
                  </a:cxn>
                  <a:cxn ang="0">
                    <a:pos x="T8" y="T9"/>
                  </a:cxn>
                </a:cxnLst>
                <a:rect l="0" t="0" r="r" b="b"/>
                <a:pathLst>
                  <a:path w="8" h="8">
                    <a:moveTo>
                      <a:pt x="0" y="6"/>
                    </a:moveTo>
                    <a:cubicBezTo>
                      <a:pt x="2" y="7"/>
                      <a:pt x="4" y="8"/>
                      <a:pt x="6" y="8"/>
                    </a:cubicBezTo>
                    <a:cubicBezTo>
                      <a:pt x="7" y="6"/>
                      <a:pt x="8" y="4"/>
                      <a:pt x="8" y="1"/>
                    </a:cubicBezTo>
                    <a:cubicBezTo>
                      <a:pt x="6" y="1"/>
                      <a:pt x="4" y="1"/>
                      <a:pt x="2" y="0"/>
                    </a:cubicBezTo>
                    <a:cubicBezTo>
                      <a:pt x="2"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6" name="Freeform 22"/>
              <p:cNvSpPr/>
              <p:nvPr/>
            </p:nvSpPr>
            <p:spPr bwMode="auto">
              <a:xfrm>
                <a:off x="1449" y="2850"/>
                <a:ext cx="80" cy="199"/>
              </a:xfrm>
              <a:custGeom>
                <a:avLst/>
                <a:gdLst>
                  <a:gd name="T0" fmla="*/ 17 w 21"/>
                  <a:gd name="T1" fmla="*/ 1 h 52"/>
                  <a:gd name="T2" fmla="*/ 9 w 21"/>
                  <a:gd name="T3" fmla="*/ 23 h 52"/>
                  <a:gd name="T4" fmla="*/ 0 w 21"/>
                  <a:gd name="T5" fmla="*/ 49 h 52"/>
                  <a:gd name="T6" fmla="*/ 1 w 21"/>
                  <a:gd name="T7" fmla="*/ 51 h 52"/>
                  <a:gd name="T8" fmla="*/ 4 w 21"/>
                  <a:gd name="T9" fmla="*/ 50 h 52"/>
                  <a:gd name="T10" fmla="*/ 13 w 21"/>
                  <a:gd name="T11" fmla="*/ 24 h 52"/>
                  <a:gd name="T12" fmla="*/ 20 w 21"/>
                  <a:gd name="T13" fmla="*/ 2 h 52"/>
                  <a:gd name="T14" fmla="*/ 19 w 21"/>
                  <a:gd name="T15" fmla="*/ 0 h 52"/>
                  <a:gd name="T16" fmla="*/ 17 w 21"/>
                  <a:gd name="T17"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2">
                    <a:moveTo>
                      <a:pt x="17" y="1"/>
                    </a:moveTo>
                    <a:cubicBezTo>
                      <a:pt x="15" y="5"/>
                      <a:pt x="12" y="14"/>
                      <a:pt x="9" y="23"/>
                    </a:cubicBezTo>
                    <a:cubicBezTo>
                      <a:pt x="6" y="33"/>
                      <a:pt x="2" y="44"/>
                      <a:pt x="0" y="49"/>
                    </a:cubicBezTo>
                    <a:cubicBezTo>
                      <a:pt x="0" y="50"/>
                      <a:pt x="0" y="51"/>
                      <a:pt x="1" y="51"/>
                    </a:cubicBezTo>
                    <a:cubicBezTo>
                      <a:pt x="2" y="52"/>
                      <a:pt x="3" y="51"/>
                      <a:pt x="4" y="50"/>
                    </a:cubicBezTo>
                    <a:cubicBezTo>
                      <a:pt x="6" y="45"/>
                      <a:pt x="9" y="35"/>
                      <a:pt x="13" y="24"/>
                    </a:cubicBezTo>
                    <a:cubicBezTo>
                      <a:pt x="16" y="15"/>
                      <a:pt x="18" y="7"/>
                      <a:pt x="20" y="2"/>
                    </a:cubicBezTo>
                    <a:cubicBezTo>
                      <a:pt x="21" y="1"/>
                      <a:pt x="20" y="0"/>
                      <a:pt x="19" y="0"/>
                    </a:cubicBezTo>
                    <a:cubicBezTo>
                      <a:pt x="18" y="0"/>
                      <a:pt x="17" y="0"/>
                      <a:pt x="17"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7" name="Freeform 23"/>
              <p:cNvSpPr/>
              <p:nvPr/>
            </p:nvSpPr>
            <p:spPr bwMode="auto">
              <a:xfrm>
                <a:off x="1331" y="2690"/>
                <a:ext cx="232" cy="183"/>
              </a:xfrm>
              <a:custGeom>
                <a:avLst/>
                <a:gdLst>
                  <a:gd name="T0" fmla="*/ 37 w 61"/>
                  <a:gd name="T1" fmla="*/ 0 h 48"/>
                  <a:gd name="T2" fmla="*/ 22 w 61"/>
                  <a:gd name="T3" fmla="*/ 19 h 48"/>
                  <a:gd name="T4" fmla="*/ 12 w 61"/>
                  <a:gd name="T5" fmla="*/ 28 h 48"/>
                  <a:gd name="T6" fmla="*/ 0 w 61"/>
                  <a:gd name="T7" fmla="*/ 30 h 48"/>
                  <a:gd name="T8" fmla="*/ 0 w 61"/>
                  <a:gd name="T9" fmla="*/ 30 h 48"/>
                  <a:gd name="T10" fmla="*/ 17 w 61"/>
                  <a:gd name="T11" fmla="*/ 37 h 48"/>
                  <a:gd name="T12" fmla="*/ 42 w 61"/>
                  <a:gd name="T13" fmla="*/ 44 h 48"/>
                  <a:gd name="T14" fmla="*/ 61 w 61"/>
                  <a:gd name="T15" fmla="*/ 46 h 48"/>
                  <a:gd name="T16" fmla="*/ 37 w 61"/>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48">
                    <a:moveTo>
                      <a:pt x="37" y="0"/>
                    </a:moveTo>
                    <a:cubicBezTo>
                      <a:pt x="38" y="6"/>
                      <a:pt x="25" y="16"/>
                      <a:pt x="22" y="19"/>
                    </a:cubicBezTo>
                    <a:cubicBezTo>
                      <a:pt x="19" y="22"/>
                      <a:pt x="16" y="26"/>
                      <a:pt x="12" y="28"/>
                    </a:cubicBezTo>
                    <a:cubicBezTo>
                      <a:pt x="8" y="30"/>
                      <a:pt x="4" y="30"/>
                      <a:pt x="0" y="30"/>
                    </a:cubicBezTo>
                    <a:cubicBezTo>
                      <a:pt x="0" y="30"/>
                      <a:pt x="0" y="30"/>
                      <a:pt x="0" y="30"/>
                    </a:cubicBezTo>
                    <a:cubicBezTo>
                      <a:pt x="3" y="35"/>
                      <a:pt x="12" y="35"/>
                      <a:pt x="17" y="37"/>
                    </a:cubicBezTo>
                    <a:cubicBezTo>
                      <a:pt x="25" y="39"/>
                      <a:pt x="33" y="42"/>
                      <a:pt x="42" y="44"/>
                    </a:cubicBezTo>
                    <a:cubicBezTo>
                      <a:pt x="47" y="46"/>
                      <a:pt x="56" y="48"/>
                      <a:pt x="61" y="46"/>
                    </a:cubicBezTo>
                    <a:cubicBezTo>
                      <a:pt x="43" y="38"/>
                      <a:pt x="40" y="18"/>
                      <a:pt x="37" y="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8" name="Freeform 24"/>
              <p:cNvSpPr>
                <a:spLocks noEditPoints="1"/>
              </p:cNvSpPr>
              <p:nvPr/>
            </p:nvSpPr>
            <p:spPr bwMode="auto">
              <a:xfrm>
                <a:off x="2769" y="2000"/>
                <a:ext cx="76" cy="76"/>
              </a:xfrm>
              <a:custGeom>
                <a:avLst/>
                <a:gdLst>
                  <a:gd name="T0" fmla="*/ 9 w 20"/>
                  <a:gd name="T1" fmla="*/ 1 h 20"/>
                  <a:gd name="T2" fmla="*/ 1 w 20"/>
                  <a:gd name="T3" fmla="*/ 10 h 20"/>
                  <a:gd name="T4" fmla="*/ 5 w 20"/>
                  <a:gd name="T5" fmla="*/ 18 h 20"/>
                  <a:gd name="T6" fmla="*/ 16 w 20"/>
                  <a:gd name="T7" fmla="*/ 16 h 20"/>
                  <a:gd name="T8" fmla="*/ 17 w 20"/>
                  <a:gd name="T9" fmla="*/ 5 h 20"/>
                  <a:gd name="T10" fmla="*/ 9 w 20"/>
                  <a:gd name="T11" fmla="*/ 1 h 20"/>
                  <a:gd name="T12" fmla="*/ 6 w 20"/>
                  <a:gd name="T13" fmla="*/ 15 h 20"/>
                  <a:gd name="T14" fmla="*/ 3 w 20"/>
                  <a:gd name="T15" fmla="*/ 10 h 20"/>
                  <a:gd name="T16" fmla="*/ 10 w 20"/>
                  <a:gd name="T17" fmla="*/ 4 h 20"/>
                  <a:gd name="T18" fmla="*/ 15 w 20"/>
                  <a:gd name="T19" fmla="*/ 6 h 20"/>
                  <a:gd name="T20" fmla="*/ 16 w 20"/>
                  <a:gd name="T21" fmla="*/ 9 h 20"/>
                  <a:gd name="T22" fmla="*/ 14 w 20"/>
                  <a:gd name="T23" fmla="*/ 14 h 20"/>
                  <a:gd name="T24" fmla="*/ 6 w 20"/>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0">
                    <a:moveTo>
                      <a:pt x="9" y="1"/>
                    </a:moveTo>
                    <a:cubicBezTo>
                      <a:pt x="5" y="2"/>
                      <a:pt x="1" y="6"/>
                      <a:pt x="1" y="10"/>
                    </a:cubicBezTo>
                    <a:cubicBezTo>
                      <a:pt x="0" y="13"/>
                      <a:pt x="2" y="16"/>
                      <a:pt x="5" y="18"/>
                    </a:cubicBezTo>
                    <a:cubicBezTo>
                      <a:pt x="8" y="20"/>
                      <a:pt x="13" y="19"/>
                      <a:pt x="16" y="16"/>
                    </a:cubicBezTo>
                    <a:cubicBezTo>
                      <a:pt x="18" y="13"/>
                      <a:pt x="20" y="9"/>
                      <a:pt x="17" y="5"/>
                    </a:cubicBezTo>
                    <a:cubicBezTo>
                      <a:pt x="15" y="2"/>
                      <a:pt x="12" y="0"/>
                      <a:pt x="9" y="1"/>
                    </a:cubicBezTo>
                    <a:close/>
                    <a:moveTo>
                      <a:pt x="6" y="15"/>
                    </a:moveTo>
                    <a:cubicBezTo>
                      <a:pt x="4" y="14"/>
                      <a:pt x="3" y="12"/>
                      <a:pt x="3" y="10"/>
                    </a:cubicBezTo>
                    <a:cubicBezTo>
                      <a:pt x="4" y="7"/>
                      <a:pt x="7" y="4"/>
                      <a:pt x="10" y="4"/>
                    </a:cubicBezTo>
                    <a:cubicBezTo>
                      <a:pt x="12" y="3"/>
                      <a:pt x="14" y="4"/>
                      <a:pt x="15" y="6"/>
                    </a:cubicBezTo>
                    <a:cubicBezTo>
                      <a:pt x="15" y="7"/>
                      <a:pt x="16" y="8"/>
                      <a:pt x="16" y="9"/>
                    </a:cubicBezTo>
                    <a:cubicBezTo>
                      <a:pt x="16" y="11"/>
                      <a:pt x="15" y="13"/>
                      <a:pt x="14" y="14"/>
                    </a:cubicBezTo>
                    <a:cubicBezTo>
                      <a:pt x="12" y="16"/>
                      <a:pt x="9" y="17"/>
                      <a:pt x="6" y="15"/>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9" name="Freeform 25"/>
              <p:cNvSpPr/>
              <p:nvPr/>
            </p:nvSpPr>
            <p:spPr bwMode="auto">
              <a:xfrm>
                <a:off x="2777" y="2011"/>
                <a:ext cx="49" cy="46"/>
              </a:xfrm>
              <a:custGeom>
                <a:avLst/>
                <a:gdLst>
                  <a:gd name="T0" fmla="*/ 11 w 13"/>
                  <a:gd name="T1" fmla="*/ 5 h 12"/>
                  <a:gd name="T2" fmla="*/ 6 w 13"/>
                  <a:gd name="T3" fmla="*/ 10 h 12"/>
                  <a:gd name="T4" fmla="*/ 11 w 13"/>
                  <a:gd name="T5" fmla="*/ 5 h 12"/>
                </a:gdLst>
                <a:ahLst/>
                <a:cxnLst>
                  <a:cxn ang="0">
                    <a:pos x="T0" y="T1"/>
                  </a:cxn>
                  <a:cxn ang="0">
                    <a:pos x="T2" y="T3"/>
                  </a:cxn>
                  <a:cxn ang="0">
                    <a:pos x="T4" y="T5"/>
                  </a:cxn>
                </a:cxnLst>
                <a:rect l="0" t="0" r="r" b="b"/>
                <a:pathLst>
                  <a:path w="13" h="12">
                    <a:moveTo>
                      <a:pt x="11" y="5"/>
                    </a:moveTo>
                    <a:cubicBezTo>
                      <a:pt x="8" y="0"/>
                      <a:pt x="0" y="7"/>
                      <a:pt x="6" y="10"/>
                    </a:cubicBezTo>
                    <a:cubicBezTo>
                      <a:pt x="9" y="12"/>
                      <a:pt x="13" y="8"/>
                      <a:pt x="11" y="5"/>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0" name="Freeform 26"/>
              <p:cNvSpPr/>
              <p:nvPr/>
            </p:nvSpPr>
            <p:spPr bwMode="auto">
              <a:xfrm>
                <a:off x="2568" y="2828"/>
                <a:ext cx="452" cy="95"/>
              </a:xfrm>
              <a:custGeom>
                <a:avLst/>
                <a:gdLst>
                  <a:gd name="T0" fmla="*/ 116 w 119"/>
                  <a:gd name="T1" fmla="*/ 0 h 25"/>
                  <a:gd name="T2" fmla="*/ 101 w 119"/>
                  <a:gd name="T3" fmla="*/ 4 h 25"/>
                  <a:gd name="T4" fmla="*/ 57 w 119"/>
                  <a:gd name="T5" fmla="*/ 13 h 25"/>
                  <a:gd name="T6" fmla="*/ 49 w 119"/>
                  <a:gd name="T7" fmla="*/ 15 h 25"/>
                  <a:gd name="T8" fmla="*/ 2 w 119"/>
                  <a:gd name="T9" fmla="*/ 17 h 25"/>
                  <a:gd name="T10" fmla="*/ 0 w 119"/>
                  <a:gd name="T11" fmla="*/ 18 h 25"/>
                  <a:gd name="T12" fmla="*/ 1 w 119"/>
                  <a:gd name="T13" fmla="*/ 21 h 25"/>
                  <a:gd name="T14" fmla="*/ 49 w 119"/>
                  <a:gd name="T15" fmla="*/ 18 h 25"/>
                  <a:gd name="T16" fmla="*/ 58 w 119"/>
                  <a:gd name="T17" fmla="*/ 17 h 25"/>
                  <a:gd name="T18" fmla="*/ 102 w 119"/>
                  <a:gd name="T19" fmla="*/ 7 h 25"/>
                  <a:gd name="T20" fmla="*/ 117 w 119"/>
                  <a:gd name="T21" fmla="*/ 4 h 25"/>
                  <a:gd name="T22" fmla="*/ 119 w 119"/>
                  <a:gd name="T23" fmla="*/ 2 h 25"/>
                  <a:gd name="T24" fmla="*/ 116 w 119"/>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5">
                    <a:moveTo>
                      <a:pt x="116" y="0"/>
                    </a:moveTo>
                    <a:cubicBezTo>
                      <a:pt x="101" y="4"/>
                      <a:pt x="101" y="4"/>
                      <a:pt x="101" y="4"/>
                    </a:cubicBezTo>
                    <a:cubicBezTo>
                      <a:pt x="87" y="7"/>
                      <a:pt x="72" y="11"/>
                      <a:pt x="57" y="13"/>
                    </a:cubicBezTo>
                    <a:cubicBezTo>
                      <a:pt x="49" y="15"/>
                      <a:pt x="49" y="15"/>
                      <a:pt x="49" y="15"/>
                    </a:cubicBezTo>
                    <a:cubicBezTo>
                      <a:pt x="34" y="17"/>
                      <a:pt x="15" y="21"/>
                      <a:pt x="2" y="17"/>
                    </a:cubicBezTo>
                    <a:cubicBezTo>
                      <a:pt x="1" y="17"/>
                      <a:pt x="0" y="17"/>
                      <a:pt x="0" y="18"/>
                    </a:cubicBezTo>
                    <a:cubicBezTo>
                      <a:pt x="0" y="19"/>
                      <a:pt x="0" y="20"/>
                      <a:pt x="1" y="21"/>
                    </a:cubicBezTo>
                    <a:cubicBezTo>
                      <a:pt x="15" y="25"/>
                      <a:pt x="34" y="21"/>
                      <a:pt x="49" y="18"/>
                    </a:cubicBezTo>
                    <a:cubicBezTo>
                      <a:pt x="58" y="17"/>
                      <a:pt x="58" y="17"/>
                      <a:pt x="58" y="17"/>
                    </a:cubicBezTo>
                    <a:cubicBezTo>
                      <a:pt x="73" y="15"/>
                      <a:pt x="88" y="11"/>
                      <a:pt x="102" y="7"/>
                    </a:cubicBezTo>
                    <a:cubicBezTo>
                      <a:pt x="117" y="4"/>
                      <a:pt x="117" y="4"/>
                      <a:pt x="117" y="4"/>
                    </a:cubicBezTo>
                    <a:cubicBezTo>
                      <a:pt x="118" y="4"/>
                      <a:pt x="119" y="3"/>
                      <a:pt x="119" y="2"/>
                    </a:cubicBezTo>
                    <a:cubicBezTo>
                      <a:pt x="118" y="1"/>
                      <a:pt x="117" y="0"/>
                      <a:pt x="116" y="0"/>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1" name="Freeform 27"/>
              <p:cNvSpPr/>
              <p:nvPr/>
            </p:nvSpPr>
            <p:spPr bwMode="auto">
              <a:xfrm>
                <a:off x="2640" y="2850"/>
                <a:ext cx="49" cy="161"/>
              </a:xfrm>
              <a:custGeom>
                <a:avLst/>
                <a:gdLst>
                  <a:gd name="T0" fmla="*/ 0 w 13"/>
                  <a:gd name="T1" fmla="*/ 2 h 42"/>
                  <a:gd name="T2" fmla="*/ 9 w 13"/>
                  <a:gd name="T3" fmla="*/ 40 h 42"/>
                  <a:gd name="T4" fmla="*/ 12 w 13"/>
                  <a:gd name="T5" fmla="*/ 41 h 42"/>
                  <a:gd name="T6" fmla="*/ 12 w 13"/>
                  <a:gd name="T7" fmla="*/ 38 h 42"/>
                  <a:gd name="T8" fmla="*/ 3 w 13"/>
                  <a:gd name="T9" fmla="*/ 2 h 42"/>
                  <a:gd name="T10" fmla="*/ 1 w 13"/>
                  <a:gd name="T11" fmla="*/ 0 h 42"/>
                  <a:gd name="T12" fmla="*/ 0 w 13"/>
                  <a:gd name="T13" fmla="*/ 2 h 42"/>
                </a:gdLst>
                <a:ahLst/>
                <a:cxnLst>
                  <a:cxn ang="0">
                    <a:pos x="T0" y="T1"/>
                  </a:cxn>
                  <a:cxn ang="0">
                    <a:pos x="T2" y="T3"/>
                  </a:cxn>
                  <a:cxn ang="0">
                    <a:pos x="T4" y="T5"/>
                  </a:cxn>
                  <a:cxn ang="0">
                    <a:pos x="T6" y="T7"/>
                  </a:cxn>
                  <a:cxn ang="0">
                    <a:pos x="T8" y="T9"/>
                  </a:cxn>
                  <a:cxn ang="0">
                    <a:pos x="T10" y="T11"/>
                  </a:cxn>
                  <a:cxn ang="0">
                    <a:pos x="T12" y="T13"/>
                  </a:cxn>
                </a:cxnLst>
                <a:rect l="0" t="0" r="r" b="b"/>
                <a:pathLst>
                  <a:path w="13" h="42">
                    <a:moveTo>
                      <a:pt x="0" y="2"/>
                    </a:moveTo>
                    <a:cubicBezTo>
                      <a:pt x="0" y="15"/>
                      <a:pt x="3" y="30"/>
                      <a:pt x="9" y="40"/>
                    </a:cubicBezTo>
                    <a:cubicBezTo>
                      <a:pt x="10" y="41"/>
                      <a:pt x="11" y="42"/>
                      <a:pt x="12" y="41"/>
                    </a:cubicBezTo>
                    <a:cubicBezTo>
                      <a:pt x="13" y="41"/>
                      <a:pt x="13" y="39"/>
                      <a:pt x="12" y="38"/>
                    </a:cubicBezTo>
                    <a:cubicBezTo>
                      <a:pt x="7" y="28"/>
                      <a:pt x="4" y="15"/>
                      <a:pt x="3" y="2"/>
                    </a:cubicBezTo>
                    <a:cubicBezTo>
                      <a:pt x="3" y="1"/>
                      <a:pt x="2" y="0"/>
                      <a:pt x="1" y="0"/>
                    </a:cubicBezTo>
                    <a:cubicBezTo>
                      <a:pt x="0" y="0"/>
                      <a:pt x="0" y="1"/>
                      <a:pt x="0"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2" name="Freeform 28"/>
              <p:cNvSpPr/>
              <p:nvPr/>
            </p:nvSpPr>
            <p:spPr bwMode="auto">
              <a:xfrm>
                <a:off x="2739" y="2847"/>
                <a:ext cx="38" cy="152"/>
              </a:xfrm>
              <a:custGeom>
                <a:avLst/>
                <a:gdLst>
                  <a:gd name="T0" fmla="*/ 0 w 10"/>
                  <a:gd name="T1" fmla="*/ 2 h 40"/>
                  <a:gd name="T2" fmla="*/ 0 w 10"/>
                  <a:gd name="T3" fmla="*/ 5 h 40"/>
                  <a:gd name="T4" fmla="*/ 6 w 10"/>
                  <a:gd name="T5" fmla="*/ 39 h 40"/>
                  <a:gd name="T6" fmla="*/ 9 w 10"/>
                  <a:gd name="T7" fmla="*/ 39 h 40"/>
                  <a:gd name="T8" fmla="*/ 10 w 10"/>
                  <a:gd name="T9" fmla="*/ 37 h 40"/>
                  <a:gd name="T10" fmla="*/ 4 w 10"/>
                  <a:gd name="T11" fmla="*/ 5 h 40"/>
                  <a:gd name="T12" fmla="*/ 4 w 10"/>
                  <a:gd name="T13" fmla="*/ 1 h 40"/>
                  <a:gd name="T14" fmla="*/ 2 w 10"/>
                  <a:gd name="T15" fmla="*/ 0 h 40"/>
                  <a:gd name="T16" fmla="*/ 0 w 10"/>
                  <a:gd name="T1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0">
                    <a:moveTo>
                      <a:pt x="0" y="2"/>
                    </a:moveTo>
                    <a:cubicBezTo>
                      <a:pt x="0" y="5"/>
                      <a:pt x="0" y="5"/>
                      <a:pt x="0" y="5"/>
                    </a:cubicBezTo>
                    <a:cubicBezTo>
                      <a:pt x="1" y="15"/>
                      <a:pt x="1" y="30"/>
                      <a:pt x="6" y="39"/>
                    </a:cubicBezTo>
                    <a:cubicBezTo>
                      <a:pt x="7" y="40"/>
                      <a:pt x="8" y="40"/>
                      <a:pt x="9" y="39"/>
                    </a:cubicBezTo>
                    <a:cubicBezTo>
                      <a:pt x="10" y="39"/>
                      <a:pt x="10" y="38"/>
                      <a:pt x="10" y="37"/>
                    </a:cubicBezTo>
                    <a:cubicBezTo>
                      <a:pt x="5" y="29"/>
                      <a:pt x="4" y="15"/>
                      <a:pt x="4" y="5"/>
                    </a:cubicBezTo>
                    <a:cubicBezTo>
                      <a:pt x="4" y="1"/>
                      <a:pt x="4" y="1"/>
                      <a:pt x="4" y="1"/>
                    </a:cubicBezTo>
                    <a:cubicBezTo>
                      <a:pt x="4" y="0"/>
                      <a:pt x="3" y="0"/>
                      <a:pt x="2" y="0"/>
                    </a:cubicBezTo>
                    <a:cubicBezTo>
                      <a:pt x="1" y="0"/>
                      <a:pt x="0" y="0"/>
                      <a:pt x="0"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3" name="Freeform 29"/>
              <p:cNvSpPr/>
              <p:nvPr/>
            </p:nvSpPr>
            <p:spPr bwMode="auto">
              <a:xfrm>
                <a:off x="2830" y="2828"/>
                <a:ext cx="61" cy="133"/>
              </a:xfrm>
              <a:custGeom>
                <a:avLst/>
                <a:gdLst>
                  <a:gd name="T0" fmla="*/ 2 w 16"/>
                  <a:gd name="T1" fmla="*/ 0 h 35"/>
                  <a:gd name="T2" fmla="*/ 0 w 16"/>
                  <a:gd name="T3" fmla="*/ 2 h 35"/>
                  <a:gd name="T4" fmla="*/ 12 w 16"/>
                  <a:gd name="T5" fmla="*/ 34 h 35"/>
                  <a:gd name="T6" fmla="*/ 14 w 16"/>
                  <a:gd name="T7" fmla="*/ 34 h 35"/>
                  <a:gd name="T8" fmla="*/ 15 w 16"/>
                  <a:gd name="T9" fmla="*/ 32 h 35"/>
                  <a:gd name="T10" fmla="*/ 4 w 16"/>
                  <a:gd name="T11" fmla="*/ 2 h 35"/>
                  <a:gd name="T12" fmla="*/ 2 w 16"/>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6" h="35">
                    <a:moveTo>
                      <a:pt x="2" y="0"/>
                    </a:moveTo>
                    <a:cubicBezTo>
                      <a:pt x="1" y="0"/>
                      <a:pt x="0" y="1"/>
                      <a:pt x="0" y="2"/>
                    </a:cubicBezTo>
                    <a:cubicBezTo>
                      <a:pt x="1" y="12"/>
                      <a:pt x="7" y="25"/>
                      <a:pt x="12" y="34"/>
                    </a:cubicBezTo>
                    <a:cubicBezTo>
                      <a:pt x="12" y="34"/>
                      <a:pt x="14" y="35"/>
                      <a:pt x="14" y="34"/>
                    </a:cubicBezTo>
                    <a:cubicBezTo>
                      <a:pt x="15" y="34"/>
                      <a:pt x="16" y="33"/>
                      <a:pt x="15" y="32"/>
                    </a:cubicBezTo>
                    <a:cubicBezTo>
                      <a:pt x="10" y="24"/>
                      <a:pt x="5" y="11"/>
                      <a:pt x="4" y="2"/>
                    </a:cubicBezTo>
                    <a:cubicBezTo>
                      <a:pt x="4" y="1"/>
                      <a:pt x="3" y="0"/>
                      <a:pt x="2" y="0"/>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4" name="Freeform 30"/>
              <p:cNvSpPr/>
              <p:nvPr/>
            </p:nvSpPr>
            <p:spPr bwMode="auto">
              <a:xfrm>
                <a:off x="2533" y="2858"/>
                <a:ext cx="80" cy="73"/>
              </a:xfrm>
              <a:custGeom>
                <a:avLst/>
                <a:gdLst>
                  <a:gd name="T0" fmla="*/ 11 w 21"/>
                  <a:gd name="T1" fmla="*/ 16 h 19"/>
                  <a:gd name="T2" fmla="*/ 4 w 21"/>
                  <a:gd name="T3" fmla="*/ 8 h 19"/>
                  <a:gd name="T4" fmla="*/ 11 w 21"/>
                  <a:gd name="T5" fmla="*/ 16 h 19"/>
                </a:gdLst>
                <a:ahLst/>
                <a:cxnLst>
                  <a:cxn ang="0">
                    <a:pos x="T0" y="T1"/>
                  </a:cxn>
                  <a:cxn ang="0">
                    <a:pos x="T2" y="T3"/>
                  </a:cxn>
                  <a:cxn ang="0">
                    <a:pos x="T4" y="T5"/>
                  </a:cxn>
                </a:cxnLst>
                <a:rect l="0" t="0" r="r" b="b"/>
                <a:pathLst>
                  <a:path w="21" h="19">
                    <a:moveTo>
                      <a:pt x="11" y="16"/>
                    </a:moveTo>
                    <a:cubicBezTo>
                      <a:pt x="21" y="12"/>
                      <a:pt x="11" y="0"/>
                      <a:pt x="4" y="8"/>
                    </a:cubicBezTo>
                    <a:cubicBezTo>
                      <a:pt x="0" y="13"/>
                      <a:pt x="4" y="19"/>
                      <a:pt x="11" y="16"/>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5" name="Freeform 31"/>
              <p:cNvSpPr/>
              <p:nvPr/>
            </p:nvSpPr>
            <p:spPr bwMode="auto">
              <a:xfrm>
                <a:off x="2621" y="2816"/>
                <a:ext cx="61" cy="57"/>
              </a:xfrm>
              <a:custGeom>
                <a:avLst/>
                <a:gdLst>
                  <a:gd name="T0" fmla="*/ 8 w 16"/>
                  <a:gd name="T1" fmla="*/ 13 h 15"/>
                  <a:gd name="T2" fmla="*/ 3 w 16"/>
                  <a:gd name="T3" fmla="*/ 6 h 15"/>
                  <a:gd name="T4" fmla="*/ 8 w 16"/>
                  <a:gd name="T5" fmla="*/ 13 h 15"/>
                </a:gdLst>
                <a:ahLst/>
                <a:cxnLst>
                  <a:cxn ang="0">
                    <a:pos x="T0" y="T1"/>
                  </a:cxn>
                  <a:cxn ang="0">
                    <a:pos x="T2" y="T3"/>
                  </a:cxn>
                  <a:cxn ang="0">
                    <a:pos x="T4" y="T5"/>
                  </a:cxn>
                </a:cxnLst>
                <a:rect l="0" t="0" r="r" b="b"/>
                <a:pathLst>
                  <a:path w="16" h="15">
                    <a:moveTo>
                      <a:pt x="8" y="13"/>
                    </a:moveTo>
                    <a:cubicBezTo>
                      <a:pt x="16" y="10"/>
                      <a:pt x="8" y="0"/>
                      <a:pt x="3" y="6"/>
                    </a:cubicBezTo>
                    <a:cubicBezTo>
                      <a:pt x="0" y="10"/>
                      <a:pt x="3" y="15"/>
                      <a:pt x="8" y="13"/>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6" name="Freeform 32"/>
              <p:cNvSpPr/>
              <p:nvPr/>
            </p:nvSpPr>
            <p:spPr bwMode="auto">
              <a:xfrm>
                <a:off x="2720" y="2812"/>
                <a:ext cx="61" cy="54"/>
              </a:xfrm>
              <a:custGeom>
                <a:avLst/>
                <a:gdLst>
                  <a:gd name="T0" fmla="*/ 8 w 16"/>
                  <a:gd name="T1" fmla="*/ 12 h 14"/>
                  <a:gd name="T2" fmla="*/ 3 w 16"/>
                  <a:gd name="T3" fmla="*/ 6 h 14"/>
                  <a:gd name="T4" fmla="*/ 8 w 16"/>
                  <a:gd name="T5" fmla="*/ 12 h 14"/>
                </a:gdLst>
                <a:ahLst/>
                <a:cxnLst>
                  <a:cxn ang="0">
                    <a:pos x="T0" y="T1"/>
                  </a:cxn>
                  <a:cxn ang="0">
                    <a:pos x="T2" y="T3"/>
                  </a:cxn>
                  <a:cxn ang="0">
                    <a:pos x="T4" y="T5"/>
                  </a:cxn>
                </a:cxnLst>
                <a:rect l="0" t="0" r="r" b="b"/>
                <a:pathLst>
                  <a:path w="16" h="14">
                    <a:moveTo>
                      <a:pt x="8" y="12"/>
                    </a:moveTo>
                    <a:cubicBezTo>
                      <a:pt x="16" y="9"/>
                      <a:pt x="9" y="0"/>
                      <a:pt x="3" y="6"/>
                    </a:cubicBezTo>
                    <a:cubicBezTo>
                      <a:pt x="0" y="10"/>
                      <a:pt x="3" y="14"/>
                      <a:pt x="8"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7" name="Freeform 33"/>
              <p:cNvSpPr/>
              <p:nvPr/>
            </p:nvSpPr>
            <p:spPr bwMode="auto">
              <a:xfrm>
                <a:off x="2807" y="2793"/>
                <a:ext cx="61" cy="57"/>
              </a:xfrm>
              <a:custGeom>
                <a:avLst/>
                <a:gdLst>
                  <a:gd name="T0" fmla="*/ 9 w 16"/>
                  <a:gd name="T1" fmla="*/ 13 h 15"/>
                  <a:gd name="T2" fmla="*/ 4 w 16"/>
                  <a:gd name="T3" fmla="*/ 6 h 15"/>
                  <a:gd name="T4" fmla="*/ 9 w 16"/>
                  <a:gd name="T5" fmla="*/ 13 h 15"/>
                </a:gdLst>
                <a:ahLst/>
                <a:cxnLst>
                  <a:cxn ang="0">
                    <a:pos x="T0" y="T1"/>
                  </a:cxn>
                  <a:cxn ang="0">
                    <a:pos x="T2" y="T3"/>
                  </a:cxn>
                  <a:cxn ang="0">
                    <a:pos x="T4" y="T5"/>
                  </a:cxn>
                </a:cxnLst>
                <a:rect l="0" t="0" r="r" b="b"/>
                <a:pathLst>
                  <a:path w="16" h="15">
                    <a:moveTo>
                      <a:pt x="9" y="13"/>
                    </a:moveTo>
                    <a:cubicBezTo>
                      <a:pt x="16" y="9"/>
                      <a:pt x="9" y="0"/>
                      <a:pt x="4" y="6"/>
                    </a:cubicBezTo>
                    <a:cubicBezTo>
                      <a:pt x="0" y="10"/>
                      <a:pt x="4" y="15"/>
                      <a:pt x="9" y="13"/>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8" name="Freeform 34"/>
              <p:cNvSpPr/>
              <p:nvPr/>
            </p:nvSpPr>
            <p:spPr bwMode="auto">
              <a:xfrm>
                <a:off x="2389" y="2931"/>
                <a:ext cx="30" cy="175"/>
              </a:xfrm>
              <a:custGeom>
                <a:avLst/>
                <a:gdLst>
                  <a:gd name="T0" fmla="*/ 5 w 8"/>
                  <a:gd name="T1" fmla="*/ 2 h 46"/>
                  <a:gd name="T2" fmla="*/ 3 w 8"/>
                  <a:gd name="T3" fmla="*/ 21 h 46"/>
                  <a:gd name="T4" fmla="*/ 0 w 8"/>
                  <a:gd name="T5" fmla="*/ 45 h 46"/>
                  <a:gd name="T6" fmla="*/ 2 w 8"/>
                  <a:gd name="T7" fmla="*/ 44 h 46"/>
                  <a:gd name="T8" fmla="*/ 3 w 8"/>
                  <a:gd name="T9" fmla="*/ 46 h 46"/>
                  <a:gd name="T10" fmla="*/ 6 w 8"/>
                  <a:gd name="T11" fmla="*/ 21 h 46"/>
                  <a:gd name="T12" fmla="*/ 8 w 8"/>
                  <a:gd name="T13" fmla="*/ 2 h 46"/>
                  <a:gd name="T14" fmla="*/ 7 w 8"/>
                  <a:gd name="T15" fmla="*/ 1 h 46"/>
                  <a:gd name="T16" fmla="*/ 5 w 8"/>
                  <a:gd name="T1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6">
                    <a:moveTo>
                      <a:pt x="5" y="2"/>
                    </a:moveTo>
                    <a:cubicBezTo>
                      <a:pt x="3" y="21"/>
                      <a:pt x="3" y="21"/>
                      <a:pt x="3" y="21"/>
                    </a:cubicBezTo>
                    <a:cubicBezTo>
                      <a:pt x="0" y="45"/>
                      <a:pt x="0" y="45"/>
                      <a:pt x="0" y="45"/>
                    </a:cubicBezTo>
                    <a:cubicBezTo>
                      <a:pt x="0" y="45"/>
                      <a:pt x="1" y="44"/>
                      <a:pt x="2" y="44"/>
                    </a:cubicBezTo>
                    <a:cubicBezTo>
                      <a:pt x="3" y="44"/>
                      <a:pt x="3" y="45"/>
                      <a:pt x="3" y="46"/>
                    </a:cubicBezTo>
                    <a:cubicBezTo>
                      <a:pt x="6" y="21"/>
                      <a:pt x="6" y="21"/>
                      <a:pt x="6" y="21"/>
                    </a:cubicBezTo>
                    <a:cubicBezTo>
                      <a:pt x="8" y="2"/>
                      <a:pt x="8" y="2"/>
                      <a:pt x="8" y="2"/>
                    </a:cubicBezTo>
                    <a:cubicBezTo>
                      <a:pt x="8" y="1"/>
                      <a:pt x="7" y="1"/>
                      <a:pt x="7" y="1"/>
                    </a:cubicBezTo>
                    <a:cubicBezTo>
                      <a:pt x="6" y="0"/>
                      <a:pt x="5" y="1"/>
                      <a:pt x="5" y="2"/>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9" name="Freeform 35"/>
              <p:cNvSpPr/>
              <p:nvPr/>
            </p:nvSpPr>
            <p:spPr bwMode="auto">
              <a:xfrm>
                <a:off x="2377" y="2854"/>
                <a:ext cx="99" cy="88"/>
              </a:xfrm>
              <a:custGeom>
                <a:avLst/>
                <a:gdLst>
                  <a:gd name="T0" fmla="*/ 10 w 26"/>
                  <a:gd name="T1" fmla="*/ 9 h 23"/>
                  <a:gd name="T2" fmla="*/ 1 w 26"/>
                  <a:gd name="T3" fmla="*/ 6 h 23"/>
                  <a:gd name="T4" fmla="*/ 9 w 26"/>
                  <a:gd name="T5" fmla="*/ 23 h 23"/>
                  <a:gd name="T6" fmla="*/ 22 w 26"/>
                  <a:gd name="T7" fmla="*/ 6 h 23"/>
                  <a:gd name="T8" fmla="*/ 10 w 26"/>
                  <a:gd name="T9" fmla="*/ 9 h 23"/>
                </a:gdLst>
                <a:ahLst/>
                <a:cxnLst>
                  <a:cxn ang="0">
                    <a:pos x="T0" y="T1"/>
                  </a:cxn>
                  <a:cxn ang="0">
                    <a:pos x="T2" y="T3"/>
                  </a:cxn>
                  <a:cxn ang="0">
                    <a:pos x="T4" y="T5"/>
                  </a:cxn>
                  <a:cxn ang="0">
                    <a:pos x="T6" y="T7"/>
                  </a:cxn>
                  <a:cxn ang="0">
                    <a:pos x="T8" y="T9"/>
                  </a:cxn>
                </a:cxnLst>
                <a:rect l="0" t="0" r="r" b="b"/>
                <a:pathLst>
                  <a:path w="26" h="23">
                    <a:moveTo>
                      <a:pt x="10" y="9"/>
                    </a:moveTo>
                    <a:cubicBezTo>
                      <a:pt x="10" y="3"/>
                      <a:pt x="2" y="0"/>
                      <a:pt x="1" y="6"/>
                    </a:cubicBezTo>
                    <a:cubicBezTo>
                      <a:pt x="0" y="11"/>
                      <a:pt x="6" y="20"/>
                      <a:pt x="9" y="23"/>
                    </a:cubicBezTo>
                    <a:cubicBezTo>
                      <a:pt x="13" y="20"/>
                      <a:pt x="26" y="12"/>
                      <a:pt x="22" y="6"/>
                    </a:cubicBezTo>
                    <a:cubicBezTo>
                      <a:pt x="19" y="1"/>
                      <a:pt x="13" y="7"/>
                      <a:pt x="10" y="9"/>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0" name="Freeform 36"/>
              <p:cNvSpPr/>
              <p:nvPr/>
            </p:nvSpPr>
            <p:spPr bwMode="auto">
              <a:xfrm>
                <a:off x="2431" y="2858"/>
                <a:ext cx="53" cy="76"/>
              </a:xfrm>
              <a:custGeom>
                <a:avLst/>
                <a:gdLst>
                  <a:gd name="T0" fmla="*/ 3 w 14"/>
                  <a:gd name="T1" fmla="*/ 1 h 20"/>
                  <a:gd name="T2" fmla="*/ 3 w 14"/>
                  <a:gd name="T3" fmla="*/ 2 h 20"/>
                  <a:gd name="T4" fmla="*/ 4 w 14"/>
                  <a:gd name="T5" fmla="*/ 2 h 20"/>
                  <a:gd name="T6" fmla="*/ 9 w 14"/>
                  <a:gd name="T7" fmla="*/ 4 h 20"/>
                  <a:gd name="T8" fmla="*/ 0 w 14"/>
                  <a:gd name="T9" fmla="*/ 19 h 20"/>
                  <a:gd name="T10" fmla="*/ 0 w 14"/>
                  <a:gd name="T11" fmla="*/ 20 h 20"/>
                  <a:gd name="T12" fmla="*/ 0 w 14"/>
                  <a:gd name="T13" fmla="*/ 20 h 20"/>
                  <a:gd name="T14" fmla="*/ 10 w 14"/>
                  <a:gd name="T15" fmla="*/ 3 h 20"/>
                  <a:gd name="T16" fmla="*/ 3 w 14"/>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3" y="1"/>
                    </a:moveTo>
                    <a:cubicBezTo>
                      <a:pt x="3" y="2"/>
                      <a:pt x="3" y="2"/>
                      <a:pt x="3" y="2"/>
                    </a:cubicBezTo>
                    <a:cubicBezTo>
                      <a:pt x="4" y="2"/>
                      <a:pt x="4" y="2"/>
                      <a:pt x="4" y="2"/>
                    </a:cubicBezTo>
                    <a:cubicBezTo>
                      <a:pt x="6" y="1"/>
                      <a:pt x="8" y="2"/>
                      <a:pt x="9" y="4"/>
                    </a:cubicBezTo>
                    <a:cubicBezTo>
                      <a:pt x="12" y="9"/>
                      <a:pt x="5" y="15"/>
                      <a:pt x="0" y="19"/>
                    </a:cubicBezTo>
                    <a:cubicBezTo>
                      <a:pt x="0" y="20"/>
                      <a:pt x="0" y="20"/>
                      <a:pt x="0" y="20"/>
                    </a:cubicBezTo>
                    <a:cubicBezTo>
                      <a:pt x="0" y="20"/>
                      <a:pt x="0" y="20"/>
                      <a:pt x="0" y="20"/>
                    </a:cubicBezTo>
                    <a:cubicBezTo>
                      <a:pt x="6" y="15"/>
                      <a:pt x="14" y="9"/>
                      <a:pt x="10" y="3"/>
                    </a:cubicBezTo>
                    <a:cubicBezTo>
                      <a:pt x="9" y="1"/>
                      <a:pt x="7" y="0"/>
                      <a:pt x="3"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1" name="Freeform 37"/>
              <p:cNvSpPr/>
              <p:nvPr/>
            </p:nvSpPr>
            <p:spPr bwMode="auto">
              <a:xfrm>
                <a:off x="2899" y="2599"/>
                <a:ext cx="114" cy="95"/>
              </a:xfrm>
              <a:custGeom>
                <a:avLst/>
                <a:gdLst>
                  <a:gd name="T0" fmla="*/ 2 w 30"/>
                  <a:gd name="T1" fmla="*/ 8 h 25"/>
                  <a:gd name="T2" fmla="*/ 15 w 30"/>
                  <a:gd name="T3" fmla="*/ 19 h 25"/>
                  <a:gd name="T4" fmla="*/ 25 w 30"/>
                  <a:gd name="T5" fmla="*/ 25 h 25"/>
                  <a:gd name="T6" fmla="*/ 30 w 30"/>
                  <a:gd name="T7" fmla="*/ 18 h 25"/>
                  <a:gd name="T8" fmla="*/ 11 w 30"/>
                  <a:gd name="T9" fmla="*/ 0 h 25"/>
                  <a:gd name="T10" fmla="*/ 0 w 30"/>
                  <a:gd name="T11" fmla="*/ 10 h 25"/>
                </a:gdLst>
                <a:ahLst/>
                <a:cxnLst>
                  <a:cxn ang="0">
                    <a:pos x="T0" y="T1"/>
                  </a:cxn>
                  <a:cxn ang="0">
                    <a:pos x="T2" y="T3"/>
                  </a:cxn>
                  <a:cxn ang="0">
                    <a:pos x="T4" y="T5"/>
                  </a:cxn>
                  <a:cxn ang="0">
                    <a:pos x="T6" y="T7"/>
                  </a:cxn>
                  <a:cxn ang="0">
                    <a:pos x="T8" y="T9"/>
                  </a:cxn>
                  <a:cxn ang="0">
                    <a:pos x="T10" y="T11"/>
                  </a:cxn>
                </a:cxnLst>
                <a:rect l="0" t="0" r="r" b="b"/>
                <a:pathLst>
                  <a:path w="30" h="25">
                    <a:moveTo>
                      <a:pt x="2" y="8"/>
                    </a:moveTo>
                    <a:cubicBezTo>
                      <a:pt x="1" y="11"/>
                      <a:pt x="13" y="18"/>
                      <a:pt x="15" y="19"/>
                    </a:cubicBezTo>
                    <a:cubicBezTo>
                      <a:pt x="17" y="21"/>
                      <a:pt x="21" y="24"/>
                      <a:pt x="25" y="25"/>
                    </a:cubicBezTo>
                    <a:cubicBezTo>
                      <a:pt x="26" y="23"/>
                      <a:pt x="27" y="19"/>
                      <a:pt x="30" y="18"/>
                    </a:cubicBezTo>
                    <a:cubicBezTo>
                      <a:pt x="22" y="13"/>
                      <a:pt x="17" y="6"/>
                      <a:pt x="11" y="0"/>
                    </a:cubicBezTo>
                    <a:cubicBezTo>
                      <a:pt x="10" y="3"/>
                      <a:pt x="2" y="11"/>
                      <a:pt x="0" y="10"/>
                    </a:cubicBezTo>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2" name="Freeform 38"/>
              <p:cNvSpPr/>
              <p:nvPr/>
            </p:nvSpPr>
            <p:spPr bwMode="auto">
              <a:xfrm>
                <a:off x="2910" y="2564"/>
                <a:ext cx="369" cy="412"/>
              </a:xfrm>
              <a:custGeom>
                <a:avLst/>
                <a:gdLst>
                  <a:gd name="T0" fmla="*/ 39 w 97"/>
                  <a:gd name="T1" fmla="*/ 1 h 108"/>
                  <a:gd name="T2" fmla="*/ 29 w 97"/>
                  <a:gd name="T3" fmla="*/ 22 h 108"/>
                  <a:gd name="T4" fmla="*/ 19 w 97"/>
                  <a:gd name="T5" fmla="*/ 40 h 108"/>
                  <a:gd name="T6" fmla="*/ 6 w 97"/>
                  <a:gd name="T7" fmla="*/ 48 h 108"/>
                  <a:gd name="T8" fmla="*/ 7 w 97"/>
                  <a:gd name="T9" fmla="*/ 69 h 108"/>
                  <a:gd name="T10" fmla="*/ 17 w 97"/>
                  <a:gd name="T11" fmla="*/ 92 h 108"/>
                  <a:gd name="T12" fmla="*/ 23 w 97"/>
                  <a:gd name="T13" fmla="*/ 106 h 108"/>
                  <a:gd name="T14" fmla="*/ 26 w 97"/>
                  <a:gd name="T15" fmla="*/ 106 h 108"/>
                  <a:gd name="T16" fmla="*/ 51 w 97"/>
                  <a:gd name="T17" fmla="*/ 100 h 108"/>
                  <a:gd name="T18" fmla="*/ 75 w 97"/>
                  <a:gd name="T19" fmla="*/ 95 h 108"/>
                  <a:gd name="T20" fmla="*/ 84 w 97"/>
                  <a:gd name="T21" fmla="*/ 93 h 108"/>
                  <a:gd name="T22" fmla="*/ 96 w 97"/>
                  <a:gd name="T23" fmla="*/ 90 h 108"/>
                  <a:gd name="T24" fmla="*/ 95 w 97"/>
                  <a:gd name="T25" fmla="*/ 77 h 108"/>
                  <a:gd name="T26" fmla="*/ 92 w 97"/>
                  <a:gd name="T27" fmla="*/ 53 h 108"/>
                  <a:gd name="T28" fmla="*/ 89 w 97"/>
                  <a:gd name="T29" fmla="*/ 35 h 108"/>
                  <a:gd name="T30" fmla="*/ 80 w 97"/>
                  <a:gd name="T31" fmla="*/ 30 h 108"/>
                  <a:gd name="T32" fmla="*/ 68 w 97"/>
                  <a:gd name="T33" fmla="*/ 23 h 108"/>
                  <a:gd name="T34" fmla="*/ 60 w 97"/>
                  <a:gd name="T35" fmla="*/ 21 h 108"/>
                  <a:gd name="T36" fmla="*/ 39 w 97"/>
                  <a:gd name="T3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108">
                    <a:moveTo>
                      <a:pt x="39" y="1"/>
                    </a:moveTo>
                    <a:cubicBezTo>
                      <a:pt x="38" y="0"/>
                      <a:pt x="29" y="21"/>
                      <a:pt x="29" y="22"/>
                    </a:cubicBezTo>
                    <a:cubicBezTo>
                      <a:pt x="26" y="28"/>
                      <a:pt x="23" y="35"/>
                      <a:pt x="19" y="40"/>
                    </a:cubicBezTo>
                    <a:cubicBezTo>
                      <a:pt x="15" y="43"/>
                      <a:pt x="10" y="44"/>
                      <a:pt x="6" y="48"/>
                    </a:cubicBezTo>
                    <a:cubicBezTo>
                      <a:pt x="0" y="55"/>
                      <a:pt x="4" y="62"/>
                      <a:pt x="7" y="69"/>
                    </a:cubicBezTo>
                    <a:cubicBezTo>
                      <a:pt x="10" y="77"/>
                      <a:pt x="13" y="84"/>
                      <a:pt x="17" y="92"/>
                    </a:cubicBezTo>
                    <a:cubicBezTo>
                      <a:pt x="18" y="96"/>
                      <a:pt x="20" y="102"/>
                      <a:pt x="23" y="106"/>
                    </a:cubicBezTo>
                    <a:cubicBezTo>
                      <a:pt x="24" y="108"/>
                      <a:pt x="24" y="107"/>
                      <a:pt x="26" y="106"/>
                    </a:cubicBezTo>
                    <a:cubicBezTo>
                      <a:pt x="34" y="104"/>
                      <a:pt x="43" y="103"/>
                      <a:pt x="51" y="100"/>
                    </a:cubicBezTo>
                    <a:cubicBezTo>
                      <a:pt x="58" y="98"/>
                      <a:pt x="67" y="97"/>
                      <a:pt x="75" y="95"/>
                    </a:cubicBezTo>
                    <a:cubicBezTo>
                      <a:pt x="78" y="95"/>
                      <a:pt x="81" y="94"/>
                      <a:pt x="84" y="93"/>
                    </a:cubicBezTo>
                    <a:cubicBezTo>
                      <a:pt x="88" y="92"/>
                      <a:pt x="92" y="90"/>
                      <a:pt x="96" y="90"/>
                    </a:cubicBezTo>
                    <a:cubicBezTo>
                      <a:pt x="97" y="86"/>
                      <a:pt x="96" y="81"/>
                      <a:pt x="95" y="77"/>
                    </a:cubicBezTo>
                    <a:cubicBezTo>
                      <a:pt x="94" y="69"/>
                      <a:pt x="93" y="61"/>
                      <a:pt x="92" y="53"/>
                    </a:cubicBezTo>
                    <a:cubicBezTo>
                      <a:pt x="91" y="48"/>
                      <a:pt x="92" y="39"/>
                      <a:pt x="89" y="35"/>
                    </a:cubicBezTo>
                    <a:cubicBezTo>
                      <a:pt x="87" y="33"/>
                      <a:pt x="83" y="32"/>
                      <a:pt x="80" y="30"/>
                    </a:cubicBezTo>
                    <a:cubicBezTo>
                      <a:pt x="76" y="28"/>
                      <a:pt x="72" y="25"/>
                      <a:pt x="68" y="23"/>
                    </a:cubicBezTo>
                    <a:cubicBezTo>
                      <a:pt x="65" y="23"/>
                      <a:pt x="62" y="23"/>
                      <a:pt x="60" y="21"/>
                    </a:cubicBezTo>
                    <a:cubicBezTo>
                      <a:pt x="52" y="15"/>
                      <a:pt x="48" y="6"/>
                      <a:pt x="39"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3" name="Freeform 39"/>
              <p:cNvSpPr/>
              <p:nvPr/>
            </p:nvSpPr>
            <p:spPr bwMode="auto">
              <a:xfrm>
                <a:off x="2914" y="2763"/>
                <a:ext cx="91" cy="217"/>
              </a:xfrm>
              <a:custGeom>
                <a:avLst/>
                <a:gdLst>
                  <a:gd name="T0" fmla="*/ 2 w 24"/>
                  <a:gd name="T1" fmla="*/ 1 h 57"/>
                  <a:gd name="T2" fmla="*/ 1 w 24"/>
                  <a:gd name="T3" fmla="*/ 3 h 57"/>
                  <a:gd name="T4" fmla="*/ 19 w 24"/>
                  <a:gd name="T5" fmla="*/ 53 h 57"/>
                  <a:gd name="T6" fmla="*/ 20 w 24"/>
                  <a:gd name="T7" fmla="*/ 55 h 57"/>
                  <a:gd name="T8" fmla="*/ 23 w 24"/>
                  <a:gd name="T9" fmla="*/ 56 h 57"/>
                  <a:gd name="T10" fmla="*/ 24 w 24"/>
                  <a:gd name="T11" fmla="*/ 54 h 57"/>
                  <a:gd name="T12" fmla="*/ 23 w 24"/>
                  <a:gd name="T13" fmla="*/ 52 h 57"/>
                  <a:gd name="T14" fmla="*/ 4 w 24"/>
                  <a:gd name="T15" fmla="*/ 2 h 57"/>
                  <a:gd name="T16" fmla="*/ 2 w 24"/>
                  <a:gd name="T1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7">
                    <a:moveTo>
                      <a:pt x="2" y="1"/>
                    </a:moveTo>
                    <a:cubicBezTo>
                      <a:pt x="1" y="1"/>
                      <a:pt x="0" y="2"/>
                      <a:pt x="1" y="3"/>
                    </a:cubicBezTo>
                    <a:cubicBezTo>
                      <a:pt x="4" y="18"/>
                      <a:pt x="13" y="39"/>
                      <a:pt x="19" y="53"/>
                    </a:cubicBezTo>
                    <a:cubicBezTo>
                      <a:pt x="20" y="55"/>
                      <a:pt x="20" y="55"/>
                      <a:pt x="20" y="55"/>
                    </a:cubicBezTo>
                    <a:cubicBezTo>
                      <a:pt x="20" y="56"/>
                      <a:pt x="22" y="57"/>
                      <a:pt x="23" y="56"/>
                    </a:cubicBezTo>
                    <a:cubicBezTo>
                      <a:pt x="23" y="56"/>
                      <a:pt x="24" y="55"/>
                      <a:pt x="24" y="54"/>
                    </a:cubicBezTo>
                    <a:cubicBezTo>
                      <a:pt x="23" y="52"/>
                      <a:pt x="23" y="52"/>
                      <a:pt x="23" y="52"/>
                    </a:cubicBezTo>
                    <a:cubicBezTo>
                      <a:pt x="16" y="38"/>
                      <a:pt x="7" y="16"/>
                      <a:pt x="4" y="2"/>
                    </a:cubicBezTo>
                    <a:cubicBezTo>
                      <a:pt x="4" y="1"/>
                      <a:pt x="3" y="0"/>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4" name="Freeform 40"/>
              <p:cNvSpPr/>
              <p:nvPr/>
            </p:nvSpPr>
            <p:spPr bwMode="auto">
              <a:xfrm>
                <a:off x="3249" y="2698"/>
                <a:ext cx="34" cy="221"/>
              </a:xfrm>
              <a:custGeom>
                <a:avLst/>
                <a:gdLst>
                  <a:gd name="T0" fmla="*/ 0 w 9"/>
                  <a:gd name="T1" fmla="*/ 2 h 58"/>
                  <a:gd name="T2" fmla="*/ 3 w 9"/>
                  <a:gd name="T3" fmla="*/ 31 h 58"/>
                  <a:gd name="T4" fmla="*/ 5 w 9"/>
                  <a:gd name="T5" fmla="*/ 56 h 58"/>
                  <a:gd name="T6" fmla="*/ 7 w 9"/>
                  <a:gd name="T7" fmla="*/ 58 h 58"/>
                  <a:gd name="T8" fmla="*/ 9 w 9"/>
                  <a:gd name="T9" fmla="*/ 56 h 58"/>
                  <a:gd name="T10" fmla="*/ 7 w 9"/>
                  <a:gd name="T11" fmla="*/ 31 h 58"/>
                  <a:gd name="T12" fmla="*/ 4 w 9"/>
                  <a:gd name="T13" fmla="*/ 2 h 58"/>
                  <a:gd name="T14" fmla="*/ 2 w 9"/>
                  <a:gd name="T15" fmla="*/ 0 h 58"/>
                  <a:gd name="T16" fmla="*/ 0 w 9"/>
                  <a:gd name="T17"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8">
                    <a:moveTo>
                      <a:pt x="0" y="2"/>
                    </a:moveTo>
                    <a:cubicBezTo>
                      <a:pt x="1" y="12"/>
                      <a:pt x="2" y="21"/>
                      <a:pt x="3" y="31"/>
                    </a:cubicBezTo>
                    <a:cubicBezTo>
                      <a:pt x="4" y="39"/>
                      <a:pt x="5" y="48"/>
                      <a:pt x="5" y="56"/>
                    </a:cubicBezTo>
                    <a:cubicBezTo>
                      <a:pt x="5" y="57"/>
                      <a:pt x="6" y="58"/>
                      <a:pt x="7" y="58"/>
                    </a:cubicBezTo>
                    <a:cubicBezTo>
                      <a:pt x="8" y="58"/>
                      <a:pt x="9" y="57"/>
                      <a:pt x="9" y="56"/>
                    </a:cubicBezTo>
                    <a:cubicBezTo>
                      <a:pt x="8" y="47"/>
                      <a:pt x="7" y="39"/>
                      <a:pt x="7" y="31"/>
                    </a:cubicBezTo>
                    <a:cubicBezTo>
                      <a:pt x="5" y="21"/>
                      <a:pt x="4" y="11"/>
                      <a:pt x="4" y="2"/>
                    </a:cubicBezTo>
                    <a:cubicBezTo>
                      <a:pt x="4" y="1"/>
                      <a:pt x="3" y="0"/>
                      <a:pt x="2" y="0"/>
                    </a:cubicBezTo>
                    <a:cubicBezTo>
                      <a:pt x="1" y="0"/>
                      <a:pt x="0" y="1"/>
                      <a:pt x="0" y="2"/>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5" name="Freeform 41"/>
              <p:cNvSpPr/>
              <p:nvPr/>
            </p:nvSpPr>
            <p:spPr bwMode="auto">
              <a:xfrm>
                <a:off x="2990" y="2900"/>
                <a:ext cx="297" cy="76"/>
              </a:xfrm>
              <a:custGeom>
                <a:avLst/>
                <a:gdLst>
                  <a:gd name="T0" fmla="*/ 76 w 78"/>
                  <a:gd name="T1" fmla="*/ 0 h 20"/>
                  <a:gd name="T2" fmla="*/ 54 w 78"/>
                  <a:gd name="T3" fmla="*/ 5 h 20"/>
                  <a:gd name="T4" fmla="*/ 1 w 78"/>
                  <a:gd name="T5" fmla="*/ 17 h 20"/>
                  <a:gd name="T6" fmla="*/ 0 w 78"/>
                  <a:gd name="T7" fmla="*/ 19 h 20"/>
                  <a:gd name="T8" fmla="*/ 2 w 78"/>
                  <a:gd name="T9" fmla="*/ 20 h 20"/>
                  <a:gd name="T10" fmla="*/ 55 w 78"/>
                  <a:gd name="T11" fmla="*/ 9 h 20"/>
                  <a:gd name="T12" fmla="*/ 77 w 78"/>
                  <a:gd name="T13" fmla="*/ 4 h 20"/>
                  <a:gd name="T14" fmla="*/ 78 w 78"/>
                  <a:gd name="T15" fmla="*/ 2 h 20"/>
                  <a:gd name="T16" fmla="*/ 76 w 78"/>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0">
                    <a:moveTo>
                      <a:pt x="76" y="0"/>
                    </a:moveTo>
                    <a:cubicBezTo>
                      <a:pt x="54" y="5"/>
                      <a:pt x="54" y="5"/>
                      <a:pt x="54" y="5"/>
                    </a:cubicBezTo>
                    <a:cubicBezTo>
                      <a:pt x="37" y="9"/>
                      <a:pt x="19" y="14"/>
                      <a:pt x="1" y="17"/>
                    </a:cubicBezTo>
                    <a:cubicBezTo>
                      <a:pt x="0" y="17"/>
                      <a:pt x="0" y="18"/>
                      <a:pt x="0" y="19"/>
                    </a:cubicBezTo>
                    <a:cubicBezTo>
                      <a:pt x="0" y="20"/>
                      <a:pt x="1" y="20"/>
                      <a:pt x="2" y="20"/>
                    </a:cubicBezTo>
                    <a:cubicBezTo>
                      <a:pt x="20" y="17"/>
                      <a:pt x="38" y="13"/>
                      <a:pt x="55" y="9"/>
                    </a:cubicBezTo>
                    <a:cubicBezTo>
                      <a:pt x="77" y="4"/>
                      <a:pt x="77" y="4"/>
                      <a:pt x="77" y="4"/>
                    </a:cubicBezTo>
                    <a:cubicBezTo>
                      <a:pt x="78" y="4"/>
                      <a:pt x="78" y="3"/>
                      <a:pt x="78" y="2"/>
                    </a:cubicBezTo>
                    <a:cubicBezTo>
                      <a:pt x="78" y="1"/>
                      <a:pt x="77" y="0"/>
                      <a:pt x="76"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6" name="Freeform 42"/>
              <p:cNvSpPr/>
              <p:nvPr/>
            </p:nvSpPr>
            <p:spPr bwMode="auto">
              <a:xfrm>
                <a:off x="2853" y="2534"/>
                <a:ext cx="464" cy="282"/>
              </a:xfrm>
              <a:custGeom>
                <a:avLst/>
                <a:gdLst>
                  <a:gd name="T0" fmla="*/ 51 w 122"/>
                  <a:gd name="T1" fmla="*/ 3 h 74"/>
                  <a:gd name="T2" fmla="*/ 3 w 122"/>
                  <a:gd name="T3" fmla="*/ 66 h 74"/>
                  <a:gd name="T4" fmla="*/ 1 w 122"/>
                  <a:gd name="T5" fmla="*/ 71 h 74"/>
                  <a:gd name="T6" fmla="*/ 6 w 122"/>
                  <a:gd name="T7" fmla="*/ 73 h 74"/>
                  <a:gd name="T8" fmla="*/ 55 w 122"/>
                  <a:gd name="T9" fmla="*/ 14 h 74"/>
                  <a:gd name="T10" fmla="*/ 118 w 122"/>
                  <a:gd name="T11" fmla="*/ 48 h 74"/>
                  <a:gd name="T12" fmla="*/ 122 w 122"/>
                  <a:gd name="T13" fmla="*/ 44 h 74"/>
                  <a:gd name="T14" fmla="*/ 118 w 122"/>
                  <a:gd name="T15" fmla="*/ 41 h 74"/>
                  <a:gd name="T16" fmla="*/ 58 w 122"/>
                  <a:gd name="T17" fmla="*/ 3 h 74"/>
                  <a:gd name="T18" fmla="*/ 54 w 122"/>
                  <a:gd name="T19" fmla="*/ 0 h 74"/>
                  <a:gd name="T20" fmla="*/ 51 w 122"/>
                  <a:gd name="T21"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74">
                    <a:moveTo>
                      <a:pt x="51" y="3"/>
                    </a:moveTo>
                    <a:cubicBezTo>
                      <a:pt x="45" y="30"/>
                      <a:pt x="24" y="57"/>
                      <a:pt x="3" y="66"/>
                    </a:cubicBezTo>
                    <a:cubicBezTo>
                      <a:pt x="1" y="67"/>
                      <a:pt x="0" y="69"/>
                      <a:pt x="1" y="71"/>
                    </a:cubicBezTo>
                    <a:cubicBezTo>
                      <a:pt x="1" y="73"/>
                      <a:pt x="4" y="74"/>
                      <a:pt x="6" y="73"/>
                    </a:cubicBezTo>
                    <a:cubicBezTo>
                      <a:pt x="27" y="64"/>
                      <a:pt x="47" y="40"/>
                      <a:pt x="55" y="14"/>
                    </a:cubicBezTo>
                    <a:cubicBezTo>
                      <a:pt x="68" y="33"/>
                      <a:pt x="98" y="50"/>
                      <a:pt x="118" y="48"/>
                    </a:cubicBezTo>
                    <a:cubicBezTo>
                      <a:pt x="121" y="48"/>
                      <a:pt x="122" y="46"/>
                      <a:pt x="122" y="44"/>
                    </a:cubicBezTo>
                    <a:cubicBezTo>
                      <a:pt x="122" y="42"/>
                      <a:pt x="120" y="40"/>
                      <a:pt x="118" y="41"/>
                    </a:cubicBezTo>
                    <a:cubicBezTo>
                      <a:pt x="98" y="43"/>
                      <a:pt x="64" y="21"/>
                      <a:pt x="58" y="3"/>
                    </a:cubicBezTo>
                    <a:cubicBezTo>
                      <a:pt x="58" y="1"/>
                      <a:pt x="56" y="0"/>
                      <a:pt x="54" y="0"/>
                    </a:cubicBezTo>
                    <a:cubicBezTo>
                      <a:pt x="53" y="0"/>
                      <a:pt x="51" y="1"/>
                      <a:pt x="51" y="3"/>
                    </a:cubicBezTo>
                    <a:close/>
                  </a:path>
                </a:pathLst>
              </a:custGeom>
              <a:solidFill>
                <a:srgbClr val="40B6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7" name="Freeform 43"/>
              <p:cNvSpPr/>
              <p:nvPr/>
            </p:nvSpPr>
            <p:spPr bwMode="auto">
              <a:xfrm>
                <a:off x="2876" y="2564"/>
                <a:ext cx="91" cy="96"/>
              </a:xfrm>
              <a:custGeom>
                <a:avLst/>
                <a:gdLst>
                  <a:gd name="T0" fmla="*/ 16 w 24"/>
                  <a:gd name="T1" fmla="*/ 2 h 25"/>
                  <a:gd name="T2" fmla="*/ 8 w 24"/>
                  <a:gd name="T3" fmla="*/ 12 h 25"/>
                  <a:gd name="T4" fmla="*/ 2 w 24"/>
                  <a:gd name="T5" fmla="*/ 18 h 25"/>
                  <a:gd name="T6" fmla="*/ 2 w 24"/>
                  <a:gd name="T7" fmla="*/ 23 h 25"/>
                  <a:gd name="T8" fmla="*/ 7 w 24"/>
                  <a:gd name="T9" fmla="*/ 23 h 25"/>
                  <a:gd name="T10" fmla="*/ 13 w 24"/>
                  <a:gd name="T11" fmla="*/ 18 h 25"/>
                  <a:gd name="T12" fmla="*/ 23 w 24"/>
                  <a:gd name="T13" fmla="*/ 6 h 25"/>
                  <a:gd name="T14" fmla="*/ 21 w 24"/>
                  <a:gd name="T15" fmla="*/ 1 h 25"/>
                  <a:gd name="T16" fmla="*/ 16 w 24"/>
                  <a:gd name="T1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6" y="2"/>
                    </a:moveTo>
                    <a:cubicBezTo>
                      <a:pt x="13" y="7"/>
                      <a:pt x="11" y="9"/>
                      <a:pt x="8" y="12"/>
                    </a:cubicBezTo>
                    <a:cubicBezTo>
                      <a:pt x="2" y="18"/>
                      <a:pt x="2" y="18"/>
                      <a:pt x="2" y="18"/>
                    </a:cubicBezTo>
                    <a:cubicBezTo>
                      <a:pt x="0" y="20"/>
                      <a:pt x="0" y="22"/>
                      <a:pt x="2" y="23"/>
                    </a:cubicBezTo>
                    <a:cubicBezTo>
                      <a:pt x="3" y="25"/>
                      <a:pt x="6" y="24"/>
                      <a:pt x="7" y="23"/>
                    </a:cubicBezTo>
                    <a:cubicBezTo>
                      <a:pt x="13" y="18"/>
                      <a:pt x="13" y="18"/>
                      <a:pt x="13" y="18"/>
                    </a:cubicBezTo>
                    <a:cubicBezTo>
                      <a:pt x="16" y="15"/>
                      <a:pt x="19" y="12"/>
                      <a:pt x="23" y="6"/>
                    </a:cubicBezTo>
                    <a:cubicBezTo>
                      <a:pt x="24" y="4"/>
                      <a:pt x="23" y="2"/>
                      <a:pt x="21" y="1"/>
                    </a:cubicBezTo>
                    <a:cubicBezTo>
                      <a:pt x="19" y="0"/>
                      <a:pt x="17" y="0"/>
                      <a:pt x="16" y="2"/>
                    </a:cubicBezTo>
                    <a:close/>
                  </a:path>
                </a:pathLst>
              </a:custGeom>
              <a:solidFill>
                <a:srgbClr val="40B6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8" name="Freeform 44"/>
              <p:cNvSpPr/>
              <p:nvPr/>
            </p:nvSpPr>
            <p:spPr bwMode="auto">
              <a:xfrm>
                <a:off x="2971" y="2786"/>
                <a:ext cx="49" cy="53"/>
              </a:xfrm>
              <a:custGeom>
                <a:avLst/>
                <a:gdLst>
                  <a:gd name="T0" fmla="*/ 3 w 13"/>
                  <a:gd name="T1" fmla="*/ 14 h 14"/>
                  <a:gd name="T2" fmla="*/ 13 w 13"/>
                  <a:gd name="T3" fmla="*/ 12 h 14"/>
                  <a:gd name="T4" fmla="*/ 9 w 13"/>
                  <a:gd name="T5" fmla="*/ 0 h 14"/>
                  <a:gd name="T6" fmla="*/ 0 w 13"/>
                  <a:gd name="T7" fmla="*/ 4 h 14"/>
                  <a:gd name="T8" fmla="*/ 3 w 13"/>
                  <a:gd name="T9" fmla="*/ 14 h 14"/>
                </a:gdLst>
                <a:ahLst/>
                <a:cxnLst>
                  <a:cxn ang="0">
                    <a:pos x="T0" y="T1"/>
                  </a:cxn>
                  <a:cxn ang="0">
                    <a:pos x="T2" y="T3"/>
                  </a:cxn>
                  <a:cxn ang="0">
                    <a:pos x="T4" y="T5"/>
                  </a:cxn>
                  <a:cxn ang="0">
                    <a:pos x="T6" y="T7"/>
                  </a:cxn>
                  <a:cxn ang="0">
                    <a:pos x="T8" y="T9"/>
                  </a:cxn>
                </a:cxnLst>
                <a:rect l="0" t="0" r="r" b="b"/>
                <a:pathLst>
                  <a:path w="13" h="14">
                    <a:moveTo>
                      <a:pt x="3" y="14"/>
                    </a:moveTo>
                    <a:cubicBezTo>
                      <a:pt x="7" y="13"/>
                      <a:pt x="10" y="13"/>
                      <a:pt x="13" y="12"/>
                    </a:cubicBezTo>
                    <a:cubicBezTo>
                      <a:pt x="12" y="8"/>
                      <a:pt x="11" y="4"/>
                      <a:pt x="9" y="0"/>
                    </a:cubicBezTo>
                    <a:cubicBezTo>
                      <a:pt x="6" y="2"/>
                      <a:pt x="3" y="3"/>
                      <a:pt x="0" y="4"/>
                    </a:cubicBezTo>
                    <a:cubicBezTo>
                      <a:pt x="0" y="4"/>
                      <a:pt x="3" y="14"/>
                      <a:pt x="3" y="14"/>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9" name="Freeform 45"/>
              <p:cNvSpPr/>
              <p:nvPr/>
            </p:nvSpPr>
            <p:spPr bwMode="auto">
              <a:xfrm>
                <a:off x="3093" y="2767"/>
                <a:ext cx="41" cy="45"/>
              </a:xfrm>
              <a:custGeom>
                <a:avLst/>
                <a:gdLst>
                  <a:gd name="T0" fmla="*/ 1 w 11"/>
                  <a:gd name="T1" fmla="*/ 12 h 12"/>
                  <a:gd name="T2" fmla="*/ 11 w 11"/>
                  <a:gd name="T3" fmla="*/ 12 h 12"/>
                  <a:gd name="T4" fmla="*/ 9 w 11"/>
                  <a:gd name="T5" fmla="*/ 0 h 12"/>
                  <a:gd name="T6" fmla="*/ 0 w 11"/>
                  <a:gd name="T7" fmla="*/ 2 h 12"/>
                  <a:gd name="T8" fmla="*/ 1 w 11"/>
                  <a:gd name="T9" fmla="*/ 12 h 12"/>
                </a:gdLst>
                <a:ahLst/>
                <a:cxnLst>
                  <a:cxn ang="0">
                    <a:pos x="T0" y="T1"/>
                  </a:cxn>
                  <a:cxn ang="0">
                    <a:pos x="T2" y="T3"/>
                  </a:cxn>
                  <a:cxn ang="0">
                    <a:pos x="T4" y="T5"/>
                  </a:cxn>
                  <a:cxn ang="0">
                    <a:pos x="T6" y="T7"/>
                  </a:cxn>
                  <a:cxn ang="0">
                    <a:pos x="T8" y="T9"/>
                  </a:cxn>
                </a:cxnLst>
                <a:rect l="0" t="0" r="r" b="b"/>
                <a:pathLst>
                  <a:path w="11" h="12">
                    <a:moveTo>
                      <a:pt x="1" y="12"/>
                    </a:moveTo>
                    <a:cubicBezTo>
                      <a:pt x="5" y="12"/>
                      <a:pt x="8" y="12"/>
                      <a:pt x="11" y="12"/>
                    </a:cubicBezTo>
                    <a:cubicBezTo>
                      <a:pt x="11" y="8"/>
                      <a:pt x="11" y="4"/>
                      <a:pt x="9" y="0"/>
                    </a:cubicBezTo>
                    <a:cubicBezTo>
                      <a:pt x="6" y="1"/>
                      <a:pt x="3" y="2"/>
                      <a:pt x="0" y="2"/>
                    </a:cubicBezTo>
                    <a:cubicBezTo>
                      <a:pt x="0" y="2"/>
                      <a:pt x="1" y="12"/>
                      <a:pt x="1" y="12"/>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0" name="Freeform 46"/>
              <p:cNvSpPr/>
              <p:nvPr/>
            </p:nvSpPr>
            <p:spPr bwMode="auto">
              <a:xfrm>
                <a:off x="3184" y="2751"/>
                <a:ext cx="46" cy="50"/>
              </a:xfrm>
              <a:custGeom>
                <a:avLst/>
                <a:gdLst>
                  <a:gd name="T0" fmla="*/ 2 w 12"/>
                  <a:gd name="T1" fmla="*/ 13 h 13"/>
                  <a:gd name="T2" fmla="*/ 12 w 12"/>
                  <a:gd name="T3" fmla="*/ 12 h 13"/>
                  <a:gd name="T4" fmla="*/ 10 w 12"/>
                  <a:gd name="T5" fmla="*/ 0 h 13"/>
                  <a:gd name="T6" fmla="*/ 0 w 12"/>
                  <a:gd name="T7" fmla="*/ 2 h 13"/>
                  <a:gd name="T8" fmla="*/ 2 w 12"/>
                  <a:gd name="T9" fmla="*/ 13 h 13"/>
                </a:gdLst>
                <a:ahLst/>
                <a:cxnLst>
                  <a:cxn ang="0">
                    <a:pos x="T0" y="T1"/>
                  </a:cxn>
                  <a:cxn ang="0">
                    <a:pos x="T2" y="T3"/>
                  </a:cxn>
                  <a:cxn ang="0">
                    <a:pos x="T4" y="T5"/>
                  </a:cxn>
                  <a:cxn ang="0">
                    <a:pos x="T6" y="T7"/>
                  </a:cxn>
                  <a:cxn ang="0">
                    <a:pos x="T8" y="T9"/>
                  </a:cxn>
                </a:cxnLst>
                <a:rect l="0" t="0" r="r" b="b"/>
                <a:pathLst>
                  <a:path w="12" h="13">
                    <a:moveTo>
                      <a:pt x="2" y="13"/>
                    </a:moveTo>
                    <a:cubicBezTo>
                      <a:pt x="5" y="12"/>
                      <a:pt x="9" y="12"/>
                      <a:pt x="12" y="12"/>
                    </a:cubicBezTo>
                    <a:cubicBezTo>
                      <a:pt x="12" y="8"/>
                      <a:pt x="11" y="4"/>
                      <a:pt x="10" y="0"/>
                    </a:cubicBezTo>
                    <a:cubicBezTo>
                      <a:pt x="7" y="1"/>
                      <a:pt x="4" y="2"/>
                      <a:pt x="0" y="2"/>
                    </a:cubicBezTo>
                    <a:cubicBezTo>
                      <a:pt x="0" y="2"/>
                      <a:pt x="2" y="12"/>
                      <a:pt x="2" y="13"/>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1" name="Freeform 47"/>
              <p:cNvSpPr>
                <a:spLocks noEditPoints="1"/>
              </p:cNvSpPr>
              <p:nvPr/>
            </p:nvSpPr>
            <p:spPr bwMode="auto">
              <a:xfrm>
                <a:off x="2777" y="2393"/>
                <a:ext cx="160" cy="152"/>
              </a:xfrm>
              <a:custGeom>
                <a:avLst/>
                <a:gdLst>
                  <a:gd name="T0" fmla="*/ 3 w 42"/>
                  <a:gd name="T1" fmla="*/ 11 h 40"/>
                  <a:gd name="T2" fmla="*/ 10 w 42"/>
                  <a:gd name="T3" fmla="*/ 33 h 40"/>
                  <a:gd name="T4" fmla="*/ 34 w 42"/>
                  <a:gd name="T5" fmla="*/ 33 h 40"/>
                  <a:gd name="T6" fmla="*/ 40 w 42"/>
                  <a:gd name="T7" fmla="*/ 16 h 40"/>
                  <a:gd name="T8" fmla="*/ 18 w 42"/>
                  <a:gd name="T9" fmla="*/ 0 h 40"/>
                  <a:gd name="T10" fmla="*/ 3 w 42"/>
                  <a:gd name="T11" fmla="*/ 11 h 40"/>
                  <a:gd name="T12" fmla="*/ 11 w 42"/>
                  <a:gd name="T13" fmla="*/ 31 h 40"/>
                  <a:gd name="T14" fmla="*/ 6 w 42"/>
                  <a:gd name="T15" fmla="*/ 12 h 40"/>
                  <a:gd name="T16" fmla="*/ 18 w 42"/>
                  <a:gd name="T17" fmla="*/ 3 h 40"/>
                  <a:gd name="T18" fmla="*/ 37 w 42"/>
                  <a:gd name="T19" fmla="*/ 17 h 40"/>
                  <a:gd name="T20" fmla="*/ 33 w 42"/>
                  <a:gd name="T21" fmla="*/ 31 h 40"/>
                  <a:gd name="T22" fmla="*/ 11 w 42"/>
                  <a:gd name="T23"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0">
                    <a:moveTo>
                      <a:pt x="3" y="11"/>
                    </a:moveTo>
                    <a:cubicBezTo>
                      <a:pt x="0" y="19"/>
                      <a:pt x="3" y="28"/>
                      <a:pt x="10" y="33"/>
                    </a:cubicBezTo>
                    <a:cubicBezTo>
                      <a:pt x="16" y="38"/>
                      <a:pt x="26" y="40"/>
                      <a:pt x="34" y="33"/>
                    </a:cubicBezTo>
                    <a:cubicBezTo>
                      <a:pt x="40" y="29"/>
                      <a:pt x="42" y="23"/>
                      <a:pt x="40" y="16"/>
                    </a:cubicBezTo>
                    <a:cubicBezTo>
                      <a:pt x="37" y="8"/>
                      <a:pt x="27" y="0"/>
                      <a:pt x="18" y="0"/>
                    </a:cubicBezTo>
                    <a:cubicBezTo>
                      <a:pt x="11" y="0"/>
                      <a:pt x="6" y="4"/>
                      <a:pt x="3" y="11"/>
                    </a:cubicBezTo>
                    <a:close/>
                    <a:moveTo>
                      <a:pt x="11" y="31"/>
                    </a:moveTo>
                    <a:cubicBezTo>
                      <a:pt x="7" y="27"/>
                      <a:pt x="2" y="21"/>
                      <a:pt x="6" y="12"/>
                    </a:cubicBezTo>
                    <a:cubicBezTo>
                      <a:pt x="9" y="4"/>
                      <a:pt x="14" y="3"/>
                      <a:pt x="18" y="3"/>
                    </a:cubicBezTo>
                    <a:cubicBezTo>
                      <a:pt x="26" y="3"/>
                      <a:pt x="34" y="10"/>
                      <a:pt x="37" y="17"/>
                    </a:cubicBezTo>
                    <a:cubicBezTo>
                      <a:pt x="38" y="21"/>
                      <a:pt x="39" y="26"/>
                      <a:pt x="33" y="31"/>
                    </a:cubicBezTo>
                    <a:cubicBezTo>
                      <a:pt x="26" y="37"/>
                      <a:pt x="17" y="35"/>
                      <a:pt x="11" y="3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2" name="Freeform 48"/>
              <p:cNvSpPr/>
              <p:nvPr/>
            </p:nvSpPr>
            <p:spPr bwMode="auto">
              <a:xfrm>
                <a:off x="2803" y="2389"/>
                <a:ext cx="126" cy="133"/>
              </a:xfrm>
              <a:custGeom>
                <a:avLst/>
                <a:gdLst>
                  <a:gd name="T0" fmla="*/ 22 w 33"/>
                  <a:gd name="T1" fmla="*/ 28 h 35"/>
                  <a:gd name="T2" fmla="*/ 4 w 33"/>
                  <a:gd name="T3" fmla="*/ 16 h 35"/>
                  <a:gd name="T4" fmla="*/ 22 w 33"/>
                  <a:gd name="T5" fmla="*/ 28 h 35"/>
                </a:gdLst>
                <a:ahLst/>
                <a:cxnLst>
                  <a:cxn ang="0">
                    <a:pos x="T0" y="T1"/>
                  </a:cxn>
                  <a:cxn ang="0">
                    <a:pos x="T2" y="T3"/>
                  </a:cxn>
                  <a:cxn ang="0">
                    <a:pos x="T4" y="T5"/>
                  </a:cxn>
                </a:cxnLst>
                <a:rect l="0" t="0" r="r" b="b"/>
                <a:pathLst>
                  <a:path w="33" h="35">
                    <a:moveTo>
                      <a:pt x="22" y="28"/>
                    </a:moveTo>
                    <a:cubicBezTo>
                      <a:pt x="33" y="19"/>
                      <a:pt x="10" y="0"/>
                      <a:pt x="4" y="16"/>
                    </a:cubicBezTo>
                    <a:cubicBezTo>
                      <a:pt x="0" y="26"/>
                      <a:pt x="13" y="35"/>
                      <a:pt x="22" y="28"/>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3" name="Freeform 49"/>
              <p:cNvSpPr>
                <a:spLocks noEditPoints="1"/>
              </p:cNvSpPr>
              <p:nvPr/>
            </p:nvSpPr>
            <p:spPr bwMode="auto">
              <a:xfrm>
                <a:off x="2899" y="2183"/>
                <a:ext cx="129" cy="130"/>
              </a:xfrm>
              <a:custGeom>
                <a:avLst/>
                <a:gdLst>
                  <a:gd name="T0" fmla="*/ 16 w 34"/>
                  <a:gd name="T1" fmla="*/ 1 h 34"/>
                  <a:gd name="T2" fmla="*/ 1 w 34"/>
                  <a:gd name="T3" fmla="*/ 17 h 34"/>
                  <a:gd name="T4" fmla="*/ 9 w 34"/>
                  <a:gd name="T5" fmla="*/ 30 h 34"/>
                  <a:gd name="T6" fmla="*/ 27 w 34"/>
                  <a:gd name="T7" fmla="*/ 27 h 34"/>
                  <a:gd name="T8" fmla="*/ 30 w 34"/>
                  <a:gd name="T9" fmla="*/ 7 h 34"/>
                  <a:gd name="T10" fmla="*/ 16 w 34"/>
                  <a:gd name="T11" fmla="*/ 1 h 34"/>
                  <a:gd name="T12" fmla="*/ 10 w 34"/>
                  <a:gd name="T13" fmla="*/ 28 h 34"/>
                  <a:gd name="T14" fmla="*/ 4 w 34"/>
                  <a:gd name="T15" fmla="*/ 17 h 34"/>
                  <a:gd name="T16" fmla="*/ 17 w 34"/>
                  <a:gd name="T17" fmla="*/ 4 h 34"/>
                  <a:gd name="T18" fmla="*/ 28 w 34"/>
                  <a:gd name="T19" fmla="*/ 9 h 34"/>
                  <a:gd name="T20" fmla="*/ 29 w 34"/>
                  <a:gd name="T21" fmla="*/ 15 h 34"/>
                  <a:gd name="T22" fmla="*/ 25 w 34"/>
                  <a:gd name="T23" fmla="*/ 25 h 34"/>
                  <a:gd name="T24" fmla="*/ 10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16" y="1"/>
                    </a:moveTo>
                    <a:cubicBezTo>
                      <a:pt x="9" y="3"/>
                      <a:pt x="2" y="10"/>
                      <a:pt x="1" y="17"/>
                    </a:cubicBezTo>
                    <a:cubicBezTo>
                      <a:pt x="0" y="22"/>
                      <a:pt x="3" y="27"/>
                      <a:pt x="9" y="30"/>
                    </a:cubicBezTo>
                    <a:cubicBezTo>
                      <a:pt x="15" y="34"/>
                      <a:pt x="22" y="33"/>
                      <a:pt x="27" y="27"/>
                    </a:cubicBezTo>
                    <a:cubicBezTo>
                      <a:pt x="32" y="23"/>
                      <a:pt x="34" y="15"/>
                      <a:pt x="30" y="7"/>
                    </a:cubicBezTo>
                    <a:cubicBezTo>
                      <a:pt x="27" y="2"/>
                      <a:pt x="22" y="0"/>
                      <a:pt x="16" y="1"/>
                    </a:cubicBezTo>
                    <a:close/>
                    <a:moveTo>
                      <a:pt x="10" y="28"/>
                    </a:moveTo>
                    <a:cubicBezTo>
                      <a:pt x="4" y="25"/>
                      <a:pt x="3" y="20"/>
                      <a:pt x="4" y="17"/>
                    </a:cubicBezTo>
                    <a:cubicBezTo>
                      <a:pt x="5" y="11"/>
                      <a:pt x="11" y="5"/>
                      <a:pt x="17" y="4"/>
                    </a:cubicBezTo>
                    <a:cubicBezTo>
                      <a:pt x="20" y="3"/>
                      <a:pt x="24" y="4"/>
                      <a:pt x="28" y="9"/>
                    </a:cubicBezTo>
                    <a:cubicBezTo>
                      <a:pt x="29" y="11"/>
                      <a:pt x="29" y="13"/>
                      <a:pt x="29" y="15"/>
                    </a:cubicBezTo>
                    <a:cubicBezTo>
                      <a:pt x="30" y="19"/>
                      <a:pt x="28" y="23"/>
                      <a:pt x="25" y="25"/>
                    </a:cubicBezTo>
                    <a:cubicBezTo>
                      <a:pt x="22" y="29"/>
                      <a:pt x="16" y="31"/>
                      <a:pt x="10" y="28"/>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4" name="Freeform 50"/>
              <p:cNvSpPr/>
              <p:nvPr/>
            </p:nvSpPr>
            <p:spPr bwMode="auto">
              <a:xfrm>
                <a:off x="2902" y="2187"/>
                <a:ext cx="107" cy="103"/>
              </a:xfrm>
              <a:custGeom>
                <a:avLst/>
                <a:gdLst>
                  <a:gd name="T0" fmla="*/ 23 w 28"/>
                  <a:gd name="T1" fmla="*/ 11 h 27"/>
                  <a:gd name="T2" fmla="*/ 12 w 28"/>
                  <a:gd name="T3" fmla="*/ 23 h 27"/>
                  <a:gd name="T4" fmla="*/ 23 w 28"/>
                  <a:gd name="T5" fmla="*/ 11 h 27"/>
                </a:gdLst>
                <a:ahLst/>
                <a:cxnLst>
                  <a:cxn ang="0">
                    <a:pos x="T0" y="T1"/>
                  </a:cxn>
                  <a:cxn ang="0">
                    <a:pos x="T2" y="T3"/>
                  </a:cxn>
                  <a:cxn ang="0">
                    <a:pos x="T4" y="T5"/>
                  </a:cxn>
                </a:cxnLst>
                <a:rect l="0" t="0" r="r" b="b"/>
                <a:pathLst>
                  <a:path w="28" h="27">
                    <a:moveTo>
                      <a:pt x="23" y="11"/>
                    </a:moveTo>
                    <a:cubicBezTo>
                      <a:pt x="17" y="0"/>
                      <a:pt x="0" y="16"/>
                      <a:pt x="12" y="23"/>
                    </a:cubicBezTo>
                    <a:cubicBezTo>
                      <a:pt x="19" y="27"/>
                      <a:pt x="28" y="18"/>
                      <a:pt x="23"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5" name="Freeform 51"/>
              <p:cNvSpPr/>
              <p:nvPr/>
            </p:nvSpPr>
            <p:spPr bwMode="auto">
              <a:xfrm>
                <a:off x="2092" y="2633"/>
                <a:ext cx="88" cy="477"/>
              </a:xfrm>
              <a:custGeom>
                <a:avLst/>
                <a:gdLst>
                  <a:gd name="T0" fmla="*/ 8 w 23"/>
                  <a:gd name="T1" fmla="*/ 4 h 125"/>
                  <a:gd name="T2" fmla="*/ 8 w 23"/>
                  <a:gd name="T3" fmla="*/ 54 h 125"/>
                  <a:gd name="T4" fmla="*/ 1 w 23"/>
                  <a:gd name="T5" fmla="*/ 117 h 125"/>
                  <a:gd name="T6" fmla="*/ 3 w 23"/>
                  <a:gd name="T7" fmla="*/ 124 h 125"/>
                  <a:gd name="T8" fmla="*/ 10 w 23"/>
                  <a:gd name="T9" fmla="*/ 122 h 125"/>
                  <a:gd name="T10" fmla="*/ 18 w 23"/>
                  <a:gd name="T11" fmla="*/ 52 h 125"/>
                  <a:gd name="T12" fmla="*/ 17 w 23"/>
                  <a:gd name="T13" fmla="*/ 6 h 125"/>
                  <a:gd name="T14" fmla="*/ 13 w 23"/>
                  <a:gd name="T15" fmla="*/ 0 h 125"/>
                  <a:gd name="T16" fmla="*/ 8 w 23"/>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25">
                    <a:moveTo>
                      <a:pt x="8" y="4"/>
                    </a:moveTo>
                    <a:cubicBezTo>
                      <a:pt x="4" y="22"/>
                      <a:pt x="6" y="38"/>
                      <a:pt x="8" y="54"/>
                    </a:cubicBezTo>
                    <a:cubicBezTo>
                      <a:pt x="11" y="74"/>
                      <a:pt x="13" y="94"/>
                      <a:pt x="1" y="117"/>
                    </a:cubicBezTo>
                    <a:cubicBezTo>
                      <a:pt x="0" y="120"/>
                      <a:pt x="1" y="122"/>
                      <a:pt x="3" y="124"/>
                    </a:cubicBezTo>
                    <a:cubicBezTo>
                      <a:pt x="6" y="125"/>
                      <a:pt x="8" y="124"/>
                      <a:pt x="10" y="122"/>
                    </a:cubicBezTo>
                    <a:cubicBezTo>
                      <a:pt x="23" y="95"/>
                      <a:pt x="20" y="73"/>
                      <a:pt x="18" y="52"/>
                    </a:cubicBezTo>
                    <a:cubicBezTo>
                      <a:pt x="16" y="38"/>
                      <a:pt x="14" y="23"/>
                      <a:pt x="17" y="6"/>
                    </a:cubicBezTo>
                    <a:cubicBezTo>
                      <a:pt x="18" y="3"/>
                      <a:pt x="16" y="1"/>
                      <a:pt x="13" y="0"/>
                    </a:cubicBezTo>
                    <a:cubicBezTo>
                      <a:pt x="11" y="0"/>
                      <a:pt x="8" y="1"/>
                      <a:pt x="8" y="4"/>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6" name="Freeform 52"/>
              <p:cNvSpPr/>
              <p:nvPr/>
            </p:nvSpPr>
            <p:spPr bwMode="auto">
              <a:xfrm>
                <a:off x="2020" y="2450"/>
                <a:ext cx="274" cy="282"/>
              </a:xfrm>
              <a:custGeom>
                <a:avLst/>
                <a:gdLst>
                  <a:gd name="T0" fmla="*/ 27 w 72"/>
                  <a:gd name="T1" fmla="*/ 72 h 74"/>
                  <a:gd name="T2" fmla="*/ 42 w 72"/>
                  <a:gd name="T3" fmla="*/ 72 h 74"/>
                  <a:gd name="T4" fmla="*/ 59 w 72"/>
                  <a:gd name="T5" fmla="*/ 61 h 74"/>
                  <a:gd name="T6" fmla="*/ 50 w 72"/>
                  <a:gd name="T7" fmla="*/ 7 h 74"/>
                  <a:gd name="T8" fmla="*/ 22 w 72"/>
                  <a:gd name="T9" fmla="*/ 3 h 74"/>
                  <a:gd name="T10" fmla="*/ 9 w 72"/>
                  <a:gd name="T11" fmla="*/ 12 h 74"/>
                  <a:gd name="T12" fmla="*/ 1 w 72"/>
                  <a:gd name="T13" fmla="*/ 40 h 74"/>
                  <a:gd name="T14" fmla="*/ 24 w 72"/>
                  <a:gd name="T15" fmla="*/ 71 h 74"/>
                  <a:gd name="T16" fmla="*/ 27 w 72"/>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4">
                    <a:moveTo>
                      <a:pt x="27" y="72"/>
                    </a:moveTo>
                    <a:cubicBezTo>
                      <a:pt x="32" y="74"/>
                      <a:pt x="37" y="74"/>
                      <a:pt x="42" y="72"/>
                    </a:cubicBezTo>
                    <a:cubicBezTo>
                      <a:pt x="47" y="70"/>
                      <a:pt x="56" y="66"/>
                      <a:pt x="59" y="61"/>
                    </a:cubicBezTo>
                    <a:cubicBezTo>
                      <a:pt x="72" y="43"/>
                      <a:pt x="65" y="19"/>
                      <a:pt x="50" y="7"/>
                    </a:cubicBezTo>
                    <a:cubicBezTo>
                      <a:pt x="42" y="1"/>
                      <a:pt x="31" y="0"/>
                      <a:pt x="22" y="3"/>
                    </a:cubicBezTo>
                    <a:cubicBezTo>
                      <a:pt x="17" y="5"/>
                      <a:pt x="12" y="8"/>
                      <a:pt x="9" y="12"/>
                    </a:cubicBezTo>
                    <a:cubicBezTo>
                      <a:pt x="3" y="19"/>
                      <a:pt x="0" y="31"/>
                      <a:pt x="1" y="40"/>
                    </a:cubicBezTo>
                    <a:cubicBezTo>
                      <a:pt x="2" y="54"/>
                      <a:pt x="12" y="66"/>
                      <a:pt x="24" y="71"/>
                    </a:cubicBezTo>
                    <a:cubicBezTo>
                      <a:pt x="25" y="72"/>
                      <a:pt x="26" y="72"/>
                      <a:pt x="27" y="72"/>
                    </a:cubicBezTo>
                    <a:close/>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7" name="Freeform 53"/>
              <p:cNvSpPr/>
              <p:nvPr/>
            </p:nvSpPr>
            <p:spPr bwMode="auto">
              <a:xfrm>
                <a:off x="1940" y="2911"/>
                <a:ext cx="49" cy="206"/>
              </a:xfrm>
              <a:custGeom>
                <a:avLst/>
                <a:gdLst>
                  <a:gd name="T0" fmla="*/ 0 w 13"/>
                  <a:gd name="T1" fmla="*/ 5 h 54"/>
                  <a:gd name="T2" fmla="*/ 3 w 13"/>
                  <a:gd name="T3" fmla="*/ 50 h 54"/>
                  <a:gd name="T4" fmla="*/ 9 w 13"/>
                  <a:gd name="T5" fmla="*/ 54 h 54"/>
                  <a:gd name="T6" fmla="*/ 12 w 13"/>
                  <a:gd name="T7" fmla="*/ 48 h 54"/>
                  <a:gd name="T8" fmla="*/ 9 w 13"/>
                  <a:gd name="T9" fmla="*/ 5 h 54"/>
                  <a:gd name="T10" fmla="*/ 5 w 13"/>
                  <a:gd name="T11" fmla="*/ 0 h 54"/>
                  <a:gd name="T12" fmla="*/ 0 w 13"/>
                  <a:gd name="T13" fmla="*/ 5 h 54"/>
                </a:gdLst>
                <a:ahLst/>
                <a:cxnLst>
                  <a:cxn ang="0">
                    <a:pos x="T0" y="T1"/>
                  </a:cxn>
                  <a:cxn ang="0">
                    <a:pos x="T2" y="T3"/>
                  </a:cxn>
                  <a:cxn ang="0">
                    <a:pos x="T4" y="T5"/>
                  </a:cxn>
                  <a:cxn ang="0">
                    <a:pos x="T6" y="T7"/>
                  </a:cxn>
                  <a:cxn ang="0">
                    <a:pos x="T8" y="T9"/>
                  </a:cxn>
                  <a:cxn ang="0">
                    <a:pos x="T10" y="T11"/>
                  </a:cxn>
                  <a:cxn ang="0">
                    <a:pos x="T12" y="T13"/>
                  </a:cxn>
                </a:cxnLst>
                <a:rect l="0" t="0" r="r" b="b"/>
                <a:pathLst>
                  <a:path w="13" h="54">
                    <a:moveTo>
                      <a:pt x="0" y="5"/>
                    </a:moveTo>
                    <a:cubicBezTo>
                      <a:pt x="0" y="19"/>
                      <a:pt x="0" y="35"/>
                      <a:pt x="3" y="50"/>
                    </a:cubicBezTo>
                    <a:cubicBezTo>
                      <a:pt x="4" y="53"/>
                      <a:pt x="6" y="54"/>
                      <a:pt x="9" y="54"/>
                    </a:cubicBezTo>
                    <a:cubicBezTo>
                      <a:pt x="11" y="53"/>
                      <a:pt x="13" y="51"/>
                      <a:pt x="12" y="48"/>
                    </a:cubicBezTo>
                    <a:cubicBezTo>
                      <a:pt x="9" y="34"/>
                      <a:pt x="9" y="18"/>
                      <a:pt x="9" y="5"/>
                    </a:cubicBezTo>
                    <a:cubicBezTo>
                      <a:pt x="9" y="2"/>
                      <a:pt x="7" y="0"/>
                      <a:pt x="5" y="0"/>
                    </a:cubicBezTo>
                    <a:cubicBezTo>
                      <a:pt x="2" y="0"/>
                      <a:pt x="0" y="2"/>
                      <a:pt x="0" y="5"/>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8" name="Freeform 54"/>
              <p:cNvSpPr/>
              <p:nvPr/>
            </p:nvSpPr>
            <p:spPr bwMode="auto">
              <a:xfrm>
                <a:off x="1811" y="2690"/>
                <a:ext cx="300" cy="305"/>
              </a:xfrm>
              <a:custGeom>
                <a:avLst/>
                <a:gdLst>
                  <a:gd name="T0" fmla="*/ 37 w 79"/>
                  <a:gd name="T1" fmla="*/ 80 h 80"/>
                  <a:gd name="T2" fmla="*/ 53 w 79"/>
                  <a:gd name="T3" fmla="*/ 76 h 80"/>
                  <a:gd name="T4" fmla="*/ 69 w 79"/>
                  <a:gd name="T5" fmla="*/ 61 h 80"/>
                  <a:gd name="T6" fmla="*/ 49 w 79"/>
                  <a:gd name="T7" fmla="*/ 6 h 80"/>
                  <a:gd name="T8" fmla="*/ 19 w 79"/>
                  <a:gd name="T9" fmla="*/ 7 h 80"/>
                  <a:gd name="T10" fmla="*/ 6 w 79"/>
                  <a:gd name="T11" fmla="*/ 18 h 80"/>
                  <a:gd name="T12" fmla="*/ 3 w 79"/>
                  <a:gd name="T13" fmla="*/ 50 h 80"/>
                  <a:gd name="T14" fmla="*/ 34 w 79"/>
                  <a:gd name="T15" fmla="*/ 79 h 80"/>
                  <a:gd name="T16" fmla="*/ 37 w 7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0">
                    <a:moveTo>
                      <a:pt x="37" y="80"/>
                    </a:moveTo>
                    <a:cubicBezTo>
                      <a:pt x="42" y="80"/>
                      <a:pt x="48" y="79"/>
                      <a:pt x="53" y="76"/>
                    </a:cubicBezTo>
                    <a:cubicBezTo>
                      <a:pt x="58" y="73"/>
                      <a:pt x="67" y="67"/>
                      <a:pt x="69" y="61"/>
                    </a:cubicBezTo>
                    <a:cubicBezTo>
                      <a:pt x="79" y="40"/>
                      <a:pt x="68" y="15"/>
                      <a:pt x="49" y="6"/>
                    </a:cubicBezTo>
                    <a:cubicBezTo>
                      <a:pt x="40" y="0"/>
                      <a:pt x="28" y="2"/>
                      <a:pt x="19" y="7"/>
                    </a:cubicBezTo>
                    <a:cubicBezTo>
                      <a:pt x="14" y="9"/>
                      <a:pt x="9" y="13"/>
                      <a:pt x="6" y="18"/>
                    </a:cubicBezTo>
                    <a:cubicBezTo>
                      <a:pt x="1" y="27"/>
                      <a:pt x="0" y="41"/>
                      <a:pt x="3" y="50"/>
                    </a:cubicBezTo>
                    <a:cubicBezTo>
                      <a:pt x="7" y="65"/>
                      <a:pt x="20" y="76"/>
                      <a:pt x="34" y="79"/>
                    </a:cubicBezTo>
                    <a:cubicBezTo>
                      <a:pt x="35" y="79"/>
                      <a:pt x="36" y="79"/>
                      <a:pt x="37" y="80"/>
                    </a:cubicBezTo>
                    <a:close/>
                  </a:path>
                </a:pathLst>
              </a:custGeom>
              <a:solidFill>
                <a:srgbClr val="80AD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9" name="Freeform 55"/>
              <p:cNvSpPr/>
              <p:nvPr/>
            </p:nvSpPr>
            <p:spPr bwMode="auto">
              <a:xfrm>
                <a:off x="1902" y="2915"/>
                <a:ext cx="72" cy="69"/>
              </a:xfrm>
              <a:custGeom>
                <a:avLst/>
                <a:gdLst>
                  <a:gd name="T0" fmla="*/ 11 w 19"/>
                  <a:gd name="T1" fmla="*/ 14 h 18"/>
                  <a:gd name="T2" fmla="*/ 1 w 19"/>
                  <a:gd name="T3" fmla="*/ 8 h 18"/>
                  <a:gd name="T4" fmla="*/ 11 w 19"/>
                  <a:gd name="T5" fmla="*/ 14 h 18"/>
                </a:gdLst>
                <a:ahLst/>
                <a:cxnLst>
                  <a:cxn ang="0">
                    <a:pos x="T0" y="T1"/>
                  </a:cxn>
                  <a:cxn ang="0">
                    <a:pos x="T2" y="T3"/>
                  </a:cxn>
                  <a:cxn ang="0">
                    <a:pos x="T4" y="T5"/>
                  </a:cxn>
                </a:cxnLst>
                <a:rect l="0" t="0" r="r" b="b"/>
                <a:pathLst>
                  <a:path w="19" h="18">
                    <a:moveTo>
                      <a:pt x="11" y="14"/>
                    </a:moveTo>
                    <a:cubicBezTo>
                      <a:pt x="19" y="5"/>
                      <a:pt x="3" y="0"/>
                      <a:pt x="1" y="8"/>
                    </a:cubicBezTo>
                    <a:cubicBezTo>
                      <a:pt x="0" y="14"/>
                      <a:pt x="8" y="18"/>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0" name="Freeform 56"/>
              <p:cNvSpPr/>
              <p:nvPr/>
            </p:nvSpPr>
            <p:spPr bwMode="auto">
              <a:xfrm>
                <a:off x="1993" y="2923"/>
                <a:ext cx="46" cy="46"/>
              </a:xfrm>
              <a:custGeom>
                <a:avLst/>
                <a:gdLst>
                  <a:gd name="T0" fmla="*/ 7 w 12"/>
                  <a:gd name="T1" fmla="*/ 9 h 12"/>
                  <a:gd name="T2" fmla="*/ 0 w 12"/>
                  <a:gd name="T3" fmla="*/ 5 h 12"/>
                  <a:gd name="T4" fmla="*/ 7 w 12"/>
                  <a:gd name="T5" fmla="*/ 9 h 12"/>
                </a:gdLst>
                <a:ahLst/>
                <a:cxnLst>
                  <a:cxn ang="0">
                    <a:pos x="T0" y="T1"/>
                  </a:cxn>
                  <a:cxn ang="0">
                    <a:pos x="T2" y="T3"/>
                  </a:cxn>
                  <a:cxn ang="0">
                    <a:pos x="T4" y="T5"/>
                  </a:cxn>
                </a:cxnLst>
                <a:rect l="0" t="0" r="r" b="b"/>
                <a:pathLst>
                  <a:path w="12" h="12">
                    <a:moveTo>
                      <a:pt x="7" y="9"/>
                    </a:moveTo>
                    <a:cubicBezTo>
                      <a:pt x="12" y="3"/>
                      <a:pt x="2" y="0"/>
                      <a:pt x="0" y="5"/>
                    </a:cubicBezTo>
                    <a:cubicBezTo>
                      <a:pt x="0" y="9"/>
                      <a:pt x="4" y="12"/>
                      <a:pt x="7"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1" name="Freeform 57"/>
              <p:cNvSpPr/>
              <p:nvPr/>
            </p:nvSpPr>
            <p:spPr bwMode="auto">
              <a:xfrm>
                <a:off x="1864" y="2885"/>
                <a:ext cx="34" cy="34"/>
              </a:xfrm>
              <a:custGeom>
                <a:avLst/>
                <a:gdLst>
                  <a:gd name="T0" fmla="*/ 5 w 9"/>
                  <a:gd name="T1" fmla="*/ 6 h 9"/>
                  <a:gd name="T2" fmla="*/ 0 w 9"/>
                  <a:gd name="T3" fmla="*/ 4 h 9"/>
                  <a:gd name="T4" fmla="*/ 5 w 9"/>
                  <a:gd name="T5" fmla="*/ 6 h 9"/>
                </a:gdLst>
                <a:ahLst/>
                <a:cxnLst>
                  <a:cxn ang="0">
                    <a:pos x="T0" y="T1"/>
                  </a:cxn>
                  <a:cxn ang="0">
                    <a:pos x="T2" y="T3"/>
                  </a:cxn>
                  <a:cxn ang="0">
                    <a:pos x="T4" y="T5"/>
                  </a:cxn>
                </a:cxnLst>
                <a:rect l="0" t="0" r="r" b="b"/>
                <a:pathLst>
                  <a:path w="9" h="9">
                    <a:moveTo>
                      <a:pt x="5" y="6"/>
                    </a:moveTo>
                    <a:cubicBezTo>
                      <a:pt x="9" y="2"/>
                      <a:pt x="1" y="0"/>
                      <a:pt x="0" y="4"/>
                    </a:cubicBezTo>
                    <a:cubicBezTo>
                      <a:pt x="0" y="6"/>
                      <a:pt x="3" y="9"/>
                      <a:pt x="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2" name="Freeform 58"/>
              <p:cNvSpPr/>
              <p:nvPr/>
            </p:nvSpPr>
            <p:spPr bwMode="auto">
              <a:xfrm>
                <a:off x="1887" y="2839"/>
                <a:ext cx="19" cy="19"/>
              </a:xfrm>
              <a:custGeom>
                <a:avLst/>
                <a:gdLst>
                  <a:gd name="T0" fmla="*/ 3 w 5"/>
                  <a:gd name="T1" fmla="*/ 4 h 5"/>
                  <a:gd name="T2" fmla="*/ 0 w 5"/>
                  <a:gd name="T3" fmla="*/ 2 h 5"/>
                  <a:gd name="T4" fmla="*/ 3 w 5"/>
                  <a:gd name="T5" fmla="*/ 4 h 5"/>
                </a:gdLst>
                <a:ahLst/>
                <a:cxnLst>
                  <a:cxn ang="0">
                    <a:pos x="T0" y="T1"/>
                  </a:cxn>
                  <a:cxn ang="0">
                    <a:pos x="T2" y="T3"/>
                  </a:cxn>
                  <a:cxn ang="0">
                    <a:pos x="T4" y="T5"/>
                  </a:cxn>
                </a:cxnLst>
                <a:rect l="0" t="0" r="r" b="b"/>
                <a:pathLst>
                  <a:path w="5" h="5">
                    <a:moveTo>
                      <a:pt x="3" y="4"/>
                    </a:moveTo>
                    <a:cubicBezTo>
                      <a:pt x="5" y="1"/>
                      <a:pt x="1" y="0"/>
                      <a:pt x="0" y="2"/>
                    </a:cubicBezTo>
                    <a:cubicBezTo>
                      <a:pt x="0" y="4"/>
                      <a:pt x="2" y="5"/>
                      <a:pt x="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3" name="Freeform 59"/>
              <p:cNvSpPr/>
              <p:nvPr/>
            </p:nvSpPr>
            <p:spPr bwMode="auto">
              <a:xfrm>
                <a:off x="1936" y="2900"/>
                <a:ext cx="19" cy="19"/>
              </a:xfrm>
              <a:custGeom>
                <a:avLst/>
                <a:gdLst>
                  <a:gd name="T0" fmla="*/ 3 w 5"/>
                  <a:gd name="T1" fmla="*/ 3 h 5"/>
                  <a:gd name="T2" fmla="*/ 1 w 5"/>
                  <a:gd name="T3" fmla="*/ 2 h 5"/>
                  <a:gd name="T4" fmla="*/ 3 w 5"/>
                  <a:gd name="T5" fmla="*/ 3 h 5"/>
                </a:gdLst>
                <a:ahLst/>
                <a:cxnLst>
                  <a:cxn ang="0">
                    <a:pos x="T0" y="T1"/>
                  </a:cxn>
                  <a:cxn ang="0">
                    <a:pos x="T2" y="T3"/>
                  </a:cxn>
                  <a:cxn ang="0">
                    <a:pos x="T4" y="T5"/>
                  </a:cxn>
                </a:cxnLst>
                <a:rect l="0" t="0" r="r" b="b"/>
                <a:pathLst>
                  <a:path w="5" h="5">
                    <a:moveTo>
                      <a:pt x="3" y="3"/>
                    </a:moveTo>
                    <a:cubicBezTo>
                      <a:pt x="5" y="1"/>
                      <a:pt x="1" y="0"/>
                      <a:pt x="1" y="2"/>
                    </a:cubicBezTo>
                    <a:cubicBezTo>
                      <a:pt x="0" y="4"/>
                      <a:pt x="2" y="5"/>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4" name="Freeform 60"/>
              <p:cNvSpPr/>
              <p:nvPr/>
            </p:nvSpPr>
            <p:spPr bwMode="auto">
              <a:xfrm>
                <a:off x="2046" y="2881"/>
                <a:ext cx="12" cy="11"/>
              </a:xfrm>
              <a:custGeom>
                <a:avLst/>
                <a:gdLst>
                  <a:gd name="T0" fmla="*/ 2 w 3"/>
                  <a:gd name="T1" fmla="*/ 2 h 3"/>
                  <a:gd name="T2" fmla="*/ 0 w 3"/>
                  <a:gd name="T3" fmla="*/ 1 h 3"/>
                  <a:gd name="T4" fmla="*/ 2 w 3"/>
                  <a:gd name="T5" fmla="*/ 2 h 3"/>
                </a:gdLst>
                <a:ahLst/>
                <a:cxnLst>
                  <a:cxn ang="0">
                    <a:pos x="T0" y="T1"/>
                  </a:cxn>
                  <a:cxn ang="0">
                    <a:pos x="T2" y="T3"/>
                  </a:cxn>
                  <a:cxn ang="0">
                    <a:pos x="T4" y="T5"/>
                  </a:cxn>
                </a:cxnLst>
                <a:rect l="0" t="0" r="r" b="b"/>
                <a:pathLst>
                  <a:path w="3" h="3">
                    <a:moveTo>
                      <a:pt x="2" y="2"/>
                    </a:moveTo>
                    <a:cubicBezTo>
                      <a:pt x="3" y="1"/>
                      <a:pt x="1" y="0"/>
                      <a:pt x="0" y="1"/>
                    </a:cubicBezTo>
                    <a:cubicBezTo>
                      <a:pt x="0" y="2"/>
                      <a:pt x="1"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5" name="Freeform 61"/>
              <p:cNvSpPr/>
              <p:nvPr/>
            </p:nvSpPr>
            <p:spPr bwMode="auto">
              <a:xfrm>
                <a:off x="1845" y="2812"/>
                <a:ext cx="11" cy="12"/>
              </a:xfrm>
              <a:custGeom>
                <a:avLst/>
                <a:gdLst>
                  <a:gd name="T0" fmla="*/ 2 w 3"/>
                  <a:gd name="T1" fmla="*/ 2 h 3"/>
                  <a:gd name="T2" fmla="*/ 0 w 3"/>
                  <a:gd name="T3" fmla="*/ 1 h 3"/>
                  <a:gd name="T4" fmla="*/ 2 w 3"/>
                  <a:gd name="T5" fmla="*/ 2 h 3"/>
                </a:gdLst>
                <a:ahLst/>
                <a:cxnLst>
                  <a:cxn ang="0">
                    <a:pos x="T0" y="T1"/>
                  </a:cxn>
                  <a:cxn ang="0">
                    <a:pos x="T2" y="T3"/>
                  </a:cxn>
                  <a:cxn ang="0">
                    <a:pos x="T4" y="T5"/>
                  </a:cxn>
                </a:cxnLst>
                <a:rect l="0" t="0" r="r" b="b"/>
                <a:pathLst>
                  <a:path w="3" h="3">
                    <a:moveTo>
                      <a:pt x="2" y="2"/>
                    </a:moveTo>
                    <a:cubicBezTo>
                      <a:pt x="3" y="1"/>
                      <a:pt x="1" y="0"/>
                      <a:pt x="0" y="1"/>
                    </a:cubicBezTo>
                    <a:cubicBezTo>
                      <a:pt x="0" y="2"/>
                      <a:pt x="1"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6" name="Freeform 62"/>
              <p:cNvSpPr/>
              <p:nvPr/>
            </p:nvSpPr>
            <p:spPr bwMode="auto">
              <a:xfrm>
                <a:off x="1761" y="2839"/>
                <a:ext cx="137" cy="313"/>
              </a:xfrm>
              <a:custGeom>
                <a:avLst/>
                <a:gdLst>
                  <a:gd name="T0" fmla="*/ 1 w 36"/>
                  <a:gd name="T1" fmla="*/ 0 h 82"/>
                  <a:gd name="T2" fmla="*/ 1 w 36"/>
                  <a:gd name="T3" fmla="*/ 3 h 82"/>
                  <a:gd name="T4" fmla="*/ 26 w 36"/>
                  <a:gd name="T5" fmla="*/ 62 h 82"/>
                  <a:gd name="T6" fmla="*/ 33 w 36"/>
                  <a:gd name="T7" fmla="*/ 80 h 82"/>
                  <a:gd name="T8" fmla="*/ 35 w 36"/>
                  <a:gd name="T9" fmla="*/ 81 h 82"/>
                  <a:gd name="T10" fmla="*/ 36 w 36"/>
                  <a:gd name="T11" fmla="*/ 79 h 82"/>
                  <a:gd name="T12" fmla="*/ 29 w 36"/>
                  <a:gd name="T13" fmla="*/ 61 h 82"/>
                  <a:gd name="T14" fmla="*/ 4 w 36"/>
                  <a:gd name="T15" fmla="*/ 1 h 82"/>
                  <a:gd name="T16" fmla="*/ 1 w 36"/>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2">
                    <a:moveTo>
                      <a:pt x="1" y="0"/>
                    </a:moveTo>
                    <a:cubicBezTo>
                      <a:pt x="1" y="1"/>
                      <a:pt x="0" y="2"/>
                      <a:pt x="1" y="3"/>
                    </a:cubicBezTo>
                    <a:cubicBezTo>
                      <a:pt x="9" y="22"/>
                      <a:pt x="18" y="43"/>
                      <a:pt x="26" y="62"/>
                    </a:cubicBezTo>
                    <a:cubicBezTo>
                      <a:pt x="33" y="80"/>
                      <a:pt x="33" y="80"/>
                      <a:pt x="33" y="80"/>
                    </a:cubicBezTo>
                    <a:cubicBezTo>
                      <a:pt x="33" y="81"/>
                      <a:pt x="34" y="82"/>
                      <a:pt x="35" y="81"/>
                    </a:cubicBezTo>
                    <a:cubicBezTo>
                      <a:pt x="36" y="81"/>
                      <a:pt x="36" y="80"/>
                      <a:pt x="36" y="79"/>
                    </a:cubicBezTo>
                    <a:cubicBezTo>
                      <a:pt x="29" y="61"/>
                      <a:pt x="29" y="61"/>
                      <a:pt x="29" y="61"/>
                    </a:cubicBezTo>
                    <a:cubicBezTo>
                      <a:pt x="21" y="41"/>
                      <a:pt x="12" y="21"/>
                      <a:pt x="4" y="1"/>
                    </a:cubicBezTo>
                    <a:cubicBezTo>
                      <a:pt x="3" y="0"/>
                      <a:pt x="2" y="0"/>
                      <a:pt x="1" y="0"/>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7" name="Freeform 63"/>
              <p:cNvSpPr/>
              <p:nvPr/>
            </p:nvSpPr>
            <p:spPr bwMode="auto">
              <a:xfrm>
                <a:off x="1689" y="2740"/>
                <a:ext cx="122" cy="107"/>
              </a:xfrm>
              <a:custGeom>
                <a:avLst/>
                <a:gdLst>
                  <a:gd name="T0" fmla="*/ 14 w 32"/>
                  <a:gd name="T1" fmla="*/ 14 h 28"/>
                  <a:gd name="T2" fmla="*/ 3 w 32"/>
                  <a:gd name="T3" fmla="*/ 16 h 28"/>
                  <a:gd name="T4" fmla="*/ 21 w 32"/>
                  <a:gd name="T5" fmla="*/ 28 h 28"/>
                  <a:gd name="T6" fmla="*/ 24 w 32"/>
                  <a:gd name="T7" fmla="*/ 3 h 28"/>
                  <a:gd name="T8" fmla="*/ 14 w 32"/>
                  <a:gd name="T9" fmla="*/ 14 h 28"/>
                </a:gdLst>
                <a:ahLst/>
                <a:cxnLst>
                  <a:cxn ang="0">
                    <a:pos x="T0" y="T1"/>
                  </a:cxn>
                  <a:cxn ang="0">
                    <a:pos x="T2" y="T3"/>
                  </a:cxn>
                  <a:cxn ang="0">
                    <a:pos x="T4" y="T5"/>
                  </a:cxn>
                  <a:cxn ang="0">
                    <a:pos x="T6" y="T7"/>
                  </a:cxn>
                  <a:cxn ang="0">
                    <a:pos x="T8" y="T9"/>
                  </a:cxn>
                </a:cxnLst>
                <a:rect l="0" t="0" r="r" b="b"/>
                <a:pathLst>
                  <a:path w="32" h="28">
                    <a:moveTo>
                      <a:pt x="14" y="14"/>
                    </a:moveTo>
                    <a:cubicBezTo>
                      <a:pt x="10" y="8"/>
                      <a:pt x="0" y="8"/>
                      <a:pt x="3" y="16"/>
                    </a:cubicBezTo>
                    <a:cubicBezTo>
                      <a:pt x="5" y="22"/>
                      <a:pt x="16" y="27"/>
                      <a:pt x="21" y="28"/>
                    </a:cubicBezTo>
                    <a:cubicBezTo>
                      <a:pt x="23" y="23"/>
                      <a:pt x="32" y="7"/>
                      <a:pt x="24" y="3"/>
                    </a:cubicBezTo>
                    <a:cubicBezTo>
                      <a:pt x="18" y="0"/>
                      <a:pt x="16" y="9"/>
                      <a:pt x="14" y="14"/>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8" name="Freeform 64"/>
              <p:cNvSpPr/>
              <p:nvPr/>
            </p:nvSpPr>
            <p:spPr bwMode="auto">
              <a:xfrm>
                <a:off x="1757" y="2736"/>
                <a:ext cx="57" cy="95"/>
              </a:xfrm>
              <a:custGeom>
                <a:avLst/>
                <a:gdLst>
                  <a:gd name="T0" fmla="*/ 0 w 15"/>
                  <a:gd name="T1" fmla="*/ 3 h 25"/>
                  <a:gd name="T2" fmla="*/ 0 w 15"/>
                  <a:gd name="T3" fmla="*/ 4 h 25"/>
                  <a:gd name="T4" fmla="*/ 0 w 15"/>
                  <a:gd name="T5" fmla="*/ 4 h 25"/>
                  <a:gd name="T6" fmla="*/ 7 w 15"/>
                  <a:gd name="T7" fmla="*/ 2 h 25"/>
                  <a:gd name="T8" fmla="*/ 6 w 15"/>
                  <a:gd name="T9" fmla="*/ 24 h 25"/>
                  <a:gd name="T10" fmla="*/ 7 w 15"/>
                  <a:gd name="T11" fmla="*/ 25 h 25"/>
                  <a:gd name="T12" fmla="*/ 8 w 15"/>
                  <a:gd name="T13" fmla="*/ 24 h 25"/>
                  <a:gd name="T14" fmla="*/ 7 w 15"/>
                  <a:gd name="T15" fmla="*/ 1 h 25"/>
                  <a:gd name="T16" fmla="*/ 0 w 15"/>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5">
                    <a:moveTo>
                      <a:pt x="0" y="3"/>
                    </a:moveTo>
                    <a:cubicBezTo>
                      <a:pt x="0" y="4"/>
                      <a:pt x="0" y="4"/>
                      <a:pt x="0" y="4"/>
                    </a:cubicBezTo>
                    <a:cubicBezTo>
                      <a:pt x="0" y="4"/>
                      <a:pt x="0" y="4"/>
                      <a:pt x="0" y="4"/>
                    </a:cubicBezTo>
                    <a:cubicBezTo>
                      <a:pt x="2" y="1"/>
                      <a:pt x="4" y="1"/>
                      <a:pt x="7" y="2"/>
                    </a:cubicBezTo>
                    <a:cubicBezTo>
                      <a:pt x="13" y="6"/>
                      <a:pt x="10" y="16"/>
                      <a:pt x="6" y="24"/>
                    </a:cubicBezTo>
                    <a:cubicBezTo>
                      <a:pt x="7" y="25"/>
                      <a:pt x="7" y="25"/>
                      <a:pt x="7" y="25"/>
                    </a:cubicBezTo>
                    <a:cubicBezTo>
                      <a:pt x="8" y="24"/>
                      <a:pt x="8" y="24"/>
                      <a:pt x="8" y="24"/>
                    </a:cubicBezTo>
                    <a:cubicBezTo>
                      <a:pt x="11" y="16"/>
                      <a:pt x="15" y="5"/>
                      <a:pt x="7" y="1"/>
                    </a:cubicBezTo>
                    <a:cubicBezTo>
                      <a:pt x="4" y="0"/>
                      <a:pt x="2" y="0"/>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9" name="Freeform 65"/>
              <p:cNvSpPr/>
              <p:nvPr/>
            </p:nvSpPr>
            <p:spPr bwMode="auto">
              <a:xfrm>
                <a:off x="1617" y="2934"/>
                <a:ext cx="41" cy="172"/>
              </a:xfrm>
              <a:custGeom>
                <a:avLst/>
                <a:gdLst>
                  <a:gd name="T0" fmla="*/ 7 w 11"/>
                  <a:gd name="T1" fmla="*/ 2 h 45"/>
                  <a:gd name="T2" fmla="*/ 4 w 11"/>
                  <a:gd name="T3" fmla="*/ 20 h 45"/>
                  <a:gd name="T4" fmla="*/ 0 w 11"/>
                  <a:gd name="T5" fmla="*/ 45 h 45"/>
                  <a:gd name="T6" fmla="*/ 2 w 11"/>
                  <a:gd name="T7" fmla="*/ 43 h 45"/>
                  <a:gd name="T8" fmla="*/ 4 w 11"/>
                  <a:gd name="T9" fmla="*/ 45 h 45"/>
                  <a:gd name="T10" fmla="*/ 8 w 11"/>
                  <a:gd name="T11" fmla="*/ 21 h 45"/>
                  <a:gd name="T12" fmla="*/ 11 w 11"/>
                  <a:gd name="T13" fmla="*/ 2 h 45"/>
                  <a:gd name="T14" fmla="*/ 9 w 11"/>
                  <a:gd name="T15" fmla="*/ 0 h 45"/>
                  <a:gd name="T16" fmla="*/ 7 w 11"/>
                  <a:gd name="T17"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5">
                    <a:moveTo>
                      <a:pt x="7" y="2"/>
                    </a:moveTo>
                    <a:cubicBezTo>
                      <a:pt x="4" y="20"/>
                      <a:pt x="4" y="20"/>
                      <a:pt x="4" y="20"/>
                    </a:cubicBezTo>
                    <a:cubicBezTo>
                      <a:pt x="0" y="45"/>
                      <a:pt x="0" y="45"/>
                      <a:pt x="0" y="45"/>
                    </a:cubicBezTo>
                    <a:cubicBezTo>
                      <a:pt x="0" y="44"/>
                      <a:pt x="1" y="43"/>
                      <a:pt x="2" y="43"/>
                    </a:cubicBezTo>
                    <a:cubicBezTo>
                      <a:pt x="3" y="44"/>
                      <a:pt x="4" y="45"/>
                      <a:pt x="4" y="45"/>
                    </a:cubicBezTo>
                    <a:cubicBezTo>
                      <a:pt x="8" y="21"/>
                      <a:pt x="8" y="21"/>
                      <a:pt x="8" y="21"/>
                    </a:cubicBezTo>
                    <a:cubicBezTo>
                      <a:pt x="11" y="2"/>
                      <a:pt x="11" y="2"/>
                      <a:pt x="11" y="2"/>
                    </a:cubicBezTo>
                    <a:cubicBezTo>
                      <a:pt x="11" y="1"/>
                      <a:pt x="10" y="0"/>
                      <a:pt x="9" y="0"/>
                    </a:cubicBezTo>
                    <a:cubicBezTo>
                      <a:pt x="8" y="0"/>
                      <a:pt x="7" y="1"/>
                      <a:pt x="7" y="2"/>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0" name="Freeform 66"/>
              <p:cNvSpPr/>
              <p:nvPr/>
            </p:nvSpPr>
            <p:spPr bwMode="auto">
              <a:xfrm>
                <a:off x="1617" y="2854"/>
                <a:ext cx="98" cy="88"/>
              </a:xfrm>
              <a:custGeom>
                <a:avLst/>
                <a:gdLst>
                  <a:gd name="T0" fmla="*/ 11 w 26"/>
                  <a:gd name="T1" fmla="*/ 10 h 23"/>
                  <a:gd name="T2" fmla="*/ 1 w 26"/>
                  <a:gd name="T3" fmla="*/ 7 h 23"/>
                  <a:gd name="T4" fmla="*/ 9 w 26"/>
                  <a:gd name="T5" fmla="*/ 23 h 23"/>
                  <a:gd name="T6" fmla="*/ 22 w 26"/>
                  <a:gd name="T7" fmla="*/ 7 h 23"/>
                  <a:gd name="T8" fmla="*/ 11 w 26"/>
                  <a:gd name="T9" fmla="*/ 10 h 23"/>
                </a:gdLst>
                <a:ahLst/>
                <a:cxnLst>
                  <a:cxn ang="0">
                    <a:pos x="T0" y="T1"/>
                  </a:cxn>
                  <a:cxn ang="0">
                    <a:pos x="T2" y="T3"/>
                  </a:cxn>
                  <a:cxn ang="0">
                    <a:pos x="T4" y="T5"/>
                  </a:cxn>
                  <a:cxn ang="0">
                    <a:pos x="T6" y="T7"/>
                  </a:cxn>
                  <a:cxn ang="0">
                    <a:pos x="T8" y="T9"/>
                  </a:cxn>
                </a:cxnLst>
                <a:rect l="0" t="0" r="r" b="b"/>
                <a:pathLst>
                  <a:path w="26" h="23">
                    <a:moveTo>
                      <a:pt x="11" y="10"/>
                    </a:moveTo>
                    <a:cubicBezTo>
                      <a:pt x="10" y="4"/>
                      <a:pt x="3" y="0"/>
                      <a:pt x="1" y="7"/>
                    </a:cubicBezTo>
                    <a:cubicBezTo>
                      <a:pt x="0" y="11"/>
                      <a:pt x="6" y="20"/>
                      <a:pt x="9" y="23"/>
                    </a:cubicBezTo>
                    <a:cubicBezTo>
                      <a:pt x="12" y="21"/>
                      <a:pt x="26" y="14"/>
                      <a:pt x="22" y="7"/>
                    </a:cubicBezTo>
                    <a:cubicBezTo>
                      <a:pt x="20" y="2"/>
                      <a:pt x="14" y="8"/>
                      <a:pt x="11" y="1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1" name="Freeform 67"/>
              <p:cNvSpPr/>
              <p:nvPr/>
            </p:nvSpPr>
            <p:spPr bwMode="auto">
              <a:xfrm>
                <a:off x="1666" y="2862"/>
                <a:ext cx="57" cy="76"/>
              </a:xfrm>
              <a:custGeom>
                <a:avLst/>
                <a:gdLst>
                  <a:gd name="T0" fmla="*/ 5 w 15"/>
                  <a:gd name="T1" fmla="*/ 1 h 20"/>
                  <a:gd name="T2" fmla="*/ 5 w 15"/>
                  <a:gd name="T3" fmla="*/ 2 h 20"/>
                  <a:gd name="T4" fmla="*/ 5 w 15"/>
                  <a:gd name="T5" fmla="*/ 2 h 20"/>
                  <a:gd name="T6" fmla="*/ 10 w 15"/>
                  <a:gd name="T7" fmla="*/ 4 h 20"/>
                  <a:gd name="T8" fmla="*/ 0 w 15"/>
                  <a:gd name="T9" fmla="*/ 19 h 20"/>
                  <a:gd name="T10" fmla="*/ 0 w 15"/>
                  <a:gd name="T11" fmla="*/ 20 h 20"/>
                  <a:gd name="T12" fmla="*/ 1 w 15"/>
                  <a:gd name="T13" fmla="*/ 20 h 20"/>
                  <a:gd name="T14" fmla="*/ 11 w 15"/>
                  <a:gd name="T15" fmla="*/ 4 h 20"/>
                  <a:gd name="T16" fmla="*/ 5 w 15"/>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5" y="1"/>
                    </a:moveTo>
                    <a:cubicBezTo>
                      <a:pt x="5" y="2"/>
                      <a:pt x="5" y="2"/>
                      <a:pt x="5" y="2"/>
                    </a:cubicBezTo>
                    <a:cubicBezTo>
                      <a:pt x="5" y="2"/>
                      <a:pt x="5" y="2"/>
                      <a:pt x="5" y="2"/>
                    </a:cubicBezTo>
                    <a:cubicBezTo>
                      <a:pt x="8" y="2"/>
                      <a:pt x="9" y="2"/>
                      <a:pt x="10" y="4"/>
                    </a:cubicBezTo>
                    <a:cubicBezTo>
                      <a:pt x="13" y="9"/>
                      <a:pt x="6" y="15"/>
                      <a:pt x="0" y="19"/>
                    </a:cubicBezTo>
                    <a:cubicBezTo>
                      <a:pt x="0" y="20"/>
                      <a:pt x="0" y="20"/>
                      <a:pt x="0" y="20"/>
                    </a:cubicBezTo>
                    <a:cubicBezTo>
                      <a:pt x="1" y="20"/>
                      <a:pt x="1" y="20"/>
                      <a:pt x="1" y="20"/>
                    </a:cubicBezTo>
                    <a:cubicBezTo>
                      <a:pt x="7" y="16"/>
                      <a:pt x="15" y="10"/>
                      <a:pt x="11" y="4"/>
                    </a:cubicBezTo>
                    <a:cubicBezTo>
                      <a:pt x="10" y="2"/>
                      <a:pt x="9" y="0"/>
                      <a:pt x="5"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2" name="Freeform 68"/>
              <p:cNvSpPr/>
              <p:nvPr/>
            </p:nvSpPr>
            <p:spPr bwMode="auto">
              <a:xfrm>
                <a:off x="2259" y="2896"/>
                <a:ext cx="19" cy="198"/>
              </a:xfrm>
              <a:custGeom>
                <a:avLst/>
                <a:gdLst>
                  <a:gd name="T0" fmla="*/ 4 w 5"/>
                  <a:gd name="T1" fmla="*/ 0 h 52"/>
                  <a:gd name="T2" fmla="*/ 3 w 5"/>
                  <a:gd name="T3" fmla="*/ 0 h 52"/>
                  <a:gd name="T4" fmla="*/ 2 w 5"/>
                  <a:gd name="T5" fmla="*/ 22 h 52"/>
                  <a:gd name="T6" fmla="*/ 0 w 5"/>
                  <a:gd name="T7" fmla="*/ 51 h 52"/>
                  <a:gd name="T8" fmla="*/ 1 w 5"/>
                  <a:gd name="T9" fmla="*/ 52 h 52"/>
                  <a:gd name="T10" fmla="*/ 2 w 5"/>
                  <a:gd name="T11" fmla="*/ 51 h 52"/>
                  <a:gd name="T12" fmla="*/ 3 w 5"/>
                  <a:gd name="T13" fmla="*/ 22 h 52"/>
                  <a:gd name="T14" fmla="*/ 5 w 5"/>
                  <a:gd name="T15" fmla="*/ 1 h 52"/>
                  <a:gd name="T16" fmla="*/ 4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4" y="0"/>
                    </a:moveTo>
                    <a:cubicBezTo>
                      <a:pt x="3" y="0"/>
                      <a:pt x="3" y="0"/>
                      <a:pt x="3" y="0"/>
                    </a:cubicBezTo>
                    <a:cubicBezTo>
                      <a:pt x="2" y="22"/>
                      <a:pt x="2" y="22"/>
                      <a:pt x="2" y="22"/>
                    </a:cubicBezTo>
                    <a:cubicBezTo>
                      <a:pt x="1" y="30"/>
                      <a:pt x="1" y="35"/>
                      <a:pt x="0" y="51"/>
                    </a:cubicBezTo>
                    <a:cubicBezTo>
                      <a:pt x="0" y="52"/>
                      <a:pt x="0" y="52"/>
                      <a:pt x="1" y="52"/>
                    </a:cubicBezTo>
                    <a:cubicBezTo>
                      <a:pt x="1" y="52"/>
                      <a:pt x="2" y="52"/>
                      <a:pt x="2" y="51"/>
                    </a:cubicBezTo>
                    <a:cubicBezTo>
                      <a:pt x="3" y="36"/>
                      <a:pt x="3" y="30"/>
                      <a:pt x="3" y="22"/>
                    </a:cubicBezTo>
                    <a:cubicBezTo>
                      <a:pt x="5" y="1"/>
                      <a:pt x="5" y="1"/>
                      <a:pt x="5" y="1"/>
                    </a:cubicBezTo>
                    <a:cubicBezTo>
                      <a:pt x="5" y="0"/>
                      <a:pt x="4" y="0"/>
                      <a:pt x="4"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3" name="Freeform 69"/>
              <p:cNvSpPr/>
              <p:nvPr/>
            </p:nvSpPr>
            <p:spPr bwMode="auto">
              <a:xfrm>
                <a:off x="2229" y="2801"/>
                <a:ext cx="114" cy="99"/>
              </a:xfrm>
              <a:custGeom>
                <a:avLst/>
                <a:gdLst>
                  <a:gd name="T0" fmla="*/ 12 w 30"/>
                  <a:gd name="T1" fmla="*/ 10 h 26"/>
                  <a:gd name="T2" fmla="*/ 1 w 30"/>
                  <a:gd name="T3" fmla="*/ 8 h 26"/>
                  <a:gd name="T4" fmla="*/ 12 w 30"/>
                  <a:gd name="T5" fmla="*/ 26 h 26"/>
                  <a:gd name="T6" fmla="*/ 25 w 30"/>
                  <a:gd name="T7" fmla="*/ 5 h 26"/>
                  <a:gd name="T8" fmla="*/ 12 w 30"/>
                  <a:gd name="T9" fmla="*/ 10 h 26"/>
                </a:gdLst>
                <a:ahLst/>
                <a:cxnLst>
                  <a:cxn ang="0">
                    <a:pos x="T0" y="T1"/>
                  </a:cxn>
                  <a:cxn ang="0">
                    <a:pos x="T2" y="T3"/>
                  </a:cxn>
                  <a:cxn ang="0">
                    <a:pos x="T4" y="T5"/>
                  </a:cxn>
                  <a:cxn ang="0">
                    <a:pos x="T6" y="T7"/>
                  </a:cxn>
                  <a:cxn ang="0">
                    <a:pos x="T8" y="T9"/>
                  </a:cxn>
                </a:cxnLst>
                <a:rect l="0" t="0" r="r" b="b"/>
                <a:pathLst>
                  <a:path w="30" h="26">
                    <a:moveTo>
                      <a:pt x="12" y="10"/>
                    </a:moveTo>
                    <a:cubicBezTo>
                      <a:pt x="11" y="4"/>
                      <a:pt x="2" y="0"/>
                      <a:pt x="1" y="8"/>
                    </a:cubicBezTo>
                    <a:cubicBezTo>
                      <a:pt x="0" y="13"/>
                      <a:pt x="8" y="23"/>
                      <a:pt x="12" y="26"/>
                    </a:cubicBezTo>
                    <a:cubicBezTo>
                      <a:pt x="16" y="22"/>
                      <a:pt x="30" y="13"/>
                      <a:pt x="25" y="5"/>
                    </a:cubicBezTo>
                    <a:cubicBezTo>
                      <a:pt x="22" y="0"/>
                      <a:pt x="15" y="7"/>
                      <a:pt x="12" y="10"/>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4" name="Freeform 70"/>
              <p:cNvSpPr/>
              <p:nvPr/>
            </p:nvSpPr>
            <p:spPr bwMode="auto">
              <a:xfrm>
                <a:off x="2294" y="2805"/>
                <a:ext cx="57" cy="84"/>
              </a:xfrm>
              <a:custGeom>
                <a:avLst/>
                <a:gdLst>
                  <a:gd name="T0" fmla="*/ 3 w 15"/>
                  <a:gd name="T1" fmla="*/ 1 h 22"/>
                  <a:gd name="T2" fmla="*/ 3 w 15"/>
                  <a:gd name="T3" fmla="*/ 1 h 22"/>
                  <a:gd name="T4" fmla="*/ 3 w 15"/>
                  <a:gd name="T5" fmla="*/ 2 h 22"/>
                  <a:gd name="T6" fmla="*/ 10 w 15"/>
                  <a:gd name="T7" fmla="*/ 3 h 22"/>
                  <a:gd name="T8" fmla="*/ 0 w 15"/>
                  <a:gd name="T9" fmla="*/ 22 h 22"/>
                  <a:gd name="T10" fmla="*/ 0 w 15"/>
                  <a:gd name="T11" fmla="*/ 22 h 22"/>
                  <a:gd name="T12" fmla="*/ 0 w 15"/>
                  <a:gd name="T13" fmla="*/ 22 h 22"/>
                  <a:gd name="T14" fmla="*/ 10 w 15"/>
                  <a:gd name="T15" fmla="*/ 3 h 22"/>
                  <a:gd name="T16" fmla="*/ 3 w 15"/>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2">
                    <a:moveTo>
                      <a:pt x="3" y="1"/>
                    </a:moveTo>
                    <a:cubicBezTo>
                      <a:pt x="3" y="1"/>
                      <a:pt x="3" y="1"/>
                      <a:pt x="3" y="1"/>
                    </a:cubicBezTo>
                    <a:cubicBezTo>
                      <a:pt x="3" y="2"/>
                      <a:pt x="3" y="2"/>
                      <a:pt x="3" y="2"/>
                    </a:cubicBezTo>
                    <a:cubicBezTo>
                      <a:pt x="6" y="0"/>
                      <a:pt x="8" y="1"/>
                      <a:pt x="10" y="3"/>
                    </a:cubicBezTo>
                    <a:cubicBezTo>
                      <a:pt x="14" y="9"/>
                      <a:pt x="6" y="17"/>
                      <a:pt x="0" y="22"/>
                    </a:cubicBezTo>
                    <a:cubicBezTo>
                      <a:pt x="0" y="22"/>
                      <a:pt x="0" y="22"/>
                      <a:pt x="0" y="22"/>
                    </a:cubicBezTo>
                    <a:cubicBezTo>
                      <a:pt x="0" y="22"/>
                      <a:pt x="0" y="22"/>
                      <a:pt x="0" y="22"/>
                    </a:cubicBezTo>
                    <a:cubicBezTo>
                      <a:pt x="7" y="17"/>
                      <a:pt x="15" y="9"/>
                      <a:pt x="10" y="3"/>
                    </a:cubicBezTo>
                    <a:cubicBezTo>
                      <a:pt x="9" y="0"/>
                      <a:pt x="6" y="0"/>
                      <a:pt x="3" y="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5" name="Freeform 71"/>
              <p:cNvSpPr/>
              <p:nvPr/>
            </p:nvSpPr>
            <p:spPr bwMode="auto">
              <a:xfrm>
                <a:off x="723" y="2233"/>
                <a:ext cx="190" cy="248"/>
              </a:xfrm>
              <a:custGeom>
                <a:avLst/>
                <a:gdLst>
                  <a:gd name="T0" fmla="*/ 47 w 50"/>
                  <a:gd name="T1" fmla="*/ 2 h 65"/>
                  <a:gd name="T2" fmla="*/ 28 w 50"/>
                  <a:gd name="T3" fmla="*/ 6 h 65"/>
                  <a:gd name="T4" fmla="*/ 12 w 50"/>
                  <a:gd name="T5" fmla="*/ 24 h 65"/>
                  <a:gd name="T6" fmla="*/ 5 w 50"/>
                  <a:gd name="T7" fmla="*/ 31 h 65"/>
                  <a:gd name="T8" fmla="*/ 1 w 50"/>
                  <a:gd name="T9" fmla="*/ 39 h 65"/>
                  <a:gd name="T10" fmla="*/ 8 w 50"/>
                  <a:gd name="T11" fmla="*/ 44 h 65"/>
                  <a:gd name="T12" fmla="*/ 31 w 50"/>
                  <a:gd name="T13" fmla="*/ 61 h 65"/>
                  <a:gd name="T14" fmla="*/ 41 w 50"/>
                  <a:gd name="T15" fmla="*/ 63 h 65"/>
                  <a:gd name="T16" fmla="*/ 47 w 50"/>
                  <a:gd name="T17" fmla="*/ 51 h 65"/>
                  <a:gd name="T18" fmla="*/ 48 w 50"/>
                  <a:gd name="T19" fmla="*/ 18 h 65"/>
                  <a:gd name="T20" fmla="*/ 47 w 50"/>
                  <a:gd name="T21"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5">
                    <a:moveTo>
                      <a:pt x="47" y="2"/>
                    </a:moveTo>
                    <a:cubicBezTo>
                      <a:pt x="39" y="0"/>
                      <a:pt x="34" y="1"/>
                      <a:pt x="28" y="6"/>
                    </a:cubicBezTo>
                    <a:cubicBezTo>
                      <a:pt x="22" y="11"/>
                      <a:pt x="17" y="18"/>
                      <a:pt x="12" y="24"/>
                    </a:cubicBezTo>
                    <a:cubicBezTo>
                      <a:pt x="10" y="26"/>
                      <a:pt x="7" y="29"/>
                      <a:pt x="5" y="31"/>
                    </a:cubicBezTo>
                    <a:cubicBezTo>
                      <a:pt x="3" y="33"/>
                      <a:pt x="0" y="36"/>
                      <a:pt x="1" y="39"/>
                    </a:cubicBezTo>
                    <a:cubicBezTo>
                      <a:pt x="2" y="41"/>
                      <a:pt x="5" y="43"/>
                      <a:pt x="8" y="44"/>
                    </a:cubicBezTo>
                    <a:cubicBezTo>
                      <a:pt x="15" y="50"/>
                      <a:pt x="22" y="56"/>
                      <a:pt x="31" y="61"/>
                    </a:cubicBezTo>
                    <a:cubicBezTo>
                      <a:pt x="34" y="62"/>
                      <a:pt x="38" y="65"/>
                      <a:pt x="41" y="63"/>
                    </a:cubicBezTo>
                    <a:cubicBezTo>
                      <a:pt x="45" y="62"/>
                      <a:pt x="47" y="55"/>
                      <a:pt x="47" y="51"/>
                    </a:cubicBezTo>
                    <a:cubicBezTo>
                      <a:pt x="50" y="40"/>
                      <a:pt x="47" y="29"/>
                      <a:pt x="48" y="18"/>
                    </a:cubicBezTo>
                    <a:cubicBezTo>
                      <a:pt x="48" y="12"/>
                      <a:pt x="48" y="8"/>
                      <a:pt x="4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6" name="Freeform 72"/>
              <p:cNvSpPr/>
              <p:nvPr/>
            </p:nvSpPr>
            <p:spPr bwMode="auto">
              <a:xfrm>
                <a:off x="833" y="2202"/>
                <a:ext cx="68" cy="80"/>
              </a:xfrm>
              <a:custGeom>
                <a:avLst/>
                <a:gdLst>
                  <a:gd name="T0" fmla="*/ 1 w 18"/>
                  <a:gd name="T1" fmla="*/ 14 h 21"/>
                  <a:gd name="T2" fmla="*/ 17 w 18"/>
                  <a:gd name="T3" fmla="*/ 21 h 21"/>
                  <a:gd name="T4" fmla="*/ 17 w 18"/>
                  <a:gd name="T5" fmla="*/ 7 h 21"/>
                  <a:gd name="T6" fmla="*/ 17 w 18"/>
                  <a:gd name="T7" fmla="*/ 0 h 21"/>
                  <a:gd name="T8" fmla="*/ 0 w 18"/>
                  <a:gd name="T9" fmla="*/ 14 h 21"/>
                </a:gdLst>
                <a:ahLst/>
                <a:cxnLst>
                  <a:cxn ang="0">
                    <a:pos x="T0" y="T1"/>
                  </a:cxn>
                  <a:cxn ang="0">
                    <a:pos x="T2" y="T3"/>
                  </a:cxn>
                  <a:cxn ang="0">
                    <a:pos x="T4" y="T5"/>
                  </a:cxn>
                  <a:cxn ang="0">
                    <a:pos x="T6" y="T7"/>
                  </a:cxn>
                  <a:cxn ang="0">
                    <a:pos x="T8" y="T9"/>
                  </a:cxn>
                </a:cxnLst>
                <a:rect l="0" t="0" r="r" b="b"/>
                <a:pathLst>
                  <a:path w="18" h="21">
                    <a:moveTo>
                      <a:pt x="1" y="14"/>
                    </a:moveTo>
                    <a:cubicBezTo>
                      <a:pt x="6" y="18"/>
                      <a:pt x="12" y="20"/>
                      <a:pt x="17" y="21"/>
                    </a:cubicBezTo>
                    <a:cubicBezTo>
                      <a:pt x="18" y="17"/>
                      <a:pt x="17" y="12"/>
                      <a:pt x="17" y="7"/>
                    </a:cubicBezTo>
                    <a:cubicBezTo>
                      <a:pt x="17" y="5"/>
                      <a:pt x="17" y="2"/>
                      <a:pt x="17" y="0"/>
                    </a:cubicBezTo>
                    <a:cubicBezTo>
                      <a:pt x="12" y="3"/>
                      <a:pt x="2" y="9"/>
                      <a:pt x="0" y="14"/>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7" name="Freeform 73"/>
              <p:cNvSpPr/>
              <p:nvPr/>
            </p:nvSpPr>
            <p:spPr bwMode="auto">
              <a:xfrm>
                <a:off x="506" y="2355"/>
                <a:ext cx="392" cy="595"/>
              </a:xfrm>
              <a:custGeom>
                <a:avLst/>
                <a:gdLst>
                  <a:gd name="T0" fmla="*/ 71 w 103"/>
                  <a:gd name="T1" fmla="*/ 7 h 156"/>
                  <a:gd name="T2" fmla="*/ 65 w 103"/>
                  <a:gd name="T3" fmla="*/ 6 h 156"/>
                  <a:gd name="T4" fmla="*/ 59 w 103"/>
                  <a:gd name="T5" fmla="*/ 0 h 156"/>
                  <a:gd name="T6" fmla="*/ 55 w 103"/>
                  <a:gd name="T7" fmla="*/ 8 h 156"/>
                  <a:gd name="T8" fmla="*/ 50 w 103"/>
                  <a:gd name="T9" fmla="*/ 19 h 156"/>
                  <a:gd name="T10" fmla="*/ 45 w 103"/>
                  <a:gd name="T11" fmla="*/ 29 h 156"/>
                  <a:gd name="T12" fmla="*/ 38 w 103"/>
                  <a:gd name="T13" fmla="*/ 43 h 156"/>
                  <a:gd name="T14" fmla="*/ 31 w 103"/>
                  <a:gd name="T15" fmla="*/ 58 h 156"/>
                  <a:gd name="T16" fmla="*/ 23 w 103"/>
                  <a:gd name="T17" fmla="*/ 73 h 156"/>
                  <a:gd name="T18" fmla="*/ 16 w 103"/>
                  <a:gd name="T19" fmla="*/ 88 h 156"/>
                  <a:gd name="T20" fmla="*/ 0 w 103"/>
                  <a:gd name="T21" fmla="*/ 119 h 156"/>
                  <a:gd name="T22" fmla="*/ 16 w 103"/>
                  <a:gd name="T23" fmla="*/ 133 h 156"/>
                  <a:gd name="T24" fmla="*/ 40 w 103"/>
                  <a:gd name="T25" fmla="*/ 148 h 156"/>
                  <a:gd name="T26" fmla="*/ 56 w 103"/>
                  <a:gd name="T27" fmla="*/ 153 h 156"/>
                  <a:gd name="T28" fmla="*/ 64 w 103"/>
                  <a:gd name="T29" fmla="*/ 156 h 156"/>
                  <a:gd name="T30" fmla="*/ 79 w 103"/>
                  <a:gd name="T31" fmla="*/ 108 h 156"/>
                  <a:gd name="T32" fmla="*/ 92 w 103"/>
                  <a:gd name="T33" fmla="*/ 64 h 156"/>
                  <a:gd name="T34" fmla="*/ 97 w 103"/>
                  <a:gd name="T35" fmla="*/ 43 h 156"/>
                  <a:gd name="T36" fmla="*/ 103 w 103"/>
                  <a:gd name="T37" fmla="*/ 21 h 156"/>
                  <a:gd name="T38" fmla="*/ 89 w 103"/>
                  <a:gd name="T39" fmla="*/ 12 h 156"/>
                  <a:gd name="T40" fmla="*/ 77 w 103"/>
                  <a:gd name="T41" fmla="*/ 9 h 156"/>
                  <a:gd name="T42" fmla="*/ 71 w 103"/>
                  <a:gd name="T43" fmla="*/ 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56">
                    <a:moveTo>
                      <a:pt x="71" y="7"/>
                    </a:moveTo>
                    <a:cubicBezTo>
                      <a:pt x="69" y="7"/>
                      <a:pt x="68" y="7"/>
                      <a:pt x="65" y="6"/>
                    </a:cubicBezTo>
                    <a:cubicBezTo>
                      <a:pt x="63" y="6"/>
                      <a:pt x="58" y="3"/>
                      <a:pt x="59" y="0"/>
                    </a:cubicBezTo>
                    <a:cubicBezTo>
                      <a:pt x="57" y="3"/>
                      <a:pt x="56" y="5"/>
                      <a:pt x="55" y="8"/>
                    </a:cubicBezTo>
                    <a:cubicBezTo>
                      <a:pt x="54" y="12"/>
                      <a:pt x="52" y="15"/>
                      <a:pt x="50" y="19"/>
                    </a:cubicBezTo>
                    <a:cubicBezTo>
                      <a:pt x="48" y="22"/>
                      <a:pt x="46" y="26"/>
                      <a:pt x="45" y="29"/>
                    </a:cubicBezTo>
                    <a:cubicBezTo>
                      <a:pt x="43" y="34"/>
                      <a:pt x="40" y="39"/>
                      <a:pt x="38" y="43"/>
                    </a:cubicBezTo>
                    <a:cubicBezTo>
                      <a:pt x="36" y="48"/>
                      <a:pt x="34" y="53"/>
                      <a:pt x="31" y="58"/>
                    </a:cubicBezTo>
                    <a:cubicBezTo>
                      <a:pt x="29" y="63"/>
                      <a:pt x="26" y="68"/>
                      <a:pt x="23" y="73"/>
                    </a:cubicBezTo>
                    <a:cubicBezTo>
                      <a:pt x="21" y="78"/>
                      <a:pt x="19" y="83"/>
                      <a:pt x="16" y="88"/>
                    </a:cubicBezTo>
                    <a:cubicBezTo>
                      <a:pt x="12" y="95"/>
                      <a:pt x="0" y="109"/>
                      <a:pt x="0" y="119"/>
                    </a:cubicBezTo>
                    <a:cubicBezTo>
                      <a:pt x="1" y="127"/>
                      <a:pt x="10" y="130"/>
                      <a:pt x="16" y="133"/>
                    </a:cubicBezTo>
                    <a:cubicBezTo>
                      <a:pt x="24" y="137"/>
                      <a:pt x="32" y="143"/>
                      <a:pt x="40" y="148"/>
                    </a:cubicBezTo>
                    <a:cubicBezTo>
                      <a:pt x="45" y="151"/>
                      <a:pt x="51" y="151"/>
                      <a:pt x="56" y="153"/>
                    </a:cubicBezTo>
                    <a:cubicBezTo>
                      <a:pt x="59" y="154"/>
                      <a:pt x="61" y="155"/>
                      <a:pt x="64" y="156"/>
                    </a:cubicBezTo>
                    <a:cubicBezTo>
                      <a:pt x="71" y="141"/>
                      <a:pt x="74" y="124"/>
                      <a:pt x="79" y="108"/>
                    </a:cubicBezTo>
                    <a:cubicBezTo>
                      <a:pt x="83" y="93"/>
                      <a:pt x="87" y="79"/>
                      <a:pt x="92" y="64"/>
                    </a:cubicBezTo>
                    <a:cubicBezTo>
                      <a:pt x="95" y="57"/>
                      <a:pt x="96" y="50"/>
                      <a:pt x="97" y="43"/>
                    </a:cubicBezTo>
                    <a:cubicBezTo>
                      <a:pt x="98" y="41"/>
                      <a:pt x="101" y="22"/>
                      <a:pt x="103" y="21"/>
                    </a:cubicBezTo>
                    <a:cubicBezTo>
                      <a:pt x="97" y="22"/>
                      <a:pt x="91" y="18"/>
                      <a:pt x="89" y="12"/>
                    </a:cubicBezTo>
                    <a:cubicBezTo>
                      <a:pt x="84" y="15"/>
                      <a:pt x="81" y="11"/>
                      <a:pt x="77" y="9"/>
                    </a:cubicBezTo>
                    <a:cubicBezTo>
                      <a:pt x="75" y="8"/>
                      <a:pt x="73" y="8"/>
                      <a:pt x="71" y="7"/>
                    </a:cubicBezTo>
                  </a:path>
                </a:pathLst>
              </a:custGeom>
              <a:solidFill>
                <a:srgbClr val="FF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8" name="Freeform 74"/>
              <p:cNvSpPr/>
              <p:nvPr/>
            </p:nvSpPr>
            <p:spPr bwMode="auto">
              <a:xfrm>
                <a:off x="491" y="2359"/>
                <a:ext cx="243" cy="457"/>
              </a:xfrm>
              <a:custGeom>
                <a:avLst/>
                <a:gdLst>
                  <a:gd name="T0" fmla="*/ 59 w 64"/>
                  <a:gd name="T1" fmla="*/ 1 h 120"/>
                  <a:gd name="T2" fmla="*/ 0 w 64"/>
                  <a:gd name="T3" fmla="*/ 116 h 120"/>
                  <a:gd name="T4" fmla="*/ 1 w 64"/>
                  <a:gd name="T5" fmla="*/ 119 h 120"/>
                  <a:gd name="T6" fmla="*/ 4 w 64"/>
                  <a:gd name="T7" fmla="*/ 119 h 120"/>
                  <a:gd name="T8" fmla="*/ 63 w 64"/>
                  <a:gd name="T9" fmla="*/ 3 h 120"/>
                  <a:gd name="T10" fmla="*/ 62 w 64"/>
                  <a:gd name="T11" fmla="*/ 0 h 120"/>
                  <a:gd name="T12" fmla="*/ 59 w 64"/>
                  <a:gd name="T13" fmla="*/ 1 h 120"/>
                </a:gdLst>
                <a:ahLst/>
                <a:cxnLst>
                  <a:cxn ang="0">
                    <a:pos x="T0" y="T1"/>
                  </a:cxn>
                  <a:cxn ang="0">
                    <a:pos x="T2" y="T3"/>
                  </a:cxn>
                  <a:cxn ang="0">
                    <a:pos x="T4" y="T5"/>
                  </a:cxn>
                  <a:cxn ang="0">
                    <a:pos x="T6" y="T7"/>
                  </a:cxn>
                  <a:cxn ang="0">
                    <a:pos x="T8" y="T9"/>
                  </a:cxn>
                  <a:cxn ang="0">
                    <a:pos x="T10" y="T11"/>
                  </a:cxn>
                  <a:cxn ang="0">
                    <a:pos x="T12" y="T13"/>
                  </a:cxn>
                </a:cxnLst>
                <a:rect l="0" t="0" r="r" b="b"/>
                <a:pathLst>
                  <a:path w="64" h="120">
                    <a:moveTo>
                      <a:pt x="59" y="1"/>
                    </a:moveTo>
                    <a:cubicBezTo>
                      <a:pt x="41" y="42"/>
                      <a:pt x="22" y="82"/>
                      <a:pt x="0" y="116"/>
                    </a:cubicBezTo>
                    <a:cubicBezTo>
                      <a:pt x="0" y="117"/>
                      <a:pt x="0" y="119"/>
                      <a:pt x="1" y="119"/>
                    </a:cubicBezTo>
                    <a:cubicBezTo>
                      <a:pt x="2" y="120"/>
                      <a:pt x="4" y="120"/>
                      <a:pt x="4" y="119"/>
                    </a:cubicBezTo>
                    <a:cubicBezTo>
                      <a:pt x="26" y="85"/>
                      <a:pt x="45" y="45"/>
                      <a:pt x="63" y="3"/>
                    </a:cubicBezTo>
                    <a:cubicBezTo>
                      <a:pt x="64" y="2"/>
                      <a:pt x="63" y="1"/>
                      <a:pt x="62" y="0"/>
                    </a:cubicBezTo>
                    <a:cubicBezTo>
                      <a:pt x="61" y="0"/>
                      <a:pt x="60" y="0"/>
                      <a:pt x="59" y="1"/>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9" name="Freeform 75"/>
              <p:cNvSpPr/>
              <p:nvPr/>
            </p:nvSpPr>
            <p:spPr bwMode="auto">
              <a:xfrm>
                <a:off x="742" y="2423"/>
                <a:ext cx="175" cy="530"/>
              </a:xfrm>
              <a:custGeom>
                <a:avLst/>
                <a:gdLst>
                  <a:gd name="T0" fmla="*/ 41 w 46"/>
                  <a:gd name="T1" fmla="*/ 2 h 139"/>
                  <a:gd name="T2" fmla="*/ 16 w 46"/>
                  <a:gd name="T3" fmla="*/ 84 h 139"/>
                  <a:gd name="T4" fmla="*/ 1 w 46"/>
                  <a:gd name="T5" fmla="*/ 136 h 139"/>
                  <a:gd name="T6" fmla="*/ 2 w 46"/>
                  <a:gd name="T7" fmla="*/ 139 h 139"/>
                  <a:gd name="T8" fmla="*/ 5 w 46"/>
                  <a:gd name="T9" fmla="*/ 137 h 139"/>
                  <a:gd name="T10" fmla="*/ 20 w 46"/>
                  <a:gd name="T11" fmla="*/ 85 h 139"/>
                  <a:gd name="T12" fmla="*/ 46 w 46"/>
                  <a:gd name="T13" fmla="*/ 3 h 139"/>
                  <a:gd name="T14" fmla="*/ 44 w 46"/>
                  <a:gd name="T15" fmla="*/ 0 h 139"/>
                  <a:gd name="T16" fmla="*/ 41 w 46"/>
                  <a:gd name="T17"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39">
                    <a:moveTo>
                      <a:pt x="41" y="2"/>
                    </a:moveTo>
                    <a:cubicBezTo>
                      <a:pt x="31" y="30"/>
                      <a:pt x="23" y="57"/>
                      <a:pt x="16" y="84"/>
                    </a:cubicBezTo>
                    <a:cubicBezTo>
                      <a:pt x="11" y="101"/>
                      <a:pt x="6" y="118"/>
                      <a:pt x="1" y="136"/>
                    </a:cubicBezTo>
                    <a:cubicBezTo>
                      <a:pt x="0" y="137"/>
                      <a:pt x="1" y="139"/>
                      <a:pt x="2" y="139"/>
                    </a:cubicBezTo>
                    <a:cubicBezTo>
                      <a:pt x="3" y="139"/>
                      <a:pt x="5" y="139"/>
                      <a:pt x="5" y="137"/>
                    </a:cubicBezTo>
                    <a:cubicBezTo>
                      <a:pt x="11" y="120"/>
                      <a:pt x="16" y="102"/>
                      <a:pt x="20" y="85"/>
                    </a:cubicBezTo>
                    <a:cubicBezTo>
                      <a:pt x="28" y="59"/>
                      <a:pt x="36" y="31"/>
                      <a:pt x="46" y="3"/>
                    </a:cubicBezTo>
                    <a:cubicBezTo>
                      <a:pt x="46" y="2"/>
                      <a:pt x="45" y="1"/>
                      <a:pt x="44" y="0"/>
                    </a:cubicBezTo>
                    <a:cubicBezTo>
                      <a:pt x="43" y="0"/>
                      <a:pt x="42" y="1"/>
                      <a:pt x="41" y="2"/>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0" name="Freeform 76"/>
              <p:cNvSpPr/>
              <p:nvPr/>
            </p:nvSpPr>
            <p:spPr bwMode="auto">
              <a:xfrm>
                <a:off x="723" y="2351"/>
                <a:ext cx="194" cy="99"/>
              </a:xfrm>
              <a:custGeom>
                <a:avLst/>
                <a:gdLst>
                  <a:gd name="T0" fmla="*/ 2 w 51"/>
                  <a:gd name="T1" fmla="*/ 0 h 26"/>
                  <a:gd name="T2" fmla="*/ 0 w 51"/>
                  <a:gd name="T3" fmla="*/ 2 h 26"/>
                  <a:gd name="T4" fmla="*/ 5 w 51"/>
                  <a:gd name="T5" fmla="*/ 9 h 26"/>
                  <a:gd name="T6" fmla="*/ 16 w 51"/>
                  <a:gd name="T7" fmla="*/ 9 h 26"/>
                  <a:gd name="T8" fmla="*/ 24 w 51"/>
                  <a:gd name="T9" fmla="*/ 17 h 26"/>
                  <a:gd name="T10" fmla="*/ 30 w 51"/>
                  <a:gd name="T11" fmla="*/ 16 h 26"/>
                  <a:gd name="T12" fmla="*/ 39 w 51"/>
                  <a:gd name="T13" fmla="*/ 25 h 26"/>
                  <a:gd name="T14" fmla="*/ 50 w 51"/>
                  <a:gd name="T15" fmla="*/ 20 h 26"/>
                  <a:gd name="T16" fmla="*/ 50 w 51"/>
                  <a:gd name="T17" fmla="*/ 17 h 26"/>
                  <a:gd name="T18" fmla="*/ 47 w 51"/>
                  <a:gd name="T19" fmla="*/ 17 h 26"/>
                  <a:gd name="T20" fmla="*/ 40 w 51"/>
                  <a:gd name="T21" fmla="*/ 20 h 26"/>
                  <a:gd name="T22" fmla="*/ 34 w 51"/>
                  <a:gd name="T23" fmla="*/ 12 h 26"/>
                  <a:gd name="T24" fmla="*/ 33 w 51"/>
                  <a:gd name="T25" fmla="*/ 10 h 26"/>
                  <a:gd name="T26" fmla="*/ 30 w 51"/>
                  <a:gd name="T27" fmla="*/ 10 h 26"/>
                  <a:gd name="T28" fmla="*/ 25 w 51"/>
                  <a:gd name="T29" fmla="*/ 12 h 26"/>
                  <a:gd name="T30" fmla="*/ 20 w 51"/>
                  <a:gd name="T31" fmla="*/ 5 h 26"/>
                  <a:gd name="T32" fmla="*/ 18 w 51"/>
                  <a:gd name="T33" fmla="*/ 3 h 26"/>
                  <a:gd name="T34" fmla="*/ 16 w 51"/>
                  <a:gd name="T35" fmla="*/ 4 h 26"/>
                  <a:gd name="T36" fmla="*/ 7 w 51"/>
                  <a:gd name="T37" fmla="*/ 5 h 26"/>
                  <a:gd name="T38" fmla="*/ 4 w 51"/>
                  <a:gd name="T39" fmla="*/ 2 h 26"/>
                  <a:gd name="T40" fmla="*/ 2 w 51"/>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26">
                    <a:moveTo>
                      <a:pt x="2" y="0"/>
                    </a:moveTo>
                    <a:cubicBezTo>
                      <a:pt x="0" y="0"/>
                      <a:pt x="0" y="1"/>
                      <a:pt x="0" y="2"/>
                    </a:cubicBezTo>
                    <a:cubicBezTo>
                      <a:pt x="0" y="5"/>
                      <a:pt x="2" y="8"/>
                      <a:pt x="5" y="9"/>
                    </a:cubicBezTo>
                    <a:cubicBezTo>
                      <a:pt x="8" y="10"/>
                      <a:pt x="12" y="10"/>
                      <a:pt x="16" y="9"/>
                    </a:cubicBezTo>
                    <a:cubicBezTo>
                      <a:pt x="18" y="13"/>
                      <a:pt x="21" y="16"/>
                      <a:pt x="24" y="17"/>
                    </a:cubicBezTo>
                    <a:cubicBezTo>
                      <a:pt x="26" y="17"/>
                      <a:pt x="28" y="17"/>
                      <a:pt x="30" y="16"/>
                    </a:cubicBezTo>
                    <a:cubicBezTo>
                      <a:pt x="32" y="20"/>
                      <a:pt x="35" y="24"/>
                      <a:pt x="39" y="25"/>
                    </a:cubicBezTo>
                    <a:cubicBezTo>
                      <a:pt x="43" y="26"/>
                      <a:pt x="47" y="24"/>
                      <a:pt x="50" y="20"/>
                    </a:cubicBezTo>
                    <a:cubicBezTo>
                      <a:pt x="51" y="19"/>
                      <a:pt x="51" y="18"/>
                      <a:pt x="50" y="17"/>
                    </a:cubicBezTo>
                    <a:cubicBezTo>
                      <a:pt x="49" y="16"/>
                      <a:pt x="47" y="16"/>
                      <a:pt x="47" y="17"/>
                    </a:cubicBezTo>
                    <a:cubicBezTo>
                      <a:pt x="45" y="20"/>
                      <a:pt x="42" y="21"/>
                      <a:pt x="40" y="20"/>
                    </a:cubicBezTo>
                    <a:cubicBezTo>
                      <a:pt x="37" y="20"/>
                      <a:pt x="34" y="16"/>
                      <a:pt x="34" y="12"/>
                    </a:cubicBezTo>
                    <a:cubicBezTo>
                      <a:pt x="34" y="11"/>
                      <a:pt x="33" y="10"/>
                      <a:pt x="33" y="10"/>
                    </a:cubicBezTo>
                    <a:cubicBezTo>
                      <a:pt x="32" y="10"/>
                      <a:pt x="31" y="10"/>
                      <a:pt x="30" y="10"/>
                    </a:cubicBezTo>
                    <a:cubicBezTo>
                      <a:pt x="28" y="12"/>
                      <a:pt x="27" y="13"/>
                      <a:pt x="25" y="12"/>
                    </a:cubicBezTo>
                    <a:cubicBezTo>
                      <a:pt x="23" y="12"/>
                      <a:pt x="21" y="9"/>
                      <a:pt x="20" y="5"/>
                    </a:cubicBezTo>
                    <a:cubicBezTo>
                      <a:pt x="20" y="4"/>
                      <a:pt x="19" y="4"/>
                      <a:pt x="18" y="3"/>
                    </a:cubicBezTo>
                    <a:cubicBezTo>
                      <a:pt x="18" y="3"/>
                      <a:pt x="17" y="3"/>
                      <a:pt x="16" y="4"/>
                    </a:cubicBezTo>
                    <a:cubicBezTo>
                      <a:pt x="13" y="6"/>
                      <a:pt x="9" y="6"/>
                      <a:pt x="7" y="5"/>
                    </a:cubicBezTo>
                    <a:cubicBezTo>
                      <a:pt x="6" y="4"/>
                      <a:pt x="5" y="3"/>
                      <a:pt x="4" y="2"/>
                    </a:cubicBezTo>
                    <a:cubicBezTo>
                      <a:pt x="4" y="1"/>
                      <a:pt x="3" y="0"/>
                      <a:pt x="2" y="0"/>
                    </a:cubicBezTo>
                    <a:close/>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1" name="Freeform 77"/>
              <p:cNvSpPr/>
              <p:nvPr/>
            </p:nvSpPr>
            <p:spPr bwMode="auto">
              <a:xfrm>
                <a:off x="715" y="2187"/>
                <a:ext cx="202" cy="248"/>
              </a:xfrm>
              <a:custGeom>
                <a:avLst/>
                <a:gdLst>
                  <a:gd name="T0" fmla="*/ 46 w 53"/>
                  <a:gd name="T1" fmla="*/ 1 h 65"/>
                  <a:gd name="T2" fmla="*/ 27 w 53"/>
                  <a:gd name="T3" fmla="*/ 19 h 65"/>
                  <a:gd name="T4" fmla="*/ 1 w 53"/>
                  <a:gd name="T5" fmla="*/ 44 h 65"/>
                  <a:gd name="T6" fmla="*/ 1 w 53"/>
                  <a:gd name="T7" fmla="*/ 47 h 65"/>
                  <a:gd name="T8" fmla="*/ 4 w 53"/>
                  <a:gd name="T9" fmla="*/ 47 h 65"/>
                  <a:gd name="T10" fmla="*/ 30 w 53"/>
                  <a:gd name="T11" fmla="*/ 22 h 65"/>
                  <a:gd name="T12" fmla="*/ 46 w 53"/>
                  <a:gd name="T13" fmla="*/ 8 h 65"/>
                  <a:gd name="T14" fmla="*/ 47 w 53"/>
                  <a:gd name="T15" fmla="*/ 45 h 65"/>
                  <a:gd name="T16" fmla="*/ 48 w 53"/>
                  <a:gd name="T17" fmla="*/ 63 h 65"/>
                  <a:gd name="T18" fmla="*/ 51 w 53"/>
                  <a:gd name="T19" fmla="*/ 65 h 65"/>
                  <a:gd name="T20" fmla="*/ 53 w 53"/>
                  <a:gd name="T21" fmla="*/ 63 h 65"/>
                  <a:gd name="T22" fmla="*/ 52 w 53"/>
                  <a:gd name="T23" fmla="*/ 45 h 65"/>
                  <a:gd name="T24" fmla="*/ 50 w 53"/>
                  <a:gd name="T25" fmla="*/ 2 h 65"/>
                  <a:gd name="T26" fmla="*/ 48 w 53"/>
                  <a:gd name="T27" fmla="*/ 0 h 65"/>
                  <a:gd name="T28" fmla="*/ 46 w 53"/>
                  <a:gd name="T29"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65">
                    <a:moveTo>
                      <a:pt x="46" y="1"/>
                    </a:moveTo>
                    <a:cubicBezTo>
                      <a:pt x="40" y="6"/>
                      <a:pt x="34" y="13"/>
                      <a:pt x="27" y="19"/>
                    </a:cubicBezTo>
                    <a:cubicBezTo>
                      <a:pt x="18" y="28"/>
                      <a:pt x="10" y="37"/>
                      <a:pt x="1" y="44"/>
                    </a:cubicBezTo>
                    <a:cubicBezTo>
                      <a:pt x="0" y="45"/>
                      <a:pt x="0" y="46"/>
                      <a:pt x="1" y="47"/>
                    </a:cubicBezTo>
                    <a:cubicBezTo>
                      <a:pt x="2" y="48"/>
                      <a:pt x="3" y="48"/>
                      <a:pt x="4" y="47"/>
                    </a:cubicBezTo>
                    <a:cubicBezTo>
                      <a:pt x="13" y="41"/>
                      <a:pt x="22" y="31"/>
                      <a:pt x="30" y="22"/>
                    </a:cubicBezTo>
                    <a:cubicBezTo>
                      <a:pt x="36" y="17"/>
                      <a:pt x="41" y="12"/>
                      <a:pt x="46" y="8"/>
                    </a:cubicBezTo>
                    <a:cubicBezTo>
                      <a:pt x="46" y="16"/>
                      <a:pt x="47" y="32"/>
                      <a:pt x="47" y="45"/>
                    </a:cubicBezTo>
                    <a:cubicBezTo>
                      <a:pt x="48" y="63"/>
                      <a:pt x="48" y="63"/>
                      <a:pt x="48" y="63"/>
                    </a:cubicBezTo>
                    <a:cubicBezTo>
                      <a:pt x="48" y="64"/>
                      <a:pt x="49" y="65"/>
                      <a:pt x="51" y="65"/>
                    </a:cubicBezTo>
                    <a:cubicBezTo>
                      <a:pt x="52" y="65"/>
                      <a:pt x="53" y="64"/>
                      <a:pt x="53" y="63"/>
                    </a:cubicBezTo>
                    <a:cubicBezTo>
                      <a:pt x="52" y="45"/>
                      <a:pt x="52" y="45"/>
                      <a:pt x="52" y="45"/>
                    </a:cubicBezTo>
                    <a:cubicBezTo>
                      <a:pt x="52" y="29"/>
                      <a:pt x="51" y="9"/>
                      <a:pt x="50" y="2"/>
                    </a:cubicBezTo>
                    <a:cubicBezTo>
                      <a:pt x="49" y="1"/>
                      <a:pt x="49" y="1"/>
                      <a:pt x="48" y="0"/>
                    </a:cubicBezTo>
                    <a:cubicBezTo>
                      <a:pt x="47" y="0"/>
                      <a:pt x="46" y="0"/>
                      <a:pt x="46" y="1"/>
                    </a:cubicBezTo>
                    <a:close/>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2" name="Freeform 78"/>
              <p:cNvSpPr/>
              <p:nvPr/>
            </p:nvSpPr>
            <p:spPr bwMode="auto">
              <a:xfrm>
                <a:off x="487" y="2797"/>
                <a:ext cx="274" cy="156"/>
              </a:xfrm>
              <a:custGeom>
                <a:avLst/>
                <a:gdLst>
                  <a:gd name="T0" fmla="*/ 2 w 72"/>
                  <a:gd name="T1" fmla="*/ 1 h 41"/>
                  <a:gd name="T2" fmla="*/ 1 w 72"/>
                  <a:gd name="T3" fmla="*/ 4 h 41"/>
                  <a:gd name="T4" fmla="*/ 70 w 72"/>
                  <a:gd name="T5" fmla="*/ 41 h 41"/>
                  <a:gd name="T6" fmla="*/ 72 w 72"/>
                  <a:gd name="T7" fmla="*/ 39 h 41"/>
                  <a:gd name="T8" fmla="*/ 70 w 72"/>
                  <a:gd name="T9" fmla="*/ 36 h 41"/>
                  <a:gd name="T10" fmla="*/ 5 w 72"/>
                  <a:gd name="T11" fmla="*/ 2 h 41"/>
                  <a:gd name="T12" fmla="*/ 2 w 72"/>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72" h="41">
                    <a:moveTo>
                      <a:pt x="2" y="1"/>
                    </a:moveTo>
                    <a:cubicBezTo>
                      <a:pt x="1" y="2"/>
                      <a:pt x="0" y="3"/>
                      <a:pt x="1" y="4"/>
                    </a:cubicBezTo>
                    <a:cubicBezTo>
                      <a:pt x="15" y="22"/>
                      <a:pt x="46" y="38"/>
                      <a:pt x="70" y="41"/>
                    </a:cubicBezTo>
                    <a:cubicBezTo>
                      <a:pt x="71" y="41"/>
                      <a:pt x="72" y="40"/>
                      <a:pt x="72" y="39"/>
                    </a:cubicBezTo>
                    <a:cubicBezTo>
                      <a:pt x="72" y="37"/>
                      <a:pt x="71" y="36"/>
                      <a:pt x="70" y="36"/>
                    </a:cubicBezTo>
                    <a:cubicBezTo>
                      <a:pt x="48" y="34"/>
                      <a:pt x="18" y="18"/>
                      <a:pt x="5" y="2"/>
                    </a:cubicBezTo>
                    <a:cubicBezTo>
                      <a:pt x="4" y="1"/>
                      <a:pt x="3" y="0"/>
                      <a:pt x="2" y="1"/>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3" name="Freeform 79"/>
              <p:cNvSpPr/>
              <p:nvPr/>
            </p:nvSpPr>
            <p:spPr bwMode="auto">
              <a:xfrm>
                <a:off x="601" y="2625"/>
                <a:ext cx="190" cy="233"/>
              </a:xfrm>
              <a:custGeom>
                <a:avLst/>
                <a:gdLst>
                  <a:gd name="T0" fmla="*/ 7 w 50"/>
                  <a:gd name="T1" fmla="*/ 8 h 61"/>
                  <a:gd name="T2" fmla="*/ 0 w 50"/>
                  <a:gd name="T3" fmla="*/ 24 h 61"/>
                  <a:gd name="T4" fmla="*/ 20 w 50"/>
                  <a:gd name="T5" fmla="*/ 46 h 61"/>
                  <a:gd name="T6" fmla="*/ 38 w 50"/>
                  <a:gd name="T7" fmla="*/ 41 h 61"/>
                  <a:gd name="T8" fmla="*/ 40 w 50"/>
                  <a:gd name="T9" fmla="*/ 22 h 61"/>
                  <a:gd name="T10" fmla="*/ 20 w 50"/>
                  <a:gd name="T11" fmla="*/ 16 h 61"/>
                  <a:gd name="T12" fmla="*/ 15 w 50"/>
                  <a:gd name="T13" fmla="*/ 26 h 61"/>
                  <a:gd name="T14" fmla="*/ 24 w 50"/>
                  <a:gd name="T15" fmla="*/ 35 h 61"/>
                  <a:gd name="T16" fmla="*/ 34 w 50"/>
                  <a:gd name="T17" fmla="*/ 27 h 61"/>
                  <a:gd name="T18" fmla="*/ 27 w 50"/>
                  <a:gd name="T19" fmla="*/ 22 h 61"/>
                  <a:gd name="T20" fmla="*/ 26 w 50"/>
                  <a:gd name="T21" fmla="*/ 22 h 61"/>
                  <a:gd name="T22" fmla="*/ 25 w 50"/>
                  <a:gd name="T23" fmla="*/ 23 h 61"/>
                  <a:gd name="T24" fmla="*/ 25 w 50"/>
                  <a:gd name="T25" fmla="*/ 27 h 61"/>
                  <a:gd name="T26" fmla="*/ 29 w 50"/>
                  <a:gd name="T27" fmla="*/ 24 h 61"/>
                  <a:gd name="T28" fmla="*/ 29 w 50"/>
                  <a:gd name="T29" fmla="*/ 25 h 61"/>
                  <a:gd name="T30" fmla="*/ 29 w 50"/>
                  <a:gd name="T31" fmla="*/ 25 h 61"/>
                  <a:gd name="T32" fmla="*/ 27 w 50"/>
                  <a:gd name="T33" fmla="*/ 26 h 61"/>
                  <a:gd name="T34" fmla="*/ 29 w 50"/>
                  <a:gd name="T35" fmla="*/ 27 h 61"/>
                  <a:gd name="T36" fmla="*/ 24 w 50"/>
                  <a:gd name="T37" fmla="*/ 30 h 61"/>
                  <a:gd name="T38" fmla="*/ 19 w 50"/>
                  <a:gd name="T39" fmla="*/ 25 h 61"/>
                  <a:gd name="T40" fmla="*/ 22 w 50"/>
                  <a:gd name="T41" fmla="*/ 20 h 61"/>
                  <a:gd name="T42" fmla="*/ 37 w 50"/>
                  <a:gd name="T43" fmla="*/ 24 h 61"/>
                  <a:gd name="T44" fmla="*/ 34 w 50"/>
                  <a:gd name="T45" fmla="*/ 38 h 61"/>
                  <a:gd name="T46" fmla="*/ 21 w 50"/>
                  <a:gd name="T47" fmla="*/ 41 h 61"/>
                  <a:gd name="T48" fmla="*/ 5 w 50"/>
                  <a:gd name="T49" fmla="*/ 24 h 61"/>
                  <a:gd name="T50" fmla="*/ 10 w 50"/>
                  <a:gd name="T51" fmla="*/ 12 h 61"/>
                  <a:gd name="T52" fmla="*/ 30 w 50"/>
                  <a:gd name="T53" fmla="*/ 7 h 61"/>
                  <a:gd name="T54" fmla="*/ 44 w 50"/>
                  <a:gd name="T55" fmla="*/ 34 h 61"/>
                  <a:gd name="T56" fmla="*/ 29 w 50"/>
                  <a:gd name="T57" fmla="*/ 55 h 61"/>
                  <a:gd name="T58" fmla="*/ 19 w 50"/>
                  <a:gd name="T59" fmla="*/ 52 h 61"/>
                  <a:gd name="T60" fmla="*/ 15 w 50"/>
                  <a:gd name="T61" fmla="*/ 54 h 61"/>
                  <a:gd name="T62" fmla="*/ 30 w 50"/>
                  <a:gd name="T63" fmla="*/ 59 h 61"/>
                  <a:gd name="T64" fmla="*/ 49 w 50"/>
                  <a:gd name="T65" fmla="*/ 35 h 61"/>
                  <a:gd name="T66" fmla="*/ 31 w 50"/>
                  <a:gd name="T67" fmla="*/ 3 h 61"/>
                  <a:gd name="T68" fmla="*/ 7 w 50"/>
                  <a:gd name="T69"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61">
                    <a:moveTo>
                      <a:pt x="7" y="8"/>
                    </a:moveTo>
                    <a:cubicBezTo>
                      <a:pt x="2" y="13"/>
                      <a:pt x="0" y="18"/>
                      <a:pt x="0" y="24"/>
                    </a:cubicBezTo>
                    <a:cubicBezTo>
                      <a:pt x="2" y="33"/>
                      <a:pt x="10" y="43"/>
                      <a:pt x="20" y="46"/>
                    </a:cubicBezTo>
                    <a:cubicBezTo>
                      <a:pt x="27" y="48"/>
                      <a:pt x="33" y="46"/>
                      <a:pt x="38" y="41"/>
                    </a:cubicBezTo>
                    <a:cubicBezTo>
                      <a:pt x="45" y="32"/>
                      <a:pt x="43" y="25"/>
                      <a:pt x="40" y="22"/>
                    </a:cubicBezTo>
                    <a:cubicBezTo>
                      <a:pt x="36" y="16"/>
                      <a:pt x="27" y="13"/>
                      <a:pt x="20" y="16"/>
                    </a:cubicBezTo>
                    <a:cubicBezTo>
                      <a:pt x="16" y="17"/>
                      <a:pt x="14" y="21"/>
                      <a:pt x="15" y="26"/>
                    </a:cubicBezTo>
                    <a:cubicBezTo>
                      <a:pt x="16" y="35"/>
                      <a:pt x="22" y="35"/>
                      <a:pt x="24" y="35"/>
                    </a:cubicBezTo>
                    <a:cubicBezTo>
                      <a:pt x="29" y="35"/>
                      <a:pt x="34" y="31"/>
                      <a:pt x="34" y="27"/>
                    </a:cubicBezTo>
                    <a:cubicBezTo>
                      <a:pt x="34" y="26"/>
                      <a:pt x="33" y="22"/>
                      <a:pt x="27" y="22"/>
                    </a:cubicBezTo>
                    <a:cubicBezTo>
                      <a:pt x="26" y="22"/>
                      <a:pt x="26" y="22"/>
                      <a:pt x="26" y="22"/>
                    </a:cubicBezTo>
                    <a:cubicBezTo>
                      <a:pt x="25" y="23"/>
                      <a:pt x="25" y="23"/>
                      <a:pt x="25" y="23"/>
                    </a:cubicBezTo>
                    <a:cubicBezTo>
                      <a:pt x="24" y="24"/>
                      <a:pt x="24" y="25"/>
                      <a:pt x="25" y="27"/>
                    </a:cubicBezTo>
                    <a:cubicBezTo>
                      <a:pt x="29" y="24"/>
                      <a:pt x="29" y="24"/>
                      <a:pt x="29" y="24"/>
                    </a:cubicBezTo>
                    <a:cubicBezTo>
                      <a:pt x="29" y="25"/>
                      <a:pt x="29" y="25"/>
                      <a:pt x="29" y="25"/>
                    </a:cubicBezTo>
                    <a:cubicBezTo>
                      <a:pt x="29" y="25"/>
                      <a:pt x="29" y="25"/>
                      <a:pt x="29" y="25"/>
                    </a:cubicBezTo>
                    <a:cubicBezTo>
                      <a:pt x="27" y="26"/>
                      <a:pt x="27" y="26"/>
                      <a:pt x="27" y="26"/>
                    </a:cubicBezTo>
                    <a:cubicBezTo>
                      <a:pt x="29" y="27"/>
                      <a:pt x="29" y="27"/>
                      <a:pt x="29" y="27"/>
                    </a:cubicBezTo>
                    <a:cubicBezTo>
                      <a:pt x="29" y="28"/>
                      <a:pt x="27" y="30"/>
                      <a:pt x="24" y="30"/>
                    </a:cubicBezTo>
                    <a:cubicBezTo>
                      <a:pt x="22" y="31"/>
                      <a:pt x="20" y="29"/>
                      <a:pt x="19" y="25"/>
                    </a:cubicBezTo>
                    <a:cubicBezTo>
                      <a:pt x="19" y="22"/>
                      <a:pt x="20" y="21"/>
                      <a:pt x="22" y="20"/>
                    </a:cubicBezTo>
                    <a:cubicBezTo>
                      <a:pt x="26" y="18"/>
                      <a:pt x="33" y="20"/>
                      <a:pt x="37" y="24"/>
                    </a:cubicBezTo>
                    <a:cubicBezTo>
                      <a:pt x="40" y="29"/>
                      <a:pt x="37" y="34"/>
                      <a:pt x="34" y="38"/>
                    </a:cubicBezTo>
                    <a:cubicBezTo>
                      <a:pt x="30" y="43"/>
                      <a:pt x="25" y="42"/>
                      <a:pt x="21" y="41"/>
                    </a:cubicBezTo>
                    <a:cubicBezTo>
                      <a:pt x="13" y="39"/>
                      <a:pt x="6" y="31"/>
                      <a:pt x="5" y="24"/>
                    </a:cubicBezTo>
                    <a:cubicBezTo>
                      <a:pt x="4" y="18"/>
                      <a:pt x="7" y="14"/>
                      <a:pt x="10" y="12"/>
                    </a:cubicBezTo>
                    <a:cubicBezTo>
                      <a:pt x="15" y="7"/>
                      <a:pt x="23" y="5"/>
                      <a:pt x="30" y="7"/>
                    </a:cubicBezTo>
                    <a:cubicBezTo>
                      <a:pt x="41" y="10"/>
                      <a:pt x="45" y="24"/>
                      <a:pt x="44" y="34"/>
                    </a:cubicBezTo>
                    <a:cubicBezTo>
                      <a:pt x="44" y="41"/>
                      <a:pt x="36" y="52"/>
                      <a:pt x="29" y="55"/>
                    </a:cubicBezTo>
                    <a:cubicBezTo>
                      <a:pt x="25" y="56"/>
                      <a:pt x="22" y="55"/>
                      <a:pt x="19" y="52"/>
                    </a:cubicBezTo>
                    <a:cubicBezTo>
                      <a:pt x="15" y="54"/>
                      <a:pt x="15" y="54"/>
                      <a:pt x="15" y="54"/>
                    </a:cubicBezTo>
                    <a:cubicBezTo>
                      <a:pt x="19" y="59"/>
                      <a:pt x="25" y="61"/>
                      <a:pt x="30" y="59"/>
                    </a:cubicBezTo>
                    <a:cubicBezTo>
                      <a:pt x="40" y="56"/>
                      <a:pt x="49" y="43"/>
                      <a:pt x="49" y="35"/>
                    </a:cubicBezTo>
                    <a:cubicBezTo>
                      <a:pt x="50" y="22"/>
                      <a:pt x="45" y="6"/>
                      <a:pt x="31" y="3"/>
                    </a:cubicBezTo>
                    <a:cubicBezTo>
                      <a:pt x="23" y="0"/>
                      <a:pt x="13" y="3"/>
                      <a:pt x="7" y="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4" name="Freeform 80"/>
              <p:cNvSpPr/>
              <p:nvPr/>
            </p:nvSpPr>
            <p:spPr bwMode="auto">
              <a:xfrm>
                <a:off x="745" y="2572"/>
                <a:ext cx="80" cy="61"/>
              </a:xfrm>
              <a:custGeom>
                <a:avLst/>
                <a:gdLst>
                  <a:gd name="T0" fmla="*/ 11 w 21"/>
                  <a:gd name="T1" fmla="*/ 15 h 16"/>
                  <a:gd name="T2" fmla="*/ 7 w 21"/>
                  <a:gd name="T3" fmla="*/ 3 h 16"/>
                  <a:gd name="T4" fmla="*/ 11 w 21"/>
                  <a:gd name="T5" fmla="*/ 15 h 16"/>
                </a:gdLst>
                <a:ahLst/>
                <a:cxnLst>
                  <a:cxn ang="0">
                    <a:pos x="T0" y="T1"/>
                  </a:cxn>
                  <a:cxn ang="0">
                    <a:pos x="T2" y="T3"/>
                  </a:cxn>
                  <a:cxn ang="0">
                    <a:pos x="T4" y="T5"/>
                  </a:cxn>
                </a:cxnLst>
                <a:rect l="0" t="0" r="r" b="b"/>
                <a:pathLst>
                  <a:path w="21" h="16">
                    <a:moveTo>
                      <a:pt x="11" y="15"/>
                    </a:moveTo>
                    <a:cubicBezTo>
                      <a:pt x="21" y="14"/>
                      <a:pt x="13" y="0"/>
                      <a:pt x="7" y="3"/>
                    </a:cubicBezTo>
                    <a:cubicBezTo>
                      <a:pt x="0" y="6"/>
                      <a:pt x="4" y="16"/>
                      <a:pt x="1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5" name="Freeform 81"/>
              <p:cNvSpPr/>
              <p:nvPr/>
            </p:nvSpPr>
            <p:spPr bwMode="auto">
              <a:xfrm>
                <a:off x="666" y="2572"/>
                <a:ext cx="49" cy="34"/>
              </a:xfrm>
              <a:custGeom>
                <a:avLst/>
                <a:gdLst>
                  <a:gd name="T0" fmla="*/ 7 w 13"/>
                  <a:gd name="T1" fmla="*/ 9 h 9"/>
                  <a:gd name="T2" fmla="*/ 4 w 13"/>
                  <a:gd name="T3" fmla="*/ 2 h 9"/>
                  <a:gd name="T4" fmla="*/ 7 w 13"/>
                  <a:gd name="T5" fmla="*/ 9 h 9"/>
                </a:gdLst>
                <a:ahLst/>
                <a:cxnLst>
                  <a:cxn ang="0">
                    <a:pos x="T0" y="T1"/>
                  </a:cxn>
                  <a:cxn ang="0">
                    <a:pos x="T2" y="T3"/>
                  </a:cxn>
                  <a:cxn ang="0">
                    <a:pos x="T4" y="T5"/>
                  </a:cxn>
                </a:cxnLst>
                <a:rect l="0" t="0" r="r" b="b"/>
                <a:pathLst>
                  <a:path w="13" h="9">
                    <a:moveTo>
                      <a:pt x="7" y="9"/>
                    </a:moveTo>
                    <a:cubicBezTo>
                      <a:pt x="13" y="8"/>
                      <a:pt x="8" y="0"/>
                      <a:pt x="4" y="2"/>
                    </a:cubicBezTo>
                    <a:cubicBezTo>
                      <a:pt x="0" y="3"/>
                      <a:pt x="3" y="9"/>
                      <a:pt x="7"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6" name="Freeform 82"/>
              <p:cNvSpPr/>
              <p:nvPr/>
            </p:nvSpPr>
            <p:spPr bwMode="auto">
              <a:xfrm>
                <a:off x="730" y="2538"/>
                <a:ext cx="27" cy="19"/>
              </a:xfrm>
              <a:custGeom>
                <a:avLst/>
                <a:gdLst>
                  <a:gd name="T0" fmla="*/ 4 w 7"/>
                  <a:gd name="T1" fmla="*/ 5 h 5"/>
                  <a:gd name="T2" fmla="*/ 3 w 7"/>
                  <a:gd name="T3" fmla="*/ 1 h 5"/>
                  <a:gd name="T4" fmla="*/ 4 w 7"/>
                  <a:gd name="T5" fmla="*/ 5 h 5"/>
                </a:gdLst>
                <a:ahLst/>
                <a:cxnLst>
                  <a:cxn ang="0">
                    <a:pos x="T0" y="T1"/>
                  </a:cxn>
                  <a:cxn ang="0">
                    <a:pos x="T2" y="T3"/>
                  </a:cxn>
                  <a:cxn ang="0">
                    <a:pos x="T4" y="T5"/>
                  </a:cxn>
                </a:cxnLst>
                <a:rect l="0" t="0" r="r" b="b"/>
                <a:pathLst>
                  <a:path w="7" h="5">
                    <a:moveTo>
                      <a:pt x="4" y="5"/>
                    </a:moveTo>
                    <a:cubicBezTo>
                      <a:pt x="7" y="4"/>
                      <a:pt x="5" y="0"/>
                      <a:pt x="3" y="1"/>
                    </a:cubicBezTo>
                    <a:cubicBezTo>
                      <a:pt x="0" y="2"/>
                      <a:pt x="2"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7" name="Freeform 83"/>
              <p:cNvSpPr/>
              <p:nvPr/>
            </p:nvSpPr>
            <p:spPr bwMode="auto">
              <a:xfrm>
                <a:off x="95" y="1981"/>
                <a:ext cx="213" cy="236"/>
              </a:xfrm>
              <a:custGeom>
                <a:avLst/>
                <a:gdLst>
                  <a:gd name="T0" fmla="*/ 23 w 56"/>
                  <a:gd name="T1" fmla="*/ 0 h 62"/>
                  <a:gd name="T2" fmla="*/ 8 w 56"/>
                  <a:gd name="T3" fmla="*/ 15 h 62"/>
                  <a:gd name="T4" fmla="*/ 4 w 56"/>
                  <a:gd name="T5" fmla="*/ 39 h 62"/>
                  <a:gd name="T6" fmla="*/ 2 w 56"/>
                  <a:gd name="T7" fmla="*/ 50 h 62"/>
                  <a:gd name="T8" fmla="*/ 3 w 56"/>
                  <a:gd name="T9" fmla="*/ 59 h 62"/>
                  <a:gd name="T10" fmla="*/ 12 w 56"/>
                  <a:gd name="T11" fmla="*/ 60 h 62"/>
                  <a:gd name="T12" fmla="*/ 42 w 56"/>
                  <a:gd name="T13" fmla="*/ 61 h 62"/>
                  <a:gd name="T14" fmla="*/ 53 w 56"/>
                  <a:gd name="T15" fmla="*/ 58 h 62"/>
                  <a:gd name="T16" fmla="*/ 51 w 56"/>
                  <a:gd name="T17" fmla="*/ 43 h 62"/>
                  <a:gd name="T18" fmla="*/ 33 w 56"/>
                  <a:gd name="T19" fmla="*/ 14 h 62"/>
                  <a:gd name="T20" fmla="*/ 23 w 56"/>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2">
                    <a:moveTo>
                      <a:pt x="23" y="0"/>
                    </a:moveTo>
                    <a:cubicBezTo>
                      <a:pt x="15" y="3"/>
                      <a:pt x="11" y="6"/>
                      <a:pt x="8" y="15"/>
                    </a:cubicBezTo>
                    <a:cubicBezTo>
                      <a:pt x="6" y="22"/>
                      <a:pt x="6" y="31"/>
                      <a:pt x="4" y="39"/>
                    </a:cubicBezTo>
                    <a:cubicBezTo>
                      <a:pt x="4" y="42"/>
                      <a:pt x="3" y="46"/>
                      <a:pt x="2" y="50"/>
                    </a:cubicBezTo>
                    <a:cubicBezTo>
                      <a:pt x="2" y="53"/>
                      <a:pt x="0" y="56"/>
                      <a:pt x="3" y="59"/>
                    </a:cubicBezTo>
                    <a:cubicBezTo>
                      <a:pt x="5" y="60"/>
                      <a:pt x="10" y="59"/>
                      <a:pt x="12" y="60"/>
                    </a:cubicBezTo>
                    <a:cubicBezTo>
                      <a:pt x="22" y="60"/>
                      <a:pt x="32" y="62"/>
                      <a:pt x="42" y="61"/>
                    </a:cubicBezTo>
                    <a:cubicBezTo>
                      <a:pt x="45" y="61"/>
                      <a:pt x="51" y="61"/>
                      <a:pt x="53" y="58"/>
                    </a:cubicBezTo>
                    <a:cubicBezTo>
                      <a:pt x="56" y="54"/>
                      <a:pt x="53" y="47"/>
                      <a:pt x="51" y="43"/>
                    </a:cubicBezTo>
                    <a:cubicBezTo>
                      <a:pt x="47" y="32"/>
                      <a:pt x="39" y="24"/>
                      <a:pt x="33" y="14"/>
                    </a:cubicBezTo>
                    <a:cubicBezTo>
                      <a:pt x="30" y="8"/>
                      <a:pt x="28" y="4"/>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8" name="Freeform 84"/>
              <p:cNvSpPr/>
              <p:nvPr/>
            </p:nvSpPr>
            <p:spPr bwMode="auto">
              <a:xfrm>
                <a:off x="129" y="1950"/>
                <a:ext cx="76" cy="84"/>
              </a:xfrm>
              <a:custGeom>
                <a:avLst/>
                <a:gdLst>
                  <a:gd name="T0" fmla="*/ 2 w 20"/>
                  <a:gd name="T1" fmla="*/ 21 h 22"/>
                  <a:gd name="T2" fmla="*/ 20 w 20"/>
                  <a:gd name="T3" fmla="*/ 18 h 22"/>
                  <a:gd name="T4" fmla="*/ 12 w 20"/>
                  <a:gd name="T5" fmla="*/ 6 h 22"/>
                  <a:gd name="T6" fmla="*/ 8 w 20"/>
                  <a:gd name="T7" fmla="*/ 0 h 22"/>
                  <a:gd name="T8" fmla="*/ 1 w 20"/>
                  <a:gd name="T9" fmla="*/ 22 h 22"/>
                </a:gdLst>
                <a:ahLst/>
                <a:cxnLst>
                  <a:cxn ang="0">
                    <a:pos x="T0" y="T1"/>
                  </a:cxn>
                  <a:cxn ang="0">
                    <a:pos x="T2" y="T3"/>
                  </a:cxn>
                  <a:cxn ang="0">
                    <a:pos x="T4" y="T5"/>
                  </a:cxn>
                  <a:cxn ang="0">
                    <a:pos x="T6" y="T7"/>
                  </a:cxn>
                  <a:cxn ang="0">
                    <a:pos x="T8" y="T9"/>
                  </a:cxn>
                </a:cxnLst>
                <a:rect l="0" t="0" r="r" b="b"/>
                <a:pathLst>
                  <a:path w="20" h="22">
                    <a:moveTo>
                      <a:pt x="2" y="21"/>
                    </a:moveTo>
                    <a:cubicBezTo>
                      <a:pt x="8" y="21"/>
                      <a:pt x="14" y="20"/>
                      <a:pt x="20" y="18"/>
                    </a:cubicBezTo>
                    <a:cubicBezTo>
                      <a:pt x="19" y="14"/>
                      <a:pt x="15" y="10"/>
                      <a:pt x="12" y="6"/>
                    </a:cubicBezTo>
                    <a:cubicBezTo>
                      <a:pt x="11" y="4"/>
                      <a:pt x="10" y="2"/>
                      <a:pt x="8" y="0"/>
                    </a:cubicBezTo>
                    <a:cubicBezTo>
                      <a:pt x="5" y="5"/>
                      <a:pt x="0" y="16"/>
                      <a:pt x="1" y="22"/>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9" name="Freeform 85"/>
              <p:cNvSpPr/>
              <p:nvPr/>
            </p:nvSpPr>
            <p:spPr bwMode="auto">
              <a:xfrm>
                <a:off x="95" y="2156"/>
                <a:ext cx="350" cy="576"/>
              </a:xfrm>
              <a:custGeom>
                <a:avLst/>
                <a:gdLst>
                  <a:gd name="T0" fmla="*/ 15 w 92"/>
                  <a:gd name="T1" fmla="*/ 5 h 151"/>
                  <a:gd name="T2" fmla="*/ 9 w 92"/>
                  <a:gd name="T3" fmla="*/ 8 h 151"/>
                  <a:gd name="T4" fmla="*/ 1 w 92"/>
                  <a:gd name="T5" fmla="*/ 6 h 151"/>
                  <a:gd name="T6" fmla="*/ 1 w 92"/>
                  <a:gd name="T7" fmla="*/ 15 h 151"/>
                  <a:gd name="T8" fmla="*/ 3 w 92"/>
                  <a:gd name="T9" fmla="*/ 28 h 151"/>
                  <a:gd name="T10" fmla="*/ 4 w 92"/>
                  <a:gd name="T11" fmla="*/ 40 h 151"/>
                  <a:gd name="T12" fmla="*/ 6 w 92"/>
                  <a:gd name="T13" fmla="*/ 56 h 151"/>
                  <a:gd name="T14" fmla="*/ 8 w 92"/>
                  <a:gd name="T15" fmla="*/ 73 h 151"/>
                  <a:gd name="T16" fmla="*/ 10 w 92"/>
                  <a:gd name="T17" fmla="*/ 91 h 151"/>
                  <a:gd name="T18" fmla="*/ 12 w 92"/>
                  <a:gd name="T19" fmla="*/ 108 h 151"/>
                  <a:gd name="T20" fmla="*/ 16 w 92"/>
                  <a:gd name="T21" fmla="*/ 144 h 151"/>
                  <a:gd name="T22" fmla="*/ 37 w 92"/>
                  <a:gd name="T23" fmla="*/ 148 h 151"/>
                  <a:gd name="T24" fmla="*/ 56 w 92"/>
                  <a:gd name="T25" fmla="*/ 148 h 151"/>
                  <a:gd name="T26" fmla="*/ 67 w 92"/>
                  <a:gd name="T27" fmla="*/ 148 h 151"/>
                  <a:gd name="T28" fmla="*/ 84 w 92"/>
                  <a:gd name="T29" fmla="*/ 144 h 151"/>
                  <a:gd name="T30" fmla="*/ 92 w 92"/>
                  <a:gd name="T31" fmla="*/ 141 h 151"/>
                  <a:gd name="T32" fmla="*/ 79 w 92"/>
                  <a:gd name="T33" fmla="*/ 91 h 151"/>
                  <a:gd name="T34" fmla="*/ 66 w 92"/>
                  <a:gd name="T35" fmla="*/ 44 h 151"/>
                  <a:gd name="T36" fmla="*/ 59 w 92"/>
                  <a:gd name="T37" fmla="*/ 23 h 151"/>
                  <a:gd name="T38" fmla="*/ 51 w 92"/>
                  <a:gd name="T39" fmla="*/ 0 h 151"/>
                  <a:gd name="T40" fmla="*/ 34 w 92"/>
                  <a:gd name="T41" fmla="*/ 0 h 151"/>
                  <a:gd name="T42" fmla="*/ 26 w 92"/>
                  <a:gd name="T43" fmla="*/ 4 h 151"/>
                  <a:gd name="T44" fmla="*/ 22 w 92"/>
                  <a:gd name="T45" fmla="*/ 4 h 151"/>
                  <a:gd name="T46" fmla="*/ 15 w 92"/>
                  <a:gd name="T47"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51">
                    <a:moveTo>
                      <a:pt x="15" y="5"/>
                    </a:moveTo>
                    <a:cubicBezTo>
                      <a:pt x="13" y="6"/>
                      <a:pt x="12" y="7"/>
                      <a:pt x="9" y="8"/>
                    </a:cubicBezTo>
                    <a:cubicBezTo>
                      <a:pt x="7" y="9"/>
                      <a:pt x="1" y="9"/>
                      <a:pt x="1" y="6"/>
                    </a:cubicBezTo>
                    <a:cubicBezTo>
                      <a:pt x="0" y="10"/>
                      <a:pt x="1" y="12"/>
                      <a:pt x="1" y="15"/>
                    </a:cubicBezTo>
                    <a:cubicBezTo>
                      <a:pt x="2" y="19"/>
                      <a:pt x="2" y="24"/>
                      <a:pt x="3" y="28"/>
                    </a:cubicBezTo>
                    <a:cubicBezTo>
                      <a:pt x="4" y="32"/>
                      <a:pt x="3" y="36"/>
                      <a:pt x="4" y="40"/>
                    </a:cubicBezTo>
                    <a:cubicBezTo>
                      <a:pt x="6" y="45"/>
                      <a:pt x="5" y="51"/>
                      <a:pt x="6" y="56"/>
                    </a:cubicBezTo>
                    <a:cubicBezTo>
                      <a:pt x="7" y="61"/>
                      <a:pt x="8" y="67"/>
                      <a:pt x="8" y="73"/>
                    </a:cubicBezTo>
                    <a:cubicBezTo>
                      <a:pt x="9" y="79"/>
                      <a:pt x="9" y="85"/>
                      <a:pt x="10" y="91"/>
                    </a:cubicBezTo>
                    <a:cubicBezTo>
                      <a:pt x="10" y="96"/>
                      <a:pt x="12" y="102"/>
                      <a:pt x="12" y="108"/>
                    </a:cubicBezTo>
                    <a:cubicBezTo>
                      <a:pt x="12" y="117"/>
                      <a:pt x="9" y="136"/>
                      <a:pt x="16" y="144"/>
                    </a:cubicBezTo>
                    <a:cubicBezTo>
                      <a:pt x="20" y="151"/>
                      <a:pt x="30" y="149"/>
                      <a:pt x="37" y="148"/>
                    </a:cubicBezTo>
                    <a:cubicBezTo>
                      <a:pt x="43" y="147"/>
                      <a:pt x="49" y="147"/>
                      <a:pt x="56" y="148"/>
                    </a:cubicBezTo>
                    <a:cubicBezTo>
                      <a:pt x="59" y="148"/>
                      <a:pt x="63" y="148"/>
                      <a:pt x="67" y="148"/>
                    </a:cubicBezTo>
                    <a:cubicBezTo>
                      <a:pt x="73" y="147"/>
                      <a:pt x="79" y="145"/>
                      <a:pt x="84" y="144"/>
                    </a:cubicBezTo>
                    <a:cubicBezTo>
                      <a:pt x="87" y="143"/>
                      <a:pt x="90" y="142"/>
                      <a:pt x="92" y="141"/>
                    </a:cubicBezTo>
                    <a:cubicBezTo>
                      <a:pt x="90" y="124"/>
                      <a:pt x="84" y="107"/>
                      <a:pt x="79" y="91"/>
                    </a:cubicBezTo>
                    <a:cubicBezTo>
                      <a:pt x="74" y="75"/>
                      <a:pt x="70" y="60"/>
                      <a:pt x="66" y="44"/>
                    </a:cubicBezTo>
                    <a:cubicBezTo>
                      <a:pt x="64" y="36"/>
                      <a:pt x="62" y="30"/>
                      <a:pt x="59" y="23"/>
                    </a:cubicBezTo>
                    <a:cubicBezTo>
                      <a:pt x="58" y="21"/>
                      <a:pt x="50" y="1"/>
                      <a:pt x="51" y="0"/>
                    </a:cubicBezTo>
                    <a:cubicBezTo>
                      <a:pt x="46" y="4"/>
                      <a:pt x="39" y="4"/>
                      <a:pt x="34" y="0"/>
                    </a:cubicBezTo>
                    <a:cubicBezTo>
                      <a:pt x="32" y="4"/>
                      <a:pt x="29" y="4"/>
                      <a:pt x="26" y="4"/>
                    </a:cubicBezTo>
                    <a:cubicBezTo>
                      <a:pt x="24" y="4"/>
                      <a:pt x="23" y="4"/>
                      <a:pt x="22" y="4"/>
                    </a:cubicBezTo>
                    <a:cubicBezTo>
                      <a:pt x="19" y="4"/>
                      <a:pt x="17" y="5"/>
                      <a:pt x="15" y="5"/>
                    </a:cubicBezTo>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0" name="Freeform 86"/>
              <p:cNvSpPr/>
              <p:nvPr/>
            </p:nvSpPr>
            <p:spPr bwMode="auto">
              <a:xfrm>
                <a:off x="87" y="2183"/>
                <a:ext cx="69" cy="534"/>
              </a:xfrm>
              <a:custGeom>
                <a:avLst/>
                <a:gdLst>
                  <a:gd name="T0" fmla="*/ 2 w 18"/>
                  <a:gd name="T1" fmla="*/ 0 h 140"/>
                  <a:gd name="T2" fmla="*/ 1 w 18"/>
                  <a:gd name="T3" fmla="*/ 3 h 140"/>
                  <a:gd name="T4" fmla="*/ 13 w 18"/>
                  <a:gd name="T5" fmla="*/ 138 h 140"/>
                  <a:gd name="T6" fmla="*/ 15 w 18"/>
                  <a:gd name="T7" fmla="*/ 140 h 140"/>
                  <a:gd name="T8" fmla="*/ 18 w 18"/>
                  <a:gd name="T9" fmla="*/ 138 h 140"/>
                  <a:gd name="T10" fmla="*/ 5 w 18"/>
                  <a:gd name="T11" fmla="*/ 2 h 140"/>
                  <a:gd name="T12" fmla="*/ 2 w 18"/>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8" h="140">
                    <a:moveTo>
                      <a:pt x="2" y="0"/>
                    </a:moveTo>
                    <a:cubicBezTo>
                      <a:pt x="1" y="1"/>
                      <a:pt x="0" y="2"/>
                      <a:pt x="1" y="3"/>
                    </a:cubicBezTo>
                    <a:cubicBezTo>
                      <a:pt x="7" y="50"/>
                      <a:pt x="13" y="96"/>
                      <a:pt x="13" y="138"/>
                    </a:cubicBezTo>
                    <a:cubicBezTo>
                      <a:pt x="13" y="139"/>
                      <a:pt x="14" y="140"/>
                      <a:pt x="15" y="140"/>
                    </a:cubicBezTo>
                    <a:cubicBezTo>
                      <a:pt x="17" y="140"/>
                      <a:pt x="18" y="139"/>
                      <a:pt x="18" y="138"/>
                    </a:cubicBezTo>
                    <a:cubicBezTo>
                      <a:pt x="18" y="95"/>
                      <a:pt x="12" y="50"/>
                      <a:pt x="5" y="2"/>
                    </a:cubicBezTo>
                    <a:cubicBezTo>
                      <a:pt x="5" y="1"/>
                      <a:pt x="4" y="0"/>
                      <a:pt x="2" y="0"/>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1" name="Freeform 87"/>
              <p:cNvSpPr/>
              <p:nvPr/>
            </p:nvSpPr>
            <p:spPr bwMode="auto">
              <a:xfrm>
                <a:off x="289" y="2141"/>
                <a:ext cx="167" cy="557"/>
              </a:xfrm>
              <a:custGeom>
                <a:avLst/>
                <a:gdLst>
                  <a:gd name="T0" fmla="*/ 2 w 44"/>
                  <a:gd name="T1" fmla="*/ 0 h 146"/>
                  <a:gd name="T2" fmla="*/ 0 w 44"/>
                  <a:gd name="T3" fmla="*/ 3 h 146"/>
                  <a:gd name="T4" fmla="*/ 24 w 44"/>
                  <a:gd name="T5" fmla="*/ 90 h 146"/>
                  <a:gd name="T6" fmla="*/ 39 w 44"/>
                  <a:gd name="T7" fmla="*/ 144 h 146"/>
                  <a:gd name="T8" fmla="*/ 42 w 44"/>
                  <a:gd name="T9" fmla="*/ 146 h 146"/>
                  <a:gd name="T10" fmla="*/ 44 w 44"/>
                  <a:gd name="T11" fmla="*/ 143 h 146"/>
                  <a:gd name="T12" fmla="*/ 28 w 44"/>
                  <a:gd name="T13" fmla="*/ 88 h 146"/>
                  <a:gd name="T14" fmla="*/ 4 w 44"/>
                  <a:gd name="T15" fmla="*/ 2 h 146"/>
                  <a:gd name="T16" fmla="*/ 2 w 4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6">
                    <a:moveTo>
                      <a:pt x="2" y="0"/>
                    </a:moveTo>
                    <a:cubicBezTo>
                      <a:pt x="0" y="0"/>
                      <a:pt x="0" y="1"/>
                      <a:pt x="0" y="3"/>
                    </a:cubicBezTo>
                    <a:cubicBezTo>
                      <a:pt x="7" y="33"/>
                      <a:pt x="15" y="62"/>
                      <a:pt x="24" y="90"/>
                    </a:cubicBezTo>
                    <a:cubicBezTo>
                      <a:pt x="29" y="107"/>
                      <a:pt x="34" y="126"/>
                      <a:pt x="39" y="144"/>
                    </a:cubicBezTo>
                    <a:cubicBezTo>
                      <a:pt x="40" y="146"/>
                      <a:pt x="41" y="146"/>
                      <a:pt x="42" y="146"/>
                    </a:cubicBezTo>
                    <a:cubicBezTo>
                      <a:pt x="44" y="146"/>
                      <a:pt x="44" y="144"/>
                      <a:pt x="44" y="143"/>
                    </a:cubicBezTo>
                    <a:cubicBezTo>
                      <a:pt x="39" y="124"/>
                      <a:pt x="33" y="106"/>
                      <a:pt x="28" y="88"/>
                    </a:cubicBezTo>
                    <a:cubicBezTo>
                      <a:pt x="20" y="61"/>
                      <a:pt x="11" y="32"/>
                      <a:pt x="4" y="2"/>
                    </a:cubicBezTo>
                    <a:cubicBezTo>
                      <a:pt x="4" y="0"/>
                      <a:pt x="3" y="0"/>
                      <a:pt x="2" y="0"/>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2" name="Freeform 88"/>
              <p:cNvSpPr/>
              <p:nvPr/>
            </p:nvSpPr>
            <p:spPr bwMode="auto">
              <a:xfrm>
                <a:off x="87" y="2130"/>
                <a:ext cx="213" cy="72"/>
              </a:xfrm>
              <a:custGeom>
                <a:avLst/>
                <a:gdLst>
                  <a:gd name="T0" fmla="*/ 51 w 56"/>
                  <a:gd name="T1" fmla="*/ 2 h 19"/>
                  <a:gd name="T2" fmla="*/ 47 w 56"/>
                  <a:gd name="T3" fmla="*/ 9 h 19"/>
                  <a:gd name="T4" fmla="*/ 37 w 56"/>
                  <a:gd name="T5" fmla="*/ 5 h 19"/>
                  <a:gd name="T6" fmla="*/ 35 w 56"/>
                  <a:gd name="T7" fmla="*/ 4 h 19"/>
                  <a:gd name="T8" fmla="*/ 33 w 56"/>
                  <a:gd name="T9" fmla="*/ 5 h 19"/>
                  <a:gd name="T10" fmla="*/ 30 w 56"/>
                  <a:gd name="T11" fmla="*/ 10 h 19"/>
                  <a:gd name="T12" fmla="*/ 20 w 56"/>
                  <a:gd name="T13" fmla="*/ 6 h 19"/>
                  <a:gd name="T14" fmla="*/ 18 w 56"/>
                  <a:gd name="T15" fmla="*/ 6 h 19"/>
                  <a:gd name="T16" fmla="*/ 17 w 56"/>
                  <a:gd name="T17" fmla="*/ 7 h 19"/>
                  <a:gd name="T18" fmla="*/ 9 w 56"/>
                  <a:gd name="T19" fmla="*/ 14 h 19"/>
                  <a:gd name="T20" fmla="*/ 5 w 56"/>
                  <a:gd name="T21" fmla="*/ 12 h 19"/>
                  <a:gd name="T22" fmla="*/ 2 w 56"/>
                  <a:gd name="T23" fmla="*/ 12 h 19"/>
                  <a:gd name="T24" fmla="*/ 1 w 56"/>
                  <a:gd name="T25" fmla="*/ 15 h 19"/>
                  <a:gd name="T26" fmla="*/ 9 w 56"/>
                  <a:gd name="T27" fmla="*/ 18 h 19"/>
                  <a:gd name="T28" fmla="*/ 19 w 56"/>
                  <a:gd name="T29" fmla="*/ 11 h 19"/>
                  <a:gd name="T30" fmla="*/ 31 w 56"/>
                  <a:gd name="T31" fmla="*/ 15 h 19"/>
                  <a:gd name="T32" fmla="*/ 36 w 56"/>
                  <a:gd name="T33" fmla="*/ 10 h 19"/>
                  <a:gd name="T34" fmla="*/ 48 w 56"/>
                  <a:gd name="T35" fmla="*/ 13 h 19"/>
                  <a:gd name="T36" fmla="*/ 56 w 56"/>
                  <a:gd name="T37" fmla="*/ 3 h 19"/>
                  <a:gd name="T38" fmla="*/ 54 w 56"/>
                  <a:gd name="T39" fmla="*/ 0 h 19"/>
                  <a:gd name="T40" fmla="*/ 51 w 56"/>
                  <a:gd name="T41"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9">
                    <a:moveTo>
                      <a:pt x="51" y="2"/>
                    </a:moveTo>
                    <a:cubicBezTo>
                      <a:pt x="51" y="6"/>
                      <a:pt x="49" y="8"/>
                      <a:pt x="47" y="9"/>
                    </a:cubicBezTo>
                    <a:cubicBezTo>
                      <a:pt x="44" y="10"/>
                      <a:pt x="40" y="8"/>
                      <a:pt x="37" y="5"/>
                    </a:cubicBezTo>
                    <a:cubicBezTo>
                      <a:pt x="36" y="4"/>
                      <a:pt x="35" y="3"/>
                      <a:pt x="35" y="4"/>
                    </a:cubicBezTo>
                    <a:cubicBezTo>
                      <a:pt x="34" y="4"/>
                      <a:pt x="33" y="5"/>
                      <a:pt x="33" y="5"/>
                    </a:cubicBezTo>
                    <a:cubicBezTo>
                      <a:pt x="32" y="8"/>
                      <a:pt x="31" y="10"/>
                      <a:pt x="30" y="10"/>
                    </a:cubicBezTo>
                    <a:cubicBezTo>
                      <a:pt x="27" y="11"/>
                      <a:pt x="23" y="9"/>
                      <a:pt x="20" y="6"/>
                    </a:cubicBezTo>
                    <a:cubicBezTo>
                      <a:pt x="20" y="6"/>
                      <a:pt x="19" y="6"/>
                      <a:pt x="18" y="6"/>
                    </a:cubicBezTo>
                    <a:cubicBezTo>
                      <a:pt x="17" y="6"/>
                      <a:pt x="17" y="7"/>
                      <a:pt x="17" y="7"/>
                    </a:cubicBezTo>
                    <a:cubicBezTo>
                      <a:pt x="15" y="11"/>
                      <a:pt x="11" y="13"/>
                      <a:pt x="9" y="14"/>
                    </a:cubicBezTo>
                    <a:cubicBezTo>
                      <a:pt x="8" y="14"/>
                      <a:pt x="6" y="14"/>
                      <a:pt x="5" y="12"/>
                    </a:cubicBezTo>
                    <a:cubicBezTo>
                      <a:pt x="4" y="11"/>
                      <a:pt x="3" y="11"/>
                      <a:pt x="2" y="12"/>
                    </a:cubicBezTo>
                    <a:cubicBezTo>
                      <a:pt x="1" y="13"/>
                      <a:pt x="0" y="14"/>
                      <a:pt x="1" y="15"/>
                    </a:cubicBezTo>
                    <a:cubicBezTo>
                      <a:pt x="3" y="18"/>
                      <a:pt x="6" y="19"/>
                      <a:pt x="9" y="18"/>
                    </a:cubicBezTo>
                    <a:cubicBezTo>
                      <a:pt x="13" y="18"/>
                      <a:pt x="17" y="15"/>
                      <a:pt x="19" y="11"/>
                    </a:cubicBezTo>
                    <a:cubicBezTo>
                      <a:pt x="23" y="14"/>
                      <a:pt x="28" y="16"/>
                      <a:pt x="31" y="15"/>
                    </a:cubicBezTo>
                    <a:cubicBezTo>
                      <a:pt x="33" y="14"/>
                      <a:pt x="34" y="13"/>
                      <a:pt x="36" y="10"/>
                    </a:cubicBezTo>
                    <a:cubicBezTo>
                      <a:pt x="40" y="13"/>
                      <a:pt x="44" y="15"/>
                      <a:pt x="48" y="13"/>
                    </a:cubicBezTo>
                    <a:cubicBezTo>
                      <a:pt x="53" y="12"/>
                      <a:pt x="55" y="8"/>
                      <a:pt x="56" y="3"/>
                    </a:cubicBezTo>
                    <a:cubicBezTo>
                      <a:pt x="56" y="2"/>
                      <a:pt x="55" y="0"/>
                      <a:pt x="54" y="0"/>
                    </a:cubicBezTo>
                    <a:cubicBezTo>
                      <a:pt x="53" y="0"/>
                      <a:pt x="51" y="1"/>
                      <a:pt x="51" y="2"/>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3" name="Freeform 89"/>
              <p:cNvSpPr/>
              <p:nvPr/>
            </p:nvSpPr>
            <p:spPr bwMode="auto">
              <a:xfrm>
                <a:off x="87" y="1935"/>
                <a:ext cx="217" cy="263"/>
              </a:xfrm>
              <a:custGeom>
                <a:avLst/>
                <a:gdLst>
                  <a:gd name="T0" fmla="*/ 17 w 57"/>
                  <a:gd name="T1" fmla="*/ 1 h 69"/>
                  <a:gd name="T2" fmla="*/ 15 w 57"/>
                  <a:gd name="T3" fmla="*/ 2 h 69"/>
                  <a:gd name="T4" fmla="*/ 9 w 57"/>
                  <a:gd name="T5" fmla="*/ 29 h 69"/>
                  <a:gd name="T6" fmla="*/ 0 w 57"/>
                  <a:gd name="T7" fmla="*/ 65 h 69"/>
                  <a:gd name="T8" fmla="*/ 2 w 57"/>
                  <a:gd name="T9" fmla="*/ 68 h 69"/>
                  <a:gd name="T10" fmla="*/ 5 w 57"/>
                  <a:gd name="T11" fmla="*/ 67 h 69"/>
                  <a:gd name="T12" fmla="*/ 14 w 57"/>
                  <a:gd name="T13" fmla="*/ 30 h 69"/>
                  <a:gd name="T14" fmla="*/ 19 w 57"/>
                  <a:gd name="T15" fmla="*/ 8 h 69"/>
                  <a:gd name="T16" fmla="*/ 41 w 57"/>
                  <a:gd name="T17" fmla="*/ 40 h 69"/>
                  <a:gd name="T18" fmla="*/ 52 w 57"/>
                  <a:gd name="T19" fmla="*/ 56 h 69"/>
                  <a:gd name="T20" fmla="*/ 56 w 57"/>
                  <a:gd name="T21" fmla="*/ 56 h 69"/>
                  <a:gd name="T22" fmla="*/ 56 w 57"/>
                  <a:gd name="T23" fmla="*/ 53 h 69"/>
                  <a:gd name="T24" fmla="*/ 45 w 57"/>
                  <a:gd name="T25" fmla="*/ 37 h 69"/>
                  <a:gd name="T26" fmla="*/ 19 w 57"/>
                  <a:gd name="T27" fmla="*/ 1 h 69"/>
                  <a:gd name="T28" fmla="*/ 17 w 57"/>
                  <a:gd name="T29"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69">
                    <a:moveTo>
                      <a:pt x="17" y="1"/>
                    </a:moveTo>
                    <a:cubicBezTo>
                      <a:pt x="16" y="1"/>
                      <a:pt x="15" y="1"/>
                      <a:pt x="15" y="2"/>
                    </a:cubicBezTo>
                    <a:cubicBezTo>
                      <a:pt x="13" y="10"/>
                      <a:pt x="11" y="19"/>
                      <a:pt x="9" y="29"/>
                    </a:cubicBezTo>
                    <a:cubicBezTo>
                      <a:pt x="6" y="42"/>
                      <a:pt x="4" y="55"/>
                      <a:pt x="0" y="65"/>
                    </a:cubicBezTo>
                    <a:cubicBezTo>
                      <a:pt x="0" y="66"/>
                      <a:pt x="0" y="68"/>
                      <a:pt x="2" y="68"/>
                    </a:cubicBezTo>
                    <a:cubicBezTo>
                      <a:pt x="3" y="69"/>
                      <a:pt x="4" y="68"/>
                      <a:pt x="5" y="67"/>
                    </a:cubicBezTo>
                    <a:cubicBezTo>
                      <a:pt x="8" y="56"/>
                      <a:pt x="11" y="43"/>
                      <a:pt x="14" y="30"/>
                    </a:cubicBezTo>
                    <a:cubicBezTo>
                      <a:pt x="15" y="22"/>
                      <a:pt x="17" y="15"/>
                      <a:pt x="19" y="8"/>
                    </a:cubicBezTo>
                    <a:cubicBezTo>
                      <a:pt x="24" y="15"/>
                      <a:pt x="34" y="29"/>
                      <a:pt x="41" y="40"/>
                    </a:cubicBezTo>
                    <a:cubicBezTo>
                      <a:pt x="52" y="56"/>
                      <a:pt x="52" y="56"/>
                      <a:pt x="52" y="56"/>
                    </a:cubicBezTo>
                    <a:cubicBezTo>
                      <a:pt x="53" y="57"/>
                      <a:pt x="55" y="57"/>
                      <a:pt x="56" y="56"/>
                    </a:cubicBezTo>
                    <a:cubicBezTo>
                      <a:pt x="57" y="56"/>
                      <a:pt x="57" y="54"/>
                      <a:pt x="56" y="53"/>
                    </a:cubicBezTo>
                    <a:cubicBezTo>
                      <a:pt x="45" y="37"/>
                      <a:pt x="45" y="37"/>
                      <a:pt x="45" y="37"/>
                    </a:cubicBezTo>
                    <a:cubicBezTo>
                      <a:pt x="36" y="24"/>
                      <a:pt x="24" y="7"/>
                      <a:pt x="19" y="1"/>
                    </a:cubicBezTo>
                    <a:cubicBezTo>
                      <a:pt x="19" y="1"/>
                      <a:pt x="18" y="0"/>
                      <a:pt x="17" y="1"/>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4" name="Freeform 90"/>
              <p:cNvSpPr/>
              <p:nvPr/>
            </p:nvSpPr>
            <p:spPr bwMode="auto">
              <a:xfrm>
                <a:off x="137" y="2679"/>
                <a:ext cx="319" cy="72"/>
              </a:xfrm>
              <a:custGeom>
                <a:avLst/>
                <a:gdLst>
                  <a:gd name="T0" fmla="*/ 81 w 84"/>
                  <a:gd name="T1" fmla="*/ 0 h 19"/>
                  <a:gd name="T2" fmla="*/ 3 w 84"/>
                  <a:gd name="T3" fmla="*/ 6 h 19"/>
                  <a:gd name="T4" fmla="*/ 0 w 84"/>
                  <a:gd name="T5" fmla="*/ 8 h 19"/>
                  <a:gd name="T6" fmla="*/ 2 w 84"/>
                  <a:gd name="T7" fmla="*/ 11 h 19"/>
                  <a:gd name="T8" fmla="*/ 83 w 84"/>
                  <a:gd name="T9" fmla="*/ 5 h 19"/>
                  <a:gd name="T10" fmla="*/ 84 w 84"/>
                  <a:gd name="T11" fmla="*/ 1 h 19"/>
                  <a:gd name="T12" fmla="*/ 81 w 8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84" h="19">
                    <a:moveTo>
                      <a:pt x="81" y="0"/>
                    </a:moveTo>
                    <a:cubicBezTo>
                      <a:pt x="59" y="11"/>
                      <a:pt x="24" y="14"/>
                      <a:pt x="3" y="6"/>
                    </a:cubicBezTo>
                    <a:cubicBezTo>
                      <a:pt x="2" y="6"/>
                      <a:pt x="1" y="7"/>
                      <a:pt x="0" y="8"/>
                    </a:cubicBezTo>
                    <a:cubicBezTo>
                      <a:pt x="0" y="9"/>
                      <a:pt x="0" y="10"/>
                      <a:pt x="2" y="11"/>
                    </a:cubicBezTo>
                    <a:cubicBezTo>
                      <a:pt x="23" y="19"/>
                      <a:pt x="60" y="16"/>
                      <a:pt x="83" y="5"/>
                    </a:cubicBezTo>
                    <a:cubicBezTo>
                      <a:pt x="84" y="4"/>
                      <a:pt x="84" y="3"/>
                      <a:pt x="84" y="1"/>
                    </a:cubicBezTo>
                    <a:cubicBezTo>
                      <a:pt x="83" y="0"/>
                      <a:pt x="82" y="0"/>
                      <a:pt x="81" y="0"/>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5" name="Freeform 91"/>
              <p:cNvSpPr>
                <a:spLocks noEditPoints="1"/>
              </p:cNvSpPr>
              <p:nvPr/>
            </p:nvSpPr>
            <p:spPr bwMode="auto">
              <a:xfrm>
                <a:off x="167" y="2416"/>
                <a:ext cx="225" cy="236"/>
              </a:xfrm>
              <a:custGeom>
                <a:avLst/>
                <a:gdLst>
                  <a:gd name="T0" fmla="*/ 21 w 59"/>
                  <a:gd name="T1" fmla="*/ 5 h 62"/>
                  <a:gd name="T2" fmla="*/ 2 w 59"/>
                  <a:gd name="T3" fmla="*/ 24 h 62"/>
                  <a:gd name="T4" fmla="*/ 5 w 59"/>
                  <a:gd name="T5" fmla="*/ 41 h 62"/>
                  <a:gd name="T6" fmla="*/ 35 w 59"/>
                  <a:gd name="T7" fmla="*/ 49 h 62"/>
                  <a:gd name="T8" fmla="*/ 48 w 59"/>
                  <a:gd name="T9" fmla="*/ 35 h 62"/>
                  <a:gd name="T10" fmla="*/ 39 w 59"/>
                  <a:gd name="T11" fmla="*/ 17 h 62"/>
                  <a:gd name="T12" fmla="*/ 18 w 59"/>
                  <a:gd name="T13" fmla="*/ 22 h 62"/>
                  <a:gd name="T14" fmla="*/ 19 w 59"/>
                  <a:gd name="T15" fmla="*/ 34 h 62"/>
                  <a:gd name="T16" fmla="*/ 32 w 59"/>
                  <a:gd name="T17" fmla="*/ 37 h 62"/>
                  <a:gd name="T18" fmla="*/ 36 w 59"/>
                  <a:gd name="T19" fmla="*/ 25 h 62"/>
                  <a:gd name="T20" fmla="*/ 28 w 59"/>
                  <a:gd name="T21" fmla="*/ 24 h 62"/>
                  <a:gd name="T22" fmla="*/ 27 w 59"/>
                  <a:gd name="T23" fmla="*/ 24 h 62"/>
                  <a:gd name="T24" fmla="*/ 27 w 59"/>
                  <a:gd name="T25" fmla="*/ 26 h 62"/>
                  <a:gd name="T26" fmla="*/ 28 w 59"/>
                  <a:gd name="T27" fmla="*/ 29 h 62"/>
                  <a:gd name="T28" fmla="*/ 30 w 59"/>
                  <a:gd name="T29" fmla="*/ 30 h 62"/>
                  <a:gd name="T30" fmla="*/ 31 w 59"/>
                  <a:gd name="T31" fmla="*/ 29 h 62"/>
                  <a:gd name="T32" fmla="*/ 32 w 59"/>
                  <a:gd name="T33" fmla="*/ 27 h 62"/>
                  <a:gd name="T34" fmla="*/ 32 w 59"/>
                  <a:gd name="T35" fmla="*/ 27 h 62"/>
                  <a:gd name="T36" fmla="*/ 32 w 59"/>
                  <a:gd name="T37" fmla="*/ 28 h 62"/>
                  <a:gd name="T38" fmla="*/ 32 w 59"/>
                  <a:gd name="T39" fmla="*/ 30 h 62"/>
                  <a:gd name="T40" fmla="*/ 28 w 59"/>
                  <a:gd name="T41" fmla="*/ 34 h 62"/>
                  <a:gd name="T42" fmla="*/ 22 w 59"/>
                  <a:gd name="T43" fmla="*/ 31 h 62"/>
                  <a:gd name="T44" fmla="*/ 22 w 59"/>
                  <a:gd name="T45" fmla="*/ 25 h 62"/>
                  <a:gd name="T46" fmla="*/ 38 w 59"/>
                  <a:gd name="T47" fmla="*/ 21 h 62"/>
                  <a:gd name="T48" fmla="*/ 43 w 59"/>
                  <a:gd name="T49" fmla="*/ 34 h 62"/>
                  <a:gd name="T50" fmla="*/ 33 w 59"/>
                  <a:gd name="T51" fmla="*/ 45 h 62"/>
                  <a:gd name="T52" fmla="*/ 9 w 59"/>
                  <a:gd name="T53" fmla="*/ 38 h 62"/>
                  <a:gd name="T54" fmla="*/ 6 w 59"/>
                  <a:gd name="T55" fmla="*/ 25 h 62"/>
                  <a:gd name="T56" fmla="*/ 22 w 59"/>
                  <a:gd name="T57" fmla="*/ 9 h 62"/>
                  <a:gd name="T58" fmla="*/ 50 w 59"/>
                  <a:gd name="T59" fmla="*/ 25 h 62"/>
                  <a:gd name="T60" fmla="*/ 48 w 59"/>
                  <a:gd name="T61" fmla="*/ 52 h 62"/>
                  <a:gd name="T62" fmla="*/ 37 w 59"/>
                  <a:gd name="T63" fmla="*/ 55 h 62"/>
                  <a:gd name="T64" fmla="*/ 36 w 59"/>
                  <a:gd name="T65" fmla="*/ 59 h 62"/>
                  <a:gd name="T66" fmla="*/ 51 w 59"/>
                  <a:gd name="T67" fmla="*/ 55 h 62"/>
                  <a:gd name="T68" fmla="*/ 54 w 59"/>
                  <a:gd name="T69" fmla="*/ 23 h 62"/>
                  <a:gd name="T70" fmla="*/ 21 w 59"/>
                  <a:gd name="T71" fmla="*/ 5 h 62"/>
                  <a:gd name="T72" fmla="*/ 28 w 59"/>
                  <a:gd name="T73" fmla="*/ 26 h 62"/>
                  <a:gd name="T74" fmla="*/ 31 w 59"/>
                  <a:gd name="T75" fmla="*/ 25 h 62"/>
                  <a:gd name="T76" fmla="*/ 31 w 59"/>
                  <a:gd name="T77" fmla="*/ 26 h 62"/>
                  <a:gd name="T78" fmla="*/ 31 w 59"/>
                  <a:gd name="T79" fmla="*/ 26 h 62"/>
                  <a:gd name="T80" fmla="*/ 31 w 59"/>
                  <a:gd name="T81" fmla="*/ 26 h 62"/>
                  <a:gd name="T82" fmla="*/ 28 w 59"/>
                  <a:gd name="T83"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 h="62">
                    <a:moveTo>
                      <a:pt x="21" y="5"/>
                    </a:moveTo>
                    <a:cubicBezTo>
                      <a:pt x="12" y="7"/>
                      <a:pt x="4" y="15"/>
                      <a:pt x="2" y="24"/>
                    </a:cubicBezTo>
                    <a:cubicBezTo>
                      <a:pt x="0" y="30"/>
                      <a:pt x="1" y="36"/>
                      <a:pt x="5" y="41"/>
                    </a:cubicBezTo>
                    <a:cubicBezTo>
                      <a:pt x="12" y="49"/>
                      <a:pt x="24" y="52"/>
                      <a:pt x="35" y="49"/>
                    </a:cubicBezTo>
                    <a:cubicBezTo>
                      <a:pt x="42" y="47"/>
                      <a:pt x="47" y="42"/>
                      <a:pt x="48" y="35"/>
                    </a:cubicBezTo>
                    <a:cubicBezTo>
                      <a:pt x="49" y="22"/>
                      <a:pt x="43" y="18"/>
                      <a:pt x="39" y="17"/>
                    </a:cubicBezTo>
                    <a:cubicBezTo>
                      <a:pt x="32" y="14"/>
                      <a:pt x="22" y="17"/>
                      <a:pt x="18" y="22"/>
                    </a:cubicBezTo>
                    <a:cubicBezTo>
                      <a:pt x="15" y="26"/>
                      <a:pt x="16" y="31"/>
                      <a:pt x="19" y="34"/>
                    </a:cubicBezTo>
                    <a:cubicBezTo>
                      <a:pt x="25" y="42"/>
                      <a:pt x="31" y="38"/>
                      <a:pt x="32" y="37"/>
                    </a:cubicBezTo>
                    <a:cubicBezTo>
                      <a:pt x="36" y="34"/>
                      <a:pt x="38" y="28"/>
                      <a:pt x="36" y="25"/>
                    </a:cubicBezTo>
                    <a:cubicBezTo>
                      <a:pt x="36" y="24"/>
                      <a:pt x="33" y="21"/>
                      <a:pt x="28" y="24"/>
                    </a:cubicBezTo>
                    <a:cubicBezTo>
                      <a:pt x="27" y="24"/>
                      <a:pt x="27" y="24"/>
                      <a:pt x="27" y="24"/>
                    </a:cubicBezTo>
                    <a:cubicBezTo>
                      <a:pt x="27" y="26"/>
                      <a:pt x="27" y="26"/>
                      <a:pt x="27" y="26"/>
                    </a:cubicBezTo>
                    <a:cubicBezTo>
                      <a:pt x="26" y="28"/>
                      <a:pt x="27" y="29"/>
                      <a:pt x="28" y="29"/>
                    </a:cubicBezTo>
                    <a:cubicBezTo>
                      <a:pt x="30" y="30"/>
                      <a:pt x="30" y="30"/>
                      <a:pt x="30" y="30"/>
                    </a:cubicBezTo>
                    <a:cubicBezTo>
                      <a:pt x="31" y="29"/>
                      <a:pt x="31" y="29"/>
                      <a:pt x="31" y="29"/>
                    </a:cubicBezTo>
                    <a:cubicBezTo>
                      <a:pt x="32" y="29"/>
                      <a:pt x="32" y="28"/>
                      <a:pt x="32" y="27"/>
                    </a:cubicBezTo>
                    <a:cubicBezTo>
                      <a:pt x="32" y="27"/>
                      <a:pt x="32" y="27"/>
                      <a:pt x="32" y="27"/>
                    </a:cubicBezTo>
                    <a:cubicBezTo>
                      <a:pt x="32" y="28"/>
                      <a:pt x="32" y="28"/>
                      <a:pt x="32" y="28"/>
                    </a:cubicBezTo>
                    <a:cubicBezTo>
                      <a:pt x="32" y="29"/>
                      <a:pt x="32" y="29"/>
                      <a:pt x="32" y="30"/>
                    </a:cubicBezTo>
                    <a:cubicBezTo>
                      <a:pt x="31" y="32"/>
                      <a:pt x="30" y="34"/>
                      <a:pt x="28" y="34"/>
                    </a:cubicBezTo>
                    <a:cubicBezTo>
                      <a:pt x="26" y="35"/>
                      <a:pt x="24" y="33"/>
                      <a:pt x="22" y="31"/>
                    </a:cubicBezTo>
                    <a:cubicBezTo>
                      <a:pt x="21" y="29"/>
                      <a:pt x="20" y="27"/>
                      <a:pt x="22" y="25"/>
                    </a:cubicBezTo>
                    <a:cubicBezTo>
                      <a:pt x="24" y="21"/>
                      <a:pt x="32" y="19"/>
                      <a:pt x="38" y="21"/>
                    </a:cubicBezTo>
                    <a:cubicBezTo>
                      <a:pt x="43" y="23"/>
                      <a:pt x="44" y="29"/>
                      <a:pt x="43" y="34"/>
                    </a:cubicBezTo>
                    <a:cubicBezTo>
                      <a:pt x="42" y="41"/>
                      <a:pt x="37" y="44"/>
                      <a:pt x="33" y="45"/>
                    </a:cubicBezTo>
                    <a:cubicBezTo>
                      <a:pt x="25" y="47"/>
                      <a:pt x="14" y="44"/>
                      <a:pt x="9" y="38"/>
                    </a:cubicBezTo>
                    <a:cubicBezTo>
                      <a:pt x="5" y="33"/>
                      <a:pt x="5" y="28"/>
                      <a:pt x="6" y="25"/>
                    </a:cubicBezTo>
                    <a:cubicBezTo>
                      <a:pt x="8" y="18"/>
                      <a:pt x="15" y="11"/>
                      <a:pt x="22" y="9"/>
                    </a:cubicBezTo>
                    <a:cubicBezTo>
                      <a:pt x="34" y="5"/>
                      <a:pt x="44" y="15"/>
                      <a:pt x="50" y="25"/>
                    </a:cubicBezTo>
                    <a:cubicBezTo>
                      <a:pt x="54" y="32"/>
                      <a:pt x="53" y="46"/>
                      <a:pt x="48" y="52"/>
                    </a:cubicBezTo>
                    <a:cubicBezTo>
                      <a:pt x="45" y="56"/>
                      <a:pt x="42" y="56"/>
                      <a:pt x="37" y="55"/>
                    </a:cubicBezTo>
                    <a:cubicBezTo>
                      <a:pt x="36" y="59"/>
                      <a:pt x="36" y="59"/>
                      <a:pt x="36" y="59"/>
                    </a:cubicBezTo>
                    <a:cubicBezTo>
                      <a:pt x="42" y="62"/>
                      <a:pt x="47" y="60"/>
                      <a:pt x="51" y="55"/>
                    </a:cubicBezTo>
                    <a:cubicBezTo>
                      <a:pt x="58" y="47"/>
                      <a:pt x="59" y="31"/>
                      <a:pt x="54" y="23"/>
                    </a:cubicBezTo>
                    <a:cubicBezTo>
                      <a:pt x="48" y="12"/>
                      <a:pt x="35" y="0"/>
                      <a:pt x="21" y="5"/>
                    </a:cubicBezTo>
                    <a:moveTo>
                      <a:pt x="28" y="26"/>
                    </a:moveTo>
                    <a:cubicBezTo>
                      <a:pt x="29" y="25"/>
                      <a:pt x="30" y="25"/>
                      <a:pt x="31" y="25"/>
                    </a:cubicBezTo>
                    <a:cubicBezTo>
                      <a:pt x="31" y="26"/>
                      <a:pt x="31" y="26"/>
                      <a:pt x="31" y="26"/>
                    </a:cubicBezTo>
                    <a:cubicBezTo>
                      <a:pt x="31" y="26"/>
                      <a:pt x="31" y="26"/>
                      <a:pt x="31" y="26"/>
                    </a:cubicBezTo>
                    <a:cubicBezTo>
                      <a:pt x="31" y="26"/>
                      <a:pt x="31" y="26"/>
                      <a:pt x="31" y="26"/>
                    </a:cubicBezTo>
                    <a:cubicBezTo>
                      <a:pt x="30" y="26"/>
                      <a:pt x="28" y="26"/>
                      <a:pt x="28" y="2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6" name="Freeform 92"/>
              <p:cNvSpPr/>
              <p:nvPr/>
            </p:nvSpPr>
            <p:spPr bwMode="auto">
              <a:xfrm>
                <a:off x="243" y="2336"/>
                <a:ext cx="92" cy="76"/>
              </a:xfrm>
              <a:custGeom>
                <a:avLst/>
                <a:gdLst>
                  <a:gd name="T0" fmla="*/ 15 w 24"/>
                  <a:gd name="T1" fmla="*/ 15 h 20"/>
                  <a:gd name="T2" fmla="*/ 4 w 24"/>
                  <a:gd name="T3" fmla="*/ 6 h 20"/>
                  <a:gd name="T4" fmla="*/ 15 w 24"/>
                  <a:gd name="T5" fmla="*/ 15 h 20"/>
                </a:gdLst>
                <a:ahLst/>
                <a:cxnLst>
                  <a:cxn ang="0">
                    <a:pos x="T0" y="T1"/>
                  </a:cxn>
                  <a:cxn ang="0">
                    <a:pos x="T2" y="T3"/>
                  </a:cxn>
                  <a:cxn ang="0">
                    <a:pos x="T4" y="T5"/>
                  </a:cxn>
                </a:cxnLst>
                <a:rect l="0" t="0" r="r" b="b"/>
                <a:pathLst>
                  <a:path w="24" h="20">
                    <a:moveTo>
                      <a:pt x="15" y="15"/>
                    </a:moveTo>
                    <a:cubicBezTo>
                      <a:pt x="24" y="8"/>
                      <a:pt x="9" y="0"/>
                      <a:pt x="4" y="6"/>
                    </a:cubicBezTo>
                    <a:cubicBezTo>
                      <a:pt x="0" y="12"/>
                      <a:pt x="9" y="20"/>
                      <a:pt x="15"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7" name="Freeform 93"/>
              <p:cNvSpPr/>
              <p:nvPr/>
            </p:nvSpPr>
            <p:spPr bwMode="auto">
              <a:xfrm>
                <a:off x="171" y="2389"/>
                <a:ext cx="49" cy="46"/>
              </a:xfrm>
              <a:custGeom>
                <a:avLst/>
                <a:gdLst>
                  <a:gd name="T0" fmla="*/ 8 w 13"/>
                  <a:gd name="T1" fmla="*/ 9 h 12"/>
                  <a:gd name="T2" fmla="*/ 2 w 13"/>
                  <a:gd name="T3" fmla="*/ 4 h 12"/>
                  <a:gd name="T4" fmla="*/ 8 w 13"/>
                  <a:gd name="T5" fmla="*/ 9 h 12"/>
                </a:gdLst>
                <a:ahLst/>
                <a:cxnLst>
                  <a:cxn ang="0">
                    <a:pos x="T0" y="T1"/>
                  </a:cxn>
                  <a:cxn ang="0">
                    <a:pos x="T2" y="T3"/>
                  </a:cxn>
                  <a:cxn ang="0">
                    <a:pos x="T4" y="T5"/>
                  </a:cxn>
                </a:cxnLst>
                <a:rect l="0" t="0" r="r" b="b"/>
                <a:pathLst>
                  <a:path w="13" h="12">
                    <a:moveTo>
                      <a:pt x="8" y="9"/>
                    </a:moveTo>
                    <a:cubicBezTo>
                      <a:pt x="13" y="5"/>
                      <a:pt x="5" y="0"/>
                      <a:pt x="2" y="4"/>
                    </a:cubicBezTo>
                    <a:cubicBezTo>
                      <a:pt x="0" y="8"/>
                      <a:pt x="5" y="12"/>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8" name="Freeform 94"/>
              <p:cNvSpPr/>
              <p:nvPr/>
            </p:nvSpPr>
            <p:spPr bwMode="auto">
              <a:xfrm>
                <a:off x="205" y="2332"/>
                <a:ext cx="27" cy="23"/>
              </a:xfrm>
              <a:custGeom>
                <a:avLst/>
                <a:gdLst>
                  <a:gd name="T0" fmla="*/ 5 w 7"/>
                  <a:gd name="T1" fmla="*/ 5 h 6"/>
                  <a:gd name="T2" fmla="*/ 1 w 7"/>
                  <a:gd name="T3" fmla="*/ 2 h 6"/>
                  <a:gd name="T4" fmla="*/ 5 w 7"/>
                  <a:gd name="T5" fmla="*/ 5 h 6"/>
                </a:gdLst>
                <a:ahLst/>
                <a:cxnLst>
                  <a:cxn ang="0">
                    <a:pos x="T0" y="T1"/>
                  </a:cxn>
                  <a:cxn ang="0">
                    <a:pos x="T2" y="T3"/>
                  </a:cxn>
                  <a:cxn ang="0">
                    <a:pos x="T4" y="T5"/>
                  </a:cxn>
                </a:cxnLst>
                <a:rect l="0" t="0" r="r" b="b"/>
                <a:pathLst>
                  <a:path w="7" h="6">
                    <a:moveTo>
                      <a:pt x="5" y="5"/>
                    </a:moveTo>
                    <a:cubicBezTo>
                      <a:pt x="7" y="2"/>
                      <a:pt x="3" y="0"/>
                      <a:pt x="1" y="2"/>
                    </a:cubicBezTo>
                    <a:cubicBezTo>
                      <a:pt x="0" y="4"/>
                      <a:pt x="3" y="6"/>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9" name="Freeform 95"/>
              <p:cNvSpPr/>
              <p:nvPr/>
            </p:nvSpPr>
            <p:spPr bwMode="auto">
              <a:xfrm>
                <a:off x="342" y="1794"/>
                <a:ext cx="305" cy="366"/>
              </a:xfrm>
              <a:custGeom>
                <a:avLst/>
                <a:gdLst>
                  <a:gd name="T0" fmla="*/ 51 w 80"/>
                  <a:gd name="T1" fmla="*/ 0 h 96"/>
                  <a:gd name="T2" fmla="*/ 25 w 80"/>
                  <a:gd name="T3" fmla="*/ 17 h 96"/>
                  <a:gd name="T4" fmla="*/ 12 w 80"/>
                  <a:gd name="T5" fmla="*/ 50 h 96"/>
                  <a:gd name="T6" fmla="*/ 5 w 80"/>
                  <a:gd name="T7" fmla="*/ 65 h 96"/>
                  <a:gd name="T8" fmla="*/ 4 w 80"/>
                  <a:gd name="T9" fmla="*/ 78 h 96"/>
                  <a:gd name="T10" fmla="*/ 16 w 80"/>
                  <a:gd name="T11" fmla="*/ 82 h 96"/>
                  <a:gd name="T12" fmla="*/ 59 w 80"/>
                  <a:gd name="T13" fmla="*/ 93 h 96"/>
                  <a:gd name="T14" fmla="*/ 75 w 80"/>
                  <a:gd name="T15" fmla="*/ 92 h 96"/>
                  <a:gd name="T16" fmla="*/ 77 w 80"/>
                  <a:gd name="T17" fmla="*/ 71 h 96"/>
                  <a:gd name="T18" fmla="*/ 61 w 80"/>
                  <a:gd name="T19" fmla="*/ 23 h 96"/>
                  <a:gd name="T20" fmla="*/ 51 w 80"/>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96">
                    <a:moveTo>
                      <a:pt x="51" y="0"/>
                    </a:moveTo>
                    <a:cubicBezTo>
                      <a:pt x="39" y="2"/>
                      <a:pt x="32" y="6"/>
                      <a:pt x="25" y="17"/>
                    </a:cubicBezTo>
                    <a:cubicBezTo>
                      <a:pt x="19" y="27"/>
                      <a:pt x="17" y="39"/>
                      <a:pt x="12" y="50"/>
                    </a:cubicBezTo>
                    <a:cubicBezTo>
                      <a:pt x="10" y="55"/>
                      <a:pt x="7" y="60"/>
                      <a:pt x="5" y="65"/>
                    </a:cubicBezTo>
                    <a:cubicBezTo>
                      <a:pt x="3" y="68"/>
                      <a:pt x="0" y="74"/>
                      <a:pt x="4" y="78"/>
                    </a:cubicBezTo>
                    <a:cubicBezTo>
                      <a:pt x="6" y="81"/>
                      <a:pt x="12" y="81"/>
                      <a:pt x="16" y="82"/>
                    </a:cubicBezTo>
                    <a:cubicBezTo>
                      <a:pt x="31" y="86"/>
                      <a:pt x="44" y="92"/>
                      <a:pt x="59" y="93"/>
                    </a:cubicBezTo>
                    <a:cubicBezTo>
                      <a:pt x="63" y="94"/>
                      <a:pt x="71" y="96"/>
                      <a:pt x="75" y="92"/>
                    </a:cubicBezTo>
                    <a:cubicBezTo>
                      <a:pt x="80" y="88"/>
                      <a:pt x="78" y="77"/>
                      <a:pt x="77" y="71"/>
                    </a:cubicBezTo>
                    <a:cubicBezTo>
                      <a:pt x="75" y="54"/>
                      <a:pt x="65" y="40"/>
                      <a:pt x="61" y="23"/>
                    </a:cubicBezTo>
                    <a:cubicBezTo>
                      <a:pt x="58" y="14"/>
                      <a:pt x="56" y="8"/>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0" name="Freeform 96"/>
              <p:cNvSpPr/>
              <p:nvPr/>
            </p:nvSpPr>
            <p:spPr bwMode="auto">
              <a:xfrm>
                <a:off x="449" y="1745"/>
                <a:ext cx="106" cy="118"/>
              </a:xfrm>
              <a:custGeom>
                <a:avLst/>
                <a:gdLst>
                  <a:gd name="T0" fmla="*/ 1 w 28"/>
                  <a:gd name="T1" fmla="*/ 28 h 31"/>
                  <a:gd name="T2" fmla="*/ 28 w 28"/>
                  <a:gd name="T3" fmla="*/ 30 h 31"/>
                  <a:gd name="T4" fmla="*/ 21 w 28"/>
                  <a:gd name="T5" fmla="*/ 10 h 31"/>
                  <a:gd name="T6" fmla="*/ 16 w 28"/>
                  <a:gd name="T7" fmla="*/ 0 h 31"/>
                  <a:gd name="T8" fmla="*/ 0 w 28"/>
                  <a:gd name="T9" fmla="*/ 29 h 31"/>
                </a:gdLst>
                <a:ahLst/>
                <a:cxnLst>
                  <a:cxn ang="0">
                    <a:pos x="T0" y="T1"/>
                  </a:cxn>
                  <a:cxn ang="0">
                    <a:pos x="T2" y="T3"/>
                  </a:cxn>
                  <a:cxn ang="0">
                    <a:pos x="T4" y="T5"/>
                  </a:cxn>
                  <a:cxn ang="0">
                    <a:pos x="T6" y="T7"/>
                  </a:cxn>
                  <a:cxn ang="0">
                    <a:pos x="T8" y="T9"/>
                  </a:cxn>
                </a:cxnLst>
                <a:rect l="0" t="0" r="r" b="b"/>
                <a:pathLst>
                  <a:path w="28" h="31">
                    <a:moveTo>
                      <a:pt x="1" y="28"/>
                    </a:moveTo>
                    <a:cubicBezTo>
                      <a:pt x="10" y="31"/>
                      <a:pt x="19" y="31"/>
                      <a:pt x="28" y="30"/>
                    </a:cubicBezTo>
                    <a:cubicBezTo>
                      <a:pt x="27" y="23"/>
                      <a:pt x="23" y="16"/>
                      <a:pt x="21" y="10"/>
                    </a:cubicBezTo>
                    <a:cubicBezTo>
                      <a:pt x="19" y="6"/>
                      <a:pt x="18" y="3"/>
                      <a:pt x="16" y="0"/>
                    </a:cubicBezTo>
                    <a:cubicBezTo>
                      <a:pt x="10" y="6"/>
                      <a:pt x="0" y="21"/>
                      <a:pt x="0" y="29"/>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1" name="Freeform 97"/>
              <p:cNvSpPr/>
              <p:nvPr/>
            </p:nvSpPr>
            <p:spPr bwMode="auto">
              <a:xfrm>
                <a:off x="532" y="2069"/>
                <a:ext cx="160" cy="835"/>
              </a:xfrm>
              <a:custGeom>
                <a:avLst/>
                <a:gdLst>
                  <a:gd name="T0" fmla="*/ 2 w 42"/>
                  <a:gd name="T1" fmla="*/ 143 h 219"/>
                  <a:gd name="T2" fmla="*/ 2 w 42"/>
                  <a:gd name="T3" fmla="*/ 151 h 219"/>
                  <a:gd name="T4" fmla="*/ 3 w 42"/>
                  <a:gd name="T5" fmla="*/ 165 h 219"/>
                  <a:gd name="T6" fmla="*/ 4 w 42"/>
                  <a:gd name="T7" fmla="*/ 187 h 219"/>
                  <a:gd name="T8" fmla="*/ 4 w 42"/>
                  <a:gd name="T9" fmla="*/ 217 h 219"/>
                  <a:gd name="T10" fmla="*/ 20 w 42"/>
                  <a:gd name="T11" fmla="*/ 218 h 219"/>
                  <a:gd name="T12" fmla="*/ 36 w 42"/>
                  <a:gd name="T13" fmla="*/ 216 h 219"/>
                  <a:gd name="T14" fmla="*/ 39 w 42"/>
                  <a:gd name="T15" fmla="*/ 198 h 219"/>
                  <a:gd name="T16" fmla="*/ 38 w 42"/>
                  <a:gd name="T17" fmla="*/ 170 h 219"/>
                  <a:gd name="T18" fmla="*/ 38 w 42"/>
                  <a:gd name="T19" fmla="*/ 156 h 219"/>
                  <a:gd name="T20" fmla="*/ 37 w 42"/>
                  <a:gd name="T21" fmla="*/ 141 h 219"/>
                  <a:gd name="T22" fmla="*/ 36 w 42"/>
                  <a:gd name="T23" fmla="*/ 120 h 219"/>
                  <a:gd name="T24" fmla="*/ 32 w 42"/>
                  <a:gd name="T25" fmla="*/ 80 h 219"/>
                  <a:gd name="T26" fmla="*/ 29 w 42"/>
                  <a:gd name="T27" fmla="*/ 32 h 219"/>
                  <a:gd name="T28" fmla="*/ 29 w 42"/>
                  <a:gd name="T29" fmla="*/ 28 h 219"/>
                  <a:gd name="T30" fmla="*/ 29 w 42"/>
                  <a:gd name="T31" fmla="*/ 0 h 219"/>
                  <a:gd name="T32" fmla="*/ 19 w 42"/>
                  <a:gd name="T33" fmla="*/ 7 h 219"/>
                  <a:gd name="T34" fmla="*/ 12 w 42"/>
                  <a:gd name="T35" fmla="*/ 6 h 219"/>
                  <a:gd name="T36" fmla="*/ 2 w 42"/>
                  <a:gd name="T37" fmla="*/ 9 h 219"/>
                  <a:gd name="T38" fmla="*/ 0 w 42"/>
                  <a:gd name="T39" fmla="*/ 23 h 219"/>
                  <a:gd name="T40" fmla="*/ 1 w 42"/>
                  <a:gd name="T41" fmla="*/ 39 h 219"/>
                  <a:gd name="T42" fmla="*/ 1 w 42"/>
                  <a:gd name="T43" fmla="*/ 57 h 219"/>
                  <a:gd name="T44" fmla="*/ 1 w 42"/>
                  <a:gd name="T45" fmla="*/ 97 h 219"/>
                  <a:gd name="T46" fmla="*/ 2 w 42"/>
                  <a:gd name="T47" fmla="*/ 115 h 219"/>
                  <a:gd name="T48" fmla="*/ 2 w 42"/>
                  <a:gd name="T49" fmla="*/ 132 h 219"/>
                  <a:gd name="T50" fmla="*/ 2 w 42"/>
                  <a:gd name="T51" fmla="*/ 1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219">
                    <a:moveTo>
                      <a:pt x="2" y="143"/>
                    </a:moveTo>
                    <a:cubicBezTo>
                      <a:pt x="2" y="145"/>
                      <a:pt x="1" y="148"/>
                      <a:pt x="2" y="151"/>
                    </a:cubicBezTo>
                    <a:cubicBezTo>
                      <a:pt x="2" y="155"/>
                      <a:pt x="2" y="160"/>
                      <a:pt x="3" y="165"/>
                    </a:cubicBezTo>
                    <a:cubicBezTo>
                      <a:pt x="3" y="172"/>
                      <a:pt x="3" y="179"/>
                      <a:pt x="4" y="187"/>
                    </a:cubicBezTo>
                    <a:cubicBezTo>
                      <a:pt x="4" y="196"/>
                      <a:pt x="6" y="208"/>
                      <a:pt x="4" y="217"/>
                    </a:cubicBezTo>
                    <a:cubicBezTo>
                      <a:pt x="9" y="217"/>
                      <a:pt x="14" y="219"/>
                      <a:pt x="20" y="218"/>
                    </a:cubicBezTo>
                    <a:cubicBezTo>
                      <a:pt x="25" y="218"/>
                      <a:pt x="31" y="217"/>
                      <a:pt x="36" y="216"/>
                    </a:cubicBezTo>
                    <a:cubicBezTo>
                      <a:pt x="42" y="214"/>
                      <a:pt x="39" y="203"/>
                      <a:pt x="39" y="198"/>
                    </a:cubicBezTo>
                    <a:cubicBezTo>
                      <a:pt x="40" y="189"/>
                      <a:pt x="37" y="179"/>
                      <a:pt x="38" y="170"/>
                    </a:cubicBezTo>
                    <a:cubicBezTo>
                      <a:pt x="38" y="165"/>
                      <a:pt x="39" y="161"/>
                      <a:pt x="38" y="156"/>
                    </a:cubicBezTo>
                    <a:cubicBezTo>
                      <a:pt x="38" y="151"/>
                      <a:pt x="37" y="146"/>
                      <a:pt x="37" y="141"/>
                    </a:cubicBezTo>
                    <a:cubicBezTo>
                      <a:pt x="36" y="134"/>
                      <a:pt x="37" y="126"/>
                      <a:pt x="36" y="120"/>
                    </a:cubicBezTo>
                    <a:cubicBezTo>
                      <a:pt x="33" y="107"/>
                      <a:pt x="33" y="93"/>
                      <a:pt x="32" y="80"/>
                    </a:cubicBezTo>
                    <a:cubicBezTo>
                      <a:pt x="30" y="64"/>
                      <a:pt x="29" y="48"/>
                      <a:pt x="29" y="32"/>
                    </a:cubicBezTo>
                    <a:cubicBezTo>
                      <a:pt x="29" y="30"/>
                      <a:pt x="29" y="29"/>
                      <a:pt x="29" y="28"/>
                    </a:cubicBezTo>
                    <a:cubicBezTo>
                      <a:pt x="29" y="19"/>
                      <a:pt x="31" y="9"/>
                      <a:pt x="29" y="0"/>
                    </a:cubicBezTo>
                    <a:cubicBezTo>
                      <a:pt x="25" y="1"/>
                      <a:pt x="24" y="7"/>
                      <a:pt x="19" y="7"/>
                    </a:cubicBezTo>
                    <a:cubicBezTo>
                      <a:pt x="17" y="7"/>
                      <a:pt x="15" y="6"/>
                      <a:pt x="12" y="6"/>
                    </a:cubicBezTo>
                    <a:cubicBezTo>
                      <a:pt x="8" y="4"/>
                      <a:pt x="2" y="2"/>
                      <a:pt x="2" y="9"/>
                    </a:cubicBezTo>
                    <a:cubicBezTo>
                      <a:pt x="2" y="14"/>
                      <a:pt x="0" y="18"/>
                      <a:pt x="0" y="23"/>
                    </a:cubicBezTo>
                    <a:cubicBezTo>
                      <a:pt x="0" y="28"/>
                      <a:pt x="0" y="33"/>
                      <a:pt x="1" y="39"/>
                    </a:cubicBezTo>
                    <a:cubicBezTo>
                      <a:pt x="1" y="45"/>
                      <a:pt x="1" y="51"/>
                      <a:pt x="1" y="57"/>
                    </a:cubicBezTo>
                    <a:cubicBezTo>
                      <a:pt x="1" y="69"/>
                      <a:pt x="1" y="84"/>
                      <a:pt x="1" y="97"/>
                    </a:cubicBezTo>
                    <a:cubicBezTo>
                      <a:pt x="1" y="103"/>
                      <a:pt x="1" y="109"/>
                      <a:pt x="2" y="115"/>
                    </a:cubicBezTo>
                    <a:cubicBezTo>
                      <a:pt x="3" y="121"/>
                      <a:pt x="2" y="126"/>
                      <a:pt x="2" y="132"/>
                    </a:cubicBezTo>
                    <a:cubicBezTo>
                      <a:pt x="3" y="135"/>
                      <a:pt x="2" y="139"/>
                      <a:pt x="2" y="143"/>
                    </a:cubicBezTo>
                  </a:path>
                </a:pathLst>
              </a:custGeom>
              <a:solidFill>
                <a:srgbClr val="83B8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2" name="Freeform 98"/>
              <p:cNvSpPr/>
              <p:nvPr/>
            </p:nvSpPr>
            <p:spPr bwMode="auto">
              <a:xfrm>
                <a:off x="380" y="2053"/>
                <a:ext cx="171" cy="851"/>
              </a:xfrm>
              <a:custGeom>
                <a:avLst/>
                <a:gdLst>
                  <a:gd name="T0" fmla="*/ 44 w 45"/>
                  <a:gd name="T1" fmla="*/ 48 h 223"/>
                  <a:gd name="T2" fmla="*/ 43 w 45"/>
                  <a:gd name="T3" fmla="*/ 42 h 223"/>
                  <a:gd name="T4" fmla="*/ 44 w 45"/>
                  <a:gd name="T5" fmla="*/ 21 h 223"/>
                  <a:gd name="T6" fmla="*/ 44 w 45"/>
                  <a:gd name="T7" fmla="*/ 6 h 223"/>
                  <a:gd name="T8" fmla="*/ 37 w 45"/>
                  <a:gd name="T9" fmla="*/ 3 h 223"/>
                  <a:gd name="T10" fmla="*/ 27 w 45"/>
                  <a:gd name="T11" fmla="*/ 7 h 223"/>
                  <a:gd name="T12" fmla="*/ 17 w 45"/>
                  <a:gd name="T13" fmla="*/ 0 h 223"/>
                  <a:gd name="T14" fmla="*/ 16 w 45"/>
                  <a:gd name="T15" fmla="*/ 13 h 223"/>
                  <a:gd name="T16" fmla="*/ 13 w 45"/>
                  <a:gd name="T17" fmla="*/ 53 h 223"/>
                  <a:gd name="T18" fmla="*/ 12 w 45"/>
                  <a:gd name="T19" fmla="*/ 82 h 223"/>
                  <a:gd name="T20" fmla="*/ 12 w 45"/>
                  <a:gd name="T21" fmla="*/ 108 h 223"/>
                  <a:gd name="T22" fmla="*/ 10 w 45"/>
                  <a:gd name="T23" fmla="*/ 130 h 223"/>
                  <a:gd name="T24" fmla="*/ 6 w 45"/>
                  <a:gd name="T25" fmla="*/ 166 h 223"/>
                  <a:gd name="T26" fmla="*/ 3 w 45"/>
                  <a:gd name="T27" fmla="*/ 197 h 223"/>
                  <a:gd name="T28" fmla="*/ 0 w 45"/>
                  <a:gd name="T29" fmla="*/ 217 h 223"/>
                  <a:gd name="T30" fmla="*/ 17 w 45"/>
                  <a:gd name="T31" fmla="*/ 220 h 223"/>
                  <a:gd name="T32" fmla="*/ 31 w 45"/>
                  <a:gd name="T33" fmla="*/ 221 h 223"/>
                  <a:gd name="T34" fmla="*/ 40 w 45"/>
                  <a:gd name="T35" fmla="*/ 222 h 223"/>
                  <a:gd name="T36" fmla="*/ 44 w 45"/>
                  <a:gd name="T37" fmla="*/ 222 h 223"/>
                  <a:gd name="T38" fmla="*/ 44 w 45"/>
                  <a:gd name="T39" fmla="*/ 209 h 223"/>
                  <a:gd name="T40" fmla="*/ 43 w 45"/>
                  <a:gd name="T41" fmla="*/ 181 h 223"/>
                  <a:gd name="T42" fmla="*/ 44 w 45"/>
                  <a:gd name="T43" fmla="*/ 158 h 223"/>
                  <a:gd name="T44" fmla="*/ 43 w 45"/>
                  <a:gd name="T45" fmla="*/ 138 h 223"/>
                  <a:gd name="T46" fmla="*/ 42 w 45"/>
                  <a:gd name="T47" fmla="*/ 116 h 223"/>
                  <a:gd name="T48" fmla="*/ 43 w 45"/>
                  <a:gd name="T49" fmla="*/ 87 h 223"/>
                  <a:gd name="T50" fmla="*/ 43 w 45"/>
                  <a:gd name="T51" fmla="*/ 77 h 223"/>
                  <a:gd name="T52" fmla="*/ 43 w 45"/>
                  <a:gd name="T53" fmla="*/ 63 h 223"/>
                  <a:gd name="T54" fmla="*/ 44 w 45"/>
                  <a:gd name="T55" fmla="*/ 4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223">
                    <a:moveTo>
                      <a:pt x="44" y="48"/>
                    </a:moveTo>
                    <a:cubicBezTo>
                      <a:pt x="44" y="46"/>
                      <a:pt x="43" y="44"/>
                      <a:pt x="43" y="42"/>
                    </a:cubicBezTo>
                    <a:cubicBezTo>
                      <a:pt x="41" y="35"/>
                      <a:pt x="43" y="28"/>
                      <a:pt x="44" y="21"/>
                    </a:cubicBezTo>
                    <a:cubicBezTo>
                      <a:pt x="44" y="16"/>
                      <a:pt x="45" y="10"/>
                      <a:pt x="44" y="6"/>
                    </a:cubicBezTo>
                    <a:cubicBezTo>
                      <a:pt x="43" y="2"/>
                      <a:pt x="40" y="2"/>
                      <a:pt x="37" y="3"/>
                    </a:cubicBezTo>
                    <a:cubicBezTo>
                      <a:pt x="33" y="5"/>
                      <a:pt x="31" y="8"/>
                      <a:pt x="27" y="7"/>
                    </a:cubicBezTo>
                    <a:cubicBezTo>
                      <a:pt x="22" y="6"/>
                      <a:pt x="20" y="1"/>
                      <a:pt x="17" y="0"/>
                    </a:cubicBezTo>
                    <a:cubicBezTo>
                      <a:pt x="16" y="4"/>
                      <a:pt x="16" y="9"/>
                      <a:pt x="16" y="13"/>
                    </a:cubicBezTo>
                    <a:cubicBezTo>
                      <a:pt x="14" y="26"/>
                      <a:pt x="13" y="40"/>
                      <a:pt x="13" y="53"/>
                    </a:cubicBezTo>
                    <a:cubicBezTo>
                      <a:pt x="14" y="63"/>
                      <a:pt x="12" y="72"/>
                      <a:pt x="12" y="82"/>
                    </a:cubicBezTo>
                    <a:cubicBezTo>
                      <a:pt x="11" y="91"/>
                      <a:pt x="11" y="99"/>
                      <a:pt x="12" y="108"/>
                    </a:cubicBezTo>
                    <a:cubicBezTo>
                      <a:pt x="12" y="115"/>
                      <a:pt x="11" y="123"/>
                      <a:pt x="10" y="130"/>
                    </a:cubicBezTo>
                    <a:cubicBezTo>
                      <a:pt x="8" y="142"/>
                      <a:pt x="6" y="154"/>
                      <a:pt x="6" y="166"/>
                    </a:cubicBezTo>
                    <a:cubicBezTo>
                      <a:pt x="5" y="176"/>
                      <a:pt x="3" y="187"/>
                      <a:pt x="3" y="197"/>
                    </a:cubicBezTo>
                    <a:cubicBezTo>
                      <a:pt x="3" y="200"/>
                      <a:pt x="3" y="217"/>
                      <a:pt x="0" y="217"/>
                    </a:cubicBezTo>
                    <a:cubicBezTo>
                      <a:pt x="5" y="220"/>
                      <a:pt x="11" y="219"/>
                      <a:pt x="17" y="220"/>
                    </a:cubicBezTo>
                    <a:cubicBezTo>
                      <a:pt x="22" y="220"/>
                      <a:pt x="27" y="221"/>
                      <a:pt x="31" y="221"/>
                    </a:cubicBezTo>
                    <a:cubicBezTo>
                      <a:pt x="35" y="222"/>
                      <a:pt x="37" y="223"/>
                      <a:pt x="40" y="222"/>
                    </a:cubicBezTo>
                    <a:cubicBezTo>
                      <a:pt x="42" y="222"/>
                      <a:pt x="43" y="222"/>
                      <a:pt x="44" y="222"/>
                    </a:cubicBezTo>
                    <a:cubicBezTo>
                      <a:pt x="45" y="218"/>
                      <a:pt x="44" y="213"/>
                      <a:pt x="44" y="209"/>
                    </a:cubicBezTo>
                    <a:cubicBezTo>
                      <a:pt x="43" y="200"/>
                      <a:pt x="43" y="190"/>
                      <a:pt x="43" y="181"/>
                    </a:cubicBezTo>
                    <a:cubicBezTo>
                      <a:pt x="43" y="173"/>
                      <a:pt x="44" y="165"/>
                      <a:pt x="44" y="158"/>
                    </a:cubicBezTo>
                    <a:cubicBezTo>
                      <a:pt x="43" y="151"/>
                      <a:pt x="43" y="145"/>
                      <a:pt x="43" y="138"/>
                    </a:cubicBezTo>
                    <a:cubicBezTo>
                      <a:pt x="43" y="131"/>
                      <a:pt x="42" y="123"/>
                      <a:pt x="42" y="116"/>
                    </a:cubicBezTo>
                    <a:cubicBezTo>
                      <a:pt x="42" y="106"/>
                      <a:pt x="42" y="96"/>
                      <a:pt x="43" y="87"/>
                    </a:cubicBezTo>
                    <a:cubicBezTo>
                      <a:pt x="44" y="84"/>
                      <a:pt x="43" y="81"/>
                      <a:pt x="43" y="77"/>
                    </a:cubicBezTo>
                    <a:cubicBezTo>
                      <a:pt x="43" y="72"/>
                      <a:pt x="43" y="68"/>
                      <a:pt x="43" y="63"/>
                    </a:cubicBezTo>
                    <a:cubicBezTo>
                      <a:pt x="43" y="58"/>
                      <a:pt x="44" y="53"/>
                      <a:pt x="44" y="48"/>
                    </a:cubicBezTo>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3" name="Freeform 99"/>
              <p:cNvSpPr/>
              <p:nvPr/>
            </p:nvSpPr>
            <p:spPr bwMode="auto">
              <a:xfrm>
                <a:off x="251" y="2050"/>
                <a:ext cx="205" cy="831"/>
              </a:xfrm>
              <a:custGeom>
                <a:avLst/>
                <a:gdLst>
                  <a:gd name="T0" fmla="*/ 49 w 54"/>
                  <a:gd name="T1" fmla="*/ 23 h 218"/>
                  <a:gd name="T2" fmla="*/ 50 w 54"/>
                  <a:gd name="T3" fmla="*/ 17 h 218"/>
                  <a:gd name="T4" fmla="*/ 51 w 54"/>
                  <a:gd name="T5" fmla="*/ 3 h 218"/>
                  <a:gd name="T6" fmla="*/ 38 w 54"/>
                  <a:gd name="T7" fmla="*/ 6 h 218"/>
                  <a:gd name="T8" fmla="*/ 26 w 54"/>
                  <a:gd name="T9" fmla="*/ 1 h 218"/>
                  <a:gd name="T10" fmla="*/ 24 w 54"/>
                  <a:gd name="T11" fmla="*/ 14 h 218"/>
                  <a:gd name="T12" fmla="*/ 23 w 54"/>
                  <a:gd name="T13" fmla="*/ 32 h 218"/>
                  <a:gd name="T14" fmla="*/ 21 w 54"/>
                  <a:gd name="T15" fmla="*/ 50 h 218"/>
                  <a:gd name="T16" fmla="*/ 18 w 54"/>
                  <a:gd name="T17" fmla="*/ 74 h 218"/>
                  <a:gd name="T18" fmla="*/ 16 w 54"/>
                  <a:gd name="T19" fmla="*/ 98 h 218"/>
                  <a:gd name="T20" fmla="*/ 12 w 54"/>
                  <a:gd name="T21" fmla="*/ 124 h 218"/>
                  <a:gd name="T22" fmla="*/ 10 w 54"/>
                  <a:gd name="T23" fmla="*/ 149 h 218"/>
                  <a:gd name="T24" fmla="*/ 2 w 54"/>
                  <a:gd name="T25" fmla="*/ 193 h 218"/>
                  <a:gd name="T26" fmla="*/ 12 w 54"/>
                  <a:gd name="T27" fmla="*/ 210 h 218"/>
                  <a:gd name="T28" fmla="*/ 28 w 54"/>
                  <a:gd name="T29" fmla="*/ 215 h 218"/>
                  <a:gd name="T30" fmla="*/ 37 w 54"/>
                  <a:gd name="T31" fmla="*/ 208 h 218"/>
                  <a:gd name="T32" fmla="*/ 39 w 54"/>
                  <a:gd name="T33" fmla="*/ 162 h 218"/>
                  <a:gd name="T34" fmla="*/ 41 w 54"/>
                  <a:gd name="T35" fmla="*/ 141 h 218"/>
                  <a:gd name="T36" fmla="*/ 43 w 54"/>
                  <a:gd name="T37" fmla="*/ 116 h 218"/>
                  <a:gd name="T38" fmla="*/ 46 w 54"/>
                  <a:gd name="T39" fmla="*/ 87 h 218"/>
                  <a:gd name="T40" fmla="*/ 47 w 54"/>
                  <a:gd name="T41" fmla="*/ 70 h 218"/>
                  <a:gd name="T42" fmla="*/ 48 w 54"/>
                  <a:gd name="T43" fmla="*/ 46 h 218"/>
                  <a:gd name="T44" fmla="*/ 49 w 54"/>
                  <a:gd name="T45" fmla="*/ 31 h 218"/>
                  <a:gd name="T46" fmla="*/ 49 w 54"/>
                  <a:gd name="T47" fmla="*/ 2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218">
                    <a:moveTo>
                      <a:pt x="49" y="23"/>
                    </a:moveTo>
                    <a:cubicBezTo>
                      <a:pt x="50" y="21"/>
                      <a:pt x="50" y="19"/>
                      <a:pt x="50" y="17"/>
                    </a:cubicBezTo>
                    <a:cubicBezTo>
                      <a:pt x="51" y="14"/>
                      <a:pt x="54" y="6"/>
                      <a:pt x="51" y="3"/>
                    </a:cubicBezTo>
                    <a:cubicBezTo>
                      <a:pt x="48" y="0"/>
                      <a:pt x="41" y="5"/>
                      <a:pt x="38" y="6"/>
                    </a:cubicBezTo>
                    <a:cubicBezTo>
                      <a:pt x="35" y="6"/>
                      <a:pt x="25" y="5"/>
                      <a:pt x="26" y="1"/>
                    </a:cubicBezTo>
                    <a:cubicBezTo>
                      <a:pt x="24" y="6"/>
                      <a:pt x="24" y="9"/>
                      <a:pt x="24" y="14"/>
                    </a:cubicBezTo>
                    <a:cubicBezTo>
                      <a:pt x="24" y="20"/>
                      <a:pt x="23" y="26"/>
                      <a:pt x="23" y="32"/>
                    </a:cubicBezTo>
                    <a:cubicBezTo>
                      <a:pt x="22" y="38"/>
                      <a:pt x="20" y="44"/>
                      <a:pt x="21" y="50"/>
                    </a:cubicBezTo>
                    <a:cubicBezTo>
                      <a:pt x="21" y="58"/>
                      <a:pt x="18" y="66"/>
                      <a:pt x="18" y="74"/>
                    </a:cubicBezTo>
                    <a:cubicBezTo>
                      <a:pt x="18" y="81"/>
                      <a:pt x="17" y="90"/>
                      <a:pt x="16" y="98"/>
                    </a:cubicBezTo>
                    <a:cubicBezTo>
                      <a:pt x="15" y="107"/>
                      <a:pt x="14" y="115"/>
                      <a:pt x="12" y="124"/>
                    </a:cubicBezTo>
                    <a:cubicBezTo>
                      <a:pt x="11" y="132"/>
                      <a:pt x="11" y="141"/>
                      <a:pt x="10" y="149"/>
                    </a:cubicBezTo>
                    <a:cubicBezTo>
                      <a:pt x="6" y="163"/>
                      <a:pt x="5" y="179"/>
                      <a:pt x="2" y="193"/>
                    </a:cubicBezTo>
                    <a:cubicBezTo>
                      <a:pt x="0" y="204"/>
                      <a:pt x="2" y="207"/>
                      <a:pt x="12" y="210"/>
                    </a:cubicBezTo>
                    <a:cubicBezTo>
                      <a:pt x="17" y="212"/>
                      <a:pt x="22" y="213"/>
                      <a:pt x="28" y="215"/>
                    </a:cubicBezTo>
                    <a:cubicBezTo>
                      <a:pt x="34" y="218"/>
                      <a:pt x="36" y="214"/>
                      <a:pt x="37" y="208"/>
                    </a:cubicBezTo>
                    <a:cubicBezTo>
                      <a:pt x="39" y="193"/>
                      <a:pt x="43" y="176"/>
                      <a:pt x="39" y="162"/>
                    </a:cubicBezTo>
                    <a:cubicBezTo>
                      <a:pt x="37" y="155"/>
                      <a:pt x="40" y="148"/>
                      <a:pt x="41" y="141"/>
                    </a:cubicBezTo>
                    <a:cubicBezTo>
                      <a:pt x="42" y="133"/>
                      <a:pt x="42" y="125"/>
                      <a:pt x="43" y="116"/>
                    </a:cubicBezTo>
                    <a:cubicBezTo>
                      <a:pt x="43" y="107"/>
                      <a:pt x="45" y="97"/>
                      <a:pt x="46" y="87"/>
                    </a:cubicBezTo>
                    <a:cubicBezTo>
                      <a:pt x="46" y="81"/>
                      <a:pt x="46" y="76"/>
                      <a:pt x="47" y="70"/>
                    </a:cubicBezTo>
                    <a:cubicBezTo>
                      <a:pt x="48" y="62"/>
                      <a:pt x="47" y="54"/>
                      <a:pt x="48" y="46"/>
                    </a:cubicBezTo>
                    <a:cubicBezTo>
                      <a:pt x="48" y="41"/>
                      <a:pt x="49" y="36"/>
                      <a:pt x="49" y="31"/>
                    </a:cubicBezTo>
                    <a:cubicBezTo>
                      <a:pt x="50" y="29"/>
                      <a:pt x="49" y="26"/>
                      <a:pt x="49" y="23"/>
                    </a:cubicBezTo>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4" name="Freeform 100"/>
              <p:cNvSpPr/>
              <p:nvPr/>
            </p:nvSpPr>
            <p:spPr bwMode="auto">
              <a:xfrm>
                <a:off x="240" y="2061"/>
                <a:ext cx="117" cy="770"/>
              </a:xfrm>
              <a:custGeom>
                <a:avLst/>
                <a:gdLst>
                  <a:gd name="T0" fmla="*/ 26 w 31"/>
                  <a:gd name="T1" fmla="*/ 3 h 202"/>
                  <a:gd name="T2" fmla="*/ 1 w 31"/>
                  <a:gd name="T3" fmla="*/ 199 h 202"/>
                  <a:gd name="T4" fmla="*/ 2 w 31"/>
                  <a:gd name="T5" fmla="*/ 202 h 202"/>
                  <a:gd name="T6" fmla="*/ 5 w 31"/>
                  <a:gd name="T7" fmla="*/ 200 h 202"/>
                  <a:gd name="T8" fmla="*/ 31 w 31"/>
                  <a:gd name="T9" fmla="*/ 3 h 202"/>
                  <a:gd name="T10" fmla="*/ 28 w 31"/>
                  <a:gd name="T11" fmla="*/ 0 h 202"/>
                  <a:gd name="T12" fmla="*/ 26 w 31"/>
                  <a:gd name="T13" fmla="*/ 3 h 202"/>
                </a:gdLst>
                <a:ahLst/>
                <a:cxnLst>
                  <a:cxn ang="0">
                    <a:pos x="T0" y="T1"/>
                  </a:cxn>
                  <a:cxn ang="0">
                    <a:pos x="T2" y="T3"/>
                  </a:cxn>
                  <a:cxn ang="0">
                    <a:pos x="T4" y="T5"/>
                  </a:cxn>
                  <a:cxn ang="0">
                    <a:pos x="T6" y="T7"/>
                  </a:cxn>
                  <a:cxn ang="0">
                    <a:pos x="T8" y="T9"/>
                  </a:cxn>
                  <a:cxn ang="0">
                    <a:pos x="T10" y="T11"/>
                  </a:cxn>
                  <a:cxn ang="0">
                    <a:pos x="T12" y="T13"/>
                  </a:cxn>
                </a:cxnLst>
                <a:rect l="0" t="0" r="r" b="b"/>
                <a:pathLst>
                  <a:path w="31" h="202">
                    <a:moveTo>
                      <a:pt x="26" y="3"/>
                    </a:moveTo>
                    <a:cubicBezTo>
                      <a:pt x="20" y="72"/>
                      <a:pt x="14" y="139"/>
                      <a:pt x="1" y="199"/>
                    </a:cubicBezTo>
                    <a:cubicBezTo>
                      <a:pt x="0" y="200"/>
                      <a:pt x="1" y="201"/>
                      <a:pt x="2" y="202"/>
                    </a:cubicBezTo>
                    <a:cubicBezTo>
                      <a:pt x="4" y="202"/>
                      <a:pt x="5" y="201"/>
                      <a:pt x="5" y="200"/>
                    </a:cubicBezTo>
                    <a:cubicBezTo>
                      <a:pt x="19" y="139"/>
                      <a:pt x="25" y="72"/>
                      <a:pt x="31" y="3"/>
                    </a:cubicBezTo>
                    <a:cubicBezTo>
                      <a:pt x="31" y="2"/>
                      <a:pt x="30" y="1"/>
                      <a:pt x="28" y="0"/>
                    </a:cubicBezTo>
                    <a:cubicBezTo>
                      <a:pt x="27" y="0"/>
                      <a:pt x="26" y="1"/>
                      <a:pt x="26" y="3"/>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5" name="Freeform 101"/>
              <p:cNvSpPr/>
              <p:nvPr/>
            </p:nvSpPr>
            <p:spPr bwMode="auto">
              <a:xfrm>
                <a:off x="376" y="2057"/>
                <a:ext cx="77" cy="816"/>
              </a:xfrm>
              <a:custGeom>
                <a:avLst/>
                <a:gdLst>
                  <a:gd name="T0" fmla="*/ 15 w 20"/>
                  <a:gd name="T1" fmla="*/ 2 h 214"/>
                  <a:gd name="T2" fmla="*/ 0 w 20"/>
                  <a:gd name="T3" fmla="*/ 211 h 214"/>
                  <a:gd name="T4" fmla="*/ 2 w 20"/>
                  <a:gd name="T5" fmla="*/ 214 h 214"/>
                  <a:gd name="T6" fmla="*/ 5 w 20"/>
                  <a:gd name="T7" fmla="*/ 212 h 214"/>
                  <a:gd name="T8" fmla="*/ 20 w 20"/>
                  <a:gd name="T9" fmla="*/ 2 h 214"/>
                  <a:gd name="T10" fmla="*/ 18 w 20"/>
                  <a:gd name="T11" fmla="*/ 0 h 214"/>
                  <a:gd name="T12" fmla="*/ 15 w 20"/>
                  <a:gd name="T13" fmla="*/ 2 h 214"/>
                </a:gdLst>
                <a:ahLst/>
                <a:cxnLst>
                  <a:cxn ang="0">
                    <a:pos x="T0" y="T1"/>
                  </a:cxn>
                  <a:cxn ang="0">
                    <a:pos x="T2" y="T3"/>
                  </a:cxn>
                  <a:cxn ang="0">
                    <a:pos x="T4" y="T5"/>
                  </a:cxn>
                  <a:cxn ang="0">
                    <a:pos x="T6" y="T7"/>
                  </a:cxn>
                  <a:cxn ang="0">
                    <a:pos x="T8" y="T9"/>
                  </a:cxn>
                  <a:cxn ang="0">
                    <a:pos x="T10" y="T11"/>
                  </a:cxn>
                  <a:cxn ang="0">
                    <a:pos x="T12" y="T13"/>
                  </a:cxn>
                </a:cxnLst>
                <a:rect l="0" t="0" r="r" b="b"/>
                <a:pathLst>
                  <a:path w="20" h="214">
                    <a:moveTo>
                      <a:pt x="15" y="2"/>
                    </a:moveTo>
                    <a:cubicBezTo>
                      <a:pt x="13" y="72"/>
                      <a:pt x="5" y="163"/>
                      <a:pt x="0" y="211"/>
                    </a:cubicBezTo>
                    <a:cubicBezTo>
                      <a:pt x="0" y="212"/>
                      <a:pt x="1" y="214"/>
                      <a:pt x="2" y="214"/>
                    </a:cubicBezTo>
                    <a:cubicBezTo>
                      <a:pt x="4" y="214"/>
                      <a:pt x="5" y="213"/>
                      <a:pt x="5" y="212"/>
                    </a:cubicBezTo>
                    <a:cubicBezTo>
                      <a:pt x="10" y="164"/>
                      <a:pt x="18" y="72"/>
                      <a:pt x="20" y="2"/>
                    </a:cubicBezTo>
                    <a:cubicBezTo>
                      <a:pt x="20" y="1"/>
                      <a:pt x="19" y="0"/>
                      <a:pt x="18" y="0"/>
                    </a:cubicBezTo>
                    <a:cubicBezTo>
                      <a:pt x="16" y="0"/>
                      <a:pt x="15" y="1"/>
                      <a:pt x="15" y="2"/>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6" name="Freeform 102"/>
              <p:cNvSpPr/>
              <p:nvPr/>
            </p:nvSpPr>
            <p:spPr bwMode="auto">
              <a:xfrm>
                <a:off x="525" y="2061"/>
                <a:ext cx="34" cy="839"/>
              </a:xfrm>
              <a:custGeom>
                <a:avLst/>
                <a:gdLst>
                  <a:gd name="T0" fmla="*/ 2 w 9"/>
                  <a:gd name="T1" fmla="*/ 2 h 220"/>
                  <a:gd name="T2" fmla="*/ 4 w 9"/>
                  <a:gd name="T3" fmla="*/ 218 h 220"/>
                  <a:gd name="T4" fmla="*/ 7 w 9"/>
                  <a:gd name="T5" fmla="*/ 220 h 220"/>
                  <a:gd name="T6" fmla="*/ 9 w 9"/>
                  <a:gd name="T7" fmla="*/ 217 h 220"/>
                  <a:gd name="T8" fmla="*/ 7 w 9"/>
                  <a:gd name="T9" fmla="*/ 2 h 220"/>
                  <a:gd name="T10" fmla="*/ 4 w 9"/>
                  <a:gd name="T11" fmla="*/ 0 h 220"/>
                  <a:gd name="T12" fmla="*/ 2 w 9"/>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9" h="220">
                    <a:moveTo>
                      <a:pt x="2" y="2"/>
                    </a:moveTo>
                    <a:cubicBezTo>
                      <a:pt x="0" y="83"/>
                      <a:pt x="1" y="147"/>
                      <a:pt x="4" y="218"/>
                    </a:cubicBezTo>
                    <a:cubicBezTo>
                      <a:pt x="4" y="219"/>
                      <a:pt x="5" y="220"/>
                      <a:pt x="7" y="220"/>
                    </a:cubicBezTo>
                    <a:cubicBezTo>
                      <a:pt x="8" y="220"/>
                      <a:pt x="9" y="219"/>
                      <a:pt x="9" y="217"/>
                    </a:cubicBezTo>
                    <a:cubicBezTo>
                      <a:pt x="6" y="147"/>
                      <a:pt x="5" y="83"/>
                      <a:pt x="7" y="2"/>
                    </a:cubicBezTo>
                    <a:cubicBezTo>
                      <a:pt x="7" y="1"/>
                      <a:pt x="6" y="0"/>
                      <a:pt x="4" y="0"/>
                    </a:cubicBezTo>
                    <a:cubicBezTo>
                      <a:pt x="3" y="0"/>
                      <a:pt x="2" y="1"/>
                      <a:pt x="2" y="2"/>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7" name="Freeform 103"/>
              <p:cNvSpPr/>
              <p:nvPr/>
            </p:nvSpPr>
            <p:spPr bwMode="auto">
              <a:xfrm>
                <a:off x="635" y="2065"/>
                <a:ext cx="61" cy="835"/>
              </a:xfrm>
              <a:custGeom>
                <a:avLst/>
                <a:gdLst>
                  <a:gd name="T0" fmla="*/ 2 w 16"/>
                  <a:gd name="T1" fmla="*/ 0 h 219"/>
                  <a:gd name="T2" fmla="*/ 0 w 16"/>
                  <a:gd name="T3" fmla="*/ 2 h 219"/>
                  <a:gd name="T4" fmla="*/ 6 w 16"/>
                  <a:gd name="T5" fmla="*/ 133 h 219"/>
                  <a:gd name="T6" fmla="*/ 11 w 16"/>
                  <a:gd name="T7" fmla="*/ 217 h 219"/>
                  <a:gd name="T8" fmla="*/ 14 w 16"/>
                  <a:gd name="T9" fmla="*/ 219 h 219"/>
                  <a:gd name="T10" fmla="*/ 16 w 16"/>
                  <a:gd name="T11" fmla="*/ 216 h 219"/>
                  <a:gd name="T12" fmla="*/ 11 w 16"/>
                  <a:gd name="T13" fmla="*/ 133 h 219"/>
                  <a:gd name="T14" fmla="*/ 5 w 16"/>
                  <a:gd name="T15" fmla="*/ 2 h 219"/>
                  <a:gd name="T16" fmla="*/ 2 w 16"/>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19">
                    <a:moveTo>
                      <a:pt x="2" y="0"/>
                    </a:moveTo>
                    <a:cubicBezTo>
                      <a:pt x="1" y="0"/>
                      <a:pt x="0" y="1"/>
                      <a:pt x="0" y="2"/>
                    </a:cubicBezTo>
                    <a:cubicBezTo>
                      <a:pt x="0" y="48"/>
                      <a:pt x="3" y="91"/>
                      <a:pt x="6" y="133"/>
                    </a:cubicBezTo>
                    <a:cubicBezTo>
                      <a:pt x="8" y="160"/>
                      <a:pt x="10" y="188"/>
                      <a:pt x="11" y="217"/>
                    </a:cubicBezTo>
                    <a:cubicBezTo>
                      <a:pt x="11" y="218"/>
                      <a:pt x="12" y="219"/>
                      <a:pt x="14" y="219"/>
                    </a:cubicBezTo>
                    <a:cubicBezTo>
                      <a:pt x="15" y="219"/>
                      <a:pt x="16" y="218"/>
                      <a:pt x="16" y="216"/>
                    </a:cubicBezTo>
                    <a:cubicBezTo>
                      <a:pt x="15" y="188"/>
                      <a:pt x="13" y="160"/>
                      <a:pt x="11" y="133"/>
                    </a:cubicBezTo>
                    <a:cubicBezTo>
                      <a:pt x="8" y="91"/>
                      <a:pt x="5" y="48"/>
                      <a:pt x="5" y="2"/>
                    </a:cubicBezTo>
                    <a:cubicBezTo>
                      <a:pt x="5" y="1"/>
                      <a:pt x="4" y="0"/>
                      <a:pt x="2" y="0"/>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8" name="Freeform 104"/>
              <p:cNvSpPr/>
              <p:nvPr/>
            </p:nvSpPr>
            <p:spPr bwMode="auto">
              <a:xfrm>
                <a:off x="342" y="2034"/>
                <a:ext cx="308" cy="73"/>
              </a:xfrm>
              <a:custGeom>
                <a:avLst/>
                <a:gdLst>
                  <a:gd name="T0" fmla="*/ 25 w 81"/>
                  <a:gd name="T1" fmla="*/ 1 h 19"/>
                  <a:gd name="T2" fmla="*/ 11 w 81"/>
                  <a:gd name="T3" fmla="*/ 8 h 19"/>
                  <a:gd name="T4" fmla="*/ 5 w 81"/>
                  <a:gd name="T5" fmla="*/ 5 h 19"/>
                  <a:gd name="T6" fmla="*/ 1 w 81"/>
                  <a:gd name="T7" fmla="*/ 4 h 19"/>
                  <a:gd name="T8" fmla="*/ 0 w 81"/>
                  <a:gd name="T9" fmla="*/ 7 h 19"/>
                  <a:gd name="T10" fmla="*/ 10 w 81"/>
                  <a:gd name="T11" fmla="*/ 13 h 19"/>
                  <a:gd name="T12" fmla="*/ 26 w 81"/>
                  <a:gd name="T13" fmla="*/ 6 h 19"/>
                  <a:gd name="T14" fmla="*/ 42 w 81"/>
                  <a:gd name="T15" fmla="*/ 15 h 19"/>
                  <a:gd name="T16" fmla="*/ 51 w 81"/>
                  <a:gd name="T17" fmla="*/ 9 h 19"/>
                  <a:gd name="T18" fmla="*/ 67 w 81"/>
                  <a:gd name="T19" fmla="*/ 18 h 19"/>
                  <a:gd name="T20" fmla="*/ 80 w 81"/>
                  <a:gd name="T21" fmla="*/ 7 h 19"/>
                  <a:gd name="T22" fmla="*/ 79 w 81"/>
                  <a:gd name="T23" fmla="*/ 4 h 19"/>
                  <a:gd name="T24" fmla="*/ 76 w 81"/>
                  <a:gd name="T25" fmla="*/ 5 h 19"/>
                  <a:gd name="T26" fmla="*/ 67 w 81"/>
                  <a:gd name="T27" fmla="*/ 14 h 19"/>
                  <a:gd name="T28" fmla="*/ 53 w 81"/>
                  <a:gd name="T29" fmla="*/ 4 h 19"/>
                  <a:gd name="T30" fmla="*/ 51 w 81"/>
                  <a:gd name="T31" fmla="*/ 2 h 19"/>
                  <a:gd name="T32" fmla="*/ 48 w 81"/>
                  <a:gd name="T33" fmla="*/ 4 h 19"/>
                  <a:gd name="T34" fmla="*/ 41 w 81"/>
                  <a:gd name="T35" fmla="*/ 10 h 19"/>
                  <a:gd name="T36" fmla="*/ 28 w 81"/>
                  <a:gd name="T37" fmla="*/ 1 h 19"/>
                  <a:gd name="T38" fmla="*/ 27 w 81"/>
                  <a:gd name="T39" fmla="*/ 0 h 19"/>
                  <a:gd name="T40" fmla="*/ 25 w 81"/>
                  <a:gd name="T4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9">
                    <a:moveTo>
                      <a:pt x="25" y="1"/>
                    </a:moveTo>
                    <a:cubicBezTo>
                      <a:pt x="21" y="6"/>
                      <a:pt x="16" y="9"/>
                      <a:pt x="11" y="8"/>
                    </a:cubicBezTo>
                    <a:cubicBezTo>
                      <a:pt x="9" y="8"/>
                      <a:pt x="6" y="7"/>
                      <a:pt x="5" y="5"/>
                    </a:cubicBezTo>
                    <a:cubicBezTo>
                      <a:pt x="4" y="4"/>
                      <a:pt x="3" y="3"/>
                      <a:pt x="1" y="4"/>
                    </a:cubicBezTo>
                    <a:cubicBezTo>
                      <a:pt x="0" y="4"/>
                      <a:pt x="0" y="6"/>
                      <a:pt x="0" y="7"/>
                    </a:cubicBezTo>
                    <a:cubicBezTo>
                      <a:pt x="2" y="10"/>
                      <a:pt x="6" y="12"/>
                      <a:pt x="10" y="13"/>
                    </a:cubicBezTo>
                    <a:cubicBezTo>
                      <a:pt x="16" y="13"/>
                      <a:pt x="22" y="11"/>
                      <a:pt x="26" y="6"/>
                    </a:cubicBezTo>
                    <a:cubicBezTo>
                      <a:pt x="31" y="12"/>
                      <a:pt x="37" y="15"/>
                      <a:pt x="42" y="15"/>
                    </a:cubicBezTo>
                    <a:cubicBezTo>
                      <a:pt x="44" y="14"/>
                      <a:pt x="48" y="13"/>
                      <a:pt x="51" y="9"/>
                    </a:cubicBezTo>
                    <a:cubicBezTo>
                      <a:pt x="55" y="15"/>
                      <a:pt x="61" y="19"/>
                      <a:pt x="67" y="18"/>
                    </a:cubicBezTo>
                    <a:cubicBezTo>
                      <a:pt x="73" y="18"/>
                      <a:pt x="78" y="14"/>
                      <a:pt x="80" y="7"/>
                    </a:cubicBezTo>
                    <a:cubicBezTo>
                      <a:pt x="81" y="5"/>
                      <a:pt x="80" y="4"/>
                      <a:pt x="79" y="4"/>
                    </a:cubicBezTo>
                    <a:cubicBezTo>
                      <a:pt x="78" y="3"/>
                      <a:pt x="76" y="4"/>
                      <a:pt x="76" y="5"/>
                    </a:cubicBezTo>
                    <a:cubicBezTo>
                      <a:pt x="74" y="11"/>
                      <a:pt x="71" y="14"/>
                      <a:pt x="67" y="14"/>
                    </a:cubicBezTo>
                    <a:cubicBezTo>
                      <a:pt x="61" y="14"/>
                      <a:pt x="56" y="10"/>
                      <a:pt x="53" y="4"/>
                    </a:cubicBezTo>
                    <a:cubicBezTo>
                      <a:pt x="52" y="3"/>
                      <a:pt x="51" y="2"/>
                      <a:pt x="51" y="2"/>
                    </a:cubicBezTo>
                    <a:cubicBezTo>
                      <a:pt x="50" y="2"/>
                      <a:pt x="49" y="3"/>
                      <a:pt x="48" y="4"/>
                    </a:cubicBezTo>
                    <a:cubicBezTo>
                      <a:pt x="47" y="8"/>
                      <a:pt x="44" y="10"/>
                      <a:pt x="41" y="10"/>
                    </a:cubicBezTo>
                    <a:cubicBezTo>
                      <a:pt x="37" y="10"/>
                      <a:pt x="32" y="7"/>
                      <a:pt x="28" y="1"/>
                    </a:cubicBezTo>
                    <a:cubicBezTo>
                      <a:pt x="28" y="1"/>
                      <a:pt x="27" y="0"/>
                      <a:pt x="27" y="0"/>
                    </a:cubicBezTo>
                    <a:cubicBezTo>
                      <a:pt x="26" y="0"/>
                      <a:pt x="25" y="1"/>
                      <a:pt x="25" y="1"/>
                    </a:cubicBezTo>
                    <a:close/>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9" name="Freeform 105"/>
              <p:cNvSpPr/>
              <p:nvPr/>
            </p:nvSpPr>
            <p:spPr bwMode="auto">
              <a:xfrm>
                <a:off x="338" y="1729"/>
                <a:ext cx="312" cy="344"/>
              </a:xfrm>
              <a:custGeom>
                <a:avLst/>
                <a:gdLst>
                  <a:gd name="T0" fmla="*/ 44 w 82"/>
                  <a:gd name="T1" fmla="*/ 0 h 90"/>
                  <a:gd name="T2" fmla="*/ 42 w 82"/>
                  <a:gd name="T3" fmla="*/ 1 h 90"/>
                  <a:gd name="T4" fmla="*/ 25 w 82"/>
                  <a:gd name="T5" fmla="*/ 37 h 90"/>
                  <a:gd name="T6" fmla="*/ 0 w 82"/>
                  <a:gd name="T7" fmla="*/ 86 h 90"/>
                  <a:gd name="T8" fmla="*/ 1 w 82"/>
                  <a:gd name="T9" fmla="*/ 89 h 90"/>
                  <a:gd name="T10" fmla="*/ 4 w 82"/>
                  <a:gd name="T11" fmla="*/ 88 h 90"/>
                  <a:gd name="T12" fmla="*/ 29 w 82"/>
                  <a:gd name="T13" fmla="*/ 39 h 90"/>
                  <a:gd name="T14" fmla="*/ 44 w 82"/>
                  <a:gd name="T15" fmla="*/ 7 h 90"/>
                  <a:gd name="T16" fmla="*/ 67 w 82"/>
                  <a:gd name="T17" fmla="*/ 62 h 90"/>
                  <a:gd name="T18" fmla="*/ 78 w 82"/>
                  <a:gd name="T19" fmla="*/ 88 h 90"/>
                  <a:gd name="T20" fmla="*/ 81 w 82"/>
                  <a:gd name="T21" fmla="*/ 89 h 90"/>
                  <a:gd name="T22" fmla="*/ 82 w 82"/>
                  <a:gd name="T23" fmla="*/ 86 h 90"/>
                  <a:gd name="T24" fmla="*/ 71 w 82"/>
                  <a:gd name="T25" fmla="*/ 61 h 90"/>
                  <a:gd name="T26" fmla="*/ 46 w 82"/>
                  <a:gd name="T27" fmla="*/ 1 h 90"/>
                  <a:gd name="T28" fmla="*/ 44 w 82"/>
                  <a:gd name="T2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90">
                    <a:moveTo>
                      <a:pt x="44" y="0"/>
                    </a:moveTo>
                    <a:cubicBezTo>
                      <a:pt x="43" y="0"/>
                      <a:pt x="42" y="0"/>
                      <a:pt x="42" y="1"/>
                    </a:cubicBezTo>
                    <a:cubicBezTo>
                      <a:pt x="36" y="12"/>
                      <a:pt x="30" y="24"/>
                      <a:pt x="25" y="37"/>
                    </a:cubicBezTo>
                    <a:cubicBezTo>
                      <a:pt x="17" y="54"/>
                      <a:pt x="8" y="72"/>
                      <a:pt x="0" y="86"/>
                    </a:cubicBezTo>
                    <a:cubicBezTo>
                      <a:pt x="0" y="87"/>
                      <a:pt x="0" y="88"/>
                      <a:pt x="1" y="89"/>
                    </a:cubicBezTo>
                    <a:cubicBezTo>
                      <a:pt x="2" y="90"/>
                      <a:pt x="4" y="89"/>
                      <a:pt x="4" y="88"/>
                    </a:cubicBezTo>
                    <a:cubicBezTo>
                      <a:pt x="13" y="74"/>
                      <a:pt x="21" y="56"/>
                      <a:pt x="29" y="39"/>
                    </a:cubicBezTo>
                    <a:cubicBezTo>
                      <a:pt x="34" y="27"/>
                      <a:pt x="39" y="17"/>
                      <a:pt x="44" y="7"/>
                    </a:cubicBezTo>
                    <a:cubicBezTo>
                      <a:pt x="50" y="19"/>
                      <a:pt x="59" y="43"/>
                      <a:pt x="67" y="62"/>
                    </a:cubicBezTo>
                    <a:cubicBezTo>
                      <a:pt x="78" y="88"/>
                      <a:pt x="78" y="88"/>
                      <a:pt x="78" y="88"/>
                    </a:cubicBezTo>
                    <a:cubicBezTo>
                      <a:pt x="78" y="89"/>
                      <a:pt x="80" y="90"/>
                      <a:pt x="81" y="89"/>
                    </a:cubicBezTo>
                    <a:cubicBezTo>
                      <a:pt x="82" y="89"/>
                      <a:pt x="82" y="88"/>
                      <a:pt x="82" y="86"/>
                    </a:cubicBezTo>
                    <a:cubicBezTo>
                      <a:pt x="71" y="61"/>
                      <a:pt x="71" y="61"/>
                      <a:pt x="71" y="61"/>
                    </a:cubicBezTo>
                    <a:cubicBezTo>
                      <a:pt x="62" y="38"/>
                      <a:pt x="51" y="10"/>
                      <a:pt x="46" y="1"/>
                    </a:cubicBezTo>
                    <a:cubicBezTo>
                      <a:pt x="45" y="0"/>
                      <a:pt x="45" y="0"/>
                      <a:pt x="44" y="0"/>
                    </a:cubicBezTo>
                    <a:close/>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0" name="Freeform 106"/>
              <p:cNvSpPr/>
              <p:nvPr/>
            </p:nvSpPr>
            <p:spPr bwMode="auto">
              <a:xfrm>
                <a:off x="240" y="2816"/>
                <a:ext cx="456" cy="115"/>
              </a:xfrm>
              <a:custGeom>
                <a:avLst/>
                <a:gdLst>
                  <a:gd name="T0" fmla="*/ 1 w 120"/>
                  <a:gd name="T1" fmla="*/ 1 h 30"/>
                  <a:gd name="T2" fmla="*/ 1 w 120"/>
                  <a:gd name="T3" fmla="*/ 4 h 30"/>
                  <a:gd name="T4" fmla="*/ 118 w 120"/>
                  <a:gd name="T5" fmla="*/ 21 h 30"/>
                  <a:gd name="T6" fmla="*/ 120 w 120"/>
                  <a:gd name="T7" fmla="*/ 18 h 30"/>
                  <a:gd name="T8" fmla="*/ 117 w 120"/>
                  <a:gd name="T9" fmla="*/ 17 h 30"/>
                  <a:gd name="T10" fmla="*/ 4 w 120"/>
                  <a:gd name="T11" fmla="*/ 0 h 30"/>
                  <a:gd name="T12" fmla="*/ 1 w 120"/>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120" h="30">
                    <a:moveTo>
                      <a:pt x="1" y="1"/>
                    </a:moveTo>
                    <a:cubicBezTo>
                      <a:pt x="0" y="2"/>
                      <a:pt x="0" y="4"/>
                      <a:pt x="1" y="4"/>
                    </a:cubicBezTo>
                    <a:cubicBezTo>
                      <a:pt x="29" y="22"/>
                      <a:pt x="83" y="30"/>
                      <a:pt x="118" y="21"/>
                    </a:cubicBezTo>
                    <a:cubicBezTo>
                      <a:pt x="119" y="21"/>
                      <a:pt x="120" y="20"/>
                      <a:pt x="120" y="18"/>
                    </a:cubicBezTo>
                    <a:cubicBezTo>
                      <a:pt x="119" y="17"/>
                      <a:pt x="118" y="16"/>
                      <a:pt x="117" y="17"/>
                    </a:cubicBezTo>
                    <a:cubicBezTo>
                      <a:pt x="83" y="25"/>
                      <a:pt x="31" y="18"/>
                      <a:pt x="4" y="0"/>
                    </a:cubicBezTo>
                    <a:cubicBezTo>
                      <a:pt x="3" y="0"/>
                      <a:pt x="1" y="0"/>
                      <a:pt x="1" y="1"/>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1" name="Freeform 107"/>
              <p:cNvSpPr/>
              <p:nvPr/>
            </p:nvSpPr>
            <p:spPr bwMode="auto">
              <a:xfrm>
                <a:off x="4051" y="2431"/>
                <a:ext cx="114" cy="309"/>
              </a:xfrm>
              <a:custGeom>
                <a:avLst/>
                <a:gdLst>
                  <a:gd name="T0" fmla="*/ 5 w 30"/>
                  <a:gd name="T1" fmla="*/ 0 h 81"/>
                  <a:gd name="T2" fmla="*/ 1 w 30"/>
                  <a:gd name="T3" fmla="*/ 5 h 81"/>
                  <a:gd name="T4" fmla="*/ 20 w 30"/>
                  <a:gd name="T5" fmla="*/ 78 h 81"/>
                  <a:gd name="T6" fmla="*/ 26 w 30"/>
                  <a:gd name="T7" fmla="*/ 80 h 81"/>
                  <a:gd name="T8" fmla="*/ 29 w 30"/>
                  <a:gd name="T9" fmla="*/ 74 h 81"/>
                  <a:gd name="T10" fmla="*/ 10 w 30"/>
                  <a:gd name="T11" fmla="*/ 4 h 81"/>
                  <a:gd name="T12" fmla="*/ 5 w 3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30" h="81">
                    <a:moveTo>
                      <a:pt x="5" y="0"/>
                    </a:moveTo>
                    <a:cubicBezTo>
                      <a:pt x="2" y="0"/>
                      <a:pt x="0" y="3"/>
                      <a:pt x="1" y="5"/>
                    </a:cubicBezTo>
                    <a:cubicBezTo>
                      <a:pt x="5" y="28"/>
                      <a:pt x="10" y="54"/>
                      <a:pt x="20" y="78"/>
                    </a:cubicBezTo>
                    <a:cubicBezTo>
                      <a:pt x="21" y="80"/>
                      <a:pt x="24" y="81"/>
                      <a:pt x="26" y="80"/>
                    </a:cubicBezTo>
                    <a:cubicBezTo>
                      <a:pt x="29" y="79"/>
                      <a:pt x="30" y="76"/>
                      <a:pt x="29" y="74"/>
                    </a:cubicBezTo>
                    <a:cubicBezTo>
                      <a:pt x="19" y="51"/>
                      <a:pt x="14" y="25"/>
                      <a:pt x="10" y="4"/>
                    </a:cubicBezTo>
                    <a:cubicBezTo>
                      <a:pt x="9" y="1"/>
                      <a:pt x="7" y="0"/>
                      <a:pt x="5" y="0"/>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2" name="Freeform 108"/>
              <p:cNvSpPr/>
              <p:nvPr/>
            </p:nvSpPr>
            <p:spPr bwMode="auto">
              <a:xfrm>
                <a:off x="3793" y="2057"/>
                <a:ext cx="502" cy="496"/>
              </a:xfrm>
              <a:custGeom>
                <a:avLst/>
                <a:gdLst>
                  <a:gd name="T0" fmla="*/ 75 w 132"/>
                  <a:gd name="T1" fmla="*/ 130 h 130"/>
                  <a:gd name="T2" fmla="*/ 101 w 132"/>
                  <a:gd name="T3" fmla="*/ 119 h 130"/>
                  <a:gd name="T4" fmla="*/ 123 w 132"/>
                  <a:gd name="T5" fmla="*/ 90 h 130"/>
                  <a:gd name="T6" fmla="*/ 73 w 132"/>
                  <a:gd name="T7" fmla="*/ 6 h 130"/>
                  <a:gd name="T8" fmla="*/ 23 w 132"/>
                  <a:gd name="T9" fmla="*/ 17 h 130"/>
                  <a:gd name="T10" fmla="*/ 7 w 132"/>
                  <a:gd name="T11" fmla="*/ 40 h 130"/>
                  <a:gd name="T12" fmla="*/ 11 w 132"/>
                  <a:gd name="T13" fmla="*/ 93 h 130"/>
                  <a:gd name="T14" fmla="*/ 70 w 132"/>
                  <a:gd name="T15" fmla="*/ 130 h 130"/>
                  <a:gd name="T16" fmla="*/ 75 w 132"/>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30">
                    <a:moveTo>
                      <a:pt x="75" y="130"/>
                    </a:moveTo>
                    <a:cubicBezTo>
                      <a:pt x="85" y="129"/>
                      <a:pt x="94" y="126"/>
                      <a:pt x="101" y="119"/>
                    </a:cubicBezTo>
                    <a:cubicBezTo>
                      <a:pt x="109" y="113"/>
                      <a:pt x="121" y="100"/>
                      <a:pt x="123" y="90"/>
                    </a:cubicBezTo>
                    <a:cubicBezTo>
                      <a:pt x="132" y="53"/>
                      <a:pt x="106" y="16"/>
                      <a:pt x="73" y="6"/>
                    </a:cubicBezTo>
                    <a:cubicBezTo>
                      <a:pt x="55" y="0"/>
                      <a:pt x="37" y="6"/>
                      <a:pt x="23" y="17"/>
                    </a:cubicBezTo>
                    <a:cubicBezTo>
                      <a:pt x="16" y="23"/>
                      <a:pt x="10" y="31"/>
                      <a:pt x="7" y="40"/>
                    </a:cubicBezTo>
                    <a:cubicBezTo>
                      <a:pt x="0" y="56"/>
                      <a:pt x="4" y="78"/>
                      <a:pt x="11" y="93"/>
                    </a:cubicBezTo>
                    <a:cubicBezTo>
                      <a:pt x="22" y="116"/>
                      <a:pt x="47" y="130"/>
                      <a:pt x="70" y="130"/>
                    </a:cubicBezTo>
                    <a:cubicBezTo>
                      <a:pt x="72" y="130"/>
                      <a:pt x="74" y="130"/>
                      <a:pt x="75" y="130"/>
                    </a:cubicBezTo>
                    <a:close/>
                  </a:path>
                </a:pathLst>
              </a:custGeom>
              <a:solidFill>
                <a:srgbClr val="A1C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3" name="Freeform 109"/>
              <p:cNvSpPr/>
              <p:nvPr/>
            </p:nvSpPr>
            <p:spPr bwMode="auto">
              <a:xfrm>
                <a:off x="3884" y="2278"/>
                <a:ext cx="281" cy="283"/>
              </a:xfrm>
              <a:custGeom>
                <a:avLst/>
                <a:gdLst>
                  <a:gd name="T0" fmla="*/ 8 w 74"/>
                  <a:gd name="T1" fmla="*/ 16 h 74"/>
                  <a:gd name="T2" fmla="*/ 10 w 74"/>
                  <a:gd name="T3" fmla="*/ 58 h 74"/>
                  <a:gd name="T4" fmla="*/ 29 w 74"/>
                  <a:gd name="T5" fmla="*/ 67 h 74"/>
                  <a:gd name="T6" fmla="*/ 50 w 74"/>
                  <a:gd name="T7" fmla="*/ 57 h 74"/>
                  <a:gd name="T8" fmla="*/ 56 w 74"/>
                  <a:gd name="T9" fmla="*/ 28 h 74"/>
                  <a:gd name="T10" fmla="*/ 45 w 74"/>
                  <a:gd name="T11" fmla="*/ 15 h 74"/>
                  <a:gd name="T12" fmla="*/ 20 w 74"/>
                  <a:gd name="T13" fmla="*/ 23 h 74"/>
                  <a:gd name="T14" fmla="*/ 16 w 74"/>
                  <a:gd name="T15" fmla="*/ 42 h 74"/>
                  <a:gd name="T16" fmla="*/ 27 w 74"/>
                  <a:gd name="T17" fmla="*/ 51 h 74"/>
                  <a:gd name="T18" fmla="*/ 43 w 74"/>
                  <a:gd name="T19" fmla="*/ 51 h 74"/>
                  <a:gd name="T20" fmla="*/ 48 w 74"/>
                  <a:gd name="T21" fmla="*/ 41 h 74"/>
                  <a:gd name="T22" fmla="*/ 41 w 74"/>
                  <a:gd name="T23" fmla="*/ 28 h 74"/>
                  <a:gd name="T24" fmla="*/ 30 w 74"/>
                  <a:gd name="T25" fmla="*/ 29 h 74"/>
                  <a:gd name="T26" fmla="*/ 25 w 74"/>
                  <a:gd name="T27" fmla="*/ 34 h 74"/>
                  <a:gd name="T28" fmla="*/ 27 w 74"/>
                  <a:gd name="T29" fmla="*/ 41 h 74"/>
                  <a:gd name="T30" fmla="*/ 33 w 74"/>
                  <a:gd name="T31" fmla="*/ 43 h 74"/>
                  <a:gd name="T32" fmla="*/ 38 w 74"/>
                  <a:gd name="T33" fmla="*/ 39 h 74"/>
                  <a:gd name="T34" fmla="*/ 35 w 74"/>
                  <a:gd name="T35" fmla="*/ 35 h 74"/>
                  <a:gd name="T36" fmla="*/ 32 w 74"/>
                  <a:gd name="T37" fmla="*/ 37 h 74"/>
                  <a:gd name="T38" fmla="*/ 32 w 74"/>
                  <a:gd name="T39" fmla="*/ 38 h 74"/>
                  <a:gd name="T40" fmla="*/ 32 w 74"/>
                  <a:gd name="T41" fmla="*/ 39 h 74"/>
                  <a:gd name="T42" fmla="*/ 30 w 74"/>
                  <a:gd name="T43" fmla="*/ 38 h 74"/>
                  <a:gd name="T44" fmla="*/ 30 w 74"/>
                  <a:gd name="T45" fmla="*/ 35 h 74"/>
                  <a:gd name="T46" fmla="*/ 32 w 74"/>
                  <a:gd name="T47" fmla="*/ 33 h 74"/>
                  <a:gd name="T48" fmla="*/ 39 w 74"/>
                  <a:gd name="T49" fmla="*/ 32 h 74"/>
                  <a:gd name="T50" fmla="*/ 43 w 74"/>
                  <a:gd name="T51" fmla="*/ 41 h 74"/>
                  <a:gd name="T52" fmla="*/ 40 w 74"/>
                  <a:gd name="T53" fmla="*/ 47 h 74"/>
                  <a:gd name="T54" fmla="*/ 29 w 74"/>
                  <a:gd name="T55" fmla="*/ 47 h 74"/>
                  <a:gd name="T56" fmla="*/ 20 w 74"/>
                  <a:gd name="T57" fmla="*/ 40 h 74"/>
                  <a:gd name="T58" fmla="*/ 23 w 74"/>
                  <a:gd name="T59" fmla="*/ 26 h 74"/>
                  <a:gd name="T60" fmla="*/ 43 w 74"/>
                  <a:gd name="T61" fmla="*/ 20 h 74"/>
                  <a:gd name="T62" fmla="*/ 51 w 74"/>
                  <a:gd name="T63" fmla="*/ 29 h 74"/>
                  <a:gd name="T64" fmla="*/ 47 w 74"/>
                  <a:gd name="T65" fmla="*/ 54 h 74"/>
                  <a:gd name="T66" fmla="*/ 29 w 74"/>
                  <a:gd name="T67" fmla="*/ 62 h 74"/>
                  <a:gd name="T68" fmla="*/ 14 w 74"/>
                  <a:gd name="T69" fmla="*/ 55 h 74"/>
                  <a:gd name="T70" fmla="*/ 12 w 74"/>
                  <a:gd name="T71" fmla="*/ 18 h 74"/>
                  <a:gd name="T72" fmla="*/ 41 w 74"/>
                  <a:gd name="T73" fmla="*/ 8 h 74"/>
                  <a:gd name="T74" fmla="*/ 67 w 74"/>
                  <a:gd name="T75" fmla="*/ 41 h 74"/>
                  <a:gd name="T76" fmla="*/ 46 w 74"/>
                  <a:gd name="T77" fmla="*/ 69 h 74"/>
                  <a:gd name="T78" fmla="*/ 44 w 74"/>
                  <a:gd name="T79" fmla="*/ 72 h 74"/>
                  <a:gd name="T80" fmla="*/ 47 w 74"/>
                  <a:gd name="T81" fmla="*/ 74 h 74"/>
                  <a:gd name="T82" fmla="*/ 72 w 74"/>
                  <a:gd name="T83" fmla="*/ 41 h 74"/>
                  <a:gd name="T84" fmla="*/ 43 w 74"/>
                  <a:gd name="T85" fmla="*/ 4 h 74"/>
                  <a:gd name="T86" fmla="*/ 8 w 74"/>
                  <a:gd name="T87"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74">
                    <a:moveTo>
                      <a:pt x="8" y="16"/>
                    </a:moveTo>
                    <a:cubicBezTo>
                      <a:pt x="0" y="29"/>
                      <a:pt x="0" y="46"/>
                      <a:pt x="10" y="58"/>
                    </a:cubicBezTo>
                    <a:cubicBezTo>
                      <a:pt x="15" y="64"/>
                      <a:pt x="21" y="67"/>
                      <a:pt x="29" y="67"/>
                    </a:cubicBezTo>
                    <a:cubicBezTo>
                      <a:pt x="37" y="66"/>
                      <a:pt x="45" y="63"/>
                      <a:pt x="50" y="57"/>
                    </a:cubicBezTo>
                    <a:cubicBezTo>
                      <a:pt x="56" y="50"/>
                      <a:pt x="58" y="37"/>
                      <a:pt x="56" y="28"/>
                    </a:cubicBezTo>
                    <a:cubicBezTo>
                      <a:pt x="54" y="22"/>
                      <a:pt x="50" y="17"/>
                      <a:pt x="45" y="15"/>
                    </a:cubicBezTo>
                    <a:cubicBezTo>
                      <a:pt x="37" y="12"/>
                      <a:pt x="27" y="15"/>
                      <a:pt x="20" y="23"/>
                    </a:cubicBezTo>
                    <a:cubicBezTo>
                      <a:pt x="14" y="28"/>
                      <a:pt x="13" y="35"/>
                      <a:pt x="16" y="42"/>
                    </a:cubicBezTo>
                    <a:cubicBezTo>
                      <a:pt x="18" y="47"/>
                      <a:pt x="24" y="50"/>
                      <a:pt x="27" y="51"/>
                    </a:cubicBezTo>
                    <a:cubicBezTo>
                      <a:pt x="33" y="53"/>
                      <a:pt x="39" y="53"/>
                      <a:pt x="43" y="51"/>
                    </a:cubicBezTo>
                    <a:cubicBezTo>
                      <a:pt x="46" y="49"/>
                      <a:pt x="47" y="46"/>
                      <a:pt x="48" y="41"/>
                    </a:cubicBezTo>
                    <a:cubicBezTo>
                      <a:pt x="49" y="36"/>
                      <a:pt x="47" y="30"/>
                      <a:pt x="41" y="28"/>
                    </a:cubicBezTo>
                    <a:cubicBezTo>
                      <a:pt x="38" y="27"/>
                      <a:pt x="34" y="27"/>
                      <a:pt x="30" y="29"/>
                    </a:cubicBezTo>
                    <a:cubicBezTo>
                      <a:pt x="28" y="30"/>
                      <a:pt x="26" y="32"/>
                      <a:pt x="25" y="34"/>
                    </a:cubicBezTo>
                    <a:cubicBezTo>
                      <a:pt x="25" y="36"/>
                      <a:pt x="25" y="39"/>
                      <a:pt x="27" y="41"/>
                    </a:cubicBezTo>
                    <a:cubicBezTo>
                      <a:pt x="28" y="42"/>
                      <a:pt x="31" y="43"/>
                      <a:pt x="33" y="43"/>
                    </a:cubicBezTo>
                    <a:cubicBezTo>
                      <a:pt x="34" y="43"/>
                      <a:pt x="38" y="42"/>
                      <a:pt x="38" y="39"/>
                    </a:cubicBezTo>
                    <a:cubicBezTo>
                      <a:pt x="38" y="38"/>
                      <a:pt x="38" y="37"/>
                      <a:pt x="35" y="35"/>
                    </a:cubicBezTo>
                    <a:cubicBezTo>
                      <a:pt x="34" y="35"/>
                      <a:pt x="33" y="36"/>
                      <a:pt x="32" y="37"/>
                    </a:cubicBezTo>
                    <a:cubicBezTo>
                      <a:pt x="32" y="38"/>
                      <a:pt x="32" y="38"/>
                      <a:pt x="32" y="38"/>
                    </a:cubicBezTo>
                    <a:cubicBezTo>
                      <a:pt x="32" y="39"/>
                      <a:pt x="32" y="39"/>
                      <a:pt x="32" y="39"/>
                    </a:cubicBezTo>
                    <a:cubicBezTo>
                      <a:pt x="31" y="39"/>
                      <a:pt x="31" y="38"/>
                      <a:pt x="30" y="38"/>
                    </a:cubicBezTo>
                    <a:cubicBezTo>
                      <a:pt x="30" y="37"/>
                      <a:pt x="30" y="36"/>
                      <a:pt x="30" y="35"/>
                    </a:cubicBezTo>
                    <a:cubicBezTo>
                      <a:pt x="30" y="35"/>
                      <a:pt x="31" y="34"/>
                      <a:pt x="32" y="33"/>
                    </a:cubicBezTo>
                    <a:cubicBezTo>
                      <a:pt x="35" y="32"/>
                      <a:pt x="38" y="31"/>
                      <a:pt x="39" y="32"/>
                    </a:cubicBezTo>
                    <a:cubicBezTo>
                      <a:pt x="42" y="33"/>
                      <a:pt x="44" y="37"/>
                      <a:pt x="43" y="41"/>
                    </a:cubicBezTo>
                    <a:cubicBezTo>
                      <a:pt x="43" y="44"/>
                      <a:pt x="42" y="46"/>
                      <a:pt x="40" y="47"/>
                    </a:cubicBezTo>
                    <a:cubicBezTo>
                      <a:pt x="38" y="48"/>
                      <a:pt x="33" y="48"/>
                      <a:pt x="29" y="47"/>
                    </a:cubicBezTo>
                    <a:cubicBezTo>
                      <a:pt x="27" y="46"/>
                      <a:pt x="21" y="44"/>
                      <a:pt x="20" y="40"/>
                    </a:cubicBezTo>
                    <a:cubicBezTo>
                      <a:pt x="17" y="33"/>
                      <a:pt x="21" y="28"/>
                      <a:pt x="23" y="26"/>
                    </a:cubicBezTo>
                    <a:cubicBezTo>
                      <a:pt x="29" y="20"/>
                      <a:pt x="37" y="17"/>
                      <a:pt x="43" y="20"/>
                    </a:cubicBezTo>
                    <a:cubicBezTo>
                      <a:pt x="47" y="21"/>
                      <a:pt x="50" y="24"/>
                      <a:pt x="51" y="29"/>
                    </a:cubicBezTo>
                    <a:cubicBezTo>
                      <a:pt x="54" y="37"/>
                      <a:pt x="51" y="48"/>
                      <a:pt x="47" y="54"/>
                    </a:cubicBezTo>
                    <a:cubicBezTo>
                      <a:pt x="42" y="59"/>
                      <a:pt x="36" y="62"/>
                      <a:pt x="29" y="62"/>
                    </a:cubicBezTo>
                    <a:cubicBezTo>
                      <a:pt x="23" y="62"/>
                      <a:pt x="17" y="59"/>
                      <a:pt x="14" y="55"/>
                    </a:cubicBezTo>
                    <a:cubicBezTo>
                      <a:pt x="4" y="43"/>
                      <a:pt x="6" y="28"/>
                      <a:pt x="12" y="18"/>
                    </a:cubicBezTo>
                    <a:cubicBezTo>
                      <a:pt x="19" y="8"/>
                      <a:pt x="30" y="5"/>
                      <a:pt x="41" y="8"/>
                    </a:cubicBezTo>
                    <a:cubicBezTo>
                      <a:pt x="55" y="13"/>
                      <a:pt x="69" y="24"/>
                      <a:pt x="67" y="41"/>
                    </a:cubicBezTo>
                    <a:cubicBezTo>
                      <a:pt x="65" y="57"/>
                      <a:pt x="62" y="65"/>
                      <a:pt x="46" y="69"/>
                    </a:cubicBezTo>
                    <a:cubicBezTo>
                      <a:pt x="44" y="69"/>
                      <a:pt x="44" y="71"/>
                      <a:pt x="44" y="72"/>
                    </a:cubicBezTo>
                    <a:cubicBezTo>
                      <a:pt x="44" y="73"/>
                      <a:pt x="46" y="74"/>
                      <a:pt x="47" y="74"/>
                    </a:cubicBezTo>
                    <a:cubicBezTo>
                      <a:pt x="67" y="68"/>
                      <a:pt x="70" y="56"/>
                      <a:pt x="72" y="41"/>
                    </a:cubicBezTo>
                    <a:cubicBezTo>
                      <a:pt x="74" y="21"/>
                      <a:pt x="58" y="9"/>
                      <a:pt x="43" y="4"/>
                    </a:cubicBezTo>
                    <a:cubicBezTo>
                      <a:pt x="29" y="0"/>
                      <a:pt x="16" y="4"/>
                      <a:pt x="8"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4" name="Freeform 110"/>
              <p:cNvSpPr/>
              <p:nvPr/>
            </p:nvSpPr>
            <p:spPr bwMode="auto">
              <a:xfrm>
                <a:off x="4165" y="2427"/>
                <a:ext cx="61" cy="57"/>
              </a:xfrm>
              <a:custGeom>
                <a:avLst/>
                <a:gdLst>
                  <a:gd name="T0" fmla="*/ 12 w 16"/>
                  <a:gd name="T1" fmla="*/ 10 h 15"/>
                  <a:gd name="T2" fmla="*/ 0 w 16"/>
                  <a:gd name="T3" fmla="*/ 8 h 15"/>
                  <a:gd name="T4" fmla="*/ 12 w 16"/>
                  <a:gd name="T5" fmla="*/ 10 h 15"/>
                </a:gdLst>
                <a:ahLst/>
                <a:cxnLst>
                  <a:cxn ang="0">
                    <a:pos x="T0" y="T1"/>
                  </a:cxn>
                  <a:cxn ang="0">
                    <a:pos x="T2" y="T3"/>
                  </a:cxn>
                  <a:cxn ang="0">
                    <a:pos x="T4" y="T5"/>
                  </a:cxn>
                </a:cxnLst>
                <a:rect l="0" t="0" r="r" b="b"/>
                <a:pathLst>
                  <a:path w="16" h="15">
                    <a:moveTo>
                      <a:pt x="12" y="10"/>
                    </a:moveTo>
                    <a:cubicBezTo>
                      <a:pt x="16" y="0"/>
                      <a:pt x="0" y="0"/>
                      <a:pt x="0" y="8"/>
                    </a:cubicBezTo>
                    <a:cubicBezTo>
                      <a:pt x="1" y="14"/>
                      <a:pt x="10" y="15"/>
                      <a:pt x="1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5" name="Freeform 111"/>
              <p:cNvSpPr/>
              <p:nvPr/>
            </p:nvSpPr>
            <p:spPr bwMode="auto">
              <a:xfrm>
                <a:off x="4165" y="2339"/>
                <a:ext cx="35" cy="39"/>
              </a:xfrm>
              <a:custGeom>
                <a:avLst/>
                <a:gdLst>
                  <a:gd name="T0" fmla="*/ 7 w 9"/>
                  <a:gd name="T1" fmla="*/ 6 h 10"/>
                  <a:gd name="T2" fmla="*/ 0 w 9"/>
                  <a:gd name="T3" fmla="*/ 5 h 10"/>
                  <a:gd name="T4" fmla="*/ 7 w 9"/>
                  <a:gd name="T5" fmla="*/ 6 h 10"/>
                </a:gdLst>
                <a:ahLst/>
                <a:cxnLst>
                  <a:cxn ang="0">
                    <a:pos x="T0" y="T1"/>
                  </a:cxn>
                  <a:cxn ang="0">
                    <a:pos x="T2" y="T3"/>
                  </a:cxn>
                  <a:cxn ang="0">
                    <a:pos x="T4" y="T5"/>
                  </a:cxn>
                </a:cxnLst>
                <a:rect l="0" t="0" r="r" b="b"/>
                <a:pathLst>
                  <a:path w="9" h="10">
                    <a:moveTo>
                      <a:pt x="7" y="6"/>
                    </a:moveTo>
                    <a:cubicBezTo>
                      <a:pt x="9" y="0"/>
                      <a:pt x="0" y="0"/>
                      <a:pt x="0" y="5"/>
                    </a:cubicBezTo>
                    <a:cubicBezTo>
                      <a:pt x="0" y="8"/>
                      <a:pt x="6" y="10"/>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6" name="Freeform 112"/>
              <p:cNvSpPr/>
              <p:nvPr/>
            </p:nvSpPr>
            <p:spPr bwMode="auto">
              <a:xfrm>
                <a:off x="4230" y="2297"/>
                <a:ext cx="15" cy="16"/>
              </a:xfrm>
              <a:custGeom>
                <a:avLst/>
                <a:gdLst>
                  <a:gd name="T0" fmla="*/ 3 w 4"/>
                  <a:gd name="T1" fmla="*/ 2 h 4"/>
                  <a:gd name="T2" fmla="*/ 0 w 4"/>
                  <a:gd name="T3" fmla="*/ 2 h 4"/>
                  <a:gd name="T4" fmla="*/ 3 w 4"/>
                  <a:gd name="T5" fmla="*/ 2 h 4"/>
                </a:gdLst>
                <a:ahLst/>
                <a:cxnLst>
                  <a:cxn ang="0">
                    <a:pos x="T0" y="T1"/>
                  </a:cxn>
                  <a:cxn ang="0">
                    <a:pos x="T2" y="T3"/>
                  </a:cxn>
                  <a:cxn ang="0">
                    <a:pos x="T4" y="T5"/>
                  </a:cxn>
                </a:cxnLst>
                <a:rect l="0" t="0" r="r" b="b"/>
                <a:pathLst>
                  <a:path w="4" h="4">
                    <a:moveTo>
                      <a:pt x="3" y="2"/>
                    </a:moveTo>
                    <a:cubicBezTo>
                      <a:pt x="4" y="0"/>
                      <a:pt x="0" y="0"/>
                      <a:pt x="0" y="2"/>
                    </a:cubicBezTo>
                    <a:cubicBezTo>
                      <a:pt x="0" y="3"/>
                      <a:pt x="2" y="4"/>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7" name="Freeform 113"/>
              <p:cNvSpPr/>
              <p:nvPr/>
            </p:nvSpPr>
            <p:spPr bwMode="auto">
              <a:xfrm>
                <a:off x="3838" y="2351"/>
                <a:ext cx="27" cy="27"/>
              </a:xfrm>
              <a:custGeom>
                <a:avLst/>
                <a:gdLst>
                  <a:gd name="T0" fmla="*/ 6 w 7"/>
                  <a:gd name="T1" fmla="*/ 4 h 7"/>
                  <a:gd name="T2" fmla="*/ 1 w 7"/>
                  <a:gd name="T3" fmla="*/ 3 h 7"/>
                  <a:gd name="T4" fmla="*/ 6 w 7"/>
                  <a:gd name="T5" fmla="*/ 4 h 7"/>
                </a:gdLst>
                <a:ahLst/>
                <a:cxnLst>
                  <a:cxn ang="0">
                    <a:pos x="T0" y="T1"/>
                  </a:cxn>
                  <a:cxn ang="0">
                    <a:pos x="T2" y="T3"/>
                  </a:cxn>
                  <a:cxn ang="0">
                    <a:pos x="T4" y="T5"/>
                  </a:cxn>
                </a:cxnLst>
                <a:rect l="0" t="0" r="r" b="b"/>
                <a:pathLst>
                  <a:path w="7" h="7">
                    <a:moveTo>
                      <a:pt x="6" y="4"/>
                    </a:moveTo>
                    <a:cubicBezTo>
                      <a:pt x="7" y="0"/>
                      <a:pt x="0" y="0"/>
                      <a:pt x="1" y="3"/>
                    </a:cubicBezTo>
                    <a:cubicBezTo>
                      <a:pt x="1" y="6"/>
                      <a:pt x="5" y="7"/>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8" name="Freeform 114"/>
              <p:cNvSpPr/>
              <p:nvPr/>
            </p:nvSpPr>
            <p:spPr bwMode="auto">
              <a:xfrm>
                <a:off x="3876" y="2297"/>
                <a:ext cx="15" cy="16"/>
              </a:xfrm>
              <a:custGeom>
                <a:avLst/>
                <a:gdLst>
                  <a:gd name="T0" fmla="*/ 3 w 4"/>
                  <a:gd name="T1" fmla="*/ 2 h 4"/>
                  <a:gd name="T2" fmla="*/ 0 w 4"/>
                  <a:gd name="T3" fmla="*/ 2 h 4"/>
                  <a:gd name="T4" fmla="*/ 3 w 4"/>
                  <a:gd name="T5" fmla="*/ 2 h 4"/>
                </a:gdLst>
                <a:ahLst/>
                <a:cxnLst>
                  <a:cxn ang="0">
                    <a:pos x="T0" y="T1"/>
                  </a:cxn>
                  <a:cxn ang="0">
                    <a:pos x="T2" y="T3"/>
                  </a:cxn>
                  <a:cxn ang="0">
                    <a:pos x="T4" y="T5"/>
                  </a:cxn>
                </a:cxnLst>
                <a:rect l="0" t="0" r="r" b="b"/>
                <a:pathLst>
                  <a:path w="4" h="4">
                    <a:moveTo>
                      <a:pt x="3" y="2"/>
                    </a:moveTo>
                    <a:cubicBezTo>
                      <a:pt x="4" y="0"/>
                      <a:pt x="0" y="0"/>
                      <a:pt x="0" y="2"/>
                    </a:cubicBezTo>
                    <a:cubicBezTo>
                      <a:pt x="0" y="3"/>
                      <a:pt x="2" y="4"/>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9" name="Freeform 115"/>
              <p:cNvSpPr/>
              <p:nvPr/>
            </p:nvSpPr>
            <p:spPr bwMode="auto">
              <a:xfrm>
                <a:off x="4310" y="2553"/>
                <a:ext cx="49" cy="156"/>
              </a:xfrm>
              <a:custGeom>
                <a:avLst/>
                <a:gdLst>
                  <a:gd name="T0" fmla="*/ 4 w 13"/>
                  <a:gd name="T1" fmla="*/ 4 h 41"/>
                  <a:gd name="T2" fmla="*/ 0 w 13"/>
                  <a:gd name="T3" fmla="*/ 37 h 41"/>
                  <a:gd name="T4" fmla="*/ 5 w 13"/>
                  <a:gd name="T5" fmla="*/ 41 h 41"/>
                  <a:gd name="T6" fmla="*/ 10 w 13"/>
                  <a:gd name="T7" fmla="*/ 36 h 41"/>
                  <a:gd name="T8" fmla="*/ 13 w 13"/>
                  <a:gd name="T9" fmla="*/ 6 h 41"/>
                  <a:gd name="T10" fmla="*/ 9 w 13"/>
                  <a:gd name="T11" fmla="*/ 0 h 41"/>
                  <a:gd name="T12" fmla="*/ 4 w 13"/>
                  <a:gd name="T13" fmla="*/ 4 h 41"/>
                </a:gdLst>
                <a:ahLst/>
                <a:cxnLst>
                  <a:cxn ang="0">
                    <a:pos x="T0" y="T1"/>
                  </a:cxn>
                  <a:cxn ang="0">
                    <a:pos x="T2" y="T3"/>
                  </a:cxn>
                  <a:cxn ang="0">
                    <a:pos x="T4" y="T5"/>
                  </a:cxn>
                  <a:cxn ang="0">
                    <a:pos x="T6" y="T7"/>
                  </a:cxn>
                  <a:cxn ang="0">
                    <a:pos x="T8" y="T9"/>
                  </a:cxn>
                  <a:cxn ang="0">
                    <a:pos x="T10" y="T11"/>
                  </a:cxn>
                  <a:cxn ang="0">
                    <a:pos x="T12" y="T13"/>
                  </a:cxn>
                </a:cxnLst>
                <a:rect l="0" t="0" r="r" b="b"/>
                <a:pathLst>
                  <a:path w="13" h="41">
                    <a:moveTo>
                      <a:pt x="4" y="4"/>
                    </a:moveTo>
                    <a:cubicBezTo>
                      <a:pt x="2" y="14"/>
                      <a:pt x="0" y="25"/>
                      <a:pt x="0" y="37"/>
                    </a:cubicBezTo>
                    <a:cubicBezTo>
                      <a:pt x="0" y="39"/>
                      <a:pt x="3" y="41"/>
                      <a:pt x="5" y="41"/>
                    </a:cubicBezTo>
                    <a:cubicBezTo>
                      <a:pt x="8" y="41"/>
                      <a:pt x="10" y="39"/>
                      <a:pt x="10" y="36"/>
                    </a:cubicBezTo>
                    <a:cubicBezTo>
                      <a:pt x="9" y="26"/>
                      <a:pt x="11" y="15"/>
                      <a:pt x="13" y="6"/>
                    </a:cubicBezTo>
                    <a:cubicBezTo>
                      <a:pt x="13" y="3"/>
                      <a:pt x="12" y="1"/>
                      <a:pt x="9" y="0"/>
                    </a:cubicBezTo>
                    <a:cubicBezTo>
                      <a:pt x="7" y="0"/>
                      <a:pt x="4" y="2"/>
                      <a:pt x="4" y="4"/>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0" name="Freeform 116"/>
              <p:cNvSpPr/>
              <p:nvPr/>
            </p:nvSpPr>
            <p:spPr bwMode="auto">
              <a:xfrm>
                <a:off x="4249" y="2404"/>
                <a:ext cx="213" cy="218"/>
              </a:xfrm>
              <a:custGeom>
                <a:avLst/>
                <a:gdLst>
                  <a:gd name="T0" fmla="*/ 21 w 56"/>
                  <a:gd name="T1" fmla="*/ 55 h 57"/>
                  <a:gd name="T2" fmla="*/ 33 w 56"/>
                  <a:gd name="T3" fmla="*/ 55 h 57"/>
                  <a:gd name="T4" fmla="*/ 46 w 56"/>
                  <a:gd name="T5" fmla="*/ 47 h 57"/>
                  <a:gd name="T6" fmla="*/ 39 w 56"/>
                  <a:gd name="T7" fmla="*/ 5 h 57"/>
                  <a:gd name="T8" fmla="*/ 17 w 56"/>
                  <a:gd name="T9" fmla="*/ 2 h 57"/>
                  <a:gd name="T10" fmla="*/ 7 w 56"/>
                  <a:gd name="T11" fmla="*/ 9 h 57"/>
                  <a:gd name="T12" fmla="*/ 1 w 56"/>
                  <a:gd name="T13" fmla="*/ 31 h 57"/>
                  <a:gd name="T14" fmla="*/ 19 w 56"/>
                  <a:gd name="T15" fmla="*/ 55 h 57"/>
                  <a:gd name="T16" fmla="*/ 21 w 56"/>
                  <a:gd name="T17"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7">
                    <a:moveTo>
                      <a:pt x="21" y="55"/>
                    </a:moveTo>
                    <a:cubicBezTo>
                      <a:pt x="25" y="57"/>
                      <a:pt x="29" y="56"/>
                      <a:pt x="33" y="55"/>
                    </a:cubicBezTo>
                    <a:cubicBezTo>
                      <a:pt x="37" y="54"/>
                      <a:pt x="44" y="50"/>
                      <a:pt x="46" y="47"/>
                    </a:cubicBezTo>
                    <a:cubicBezTo>
                      <a:pt x="56" y="33"/>
                      <a:pt x="51" y="14"/>
                      <a:pt x="39" y="5"/>
                    </a:cubicBezTo>
                    <a:cubicBezTo>
                      <a:pt x="33" y="0"/>
                      <a:pt x="25" y="0"/>
                      <a:pt x="17" y="2"/>
                    </a:cubicBezTo>
                    <a:cubicBezTo>
                      <a:pt x="14" y="4"/>
                      <a:pt x="10" y="6"/>
                      <a:pt x="7" y="9"/>
                    </a:cubicBezTo>
                    <a:cubicBezTo>
                      <a:pt x="2" y="14"/>
                      <a:pt x="0" y="24"/>
                      <a:pt x="1" y="31"/>
                    </a:cubicBezTo>
                    <a:cubicBezTo>
                      <a:pt x="2" y="42"/>
                      <a:pt x="10" y="51"/>
                      <a:pt x="19" y="55"/>
                    </a:cubicBezTo>
                    <a:cubicBezTo>
                      <a:pt x="20" y="55"/>
                      <a:pt x="20" y="55"/>
                      <a:pt x="21" y="55"/>
                    </a:cubicBezTo>
                    <a:close/>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1" name="Freeform 117"/>
              <p:cNvSpPr/>
              <p:nvPr/>
            </p:nvSpPr>
            <p:spPr bwMode="auto">
              <a:xfrm>
                <a:off x="3754" y="2633"/>
                <a:ext cx="111" cy="195"/>
              </a:xfrm>
              <a:custGeom>
                <a:avLst/>
                <a:gdLst>
                  <a:gd name="T0" fmla="*/ 4 w 29"/>
                  <a:gd name="T1" fmla="*/ 1 h 51"/>
                  <a:gd name="T2" fmla="*/ 1 w 29"/>
                  <a:gd name="T3" fmla="*/ 7 h 51"/>
                  <a:gd name="T4" fmla="*/ 19 w 29"/>
                  <a:gd name="T5" fmla="*/ 48 h 51"/>
                  <a:gd name="T6" fmla="*/ 26 w 29"/>
                  <a:gd name="T7" fmla="*/ 50 h 51"/>
                  <a:gd name="T8" fmla="*/ 27 w 29"/>
                  <a:gd name="T9" fmla="*/ 44 h 51"/>
                  <a:gd name="T10" fmla="*/ 10 w 29"/>
                  <a:gd name="T11" fmla="*/ 4 h 51"/>
                  <a:gd name="T12" fmla="*/ 4 w 29"/>
                  <a:gd name="T13" fmla="*/ 1 h 51"/>
                </a:gdLst>
                <a:ahLst/>
                <a:cxnLst>
                  <a:cxn ang="0">
                    <a:pos x="T0" y="T1"/>
                  </a:cxn>
                  <a:cxn ang="0">
                    <a:pos x="T2" y="T3"/>
                  </a:cxn>
                  <a:cxn ang="0">
                    <a:pos x="T4" y="T5"/>
                  </a:cxn>
                  <a:cxn ang="0">
                    <a:pos x="T6" y="T7"/>
                  </a:cxn>
                  <a:cxn ang="0">
                    <a:pos x="T8" y="T9"/>
                  </a:cxn>
                  <a:cxn ang="0">
                    <a:pos x="T10" y="T11"/>
                  </a:cxn>
                  <a:cxn ang="0">
                    <a:pos x="T12" y="T13"/>
                  </a:cxn>
                </a:cxnLst>
                <a:rect l="0" t="0" r="r" b="b"/>
                <a:pathLst>
                  <a:path w="29" h="51">
                    <a:moveTo>
                      <a:pt x="4" y="1"/>
                    </a:moveTo>
                    <a:cubicBezTo>
                      <a:pt x="2" y="1"/>
                      <a:pt x="0" y="4"/>
                      <a:pt x="1" y="7"/>
                    </a:cubicBezTo>
                    <a:cubicBezTo>
                      <a:pt x="6" y="20"/>
                      <a:pt x="11" y="35"/>
                      <a:pt x="19" y="48"/>
                    </a:cubicBezTo>
                    <a:cubicBezTo>
                      <a:pt x="20" y="51"/>
                      <a:pt x="23" y="51"/>
                      <a:pt x="26" y="50"/>
                    </a:cubicBezTo>
                    <a:cubicBezTo>
                      <a:pt x="28" y="49"/>
                      <a:pt x="29" y="46"/>
                      <a:pt x="27" y="44"/>
                    </a:cubicBezTo>
                    <a:cubicBezTo>
                      <a:pt x="20" y="31"/>
                      <a:pt x="14" y="16"/>
                      <a:pt x="10" y="4"/>
                    </a:cubicBezTo>
                    <a:cubicBezTo>
                      <a:pt x="9" y="1"/>
                      <a:pt x="7" y="0"/>
                      <a:pt x="4" y="1"/>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2" name="Freeform 118"/>
              <p:cNvSpPr/>
              <p:nvPr/>
            </p:nvSpPr>
            <p:spPr bwMode="auto">
              <a:xfrm>
                <a:off x="3595" y="2427"/>
                <a:ext cx="300" cy="298"/>
              </a:xfrm>
              <a:custGeom>
                <a:avLst/>
                <a:gdLst>
                  <a:gd name="T0" fmla="*/ 51 w 79"/>
                  <a:gd name="T1" fmla="*/ 75 h 78"/>
                  <a:gd name="T2" fmla="*/ 66 w 79"/>
                  <a:gd name="T3" fmla="*/ 67 h 78"/>
                  <a:gd name="T4" fmla="*/ 76 w 79"/>
                  <a:gd name="T5" fmla="*/ 48 h 78"/>
                  <a:gd name="T6" fmla="*/ 39 w 79"/>
                  <a:gd name="T7" fmla="*/ 1 h 78"/>
                  <a:gd name="T8" fmla="*/ 11 w 79"/>
                  <a:gd name="T9" fmla="*/ 13 h 78"/>
                  <a:gd name="T10" fmla="*/ 3 w 79"/>
                  <a:gd name="T11" fmla="*/ 27 h 78"/>
                  <a:gd name="T12" fmla="*/ 10 w 79"/>
                  <a:gd name="T13" fmla="*/ 59 h 78"/>
                  <a:gd name="T14" fmla="*/ 48 w 79"/>
                  <a:gd name="T15" fmla="*/ 76 h 78"/>
                  <a:gd name="T16" fmla="*/ 51 w 79"/>
                  <a:gd name="T17"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8">
                    <a:moveTo>
                      <a:pt x="51" y="75"/>
                    </a:moveTo>
                    <a:cubicBezTo>
                      <a:pt x="57" y="74"/>
                      <a:pt x="62" y="71"/>
                      <a:pt x="66" y="67"/>
                    </a:cubicBezTo>
                    <a:cubicBezTo>
                      <a:pt x="70" y="62"/>
                      <a:pt x="76" y="54"/>
                      <a:pt x="76" y="48"/>
                    </a:cubicBezTo>
                    <a:cubicBezTo>
                      <a:pt x="79" y="25"/>
                      <a:pt x="60" y="5"/>
                      <a:pt x="39" y="1"/>
                    </a:cubicBezTo>
                    <a:cubicBezTo>
                      <a:pt x="28" y="0"/>
                      <a:pt x="18" y="5"/>
                      <a:pt x="11" y="13"/>
                    </a:cubicBezTo>
                    <a:cubicBezTo>
                      <a:pt x="7" y="17"/>
                      <a:pt x="4" y="22"/>
                      <a:pt x="3" y="27"/>
                    </a:cubicBezTo>
                    <a:cubicBezTo>
                      <a:pt x="0" y="37"/>
                      <a:pt x="4" y="51"/>
                      <a:pt x="10" y="59"/>
                    </a:cubicBezTo>
                    <a:cubicBezTo>
                      <a:pt x="18" y="71"/>
                      <a:pt x="35" y="78"/>
                      <a:pt x="48" y="76"/>
                    </a:cubicBezTo>
                    <a:cubicBezTo>
                      <a:pt x="49" y="76"/>
                      <a:pt x="50" y="76"/>
                      <a:pt x="51" y="75"/>
                    </a:cubicBezTo>
                    <a:close/>
                  </a:path>
                </a:pathLst>
              </a:custGeom>
              <a:solidFill>
                <a:srgbClr val="80AD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3" name="Freeform 119"/>
              <p:cNvSpPr/>
              <p:nvPr/>
            </p:nvSpPr>
            <p:spPr bwMode="auto">
              <a:xfrm>
                <a:off x="3732" y="2652"/>
                <a:ext cx="61" cy="61"/>
              </a:xfrm>
              <a:custGeom>
                <a:avLst/>
                <a:gdLst>
                  <a:gd name="T0" fmla="*/ 12 w 16"/>
                  <a:gd name="T1" fmla="*/ 10 h 16"/>
                  <a:gd name="T2" fmla="*/ 1 w 16"/>
                  <a:gd name="T3" fmla="*/ 8 h 16"/>
                  <a:gd name="T4" fmla="*/ 12 w 16"/>
                  <a:gd name="T5" fmla="*/ 10 h 16"/>
                </a:gdLst>
                <a:ahLst/>
                <a:cxnLst>
                  <a:cxn ang="0">
                    <a:pos x="T0" y="T1"/>
                  </a:cxn>
                  <a:cxn ang="0">
                    <a:pos x="T2" y="T3"/>
                  </a:cxn>
                  <a:cxn ang="0">
                    <a:pos x="T4" y="T5"/>
                  </a:cxn>
                </a:cxnLst>
                <a:rect l="0" t="0" r="r" b="b"/>
                <a:pathLst>
                  <a:path w="16" h="16">
                    <a:moveTo>
                      <a:pt x="12" y="10"/>
                    </a:moveTo>
                    <a:cubicBezTo>
                      <a:pt x="16" y="0"/>
                      <a:pt x="0" y="0"/>
                      <a:pt x="1" y="8"/>
                    </a:cubicBezTo>
                    <a:cubicBezTo>
                      <a:pt x="1" y="14"/>
                      <a:pt x="10" y="16"/>
                      <a:pt x="1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4" name="Freeform 120"/>
              <p:cNvSpPr/>
              <p:nvPr/>
            </p:nvSpPr>
            <p:spPr bwMode="auto">
              <a:xfrm>
                <a:off x="3815" y="2633"/>
                <a:ext cx="38" cy="38"/>
              </a:xfrm>
              <a:custGeom>
                <a:avLst/>
                <a:gdLst>
                  <a:gd name="T0" fmla="*/ 7 w 10"/>
                  <a:gd name="T1" fmla="*/ 6 h 10"/>
                  <a:gd name="T2" fmla="*/ 0 w 10"/>
                  <a:gd name="T3" fmla="*/ 5 h 10"/>
                  <a:gd name="T4" fmla="*/ 7 w 10"/>
                  <a:gd name="T5" fmla="*/ 6 h 10"/>
                </a:gdLst>
                <a:ahLst/>
                <a:cxnLst>
                  <a:cxn ang="0">
                    <a:pos x="T0" y="T1"/>
                  </a:cxn>
                  <a:cxn ang="0">
                    <a:pos x="T2" y="T3"/>
                  </a:cxn>
                  <a:cxn ang="0">
                    <a:pos x="T4" y="T5"/>
                  </a:cxn>
                </a:cxnLst>
                <a:rect l="0" t="0" r="r" b="b"/>
                <a:pathLst>
                  <a:path w="10" h="10">
                    <a:moveTo>
                      <a:pt x="7" y="6"/>
                    </a:moveTo>
                    <a:cubicBezTo>
                      <a:pt x="10" y="0"/>
                      <a:pt x="0" y="0"/>
                      <a:pt x="0" y="5"/>
                    </a:cubicBezTo>
                    <a:cubicBezTo>
                      <a:pt x="0" y="9"/>
                      <a:pt x="6" y="10"/>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5" name="Freeform 121"/>
              <p:cNvSpPr/>
              <p:nvPr/>
            </p:nvSpPr>
            <p:spPr bwMode="auto">
              <a:xfrm>
                <a:off x="3678" y="2637"/>
                <a:ext cx="31" cy="30"/>
              </a:xfrm>
              <a:custGeom>
                <a:avLst/>
                <a:gdLst>
                  <a:gd name="T0" fmla="*/ 6 w 8"/>
                  <a:gd name="T1" fmla="*/ 5 h 8"/>
                  <a:gd name="T2" fmla="*/ 0 w 8"/>
                  <a:gd name="T3" fmla="*/ 4 h 8"/>
                  <a:gd name="T4" fmla="*/ 6 w 8"/>
                  <a:gd name="T5" fmla="*/ 5 h 8"/>
                </a:gdLst>
                <a:ahLst/>
                <a:cxnLst>
                  <a:cxn ang="0">
                    <a:pos x="T0" y="T1"/>
                  </a:cxn>
                  <a:cxn ang="0">
                    <a:pos x="T2" y="T3"/>
                  </a:cxn>
                  <a:cxn ang="0">
                    <a:pos x="T4" y="T5"/>
                  </a:cxn>
                </a:cxnLst>
                <a:rect l="0" t="0" r="r" b="b"/>
                <a:pathLst>
                  <a:path w="8" h="8">
                    <a:moveTo>
                      <a:pt x="6" y="5"/>
                    </a:moveTo>
                    <a:cubicBezTo>
                      <a:pt x="8" y="0"/>
                      <a:pt x="0" y="0"/>
                      <a:pt x="0" y="4"/>
                    </a:cubicBezTo>
                    <a:cubicBezTo>
                      <a:pt x="0" y="7"/>
                      <a:pt x="4" y="8"/>
                      <a:pt x="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6" name="Freeform 122"/>
              <p:cNvSpPr/>
              <p:nvPr/>
            </p:nvSpPr>
            <p:spPr bwMode="auto">
              <a:xfrm>
                <a:off x="3682" y="2587"/>
                <a:ext cx="19" cy="19"/>
              </a:xfrm>
              <a:custGeom>
                <a:avLst/>
                <a:gdLst>
                  <a:gd name="T0" fmla="*/ 3 w 5"/>
                  <a:gd name="T1" fmla="*/ 3 h 5"/>
                  <a:gd name="T2" fmla="*/ 0 w 5"/>
                  <a:gd name="T3" fmla="*/ 2 h 5"/>
                  <a:gd name="T4" fmla="*/ 3 w 5"/>
                  <a:gd name="T5" fmla="*/ 3 h 5"/>
                </a:gdLst>
                <a:ahLst/>
                <a:cxnLst>
                  <a:cxn ang="0">
                    <a:pos x="T0" y="T1"/>
                  </a:cxn>
                  <a:cxn ang="0">
                    <a:pos x="T2" y="T3"/>
                  </a:cxn>
                  <a:cxn ang="0">
                    <a:pos x="T4" y="T5"/>
                  </a:cxn>
                </a:cxnLst>
                <a:rect l="0" t="0" r="r" b="b"/>
                <a:pathLst>
                  <a:path w="5" h="5">
                    <a:moveTo>
                      <a:pt x="3" y="3"/>
                    </a:moveTo>
                    <a:cubicBezTo>
                      <a:pt x="5" y="0"/>
                      <a:pt x="0" y="0"/>
                      <a:pt x="0" y="2"/>
                    </a:cubicBezTo>
                    <a:cubicBezTo>
                      <a:pt x="0" y="4"/>
                      <a:pt x="3" y="5"/>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7" name="Freeform 123"/>
              <p:cNvSpPr/>
              <p:nvPr/>
            </p:nvSpPr>
            <p:spPr bwMode="auto">
              <a:xfrm>
                <a:off x="3751" y="2629"/>
                <a:ext cx="15" cy="16"/>
              </a:xfrm>
              <a:custGeom>
                <a:avLst/>
                <a:gdLst>
                  <a:gd name="T0" fmla="*/ 3 w 4"/>
                  <a:gd name="T1" fmla="*/ 3 h 4"/>
                  <a:gd name="T2" fmla="*/ 0 w 4"/>
                  <a:gd name="T3" fmla="*/ 2 h 4"/>
                  <a:gd name="T4" fmla="*/ 3 w 4"/>
                  <a:gd name="T5" fmla="*/ 3 h 4"/>
                </a:gdLst>
                <a:ahLst/>
                <a:cxnLst>
                  <a:cxn ang="0">
                    <a:pos x="T0" y="T1"/>
                  </a:cxn>
                  <a:cxn ang="0">
                    <a:pos x="T2" y="T3"/>
                  </a:cxn>
                  <a:cxn ang="0">
                    <a:pos x="T4" y="T5"/>
                  </a:cxn>
                </a:cxnLst>
                <a:rect l="0" t="0" r="r" b="b"/>
                <a:pathLst>
                  <a:path w="4" h="4">
                    <a:moveTo>
                      <a:pt x="3" y="3"/>
                    </a:moveTo>
                    <a:cubicBezTo>
                      <a:pt x="4" y="0"/>
                      <a:pt x="0" y="0"/>
                      <a:pt x="0" y="2"/>
                    </a:cubicBezTo>
                    <a:cubicBezTo>
                      <a:pt x="0" y="4"/>
                      <a:pt x="2"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8" name="Freeform 124"/>
              <p:cNvSpPr/>
              <p:nvPr/>
            </p:nvSpPr>
            <p:spPr bwMode="auto">
              <a:xfrm>
                <a:off x="3846" y="2576"/>
                <a:ext cx="11" cy="7"/>
              </a:xfrm>
              <a:custGeom>
                <a:avLst/>
                <a:gdLst>
                  <a:gd name="T0" fmla="*/ 2 w 3"/>
                  <a:gd name="T1" fmla="*/ 1 h 2"/>
                  <a:gd name="T2" fmla="*/ 0 w 3"/>
                  <a:gd name="T3" fmla="*/ 1 h 2"/>
                  <a:gd name="T4" fmla="*/ 2 w 3"/>
                  <a:gd name="T5" fmla="*/ 1 h 2"/>
                </a:gdLst>
                <a:ahLst/>
                <a:cxnLst>
                  <a:cxn ang="0">
                    <a:pos x="T0" y="T1"/>
                  </a:cxn>
                  <a:cxn ang="0">
                    <a:pos x="T2" y="T3"/>
                  </a:cxn>
                  <a:cxn ang="0">
                    <a:pos x="T4" y="T5"/>
                  </a:cxn>
                </a:cxnLst>
                <a:rect l="0" t="0" r="r" b="b"/>
                <a:pathLst>
                  <a:path w="3" h="2">
                    <a:moveTo>
                      <a:pt x="2" y="1"/>
                    </a:moveTo>
                    <a:cubicBezTo>
                      <a:pt x="3" y="0"/>
                      <a:pt x="0" y="0"/>
                      <a:pt x="0" y="1"/>
                    </a:cubicBezTo>
                    <a:cubicBezTo>
                      <a:pt x="0" y="2"/>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9" name="Freeform 125"/>
              <p:cNvSpPr/>
              <p:nvPr/>
            </p:nvSpPr>
            <p:spPr bwMode="auto">
              <a:xfrm>
                <a:off x="3633" y="2576"/>
                <a:ext cx="11" cy="11"/>
              </a:xfrm>
              <a:custGeom>
                <a:avLst/>
                <a:gdLst>
                  <a:gd name="T0" fmla="*/ 2 w 3"/>
                  <a:gd name="T1" fmla="*/ 2 h 3"/>
                  <a:gd name="T2" fmla="*/ 0 w 3"/>
                  <a:gd name="T3" fmla="*/ 2 h 3"/>
                  <a:gd name="T4" fmla="*/ 2 w 3"/>
                  <a:gd name="T5" fmla="*/ 2 h 3"/>
                </a:gdLst>
                <a:ahLst/>
                <a:cxnLst>
                  <a:cxn ang="0">
                    <a:pos x="T0" y="T1"/>
                  </a:cxn>
                  <a:cxn ang="0">
                    <a:pos x="T2" y="T3"/>
                  </a:cxn>
                  <a:cxn ang="0">
                    <a:pos x="T4" y="T5"/>
                  </a:cxn>
                </a:cxnLst>
                <a:rect l="0" t="0" r="r" b="b"/>
                <a:pathLst>
                  <a:path w="3" h="3">
                    <a:moveTo>
                      <a:pt x="2" y="2"/>
                    </a:moveTo>
                    <a:cubicBezTo>
                      <a:pt x="3" y="0"/>
                      <a:pt x="0" y="0"/>
                      <a:pt x="0" y="2"/>
                    </a:cubicBezTo>
                    <a:cubicBezTo>
                      <a:pt x="0" y="3"/>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0" name="Freeform 126"/>
              <p:cNvSpPr/>
              <p:nvPr/>
            </p:nvSpPr>
            <p:spPr bwMode="auto">
              <a:xfrm>
                <a:off x="4972" y="2370"/>
                <a:ext cx="91" cy="328"/>
              </a:xfrm>
              <a:custGeom>
                <a:avLst/>
                <a:gdLst>
                  <a:gd name="T0" fmla="*/ 1 w 24"/>
                  <a:gd name="T1" fmla="*/ 1 h 86"/>
                  <a:gd name="T2" fmla="*/ 0 w 24"/>
                  <a:gd name="T3" fmla="*/ 3 h 86"/>
                  <a:gd name="T4" fmla="*/ 16 w 24"/>
                  <a:gd name="T5" fmla="*/ 65 h 86"/>
                  <a:gd name="T6" fmla="*/ 21 w 24"/>
                  <a:gd name="T7" fmla="*/ 84 h 86"/>
                  <a:gd name="T8" fmla="*/ 23 w 24"/>
                  <a:gd name="T9" fmla="*/ 86 h 86"/>
                  <a:gd name="T10" fmla="*/ 24 w 24"/>
                  <a:gd name="T11" fmla="*/ 84 h 86"/>
                  <a:gd name="T12" fmla="*/ 20 w 24"/>
                  <a:gd name="T13" fmla="*/ 65 h 86"/>
                  <a:gd name="T14" fmla="*/ 3 w 24"/>
                  <a:gd name="T15" fmla="*/ 2 h 86"/>
                  <a:gd name="T16" fmla="*/ 1 w 24"/>
                  <a:gd name="T17"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86">
                    <a:moveTo>
                      <a:pt x="1" y="1"/>
                    </a:moveTo>
                    <a:cubicBezTo>
                      <a:pt x="0" y="1"/>
                      <a:pt x="0" y="2"/>
                      <a:pt x="0" y="3"/>
                    </a:cubicBezTo>
                    <a:cubicBezTo>
                      <a:pt x="6" y="23"/>
                      <a:pt x="11" y="45"/>
                      <a:pt x="16" y="65"/>
                    </a:cubicBezTo>
                    <a:cubicBezTo>
                      <a:pt x="21" y="84"/>
                      <a:pt x="21" y="84"/>
                      <a:pt x="21" y="84"/>
                    </a:cubicBezTo>
                    <a:cubicBezTo>
                      <a:pt x="21" y="85"/>
                      <a:pt x="22" y="86"/>
                      <a:pt x="23" y="86"/>
                    </a:cubicBezTo>
                    <a:cubicBezTo>
                      <a:pt x="24" y="85"/>
                      <a:pt x="24" y="84"/>
                      <a:pt x="24" y="84"/>
                    </a:cubicBezTo>
                    <a:cubicBezTo>
                      <a:pt x="20" y="65"/>
                      <a:pt x="20" y="65"/>
                      <a:pt x="20" y="65"/>
                    </a:cubicBezTo>
                    <a:cubicBezTo>
                      <a:pt x="14" y="44"/>
                      <a:pt x="9" y="22"/>
                      <a:pt x="3" y="2"/>
                    </a:cubicBezTo>
                    <a:cubicBezTo>
                      <a:pt x="3" y="1"/>
                      <a:pt x="2" y="0"/>
                      <a:pt x="1" y="1"/>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1" name="Freeform 127"/>
              <p:cNvSpPr/>
              <p:nvPr/>
            </p:nvSpPr>
            <p:spPr bwMode="auto">
              <a:xfrm>
                <a:off x="4911" y="2271"/>
                <a:ext cx="122" cy="110"/>
              </a:xfrm>
              <a:custGeom>
                <a:avLst/>
                <a:gdLst>
                  <a:gd name="T0" fmla="*/ 13 w 32"/>
                  <a:gd name="T1" fmla="*/ 13 h 29"/>
                  <a:gd name="T2" fmla="*/ 1 w 32"/>
                  <a:gd name="T3" fmla="*/ 14 h 29"/>
                  <a:gd name="T4" fmla="*/ 18 w 32"/>
                  <a:gd name="T5" fmla="*/ 29 h 29"/>
                  <a:gd name="T6" fmla="*/ 24 w 32"/>
                  <a:gd name="T7" fmla="*/ 4 h 29"/>
                  <a:gd name="T8" fmla="*/ 13 w 32"/>
                  <a:gd name="T9" fmla="*/ 13 h 29"/>
                </a:gdLst>
                <a:ahLst/>
                <a:cxnLst>
                  <a:cxn ang="0">
                    <a:pos x="T0" y="T1"/>
                  </a:cxn>
                  <a:cxn ang="0">
                    <a:pos x="T2" y="T3"/>
                  </a:cxn>
                  <a:cxn ang="0">
                    <a:pos x="T4" y="T5"/>
                  </a:cxn>
                  <a:cxn ang="0">
                    <a:pos x="T6" y="T7"/>
                  </a:cxn>
                  <a:cxn ang="0">
                    <a:pos x="T8" y="T9"/>
                  </a:cxn>
                </a:cxnLst>
                <a:rect l="0" t="0" r="r" b="b"/>
                <a:pathLst>
                  <a:path w="32" h="29">
                    <a:moveTo>
                      <a:pt x="13" y="13"/>
                    </a:moveTo>
                    <a:cubicBezTo>
                      <a:pt x="10" y="7"/>
                      <a:pt x="0" y="6"/>
                      <a:pt x="1" y="14"/>
                    </a:cubicBezTo>
                    <a:cubicBezTo>
                      <a:pt x="2" y="20"/>
                      <a:pt x="13" y="27"/>
                      <a:pt x="18" y="29"/>
                    </a:cubicBezTo>
                    <a:cubicBezTo>
                      <a:pt x="20" y="24"/>
                      <a:pt x="32" y="9"/>
                      <a:pt x="24" y="4"/>
                    </a:cubicBezTo>
                    <a:cubicBezTo>
                      <a:pt x="19" y="0"/>
                      <a:pt x="15" y="9"/>
                      <a:pt x="13" y="1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2" name="Freeform 128"/>
              <p:cNvSpPr/>
              <p:nvPr/>
            </p:nvSpPr>
            <p:spPr bwMode="auto">
              <a:xfrm>
                <a:off x="4979" y="2267"/>
                <a:ext cx="54" cy="95"/>
              </a:xfrm>
              <a:custGeom>
                <a:avLst/>
                <a:gdLst>
                  <a:gd name="T0" fmla="*/ 0 w 14"/>
                  <a:gd name="T1" fmla="*/ 3 h 25"/>
                  <a:gd name="T2" fmla="*/ 0 w 14"/>
                  <a:gd name="T3" fmla="*/ 4 h 25"/>
                  <a:gd name="T4" fmla="*/ 1 w 14"/>
                  <a:gd name="T5" fmla="*/ 4 h 25"/>
                  <a:gd name="T6" fmla="*/ 7 w 14"/>
                  <a:gd name="T7" fmla="*/ 3 h 25"/>
                  <a:gd name="T8" fmla="*/ 4 w 14"/>
                  <a:gd name="T9" fmla="*/ 25 h 25"/>
                  <a:gd name="T10" fmla="*/ 4 w 14"/>
                  <a:gd name="T11" fmla="*/ 25 h 25"/>
                  <a:gd name="T12" fmla="*/ 5 w 14"/>
                  <a:gd name="T13" fmla="*/ 25 h 25"/>
                  <a:gd name="T14" fmla="*/ 8 w 14"/>
                  <a:gd name="T15" fmla="*/ 2 h 25"/>
                  <a:gd name="T16" fmla="*/ 0 w 14"/>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5">
                    <a:moveTo>
                      <a:pt x="0" y="3"/>
                    </a:moveTo>
                    <a:cubicBezTo>
                      <a:pt x="0" y="4"/>
                      <a:pt x="0" y="4"/>
                      <a:pt x="0" y="4"/>
                    </a:cubicBezTo>
                    <a:cubicBezTo>
                      <a:pt x="1" y="4"/>
                      <a:pt x="1" y="4"/>
                      <a:pt x="1" y="4"/>
                    </a:cubicBezTo>
                    <a:cubicBezTo>
                      <a:pt x="3" y="2"/>
                      <a:pt x="5" y="2"/>
                      <a:pt x="7" y="3"/>
                    </a:cubicBezTo>
                    <a:cubicBezTo>
                      <a:pt x="13" y="8"/>
                      <a:pt x="8" y="18"/>
                      <a:pt x="4" y="25"/>
                    </a:cubicBezTo>
                    <a:cubicBezTo>
                      <a:pt x="4" y="25"/>
                      <a:pt x="4" y="25"/>
                      <a:pt x="4" y="25"/>
                    </a:cubicBezTo>
                    <a:cubicBezTo>
                      <a:pt x="5" y="25"/>
                      <a:pt x="5" y="25"/>
                      <a:pt x="5" y="25"/>
                    </a:cubicBezTo>
                    <a:cubicBezTo>
                      <a:pt x="9" y="18"/>
                      <a:pt x="14" y="7"/>
                      <a:pt x="8" y="2"/>
                    </a:cubicBezTo>
                    <a:cubicBezTo>
                      <a:pt x="5" y="0"/>
                      <a:pt x="3" y="1"/>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3" name="Freeform 129"/>
              <p:cNvSpPr/>
              <p:nvPr/>
            </p:nvSpPr>
            <p:spPr bwMode="auto">
              <a:xfrm>
                <a:off x="3363" y="2667"/>
                <a:ext cx="137" cy="313"/>
              </a:xfrm>
              <a:custGeom>
                <a:avLst/>
                <a:gdLst>
                  <a:gd name="T0" fmla="*/ 1 w 36"/>
                  <a:gd name="T1" fmla="*/ 1 h 82"/>
                  <a:gd name="T2" fmla="*/ 1 w 36"/>
                  <a:gd name="T3" fmla="*/ 3 h 82"/>
                  <a:gd name="T4" fmla="*/ 26 w 36"/>
                  <a:gd name="T5" fmla="*/ 63 h 82"/>
                  <a:gd name="T6" fmla="*/ 33 w 36"/>
                  <a:gd name="T7" fmla="*/ 81 h 82"/>
                  <a:gd name="T8" fmla="*/ 35 w 36"/>
                  <a:gd name="T9" fmla="*/ 82 h 82"/>
                  <a:gd name="T10" fmla="*/ 36 w 36"/>
                  <a:gd name="T11" fmla="*/ 80 h 82"/>
                  <a:gd name="T12" fmla="*/ 29 w 36"/>
                  <a:gd name="T13" fmla="*/ 61 h 82"/>
                  <a:gd name="T14" fmla="*/ 4 w 36"/>
                  <a:gd name="T15" fmla="*/ 2 h 82"/>
                  <a:gd name="T16" fmla="*/ 1 w 36"/>
                  <a:gd name="T1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2">
                    <a:moveTo>
                      <a:pt x="1" y="1"/>
                    </a:moveTo>
                    <a:cubicBezTo>
                      <a:pt x="1" y="1"/>
                      <a:pt x="0" y="2"/>
                      <a:pt x="1" y="3"/>
                    </a:cubicBezTo>
                    <a:cubicBezTo>
                      <a:pt x="9" y="23"/>
                      <a:pt x="17" y="43"/>
                      <a:pt x="26" y="63"/>
                    </a:cubicBezTo>
                    <a:cubicBezTo>
                      <a:pt x="33" y="81"/>
                      <a:pt x="33" y="81"/>
                      <a:pt x="33" y="81"/>
                    </a:cubicBezTo>
                    <a:cubicBezTo>
                      <a:pt x="33" y="82"/>
                      <a:pt x="34" y="82"/>
                      <a:pt x="35" y="82"/>
                    </a:cubicBezTo>
                    <a:cubicBezTo>
                      <a:pt x="36" y="81"/>
                      <a:pt x="36" y="80"/>
                      <a:pt x="36" y="80"/>
                    </a:cubicBezTo>
                    <a:cubicBezTo>
                      <a:pt x="29" y="61"/>
                      <a:pt x="29" y="61"/>
                      <a:pt x="29" y="61"/>
                    </a:cubicBezTo>
                    <a:cubicBezTo>
                      <a:pt x="21" y="42"/>
                      <a:pt x="12" y="21"/>
                      <a:pt x="4" y="2"/>
                    </a:cubicBezTo>
                    <a:cubicBezTo>
                      <a:pt x="3" y="1"/>
                      <a:pt x="2" y="0"/>
                      <a:pt x="1" y="1"/>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4" name="Freeform 130"/>
              <p:cNvSpPr/>
              <p:nvPr/>
            </p:nvSpPr>
            <p:spPr bwMode="auto">
              <a:xfrm>
                <a:off x="3290" y="2568"/>
                <a:ext cx="122" cy="111"/>
              </a:xfrm>
              <a:custGeom>
                <a:avLst/>
                <a:gdLst>
                  <a:gd name="T0" fmla="*/ 14 w 32"/>
                  <a:gd name="T1" fmla="*/ 14 h 29"/>
                  <a:gd name="T2" fmla="*/ 3 w 32"/>
                  <a:gd name="T3" fmla="*/ 17 h 29"/>
                  <a:gd name="T4" fmla="*/ 21 w 32"/>
                  <a:gd name="T5" fmla="*/ 29 h 29"/>
                  <a:gd name="T6" fmla="*/ 24 w 32"/>
                  <a:gd name="T7" fmla="*/ 3 h 29"/>
                  <a:gd name="T8" fmla="*/ 14 w 32"/>
                  <a:gd name="T9" fmla="*/ 14 h 29"/>
                </a:gdLst>
                <a:ahLst/>
                <a:cxnLst>
                  <a:cxn ang="0">
                    <a:pos x="T0" y="T1"/>
                  </a:cxn>
                  <a:cxn ang="0">
                    <a:pos x="T2" y="T3"/>
                  </a:cxn>
                  <a:cxn ang="0">
                    <a:pos x="T4" y="T5"/>
                  </a:cxn>
                  <a:cxn ang="0">
                    <a:pos x="T6" y="T7"/>
                  </a:cxn>
                  <a:cxn ang="0">
                    <a:pos x="T8" y="T9"/>
                  </a:cxn>
                </a:cxnLst>
                <a:rect l="0" t="0" r="r" b="b"/>
                <a:pathLst>
                  <a:path w="32" h="29">
                    <a:moveTo>
                      <a:pt x="14" y="14"/>
                    </a:moveTo>
                    <a:cubicBezTo>
                      <a:pt x="10" y="8"/>
                      <a:pt x="0" y="9"/>
                      <a:pt x="3" y="17"/>
                    </a:cubicBezTo>
                    <a:cubicBezTo>
                      <a:pt x="5" y="22"/>
                      <a:pt x="16" y="27"/>
                      <a:pt x="21" y="29"/>
                    </a:cubicBezTo>
                    <a:cubicBezTo>
                      <a:pt x="23" y="24"/>
                      <a:pt x="32" y="8"/>
                      <a:pt x="24" y="3"/>
                    </a:cubicBezTo>
                    <a:cubicBezTo>
                      <a:pt x="18" y="0"/>
                      <a:pt x="16" y="9"/>
                      <a:pt x="14" y="14"/>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5" name="Freeform 131"/>
              <p:cNvSpPr/>
              <p:nvPr/>
            </p:nvSpPr>
            <p:spPr bwMode="auto">
              <a:xfrm>
                <a:off x="3359" y="2564"/>
                <a:ext cx="53" cy="96"/>
              </a:xfrm>
              <a:custGeom>
                <a:avLst/>
                <a:gdLst>
                  <a:gd name="T0" fmla="*/ 0 w 14"/>
                  <a:gd name="T1" fmla="*/ 3 h 25"/>
                  <a:gd name="T2" fmla="*/ 0 w 14"/>
                  <a:gd name="T3" fmla="*/ 4 h 25"/>
                  <a:gd name="T4" fmla="*/ 0 w 14"/>
                  <a:gd name="T5" fmla="*/ 4 h 25"/>
                  <a:gd name="T6" fmla="*/ 7 w 14"/>
                  <a:gd name="T7" fmla="*/ 3 h 25"/>
                  <a:gd name="T8" fmla="*/ 6 w 14"/>
                  <a:gd name="T9" fmla="*/ 24 h 25"/>
                  <a:gd name="T10" fmla="*/ 7 w 14"/>
                  <a:gd name="T11" fmla="*/ 25 h 25"/>
                  <a:gd name="T12" fmla="*/ 7 w 14"/>
                  <a:gd name="T13" fmla="*/ 25 h 25"/>
                  <a:gd name="T14" fmla="*/ 7 w 14"/>
                  <a:gd name="T15" fmla="*/ 2 h 25"/>
                  <a:gd name="T16" fmla="*/ 0 w 14"/>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5">
                    <a:moveTo>
                      <a:pt x="0" y="3"/>
                    </a:moveTo>
                    <a:cubicBezTo>
                      <a:pt x="0" y="4"/>
                      <a:pt x="0" y="4"/>
                      <a:pt x="0" y="4"/>
                    </a:cubicBezTo>
                    <a:cubicBezTo>
                      <a:pt x="0" y="4"/>
                      <a:pt x="0" y="4"/>
                      <a:pt x="0" y="4"/>
                    </a:cubicBezTo>
                    <a:cubicBezTo>
                      <a:pt x="2" y="2"/>
                      <a:pt x="4" y="1"/>
                      <a:pt x="7" y="3"/>
                    </a:cubicBezTo>
                    <a:cubicBezTo>
                      <a:pt x="13" y="6"/>
                      <a:pt x="10" y="17"/>
                      <a:pt x="6" y="24"/>
                    </a:cubicBezTo>
                    <a:cubicBezTo>
                      <a:pt x="7" y="25"/>
                      <a:pt x="7" y="25"/>
                      <a:pt x="7" y="25"/>
                    </a:cubicBezTo>
                    <a:cubicBezTo>
                      <a:pt x="7" y="25"/>
                      <a:pt x="7" y="25"/>
                      <a:pt x="7" y="25"/>
                    </a:cubicBezTo>
                    <a:cubicBezTo>
                      <a:pt x="11" y="17"/>
                      <a:pt x="14" y="6"/>
                      <a:pt x="7" y="2"/>
                    </a:cubicBezTo>
                    <a:cubicBezTo>
                      <a:pt x="4" y="0"/>
                      <a:pt x="2" y="1"/>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6" name="Freeform 132"/>
              <p:cNvSpPr/>
              <p:nvPr/>
            </p:nvSpPr>
            <p:spPr bwMode="auto">
              <a:xfrm>
                <a:off x="5105" y="2408"/>
                <a:ext cx="38" cy="172"/>
              </a:xfrm>
              <a:custGeom>
                <a:avLst/>
                <a:gdLst>
                  <a:gd name="T0" fmla="*/ 7 w 10"/>
                  <a:gd name="T1" fmla="*/ 1 h 45"/>
                  <a:gd name="T2" fmla="*/ 4 w 10"/>
                  <a:gd name="T3" fmla="*/ 20 h 45"/>
                  <a:gd name="T4" fmla="*/ 0 w 10"/>
                  <a:gd name="T5" fmla="*/ 44 h 45"/>
                  <a:gd name="T6" fmla="*/ 2 w 10"/>
                  <a:gd name="T7" fmla="*/ 43 h 45"/>
                  <a:gd name="T8" fmla="*/ 3 w 10"/>
                  <a:gd name="T9" fmla="*/ 45 h 45"/>
                  <a:gd name="T10" fmla="*/ 7 w 10"/>
                  <a:gd name="T11" fmla="*/ 20 h 45"/>
                  <a:gd name="T12" fmla="*/ 10 w 10"/>
                  <a:gd name="T13" fmla="*/ 2 h 45"/>
                  <a:gd name="T14" fmla="*/ 9 w 10"/>
                  <a:gd name="T15" fmla="*/ 0 h 45"/>
                  <a:gd name="T16" fmla="*/ 7 w 1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5">
                    <a:moveTo>
                      <a:pt x="7" y="1"/>
                    </a:moveTo>
                    <a:cubicBezTo>
                      <a:pt x="4" y="20"/>
                      <a:pt x="4" y="20"/>
                      <a:pt x="4" y="20"/>
                    </a:cubicBezTo>
                    <a:cubicBezTo>
                      <a:pt x="0" y="44"/>
                      <a:pt x="0" y="44"/>
                      <a:pt x="0" y="44"/>
                    </a:cubicBezTo>
                    <a:cubicBezTo>
                      <a:pt x="0" y="43"/>
                      <a:pt x="1" y="43"/>
                      <a:pt x="2" y="43"/>
                    </a:cubicBezTo>
                    <a:cubicBezTo>
                      <a:pt x="3" y="43"/>
                      <a:pt x="3" y="44"/>
                      <a:pt x="3" y="45"/>
                    </a:cubicBezTo>
                    <a:cubicBezTo>
                      <a:pt x="7" y="20"/>
                      <a:pt x="7" y="20"/>
                      <a:pt x="7" y="20"/>
                    </a:cubicBezTo>
                    <a:cubicBezTo>
                      <a:pt x="10" y="2"/>
                      <a:pt x="10" y="2"/>
                      <a:pt x="10" y="2"/>
                    </a:cubicBezTo>
                    <a:cubicBezTo>
                      <a:pt x="10" y="1"/>
                      <a:pt x="10" y="0"/>
                      <a:pt x="9" y="0"/>
                    </a:cubicBezTo>
                    <a:cubicBezTo>
                      <a:pt x="8" y="0"/>
                      <a:pt x="7" y="0"/>
                      <a:pt x="7" y="1"/>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7" name="Freeform 133"/>
              <p:cNvSpPr/>
              <p:nvPr/>
            </p:nvSpPr>
            <p:spPr bwMode="auto">
              <a:xfrm>
                <a:off x="5105" y="2324"/>
                <a:ext cx="95" cy="92"/>
              </a:xfrm>
              <a:custGeom>
                <a:avLst/>
                <a:gdLst>
                  <a:gd name="T0" fmla="*/ 10 w 25"/>
                  <a:gd name="T1" fmla="*/ 10 h 24"/>
                  <a:gd name="T2" fmla="*/ 1 w 25"/>
                  <a:gd name="T3" fmla="*/ 7 h 24"/>
                  <a:gd name="T4" fmla="*/ 8 w 25"/>
                  <a:gd name="T5" fmla="*/ 24 h 24"/>
                  <a:gd name="T6" fmla="*/ 22 w 25"/>
                  <a:gd name="T7" fmla="*/ 7 h 24"/>
                  <a:gd name="T8" fmla="*/ 10 w 25"/>
                  <a:gd name="T9" fmla="*/ 10 h 24"/>
                </a:gdLst>
                <a:ahLst/>
                <a:cxnLst>
                  <a:cxn ang="0">
                    <a:pos x="T0" y="T1"/>
                  </a:cxn>
                  <a:cxn ang="0">
                    <a:pos x="T2" y="T3"/>
                  </a:cxn>
                  <a:cxn ang="0">
                    <a:pos x="T4" y="T5"/>
                  </a:cxn>
                  <a:cxn ang="0">
                    <a:pos x="T6" y="T7"/>
                  </a:cxn>
                  <a:cxn ang="0">
                    <a:pos x="T8" y="T9"/>
                  </a:cxn>
                </a:cxnLst>
                <a:rect l="0" t="0" r="r" b="b"/>
                <a:pathLst>
                  <a:path w="25" h="24">
                    <a:moveTo>
                      <a:pt x="10" y="10"/>
                    </a:moveTo>
                    <a:cubicBezTo>
                      <a:pt x="10" y="5"/>
                      <a:pt x="3" y="0"/>
                      <a:pt x="1" y="7"/>
                    </a:cubicBezTo>
                    <a:cubicBezTo>
                      <a:pt x="0" y="12"/>
                      <a:pt x="5" y="21"/>
                      <a:pt x="8" y="24"/>
                    </a:cubicBezTo>
                    <a:cubicBezTo>
                      <a:pt x="12" y="21"/>
                      <a:pt x="25" y="14"/>
                      <a:pt x="22" y="7"/>
                    </a:cubicBezTo>
                    <a:cubicBezTo>
                      <a:pt x="19" y="2"/>
                      <a:pt x="13" y="8"/>
                      <a:pt x="10" y="1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8" name="Freeform 134"/>
              <p:cNvSpPr/>
              <p:nvPr/>
            </p:nvSpPr>
            <p:spPr bwMode="auto">
              <a:xfrm>
                <a:off x="5154" y="2332"/>
                <a:ext cx="54" cy="76"/>
              </a:xfrm>
              <a:custGeom>
                <a:avLst/>
                <a:gdLst>
                  <a:gd name="T0" fmla="*/ 5 w 14"/>
                  <a:gd name="T1" fmla="*/ 2 h 20"/>
                  <a:gd name="T2" fmla="*/ 4 w 14"/>
                  <a:gd name="T3" fmla="*/ 2 h 20"/>
                  <a:gd name="T4" fmla="*/ 5 w 14"/>
                  <a:gd name="T5" fmla="*/ 3 h 20"/>
                  <a:gd name="T6" fmla="*/ 10 w 14"/>
                  <a:gd name="T7" fmla="*/ 5 h 20"/>
                  <a:gd name="T8" fmla="*/ 0 w 14"/>
                  <a:gd name="T9" fmla="*/ 19 h 20"/>
                  <a:gd name="T10" fmla="*/ 0 w 14"/>
                  <a:gd name="T11" fmla="*/ 20 h 20"/>
                  <a:gd name="T12" fmla="*/ 1 w 14"/>
                  <a:gd name="T13" fmla="*/ 20 h 20"/>
                  <a:gd name="T14" fmla="*/ 11 w 14"/>
                  <a:gd name="T15" fmla="*/ 4 h 20"/>
                  <a:gd name="T16" fmla="*/ 5 w 14"/>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5" y="2"/>
                    </a:moveTo>
                    <a:cubicBezTo>
                      <a:pt x="4" y="2"/>
                      <a:pt x="4" y="2"/>
                      <a:pt x="4" y="2"/>
                    </a:cubicBezTo>
                    <a:cubicBezTo>
                      <a:pt x="5" y="3"/>
                      <a:pt x="5" y="3"/>
                      <a:pt x="5" y="3"/>
                    </a:cubicBezTo>
                    <a:cubicBezTo>
                      <a:pt x="7" y="2"/>
                      <a:pt x="9" y="3"/>
                      <a:pt x="10" y="5"/>
                    </a:cubicBezTo>
                    <a:cubicBezTo>
                      <a:pt x="13" y="10"/>
                      <a:pt x="6" y="16"/>
                      <a:pt x="0" y="19"/>
                    </a:cubicBezTo>
                    <a:cubicBezTo>
                      <a:pt x="0" y="20"/>
                      <a:pt x="0" y="20"/>
                      <a:pt x="0" y="20"/>
                    </a:cubicBezTo>
                    <a:cubicBezTo>
                      <a:pt x="1" y="20"/>
                      <a:pt x="1" y="20"/>
                      <a:pt x="1" y="20"/>
                    </a:cubicBezTo>
                    <a:cubicBezTo>
                      <a:pt x="7" y="16"/>
                      <a:pt x="14" y="10"/>
                      <a:pt x="11" y="4"/>
                    </a:cubicBezTo>
                    <a:cubicBezTo>
                      <a:pt x="10" y="2"/>
                      <a:pt x="8" y="0"/>
                      <a:pt x="5" y="2"/>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9" name="Freeform 135"/>
              <p:cNvSpPr/>
              <p:nvPr/>
            </p:nvSpPr>
            <p:spPr bwMode="auto">
              <a:xfrm>
                <a:off x="3541" y="2721"/>
                <a:ext cx="42" cy="183"/>
              </a:xfrm>
              <a:custGeom>
                <a:avLst/>
                <a:gdLst>
                  <a:gd name="T0" fmla="*/ 1 w 11"/>
                  <a:gd name="T1" fmla="*/ 0 h 48"/>
                  <a:gd name="T2" fmla="*/ 0 w 11"/>
                  <a:gd name="T3" fmla="*/ 1 h 48"/>
                  <a:gd name="T4" fmla="*/ 4 w 11"/>
                  <a:gd name="T5" fmla="*/ 21 h 48"/>
                  <a:gd name="T6" fmla="*/ 9 w 11"/>
                  <a:gd name="T7" fmla="*/ 47 h 48"/>
                  <a:gd name="T8" fmla="*/ 10 w 11"/>
                  <a:gd name="T9" fmla="*/ 48 h 48"/>
                  <a:gd name="T10" fmla="*/ 11 w 11"/>
                  <a:gd name="T11" fmla="*/ 47 h 48"/>
                  <a:gd name="T12" fmla="*/ 6 w 11"/>
                  <a:gd name="T13" fmla="*/ 20 h 48"/>
                  <a:gd name="T14" fmla="*/ 2 w 11"/>
                  <a:gd name="T15" fmla="*/ 0 h 48"/>
                  <a:gd name="T16" fmla="*/ 1 w 11"/>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8">
                    <a:moveTo>
                      <a:pt x="1" y="0"/>
                    </a:moveTo>
                    <a:cubicBezTo>
                      <a:pt x="0" y="0"/>
                      <a:pt x="0" y="0"/>
                      <a:pt x="0" y="1"/>
                    </a:cubicBezTo>
                    <a:cubicBezTo>
                      <a:pt x="4" y="21"/>
                      <a:pt x="4" y="21"/>
                      <a:pt x="4" y="21"/>
                    </a:cubicBezTo>
                    <a:cubicBezTo>
                      <a:pt x="6" y="28"/>
                      <a:pt x="7" y="33"/>
                      <a:pt x="9" y="47"/>
                    </a:cubicBezTo>
                    <a:cubicBezTo>
                      <a:pt x="9" y="48"/>
                      <a:pt x="10" y="48"/>
                      <a:pt x="10" y="48"/>
                    </a:cubicBezTo>
                    <a:cubicBezTo>
                      <a:pt x="11" y="48"/>
                      <a:pt x="11" y="47"/>
                      <a:pt x="11" y="47"/>
                    </a:cubicBezTo>
                    <a:cubicBezTo>
                      <a:pt x="8" y="32"/>
                      <a:pt x="7" y="28"/>
                      <a:pt x="6" y="20"/>
                    </a:cubicBezTo>
                    <a:cubicBezTo>
                      <a:pt x="2" y="0"/>
                      <a:pt x="2" y="0"/>
                      <a:pt x="2" y="0"/>
                    </a:cubicBezTo>
                    <a:cubicBezTo>
                      <a:pt x="2" y="0"/>
                      <a:pt x="1"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0" name="Freeform 136"/>
              <p:cNvSpPr/>
              <p:nvPr/>
            </p:nvSpPr>
            <p:spPr bwMode="auto">
              <a:xfrm>
                <a:off x="3488" y="2625"/>
                <a:ext cx="110" cy="100"/>
              </a:xfrm>
              <a:custGeom>
                <a:avLst/>
                <a:gdLst>
                  <a:gd name="T0" fmla="*/ 12 w 29"/>
                  <a:gd name="T1" fmla="*/ 12 h 26"/>
                  <a:gd name="T2" fmla="*/ 1 w 29"/>
                  <a:gd name="T3" fmla="*/ 12 h 26"/>
                  <a:gd name="T4" fmla="*/ 15 w 29"/>
                  <a:gd name="T5" fmla="*/ 26 h 26"/>
                  <a:gd name="T6" fmla="*/ 23 w 29"/>
                  <a:gd name="T7" fmla="*/ 4 h 26"/>
                  <a:gd name="T8" fmla="*/ 12 w 29"/>
                  <a:gd name="T9" fmla="*/ 12 h 26"/>
                </a:gdLst>
                <a:ahLst/>
                <a:cxnLst>
                  <a:cxn ang="0">
                    <a:pos x="T0" y="T1"/>
                  </a:cxn>
                  <a:cxn ang="0">
                    <a:pos x="T2" y="T3"/>
                  </a:cxn>
                  <a:cxn ang="0">
                    <a:pos x="T4" y="T5"/>
                  </a:cxn>
                  <a:cxn ang="0">
                    <a:pos x="T6" y="T7"/>
                  </a:cxn>
                  <a:cxn ang="0">
                    <a:pos x="T8" y="T9"/>
                  </a:cxn>
                </a:cxnLst>
                <a:rect l="0" t="0" r="r" b="b"/>
                <a:pathLst>
                  <a:path w="29" h="26">
                    <a:moveTo>
                      <a:pt x="12" y="12"/>
                    </a:moveTo>
                    <a:cubicBezTo>
                      <a:pt x="9" y="6"/>
                      <a:pt x="0" y="4"/>
                      <a:pt x="1" y="12"/>
                    </a:cubicBezTo>
                    <a:cubicBezTo>
                      <a:pt x="2" y="17"/>
                      <a:pt x="11" y="24"/>
                      <a:pt x="15" y="26"/>
                    </a:cubicBezTo>
                    <a:cubicBezTo>
                      <a:pt x="18" y="22"/>
                      <a:pt x="29" y="10"/>
                      <a:pt x="23" y="4"/>
                    </a:cubicBezTo>
                    <a:cubicBezTo>
                      <a:pt x="18" y="0"/>
                      <a:pt x="14" y="8"/>
                      <a:pt x="12" y="1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1" name="Freeform 137"/>
              <p:cNvSpPr/>
              <p:nvPr/>
            </p:nvSpPr>
            <p:spPr bwMode="auto">
              <a:xfrm>
                <a:off x="3553" y="2625"/>
                <a:ext cx="45" cy="84"/>
              </a:xfrm>
              <a:custGeom>
                <a:avLst/>
                <a:gdLst>
                  <a:gd name="T0" fmla="*/ 0 w 12"/>
                  <a:gd name="T1" fmla="*/ 2 h 22"/>
                  <a:gd name="T2" fmla="*/ 0 w 12"/>
                  <a:gd name="T3" fmla="*/ 3 h 22"/>
                  <a:gd name="T4" fmla="*/ 0 w 12"/>
                  <a:gd name="T5" fmla="*/ 3 h 22"/>
                  <a:gd name="T6" fmla="*/ 7 w 12"/>
                  <a:gd name="T7" fmla="*/ 3 h 22"/>
                  <a:gd name="T8" fmla="*/ 2 w 12"/>
                  <a:gd name="T9" fmla="*/ 22 h 22"/>
                  <a:gd name="T10" fmla="*/ 2 w 12"/>
                  <a:gd name="T11" fmla="*/ 22 h 22"/>
                  <a:gd name="T12" fmla="*/ 3 w 12"/>
                  <a:gd name="T13" fmla="*/ 22 h 22"/>
                  <a:gd name="T14" fmla="*/ 7 w 12"/>
                  <a:gd name="T15" fmla="*/ 2 h 22"/>
                  <a:gd name="T16" fmla="*/ 0 w 12"/>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0" y="2"/>
                    </a:moveTo>
                    <a:cubicBezTo>
                      <a:pt x="0" y="3"/>
                      <a:pt x="0" y="3"/>
                      <a:pt x="0" y="3"/>
                    </a:cubicBezTo>
                    <a:cubicBezTo>
                      <a:pt x="0" y="3"/>
                      <a:pt x="0" y="3"/>
                      <a:pt x="0" y="3"/>
                    </a:cubicBezTo>
                    <a:cubicBezTo>
                      <a:pt x="3" y="1"/>
                      <a:pt x="5" y="1"/>
                      <a:pt x="7" y="3"/>
                    </a:cubicBezTo>
                    <a:cubicBezTo>
                      <a:pt x="12" y="7"/>
                      <a:pt x="7" y="16"/>
                      <a:pt x="2" y="22"/>
                    </a:cubicBezTo>
                    <a:cubicBezTo>
                      <a:pt x="2" y="22"/>
                      <a:pt x="2" y="22"/>
                      <a:pt x="2" y="22"/>
                    </a:cubicBezTo>
                    <a:cubicBezTo>
                      <a:pt x="3" y="22"/>
                      <a:pt x="3" y="22"/>
                      <a:pt x="3" y="22"/>
                    </a:cubicBezTo>
                    <a:cubicBezTo>
                      <a:pt x="7" y="16"/>
                      <a:pt x="12"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2" name="Freeform 138"/>
              <p:cNvSpPr/>
              <p:nvPr/>
            </p:nvSpPr>
            <p:spPr bwMode="auto">
              <a:xfrm>
                <a:off x="7429" y="2454"/>
                <a:ext cx="69" cy="179"/>
              </a:xfrm>
              <a:custGeom>
                <a:avLst/>
                <a:gdLst>
                  <a:gd name="T0" fmla="*/ 17 w 18"/>
                  <a:gd name="T1" fmla="*/ 0 h 47"/>
                  <a:gd name="T2" fmla="*/ 16 w 18"/>
                  <a:gd name="T3" fmla="*/ 1 h 47"/>
                  <a:gd name="T4" fmla="*/ 10 w 18"/>
                  <a:gd name="T5" fmla="*/ 20 h 47"/>
                  <a:gd name="T6" fmla="*/ 1 w 18"/>
                  <a:gd name="T7" fmla="*/ 46 h 47"/>
                  <a:gd name="T8" fmla="*/ 1 w 18"/>
                  <a:gd name="T9" fmla="*/ 47 h 47"/>
                  <a:gd name="T10" fmla="*/ 2 w 18"/>
                  <a:gd name="T11" fmla="*/ 46 h 47"/>
                  <a:gd name="T12" fmla="*/ 11 w 18"/>
                  <a:gd name="T13" fmla="*/ 21 h 47"/>
                  <a:gd name="T14" fmla="*/ 18 w 18"/>
                  <a:gd name="T15" fmla="*/ 1 h 47"/>
                  <a:gd name="T16" fmla="*/ 17 w 18"/>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7">
                    <a:moveTo>
                      <a:pt x="17" y="0"/>
                    </a:moveTo>
                    <a:cubicBezTo>
                      <a:pt x="17" y="0"/>
                      <a:pt x="16" y="0"/>
                      <a:pt x="16" y="1"/>
                    </a:cubicBezTo>
                    <a:cubicBezTo>
                      <a:pt x="10" y="20"/>
                      <a:pt x="10" y="20"/>
                      <a:pt x="10" y="20"/>
                    </a:cubicBezTo>
                    <a:cubicBezTo>
                      <a:pt x="7" y="27"/>
                      <a:pt x="6" y="32"/>
                      <a:pt x="1" y="46"/>
                    </a:cubicBezTo>
                    <a:cubicBezTo>
                      <a:pt x="0" y="46"/>
                      <a:pt x="1" y="46"/>
                      <a:pt x="1" y="47"/>
                    </a:cubicBezTo>
                    <a:cubicBezTo>
                      <a:pt x="1" y="47"/>
                      <a:pt x="2" y="47"/>
                      <a:pt x="2" y="46"/>
                    </a:cubicBezTo>
                    <a:cubicBezTo>
                      <a:pt x="7" y="32"/>
                      <a:pt x="9" y="28"/>
                      <a:pt x="11" y="21"/>
                    </a:cubicBezTo>
                    <a:cubicBezTo>
                      <a:pt x="18" y="1"/>
                      <a:pt x="18" y="1"/>
                      <a:pt x="18" y="1"/>
                    </a:cubicBezTo>
                    <a:cubicBezTo>
                      <a:pt x="18" y="1"/>
                      <a:pt x="18" y="0"/>
                      <a:pt x="17"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3" name="Freeform 139"/>
              <p:cNvSpPr/>
              <p:nvPr/>
            </p:nvSpPr>
            <p:spPr bwMode="auto">
              <a:xfrm>
                <a:off x="7467" y="2359"/>
                <a:ext cx="103" cy="99"/>
              </a:xfrm>
              <a:custGeom>
                <a:avLst/>
                <a:gdLst>
                  <a:gd name="T0" fmla="*/ 11 w 27"/>
                  <a:gd name="T1" fmla="*/ 12 h 26"/>
                  <a:gd name="T2" fmla="*/ 2 w 27"/>
                  <a:gd name="T3" fmla="*/ 7 h 26"/>
                  <a:gd name="T4" fmla="*/ 7 w 27"/>
                  <a:gd name="T5" fmla="*/ 26 h 26"/>
                  <a:gd name="T6" fmla="*/ 24 w 27"/>
                  <a:gd name="T7" fmla="*/ 11 h 26"/>
                  <a:gd name="T8" fmla="*/ 11 w 27"/>
                  <a:gd name="T9" fmla="*/ 12 h 26"/>
                </a:gdLst>
                <a:ahLst/>
                <a:cxnLst>
                  <a:cxn ang="0">
                    <a:pos x="T0" y="T1"/>
                  </a:cxn>
                  <a:cxn ang="0">
                    <a:pos x="T2" y="T3"/>
                  </a:cxn>
                  <a:cxn ang="0">
                    <a:pos x="T4" y="T5"/>
                  </a:cxn>
                  <a:cxn ang="0">
                    <a:pos x="T6" y="T7"/>
                  </a:cxn>
                  <a:cxn ang="0">
                    <a:pos x="T8" y="T9"/>
                  </a:cxn>
                </a:cxnLst>
                <a:rect l="0" t="0" r="r" b="b"/>
                <a:pathLst>
                  <a:path w="27" h="26">
                    <a:moveTo>
                      <a:pt x="11" y="12"/>
                    </a:moveTo>
                    <a:cubicBezTo>
                      <a:pt x="12" y="6"/>
                      <a:pt x="5" y="0"/>
                      <a:pt x="2" y="7"/>
                    </a:cubicBezTo>
                    <a:cubicBezTo>
                      <a:pt x="0" y="12"/>
                      <a:pt x="4" y="22"/>
                      <a:pt x="7" y="26"/>
                    </a:cubicBezTo>
                    <a:cubicBezTo>
                      <a:pt x="11" y="24"/>
                      <a:pt x="27" y="19"/>
                      <a:pt x="24" y="11"/>
                    </a:cubicBezTo>
                    <a:cubicBezTo>
                      <a:pt x="22" y="6"/>
                      <a:pt x="15" y="10"/>
                      <a:pt x="11" y="1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4" name="Freeform 140"/>
              <p:cNvSpPr/>
              <p:nvPr/>
            </p:nvSpPr>
            <p:spPr bwMode="auto">
              <a:xfrm>
                <a:off x="7513" y="2381"/>
                <a:ext cx="65" cy="73"/>
              </a:xfrm>
              <a:custGeom>
                <a:avLst/>
                <a:gdLst>
                  <a:gd name="T0" fmla="*/ 8 w 17"/>
                  <a:gd name="T1" fmla="*/ 1 h 19"/>
                  <a:gd name="T2" fmla="*/ 8 w 17"/>
                  <a:gd name="T3" fmla="*/ 1 h 19"/>
                  <a:gd name="T4" fmla="*/ 8 w 17"/>
                  <a:gd name="T5" fmla="*/ 2 h 19"/>
                  <a:gd name="T6" fmla="*/ 14 w 17"/>
                  <a:gd name="T7" fmla="*/ 5 h 19"/>
                  <a:gd name="T8" fmla="*/ 0 w 17"/>
                  <a:gd name="T9" fmla="*/ 19 h 19"/>
                  <a:gd name="T10" fmla="*/ 0 w 17"/>
                  <a:gd name="T11" fmla="*/ 19 h 19"/>
                  <a:gd name="T12" fmla="*/ 0 w 17"/>
                  <a:gd name="T13" fmla="*/ 19 h 19"/>
                  <a:gd name="T14" fmla="*/ 14 w 17"/>
                  <a:gd name="T15" fmla="*/ 4 h 19"/>
                  <a:gd name="T16" fmla="*/ 8 w 17"/>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8" y="1"/>
                    </a:moveTo>
                    <a:cubicBezTo>
                      <a:pt x="8" y="1"/>
                      <a:pt x="8" y="1"/>
                      <a:pt x="8" y="1"/>
                    </a:cubicBezTo>
                    <a:cubicBezTo>
                      <a:pt x="8" y="2"/>
                      <a:pt x="8" y="2"/>
                      <a:pt x="8" y="2"/>
                    </a:cubicBezTo>
                    <a:cubicBezTo>
                      <a:pt x="11" y="1"/>
                      <a:pt x="13" y="2"/>
                      <a:pt x="14" y="5"/>
                    </a:cubicBezTo>
                    <a:cubicBezTo>
                      <a:pt x="16" y="11"/>
                      <a:pt x="7" y="16"/>
                      <a:pt x="0" y="19"/>
                    </a:cubicBezTo>
                    <a:cubicBezTo>
                      <a:pt x="0" y="19"/>
                      <a:pt x="0" y="19"/>
                      <a:pt x="0" y="19"/>
                    </a:cubicBezTo>
                    <a:cubicBezTo>
                      <a:pt x="0" y="19"/>
                      <a:pt x="0" y="19"/>
                      <a:pt x="0" y="19"/>
                    </a:cubicBezTo>
                    <a:cubicBezTo>
                      <a:pt x="8" y="16"/>
                      <a:pt x="17" y="11"/>
                      <a:pt x="14" y="4"/>
                    </a:cubicBezTo>
                    <a:cubicBezTo>
                      <a:pt x="13" y="2"/>
                      <a:pt x="11" y="0"/>
                      <a:pt x="8" y="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5" name="Freeform 141"/>
              <p:cNvSpPr/>
              <p:nvPr/>
            </p:nvSpPr>
            <p:spPr bwMode="auto">
              <a:xfrm>
                <a:off x="913" y="2789"/>
                <a:ext cx="42" cy="187"/>
              </a:xfrm>
              <a:custGeom>
                <a:avLst/>
                <a:gdLst>
                  <a:gd name="T0" fmla="*/ 1 w 11"/>
                  <a:gd name="T1" fmla="*/ 0 h 49"/>
                  <a:gd name="T2" fmla="*/ 1 w 11"/>
                  <a:gd name="T3" fmla="*/ 1 h 49"/>
                  <a:gd name="T4" fmla="*/ 5 w 11"/>
                  <a:gd name="T5" fmla="*/ 21 h 49"/>
                  <a:gd name="T6" fmla="*/ 10 w 11"/>
                  <a:gd name="T7" fmla="*/ 48 h 49"/>
                  <a:gd name="T8" fmla="*/ 11 w 11"/>
                  <a:gd name="T9" fmla="*/ 49 h 49"/>
                  <a:gd name="T10" fmla="*/ 11 w 11"/>
                  <a:gd name="T11" fmla="*/ 48 h 49"/>
                  <a:gd name="T12" fmla="*/ 6 w 11"/>
                  <a:gd name="T13" fmla="*/ 21 h 49"/>
                  <a:gd name="T14" fmla="*/ 2 w 11"/>
                  <a:gd name="T15" fmla="*/ 1 h 49"/>
                  <a:gd name="T16" fmla="*/ 1 w 1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9">
                    <a:moveTo>
                      <a:pt x="1" y="0"/>
                    </a:moveTo>
                    <a:cubicBezTo>
                      <a:pt x="1" y="0"/>
                      <a:pt x="0" y="1"/>
                      <a:pt x="1" y="1"/>
                    </a:cubicBezTo>
                    <a:cubicBezTo>
                      <a:pt x="5" y="21"/>
                      <a:pt x="5" y="21"/>
                      <a:pt x="5" y="21"/>
                    </a:cubicBezTo>
                    <a:cubicBezTo>
                      <a:pt x="6" y="29"/>
                      <a:pt x="7" y="33"/>
                      <a:pt x="10" y="48"/>
                    </a:cubicBezTo>
                    <a:cubicBezTo>
                      <a:pt x="10" y="48"/>
                      <a:pt x="10" y="49"/>
                      <a:pt x="11" y="49"/>
                    </a:cubicBezTo>
                    <a:cubicBezTo>
                      <a:pt x="11" y="49"/>
                      <a:pt x="11" y="48"/>
                      <a:pt x="11" y="48"/>
                    </a:cubicBezTo>
                    <a:cubicBezTo>
                      <a:pt x="9" y="33"/>
                      <a:pt x="8" y="28"/>
                      <a:pt x="6" y="21"/>
                    </a:cubicBezTo>
                    <a:cubicBezTo>
                      <a:pt x="2" y="1"/>
                      <a:pt x="2" y="1"/>
                      <a:pt x="2" y="1"/>
                    </a:cubicBezTo>
                    <a:cubicBezTo>
                      <a:pt x="2" y="1"/>
                      <a:pt x="2"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6" name="Freeform 142"/>
              <p:cNvSpPr/>
              <p:nvPr/>
            </p:nvSpPr>
            <p:spPr bwMode="auto">
              <a:xfrm>
                <a:off x="863" y="2698"/>
                <a:ext cx="107" cy="99"/>
              </a:xfrm>
              <a:custGeom>
                <a:avLst/>
                <a:gdLst>
                  <a:gd name="T0" fmla="*/ 11 w 28"/>
                  <a:gd name="T1" fmla="*/ 11 h 26"/>
                  <a:gd name="T2" fmla="*/ 1 w 28"/>
                  <a:gd name="T3" fmla="*/ 11 h 26"/>
                  <a:gd name="T4" fmla="*/ 14 w 28"/>
                  <a:gd name="T5" fmla="*/ 26 h 26"/>
                  <a:gd name="T6" fmla="*/ 22 w 28"/>
                  <a:gd name="T7" fmla="*/ 4 h 26"/>
                  <a:gd name="T8" fmla="*/ 11 w 28"/>
                  <a:gd name="T9" fmla="*/ 11 h 26"/>
                </a:gdLst>
                <a:ahLst/>
                <a:cxnLst>
                  <a:cxn ang="0">
                    <a:pos x="T0" y="T1"/>
                  </a:cxn>
                  <a:cxn ang="0">
                    <a:pos x="T2" y="T3"/>
                  </a:cxn>
                  <a:cxn ang="0">
                    <a:pos x="T4" y="T5"/>
                  </a:cxn>
                  <a:cxn ang="0">
                    <a:pos x="T6" y="T7"/>
                  </a:cxn>
                  <a:cxn ang="0">
                    <a:pos x="T8" y="T9"/>
                  </a:cxn>
                </a:cxnLst>
                <a:rect l="0" t="0" r="r" b="b"/>
                <a:pathLst>
                  <a:path w="28" h="26">
                    <a:moveTo>
                      <a:pt x="11" y="11"/>
                    </a:moveTo>
                    <a:cubicBezTo>
                      <a:pt x="9" y="6"/>
                      <a:pt x="0" y="4"/>
                      <a:pt x="1" y="11"/>
                    </a:cubicBezTo>
                    <a:cubicBezTo>
                      <a:pt x="1" y="17"/>
                      <a:pt x="10" y="23"/>
                      <a:pt x="14" y="26"/>
                    </a:cubicBezTo>
                    <a:cubicBezTo>
                      <a:pt x="17" y="22"/>
                      <a:pt x="28" y="9"/>
                      <a:pt x="22" y="4"/>
                    </a:cubicBezTo>
                    <a:cubicBezTo>
                      <a:pt x="17" y="0"/>
                      <a:pt x="13" y="8"/>
                      <a:pt x="11"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7" name="Freeform 143"/>
              <p:cNvSpPr/>
              <p:nvPr/>
            </p:nvSpPr>
            <p:spPr bwMode="auto">
              <a:xfrm>
                <a:off x="924" y="2698"/>
                <a:ext cx="50" cy="84"/>
              </a:xfrm>
              <a:custGeom>
                <a:avLst/>
                <a:gdLst>
                  <a:gd name="T0" fmla="*/ 0 w 13"/>
                  <a:gd name="T1" fmla="*/ 2 h 22"/>
                  <a:gd name="T2" fmla="*/ 0 w 13"/>
                  <a:gd name="T3" fmla="*/ 2 h 22"/>
                  <a:gd name="T4" fmla="*/ 1 w 13"/>
                  <a:gd name="T5" fmla="*/ 2 h 22"/>
                  <a:gd name="T6" fmla="*/ 7 w 13"/>
                  <a:gd name="T7" fmla="*/ 2 h 22"/>
                  <a:gd name="T8" fmla="*/ 2 w 13"/>
                  <a:gd name="T9" fmla="*/ 22 h 22"/>
                  <a:gd name="T10" fmla="*/ 3 w 13"/>
                  <a:gd name="T11" fmla="*/ 22 h 22"/>
                  <a:gd name="T12" fmla="*/ 3 w 13"/>
                  <a:gd name="T13" fmla="*/ 22 h 22"/>
                  <a:gd name="T14" fmla="*/ 7 w 13"/>
                  <a:gd name="T15" fmla="*/ 2 h 22"/>
                  <a:gd name="T16" fmla="*/ 0 w 13"/>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2">
                    <a:moveTo>
                      <a:pt x="0" y="2"/>
                    </a:moveTo>
                    <a:cubicBezTo>
                      <a:pt x="0" y="2"/>
                      <a:pt x="0" y="2"/>
                      <a:pt x="0" y="2"/>
                    </a:cubicBezTo>
                    <a:cubicBezTo>
                      <a:pt x="1" y="2"/>
                      <a:pt x="1" y="2"/>
                      <a:pt x="1" y="2"/>
                    </a:cubicBezTo>
                    <a:cubicBezTo>
                      <a:pt x="3" y="1"/>
                      <a:pt x="5" y="1"/>
                      <a:pt x="7" y="2"/>
                    </a:cubicBezTo>
                    <a:cubicBezTo>
                      <a:pt x="12" y="7"/>
                      <a:pt x="7" y="16"/>
                      <a:pt x="2" y="22"/>
                    </a:cubicBezTo>
                    <a:cubicBezTo>
                      <a:pt x="3" y="22"/>
                      <a:pt x="3" y="22"/>
                      <a:pt x="3" y="22"/>
                    </a:cubicBezTo>
                    <a:cubicBezTo>
                      <a:pt x="3" y="22"/>
                      <a:pt x="3" y="22"/>
                      <a:pt x="3" y="22"/>
                    </a:cubicBezTo>
                    <a:cubicBezTo>
                      <a:pt x="7" y="16"/>
                      <a:pt x="13"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8" name="Freeform 144"/>
              <p:cNvSpPr/>
              <p:nvPr/>
            </p:nvSpPr>
            <p:spPr bwMode="auto">
              <a:xfrm>
                <a:off x="4850" y="2484"/>
                <a:ext cx="42" cy="187"/>
              </a:xfrm>
              <a:custGeom>
                <a:avLst/>
                <a:gdLst>
                  <a:gd name="T0" fmla="*/ 1 w 11"/>
                  <a:gd name="T1" fmla="*/ 0 h 49"/>
                  <a:gd name="T2" fmla="*/ 0 w 11"/>
                  <a:gd name="T3" fmla="*/ 1 h 49"/>
                  <a:gd name="T4" fmla="*/ 4 w 11"/>
                  <a:gd name="T5" fmla="*/ 21 h 49"/>
                  <a:gd name="T6" fmla="*/ 9 w 11"/>
                  <a:gd name="T7" fmla="*/ 48 h 49"/>
                  <a:gd name="T8" fmla="*/ 10 w 11"/>
                  <a:gd name="T9" fmla="*/ 49 h 49"/>
                  <a:gd name="T10" fmla="*/ 11 w 11"/>
                  <a:gd name="T11" fmla="*/ 48 h 49"/>
                  <a:gd name="T12" fmla="*/ 6 w 11"/>
                  <a:gd name="T13" fmla="*/ 21 h 49"/>
                  <a:gd name="T14" fmla="*/ 2 w 11"/>
                  <a:gd name="T15" fmla="*/ 1 h 49"/>
                  <a:gd name="T16" fmla="*/ 1 w 1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9">
                    <a:moveTo>
                      <a:pt x="1" y="0"/>
                    </a:moveTo>
                    <a:cubicBezTo>
                      <a:pt x="0" y="0"/>
                      <a:pt x="0" y="1"/>
                      <a:pt x="0" y="1"/>
                    </a:cubicBezTo>
                    <a:cubicBezTo>
                      <a:pt x="4" y="21"/>
                      <a:pt x="4" y="21"/>
                      <a:pt x="4" y="21"/>
                    </a:cubicBezTo>
                    <a:cubicBezTo>
                      <a:pt x="6" y="29"/>
                      <a:pt x="7" y="33"/>
                      <a:pt x="9" y="48"/>
                    </a:cubicBezTo>
                    <a:cubicBezTo>
                      <a:pt x="9" y="48"/>
                      <a:pt x="10" y="49"/>
                      <a:pt x="10" y="49"/>
                    </a:cubicBezTo>
                    <a:cubicBezTo>
                      <a:pt x="11" y="49"/>
                      <a:pt x="11" y="48"/>
                      <a:pt x="11" y="48"/>
                    </a:cubicBezTo>
                    <a:cubicBezTo>
                      <a:pt x="8" y="33"/>
                      <a:pt x="7" y="28"/>
                      <a:pt x="6" y="21"/>
                    </a:cubicBezTo>
                    <a:cubicBezTo>
                      <a:pt x="2" y="1"/>
                      <a:pt x="2" y="1"/>
                      <a:pt x="2" y="1"/>
                    </a:cubicBezTo>
                    <a:cubicBezTo>
                      <a:pt x="2" y="1"/>
                      <a:pt x="1"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9" name="Freeform 145"/>
              <p:cNvSpPr/>
              <p:nvPr/>
            </p:nvSpPr>
            <p:spPr bwMode="auto">
              <a:xfrm>
                <a:off x="4797" y="2393"/>
                <a:ext cx="110" cy="99"/>
              </a:xfrm>
              <a:custGeom>
                <a:avLst/>
                <a:gdLst>
                  <a:gd name="T0" fmla="*/ 12 w 29"/>
                  <a:gd name="T1" fmla="*/ 11 h 26"/>
                  <a:gd name="T2" fmla="*/ 1 w 29"/>
                  <a:gd name="T3" fmla="*/ 11 h 26"/>
                  <a:gd name="T4" fmla="*/ 15 w 29"/>
                  <a:gd name="T5" fmla="*/ 26 h 26"/>
                  <a:gd name="T6" fmla="*/ 23 w 29"/>
                  <a:gd name="T7" fmla="*/ 4 h 26"/>
                  <a:gd name="T8" fmla="*/ 12 w 29"/>
                  <a:gd name="T9" fmla="*/ 11 h 26"/>
                </a:gdLst>
                <a:ahLst/>
                <a:cxnLst>
                  <a:cxn ang="0">
                    <a:pos x="T0" y="T1"/>
                  </a:cxn>
                  <a:cxn ang="0">
                    <a:pos x="T2" y="T3"/>
                  </a:cxn>
                  <a:cxn ang="0">
                    <a:pos x="T4" y="T5"/>
                  </a:cxn>
                  <a:cxn ang="0">
                    <a:pos x="T6" y="T7"/>
                  </a:cxn>
                  <a:cxn ang="0">
                    <a:pos x="T8" y="T9"/>
                  </a:cxn>
                </a:cxnLst>
                <a:rect l="0" t="0" r="r" b="b"/>
                <a:pathLst>
                  <a:path w="29" h="26">
                    <a:moveTo>
                      <a:pt x="12" y="11"/>
                    </a:moveTo>
                    <a:cubicBezTo>
                      <a:pt x="9" y="6"/>
                      <a:pt x="0" y="4"/>
                      <a:pt x="1" y="11"/>
                    </a:cubicBezTo>
                    <a:cubicBezTo>
                      <a:pt x="2" y="17"/>
                      <a:pt x="11" y="23"/>
                      <a:pt x="15" y="26"/>
                    </a:cubicBezTo>
                    <a:cubicBezTo>
                      <a:pt x="18" y="22"/>
                      <a:pt x="29" y="9"/>
                      <a:pt x="23" y="4"/>
                    </a:cubicBezTo>
                    <a:cubicBezTo>
                      <a:pt x="18" y="0"/>
                      <a:pt x="14" y="8"/>
                      <a:pt x="12"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0" name="Freeform 146"/>
              <p:cNvSpPr/>
              <p:nvPr/>
            </p:nvSpPr>
            <p:spPr bwMode="auto">
              <a:xfrm>
                <a:off x="4861" y="2393"/>
                <a:ext cx="46" cy="84"/>
              </a:xfrm>
              <a:custGeom>
                <a:avLst/>
                <a:gdLst>
                  <a:gd name="T0" fmla="*/ 0 w 12"/>
                  <a:gd name="T1" fmla="*/ 2 h 22"/>
                  <a:gd name="T2" fmla="*/ 0 w 12"/>
                  <a:gd name="T3" fmla="*/ 2 h 22"/>
                  <a:gd name="T4" fmla="*/ 0 w 12"/>
                  <a:gd name="T5" fmla="*/ 2 h 22"/>
                  <a:gd name="T6" fmla="*/ 7 w 12"/>
                  <a:gd name="T7" fmla="*/ 2 h 22"/>
                  <a:gd name="T8" fmla="*/ 2 w 12"/>
                  <a:gd name="T9" fmla="*/ 22 h 22"/>
                  <a:gd name="T10" fmla="*/ 2 w 12"/>
                  <a:gd name="T11" fmla="*/ 22 h 22"/>
                  <a:gd name="T12" fmla="*/ 3 w 12"/>
                  <a:gd name="T13" fmla="*/ 22 h 22"/>
                  <a:gd name="T14" fmla="*/ 7 w 12"/>
                  <a:gd name="T15" fmla="*/ 2 h 22"/>
                  <a:gd name="T16" fmla="*/ 0 w 12"/>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0" y="2"/>
                    </a:moveTo>
                    <a:cubicBezTo>
                      <a:pt x="0" y="2"/>
                      <a:pt x="0" y="2"/>
                      <a:pt x="0" y="2"/>
                    </a:cubicBezTo>
                    <a:cubicBezTo>
                      <a:pt x="0" y="2"/>
                      <a:pt x="0" y="2"/>
                      <a:pt x="0" y="2"/>
                    </a:cubicBezTo>
                    <a:cubicBezTo>
                      <a:pt x="3" y="1"/>
                      <a:pt x="5" y="1"/>
                      <a:pt x="7" y="2"/>
                    </a:cubicBezTo>
                    <a:cubicBezTo>
                      <a:pt x="12" y="7"/>
                      <a:pt x="7" y="16"/>
                      <a:pt x="2" y="22"/>
                    </a:cubicBezTo>
                    <a:cubicBezTo>
                      <a:pt x="2" y="22"/>
                      <a:pt x="2" y="22"/>
                      <a:pt x="2" y="22"/>
                    </a:cubicBezTo>
                    <a:cubicBezTo>
                      <a:pt x="3" y="22"/>
                      <a:pt x="3" y="22"/>
                      <a:pt x="3" y="22"/>
                    </a:cubicBezTo>
                    <a:cubicBezTo>
                      <a:pt x="7" y="16"/>
                      <a:pt x="12"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1" name="Freeform 147"/>
              <p:cNvSpPr/>
              <p:nvPr/>
            </p:nvSpPr>
            <p:spPr bwMode="auto">
              <a:xfrm>
                <a:off x="-4" y="2473"/>
                <a:ext cx="7601" cy="1060"/>
              </a:xfrm>
              <a:custGeom>
                <a:avLst/>
                <a:gdLst>
                  <a:gd name="T0" fmla="*/ 1602 w 1998"/>
                  <a:gd name="T1" fmla="*/ 1 h 278"/>
                  <a:gd name="T2" fmla="*/ 1808 w 1998"/>
                  <a:gd name="T3" fmla="*/ 12 h 278"/>
                  <a:gd name="T4" fmla="*/ 1911 w 1998"/>
                  <a:gd name="T5" fmla="*/ 24 h 278"/>
                  <a:gd name="T6" fmla="*/ 1978 w 1998"/>
                  <a:gd name="T7" fmla="*/ 41 h 278"/>
                  <a:gd name="T8" fmla="*/ 1994 w 1998"/>
                  <a:gd name="T9" fmla="*/ 92 h 278"/>
                  <a:gd name="T10" fmla="*/ 1844 w 1998"/>
                  <a:gd name="T11" fmla="*/ 259 h 278"/>
                  <a:gd name="T12" fmla="*/ 1654 w 1998"/>
                  <a:gd name="T13" fmla="*/ 260 h 278"/>
                  <a:gd name="T14" fmla="*/ 1485 w 1998"/>
                  <a:gd name="T15" fmla="*/ 259 h 278"/>
                  <a:gd name="T16" fmla="*/ 1274 w 1998"/>
                  <a:gd name="T17" fmla="*/ 266 h 278"/>
                  <a:gd name="T18" fmla="*/ 1190 w 1998"/>
                  <a:gd name="T19" fmla="*/ 264 h 278"/>
                  <a:gd name="T20" fmla="*/ 1076 w 1998"/>
                  <a:gd name="T21" fmla="*/ 264 h 278"/>
                  <a:gd name="T22" fmla="*/ 868 w 1998"/>
                  <a:gd name="T23" fmla="*/ 277 h 278"/>
                  <a:gd name="T24" fmla="*/ 575 w 1998"/>
                  <a:gd name="T25" fmla="*/ 272 h 278"/>
                  <a:gd name="T26" fmla="*/ 443 w 1998"/>
                  <a:gd name="T27" fmla="*/ 269 h 278"/>
                  <a:gd name="T28" fmla="*/ 80 w 1998"/>
                  <a:gd name="T29" fmla="*/ 204 h 278"/>
                  <a:gd name="T30" fmla="*/ 21 w 1998"/>
                  <a:gd name="T31" fmla="*/ 94 h 278"/>
                  <a:gd name="T32" fmla="*/ 21 w 1998"/>
                  <a:gd name="T33" fmla="*/ 18 h 278"/>
                  <a:gd name="T34" fmla="*/ 40 w 1998"/>
                  <a:gd name="T35" fmla="*/ 22 h 278"/>
                  <a:gd name="T36" fmla="*/ 64 w 1998"/>
                  <a:gd name="T37" fmla="*/ 37 h 278"/>
                  <a:gd name="T38" fmla="*/ 170 w 1998"/>
                  <a:gd name="T39" fmla="*/ 90 h 278"/>
                  <a:gd name="T40" fmla="*/ 247 w 1998"/>
                  <a:gd name="T41" fmla="*/ 117 h 278"/>
                  <a:gd name="T42" fmla="*/ 525 w 1998"/>
                  <a:gd name="T43" fmla="*/ 148 h 278"/>
                  <a:gd name="T44" fmla="*/ 1602 w 1998"/>
                  <a:gd name="T45" fmla="*/ 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8" h="278">
                    <a:moveTo>
                      <a:pt x="1602" y="1"/>
                    </a:moveTo>
                    <a:cubicBezTo>
                      <a:pt x="1671" y="1"/>
                      <a:pt x="1739" y="5"/>
                      <a:pt x="1808" y="12"/>
                    </a:cubicBezTo>
                    <a:cubicBezTo>
                      <a:pt x="1842" y="15"/>
                      <a:pt x="1876" y="19"/>
                      <a:pt x="1911" y="24"/>
                    </a:cubicBezTo>
                    <a:cubicBezTo>
                      <a:pt x="1931" y="27"/>
                      <a:pt x="1960" y="29"/>
                      <a:pt x="1978" y="41"/>
                    </a:cubicBezTo>
                    <a:cubicBezTo>
                      <a:pt x="1994" y="52"/>
                      <a:pt x="1993" y="72"/>
                      <a:pt x="1994" y="92"/>
                    </a:cubicBezTo>
                    <a:cubicBezTo>
                      <a:pt x="1998" y="192"/>
                      <a:pt x="1941" y="253"/>
                      <a:pt x="1844" y="259"/>
                    </a:cubicBezTo>
                    <a:cubicBezTo>
                      <a:pt x="1780" y="263"/>
                      <a:pt x="1717" y="262"/>
                      <a:pt x="1654" y="260"/>
                    </a:cubicBezTo>
                    <a:cubicBezTo>
                      <a:pt x="1598" y="258"/>
                      <a:pt x="1541" y="257"/>
                      <a:pt x="1485" y="259"/>
                    </a:cubicBezTo>
                    <a:cubicBezTo>
                      <a:pt x="1415" y="262"/>
                      <a:pt x="1344" y="264"/>
                      <a:pt x="1274" y="266"/>
                    </a:cubicBezTo>
                    <a:cubicBezTo>
                      <a:pt x="1246" y="267"/>
                      <a:pt x="1218" y="266"/>
                      <a:pt x="1190" y="264"/>
                    </a:cubicBezTo>
                    <a:cubicBezTo>
                      <a:pt x="1152" y="262"/>
                      <a:pt x="1114" y="261"/>
                      <a:pt x="1076" y="264"/>
                    </a:cubicBezTo>
                    <a:cubicBezTo>
                      <a:pt x="1008" y="270"/>
                      <a:pt x="936" y="275"/>
                      <a:pt x="868" y="277"/>
                    </a:cubicBezTo>
                    <a:cubicBezTo>
                      <a:pt x="770" y="278"/>
                      <a:pt x="672" y="278"/>
                      <a:pt x="575" y="272"/>
                    </a:cubicBezTo>
                    <a:cubicBezTo>
                      <a:pt x="530" y="269"/>
                      <a:pt x="486" y="269"/>
                      <a:pt x="443" y="269"/>
                    </a:cubicBezTo>
                    <a:cubicBezTo>
                      <a:pt x="318" y="269"/>
                      <a:pt x="197" y="270"/>
                      <a:pt x="80" y="204"/>
                    </a:cubicBezTo>
                    <a:cubicBezTo>
                      <a:pt x="51" y="187"/>
                      <a:pt x="33" y="125"/>
                      <a:pt x="21" y="94"/>
                    </a:cubicBezTo>
                    <a:cubicBezTo>
                      <a:pt x="14" y="74"/>
                      <a:pt x="0" y="34"/>
                      <a:pt x="21" y="18"/>
                    </a:cubicBezTo>
                    <a:cubicBezTo>
                      <a:pt x="29" y="12"/>
                      <a:pt x="33" y="18"/>
                      <a:pt x="40" y="22"/>
                    </a:cubicBezTo>
                    <a:cubicBezTo>
                      <a:pt x="49" y="26"/>
                      <a:pt x="56" y="32"/>
                      <a:pt x="64" y="37"/>
                    </a:cubicBezTo>
                    <a:cubicBezTo>
                      <a:pt x="98" y="57"/>
                      <a:pt x="133" y="76"/>
                      <a:pt x="170" y="90"/>
                    </a:cubicBezTo>
                    <a:cubicBezTo>
                      <a:pt x="195" y="100"/>
                      <a:pt x="221" y="110"/>
                      <a:pt x="247" y="117"/>
                    </a:cubicBezTo>
                    <a:cubicBezTo>
                      <a:pt x="337" y="141"/>
                      <a:pt x="431" y="152"/>
                      <a:pt x="525" y="148"/>
                    </a:cubicBezTo>
                    <a:cubicBezTo>
                      <a:pt x="889" y="131"/>
                      <a:pt x="1236" y="0"/>
                      <a:pt x="1602"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2" name="Freeform 148"/>
              <p:cNvSpPr>
                <a:spLocks noEditPoints="1"/>
              </p:cNvSpPr>
              <p:nvPr/>
            </p:nvSpPr>
            <p:spPr bwMode="auto">
              <a:xfrm>
                <a:off x="84" y="2530"/>
                <a:ext cx="7497" cy="286"/>
              </a:xfrm>
              <a:custGeom>
                <a:avLst/>
                <a:gdLst>
                  <a:gd name="T0" fmla="*/ 1932 w 1971"/>
                  <a:gd name="T1" fmla="*/ 16 h 75"/>
                  <a:gd name="T2" fmla="*/ 1932 w 1971"/>
                  <a:gd name="T3" fmla="*/ 21 h 75"/>
                  <a:gd name="T4" fmla="*/ 1935 w 1971"/>
                  <a:gd name="T5" fmla="*/ 21 h 75"/>
                  <a:gd name="T6" fmla="*/ 1935 w 1971"/>
                  <a:gd name="T7" fmla="*/ 22 h 75"/>
                  <a:gd name="T8" fmla="*/ 1934 w 1971"/>
                  <a:gd name="T9" fmla="*/ 22 h 75"/>
                  <a:gd name="T10" fmla="*/ 1932 w 1971"/>
                  <a:gd name="T11" fmla="*/ 22 h 75"/>
                  <a:gd name="T12" fmla="*/ 1932 w 1971"/>
                  <a:gd name="T13" fmla="*/ 30 h 75"/>
                  <a:gd name="T14" fmla="*/ 1934 w 1971"/>
                  <a:gd name="T15" fmla="*/ 47 h 75"/>
                  <a:gd name="T16" fmla="*/ 1935 w 1971"/>
                  <a:gd name="T17" fmla="*/ 58 h 75"/>
                  <a:gd name="T18" fmla="*/ 1962 w 1971"/>
                  <a:gd name="T19" fmla="*/ 67 h 75"/>
                  <a:gd name="T20" fmla="*/ 1971 w 1971"/>
                  <a:gd name="T21" fmla="*/ 75 h 75"/>
                  <a:gd name="T22" fmla="*/ 1955 w 1971"/>
                  <a:gd name="T23" fmla="*/ 26 h 75"/>
                  <a:gd name="T24" fmla="*/ 1936 w 1971"/>
                  <a:gd name="T25" fmla="*/ 17 h 75"/>
                  <a:gd name="T26" fmla="*/ 1935 w 1971"/>
                  <a:gd name="T27" fmla="*/ 17 h 75"/>
                  <a:gd name="T28" fmla="*/ 1933 w 1971"/>
                  <a:gd name="T29" fmla="*/ 17 h 75"/>
                  <a:gd name="T30" fmla="*/ 1932 w 1971"/>
                  <a:gd name="T31" fmla="*/ 16 h 75"/>
                  <a:gd name="T32" fmla="*/ 4 w 1971"/>
                  <a:gd name="T33" fmla="*/ 0 h 75"/>
                  <a:gd name="T34" fmla="*/ 0 w 1971"/>
                  <a:gd name="T35" fmla="*/ 1 h 75"/>
                  <a:gd name="T36" fmla="*/ 43 w 1971"/>
                  <a:gd name="T37" fmla="*/ 31 h 75"/>
                  <a:gd name="T38" fmla="*/ 44 w 1971"/>
                  <a:gd name="T39" fmla="*/ 31 h 75"/>
                  <a:gd name="T40" fmla="*/ 45 w 1971"/>
                  <a:gd name="T41" fmla="*/ 31 h 75"/>
                  <a:gd name="T42" fmla="*/ 54 w 1971"/>
                  <a:gd name="T43" fmla="*/ 32 h 75"/>
                  <a:gd name="T44" fmla="*/ 8 w 1971"/>
                  <a:gd name="T45" fmla="*/ 1 h 75"/>
                  <a:gd name="T46" fmla="*/ 4 w 1971"/>
                  <a:gd name="T4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1" h="75">
                    <a:moveTo>
                      <a:pt x="1932" y="16"/>
                    </a:moveTo>
                    <a:cubicBezTo>
                      <a:pt x="1932" y="18"/>
                      <a:pt x="1932" y="19"/>
                      <a:pt x="1932" y="21"/>
                    </a:cubicBezTo>
                    <a:cubicBezTo>
                      <a:pt x="1933" y="21"/>
                      <a:pt x="1934" y="21"/>
                      <a:pt x="1935" y="21"/>
                    </a:cubicBezTo>
                    <a:cubicBezTo>
                      <a:pt x="1935" y="22"/>
                      <a:pt x="1935" y="22"/>
                      <a:pt x="1935" y="22"/>
                    </a:cubicBezTo>
                    <a:cubicBezTo>
                      <a:pt x="1934" y="22"/>
                      <a:pt x="1934" y="22"/>
                      <a:pt x="1934" y="22"/>
                    </a:cubicBezTo>
                    <a:cubicBezTo>
                      <a:pt x="1934" y="22"/>
                      <a:pt x="1933" y="22"/>
                      <a:pt x="1932" y="22"/>
                    </a:cubicBezTo>
                    <a:cubicBezTo>
                      <a:pt x="1932" y="24"/>
                      <a:pt x="1932" y="27"/>
                      <a:pt x="1932" y="30"/>
                    </a:cubicBezTo>
                    <a:cubicBezTo>
                      <a:pt x="1933" y="36"/>
                      <a:pt x="1934" y="42"/>
                      <a:pt x="1934" y="47"/>
                    </a:cubicBezTo>
                    <a:cubicBezTo>
                      <a:pt x="1935" y="51"/>
                      <a:pt x="1935" y="54"/>
                      <a:pt x="1935" y="58"/>
                    </a:cubicBezTo>
                    <a:cubicBezTo>
                      <a:pt x="1944" y="59"/>
                      <a:pt x="1953" y="62"/>
                      <a:pt x="1962" y="67"/>
                    </a:cubicBezTo>
                    <a:cubicBezTo>
                      <a:pt x="1966" y="69"/>
                      <a:pt x="1969" y="72"/>
                      <a:pt x="1971" y="75"/>
                    </a:cubicBezTo>
                    <a:cubicBezTo>
                      <a:pt x="1970" y="56"/>
                      <a:pt x="1971" y="36"/>
                      <a:pt x="1955" y="26"/>
                    </a:cubicBezTo>
                    <a:cubicBezTo>
                      <a:pt x="1949" y="22"/>
                      <a:pt x="1943" y="19"/>
                      <a:pt x="1936" y="17"/>
                    </a:cubicBezTo>
                    <a:cubicBezTo>
                      <a:pt x="1936" y="17"/>
                      <a:pt x="1935" y="17"/>
                      <a:pt x="1935" y="17"/>
                    </a:cubicBezTo>
                    <a:cubicBezTo>
                      <a:pt x="1934" y="17"/>
                      <a:pt x="1934" y="17"/>
                      <a:pt x="1933" y="17"/>
                    </a:cubicBezTo>
                    <a:cubicBezTo>
                      <a:pt x="1933" y="16"/>
                      <a:pt x="1932" y="16"/>
                      <a:pt x="1932" y="16"/>
                    </a:cubicBezTo>
                    <a:moveTo>
                      <a:pt x="4" y="0"/>
                    </a:moveTo>
                    <a:cubicBezTo>
                      <a:pt x="3" y="0"/>
                      <a:pt x="2" y="1"/>
                      <a:pt x="0" y="1"/>
                    </a:cubicBezTo>
                    <a:cubicBezTo>
                      <a:pt x="14" y="12"/>
                      <a:pt x="29" y="22"/>
                      <a:pt x="43" y="31"/>
                    </a:cubicBezTo>
                    <a:cubicBezTo>
                      <a:pt x="43" y="31"/>
                      <a:pt x="44" y="31"/>
                      <a:pt x="44" y="31"/>
                    </a:cubicBezTo>
                    <a:cubicBezTo>
                      <a:pt x="44" y="31"/>
                      <a:pt x="44" y="31"/>
                      <a:pt x="45" y="31"/>
                    </a:cubicBezTo>
                    <a:cubicBezTo>
                      <a:pt x="48" y="31"/>
                      <a:pt x="51" y="31"/>
                      <a:pt x="54" y="32"/>
                    </a:cubicBezTo>
                    <a:cubicBezTo>
                      <a:pt x="38" y="22"/>
                      <a:pt x="23" y="12"/>
                      <a:pt x="8" y="1"/>
                    </a:cubicBezTo>
                    <a:cubicBezTo>
                      <a:pt x="7" y="1"/>
                      <a:pt x="5" y="0"/>
                      <a:pt x="4"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3" name="Freeform 149"/>
              <p:cNvSpPr>
                <a:spLocks noEditPoints="1"/>
              </p:cNvSpPr>
              <p:nvPr/>
            </p:nvSpPr>
            <p:spPr bwMode="auto">
              <a:xfrm>
                <a:off x="-42" y="2538"/>
                <a:ext cx="2225" cy="972"/>
              </a:xfrm>
              <a:custGeom>
                <a:avLst/>
                <a:gdLst>
                  <a:gd name="T0" fmla="*/ 32 w 585"/>
                  <a:gd name="T1" fmla="*/ 0 h 255"/>
                  <a:gd name="T2" fmla="*/ 31 w 585"/>
                  <a:gd name="T3" fmla="*/ 1 h 255"/>
                  <a:gd name="T4" fmla="*/ 19 w 585"/>
                  <a:gd name="T5" fmla="*/ 103 h 255"/>
                  <a:gd name="T6" fmla="*/ 239 w 585"/>
                  <a:gd name="T7" fmla="*/ 240 h 255"/>
                  <a:gd name="T8" fmla="*/ 403 w 585"/>
                  <a:gd name="T9" fmla="*/ 254 h 255"/>
                  <a:gd name="T10" fmla="*/ 457 w 585"/>
                  <a:gd name="T11" fmla="*/ 254 h 255"/>
                  <a:gd name="T12" fmla="*/ 510 w 585"/>
                  <a:gd name="T13" fmla="*/ 253 h 255"/>
                  <a:gd name="T14" fmla="*/ 585 w 585"/>
                  <a:gd name="T15" fmla="*/ 255 h 255"/>
                  <a:gd name="T16" fmla="*/ 465 w 585"/>
                  <a:gd name="T17" fmla="*/ 252 h 255"/>
                  <a:gd name="T18" fmla="*/ 453 w 585"/>
                  <a:gd name="T19" fmla="*/ 252 h 255"/>
                  <a:gd name="T20" fmla="*/ 440 w 585"/>
                  <a:gd name="T21" fmla="*/ 252 h 255"/>
                  <a:gd name="T22" fmla="*/ 90 w 585"/>
                  <a:gd name="T23" fmla="*/ 187 h 255"/>
                  <a:gd name="T24" fmla="*/ 31 w 585"/>
                  <a:gd name="T25" fmla="*/ 77 h 255"/>
                  <a:gd name="T26" fmla="*/ 31 w 585"/>
                  <a:gd name="T27" fmla="*/ 1 h 255"/>
                  <a:gd name="T28" fmla="*/ 32 w 585"/>
                  <a:gd name="T29" fmla="*/ 0 h 255"/>
                  <a:gd name="T30" fmla="*/ 32 w 585"/>
                  <a:gd name="T31" fmla="*/ 0 h 255"/>
                  <a:gd name="T32" fmla="*/ 32 w 585"/>
                  <a:gd name="T33" fmla="*/ 0 h 255"/>
                  <a:gd name="T34" fmla="*/ 32 w 585"/>
                  <a:gd name="T3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255">
                    <a:moveTo>
                      <a:pt x="32" y="0"/>
                    </a:moveTo>
                    <a:cubicBezTo>
                      <a:pt x="32" y="0"/>
                      <a:pt x="32" y="1"/>
                      <a:pt x="31" y="1"/>
                    </a:cubicBezTo>
                    <a:cubicBezTo>
                      <a:pt x="0" y="24"/>
                      <a:pt x="12" y="72"/>
                      <a:pt x="19" y="103"/>
                    </a:cubicBezTo>
                    <a:cubicBezTo>
                      <a:pt x="41" y="205"/>
                      <a:pt x="151" y="221"/>
                      <a:pt x="239" y="240"/>
                    </a:cubicBezTo>
                    <a:cubicBezTo>
                      <a:pt x="293" y="252"/>
                      <a:pt x="348" y="254"/>
                      <a:pt x="403" y="254"/>
                    </a:cubicBezTo>
                    <a:cubicBezTo>
                      <a:pt x="421" y="254"/>
                      <a:pt x="439" y="254"/>
                      <a:pt x="457" y="254"/>
                    </a:cubicBezTo>
                    <a:cubicBezTo>
                      <a:pt x="475" y="253"/>
                      <a:pt x="493" y="253"/>
                      <a:pt x="510" y="253"/>
                    </a:cubicBezTo>
                    <a:cubicBezTo>
                      <a:pt x="535" y="253"/>
                      <a:pt x="560" y="254"/>
                      <a:pt x="585" y="255"/>
                    </a:cubicBezTo>
                    <a:cubicBezTo>
                      <a:pt x="545" y="253"/>
                      <a:pt x="505" y="252"/>
                      <a:pt x="465" y="252"/>
                    </a:cubicBezTo>
                    <a:cubicBezTo>
                      <a:pt x="461" y="252"/>
                      <a:pt x="457" y="252"/>
                      <a:pt x="453" y="252"/>
                    </a:cubicBezTo>
                    <a:cubicBezTo>
                      <a:pt x="448" y="252"/>
                      <a:pt x="444" y="252"/>
                      <a:pt x="440" y="252"/>
                    </a:cubicBezTo>
                    <a:cubicBezTo>
                      <a:pt x="320" y="252"/>
                      <a:pt x="203" y="250"/>
                      <a:pt x="90" y="187"/>
                    </a:cubicBezTo>
                    <a:cubicBezTo>
                      <a:pt x="61" y="170"/>
                      <a:pt x="43" y="108"/>
                      <a:pt x="31" y="77"/>
                    </a:cubicBezTo>
                    <a:cubicBezTo>
                      <a:pt x="24" y="57"/>
                      <a:pt x="10" y="17"/>
                      <a:pt x="31" y="1"/>
                    </a:cubicBezTo>
                    <a:cubicBezTo>
                      <a:pt x="32" y="1"/>
                      <a:pt x="32" y="0"/>
                      <a:pt x="32" y="0"/>
                    </a:cubicBezTo>
                    <a:moveTo>
                      <a:pt x="32" y="0"/>
                    </a:moveTo>
                    <a:cubicBezTo>
                      <a:pt x="32" y="0"/>
                      <a:pt x="32" y="0"/>
                      <a:pt x="32" y="0"/>
                    </a:cubicBezTo>
                    <a:cubicBezTo>
                      <a:pt x="32" y="0"/>
                      <a:pt x="32" y="0"/>
                      <a:pt x="32"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4" name="Freeform 150"/>
              <p:cNvSpPr/>
              <p:nvPr/>
            </p:nvSpPr>
            <p:spPr bwMode="auto">
              <a:xfrm>
                <a:off x="-4" y="2538"/>
                <a:ext cx="7585" cy="995"/>
              </a:xfrm>
              <a:custGeom>
                <a:avLst/>
                <a:gdLst>
                  <a:gd name="T0" fmla="*/ 23 w 1994"/>
                  <a:gd name="T1" fmla="*/ 0 h 261"/>
                  <a:gd name="T2" fmla="*/ 22 w 1994"/>
                  <a:gd name="T3" fmla="*/ 0 h 261"/>
                  <a:gd name="T4" fmla="*/ 22 w 1994"/>
                  <a:gd name="T5" fmla="*/ 0 h 261"/>
                  <a:gd name="T6" fmla="*/ 22 w 1994"/>
                  <a:gd name="T7" fmla="*/ 0 h 261"/>
                  <a:gd name="T8" fmla="*/ 21 w 1994"/>
                  <a:gd name="T9" fmla="*/ 1 h 261"/>
                  <a:gd name="T10" fmla="*/ 21 w 1994"/>
                  <a:gd name="T11" fmla="*/ 77 h 261"/>
                  <a:gd name="T12" fmla="*/ 80 w 1994"/>
                  <a:gd name="T13" fmla="*/ 187 h 261"/>
                  <a:gd name="T14" fmla="*/ 430 w 1994"/>
                  <a:gd name="T15" fmla="*/ 252 h 261"/>
                  <a:gd name="T16" fmla="*/ 443 w 1994"/>
                  <a:gd name="T17" fmla="*/ 252 h 261"/>
                  <a:gd name="T18" fmla="*/ 455 w 1994"/>
                  <a:gd name="T19" fmla="*/ 252 h 261"/>
                  <a:gd name="T20" fmla="*/ 575 w 1994"/>
                  <a:gd name="T21" fmla="*/ 255 h 261"/>
                  <a:gd name="T22" fmla="*/ 575 w 1994"/>
                  <a:gd name="T23" fmla="*/ 255 h 261"/>
                  <a:gd name="T24" fmla="*/ 764 w 1994"/>
                  <a:gd name="T25" fmla="*/ 261 h 261"/>
                  <a:gd name="T26" fmla="*/ 868 w 1994"/>
                  <a:gd name="T27" fmla="*/ 260 h 261"/>
                  <a:gd name="T28" fmla="*/ 1076 w 1994"/>
                  <a:gd name="T29" fmla="*/ 247 h 261"/>
                  <a:gd name="T30" fmla="*/ 1123 w 1994"/>
                  <a:gd name="T31" fmla="*/ 245 h 261"/>
                  <a:gd name="T32" fmla="*/ 1190 w 1994"/>
                  <a:gd name="T33" fmla="*/ 247 h 261"/>
                  <a:gd name="T34" fmla="*/ 1257 w 1994"/>
                  <a:gd name="T35" fmla="*/ 249 h 261"/>
                  <a:gd name="T36" fmla="*/ 1274 w 1994"/>
                  <a:gd name="T37" fmla="*/ 249 h 261"/>
                  <a:gd name="T38" fmla="*/ 1485 w 1994"/>
                  <a:gd name="T39" fmla="*/ 242 h 261"/>
                  <a:gd name="T40" fmla="*/ 1548 w 1994"/>
                  <a:gd name="T41" fmla="*/ 241 h 261"/>
                  <a:gd name="T42" fmla="*/ 1654 w 1994"/>
                  <a:gd name="T43" fmla="*/ 243 h 261"/>
                  <a:gd name="T44" fmla="*/ 1760 w 1994"/>
                  <a:gd name="T45" fmla="*/ 245 h 261"/>
                  <a:gd name="T46" fmla="*/ 1844 w 1994"/>
                  <a:gd name="T47" fmla="*/ 242 h 261"/>
                  <a:gd name="T48" fmla="*/ 1994 w 1994"/>
                  <a:gd name="T49" fmla="*/ 97 h 261"/>
                  <a:gd name="T50" fmla="*/ 1976 w 1994"/>
                  <a:gd name="T51" fmla="*/ 120 h 261"/>
                  <a:gd name="T52" fmla="*/ 1950 w 1994"/>
                  <a:gd name="T53" fmla="*/ 136 h 261"/>
                  <a:gd name="T54" fmla="*/ 1939 w 1994"/>
                  <a:gd name="T55" fmla="*/ 154 h 261"/>
                  <a:gd name="T56" fmla="*/ 1760 w 1994"/>
                  <a:gd name="T57" fmla="*/ 221 h 261"/>
                  <a:gd name="T58" fmla="*/ 1729 w 1994"/>
                  <a:gd name="T59" fmla="*/ 220 h 261"/>
                  <a:gd name="T60" fmla="*/ 1514 w 1994"/>
                  <a:gd name="T61" fmla="*/ 203 h 261"/>
                  <a:gd name="T62" fmla="*/ 1474 w 1994"/>
                  <a:gd name="T63" fmla="*/ 204 h 261"/>
                  <a:gd name="T64" fmla="*/ 1296 w 1994"/>
                  <a:gd name="T65" fmla="*/ 212 h 261"/>
                  <a:gd name="T66" fmla="*/ 1212 w 1994"/>
                  <a:gd name="T67" fmla="*/ 210 h 261"/>
                  <a:gd name="T68" fmla="*/ 1032 w 1994"/>
                  <a:gd name="T69" fmla="*/ 206 h 261"/>
                  <a:gd name="T70" fmla="*/ 753 w 1994"/>
                  <a:gd name="T71" fmla="*/ 216 h 261"/>
                  <a:gd name="T72" fmla="*/ 591 w 1994"/>
                  <a:gd name="T73" fmla="*/ 223 h 261"/>
                  <a:gd name="T74" fmla="*/ 536 w 1994"/>
                  <a:gd name="T75" fmla="*/ 222 h 261"/>
                  <a:gd name="T76" fmla="*/ 475 w 1994"/>
                  <a:gd name="T77" fmla="*/ 221 h 261"/>
                  <a:gd name="T78" fmla="*/ 431 w 1994"/>
                  <a:gd name="T79" fmla="*/ 221 h 261"/>
                  <a:gd name="T80" fmla="*/ 387 w 1994"/>
                  <a:gd name="T81" fmla="*/ 221 h 261"/>
                  <a:gd name="T82" fmla="*/ 126 w 1994"/>
                  <a:gd name="T83" fmla="*/ 169 h 261"/>
                  <a:gd name="T84" fmla="*/ 51 w 1994"/>
                  <a:gd name="T85" fmla="*/ 94 h 261"/>
                  <a:gd name="T86" fmla="*/ 65 w 1994"/>
                  <a:gd name="T87" fmla="*/ 29 h 261"/>
                  <a:gd name="T88" fmla="*/ 23 w 1994"/>
                  <a:gd name="T8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4" h="261">
                    <a:moveTo>
                      <a:pt x="23" y="0"/>
                    </a:moveTo>
                    <a:cubicBezTo>
                      <a:pt x="22" y="0"/>
                      <a:pt x="22" y="0"/>
                      <a:pt x="22" y="0"/>
                    </a:cubicBezTo>
                    <a:cubicBezTo>
                      <a:pt x="22" y="0"/>
                      <a:pt x="22" y="0"/>
                      <a:pt x="22" y="0"/>
                    </a:cubicBezTo>
                    <a:cubicBezTo>
                      <a:pt x="22" y="0"/>
                      <a:pt x="22" y="0"/>
                      <a:pt x="22" y="0"/>
                    </a:cubicBezTo>
                    <a:cubicBezTo>
                      <a:pt x="22" y="0"/>
                      <a:pt x="22" y="1"/>
                      <a:pt x="21" y="1"/>
                    </a:cubicBezTo>
                    <a:cubicBezTo>
                      <a:pt x="0" y="17"/>
                      <a:pt x="14" y="57"/>
                      <a:pt x="21" y="77"/>
                    </a:cubicBezTo>
                    <a:cubicBezTo>
                      <a:pt x="33" y="108"/>
                      <a:pt x="51" y="170"/>
                      <a:pt x="80" y="187"/>
                    </a:cubicBezTo>
                    <a:cubicBezTo>
                      <a:pt x="193" y="250"/>
                      <a:pt x="310" y="252"/>
                      <a:pt x="430" y="252"/>
                    </a:cubicBezTo>
                    <a:cubicBezTo>
                      <a:pt x="434" y="252"/>
                      <a:pt x="438" y="252"/>
                      <a:pt x="443" y="252"/>
                    </a:cubicBezTo>
                    <a:cubicBezTo>
                      <a:pt x="447" y="252"/>
                      <a:pt x="451" y="252"/>
                      <a:pt x="455" y="252"/>
                    </a:cubicBezTo>
                    <a:cubicBezTo>
                      <a:pt x="495" y="252"/>
                      <a:pt x="535" y="253"/>
                      <a:pt x="575" y="255"/>
                    </a:cubicBezTo>
                    <a:cubicBezTo>
                      <a:pt x="575" y="255"/>
                      <a:pt x="575" y="255"/>
                      <a:pt x="575" y="255"/>
                    </a:cubicBezTo>
                    <a:cubicBezTo>
                      <a:pt x="638" y="259"/>
                      <a:pt x="701" y="261"/>
                      <a:pt x="764" y="261"/>
                    </a:cubicBezTo>
                    <a:cubicBezTo>
                      <a:pt x="799" y="261"/>
                      <a:pt x="833" y="260"/>
                      <a:pt x="868" y="260"/>
                    </a:cubicBezTo>
                    <a:cubicBezTo>
                      <a:pt x="936" y="258"/>
                      <a:pt x="1008" y="253"/>
                      <a:pt x="1076" y="247"/>
                    </a:cubicBezTo>
                    <a:cubicBezTo>
                      <a:pt x="1092" y="246"/>
                      <a:pt x="1107" y="245"/>
                      <a:pt x="1123" y="245"/>
                    </a:cubicBezTo>
                    <a:cubicBezTo>
                      <a:pt x="1145" y="245"/>
                      <a:pt x="1168" y="246"/>
                      <a:pt x="1190" y="247"/>
                    </a:cubicBezTo>
                    <a:cubicBezTo>
                      <a:pt x="1212" y="248"/>
                      <a:pt x="1235" y="249"/>
                      <a:pt x="1257" y="249"/>
                    </a:cubicBezTo>
                    <a:cubicBezTo>
                      <a:pt x="1263" y="249"/>
                      <a:pt x="1269" y="249"/>
                      <a:pt x="1274" y="249"/>
                    </a:cubicBezTo>
                    <a:cubicBezTo>
                      <a:pt x="1344" y="247"/>
                      <a:pt x="1415" y="245"/>
                      <a:pt x="1485" y="242"/>
                    </a:cubicBezTo>
                    <a:cubicBezTo>
                      <a:pt x="1506" y="241"/>
                      <a:pt x="1527" y="241"/>
                      <a:pt x="1548" y="241"/>
                    </a:cubicBezTo>
                    <a:cubicBezTo>
                      <a:pt x="1583" y="241"/>
                      <a:pt x="1618" y="242"/>
                      <a:pt x="1654" y="243"/>
                    </a:cubicBezTo>
                    <a:cubicBezTo>
                      <a:pt x="1689" y="244"/>
                      <a:pt x="1725" y="245"/>
                      <a:pt x="1760" y="245"/>
                    </a:cubicBezTo>
                    <a:cubicBezTo>
                      <a:pt x="1788" y="245"/>
                      <a:pt x="1816" y="244"/>
                      <a:pt x="1844" y="242"/>
                    </a:cubicBezTo>
                    <a:cubicBezTo>
                      <a:pt x="1933" y="237"/>
                      <a:pt x="1989" y="184"/>
                      <a:pt x="1994" y="97"/>
                    </a:cubicBezTo>
                    <a:cubicBezTo>
                      <a:pt x="1990" y="107"/>
                      <a:pt x="1982" y="116"/>
                      <a:pt x="1976" y="120"/>
                    </a:cubicBezTo>
                    <a:cubicBezTo>
                      <a:pt x="1968" y="127"/>
                      <a:pt x="1959" y="132"/>
                      <a:pt x="1950" y="136"/>
                    </a:cubicBezTo>
                    <a:cubicBezTo>
                      <a:pt x="1946" y="143"/>
                      <a:pt x="1943" y="149"/>
                      <a:pt x="1939" y="154"/>
                    </a:cubicBezTo>
                    <a:cubicBezTo>
                      <a:pt x="1898" y="210"/>
                      <a:pt x="1826" y="221"/>
                      <a:pt x="1760" y="221"/>
                    </a:cubicBezTo>
                    <a:cubicBezTo>
                      <a:pt x="1749" y="221"/>
                      <a:pt x="1739" y="221"/>
                      <a:pt x="1729" y="220"/>
                    </a:cubicBezTo>
                    <a:cubicBezTo>
                      <a:pt x="1655" y="217"/>
                      <a:pt x="1587" y="203"/>
                      <a:pt x="1514" y="203"/>
                    </a:cubicBezTo>
                    <a:cubicBezTo>
                      <a:pt x="1501" y="203"/>
                      <a:pt x="1488" y="203"/>
                      <a:pt x="1474" y="204"/>
                    </a:cubicBezTo>
                    <a:cubicBezTo>
                      <a:pt x="1415" y="209"/>
                      <a:pt x="1355" y="212"/>
                      <a:pt x="1296" y="212"/>
                    </a:cubicBezTo>
                    <a:cubicBezTo>
                      <a:pt x="1268" y="212"/>
                      <a:pt x="1240" y="211"/>
                      <a:pt x="1212" y="210"/>
                    </a:cubicBezTo>
                    <a:cubicBezTo>
                      <a:pt x="1152" y="207"/>
                      <a:pt x="1092" y="206"/>
                      <a:pt x="1032" y="206"/>
                    </a:cubicBezTo>
                    <a:cubicBezTo>
                      <a:pt x="938" y="206"/>
                      <a:pt x="844" y="209"/>
                      <a:pt x="753" y="216"/>
                    </a:cubicBezTo>
                    <a:cubicBezTo>
                      <a:pt x="699" y="220"/>
                      <a:pt x="645" y="223"/>
                      <a:pt x="591" y="223"/>
                    </a:cubicBezTo>
                    <a:cubicBezTo>
                      <a:pt x="572" y="223"/>
                      <a:pt x="554" y="223"/>
                      <a:pt x="536" y="222"/>
                    </a:cubicBezTo>
                    <a:cubicBezTo>
                      <a:pt x="516" y="221"/>
                      <a:pt x="495" y="221"/>
                      <a:pt x="475" y="221"/>
                    </a:cubicBezTo>
                    <a:cubicBezTo>
                      <a:pt x="460" y="221"/>
                      <a:pt x="446" y="221"/>
                      <a:pt x="431" y="221"/>
                    </a:cubicBezTo>
                    <a:cubicBezTo>
                      <a:pt x="416" y="221"/>
                      <a:pt x="402" y="221"/>
                      <a:pt x="387" y="221"/>
                    </a:cubicBezTo>
                    <a:cubicBezTo>
                      <a:pt x="296" y="221"/>
                      <a:pt x="205" y="216"/>
                      <a:pt x="126" y="169"/>
                    </a:cubicBezTo>
                    <a:cubicBezTo>
                      <a:pt x="95" y="151"/>
                      <a:pt x="65" y="128"/>
                      <a:pt x="51" y="94"/>
                    </a:cubicBezTo>
                    <a:cubicBezTo>
                      <a:pt x="46" y="80"/>
                      <a:pt x="34" y="32"/>
                      <a:pt x="65" y="29"/>
                    </a:cubicBezTo>
                    <a:cubicBezTo>
                      <a:pt x="50" y="20"/>
                      <a:pt x="36" y="10"/>
                      <a:pt x="23"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5" name="Freeform 151"/>
              <p:cNvSpPr/>
              <p:nvPr/>
            </p:nvSpPr>
            <p:spPr bwMode="auto">
              <a:xfrm>
                <a:off x="125" y="2473"/>
                <a:ext cx="7365" cy="927"/>
              </a:xfrm>
              <a:custGeom>
                <a:avLst/>
                <a:gdLst>
                  <a:gd name="T0" fmla="*/ 136 w 1936"/>
                  <a:gd name="T1" fmla="*/ 90 h 243"/>
                  <a:gd name="T2" fmla="*/ 213 w 1936"/>
                  <a:gd name="T3" fmla="*/ 117 h 243"/>
                  <a:gd name="T4" fmla="*/ 491 w 1936"/>
                  <a:gd name="T5" fmla="*/ 148 h 243"/>
                  <a:gd name="T6" fmla="*/ 1568 w 1936"/>
                  <a:gd name="T7" fmla="*/ 1 h 243"/>
                  <a:gd name="T8" fmla="*/ 1774 w 1936"/>
                  <a:gd name="T9" fmla="*/ 12 h 243"/>
                  <a:gd name="T10" fmla="*/ 1858 w 1936"/>
                  <a:gd name="T11" fmla="*/ 40 h 243"/>
                  <a:gd name="T12" fmla="*/ 1926 w 1936"/>
                  <a:gd name="T13" fmla="*/ 87 h 243"/>
                  <a:gd name="T14" fmla="*/ 1905 w 1936"/>
                  <a:gd name="T15" fmla="*/ 171 h 243"/>
                  <a:gd name="T16" fmla="*/ 1695 w 1936"/>
                  <a:gd name="T17" fmla="*/ 237 h 243"/>
                  <a:gd name="T18" fmla="*/ 1440 w 1936"/>
                  <a:gd name="T19" fmla="*/ 221 h 243"/>
                  <a:gd name="T20" fmla="*/ 1178 w 1936"/>
                  <a:gd name="T21" fmla="*/ 227 h 243"/>
                  <a:gd name="T22" fmla="*/ 719 w 1936"/>
                  <a:gd name="T23" fmla="*/ 233 h 243"/>
                  <a:gd name="T24" fmla="*/ 502 w 1936"/>
                  <a:gd name="T25" fmla="*/ 239 h 243"/>
                  <a:gd name="T26" fmla="*/ 397 w 1936"/>
                  <a:gd name="T27" fmla="*/ 238 h 243"/>
                  <a:gd name="T28" fmla="*/ 92 w 1936"/>
                  <a:gd name="T29" fmla="*/ 186 h 243"/>
                  <a:gd name="T30" fmla="*/ 17 w 1936"/>
                  <a:gd name="T31" fmla="*/ 111 h 243"/>
                  <a:gd name="T32" fmla="*/ 33 w 1936"/>
                  <a:gd name="T33" fmla="*/ 46 h 243"/>
                  <a:gd name="T34" fmla="*/ 85 w 1936"/>
                  <a:gd name="T35" fmla="*/ 68 h 243"/>
                  <a:gd name="T36" fmla="*/ 136 w 1936"/>
                  <a:gd name="T37" fmla="*/ 9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6" h="243">
                    <a:moveTo>
                      <a:pt x="136" y="90"/>
                    </a:moveTo>
                    <a:cubicBezTo>
                      <a:pt x="161" y="100"/>
                      <a:pt x="187" y="110"/>
                      <a:pt x="213" y="117"/>
                    </a:cubicBezTo>
                    <a:cubicBezTo>
                      <a:pt x="303" y="141"/>
                      <a:pt x="397" y="152"/>
                      <a:pt x="491" y="148"/>
                    </a:cubicBezTo>
                    <a:cubicBezTo>
                      <a:pt x="855" y="131"/>
                      <a:pt x="1202" y="0"/>
                      <a:pt x="1568" y="1"/>
                    </a:cubicBezTo>
                    <a:cubicBezTo>
                      <a:pt x="1637" y="1"/>
                      <a:pt x="1705" y="5"/>
                      <a:pt x="1774" y="12"/>
                    </a:cubicBezTo>
                    <a:cubicBezTo>
                      <a:pt x="1801" y="14"/>
                      <a:pt x="1831" y="31"/>
                      <a:pt x="1858" y="40"/>
                    </a:cubicBezTo>
                    <a:cubicBezTo>
                      <a:pt x="1883" y="49"/>
                      <a:pt x="1915" y="60"/>
                      <a:pt x="1926" y="87"/>
                    </a:cubicBezTo>
                    <a:cubicBezTo>
                      <a:pt x="1936" y="113"/>
                      <a:pt x="1920" y="150"/>
                      <a:pt x="1905" y="171"/>
                    </a:cubicBezTo>
                    <a:cubicBezTo>
                      <a:pt x="1858" y="235"/>
                      <a:pt x="1768" y="240"/>
                      <a:pt x="1695" y="237"/>
                    </a:cubicBezTo>
                    <a:cubicBezTo>
                      <a:pt x="1608" y="233"/>
                      <a:pt x="1528" y="214"/>
                      <a:pt x="1440" y="221"/>
                    </a:cubicBezTo>
                    <a:cubicBezTo>
                      <a:pt x="1353" y="228"/>
                      <a:pt x="1265" y="231"/>
                      <a:pt x="1178" y="227"/>
                    </a:cubicBezTo>
                    <a:cubicBezTo>
                      <a:pt x="1027" y="220"/>
                      <a:pt x="869" y="222"/>
                      <a:pt x="719" y="233"/>
                    </a:cubicBezTo>
                    <a:cubicBezTo>
                      <a:pt x="647" y="238"/>
                      <a:pt x="574" y="243"/>
                      <a:pt x="502" y="239"/>
                    </a:cubicBezTo>
                    <a:cubicBezTo>
                      <a:pt x="467" y="237"/>
                      <a:pt x="432" y="238"/>
                      <a:pt x="397" y="238"/>
                    </a:cubicBezTo>
                    <a:cubicBezTo>
                      <a:pt x="292" y="239"/>
                      <a:pt x="184" y="240"/>
                      <a:pt x="92" y="186"/>
                    </a:cubicBezTo>
                    <a:cubicBezTo>
                      <a:pt x="61" y="168"/>
                      <a:pt x="31" y="145"/>
                      <a:pt x="17" y="111"/>
                    </a:cubicBezTo>
                    <a:cubicBezTo>
                      <a:pt x="12" y="96"/>
                      <a:pt x="0" y="46"/>
                      <a:pt x="33" y="46"/>
                    </a:cubicBezTo>
                    <a:cubicBezTo>
                      <a:pt x="54" y="46"/>
                      <a:pt x="67" y="59"/>
                      <a:pt x="85" y="68"/>
                    </a:cubicBezTo>
                    <a:cubicBezTo>
                      <a:pt x="101" y="77"/>
                      <a:pt x="118" y="83"/>
                      <a:pt x="136" y="90"/>
                    </a:cubicBezTo>
                  </a:path>
                </a:pathLst>
              </a:custGeom>
              <a:solidFill>
                <a:srgbClr val="E3EB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6" name="Freeform 152"/>
              <p:cNvSpPr/>
              <p:nvPr/>
            </p:nvSpPr>
            <p:spPr bwMode="auto">
              <a:xfrm>
                <a:off x="46" y="2469"/>
                <a:ext cx="7402" cy="591"/>
              </a:xfrm>
              <a:custGeom>
                <a:avLst/>
                <a:gdLst>
                  <a:gd name="T0" fmla="*/ 1013 w 1946"/>
                  <a:gd name="T1" fmla="*/ 75 h 155"/>
                  <a:gd name="T2" fmla="*/ 512 w 1946"/>
                  <a:gd name="T3" fmla="*/ 148 h 155"/>
                  <a:gd name="T4" fmla="*/ 234 w 1946"/>
                  <a:gd name="T5" fmla="*/ 117 h 155"/>
                  <a:gd name="T6" fmla="*/ 2 w 1946"/>
                  <a:gd name="T7" fmla="*/ 2 h 155"/>
                  <a:gd name="T8" fmla="*/ 0 w 1946"/>
                  <a:gd name="T9" fmla="*/ 2 h 155"/>
                  <a:gd name="T10" fmla="*/ 0 w 1946"/>
                  <a:gd name="T11" fmla="*/ 4 h 155"/>
                  <a:gd name="T12" fmla="*/ 234 w 1946"/>
                  <a:gd name="T13" fmla="*/ 119 h 155"/>
                  <a:gd name="T14" fmla="*/ 512 w 1946"/>
                  <a:gd name="T15" fmla="*/ 150 h 155"/>
                  <a:gd name="T16" fmla="*/ 1013 w 1946"/>
                  <a:gd name="T17" fmla="*/ 78 h 155"/>
                  <a:gd name="T18" fmla="*/ 1589 w 1946"/>
                  <a:gd name="T19" fmla="*/ 3 h 155"/>
                  <a:gd name="T20" fmla="*/ 1944 w 1946"/>
                  <a:gd name="T21" fmla="*/ 33 h 155"/>
                  <a:gd name="T22" fmla="*/ 1946 w 1946"/>
                  <a:gd name="T23" fmla="*/ 32 h 155"/>
                  <a:gd name="T24" fmla="*/ 1945 w 1946"/>
                  <a:gd name="T25" fmla="*/ 30 h 155"/>
                  <a:gd name="T26" fmla="*/ 1589 w 1946"/>
                  <a:gd name="T27" fmla="*/ 0 h 155"/>
                  <a:gd name="T28" fmla="*/ 1013 w 1946"/>
                  <a:gd name="T29" fmla="*/ 7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6" h="155">
                    <a:moveTo>
                      <a:pt x="1013" y="75"/>
                    </a:moveTo>
                    <a:cubicBezTo>
                      <a:pt x="850" y="107"/>
                      <a:pt x="681" y="140"/>
                      <a:pt x="512" y="148"/>
                    </a:cubicBezTo>
                    <a:cubicBezTo>
                      <a:pt x="421" y="152"/>
                      <a:pt x="327" y="142"/>
                      <a:pt x="234" y="117"/>
                    </a:cubicBezTo>
                    <a:cubicBezTo>
                      <a:pt x="173" y="100"/>
                      <a:pt x="84" y="67"/>
                      <a:pt x="2" y="2"/>
                    </a:cubicBezTo>
                    <a:cubicBezTo>
                      <a:pt x="1" y="2"/>
                      <a:pt x="1" y="2"/>
                      <a:pt x="0" y="2"/>
                    </a:cubicBezTo>
                    <a:cubicBezTo>
                      <a:pt x="0" y="3"/>
                      <a:pt x="0" y="4"/>
                      <a:pt x="0" y="4"/>
                    </a:cubicBezTo>
                    <a:cubicBezTo>
                      <a:pt x="82" y="69"/>
                      <a:pt x="173" y="103"/>
                      <a:pt x="234" y="119"/>
                    </a:cubicBezTo>
                    <a:cubicBezTo>
                      <a:pt x="327" y="144"/>
                      <a:pt x="421" y="155"/>
                      <a:pt x="512" y="150"/>
                    </a:cubicBezTo>
                    <a:cubicBezTo>
                      <a:pt x="682" y="143"/>
                      <a:pt x="850" y="110"/>
                      <a:pt x="1013" y="78"/>
                    </a:cubicBezTo>
                    <a:cubicBezTo>
                      <a:pt x="1200" y="41"/>
                      <a:pt x="1393" y="3"/>
                      <a:pt x="1589" y="3"/>
                    </a:cubicBezTo>
                    <a:cubicBezTo>
                      <a:pt x="1693" y="3"/>
                      <a:pt x="1803" y="12"/>
                      <a:pt x="1944" y="33"/>
                    </a:cubicBezTo>
                    <a:cubicBezTo>
                      <a:pt x="1945" y="33"/>
                      <a:pt x="1946" y="32"/>
                      <a:pt x="1946" y="32"/>
                    </a:cubicBezTo>
                    <a:cubicBezTo>
                      <a:pt x="1946" y="31"/>
                      <a:pt x="1945" y="30"/>
                      <a:pt x="1945" y="30"/>
                    </a:cubicBezTo>
                    <a:cubicBezTo>
                      <a:pt x="1803" y="10"/>
                      <a:pt x="1694" y="0"/>
                      <a:pt x="1589" y="0"/>
                    </a:cubicBezTo>
                    <a:cubicBezTo>
                      <a:pt x="1393" y="0"/>
                      <a:pt x="1200" y="38"/>
                      <a:pt x="1013" y="75"/>
                    </a:cubicBezTo>
                  </a:path>
                </a:pathLst>
              </a:custGeom>
              <a:solidFill>
                <a:srgbClr val="5161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7" name="Freeform 153"/>
              <p:cNvSpPr/>
              <p:nvPr/>
            </p:nvSpPr>
            <p:spPr bwMode="auto">
              <a:xfrm>
                <a:off x="46" y="2496"/>
                <a:ext cx="7398" cy="583"/>
              </a:xfrm>
              <a:custGeom>
                <a:avLst/>
                <a:gdLst>
                  <a:gd name="T0" fmla="*/ 1013 w 1945"/>
                  <a:gd name="T1" fmla="*/ 75 h 153"/>
                  <a:gd name="T2" fmla="*/ 512 w 1945"/>
                  <a:gd name="T3" fmla="*/ 148 h 153"/>
                  <a:gd name="T4" fmla="*/ 234 w 1945"/>
                  <a:gd name="T5" fmla="*/ 116 h 153"/>
                  <a:gd name="T6" fmla="*/ 1 w 1945"/>
                  <a:gd name="T7" fmla="*/ 3 h 153"/>
                  <a:gd name="T8" fmla="*/ 0 w 1945"/>
                  <a:gd name="T9" fmla="*/ 3 h 153"/>
                  <a:gd name="T10" fmla="*/ 0 w 1945"/>
                  <a:gd name="T11" fmla="*/ 4 h 153"/>
                  <a:gd name="T12" fmla="*/ 234 w 1945"/>
                  <a:gd name="T13" fmla="*/ 117 h 153"/>
                  <a:gd name="T14" fmla="*/ 512 w 1945"/>
                  <a:gd name="T15" fmla="*/ 149 h 153"/>
                  <a:gd name="T16" fmla="*/ 1013 w 1945"/>
                  <a:gd name="T17" fmla="*/ 76 h 153"/>
                  <a:gd name="T18" fmla="*/ 1589 w 1945"/>
                  <a:gd name="T19" fmla="*/ 1 h 153"/>
                  <a:gd name="T20" fmla="*/ 1944 w 1945"/>
                  <a:gd name="T21" fmla="*/ 31 h 153"/>
                  <a:gd name="T22" fmla="*/ 1945 w 1945"/>
                  <a:gd name="T23" fmla="*/ 31 h 153"/>
                  <a:gd name="T24" fmla="*/ 1945 w 1945"/>
                  <a:gd name="T25" fmla="*/ 30 h 153"/>
                  <a:gd name="T26" fmla="*/ 1589 w 1945"/>
                  <a:gd name="T27" fmla="*/ 0 h 153"/>
                  <a:gd name="T28" fmla="*/ 1013 w 1945"/>
                  <a:gd name="T29" fmla="*/ 7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5" h="153">
                    <a:moveTo>
                      <a:pt x="1013" y="75"/>
                    </a:moveTo>
                    <a:cubicBezTo>
                      <a:pt x="850" y="107"/>
                      <a:pt x="682" y="140"/>
                      <a:pt x="512" y="148"/>
                    </a:cubicBezTo>
                    <a:cubicBezTo>
                      <a:pt x="421" y="152"/>
                      <a:pt x="327" y="141"/>
                      <a:pt x="234" y="116"/>
                    </a:cubicBezTo>
                    <a:cubicBezTo>
                      <a:pt x="171" y="100"/>
                      <a:pt x="80" y="66"/>
                      <a:pt x="1" y="3"/>
                    </a:cubicBezTo>
                    <a:cubicBezTo>
                      <a:pt x="0" y="3"/>
                      <a:pt x="0" y="3"/>
                      <a:pt x="0" y="3"/>
                    </a:cubicBezTo>
                    <a:cubicBezTo>
                      <a:pt x="0" y="4"/>
                      <a:pt x="0" y="4"/>
                      <a:pt x="0" y="4"/>
                    </a:cubicBezTo>
                    <a:cubicBezTo>
                      <a:pt x="80" y="67"/>
                      <a:pt x="171" y="100"/>
                      <a:pt x="234" y="117"/>
                    </a:cubicBezTo>
                    <a:cubicBezTo>
                      <a:pt x="327" y="142"/>
                      <a:pt x="421" y="153"/>
                      <a:pt x="512" y="149"/>
                    </a:cubicBezTo>
                    <a:cubicBezTo>
                      <a:pt x="682" y="141"/>
                      <a:pt x="850" y="108"/>
                      <a:pt x="1013" y="76"/>
                    </a:cubicBezTo>
                    <a:cubicBezTo>
                      <a:pt x="1200" y="39"/>
                      <a:pt x="1393" y="1"/>
                      <a:pt x="1589" y="1"/>
                    </a:cubicBezTo>
                    <a:cubicBezTo>
                      <a:pt x="1693" y="1"/>
                      <a:pt x="1803" y="10"/>
                      <a:pt x="1944" y="31"/>
                    </a:cubicBezTo>
                    <a:cubicBezTo>
                      <a:pt x="1945" y="31"/>
                      <a:pt x="1945" y="31"/>
                      <a:pt x="1945" y="31"/>
                    </a:cubicBezTo>
                    <a:cubicBezTo>
                      <a:pt x="1945" y="30"/>
                      <a:pt x="1945" y="30"/>
                      <a:pt x="1945" y="30"/>
                    </a:cubicBezTo>
                    <a:cubicBezTo>
                      <a:pt x="1803" y="10"/>
                      <a:pt x="1694" y="0"/>
                      <a:pt x="1589" y="0"/>
                    </a:cubicBezTo>
                    <a:cubicBezTo>
                      <a:pt x="1393" y="0"/>
                      <a:pt x="1200" y="38"/>
                      <a:pt x="1013" y="75"/>
                    </a:cubicBezTo>
                  </a:path>
                </a:pathLst>
              </a:custGeom>
              <a:solidFill>
                <a:srgbClr val="5161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8" name="Freeform 154"/>
              <p:cNvSpPr/>
              <p:nvPr/>
            </p:nvSpPr>
            <p:spPr bwMode="auto">
              <a:xfrm>
                <a:off x="7581" y="2816"/>
                <a:ext cx="16" cy="92"/>
              </a:xfrm>
              <a:custGeom>
                <a:avLst/>
                <a:gdLst>
                  <a:gd name="T0" fmla="*/ 0 w 4"/>
                  <a:gd name="T1" fmla="*/ 0 h 24"/>
                  <a:gd name="T2" fmla="*/ 0 w 4"/>
                  <a:gd name="T3" fmla="*/ 2 h 24"/>
                  <a:gd name="T4" fmla="*/ 0 w 4"/>
                  <a:gd name="T5" fmla="*/ 12 h 24"/>
                  <a:gd name="T6" fmla="*/ 0 w 4"/>
                  <a:gd name="T7" fmla="*/ 24 h 24"/>
                  <a:gd name="T8" fmla="*/ 0 w 4"/>
                  <a:gd name="T9" fmla="*/ 0 h 24"/>
                </a:gdLst>
                <a:ahLst/>
                <a:cxnLst>
                  <a:cxn ang="0">
                    <a:pos x="T0" y="T1"/>
                  </a:cxn>
                  <a:cxn ang="0">
                    <a:pos x="T2" y="T3"/>
                  </a:cxn>
                  <a:cxn ang="0">
                    <a:pos x="T4" y="T5"/>
                  </a:cxn>
                  <a:cxn ang="0">
                    <a:pos x="T6" y="T7"/>
                  </a:cxn>
                  <a:cxn ang="0">
                    <a:pos x="T8" y="T9"/>
                  </a:cxn>
                </a:cxnLst>
                <a:rect l="0" t="0" r="r" b="b"/>
                <a:pathLst>
                  <a:path w="4" h="24">
                    <a:moveTo>
                      <a:pt x="0" y="0"/>
                    </a:moveTo>
                    <a:cubicBezTo>
                      <a:pt x="0" y="1"/>
                      <a:pt x="0" y="1"/>
                      <a:pt x="0" y="2"/>
                    </a:cubicBezTo>
                    <a:cubicBezTo>
                      <a:pt x="0" y="5"/>
                      <a:pt x="0" y="9"/>
                      <a:pt x="0" y="12"/>
                    </a:cubicBezTo>
                    <a:cubicBezTo>
                      <a:pt x="0" y="16"/>
                      <a:pt x="0" y="20"/>
                      <a:pt x="0" y="24"/>
                    </a:cubicBezTo>
                    <a:cubicBezTo>
                      <a:pt x="3" y="16"/>
                      <a:pt x="4" y="7"/>
                      <a:pt x="0" y="0"/>
                    </a:cubicBezTo>
                  </a:path>
                </a:pathLst>
              </a:custGeom>
              <a:solidFill>
                <a:srgbClr val="E6E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9" name="Freeform 155"/>
              <p:cNvSpPr/>
              <p:nvPr/>
            </p:nvSpPr>
            <p:spPr bwMode="auto">
              <a:xfrm>
                <a:off x="7414" y="2751"/>
                <a:ext cx="167" cy="305"/>
              </a:xfrm>
              <a:custGeom>
                <a:avLst/>
                <a:gdLst>
                  <a:gd name="T0" fmla="*/ 8 w 44"/>
                  <a:gd name="T1" fmla="*/ 0 h 80"/>
                  <a:gd name="T2" fmla="*/ 8 w 44"/>
                  <a:gd name="T3" fmla="*/ 5 h 80"/>
                  <a:gd name="T4" fmla="*/ 15 w 44"/>
                  <a:gd name="T5" fmla="*/ 8 h 80"/>
                  <a:gd name="T6" fmla="*/ 30 w 44"/>
                  <a:gd name="T7" fmla="*/ 42 h 80"/>
                  <a:gd name="T8" fmla="*/ 8 w 44"/>
                  <a:gd name="T9" fmla="*/ 59 h 80"/>
                  <a:gd name="T10" fmla="*/ 0 w 44"/>
                  <a:gd name="T11" fmla="*/ 80 h 80"/>
                  <a:gd name="T12" fmla="*/ 26 w 44"/>
                  <a:gd name="T13" fmla="*/ 64 h 80"/>
                  <a:gd name="T14" fmla="*/ 44 w 44"/>
                  <a:gd name="T15" fmla="*/ 41 h 80"/>
                  <a:gd name="T16" fmla="*/ 44 w 44"/>
                  <a:gd name="T17" fmla="*/ 29 h 80"/>
                  <a:gd name="T18" fmla="*/ 44 w 44"/>
                  <a:gd name="T19" fmla="*/ 19 h 80"/>
                  <a:gd name="T20" fmla="*/ 44 w 44"/>
                  <a:gd name="T21" fmla="*/ 17 h 80"/>
                  <a:gd name="T22" fmla="*/ 35 w 44"/>
                  <a:gd name="T23" fmla="*/ 9 h 80"/>
                  <a:gd name="T24" fmla="*/ 8 w 44"/>
                  <a:gd name="T2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0">
                    <a:moveTo>
                      <a:pt x="8" y="0"/>
                    </a:moveTo>
                    <a:cubicBezTo>
                      <a:pt x="8" y="2"/>
                      <a:pt x="8" y="3"/>
                      <a:pt x="8" y="5"/>
                    </a:cubicBezTo>
                    <a:cubicBezTo>
                      <a:pt x="10" y="6"/>
                      <a:pt x="13" y="7"/>
                      <a:pt x="15" y="8"/>
                    </a:cubicBezTo>
                    <a:cubicBezTo>
                      <a:pt x="25" y="15"/>
                      <a:pt x="35" y="29"/>
                      <a:pt x="30" y="42"/>
                    </a:cubicBezTo>
                    <a:cubicBezTo>
                      <a:pt x="27" y="49"/>
                      <a:pt x="18" y="54"/>
                      <a:pt x="8" y="59"/>
                    </a:cubicBezTo>
                    <a:cubicBezTo>
                      <a:pt x="6" y="66"/>
                      <a:pt x="3" y="74"/>
                      <a:pt x="0" y="80"/>
                    </a:cubicBezTo>
                    <a:cubicBezTo>
                      <a:pt x="9" y="76"/>
                      <a:pt x="18" y="71"/>
                      <a:pt x="26" y="64"/>
                    </a:cubicBezTo>
                    <a:cubicBezTo>
                      <a:pt x="32" y="60"/>
                      <a:pt x="40" y="51"/>
                      <a:pt x="44" y="41"/>
                    </a:cubicBezTo>
                    <a:cubicBezTo>
                      <a:pt x="44" y="37"/>
                      <a:pt x="44" y="33"/>
                      <a:pt x="44" y="29"/>
                    </a:cubicBezTo>
                    <a:cubicBezTo>
                      <a:pt x="44" y="26"/>
                      <a:pt x="44" y="22"/>
                      <a:pt x="44" y="19"/>
                    </a:cubicBezTo>
                    <a:cubicBezTo>
                      <a:pt x="44" y="18"/>
                      <a:pt x="44" y="18"/>
                      <a:pt x="44" y="17"/>
                    </a:cubicBezTo>
                    <a:cubicBezTo>
                      <a:pt x="42" y="14"/>
                      <a:pt x="39" y="11"/>
                      <a:pt x="35" y="9"/>
                    </a:cubicBezTo>
                    <a:cubicBezTo>
                      <a:pt x="26" y="4"/>
                      <a:pt x="17" y="1"/>
                      <a:pt x="8" y="0"/>
                    </a:cubicBezTo>
                  </a:path>
                </a:pathLst>
              </a:custGeom>
              <a:solidFill>
                <a:srgbClr val="DCE3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0" name="Freeform 156"/>
              <p:cNvSpPr>
                <a:spLocks noEditPoints="1"/>
              </p:cNvSpPr>
              <p:nvPr/>
            </p:nvSpPr>
            <p:spPr bwMode="auto">
              <a:xfrm>
                <a:off x="4211" y="2675"/>
                <a:ext cx="3233" cy="618"/>
              </a:xfrm>
              <a:custGeom>
                <a:avLst/>
                <a:gdLst>
                  <a:gd name="T0" fmla="*/ 282 w 850"/>
                  <a:gd name="T1" fmla="*/ 14 h 162"/>
                  <a:gd name="T2" fmla="*/ 227 w 850"/>
                  <a:gd name="T3" fmla="*/ 31 h 162"/>
                  <a:gd name="T4" fmla="*/ 197 w 850"/>
                  <a:gd name="T5" fmla="*/ 33 h 162"/>
                  <a:gd name="T6" fmla="*/ 178 w 850"/>
                  <a:gd name="T7" fmla="*/ 32 h 162"/>
                  <a:gd name="T8" fmla="*/ 160 w 850"/>
                  <a:gd name="T9" fmla="*/ 32 h 162"/>
                  <a:gd name="T10" fmla="*/ 155 w 850"/>
                  <a:gd name="T11" fmla="*/ 32 h 162"/>
                  <a:gd name="T12" fmla="*/ 48 w 850"/>
                  <a:gd name="T13" fmla="*/ 56 h 162"/>
                  <a:gd name="T14" fmla="*/ 4 w 850"/>
                  <a:gd name="T15" fmla="*/ 93 h 162"/>
                  <a:gd name="T16" fmla="*/ 47 w 850"/>
                  <a:gd name="T17" fmla="*/ 121 h 162"/>
                  <a:gd name="T18" fmla="*/ 99 w 850"/>
                  <a:gd name="T19" fmla="*/ 126 h 162"/>
                  <a:gd name="T20" fmla="*/ 211 w 850"/>
                  <a:gd name="T21" fmla="*/ 118 h 162"/>
                  <a:gd name="T22" fmla="*/ 229 w 850"/>
                  <a:gd name="T23" fmla="*/ 118 h 162"/>
                  <a:gd name="T24" fmla="*/ 288 w 850"/>
                  <a:gd name="T25" fmla="*/ 120 h 162"/>
                  <a:gd name="T26" fmla="*/ 347 w 850"/>
                  <a:gd name="T27" fmla="*/ 122 h 162"/>
                  <a:gd name="T28" fmla="*/ 369 w 850"/>
                  <a:gd name="T29" fmla="*/ 122 h 162"/>
                  <a:gd name="T30" fmla="*/ 379 w 850"/>
                  <a:gd name="T31" fmla="*/ 122 h 162"/>
                  <a:gd name="T32" fmla="*/ 511 w 850"/>
                  <a:gd name="T33" fmla="*/ 143 h 162"/>
                  <a:gd name="T34" fmla="*/ 670 w 850"/>
                  <a:gd name="T35" fmla="*/ 162 h 162"/>
                  <a:gd name="T36" fmla="*/ 673 w 850"/>
                  <a:gd name="T37" fmla="*/ 162 h 162"/>
                  <a:gd name="T38" fmla="*/ 793 w 850"/>
                  <a:gd name="T39" fmla="*/ 123 h 162"/>
                  <a:gd name="T40" fmla="*/ 842 w 850"/>
                  <a:gd name="T41" fmla="*/ 100 h 162"/>
                  <a:gd name="T42" fmla="*/ 850 w 850"/>
                  <a:gd name="T43" fmla="*/ 79 h 162"/>
                  <a:gd name="T44" fmla="*/ 817 w 850"/>
                  <a:gd name="T45" fmla="*/ 93 h 162"/>
                  <a:gd name="T46" fmla="*/ 731 w 850"/>
                  <a:gd name="T47" fmla="*/ 135 h 162"/>
                  <a:gd name="T48" fmla="*/ 683 w 850"/>
                  <a:gd name="T49" fmla="*/ 144 h 162"/>
                  <a:gd name="T50" fmla="*/ 656 w 850"/>
                  <a:gd name="T51" fmla="*/ 143 h 162"/>
                  <a:gd name="T52" fmla="*/ 408 w 850"/>
                  <a:gd name="T53" fmla="*/ 103 h 162"/>
                  <a:gd name="T54" fmla="*/ 362 w 850"/>
                  <a:gd name="T55" fmla="*/ 101 h 162"/>
                  <a:gd name="T56" fmla="*/ 336 w 850"/>
                  <a:gd name="T57" fmla="*/ 101 h 162"/>
                  <a:gd name="T58" fmla="*/ 309 w 850"/>
                  <a:gd name="T59" fmla="*/ 101 h 162"/>
                  <a:gd name="T60" fmla="*/ 283 w 850"/>
                  <a:gd name="T61" fmla="*/ 100 h 162"/>
                  <a:gd name="T62" fmla="*/ 248 w 850"/>
                  <a:gd name="T63" fmla="*/ 100 h 162"/>
                  <a:gd name="T64" fmla="*/ 144 w 850"/>
                  <a:gd name="T65" fmla="*/ 103 h 162"/>
                  <a:gd name="T66" fmla="*/ 115 w 850"/>
                  <a:gd name="T67" fmla="*/ 104 h 162"/>
                  <a:gd name="T68" fmla="*/ 55 w 850"/>
                  <a:gd name="T69" fmla="*/ 74 h 162"/>
                  <a:gd name="T70" fmla="*/ 154 w 850"/>
                  <a:gd name="T71" fmla="*/ 47 h 162"/>
                  <a:gd name="T72" fmla="*/ 184 w 850"/>
                  <a:gd name="T73" fmla="*/ 47 h 162"/>
                  <a:gd name="T74" fmla="*/ 188 w 850"/>
                  <a:gd name="T75" fmla="*/ 47 h 162"/>
                  <a:gd name="T76" fmla="*/ 250 w 850"/>
                  <a:gd name="T77" fmla="*/ 39 h 162"/>
                  <a:gd name="T78" fmla="*/ 281 w 850"/>
                  <a:gd name="T79" fmla="*/ 25 h 162"/>
                  <a:gd name="T80" fmla="*/ 281 w 850"/>
                  <a:gd name="T81" fmla="*/ 20 h 162"/>
                  <a:gd name="T82" fmla="*/ 282 w 850"/>
                  <a:gd name="T83" fmla="*/ 14 h 162"/>
                  <a:gd name="T84" fmla="*/ 447 w 850"/>
                  <a:gd name="T85" fmla="*/ 0 h 162"/>
                  <a:gd name="T86" fmla="*/ 411 w 850"/>
                  <a:gd name="T87" fmla="*/ 3 h 162"/>
                  <a:gd name="T88" fmla="*/ 374 w 850"/>
                  <a:gd name="T89" fmla="*/ 6 h 162"/>
                  <a:gd name="T90" fmla="*/ 367 w 850"/>
                  <a:gd name="T91" fmla="*/ 6 h 162"/>
                  <a:gd name="T92" fmla="*/ 328 w 850"/>
                  <a:gd name="T93" fmla="*/ 3 h 162"/>
                  <a:gd name="T94" fmla="*/ 300 w 850"/>
                  <a:gd name="T95" fmla="*/ 7 h 162"/>
                  <a:gd name="T96" fmla="*/ 328 w 850"/>
                  <a:gd name="T97" fmla="*/ 13 h 162"/>
                  <a:gd name="T98" fmla="*/ 353 w 850"/>
                  <a:gd name="T99" fmla="*/ 17 h 162"/>
                  <a:gd name="T100" fmla="*/ 368 w 850"/>
                  <a:gd name="T101" fmla="*/ 19 h 162"/>
                  <a:gd name="T102" fmla="*/ 396 w 850"/>
                  <a:gd name="T103" fmla="*/ 21 h 162"/>
                  <a:gd name="T104" fmla="*/ 408 w 850"/>
                  <a:gd name="T105" fmla="*/ 21 h 162"/>
                  <a:gd name="T106" fmla="*/ 491 w 850"/>
                  <a:gd name="T107" fmla="*/ 3 h 162"/>
                  <a:gd name="T108" fmla="*/ 449 w 850"/>
                  <a:gd name="T109" fmla="*/ 0 h 162"/>
                  <a:gd name="T110" fmla="*/ 447 w 850"/>
                  <a:gd name="T11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0" h="162">
                    <a:moveTo>
                      <a:pt x="282" y="14"/>
                    </a:moveTo>
                    <a:cubicBezTo>
                      <a:pt x="264" y="22"/>
                      <a:pt x="248" y="29"/>
                      <a:pt x="227" y="31"/>
                    </a:cubicBezTo>
                    <a:cubicBezTo>
                      <a:pt x="217" y="32"/>
                      <a:pt x="207" y="33"/>
                      <a:pt x="197" y="33"/>
                    </a:cubicBezTo>
                    <a:cubicBezTo>
                      <a:pt x="191" y="33"/>
                      <a:pt x="184" y="33"/>
                      <a:pt x="178" y="32"/>
                    </a:cubicBezTo>
                    <a:cubicBezTo>
                      <a:pt x="172" y="32"/>
                      <a:pt x="166" y="32"/>
                      <a:pt x="160" y="32"/>
                    </a:cubicBezTo>
                    <a:cubicBezTo>
                      <a:pt x="158" y="32"/>
                      <a:pt x="156" y="32"/>
                      <a:pt x="155" y="32"/>
                    </a:cubicBezTo>
                    <a:cubicBezTo>
                      <a:pt x="120" y="33"/>
                      <a:pt x="81" y="44"/>
                      <a:pt x="48" y="56"/>
                    </a:cubicBezTo>
                    <a:cubicBezTo>
                      <a:pt x="34" y="61"/>
                      <a:pt x="0" y="72"/>
                      <a:pt x="4" y="93"/>
                    </a:cubicBezTo>
                    <a:cubicBezTo>
                      <a:pt x="7" y="111"/>
                      <a:pt x="33" y="118"/>
                      <a:pt x="47" y="121"/>
                    </a:cubicBezTo>
                    <a:cubicBezTo>
                      <a:pt x="64" y="125"/>
                      <a:pt x="81" y="126"/>
                      <a:pt x="99" y="126"/>
                    </a:cubicBezTo>
                    <a:cubicBezTo>
                      <a:pt x="137" y="126"/>
                      <a:pt x="175" y="120"/>
                      <a:pt x="211" y="118"/>
                    </a:cubicBezTo>
                    <a:cubicBezTo>
                      <a:pt x="217" y="118"/>
                      <a:pt x="223" y="118"/>
                      <a:pt x="229" y="118"/>
                    </a:cubicBezTo>
                    <a:cubicBezTo>
                      <a:pt x="249" y="118"/>
                      <a:pt x="269" y="119"/>
                      <a:pt x="288" y="120"/>
                    </a:cubicBezTo>
                    <a:cubicBezTo>
                      <a:pt x="308" y="121"/>
                      <a:pt x="327" y="122"/>
                      <a:pt x="347" y="122"/>
                    </a:cubicBezTo>
                    <a:cubicBezTo>
                      <a:pt x="354" y="122"/>
                      <a:pt x="361" y="122"/>
                      <a:pt x="369" y="122"/>
                    </a:cubicBezTo>
                    <a:cubicBezTo>
                      <a:pt x="372" y="122"/>
                      <a:pt x="376" y="122"/>
                      <a:pt x="379" y="122"/>
                    </a:cubicBezTo>
                    <a:cubicBezTo>
                      <a:pt x="423" y="122"/>
                      <a:pt x="468" y="135"/>
                      <a:pt x="511" y="143"/>
                    </a:cubicBezTo>
                    <a:cubicBezTo>
                      <a:pt x="563" y="154"/>
                      <a:pt x="617" y="161"/>
                      <a:pt x="670" y="162"/>
                    </a:cubicBezTo>
                    <a:cubicBezTo>
                      <a:pt x="671" y="162"/>
                      <a:pt x="672" y="162"/>
                      <a:pt x="673" y="162"/>
                    </a:cubicBezTo>
                    <a:cubicBezTo>
                      <a:pt x="716" y="162"/>
                      <a:pt x="755" y="142"/>
                      <a:pt x="793" y="123"/>
                    </a:cubicBezTo>
                    <a:cubicBezTo>
                      <a:pt x="809" y="115"/>
                      <a:pt x="826" y="108"/>
                      <a:pt x="842" y="100"/>
                    </a:cubicBezTo>
                    <a:cubicBezTo>
                      <a:pt x="845" y="94"/>
                      <a:pt x="848" y="86"/>
                      <a:pt x="850" y="79"/>
                    </a:cubicBezTo>
                    <a:cubicBezTo>
                      <a:pt x="839" y="85"/>
                      <a:pt x="825" y="89"/>
                      <a:pt x="817" y="93"/>
                    </a:cubicBezTo>
                    <a:cubicBezTo>
                      <a:pt x="789" y="107"/>
                      <a:pt x="760" y="122"/>
                      <a:pt x="731" y="135"/>
                    </a:cubicBezTo>
                    <a:cubicBezTo>
                      <a:pt x="716" y="142"/>
                      <a:pt x="699" y="144"/>
                      <a:pt x="683" y="144"/>
                    </a:cubicBezTo>
                    <a:cubicBezTo>
                      <a:pt x="674" y="144"/>
                      <a:pt x="665" y="143"/>
                      <a:pt x="656" y="143"/>
                    </a:cubicBezTo>
                    <a:cubicBezTo>
                      <a:pt x="572" y="138"/>
                      <a:pt x="491" y="112"/>
                      <a:pt x="408" y="103"/>
                    </a:cubicBezTo>
                    <a:cubicBezTo>
                      <a:pt x="393" y="101"/>
                      <a:pt x="377" y="101"/>
                      <a:pt x="362" y="101"/>
                    </a:cubicBezTo>
                    <a:cubicBezTo>
                      <a:pt x="353" y="101"/>
                      <a:pt x="344" y="101"/>
                      <a:pt x="336" y="101"/>
                    </a:cubicBezTo>
                    <a:cubicBezTo>
                      <a:pt x="327" y="101"/>
                      <a:pt x="318" y="101"/>
                      <a:pt x="309" y="101"/>
                    </a:cubicBezTo>
                    <a:cubicBezTo>
                      <a:pt x="301" y="101"/>
                      <a:pt x="292" y="101"/>
                      <a:pt x="283" y="100"/>
                    </a:cubicBezTo>
                    <a:cubicBezTo>
                      <a:pt x="271" y="100"/>
                      <a:pt x="260" y="100"/>
                      <a:pt x="248" y="100"/>
                    </a:cubicBezTo>
                    <a:cubicBezTo>
                      <a:pt x="214" y="100"/>
                      <a:pt x="179" y="102"/>
                      <a:pt x="144" y="103"/>
                    </a:cubicBezTo>
                    <a:cubicBezTo>
                      <a:pt x="140" y="104"/>
                      <a:pt x="129" y="104"/>
                      <a:pt x="115" y="104"/>
                    </a:cubicBezTo>
                    <a:cubicBezTo>
                      <a:pt x="81" y="104"/>
                      <a:pt x="35" y="100"/>
                      <a:pt x="55" y="74"/>
                    </a:cubicBezTo>
                    <a:cubicBezTo>
                      <a:pt x="74" y="50"/>
                      <a:pt x="119" y="47"/>
                      <a:pt x="154" y="47"/>
                    </a:cubicBezTo>
                    <a:cubicBezTo>
                      <a:pt x="166" y="47"/>
                      <a:pt x="176" y="47"/>
                      <a:pt x="184" y="47"/>
                    </a:cubicBezTo>
                    <a:cubicBezTo>
                      <a:pt x="185" y="47"/>
                      <a:pt x="186" y="47"/>
                      <a:pt x="188" y="47"/>
                    </a:cubicBezTo>
                    <a:cubicBezTo>
                      <a:pt x="209" y="47"/>
                      <a:pt x="230" y="45"/>
                      <a:pt x="250" y="39"/>
                    </a:cubicBezTo>
                    <a:cubicBezTo>
                      <a:pt x="261" y="35"/>
                      <a:pt x="271" y="29"/>
                      <a:pt x="281" y="25"/>
                    </a:cubicBezTo>
                    <a:cubicBezTo>
                      <a:pt x="281" y="23"/>
                      <a:pt x="281" y="22"/>
                      <a:pt x="281" y="20"/>
                    </a:cubicBezTo>
                    <a:cubicBezTo>
                      <a:pt x="282" y="18"/>
                      <a:pt x="282" y="16"/>
                      <a:pt x="282" y="14"/>
                    </a:cubicBezTo>
                    <a:moveTo>
                      <a:pt x="447" y="0"/>
                    </a:moveTo>
                    <a:cubicBezTo>
                      <a:pt x="435" y="0"/>
                      <a:pt x="423" y="1"/>
                      <a:pt x="411" y="3"/>
                    </a:cubicBezTo>
                    <a:cubicBezTo>
                      <a:pt x="399" y="4"/>
                      <a:pt x="386" y="6"/>
                      <a:pt x="374" y="6"/>
                    </a:cubicBezTo>
                    <a:cubicBezTo>
                      <a:pt x="372" y="6"/>
                      <a:pt x="369" y="6"/>
                      <a:pt x="367" y="6"/>
                    </a:cubicBezTo>
                    <a:cubicBezTo>
                      <a:pt x="353" y="5"/>
                      <a:pt x="340" y="3"/>
                      <a:pt x="328" y="3"/>
                    </a:cubicBezTo>
                    <a:cubicBezTo>
                      <a:pt x="319" y="3"/>
                      <a:pt x="310" y="4"/>
                      <a:pt x="300" y="7"/>
                    </a:cubicBezTo>
                    <a:cubicBezTo>
                      <a:pt x="310" y="8"/>
                      <a:pt x="319" y="11"/>
                      <a:pt x="328" y="13"/>
                    </a:cubicBezTo>
                    <a:cubicBezTo>
                      <a:pt x="336" y="14"/>
                      <a:pt x="345" y="16"/>
                      <a:pt x="353" y="17"/>
                    </a:cubicBezTo>
                    <a:cubicBezTo>
                      <a:pt x="358" y="18"/>
                      <a:pt x="363" y="19"/>
                      <a:pt x="368" y="19"/>
                    </a:cubicBezTo>
                    <a:cubicBezTo>
                      <a:pt x="377" y="20"/>
                      <a:pt x="386" y="21"/>
                      <a:pt x="396" y="21"/>
                    </a:cubicBezTo>
                    <a:cubicBezTo>
                      <a:pt x="400" y="21"/>
                      <a:pt x="404" y="21"/>
                      <a:pt x="408" y="21"/>
                    </a:cubicBezTo>
                    <a:cubicBezTo>
                      <a:pt x="435" y="19"/>
                      <a:pt x="463" y="12"/>
                      <a:pt x="491" y="3"/>
                    </a:cubicBezTo>
                    <a:cubicBezTo>
                      <a:pt x="477" y="1"/>
                      <a:pt x="463" y="0"/>
                      <a:pt x="449" y="0"/>
                    </a:cubicBezTo>
                    <a:cubicBezTo>
                      <a:pt x="448" y="0"/>
                      <a:pt x="448" y="0"/>
                      <a:pt x="447" y="0"/>
                    </a:cubicBezTo>
                  </a:path>
                </a:pathLst>
              </a:custGeom>
              <a:solidFill>
                <a:srgbClr val="D2D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1" name="Freeform 157"/>
              <p:cNvSpPr/>
              <p:nvPr/>
            </p:nvSpPr>
            <p:spPr bwMode="auto">
              <a:xfrm>
                <a:off x="5554" y="2740"/>
                <a:ext cx="57" cy="7"/>
              </a:xfrm>
              <a:custGeom>
                <a:avLst/>
                <a:gdLst>
                  <a:gd name="T0" fmla="*/ 0 w 15"/>
                  <a:gd name="T1" fmla="*/ 0 h 2"/>
                  <a:gd name="T2" fmla="*/ 15 w 15"/>
                  <a:gd name="T3" fmla="*/ 2 h 2"/>
                  <a:gd name="T4" fmla="*/ 0 w 15"/>
                  <a:gd name="T5" fmla="*/ 0 h 2"/>
                </a:gdLst>
                <a:ahLst/>
                <a:cxnLst>
                  <a:cxn ang="0">
                    <a:pos x="T0" y="T1"/>
                  </a:cxn>
                  <a:cxn ang="0">
                    <a:pos x="T2" y="T3"/>
                  </a:cxn>
                  <a:cxn ang="0">
                    <a:pos x="T4" y="T5"/>
                  </a:cxn>
                </a:cxnLst>
                <a:rect l="0" t="0" r="r" b="b"/>
                <a:pathLst>
                  <a:path w="15" h="2">
                    <a:moveTo>
                      <a:pt x="0" y="0"/>
                    </a:moveTo>
                    <a:cubicBezTo>
                      <a:pt x="5" y="1"/>
                      <a:pt x="10" y="2"/>
                      <a:pt x="15" y="2"/>
                    </a:cubicBezTo>
                    <a:cubicBezTo>
                      <a:pt x="10" y="2"/>
                      <a:pt x="5" y="1"/>
                      <a:pt x="0" y="0"/>
                    </a:cubicBezTo>
                  </a:path>
                </a:pathLst>
              </a:custGeom>
              <a:solidFill>
                <a:srgbClr val="B7C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2" name="Freeform 158"/>
              <p:cNvSpPr/>
              <p:nvPr/>
            </p:nvSpPr>
            <p:spPr bwMode="auto">
              <a:xfrm>
                <a:off x="7444" y="2770"/>
                <a:ext cx="103" cy="206"/>
              </a:xfrm>
              <a:custGeom>
                <a:avLst/>
                <a:gdLst>
                  <a:gd name="T0" fmla="*/ 0 w 27"/>
                  <a:gd name="T1" fmla="*/ 0 h 54"/>
                  <a:gd name="T2" fmla="*/ 0 w 27"/>
                  <a:gd name="T3" fmla="*/ 4 h 54"/>
                  <a:gd name="T4" fmla="*/ 2 w 27"/>
                  <a:gd name="T5" fmla="*/ 9 h 54"/>
                  <a:gd name="T6" fmla="*/ 0 w 27"/>
                  <a:gd name="T7" fmla="*/ 54 h 54"/>
                  <a:gd name="T8" fmla="*/ 22 w 27"/>
                  <a:gd name="T9" fmla="*/ 37 h 54"/>
                  <a:gd name="T10" fmla="*/ 7 w 27"/>
                  <a:gd name="T11" fmla="*/ 3 h 54"/>
                  <a:gd name="T12" fmla="*/ 0 w 27"/>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7" h="54">
                    <a:moveTo>
                      <a:pt x="0" y="0"/>
                    </a:moveTo>
                    <a:cubicBezTo>
                      <a:pt x="0" y="1"/>
                      <a:pt x="0" y="3"/>
                      <a:pt x="0" y="4"/>
                    </a:cubicBezTo>
                    <a:cubicBezTo>
                      <a:pt x="0" y="5"/>
                      <a:pt x="1" y="7"/>
                      <a:pt x="2" y="9"/>
                    </a:cubicBezTo>
                    <a:cubicBezTo>
                      <a:pt x="7" y="22"/>
                      <a:pt x="5" y="38"/>
                      <a:pt x="0" y="54"/>
                    </a:cubicBezTo>
                    <a:cubicBezTo>
                      <a:pt x="10" y="49"/>
                      <a:pt x="19" y="44"/>
                      <a:pt x="22" y="37"/>
                    </a:cubicBezTo>
                    <a:cubicBezTo>
                      <a:pt x="27" y="24"/>
                      <a:pt x="17" y="10"/>
                      <a:pt x="7" y="3"/>
                    </a:cubicBezTo>
                    <a:cubicBezTo>
                      <a:pt x="5" y="2"/>
                      <a:pt x="2" y="1"/>
                      <a:pt x="0" y="0"/>
                    </a:cubicBezTo>
                  </a:path>
                </a:pathLst>
              </a:custGeom>
              <a:solidFill>
                <a:srgbClr val="BAC6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3" name="Freeform 159"/>
              <p:cNvSpPr/>
              <p:nvPr/>
            </p:nvSpPr>
            <p:spPr bwMode="auto">
              <a:xfrm>
                <a:off x="4344" y="2770"/>
                <a:ext cx="3127" cy="454"/>
              </a:xfrm>
              <a:custGeom>
                <a:avLst/>
                <a:gdLst>
                  <a:gd name="T0" fmla="*/ 246 w 822"/>
                  <a:gd name="T1" fmla="*/ 0 h 119"/>
                  <a:gd name="T2" fmla="*/ 215 w 822"/>
                  <a:gd name="T3" fmla="*/ 14 h 119"/>
                  <a:gd name="T4" fmla="*/ 153 w 822"/>
                  <a:gd name="T5" fmla="*/ 22 h 119"/>
                  <a:gd name="T6" fmla="*/ 149 w 822"/>
                  <a:gd name="T7" fmla="*/ 22 h 119"/>
                  <a:gd name="T8" fmla="*/ 119 w 822"/>
                  <a:gd name="T9" fmla="*/ 22 h 119"/>
                  <a:gd name="T10" fmla="*/ 20 w 822"/>
                  <a:gd name="T11" fmla="*/ 49 h 119"/>
                  <a:gd name="T12" fmla="*/ 80 w 822"/>
                  <a:gd name="T13" fmla="*/ 79 h 119"/>
                  <a:gd name="T14" fmla="*/ 109 w 822"/>
                  <a:gd name="T15" fmla="*/ 78 h 119"/>
                  <a:gd name="T16" fmla="*/ 213 w 822"/>
                  <a:gd name="T17" fmla="*/ 75 h 119"/>
                  <a:gd name="T18" fmla="*/ 248 w 822"/>
                  <a:gd name="T19" fmla="*/ 75 h 119"/>
                  <a:gd name="T20" fmla="*/ 274 w 822"/>
                  <a:gd name="T21" fmla="*/ 76 h 119"/>
                  <a:gd name="T22" fmla="*/ 301 w 822"/>
                  <a:gd name="T23" fmla="*/ 76 h 119"/>
                  <a:gd name="T24" fmla="*/ 327 w 822"/>
                  <a:gd name="T25" fmla="*/ 76 h 119"/>
                  <a:gd name="T26" fmla="*/ 373 w 822"/>
                  <a:gd name="T27" fmla="*/ 78 h 119"/>
                  <a:gd name="T28" fmla="*/ 621 w 822"/>
                  <a:gd name="T29" fmla="*/ 118 h 119"/>
                  <a:gd name="T30" fmla="*/ 648 w 822"/>
                  <a:gd name="T31" fmla="*/ 119 h 119"/>
                  <a:gd name="T32" fmla="*/ 696 w 822"/>
                  <a:gd name="T33" fmla="*/ 110 h 119"/>
                  <a:gd name="T34" fmla="*/ 782 w 822"/>
                  <a:gd name="T35" fmla="*/ 68 h 119"/>
                  <a:gd name="T36" fmla="*/ 815 w 822"/>
                  <a:gd name="T37" fmla="*/ 54 h 119"/>
                  <a:gd name="T38" fmla="*/ 817 w 822"/>
                  <a:gd name="T39" fmla="*/ 9 h 119"/>
                  <a:gd name="T40" fmla="*/ 815 w 822"/>
                  <a:gd name="T41" fmla="*/ 4 h 119"/>
                  <a:gd name="T42" fmla="*/ 815 w 822"/>
                  <a:gd name="T43" fmla="*/ 4 h 119"/>
                  <a:gd name="T44" fmla="*/ 815 w 822"/>
                  <a:gd name="T45" fmla="*/ 11 h 119"/>
                  <a:gd name="T46" fmla="*/ 815 w 822"/>
                  <a:gd name="T47" fmla="*/ 19 h 119"/>
                  <a:gd name="T48" fmla="*/ 815 w 822"/>
                  <a:gd name="T49" fmla="*/ 22 h 119"/>
                  <a:gd name="T50" fmla="*/ 814 w 822"/>
                  <a:gd name="T51" fmla="*/ 22 h 119"/>
                  <a:gd name="T52" fmla="*/ 811 w 822"/>
                  <a:gd name="T53" fmla="*/ 25 h 119"/>
                  <a:gd name="T54" fmla="*/ 803 w 822"/>
                  <a:gd name="T55" fmla="*/ 29 h 119"/>
                  <a:gd name="T56" fmla="*/ 769 w 822"/>
                  <a:gd name="T57" fmla="*/ 47 h 119"/>
                  <a:gd name="T58" fmla="*/ 726 w 822"/>
                  <a:gd name="T59" fmla="*/ 69 h 119"/>
                  <a:gd name="T60" fmla="*/ 710 w 822"/>
                  <a:gd name="T61" fmla="*/ 76 h 119"/>
                  <a:gd name="T62" fmla="*/ 687 w 822"/>
                  <a:gd name="T63" fmla="*/ 83 h 119"/>
                  <a:gd name="T64" fmla="*/ 682 w 822"/>
                  <a:gd name="T65" fmla="*/ 83 h 119"/>
                  <a:gd name="T66" fmla="*/ 646 w 822"/>
                  <a:gd name="T67" fmla="*/ 79 h 119"/>
                  <a:gd name="T68" fmla="*/ 583 w 822"/>
                  <a:gd name="T69" fmla="*/ 74 h 119"/>
                  <a:gd name="T70" fmla="*/ 524 w 822"/>
                  <a:gd name="T71" fmla="*/ 70 h 119"/>
                  <a:gd name="T72" fmla="*/ 487 w 822"/>
                  <a:gd name="T73" fmla="*/ 65 h 119"/>
                  <a:gd name="T74" fmla="*/ 401 w 822"/>
                  <a:gd name="T75" fmla="*/ 55 h 119"/>
                  <a:gd name="T76" fmla="*/ 304 w 822"/>
                  <a:gd name="T77" fmla="*/ 42 h 119"/>
                  <a:gd name="T78" fmla="*/ 265 w 822"/>
                  <a:gd name="T79" fmla="*/ 38 h 119"/>
                  <a:gd name="T80" fmla="*/ 237 w 822"/>
                  <a:gd name="T81" fmla="*/ 32 h 119"/>
                  <a:gd name="T82" fmla="*/ 246 w 822"/>
                  <a:gd name="T8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2" h="119">
                    <a:moveTo>
                      <a:pt x="246" y="0"/>
                    </a:moveTo>
                    <a:cubicBezTo>
                      <a:pt x="236" y="4"/>
                      <a:pt x="226" y="10"/>
                      <a:pt x="215" y="14"/>
                    </a:cubicBezTo>
                    <a:cubicBezTo>
                      <a:pt x="195" y="20"/>
                      <a:pt x="174" y="22"/>
                      <a:pt x="153" y="22"/>
                    </a:cubicBezTo>
                    <a:cubicBezTo>
                      <a:pt x="151" y="22"/>
                      <a:pt x="150" y="22"/>
                      <a:pt x="149" y="22"/>
                    </a:cubicBezTo>
                    <a:cubicBezTo>
                      <a:pt x="141" y="22"/>
                      <a:pt x="131" y="22"/>
                      <a:pt x="119" y="22"/>
                    </a:cubicBezTo>
                    <a:cubicBezTo>
                      <a:pt x="84" y="22"/>
                      <a:pt x="39" y="25"/>
                      <a:pt x="20" y="49"/>
                    </a:cubicBezTo>
                    <a:cubicBezTo>
                      <a:pt x="0" y="75"/>
                      <a:pt x="46" y="79"/>
                      <a:pt x="80" y="79"/>
                    </a:cubicBezTo>
                    <a:cubicBezTo>
                      <a:pt x="94" y="79"/>
                      <a:pt x="105" y="79"/>
                      <a:pt x="109" y="78"/>
                    </a:cubicBezTo>
                    <a:cubicBezTo>
                      <a:pt x="144" y="77"/>
                      <a:pt x="179" y="75"/>
                      <a:pt x="213" y="75"/>
                    </a:cubicBezTo>
                    <a:cubicBezTo>
                      <a:pt x="225" y="75"/>
                      <a:pt x="236" y="75"/>
                      <a:pt x="248" y="75"/>
                    </a:cubicBezTo>
                    <a:cubicBezTo>
                      <a:pt x="257" y="76"/>
                      <a:pt x="266" y="76"/>
                      <a:pt x="274" y="76"/>
                    </a:cubicBezTo>
                    <a:cubicBezTo>
                      <a:pt x="283" y="76"/>
                      <a:pt x="292" y="76"/>
                      <a:pt x="301" y="76"/>
                    </a:cubicBezTo>
                    <a:cubicBezTo>
                      <a:pt x="309" y="76"/>
                      <a:pt x="318" y="76"/>
                      <a:pt x="327" y="76"/>
                    </a:cubicBezTo>
                    <a:cubicBezTo>
                      <a:pt x="342" y="76"/>
                      <a:pt x="358" y="76"/>
                      <a:pt x="373" y="78"/>
                    </a:cubicBezTo>
                    <a:cubicBezTo>
                      <a:pt x="456" y="87"/>
                      <a:pt x="537" y="113"/>
                      <a:pt x="621" y="118"/>
                    </a:cubicBezTo>
                    <a:cubicBezTo>
                      <a:pt x="630" y="118"/>
                      <a:pt x="639" y="119"/>
                      <a:pt x="648" y="119"/>
                    </a:cubicBezTo>
                    <a:cubicBezTo>
                      <a:pt x="664" y="119"/>
                      <a:pt x="681" y="117"/>
                      <a:pt x="696" y="110"/>
                    </a:cubicBezTo>
                    <a:cubicBezTo>
                      <a:pt x="725" y="97"/>
                      <a:pt x="754" y="82"/>
                      <a:pt x="782" y="68"/>
                    </a:cubicBezTo>
                    <a:cubicBezTo>
                      <a:pt x="790" y="64"/>
                      <a:pt x="804" y="60"/>
                      <a:pt x="815" y="54"/>
                    </a:cubicBezTo>
                    <a:cubicBezTo>
                      <a:pt x="820" y="38"/>
                      <a:pt x="822" y="22"/>
                      <a:pt x="817" y="9"/>
                    </a:cubicBezTo>
                    <a:cubicBezTo>
                      <a:pt x="816" y="7"/>
                      <a:pt x="815" y="5"/>
                      <a:pt x="815" y="4"/>
                    </a:cubicBezTo>
                    <a:cubicBezTo>
                      <a:pt x="815" y="4"/>
                      <a:pt x="815" y="4"/>
                      <a:pt x="815" y="4"/>
                    </a:cubicBezTo>
                    <a:cubicBezTo>
                      <a:pt x="815" y="5"/>
                      <a:pt x="815" y="8"/>
                      <a:pt x="815" y="11"/>
                    </a:cubicBezTo>
                    <a:cubicBezTo>
                      <a:pt x="816" y="14"/>
                      <a:pt x="816" y="17"/>
                      <a:pt x="815" y="19"/>
                    </a:cubicBezTo>
                    <a:cubicBezTo>
                      <a:pt x="815" y="20"/>
                      <a:pt x="815" y="21"/>
                      <a:pt x="815" y="22"/>
                    </a:cubicBezTo>
                    <a:cubicBezTo>
                      <a:pt x="815" y="22"/>
                      <a:pt x="814" y="22"/>
                      <a:pt x="814" y="22"/>
                    </a:cubicBezTo>
                    <a:cubicBezTo>
                      <a:pt x="813" y="23"/>
                      <a:pt x="812" y="24"/>
                      <a:pt x="811" y="25"/>
                    </a:cubicBezTo>
                    <a:cubicBezTo>
                      <a:pt x="809" y="26"/>
                      <a:pt x="805" y="28"/>
                      <a:pt x="803" y="29"/>
                    </a:cubicBezTo>
                    <a:cubicBezTo>
                      <a:pt x="793" y="36"/>
                      <a:pt x="781" y="42"/>
                      <a:pt x="769" y="47"/>
                    </a:cubicBezTo>
                    <a:cubicBezTo>
                      <a:pt x="755" y="55"/>
                      <a:pt x="741" y="63"/>
                      <a:pt x="726" y="69"/>
                    </a:cubicBezTo>
                    <a:cubicBezTo>
                      <a:pt x="721" y="72"/>
                      <a:pt x="716" y="74"/>
                      <a:pt x="710" y="76"/>
                    </a:cubicBezTo>
                    <a:cubicBezTo>
                      <a:pt x="702" y="79"/>
                      <a:pt x="695" y="83"/>
                      <a:pt x="687" y="83"/>
                    </a:cubicBezTo>
                    <a:cubicBezTo>
                      <a:pt x="685" y="83"/>
                      <a:pt x="683" y="83"/>
                      <a:pt x="682" y="83"/>
                    </a:cubicBezTo>
                    <a:cubicBezTo>
                      <a:pt x="670" y="80"/>
                      <a:pt x="658" y="80"/>
                      <a:pt x="646" y="79"/>
                    </a:cubicBezTo>
                    <a:cubicBezTo>
                      <a:pt x="625" y="79"/>
                      <a:pt x="604" y="75"/>
                      <a:pt x="583" y="74"/>
                    </a:cubicBezTo>
                    <a:cubicBezTo>
                      <a:pt x="563" y="73"/>
                      <a:pt x="544" y="74"/>
                      <a:pt x="524" y="70"/>
                    </a:cubicBezTo>
                    <a:cubicBezTo>
                      <a:pt x="512" y="68"/>
                      <a:pt x="499" y="68"/>
                      <a:pt x="487" y="65"/>
                    </a:cubicBezTo>
                    <a:cubicBezTo>
                      <a:pt x="458" y="60"/>
                      <a:pt x="430" y="61"/>
                      <a:pt x="401" y="55"/>
                    </a:cubicBezTo>
                    <a:cubicBezTo>
                      <a:pt x="369" y="49"/>
                      <a:pt x="336" y="49"/>
                      <a:pt x="304" y="42"/>
                    </a:cubicBezTo>
                    <a:cubicBezTo>
                      <a:pt x="292" y="39"/>
                      <a:pt x="279" y="38"/>
                      <a:pt x="265" y="38"/>
                    </a:cubicBezTo>
                    <a:cubicBezTo>
                      <a:pt x="256" y="37"/>
                      <a:pt x="246" y="34"/>
                      <a:pt x="237" y="32"/>
                    </a:cubicBezTo>
                    <a:cubicBezTo>
                      <a:pt x="239" y="21"/>
                      <a:pt x="243" y="11"/>
                      <a:pt x="246" y="0"/>
                    </a:cubicBezTo>
                  </a:path>
                </a:pathLst>
              </a:custGeom>
              <a:solidFill>
                <a:srgbClr val="B7C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4" name="Freeform 160"/>
              <p:cNvSpPr/>
              <p:nvPr/>
            </p:nvSpPr>
            <p:spPr bwMode="auto">
              <a:xfrm>
                <a:off x="6341" y="879"/>
                <a:ext cx="19" cy="774"/>
              </a:xfrm>
              <a:custGeom>
                <a:avLst/>
                <a:gdLst>
                  <a:gd name="T0" fmla="*/ 2 w 5"/>
                  <a:gd name="T1" fmla="*/ 0 h 203"/>
                  <a:gd name="T2" fmla="*/ 0 w 5"/>
                  <a:gd name="T3" fmla="*/ 2 h 203"/>
                  <a:gd name="T4" fmla="*/ 1 w 5"/>
                  <a:gd name="T5" fmla="*/ 176 h 203"/>
                  <a:gd name="T6" fmla="*/ 1 w 5"/>
                  <a:gd name="T7" fmla="*/ 201 h 203"/>
                  <a:gd name="T8" fmla="*/ 3 w 5"/>
                  <a:gd name="T9" fmla="*/ 203 h 203"/>
                  <a:gd name="T10" fmla="*/ 5 w 5"/>
                  <a:gd name="T11" fmla="*/ 201 h 203"/>
                  <a:gd name="T12" fmla="*/ 5 w 5"/>
                  <a:gd name="T13" fmla="*/ 176 h 203"/>
                  <a:gd name="T14" fmla="*/ 3 w 5"/>
                  <a:gd name="T15" fmla="*/ 2 h 203"/>
                  <a:gd name="T16" fmla="*/ 2 w 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03">
                    <a:moveTo>
                      <a:pt x="2" y="0"/>
                    </a:moveTo>
                    <a:cubicBezTo>
                      <a:pt x="1" y="0"/>
                      <a:pt x="0" y="1"/>
                      <a:pt x="0" y="2"/>
                    </a:cubicBezTo>
                    <a:cubicBezTo>
                      <a:pt x="1" y="29"/>
                      <a:pt x="1" y="148"/>
                      <a:pt x="1" y="176"/>
                    </a:cubicBezTo>
                    <a:cubicBezTo>
                      <a:pt x="1" y="201"/>
                      <a:pt x="1" y="201"/>
                      <a:pt x="1" y="201"/>
                    </a:cubicBezTo>
                    <a:cubicBezTo>
                      <a:pt x="1" y="202"/>
                      <a:pt x="2" y="203"/>
                      <a:pt x="3" y="203"/>
                    </a:cubicBezTo>
                    <a:cubicBezTo>
                      <a:pt x="4" y="203"/>
                      <a:pt x="5" y="202"/>
                      <a:pt x="5" y="201"/>
                    </a:cubicBezTo>
                    <a:cubicBezTo>
                      <a:pt x="5" y="176"/>
                      <a:pt x="5" y="176"/>
                      <a:pt x="5" y="176"/>
                    </a:cubicBezTo>
                    <a:cubicBezTo>
                      <a:pt x="4" y="148"/>
                      <a:pt x="4" y="29"/>
                      <a:pt x="3" y="2"/>
                    </a:cubicBezTo>
                    <a:cubicBezTo>
                      <a:pt x="3" y="1"/>
                      <a:pt x="3" y="0"/>
                      <a:pt x="2" y="0"/>
                    </a:cubicBez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5" name="Freeform 161"/>
              <p:cNvSpPr/>
              <p:nvPr/>
            </p:nvSpPr>
            <p:spPr bwMode="auto">
              <a:xfrm>
                <a:off x="6284" y="749"/>
                <a:ext cx="152" cy="138"/>
              </a:xfrm>
              <a:custGeom>
                <a:avLst/>
                <a:gdLst>
                  <a:gd name="T0" fmla="*/ 15 w 40"/>
                  <a:gd name="T1" fmla="*/ 15 h 36"/>
                  <a:gd name="T2" fmla="*/ 0 w 40"/>
                  <a:gd name="T3" fmla="*/ 13 h 36"/>
                  <a:gd name="T4" fmla="*/ 17 w 40"/>
                  <a:gd name="T5" fmla="*/ 36 h 36"/>
                  <a:gd name="T6" fmla="*/ 33 w 40"/>
                  <a:gd name="T7" fmla="*/ 7 h 36"/>
                  <a:gd name="T8" fmla="*/ 16 w 40"/>
                  <a:gd name="T9" fmla="*/ 15 h 36"/>
                  <a:gd name="T10" fmla="*/ 15 w 40"/>
                  <a:gd name="T11" fmla="*/ 15 h 36"/>
                </a:gdLst>
                <a:ahLst/>
                <a:cxnLst>
                  <a:cxn ang="0">
                    <a:pos x="T0" y="T1"/>
                  </a:cxn>
                  <a:cxn ang="0">
                    <a:pos x="T2" y="T3"/>
                  </a:cxn>
                  <a:cxn ang="0">
                    <a:pos x="T4" y="T5"/>
                  </a:cxn>
                  <a:cxn ang="0">
                    <a:pos x="T6" y="T7"/>
                  </a:cxn>
                  <a:cxn ang="0">
                    <a:pos x="T8" y="T9"/>
                  </a:cxn>
                  <a:cxn ang="0">
                    <a:pos x="T10" y="T11"/>
                  </a:cxn>
                </a:cxnLst>
                <a:rect l="0" t="0" r="r" b="b"/>
                <a:pathLst>
                  <a:path w="40" h="36">
                    <a:moveTo>
                      <a:pt x="15" y="15"/>
                    </a:moveTo>
                    <a:cubicBezTo>
                      <a:pt x="13" y="6"/>
                      <a:pt x="1" y="2"/>
                      <a:pt x="0" y="13"/>
                    </a:cubicBezTo>
                    <a:cubicBezTo>
                      <a:pt x="0" y="20"/>
                      <a:pt x="11" y="32"/>
                      <a:pt x="17" y="36"/>
                    </a:cubicBezTo>
                    <a:cubicBezTo>
                      <a:pt x="22" y="31"/>
                      <a:pt x="40" y="16"/>
                      <a:pt x="33" y="7"/>
                    </a:cubicBezTo>
                    <a:cubicBezTo>
                      <a:pt x="27" y="0"/>
                      <a:pt x="20" y="11"/>
                      <a:pt x="16" y="15"/>
                    </a:cubicBezTo>
                    <a:lnTo>
                      <a:pt x="15" y="15"/>
                    </a:ln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6" name="Freeform 162"/>
              <p:cNvSpPr/>
              <p:nvPr/>
            </p:nvSpPr>
            <p:spPr bwMode="auto">
              <a:xfrm>
                <a:off x="6375" y="753"/>
                <a:ext cx="65" cy="118"/>
              </a:xfrm>
              <a:custGeom>
                <a:avLst/>
                <a:gdLst>
                  <a:gd name="T0" fmla="*/ 1 w 17"/>
                  <a:gd name="T1" fmla="*/ 2 h 31"/>
                  <a:gd name="T2" fmla="*/ 1 w 17"/>
                  <a:gd name="T3" fmla="*/ 3 h 31"/>
                  <a:gd name="T4" fmla="*/ 2 w 17"/>
                  <a:gd name="T5" fmla="*/ 3 h 31"/>
                  <a:gd name="T6" fmla="*/ 10 w 17"/>
                  <a:gd name="T7" fmla="*/ 4 h 31"/>
                  <a:gd name="T8" fmla="*/ 0 w 17"/>
                  <a:gd name="T9" fmla="*/ 31 h 31"/>
                  <a:gd name="T10" fmla="*/ 0 w 17"/>
                  <a:gd name="T11" fmla="*/ 31 h 31"/>
                  <a:gd name="T12" fmla="*/ 0 w 17"/>
                  <a:gd name="T13" fmla="*/ 31 h 31"/>
                  <a:gd name="T14" fmla="*/ 11 w 17"/>
                  <a:gd name="T15" fmla="*/ 4 h 31"/>
                  <a:gd name="T16" fmla="*/ 1 w 17"/>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1">
                    <a:moveTo>
                      <a:pt x="1" y="2"/>
                    </a:moveTo>
                    <a:cubicBezTo>
                      <a:pt x="1" y="3"/>
                      <a:pt x="1" y="3"/>
                      <a:pt x="1" y="3"/>
                    </a:cubicBezTo>
                    <a:cubicBezTo>
                      <a:pt x="2" y="3"/>
                      <a:pt x="2" y="3"/>
                      <a:pt x="2" y="3"/>
                    </a:cubicBezTo>
                    <a:cubicBezTo>
                      <a:pt x="5" y="1"/>
                      <a:pt x="8" y="1"/>
                      <a:pt x="10" y="4"/>
                    </a:cubicBezTo>
                    <a:cubicBezTo>
                      <a:pt x="17" y="12"/>
                      <a:pt x="7" y="23"/>
                      <a:pt x="0" y="31"/>
                    </a:cubicBezTo>
                    <a:cubicBezTo>
                      <a:pt x="0" y="31"/>
                      <a:pt x="0" y="31"/>
                      <a:pt x="0" y="31"/>
                    </a:cubicBezTo>
                    <a:cubicBezTo>
                      <a:pt x="0" y="31"/>
                      <a:pt x="0" y="31"/>
                      <a:pt x="0" y="31"/>
                    </a:cubicBezTo>
                    <a:cubicBezTo>
                      <a:pt x="8" y="23"/>
                      <a:pt x="17" y="12"/>
                      <a:pt x="11" y="4"/>
                    </a:cubicBezTo>
                    <a:cubicBezTo>
                      <a:pt x="8" y="0"/>
                      <a:pt x="5" y="0"/>
                      <a:pt x="1" y="2"/>
                    </a:cubicBez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187" name="Picture 1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 y="1593"/>
                <a:ext cx="2237" cy="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8"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 y="1642"/>
                <a:ext cx="12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9" name="Picture 1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0" y="1817"/>
                <a:ext cx="8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0" name="Picture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6" y="1708"/>
                <a:ext cx="314"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1" name="Picture 1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3" y="2506"/>
                <a:ext cx="46"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2" name="Picture 1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8" y="2581"/>
                <a:ext cx="4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3" name="Picture 1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06" y="2562"/>
                <a:ext cx="46"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4" name="Picture 17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1" y="2593"/>
                <a:ext cx="34"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5" name="Picture 1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9" y="2426"/>
                <a:ext cx="490"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6" name="Picture 17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30" y="2801"/>
                <a:ext cx="3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7" name="Picture 17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34" y="2784"/>
                <a:ext cx="2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 name="Picture 17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95" y="1642"/>
                <a:ext cx="2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9" name="Picture 17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00" y="1650"/>
                <a:ext cx="35"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0" name="Picture 17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71" y="1642"/>
                <a:ext cx="161"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1" name="Picture 17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69" y="2160"/>
                <a:ext cx="57"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2" name="Picture 17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47" y="2199"/>
                <a:ext cx="373"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3" name="Picture 17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17" y="2629"/>
                <a:ext cx="4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4" name="Picture 18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23" y="2740"/>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5" name="Picture 18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26" y="2754"/>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6" name="Picture 18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27" y="2766"/>
                <a:ext cx="35"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7" name="Picture 18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25" y="2667"/>
                <a:ext cx="43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 name="Picture 18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26" y="2824"/>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9" name="Picture 18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427" y="2836"/>
                <a:ext cx="2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0" name="Picture 18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303" y="1657"/>
                <a:ext cx="131"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1" name="Picture 18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12" y="2579"/>
                <a:ext cx="2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2" name="Picture 18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412" y="2572"/>
                <a:ext cx="2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3" name="Picture 18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412" y="2594"/>
                <a:ext cx="2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4" name="Picture 19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434" y="2828"/>
                <a:ext cx="22"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5" name="Picture 19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032" y="1642"/>
                <a:ext cx="424"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7" name="Freeform 192"/>
              <p:cNvSpPr/>
              <p:nvPr/>
            </p:nvSpPr>
            <p:spPr bwMode="auto">
              <a:xfrm>
                <a:off x="5074" y="1489"/>
                <a:ext cx="2119" cy="1346"/>
              </a:xfrm>
              <a:custGeom>
                <a:avLst/>
                <a:gdLst>
                  <a:gd name="T0" fmla="*/ 209 w 557"/>
                  <a:gd name="T1" fmla="*/ 9 h 353"/>
                  <a:gd name="T2" fmla="*/ 195 w 557"/>
                  <a:gd name="T3" fmla="*/ 8 h 353"/>
                  <a:gd name="T4" fmla="*/ 163 w 557"/>
                  <a:gd name="T5" fmla="*/ 6 h 353"/>
                  <a:gd name="T6" fmla="*/ 126 w 557"/>
                  <a:gd name="T7" fmla="*/ 1 h 353"/>
                  <a:gd name="T8" fmla="*/ 122 w 557"/>
                  <a:gd name="T9" fmla="*/ 32 h 353"/>
                  <a:gd name="T10" fmla="*/ 109 w 557"/>
                  <a:gd name="T11" fmla="*/ 85 h 353"/>
                  <a:gd name="T12" fmla="*/ 99 w 557"/>
                  <a:gd name="T13" fmla="*/ 131 h 353"/>
                  <a:gd name="T14" fmla="*/ 84 w 557"/>
                  <a:gd name="T15" fmla="*/ 187 h 353"/>
                  <a:gd name="T16" fmla="*/ 65 w 557"/>
                  <a:gd name="T17" fmla="*/ 231 h 353"/>
                  <a:gd name="T18" fmla="*/ 55 w 557"/>
                  <a:gd name="T19" fmla="*/ 249 h 353"/>
                  <a:gd name="T20" fmla="*/ 52 w 557"/>
                  <a:gd name="T21" fmla="*/ 259 h 353"/>
                  <a:gd name="T22" fmla="*/ 45 w 557"/>
                  <a:gd name="T23" fmla="*/ 270 h 353"/>
                  <a:gd name="T24" fmla="*/ 27 w 557"/>
                  <a:gd name="T25" fmla="*/ 290 h 353"/>
                  <a:gd name="T26" fmla="*/ 9 w 557"/>
                  <a:gd name="T27" fmla="*/ 307 h 353"/>
                  <a:gd name="T28" fmla="*/ 0 w 557"/>
                  <a:gd name="T29" fmla="*/ 316 h 353"/>
                  <a:gd name="T30" fmla="*/ 17 w 557"/>
                  <a:gd name="T31" fmla="*/ 314 h 353"/>
                  <a:gd name="T32" fmla="*/ 33 w 557"/>
                  <a:gd name="T33" fmla="*/ 315 h 353"/>
                  <a:gd name="T34" fmla="*/ 51 w 557"/>
                  <a:gd name="T35" fmla="*/ 316 h 353"/>
                  <a:gd name="T36" fmla="*/ 92 w 557"/>
                  <a:gd name="T37" fmla="*/ 322 h 353"/>
                  <a:gd name="T38" fmla="*/ 110 w 557"/>
                  <a:gd name="T39" fmla="*/ 326 h 353"/>
                  <a:gd name="T40" fmla="*/ 123 w 557"/>
                  <a:gd name="T41" fmla="*/ 328 h 353"/>
                  <a:gd name="T42" fmla="*/ 200 w 557"/>
                  <a:gd name="T43" fmla="*/ 335 h 353"/>
                  <a:gd name="T44" fmla="*/ 254 w 557"/>
                  <a:gd name="T45" fmla="*/ 338 h 353"/>
                  <a:gd name="T46" fmla="*/ 312 w 557"/>
                  <a:gd name="T47" fmla="*/ 341 h 353"/>
                  <a:gd name="T48" fmla="*/ 347 w 557"/>
                  <a:gd name="T49" fmla="*/ 345 h 353"/>
                  <a:gd name="T50" fmla="*/ 386 w 557"/>
                  <a:gd name="T51" fmla="*/ 346 h 353"/>
                  <a:gd name="T52" fmla="*/ 415 w 557"/>
                  <a:gd name="T53" fmla="*/ 351 h 353"/>
                  <a:gd name="T54" fmla="*/ 432 w 557"/>
                  <a:gd name="T55" fmla="*/ 351 h 353"/>
                  <a:gd name="T56" fmla="*/ 452 w 557"/>
                  <a:gd name="T57" fmla="*/ 353 h 353"/>
                  <a:gd name="T58" fmla="*/ 460 w 557"/>
                  <a:gd name="T59" fmla="*/ 348 h 353"/>
                  <a:gd name="T60" fmla="*/ 463 w 557"/>
                  <a:gd name="T61" fmla="*/ 333 h 353"/>
                  <a:gd name="T62" fmla="*/ 471 w 557"/>
                  <a:gd name="T63" fmla="*/ 303 h 353"/>
                  <a:gd name="T64" fmla="*/ 488 w 557"/>
                  <a:gd name="T65" fmla="*/ 249 h 353"/>
                  <a:gd name="T66" fmla="*/ 506 w 557"/>
                  <a:gd name="T67" fmla="*/ 190 h 353"/>
                  <a:gd name="T68" fmla="*/ 528 w 557"/>
                  <a:gd name="T69" fmla="*/ 123 h 353"/>
                  <a:gd name="T70" fmla="*/ 534 w 557"/>
                  <a:gd name="T71" fmla="*/ 108 h 353"/>
                  <a:gd name="T72" fmla="*/ 537 w 557"/>
                  <a:gd name="T73" fmla="*/ 90 h 353"/>
                  <a:gd name="T74" fmla="*/ 539 w 557"/>
                  <a:gd name="T75" fmla="*/ 79 h 353"/>
                  <a:gd name="T76" fmla="*/ 545 w 557"/>
                  <a:gd name="T77" fmla="*/ 65 h 353"/>
                  <a:gd name="T78" fmla="*/ 553 w 557"/>
                  <a:gd name="T79" fmla="*/ 37 h 353"/>
                  <a:gd name="T80" fmla="*/ 557 w 557"/>
                  <a:gd name="T81" fmla="*/ 26 h 353"/>
                  <a:gd name="T82" fmla="*/ 522 w 557"/>
                  <a:gd name="T83" fmla="*/ 25 h 353"/>
                  <a:gd name="T84" fmla="*/ 474 w 557"/>
                  <a:gd name="T85" fmla="*/ 24 h 353"/>
                  <a:gd name="T86" fmla="*/ 384 w 557"/>
                  <a:gd name="T87" fmla="*/ 23 h 353"/>
                  <a:gd name="T88" fmla="*/ 305 w 557"/>
                  <a:gd name="T89" fmla="*/ 16 h 353"/>
                  <a:gd name="T90" fmla="*/ 241 w 557"/>
                  <a:gd name="T91" fmla="*/ 13 h 353"/>
                  <a:gd name="T92" fmla="*/ 209 w 557"/>
                  <a:gd name="T93" fmla="*/ 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7" h="353">
                    <a:moveTo>
                      <a:pt x="209" y="9"/>
                    </a:moveTo>
                    <a:cubicBezTo>
                      <a:pt x="204" y="8"/>
                      <a:pt x="200" y="8"/>
                      <a:pt x="195" y="8"/>
                    </a:cubicBezTo>
                    <a:cubicBezTo>
                      <a:pt x="184" y="7"/>
                      <a:pt x="174" y="8"/>
                      <a:pt x="163" y="6"/>
                    </a:cubicBezTo>
                    <a:cubicBezTo>
                      <a:pt x="159" y="6"/>
                      <a:pt x="126" y="0"/>
                      <a:pt x="126" y="1"/>
                    </a:cubicBezTo>
                    <a:cubicBezTo>
                      <a:pt x="127" y="11"/>
                      <a:pt x="123" y="23"/>
                      <a:pt x="122" y="32"/>
                    </a:cubicBezTo>
                    <a:cubicBezTo>
                      <a:pt x="119" y="50"/>
                      <a:pt x="111" y="67"/>
                      <a:pt x="109" y="85"/>
                    </a:cubicBezTo>
                    <a:cubicBezTo>
                      <a:pt x="108" y="101"/>
                      <a:pt x="104" y="115"/>
                      <a:pt x="99" y="131"/>
                    </a:cubicBezTo>
                    <a:cubicBezTo>
                      <a:pt x="94" y="150"/>
                      <a:pt x="89" y="168"/>
                      <a:pt x="84" y="187"/>
                    </a:cubicBezTo>
                    <a:cubicBezTo>
                      <a:pt x="79" y="202"/>
                      <a:pt x="71" y="216"/>
                      <a:pt x="65" y="231"/>
                    </a:cubicBezTo>
                    <a:cubicBezTo>
                      <a:pt x="62" y="237"/>
                      <a:pt x="58" y="243"/>
                      <a:pt x="55" y="249"/>
                    </a:cubicBezTo>
                    <a:cubicBezTo>
                      <a:pt x="54" y="252"/>
                      <a:pt x="53" y="256"/>
                      <a:pt x="52" y="259"/>
                    </a:cubicBezTo>
                    <a:cubicBezTo>
                      <a:pt x="50" y="263"/>
                      <a:pt x="47" y="267"/>
                      <a:pt x="45" y="270"/>
                    </a:cubicBezTo>
                    <a:cubicBezTo>
                      <a:pt x="40" y="277"/>
                      <a:pt x="33" y="283"/>
                      <a:pt x="27" y="290"/>
                    </a:cubicBezTo>
                    <a:cubicBezTo>
                      <a:pt x="22" y="296"/>
                      <a:pt x="16" y="302"/>
                      <a:pt x="9" y="307"/>
                    </a:cubicBezTo>
                    <a:cubicBezTo>
                      <a:pt x="6" y="310"/>
                      <a:pt x="3" y="313"/>
                      <a:pt x="0" y="316"/>
                    </a:cubicBezTo>
                    <a:cubicBezTo>
                      <a:pt x="5" y="315"/>
                      <a:pt x="11" y="316"/>
                      <a:pt x="17" y="314"/>
                    </a:cubicBezTo>
                    <a:cubicBezTo>
                      <a:pt x="22" y="313"/>
                      <a:pt x="27" y="314"/>
                      <a:pt x="33" y="315"/>
                    </a:cubicBezTo>
                    <a:cubicBezTo>
                      <a:pt x="39" y="316"/>
                      <a:pt x="45" y="315"/>
                      <a:pt x="51" y="316"/>
                    </a:cubicBezTo>
                    <a:cubicBezTo>
                      <a:pt x="65" y="316"/>
                      <a:pt x="79" y="317"/>
                      <a:pt x="92" y="322"/>
                    </a:cubicBezTo>
                    <a:cubicBezTo>
                      <a:pt x="97" y="323"/>
                      <a:pt x="104" y="325"/>
                      <a:pt x="110" y="326"/>
                    </a:cubicBezTo>
                    <a:cubicBezTo>
                      <a:pt x="114" y="327"/>
                      <a:pt x="118" y="327"/>
                      <a:pt x="123" y="328"/>
                    </a:cubicBezTo>
                    <a:cubicBezTo>
                      <a:pt x="148" y="333"/>
                      <a:pt x="174" y="338"/>
                      <a:pt x="200" y="335"/>
                    </a:cubicBezTo>
                    <a:cubicBezTo>
                      <a:pt x="217" y="334"/>
                      <a:pt x="236" y="337"/>
                      <a:pt x="254" y="338"/>
                    </a:cubicBezTo>
                    <a:cubicBezTo>
                      <a:pt x="273" y="340"/>
                      <a:pt x="293" y="340"/>
                      <a:pt x="312" y="341"/>
                    </a:cubicBezTo>
                    <a:cubicBezTo>
                      <a:pt x="324" y="341"/>
                      <a:pt x="336" y="345"/>
                      <a:pt x="347" y="345"/>
                    </a:cubicBezTo>
                    <a:cubicBezTo>
                      <a:pt x="360" y="345"/>
                      <a:pt x="373" y="346"/>
                      <a:pt x="386" y="346"/>
                    </a:cubicBezTo>
                    <a:cubicBezTo>
                      <a:pt x="396" y="346"/>
                      <a:pt x="405" y="350"/>
                      <a:pt x="415" y="351"/>
                    </a:cubicBezTo>
                    <a:cubicBezTo>
                      <a:pt x="421" y="352"/>
                      <a:pt x="426" y="350"/>
                      <a:pt x="432" y="351"/>
                    </a:cubicBezTo>
                    <a:cubicBezTo>
                      <a:pt x="439" y="351"/>
                      <a:pt x="445" y="352"/>
                      <a:pt x="452" y="353"/>
                    </a:cubicBezTo>
                    <a:cubicBezTo>
                      <a:pt x="457" y="353"/>
                      <a:pt x="459" y="353"/>
                      <a:pt x="460" y="348"/>
                    </a:cubicBezTo>
                    <a:cubicBezTo>
                      <a:pt x="461" y="343"/>
                      <a:pt x="462" y="338"/>
                      <a:pt x="463" y="333"/>
                    </a:cubicBezTo>
                    <a:cubicBezTo>
                      <a:pt x="466" y="323"/>
                      <a:pt x="468" y="313"/>
                      <a:pt x="471" y="303"/>
                    </a:cubicBezTo>
                    <a:cubicBezTo>
                      <a:pt x="476" y="285"/>
                      <a:pt x="484" y="267"/>
                      <a:pt x="488" y="249"/>
                    </a:cubicBezTo>
                    <a:cubicBezTo>
                      <a:pt x="493" y="229"/>
                      <a:pt x="500" y="209"/>
                      <a:pt x="506" y="190"/>
                    </a:cubicBezTo>
                    <a:cubicBezTo>
                      <a:pt x="513" y="167"/>
                      <a:pt x="522" y="146"/>
                      <a:pt x="528" y="123"/>
                    </a:cubicBezTo>
                    <a:cubicBezTo>
                      <a:pt x="530" y="118"/>
                      <a:pt x="533" y="113"/>
                      <a:pt x="534" y="108"/>
                    </a:cubicBezTo>
                    <a:cubicBezTo>
                      <a:pt x="535" y="102"/>
                      <a:pt x="536" y="96"/>
                      <a:pt x="537" y="90"/>
                    </a:cubicBezTo>
                    <a:cubicBezTo>
                      <a:pt x="538" y="87"/>
                      <a:pt x="538" y="83"/>
                      <a:pt x="539" y="79"/>
                    </a:cubicBezTo>
                    <a:cubicBezTo>
                      <a:pt x="540" y="74"/>
                      <a:pt x="543" y="70"/>
                      <a:pt x="545" y="65"/>
                    </a:cubicBezTo>
                    <a:cubicBezTo>
                      <a:pt x="548" y="56"/>
                      <a:pt x="550" y="46"/>
                      <a:pt x="553" y="37"/>
                    </a:cubicBezTo>
                    <a:cubicBezTo>
                      <a:pt x="554" y="33"/>
                      <a:pt x="555" y="29"/>
                      <a:pt x="557" y="26"/>
                    </a:cubicBezTo>
                    <a:cubicBezTo>
                      <a:pt x="545" y="25"/>
                      <a:pt x="533" y="26"/>
                      <a:pt x="522" y="25"/>
                    </a:cubicBezTo>
                    <a:cubicBezTo>
                      <a:pt x="506" y="25"/>
                      <a:pt x="490" y="24"/>
                      <a:pt x="474" y="24"/>
                    </a:cubicBezTo>
                    <a:cubicBezTo>
                      <a:pt x="444" y="25"/>
                      <a:pt x="413" y="21"/>
                      <a:pt x="384" y="23"/>
                    </a:cubicBezTo>
                    <a:cubicBezTo>
                      <a:pt x="358" y="24"/>
                      <a:pt x="331" y="19"/>
                      <a:pt x="305" y="16"/>
                    </a:cubicBezTo>
                    <a:cubicBezTo>
                      <a:pt x="284" y="14"/>
                      <a:pt x="262" y="14"/>
                      <a:pt x="241" y="13"/>
                    </a:cubicBezTo>
                    <a:cubicBezTo>
                      <a:pt x="230" y="13"/>
                      <a:pt x="220" y="11"/>
                      <a:pt x="20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8" name="Freeform 193"/>
              <p:cNvSpPr/>
              <p:nvPr/>
            </p:nvSpPr>
            <p:spPr bwMode="auto">
              <a:xfrm>
                <a:off x="5927" y="2164"/>
                <a:ext cx="1091" cy="683"/>
              </a:xfrm>
              <a:custGeom>
                <a:avLst/>
                <a:gdLst>
                  <a:gd name="T0" fmla="*/ 117 w 287"/>
                  <a:gd name="T1" fmla="*/ 168 h 179"/>
                  <a:gd name="T2" fmla="*/ 127 w 287"/>
                  <a:gd name="T3" fmla="*/ 168 h 179"/>
                  <a:gd name="T4" fmla="*/ 169 w 287"/>
                  <a:gd name="T5" fmla="*/ 172 h 179"/>
                  <a:gd name="T6" fmla="*/ 210 w 287"/>
                  <a:gd name="T7" fmla="*/ 174 h 179"/>
                  <a:gd name="T8" fmla="*/ 231 w 287"/>
                  <a:gd name="T9" fmla="*/ 176 h 179"/>
                  <a:gd name="T10" fmla="*/ 238 w 287"/>
                  <a:gd name="T11" fmla="*/ 164 h 179"/>
                  <a:gd name="T12" fmla="*/ 255 w 287"/>
                  <a:gd name="T13" fmla="*/ 108 h 179"/>
                  <a:gd name="T14" fmla="*/ 261 w 287"/>
                  <a:gd name="T15" fmla="*/ 85 h 179"/>
                  <a:gd name="T16" fmla="*/ 267 w 287"/>
                  <a:gd name="T17" fmla="*/ 68 h 179"/>
                  <a:gd name="T18" fmla="*/ 271 w 287"/>
                  <a:gd name="T19" fmla="*/ 52 h 179"/>
                  <a:gd name="T20" fmla="*/ 281 w 287"/>
                  <a:gd name="T21" fmla="*/ 17 h 179"/>
                  <a:gd name="T22" fmla="*/ 287 w 287"/>
                  <a:gd name="T23" fmla="*/ 0 h 179"/>
                  <a:gd name="T24" fmla="*/ 272 w 287"/>
                  <a:gd name="T25" fmla="*/ 16 h 179"/>
                  <a:gd name="T26" fmla="*/ 255 w 287"/>
                  <a:gd name="T27" fmla="*/ 30 h 179"/>
                  <a:gd name="T28" fmla="*/ 214 w 287"/>
                  <a:gd name="T29" fmla="*/ 48 h 179"/>
                  <a:gd name="T30" fmla="*/ 192 w 287"/>
                  <a:gd name="T31" fmla="*/ 50 h 179"/>
                  <a:gd name="T32" fmla="*/ 153 w 287"/>
                  <a:gd name="T33" fmla="*/ 43 h 179"/>
                  <a:gd name="T34" fmla="*/ 134 w 287"/>
                  <a:gd name="T35" fmla="*/ 37 h 179"/>
                  <a:gd name="T36" fmla="*/ 127 w 287"/>
                  <a:gd name="T37" fmla="*/ 36 h 179"/>
                  <a:gd name="T38" fmla="*/ 120 w 287"/>
                  <a:gd name="T39" fmla="*/ 32 h 179"/>
                  <a:gd name="T40" fmla="*/ 117 w 287"/>
                  <a:gd name="T41" fmla="*/ 48 h 179"/>
                  <a:gd name="T42" fmla="*/ 107 w 287"/>
                  <a:gd name="T43" fmla="*/ 73 h 179"/>
                  <a:gd name="T44" fmla="*/ 101 w 287"/>
                  <a:gd name="T45" fmla="*/ 82 h 179"/>
                  <a:gd name="T46" fmla="*/ 95 w 287"/>
                  <a:gd name="T47" fmla="*/ 93 h 179"/>
                  <a:gd name="T48" fmla="*/ 16 w 287"/>
                  <a:gd name="T49" fmla="*/ 151 h 179"/>
                  <a:gd name="T50" fmla="*/ 29 w 287"/>
                  <a:gd name="T51" fmla="*/ 163 h 179"/>
                  <a:gd name="T52" fmla="*/ 56 w 287"/>
                  <a:gd name="T53" fmla="*/ 162 h 179"/>
                  <a:gd name="T54" fmla="*/ 90 w 287"/>
                  <a:gd name="T55" fmla="*/ 167 h 179"/>
                  <a:gd name="T56" fmla="*/ 117 w 287"/>
                  <a:gd name="T57" fmla="*/ 16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7" h="179">
                    <a:moveTo>
                      <a:pt x="117" y="168"/>
                    </a:moveTo>
                    <a:cubicBezTo>
                      <a:pt x="120" y="168"/>
                      <a:pt x="123" y="168"/>
                      <a:pt x="127" y="168"/>
                    </a:cubicBezTo>
                    <a:cubicBezTo>
                      <a:pt x="141" y="168"/>
                      <a:pt x="155" y="170"/>
                      <a:pt x="169" y="172"/>
                    </a:cubicBezTo>
                    <a:cubicBezTo>
                      <a:pt x="183" y="174"/>
                      <a:pt x="196" y="173"/>
                      <a:pt x="210" y="174"/>
                    </a:cubicBezTo>
                    <a:cubicBezTo>
                      <a:pt x="216" y="175"/>
                      <a:pt x="225" y="179"/>
                      <a:pt x="231" y="176"/>
                    </a:cubicBezTo>
                    <a:cubicBezTo>
                      <a:pt x="236" y="175"/>
                      <a:pt x="237" y="169"/>
                      <a:pt x="238" y="164"/>
                    </a:cubicBezTo>
                    <a:cubicBezTo>
                      <a:pt x="244" y="146"/>
                      <a:pt x="248" y="127"/>
                      <a:pt x="255" y="108"/>
                    </a:cubicBezTo>
                    <a:cubicBezTo>
                      <a:pt x="257" y="101"/>
                      <a:pt x="259" y="93"/>
                      <a:pt x="261" y="85"/>
                    </a:cubicBezTo>
                    <a:cubicBezTo>
                      <a:pt x="263" y="79"/>
                      <a:pt x="265" y="74"/>
                      <a:pt x="267" y="68"/>
                    </a:cubicBezTo>
                    <a:cubicBezTo>
                      <a:pt x="269" y="63"/>
                      <a:pt x="270" y="58"/>
                      <a:pt x="271" y="52"/>
                    </a:cubicBezTo>
                    <a:cubicBezTo>
                      <a:pt x="274" y="40"/>
                      <a:pt x="278" y="29"/>
                      <a:pt x="281" y="17"/>
                    </a:cubicBezTo>
                    <a:cubicBezTo>
                      <a:pt x="283" y="12"/>
                      <a:pt x="284" y="6"/>
                      <a:pt x="287" y="0"/>
                    </a:cubicBezTo>
                    <a:cubicBezTo>
                      <a:pt x="281" y="4"/>
                      <a:pt x="277" y="11"/>
                      <a:pt x="272" y="16"/>
                    </a:cubicBezTo>
                    <a:cubicBezTo>
                      <a:pt x="267" y="21"/>
                      <a:pt x="261" y="26"/>
                      <a:pt x="255" y="30"/>
                    </a:cubicBezTo>
                    <a:cubicBezTo>
                      <a:pt x="243" y="38"/>
                      <a:pt x="229" y="44"/>
                      <a:pt x="214" y="48"/>
                    </a:cubicBezTo>
                    <a:cubicBezTo>
                      <a:pt x="207" y="49"/>
                      <a:pt x="199" y="50"/>
                      <a:pt x="192" y="50"/>
                    </a:cubicBezTo>
                    <a:cubicBezTo>
                      <a:pt x="179" y="50"/>
                      <a:pt x="165" y="47"/>
                      <a:pt x="153" y="43"/>
                    </a:cubicBezTo>
                    <a:cubicBezTo>
                      <a:pt x="146" y="41"/>
                      <a:pt x="140" y="39"/>
                      <a:pt x="134" y="37"/>
                    </a:cubicBezTo>
                    <a:cubicBezTo>
                      <a:pt x="131" y="37"/>
                      <a:pt x="129" y="37"/>
                      <a:pt x="127" y="36"/>
                    </a:cubicBezTo>
                    <a:cubicBezTo>
                      <a:pt x="125" y="35"/>
                      <a:pt x="122" y="32"/>
                      <a:pt x="120" y="32"/>
                    </a:cubicBezTo>
                    <a:cubicBezTo>
                      <a:pt x="119" y="38"/>
                      <a:pt x="119" y="42"/>
                      <a:pt x="117" y="48"/>
                    </a:cubicBezTo>
                    <a:cubicBezTo>
                      <a:pt x="115" y="56"/>
                      <a:pt x="111" y="65"/>
                      <a:pt x="107" y="73"/>
                    </a:cubicBezTo>
                    <a:cubicBezTo>
                      <a:pt x="105" y="76"/>
                      <a:pt x="103" y="78"/>
                      <a:pt x="101" y="82"/>
                    </a:cubicBezTo>
                    <a:cubicBezTo>
                      <a:pt x="99" y="86"/>
                      <a:pt x="97" y="89"/>
                      <a:pt x="95" y="93"/>
                    </a:cubicBezTo>
                    <a:cubicBezTo>
                      <a:pt x="78" y="121"/>
                      <a:pt x="44" y="137"/>
                      <a:pt x="16" y="151"/>
                    </a:cubicBezTo>
                    <a:cubicBezTo>
                      <a:pt x="0" y="159"/>
                      <a:pt x="22" y="162"/>
                      <a:pt x="29" y="163"/>
                    </a:cubicBezTo>
                    <a:cubicBezTo>
                      <a:pt x="38" y="164"/>
                      <a:pt x="47" y="161"/>
                      <a:pt x="56" y="162"/>
                    </a:cubicBezTo>
                    <a:cubicBezTo>
                      <a:pt x="67" y="163"/>
                      <a:pt x="79" y="167"/>
                      <a:pt x="90" y="167"/>
                    </a:cubicBezTo>
                    <a:cubicBezTo>
                      <a:pt x="99" y="167"/>
                      <a:pt x="108" y="168"/>
                      <a:pt x="117" y="168"/>
                    </a:cubicBezTo>
                    <a:close/>
                  </a:path>
                </a:pathLst>
              </a:custGeom>
              <a:solidFill>
                <a:srgbClr val="DEE1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9" name="Freeform 194"/>
              <p:cNvSpPr/>
              <p:nvPr/>
            </p:nvSpPr>
            <p:spPr bwMode="auto">
              <a:xfrm>
                <a:off x="5656" y="1764"/>
                <a:ext cx="309" cy="297"/>
              </a:xfrm>
              <a:custGeom>
                <a:avLst/>
                <a:gdLst>
                  <a:gd name="T0" fmla="*/ 50 w 81"/>
                  <a:gd name="T1" fmla="*/ 77 h 78"/>
                  <a:gd name="T2" fmla="*/ 9 w 81"/>
                  <a:gd name="T3" fmla="*/ 70 h 78"/>
                  <a:gd name="T4" fmla="*/ 0 w 81"/>
                  <a:gd name="T5" fmla="*/ 69 h 78"/>
                  <a:gd name="T6" fmla="*/ 8 w 81"/>
                  <a:gd name="T7" fmla="*/ 27 h 78"/>
                  <a:gd name="T8" fmla="*/ 15 w 81"/>
                  <a:gd name="T9" fmla="*/ 0 h 78"/>
                  <a:gd name="T10" fmla="*/ 81 w 81"/>
                  <a:gd name="T11" fmla="*/ 7 h 78"/>
                  <a:gd name="T12" fmla="*/ 77 w 81"/>
                  <a:gd name="T13" fmla="*/ 29 h 78"/>
                  <a:gd name="T14" fmla="*/ 71 w 81"/>
                  <a:gd name="T15" fmla="*/ 52 h 78"/>
                  <a:gd name="T16" fmla="*/ 66 w 81"/>
                  <a:gd name="T17" fmla="*/ 78 h 78"/>
                  <a:gd name="T18" fmla="*/ 56 w 81"/>
                  <a:gd name="T19" fmla="*/ 77 h 78"/>
                  <a:gd name="T20" fmla="*/ 50 w 81"/>
                  <a:gd name="T21"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78">
                    <a:moveTo>
                      <a:pt x="50" y="77"/>
                    </a:moveTo>
                    <a:cubicBezTo>
                      <a:pt x="36" y="76"/>
                      <a:pt x="23" y="71"/>
                      <a:pt x="9" y="70"/>
                    </a:cubicBezTo>
                    <a:cubicBezTo>
                      <a:pt x="6" y="70"/>
                      <a:pt x="2" y="71"/>
                      <a:pt x="0" y="69"/>
                    </a:cubicBezTo>
                    <a:cubicBezTo>
                      <a:pt x="1" y="55"/>
                      <a:pt x="5" y="41"/>
                      <a:pt x="8" y="27"/>
                    </a:cubicBezTo>
                    <a:cubicBezTo>
                      <a:pt x="10" y="19"/>
                      <a:pt x="14" y="9"/>
                      <a:pt x="15" y="0"/>
                    </a:cubicBezTo>
                    <a:cubicBezTo>
                      <a:pt x="36" y="7"/>
                      <a:pt x="59" y="3"/>
                      <a:pt x="81" y="7"/>
                    </a:cubicBezTo>
                    <a:cubicBezTo>
                      <a:pt x="78" y="14"/>
                      <a:pt x="78" y="22"/>
                      <a:pt x="77" y="29"/>
                    </a:cubicBezTo>
                    <a:cubicBezTo>
                      <a:pt x="75" y="37"/>
                      <a:pt x="73" y="45"/>
                      <a:pt x="71" y="52"/>
                    </a:cubicBezTo>
                    <a:cubicBezTo>
                      <a:pt x="69" y="61"/>
                      <a:pt x="68" y="70"/>
                      <a:pt x="66" y="78"/>
                    </a:cubicBezTo>
                    <a:cubicBezTo>
                      <a:pt x="63" y="77"/>
                      <a:pt x="60" y="77"/>
                      <a:pt x="56" y="77"/>
                    </a:cubicBezTo>
                    <a:cubicBezTo>
                      <a:pt x="54" y="77"/>
                      <a:pt x="52" y="77"/>
                      <a:pt x="50" y="77"/>
                    </a:cubicBezTo>
                    <a:close/>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0" name="Freeform 195"/>
              <p:cNvSpPr/>
              <p:nvPr/>
            </p:nvSpPr>
            <p:spPr bwMode="auto">
              <a:xfrm>
                <a:off x="6398" y="2103"/>
                <a:ext cx="346" cy="256"/>
              </a:xfrm>
              <a:custGeom>
                <a:avLst/>
                <a:gdLst>
                  <a:gd name="T0" fmla="*/ 40 w 91"/>
                  <a:gd name="T1" fmla="*/ 63 h 67"/>
                  <a:gd name="T2" fmla="*/ 69 w 91"/>
                  <a:gd name="T3" fmla="*/ 67 h 67"/>
                  <a:gd name="T4" fmla="*/ 75 w 91"/>
                  <a:gd name="T5" fmla="*/ 54 h 67"/>
                  <a:gd name="T6" fmla="*/ 83 w 91"/>
                  <a:gd name="T7" fmla="*/ 32 h 67"/>
                  <a:gd name="T8" fmla="*/ 91 w 91"/>
                  <a:gd name="T9" fmla="*/ 6 h 67"/>
                  <a:gd name="T10" fmla="*/ 60 w 91"/>
                  <a:gd name="T11" fmla="*/ 4 h 67"/>
                  <a:gd name="T12" fmla="*/ 38 w 91"/>
                  <a:gd name="T13" fmla="*/ 3 h 67"/>
                  <a:gd name="T14" fmla="*/ 16 w 91"/>
                  <a:gd name="T15" fmla="*/ 2 h 67"/>
                  <a:gd name="T16" fmla="*/ 10 w 91"/>
                  <a:gd name="T17" fmla="*/ 16 h 67"/>
                  <a:gd name="T18" fmla="*/ 3 w 91"/>
                  <a:gd name="T19" fmla="*/ 42 h 67"/>
                  <a:gd name="T20" fmla="*/ 1 w 91"/>
                  <a:gd name="T21" fmla="*/ 49 h 67"/>
                  <a:gd name="T22" fmla="*/ 11 w 91"/>
                  <a:gd name="T23" fmla="*/ 54 h 67"/>
                  <a:gd name="T24" fmla="*/ 24 w 91"/>
                  <a:gd name="T25" fmla="*/ 60 h 67"/>
                  <a:gd name="T26" fmla="*/ 40 w 91"/>
                  <a:gd name="T2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67">
                    <a:moveTo>
                      <a:pt x="40" y="63"/>
                    </a:moveTo>
                    <a:cubicBezTo>
                      <a:pt x="50" y="64"/>
                      <a:pt x="60" y="67"/>
                      <a:pt x="69" y="67"/>
                    </a:cubicBezTo>
                    <a:cubicBezTo>
                      <a:pt x="70" y="62"/>
                      <a:pt x="73" y="58"/>
                      <a:pt x="75" y="54"/>
                    </a:cubicBezTo>
                    <a:cubicBezTo>
                      <a:pt x="78" y="46"/>
                      <a:pt x="79" y="39"/>
                      <a:pt x="83" y="32"/>
                    </a:cubicBezTo>
                    <a:cubicBezTo>
                      <a:pt x="87" y="24"/>
                      <a:pt x="88" y="15"/>
                      <a:pt x="91" y="6"/>
                    </a:cubicBezTo>
                    <a:cubicBezTo>
                      <a:pt x="81" y="5"/>
                      <a:pt x="70" y="4"/>
                      <a:pt x="60" y="4"/>
                    </a:cubicBezTo>
                    <a:cubicBezTo>
                      <a:pt x="53" y="3"/>
                      <a:pt x="46" y="3"/>
                      <a:pt x="38" y="3"/>
                    </a:cubicBezTo>
                    <a:cubicBezTo>
                      <a:pt x="32" y="3"/>
                      <a:pt x="23" y="0"/>
                      <a:pt x="16" y="2"/>
                    </a:cubicBezTo>
                    <a:cubicBezTo>
                      <a:pt x="10" y="4"/>
                      <a:pt x="11" y="11"/>
                      <a:pt x="10" y="16"/>
                    </a:cubicBezTo>
                    <a:cubicBezTo>
                      <a:pt x="7" y="25"/>
                      <a:pt x="4" y="33"/>
                      <a:pt x="3" y="42"/>
                    </a:cubicBezTo>
                    <a:cubicBezTo>
                      <a:pt x="2" y="44"/>
                      <a:pt x="0" y="47"/>
                      <a:pt x="1" y="49"/>
                    </a:cubicBezTo>
                    <a:cubicBezTo>
                      <a:pt x="3" y="52"/>
                      <a:pt x="9" y="52"/>
                      <a:pt x="11" y="54"/>
                    </a:cubicBezTo>
                    <a:cubicBezTo>
                      <a:pt x="16" y="56"/>
                      <a:pt x="19" y="59"/>
                      <a:pt x="24" y="60"/>
                    </a:cubicBezTo>
                    <a:cubicBezTo>
                      <a:pt x="29" y="63"/>
                      <a:pt x="35" y="62"/>
                      <a:pt x="40" y="63"/>
                    </a:cubicBezTo>
                    <a:close/>
                  </a:path>
                </a:pathLst>
              </a:custGeom>
              <a:solidFill>
                <a:srgbClr val="C1AE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1" name="Freeform 196"/>
              <p:cNvSpPr/>
              <p:nvPr/>
            </p:nvSpPr>
            <p:spPr bwMode="auto">
              <a:xfrm>
                <a:off x="6170" y="1817"/>
                <a:ext cx="331" cy="301"/>
              </a:xfrm>
              <a:custGeom>
                <a:avLst/>
                <a:gdLst>
                  <a:gd name="T0" fmla="*/ 80 w 87"/>
                  <a:gd name="T1" fmla="*/ 49 h 79"/>
                  <a:gd name="T2" fmla="*/ 69 w 87"/>
                  <a:gd name="T3" fmla="*/ 78 h 79"/>
                  <a:gd name="T4" fmla="*/ 49 w 87"/>
                  <a:gd name="T5" fmla="*/ 75 h 79"/>
                  <a:gd name="T6" fmla="*/ 29 w 87"/>
                  <a:gd name="T7" fmla="*/ 72 h 79"/>
                  <a:gd name="T8" fmla="*/ 16 w 87"/>
                  <a:gd name="T9" fmla="*/ 72 h 79"/>
                  <a:gd name="T10" fmla="*/ 0 w 87"/>
                  <a:gd name="T11" fmla="*/ 69 h 79"/>
                  <a:gd name="T12" fmla="*/ 11 w 87"/>
                  <a:gd name="T13" fmla="*/ 16 h 79"/>
                  <a:gd name="T14" fmla="*/ 19 w 87"/>
                  <a:gd name="T15" fmla="*/ 0 h 79"/>
                  <a:gd name="T16" fmla="*/ 54 w 87"/>
                  <a:gd name="T17" fmla="*/ 3 h 79"/>
                  <a:gd name="T18" fmla="*/ 70 w 87"/>
                  <a:gd name="T19" fmla="*/ 5 h 79"/>
                  <a:gd name="T20" fmla="*/ 83 w 87"/>
                  <a:gd name="T21" fmla="*/ 5 h 79"/>
                  <a:gd name="T22" fmla="*/ 85 w 87"/>
                  <a:gd name="T23" fmla="*/ 14 h 79"/>
                  <a:gd name="T24" fmla="*/ 80 w 87"/>
                  <a:gd name="T25"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79">
                    <a:moveTo>
                      <a:pt x="80" y="49"/>
                    </a:moveTo>
                    <a:cubicBezTo>
                      <a:pt x="79" y="58"/>
                      <a:pt x="79" y="75"/>
                      <a:pt x="69" y="78"/>
                    </a:cubicBezTo>
                    <a:cubicBezTo>
                      <a:pt x="62" y="79"/>
                      <a:pt x="56" y="77"/>
                      <a:pt x="49" y="75"/>
                    </a:cubicBezTo>
                    <a:cubicBezTo>
                      <a:pt x="43" y="73"/>
                      <a:pt x="36" y="74"/>
                      <a:pt x="29" y="72"/>
                    </a:cubicBezTo>
                    <a:cubicBezTo>
                      <a:pt x="25" y="72"/>
                      <a:pt x="21" y="72"/>
                      <a:pt x="16" y="72"/>
                    </a:cubicBezTo>
                    <a:cubicBezTo>
                      <a:pt x="11" y="72"/>
                      <a:pt x="6" y="69"/>
                      <a:pt x="0" y="69"/>
                    </a:cubicBezTo>
                    <a:cubicBezTo>
                      <a:pt x="2" y="69"/>
                      <a:pt x="10" y="20"/>
                      <a:pt x="11" y="16"/>
                    </a:cubicBezTo>
                    <a:cubicBezTo>
                      <a:pt x="12" y="9"/>
                      <a:pt x="10" y="0"/>
                      <a:pt x="19" y="0"/>
                    </a:cubicBezTo>
                    <a:cubicBezTo>
                      <a:pt x="30" y="0"/>
                      <a:pt x="42" y="2"/>
                      <a:pt x="54" y="3"/>
                    </a:cubicBezTo>
                    <a:cubicBezTo>
                      <a:pt x="59" y="4"/>
                      <a:pt x="65" y="5"/>
                      <a:pt x="70" y="5"/>
                    </a:cubicBezTo>
                    <a:cubicBezTo>
                      <a:pt x="74" y="5"/>
                      <a:pt x="80" y="4"/>
                      <a:pt x="83" y="5"/>
                    </a:cubicBezTo>
                    <a:cubicBezTo>
                      <a:pt x="87" y="7"/>
                      <a:pt x="85" y="11"/>
                      <a:pt x="85" y="14"/>
                    </a:cubicBezTo>
                    <a:cubicBezTo>
                      <a:pt x="83" y="26"/>
                      <a:pt x="83" y="38"/>
                      <a:pt x="80" y="49"/>
                    </a:cubicBezTo>
                    <a:close/>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2" name="Freeform 197"/>
              <p:cNvSpPr/>
              <p:nvPr/>
            </p:nvSpPr>
            <p:spPr bwMode="auto">
              <a:xfrm>
                <a:off x="5497" y="2267"/>
                <a:ext cx="357" cy="275"/>
              </a:xfrm>
              <a:custGeom>
                <a:avLst/>
                <a:gdLst>
                  <a:gd name="T0" fmla="*/ 81 w 94"/>
                  <a:gd name="T1" fmla="*/ 45 h 72"/>
                  <a:gd name="T2" fmla="*/ 94 w 94"/>
                  <a:gd name="T3" fmla="*/ 8 h 72"/>
                  <a:gd name="T4" fmla="*/ 84 w 94"/>
                  <a:gd name="T5" fmla="*/ 7 h 72"/>
                  <a:gd name="T6" fmla="*/ 60 w 94"/>
                  <a:gd name="T7" fmla="*/ 3 h 72"/>
                  <a:gd name="T8" fmla="*/ 23 w 94"/>
                  <a:gd name="T9" fmla="*/ 0 h 72"/>
                  <a:gd name="T10" fmla="*/ 15 w 94"/>
                  <a:gd name="T11" fmla="*/ 23 h 72"/>
                  <a:gd name="T12" fmla="*/ 0 w 94"/>
                  <a:gd name="T13" fmla="*/ 58 h 72"/>
                  <a:gd name="T14" fmla="*/ 7 w 94"/>
                  <a:gd name="T15" fmla="*/ 60 h 72"/>
                  <a:gd name="T16" fmla="*/ 39 w 94"/>
                  <a:gd name="T17" fmla="*/ 67 h 72"/>
                  <a:gd name="T18" fmla="*/ 56 w 94"/>
                  <a:gd name="T19" fmla="*/ 68 h 72"/>
                  <a:gd name="T20" fmla="*/ 70 w 94"/>
                  <a:gd name="T21" fmla="*/ 72 h 72"/>
                  <a:gd name="T22" fmla="*/ 74 w 94"/>
                  <a:gd name="T23" fmla="*/ 60 h 72"/>
                  <a:gd name="T24" fmla="*/ 81 w 94"/>
                  <a:gd name="T25"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72">
                    <a:moveTo>
                      <a:pt x="81" y="45"/>
                    </a:moveTo>
                    <a:cubicBezTo>
                      <a:pt x="86" y="33"/>
                      <a:pt x="91" y="21"/>
                      <a:pt x="94" y="8"/>
                    </a:cubicBezTo>
                    <a:cubicBezTo>
                      <a:pt x="90" y="8"/>
                      <a:pt x="87" y="8"/>
                      <a:pt x="84" y="7"/>
                    </a:cubicBezTo>
                    <a:cubicBezTo>
                      <a:pt x="76" y="5"/>
                      <a:pt x="68" y="4"/>
                      <a:pt x="60" y="3"/>
                    </a:cubicBezTo>
                    <a:cubicBezTo>
                      <a:pt x="48" y="1"/>
                      <a:pt x="35" y="0"/>
                      <a:pt x="23" y="0"/>
                    </a:cubicBezTo>
                    <a:cubicBezTo>
                      <a:pt x="20" y="7"/>
                      <a:pt x="18" y="15"/>
                      <a:pt x="15" y="23"/>
                    </a:cubicBezTo>
                    <a:cubicBezTo>
                      <a:pt x="10" y="35"/>
                      <a:pt x="4" y="46"/>
                      <a:pt x="0" y="58"/>
                    </a:cubicBezTo>
                    <a:cubicBezTo>
                      <a:pt x="2" y="58"/>
                      <a:pt x="4" y="59"/>
                      <a:pt x="7" y="60"/>
                    </a:cubicBezTo>
                    <a:cubicBezTo>
                      <a:pt x="17" y="64"/>
                      <a:pt x="28" y="65"/>
                      <a:pt x="39" y="67"/>
                    </a:cubicBezTo>
                    <a:cubicBezTo>
                      <a:pt x="45" y="67"/>
                      <a:pt x="51" y="68"/>
                      <a:pt x="56" y="68"/>
                    </a:cubicBezTo>
                    <a:cubicBezTo>
                      <a:pt x="61" y="69"/>
                      <a:pt x="66" y="70"/>
                      <a:pt x="70" y="72"/>
                    </a:cubicBezTo>
                    <a:cubicBezTo>
                      <a:pt x="72" y="68"/>
                      <a:pt x="72" y="64"/>
                      <a:pt x="74" y="60"/>
                    </a:cubicBezTo>
                    <a:cubicBezTo>
                      <a:pt x="76" y="55"/>
                      <a:pt x="79" y="50"/>
                      <a:pt x="81" y="45"/>
                    </a:cubicBezTo>
                    <a:close/>
                  </a:path>
                </a:pathLst>
              </a:custGeom>
              <a:solidFill>
                <a:srgbClr val="B5CF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3" name="Freeform 198"/>
              <p:cNvSpPr/>
              <p:nvPr/>
            </p:nvSpPr>
            <p:spPr bwMode="auto">
              <a:xfrm>
                <a:off x="6018" y="2332"/>
                <a:ext cx="354" cy="248"/>
              </a:xfrm>
              <a:custGeom>
                <a:avLst/>
                <a:gdLst>
                  <a:gd name="T0" fmla="*/ 89 w 93"/>
                  <a:gd name="T1" fmla="*/ 17 h 65"/>
                  <a:gd name="T2" fmla="*/ 67 w 93"/>
                  <a:gd name="T3" fmla="*/ 55 h 65"/>
                  <a:gd name="T4" fmla="*/ 34 w 93"/>
                  <a:gd name="T5" fmla="*/ 60 h 65"/>
                  <a:gd name="T6" fmla="*/ 22 w 93"/>
                  <a:gd name="T7" fmla="*/ 62 h 65"/>
                  <a:gd name="T8" fmla="*/ 9 w 93"/>
                  <a:gd name="T9" fmla="*/ 61 h 65"/>
                  <a:gd name="T10" fmla="*/ 0 w 93"/>
                  <a:gd name="T11" fmla="*/ 61 h 65"/>
                  <a:gd name="T12" fmla="*/ 16 w 93"/>
                  <a:gd name="T13" fmla="*/ 21 h 65"/>
                  <a:gd name="T14" fmla="*/ 22 w 93"/>
                  <a:gd name="T15" fmla="*/ 6 h 65"/>
                  <a:gd name="T16" fmla="*/ 25 w 93"/>
                  <a:gd name="T17" fmla="*/ 1 h 65"/>
                  <a:gd name="T18" fmla="*/ 42 w 93"/>
                  <a:gd name="T19" fmla="*/ 3 h 65"/>
                  <a:gd name="T20" fmla="*/ 61 w 93"/>
                  <a:gd name="T21" fmla="*/ 4 h 65"/>
                  <a:gd name="T22" fmla="*/ 93 w 93"/>
                  <a:gd name="T23" fmla="*/ 7 h 65"/>
                  <a:gd name="T24" fmla="*/ 89 w 93"/>
                  <a:gd name="T25"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65">
                    <a:moveTo>
                      <a:pt x="89" y="17"/>
                    </a:moveTo>
                    <a:cubicBezTo>
                      <a:pt x="82" y="30"/>
                      <a:pt x="76" y="43"/>
                      <a:pt x="67" y="55"/>
                    </a:cubicBezTo>
                    <a:cubicBezTo>
                      <a:pt x="58" y="65"/>
                      <a:pt x="45" y="60"/>
                      <a:pt x="34" y="60"/>
                    </a:cubicBezTo>
                    <a:cubicBezTo>
                      <a:pt x="30" y="60"/>
                      <a:pt x="26" y="61"/>
                      <a:pt x="22" y="62"/>
                    </a:cubicBezTo>
                    <a:cubicBezTo>
                      <a:pt x="18" y="62"/>
                      <a:pt x="14" y="61"/>
                      <a:pt x="9" y="61"/>
                    </a:cubicBezTo>
                    <a:cubicBezTo>
                      <a:pt x="6" y="61"/>
                      <a:pt x="3" y="61"/>
                      <a:pt x="0" y="61"/>
                    </a:cubicBezTo>
                    <a:cubicBezTo>
                      <a:pt x="7" y="48"/>
                      <a:pt x="11" y="34"/>
                      <a:pt x="16" y="21"/>
                    </a:cubicBezTo>
                    <a:cubicBezTo>
                      <a:pt x="18" y="16"/>
                      <a:pt x="20" y="11"/>
                      <a:pt x="22" y="6"/>
                    </a:cubicBezTo>
                    <a:cubicBezTo>
                      <a:pt x="22" y="2"/>
                      <a:pt x="21" y="2"/>
                      <a:pt x="25" y="1"/>
                    </a:cubicBezTo>
                    <a:cubicBezTo>
                      <a:pt x="29" y="0"/>
                      <a:pt x="37" y="3"/>
                      <a:pt x="42" y="3"/>
                    </a:cubicBezTo>
                    <a:cubicBezTo>
                      <a:pt x="48" y="4"/>
                      <a:pt x="55" y="4"/>
                      <a:pt x="61" y="4"/>
                    </a:cubicBezTo>
                    <a:cubicBezTo>
                      <a:pt x="72" y="4"/>
                      <a:pt x="82" y="6"/>
                      <a:pt x="93" y="7"/>
                    </a:cubicBezTo>
                    <a:cubicBezTo>
                      <a:pt x="93" y="7"/>
                      <a:pt x="91" y="12"/>
                      <a:pt x="89" y="17"/>
                    </a:cubicBezTo>
                    <a:close/>
                  </a:path>
                </a:pathLst>
              </a:custGeom>
              <a:solidFill>
                <a:srgbClr val="FDC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4" name="Freeform 199"/>
              <p:cNvSpPr/>
              <p:nvPr/>
            </p:nvSpPr>
            <p:spPr bwMode="auto">
              <a:xfrm>
                <a:off x="5847" y="2057"/>
                <a:ext cx="323" cy="286"/>
              </a:xfrm>
              <a:custGeom>
                <a:avLst/>
                <a:gdLst>
                  <a:gd name="T0" fmla="*/ 75 w 85"/>
                  <a:gd name="T1" fmla="*/ 44 h 75"/>
                  <a:gd name="T2" fmla="*/ 74 w 85"/>
                  <a:gd name="T3" fmla="*/ 56 h 75"/>
                  <a:gd name="T4" fmla="*/ 69 w 85"/>
                  <a:gd name="T5" fmla="*/ 71 h 75"/>
                  <a:gd name="T6" fmla="*/ 39 w 85"/>
                  <a:gd name="T7" fmla="*/ 71 h 75"/>
                  <a:gd name="T8" fmla="*/ 15 w 85"/>
                  <a:gd name="T9" fmla="*/ 66 h 75"/>
                  <a:gd name="T10" fmla="*/ 0 w 85"/>
                  <a:gd name="T11" fmla="*/ 65 h 75"/>
                  <a:gd name="T12" fmla="*/ 11 w 85"/>
                  <a:gd name="T13" fmla="*/ 22 h 75"/>
                  <a:gd name="T14" fmla="*/ 15 w 85"/>
                  <a:gd name="T15" fmla="*/ 6 h 75"/>
                  <a:gd name="T16" fmla="*/ 22 w 85"/>
                  <a:gd name="T17" fmla="*/ 0 h 75"/>
                  <a:gd name="T18" fmla="*/ 63 w 85"/>
                  <a:gd name="T19" fmla="*/ 5 h 75"/>
                  <a:gd name="T20" fmla="*/ 83 w 85"/>
                  <a:gd name="T21" fmla="*/ 7 h 75"/>
                  <a:gd name="T22" fmla="*/ 76 w 85"/>
                  <a:gd name="T23" fmla="*/ 42 h 75"/>
                  <a:gd name="T24" fmla="*/ 75 w 85"/>
                  <a:gd name="T25" fmla="*/ 4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75">
                    <a:moveTo>
                      <a:pt x="75" y="44"/>
                    </a:moveTo>
                    <a:cubicBezTo>
                      <a:pt x="75" y="48"/>
                      <a:pt x="75" y="52"/>
                      <a:pt x="74" y="56"/>
                    </a:cubicBezTo>
                    <a:cubicBezTo>
                      <a:pt x="73" y="59"/>
                      <a:pt x="71" y="70"/>
                      <a:pt x="69" y="71"/>
                    </a:cubicBezTo>
                    <a:cubicBezTo>
                      <a:pt x="60" y="75"/>
                      <a:pt x="48" y="71"/>
                      <a:pt x="39" y="71"/>
                    </a:cubicBezTo>
                    <a:cubicBezTo>
                      <a:pt x="31" y="71"/>
                      <a:pt x="23" y="67"/>
                      <a:pt x="15" y="66"/>
                    </a:cubicBezTo>
                    <a:cubicBezTo>
                      <a:pt x="10" y="66"/>
                      <a:pt x="5" y="67"/>
                      <a:pt x="0" y="65"/>
                    </a:cubicBezTo>
                    <a:cubicBezTo>
                      <a:pt x="5" y="51"/>
                      <a:pt x="7" y="36"/>
                      <a:pt x="11" y="22"/>
                    </a:cubicBezTo>
                    <a:cubicBezTo>
                      <a:pt x="13" y="16"/>
                      <a:pt x="14" y="11"/>
                      <a:pt x="15" y="6"/>
                    </a:cubicBezTo>
                    <a:cubicBezTo>
                      <a:pt x="16" y="1"/>
                      <a:pt x="17" y="0"/>
                      <a:pt x="22" y="0"/>
                    </a:cubicBezTo>
                    <a:cubicBezTo>
                      <a:pt x="35" y="0"/>
                      <a:pt x="50" y="3"/>
                      <a:pt x="63" y="5"/>
                    </a:cubicBezTo>
                    <a:cubicBezTo>
                      <a:pt x="70" y="6"/>
                      <a:pt x="76" y="6"/>
                      <a:pt x="83" y="7"/>
                    </a:cubicBezTo>
                    <a:cubicBezTo>
                      <a:pt x="85" y="19"/>
                      <a:pt x="77" y="30"/>
                      <a:pt x="76" y="42"/>
                    </a:cubicBezTo>
                    <a:cubicBezTo>
                      <a:pt x="75" y="42"/>
                      <a:pt x="75" y="43"/>
                      <a:pt x="75" y="44"/>
                    </a:cubicBezTo>
                    <a:close/>
                  </a:path>
                </a:pathLst>
              </a:custGeom>
              <a:solidFill>
                <a:srgbClr val="FDF5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5" name="Freeform 200"/>
              <p:cNvSpPr/>
              <p:nvPr/>
            </p:nvSpPr>
            <p:spPr bwMode="auto">
              <a:xfrm>
                <a:off x="6547" y="2820"/>
                <a:ext cx="57" cy="244"/>
              </a:xfrm>
              <a:custGeom>
                <a:avLst/>
                <a:gdLst>
                  <a:gd name="T0" fmla="*/ 8 w 15"/>
                  <a:gd name="T1" fmla="*/ 2 h 64"/>
                  <a:gd name="T2" fmla="*/ 5 w 15"/>
                  <a:gd name="T3" fmla="*/ 11 h 64"/>
                  <a:gd name="T4" fmla="*/ 1 w 15"/>
                  <a:gd name="T5" fmla="*/ 32 h 64"/>
                  <a:gd name="T6" fmla="*/ 4 w 15"/>
                  <a:gd name="T7" fmla="*/ 40 h 64"/>
                  <a:gd name="T8" fmla="*/ 5 w 15"/>
                  <a:gd name="T9" fmla="*/ 44 h 64"/>
                  <a:gd name="T10" fmla="*/ 7 w 15"/>
                  <a:gd name="T11" fmla="*/ 52 h 64"/>
                  <a:gd name="T12" fmla="*/ 11 w 15"/>
                  <a:gd name="T13" fmla="*/ 64 h 64"/>
                  <a:gd name="T14" fmla="*/ 12 w 15"/>
                  <a:gd name="T15" fmla="*/ 61 h 64"/>
                  <a:gd name="T16" fmla="*/ 15 w 15"/>
                  <a:gd name="T17" fmla="*/ 62 h 64"/>
                  <a:gd name="T18" fmla="*/ 12 w 15"/>
                  <a:gd name="T19" fmla="*/ 51 h 64"/>
                  <a:gd name="T20" fmla="*/ 9 w 15"/>
                  <a:gd name="T21" fmla="*/ 43 h 64"/>
                  <a:gd name="T22" fmla="*/ 7 w 15"/>
                  <a:gd name="T23" fmla="*/ 38 h 64"/>
                  <a:gd name="T24" fmla="*/ 5 w 15"/>
                  <a:gd name="T25" fmla="*/ 32 h 64"/>
                  <a:gd name="T26" fmla="*/ 9 w 15"/>
                  <a:gd name="T27" fmla="*/ 13 h 64"/>
                  <a:gd name="T28" fmla="*/ 12 w 15"/>
                  <a:gd name="T29" fmla="*/ 3 h 64"/>
                  <a:gd name="T30" fmla="*/ 11 w 15"/>
                  <a:gd name="T31" fmla="*/ 0 h 64"/>
                  <a:gd name="T32" fmla="*/ 8 w 15"/>
                  <a:gd name="T33"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64">
                    <a:moveTo>
                      <a:pt x="8" y="2"/>
                    </a:moveTo>
                    <a:cubicBezTo>
                      <a:pt x="5" y="11"/>
                      <a:pt x="5" y="11"/>
                      <a:pt x="5" y="11"/>
                    </a:cubicBezTo>
                    <a:cubicBezTo>
                      <a:pt x="3" y="18"/>
                      <a:pt x="0" y="25"/>
                      <a:pt x="1" y="32"/>
                    </a:cubicBezTo>
                    <a:cubicBezTo>
                      <a:pt x="1" y="35"/>
                      <a:pt x="2" y="38"/>
                      <a:pt x="4" y="40"/>
                    </a:cubicBezTo>
                    <a:cubicBezTo>
                      <a:pt x="5" y="44"/>
                      <a:pt x="5" y="44"/>
                      <a:pt x="5" y="44"/>
                    </a:cubicBezTo>
                    <a:cubicBezTo>
                      <a:pt x="7" y="52"/>
                      <a:pt x="7" y="52"/>
                      <a:pt x="7" y="52"/>
                    </a:cubicBezTo>
                    <a:cubicBezTo>
                      <a:pt x="8" y="56"/>
                      <a:pt x="9" y="60"/>
                      <a:pt x="11" y="64"/>
                    </a:cubicBezTo>
                    <a:cubicBezTo>
                      <a:pt x="11" y="63"/>
                      <a:pt x="11" y="61"/>
                      <a:pt x="12" y="61"/>
                    </a:cubicBezTo>
                    <a:cubicBezTo>
                      <a:pt x="13" y="60"/>
                      <a:pt x="15" y="61"/>
                      <a:pt x="15" y="62"/>
                    </a:cubicBezTo>
                    <a:cubicBezTo>
                      <a:pt x="13" y="58"/>
                      <a:pt x="12" y="55"/>
                      <a:pt x="12" y="51"/>
                    </a:cubicBezTo>
                    <a:cubicBezTo>
                      <a:pt x="9" y="43"/>
                      <a:pt x="9" y="43"/>
                      <a:pt x="9" y="43"/>
                    </a:cubicBezTo>
                    <a:cubicBezTo>
                      <a:pt x="7" y="38"/>
                      <a:pt x="7" y="38"/>
                      <a:pt x="7" y="38"/>
                    </a:cubicBezTo>
                    <a:cubicBezTo>
                      <a:pt x="6" y="36"/>
                      <a:pt x="5" y="34"/>
                      <a:pt x="5" y="32"/>
                    </a:cubicBezTo>
                    <a:cubicBezTo>
                      <a:pt x="5" y="25"/>
                      <a:pt x="7" y="19"/>
                      <a:pt x="9" y="13"/>
                    </a:cubicBezTo>
                    <a:cubicBezTo>
                      <a:pt x="12" y="3"/>
                      <a:pt x="12" y="3"/>
                      <a:pt x="12" y="3"/>
                    </a:cubicBezTo>
                    <a:cubicBezTo>
                      <a:pt x="12" y="1"/>
                      <a:pt x="12" y="0"/>
                      <a:pt x="11" y="0"/>
                    </a:cubicBezTo>
                    <a:cubicBezTo>
                      <a:pt x="9" y="0"/>
                      <a:pt x="8" y="0"/>
                      <a:pt x="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6" name="Freeform 201"/>
              <p:cNvSpPr/>
              <p:nvPr/>
            </p:nvSpPr>
            <p:spPr bwMode="auto">
              <a:xfrm>
                <a:off x="6866" y="2606"/>
                <a:ext cx="202" cy="77"/>
              </a:xfrm>
              <a:custGeom>
                <a:avLst/>
                <a:gdLst>
                  <a:gd name="T0" fmla="*/ 7 w 53"/>
                  <a:gd name="T1" fmla="*/ 4 h 20"/>
                  <a:gd name="T2" fmla="*/ 2 w 53"/>
                  <a:gd name="T3" fmla="*/ 6 h 20"/>
                  <a:gd name="T4" fmla="*/ 0 w 53"/>
                  <a:gd name="T5" fmla="*/ 9 h 20"/>
                  <a:gd name="T6" fmla="*/ 3 w 53"/>
                  <a:gd name="T7" fmla="*/ 10 h 20"/>
                  <a:gd name="T8" fmla="*/ 8 w 53"/>
                  <a:gd name="T9" fmla="*/ 8 h 20"/>
                  <a:gd name="T10" fmla="*/ 24 w 53"/>
                  <a:gd name="T11" fmla="*/ 6 h 20"/>
                  <a:gd name="T12" fmla="*/ 44 w 53"/>
                  <a:gd name="T13" fmla="*/ 16 h 20"/>
                  <a:gd name="T14" fmla="*/ 49 w 53"/>
                  <a:gd name="T15" fmla="*/ 20 h 20"/>
                  <a:gd name="T16" fmla="*/ 52 w 53"/>
                  <a:gd name="T17" fmla="*/ 19 h 20"/>
                  <a:gd name="T18" fmla="*/ 52 w 53"/>
                  <a:gd name="T19" fmla="*/ 16 h 20"/>
                  <a:gd name="T20" fmla="*/ 47 w 53"/>
                  <a:gd name="T21" fmla="*/ 13 h 20"/>
                  <a:gd name="T22" fmla="*/ 25 w 53"/>
                  <a:gd name="T23" fmla="*/ 1 h 20"/>
                  <a:gd name="T24" fmla="*/ 7 w 53"/>
                  <a:gd name="T2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20">
                    <a:moveTo>
                      <a:pt x="7" y="4"/>
                    </a:moveTo>
                    <a:cubicBezTo>
                      <a:pt x="2" y="6"/>
                      <a:pt x="2" y="6"/>
                      <a:pt x="2" y="6"/>
                    </a:cubicBezTo>
                    <a:cubicBezTo>
                      <a:pt x="1" y="6"/>
                      <a:pt x="0" y="8"/>
                      <a:pt x="0" y="9"/>
                    </a:cubicBezTo>
                    <a:cubicBezTo>
                      <a:pt x="1" y="10"/>
                      <a:pt x="2" y="11"/>
                      <a:pt x="3" y="10"/>
                    </a:cubicBezTo>
                    <a:cubicBezTo>
                      <a:pt x="8" y="8"/>
                      <a:pt x="8" y="8"/>
                      <a:pt x="8" y="8"/>
                    </a:cubicBezTo>
                    <a:cubicBezTo>
                      <a:pt x="13" y="7"/>
                      <a:pt x="20" y="4"/>
                      <a:pt x="24" y="6"/>
                    </a:cubicBezTo>
                    <a:cubicBezTo>
                      <a:pt x="31" y="8"/>
                      <a:pt x="38" y="12"/>
                      <a:pt x="44" y="16"/>
                    </a:cubicBezTo>
                    <a:cubicBezTo>
                      <a:pt x="49" y="20"/>
                      <a:pt x="49" y="20"/>
                      <a:pt x="49" y="20"/>
                    </a:cubicBezTo>
                    <a:cubicBezTo>
                      <a:pt x="50" y="20"/>
                      <a:pt x="52" y="20"/>
                      <a:pt x="52" y="19"/>
                    </a:cubicBezTo>
                    <a:cubicBezTo>
                      <a:pt x="53" y="18"/>
                      <a:pt x="53" y="17"/>
                      <a:pt x="52" y="16"/>
                    </a:cubicBezTo>
                    <a:cubicBezTo>
                      <a:pt x="47" y="13"/>
                      <a:pt x="47" y="13"/>
                      <a:pt x="47" y="13"/>
                    </a:cubicBezTo>
                    <a:cubicBezTo>
                      <a:pt x="40" y="9"/>
                      <a:pt x="33" y="4"/>
                      <a:pt x="25" y="1"/>
                    </a:cubicBezTo>
                    <a:cubicBezTo>
                      <a:pt x="20" y="0"/>
                      <a:pt x="13" y="2"/>
                      <a:pt x="7"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7" name="Freeform 202"/>
              <p:cNvSpPr/>
              <p:nvPr/>
            </p:nvSpPr>
            <p:spPr bwMode="auto">
              <a:xfrm>
                <a:off x="6642" y="2820"/>
                <a:ext cx="72" cy="255"/>
              </a:xfrm>
              <a:custGeom>
                <a:avLst/>
                <a:gdLst>
                  <a:gd name="T0" fmla="*/ 16 w 19"/>
                  <a:gd name="T1" fmla="*/ 1 h 67"/>
                  <a:gd name="T2" fmla="*/ 2 w 19"/>
                  <a:gd name="T3" fmla="*/ 19 h 67"/>
                  <a:gd name="T4" fmla="*/ 3 w 19"/>
                  <a:gd name="T5" fmla="*/ 27 h 67"/>
                  <a:gd name="T6" fmla="*/ 2 w 19"/>
                  <a:gd name="T7" fmla="*/ 31 h 67"/>
                  <a:gd name="T8" fmla="*/ 1 w 19"/>
                  <a:gd name="T9" fmla="*/ 37 h 67"/>
                  <a:gd name="T10" fmla="*/ 2 w 19"/>
                  <a:gd name="T11" fmla="*/ 43 h 67"/>
                  <a:gd name="T12" fmla="*/ 4 w 19"/>
                  <a:gd name="T13" fmla="*/ 47 h 67"/>
                  <a:gd name="T14" fmla="*/ 13 w 19"/>
                  <a:gd name="T15" fmla="*/ 66 h 67"/>
                  <a:gd name="T16" fmla="*/ 16 w 19"/>
                  <a:gd name="T17" fmla="*/ 66 h 67"/>
                  <a:gd name="T18" fmla="*/ 16 w 19"/>
                  <a:gd name="T19" fmla="*/ 63 h 67"/>
                  <a:gd name="T20" fmla="*/ 8 w 19"/>
                  <a:gd name="T21" fmla="*/ 45 h 67"/>
                  <a:gd name="T22" fmla="*/ 7 w 19"/>
                  <a:gd name="T23" fmla="*/ 42 h 67"/>
                  <a:gd name="T24" fmla="*/ 5 w 19"/>
                  <a:gd name="T25" fmla="*/ 37 h 67"/>
                  <a:gd name="T26" fmla="*/ 6 w 19"/>
                  <a:gd name="T27" fmla="*/ 32 h 67"/>
                  <a:gd name="T28" fmla="*/ 7 w 19"/>
                  <a:gd name="T29" fmla="*/ 28 h 67"/>
                  <a:gd name="T30" fmla="*/ 7 w 19"/>
                  <a:gd name="T31" fmla="*/ 23 h 67"/>
                  <a:gd name="T32" fmla="*/ 7 w 19"/>
                  <a:gd name="T33" fmla="*/ 19 h 67"/>
                  <a:gd name="T34" fmla="*/ 18 w 19"/>
                  <a:gd name="T35" fmla="*/ 5 h 67"/>
                  <a:gd name="T36" fmla="*/ 19 w 19"/>
                  <a:gd name="T37" fmla="*/ 2 h 67"/>
                  <a:gd name="T38" fmla="*/ 16 w 19"/>
                  <a:gd name="T39"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67">
                    <a:moveTo>
                      <a:pt x="16" y="1"/>
                    </a:moveTo>
                    <a:cubicBezTo>
                      <a:pt x="9" y="3"/>
                      <a:pt x="3" y="11"/>
                      <a:pt x="2" y="19"/>
                    </a:cubicBezTo>
                    <a:cubicBezTo>
                      <a:pt x="3" y="27"/>
                      <a:pt x="3" y="27"/>
                      <a:pt x="3" y="27"/>
                    </a:cubicBezTo>
                    <a:cubicBezTo>
                      <a:pt x="2" y="31"/>
                      <a:pt x="2" y="31"/>
                      <a:pt x="2" y="31"/>
                    </a:cubicBezTo>
                    <a:cubicBezTo>
                      <a:pt x="1" y="32"/>
                      <a:pt x="0" y="34"/>
                      <a:pt x="1" y="37"/>
                    </a:cubicBezTo>
                    <a:cubicBezTo>
                      <a:pt x="1" y="39"/>
                      <a:pt x="2" y="41"/>
                      <a:pt x="2" y="43"/>
                    </a:cubicBezTo>
                    <a:cubicBezTo>
                      <a:pt x="4" y="47"/>
                      <a:pt x="4" y="47"/>
                      <a:pt x="4" y="47"/>
                    </a:cubicBezTo>
                    <a:cubicBezTo>
                      <a:pt x="5" y="53"/>
                      <a:pt x="8" y="61"/>
                      <a:pt x="13" y="66"/>
                    </a:cubicBezTo>
                    <a:cubicBezTo>
                      <a:pt x="14" y="67"/>
                      <a:pt x="16" y="67"/>
                      <a:pt x="16" y="66"/>
                    </a:cubicBezTo>
                    <a:cubicBezTo>
                      <a:pt x="17" y="65"/>
                      <a:pt x="17" y="64"/>
                      <a:pt x="16" y="63"/>
                    </a:cubicBezTo>
                    <a:cubicBezTo>
                      <a:pt x="12" y="59"/>
                      <a:pt x="10" y="52"/>
                      <a:pt x="8" y="45"/>
                    </a:cubicBezTo>
                    <a:cubicBezTo>
                      <a:pt x="7" y="42"/>
                      <a:pt x="7" y="42"/>
                      <a:pt x="7" y="42"/>
                    </a:cubicBezTo>
                    <a:cubicBezTo>
                      <a:pt x="6" y="40"/>
                      <a:pt x="5" y="38"/>
                      <a:pt x="5" y="37"/>
                    </a:cubicBezTo>
                    <a:cubicBezTo>
                      <a:pt x="5" y="35"/>
                      <a:pt x="5" y="34"/>
                      <a:pt x="6" y="32"/>
                    </a:cubicBezTo>
                    <a:cubicBezTo>
                      <a:pt x="7" y="28"/>
                      <a:pt x="7" y="28"/>
                      <a:pt x="7" y="28"/>
                    </a:cubicBezTo>
                    <a:cubicBezTo>
                      <a:pt x="7" y="23"/>
                      <a:pt x="7" y="23"/>
                      <a:pt x="7" y="23"/>
                    </a:cubicBezTo>
                    <a:cubicBezTo>
                      <a:pt x="7" y="19"/>
                      <a:pt x="7" y="19"/>
                      <a:pt x="7" y="19"/>
                    </a:cubicBezTo>
                    <a:cubicBezTo>
                      <a:pt x="7" y="13"/>
                      <a:pt x="12" y="7"/>
                      <a:pt x="18" y="5"/>
                    </a:cubicBezTo>
                    <a:cubicBezTo>
                      <a:pt x="19" y="4"/>
                      <a:pt x="19" y="3"/>
                      <a:pt x="19" y="2"/>
                    </a:cubicBezTo>
                    <a:cubicBezTo>
                      <a:pt x="19" y="1"/>
                      <a:pt x="1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8" name="Freeform 203"/>
              <p:cNvSpPr/>
              <p:nvPr/>
            </p:nvSpPr>
            <p:spPr bwMode="auto">
              <a:xfrm>
                <a:off x="6843" y="2694"/>
                <a:ext cx="202" cy="95"/>
              </a:xfrm>
              <a:custGeom>
                <a:avLst/>
                <a:gdLst>
                  <a:gd name="T0" fmla="*/ 8 w 53"/>
                  <a:gd name="T1" fmla="*/ 4 h 25"/>
                  <a:gd name="T2" fmla="*/ 2 w 53"/>
                  <a:gd name="T3" fmla="*/ 6 h 25"/>
                  <a:gd name="T4" fmla="*/ 0 w 53"/>
                  <a:gd name="T5" fmla="*/ 8 h 25"/>
                  <a:gd name="T6" fmla="*/ 3 w 53"/>
                  <a:gd name="T7" fmla="*/ 10 h 25"/>
                  <a:gd name="T8" fmla="*/ 10 w 53"/>
                  <a:gd name="T9" fmla="*/ 8 h 25"/>
                  <a:gd name="T10" fmla="*/ 24 w 53"/>
                  <a:gd name="T11" fmla="*/ 5 h 25"/>
                  <a:gd name="T12" fmla="*/ 36 w 53"/>
                  <a:gd name="T13" fmla="*/ 10 h 25"/>
                  <a:gd name="T14" fmla="*/ 39 w 53"/>
                  <a:gd name="T15" fmla="*/ 12 h 25"/>
                  <a:gd name="T16" fmla="*/ 48 w 53"/>
                  <a:gd name="T17" fmla="*/ 23 h 25"/>
                  <a:gd name="T18" fmla="*/ 51 w 53"/>
                  <a:gd name="T19" fmla="*/ 25 h 25"/>
                  <a:gd name="T20" fmla="*/ 53 w 53"/>
                  <a:gd name="T21" fmla="*/ 23 h 25"/>
                  <a:gd name="T22" fmla="*/ 41 w 53"/>
                  <a:gd name="T23" fmla="*/ 8 h 25"/>
                  <a:gd name="T24" fmla="*/ 38 w 53"/>
                  <a:gd name="T25" fmla="*/ 6 h 25"/>
                  <a:gd name="T26" fmla="*/ 25 w 53"/>
                  <a:gd name="T27" fmla="*/ 1 h 25"/>
                  <a:gd name="T28" fmla="*/ 8 w 53"/>
                  <a:gd name="T2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25">
                    <a:moveTo>
                      <a:pt x="8" y="4"/>
                    </a:moveTo>
                    <a:cubicBezTo>
                      <a:pt x="2" y="6"/>
                      <a:pt x="2" y="6"/>
                      <a:pt x="2" y="6"/>
                    </a:cubicBezTo>
                    <a:cubicBezTo>
                      <a:pt x="1" y="6"/>
                      <a:pt x="0" y="7"/>
                      <a:pt x="0" y="8"/>
                    </a:cubicBezTo>
                    <a:cubicBezTo>
                      <a:pt x="1" y="10"/>
                      <a:pt x="2" y="10"/>
                      <a:pt x="3" y="10"/>
                    </a:cubicBezTo>
                    <a:cubicBezTo>
                      <a:pt x="10" y="8"/>
                      <a:pt x="10" y="8"/>
                      <a:pt x="10" y="8"/>
                    </a:cubicBezTo>
                    <a:cubicBezTo>
                      <a:pt x="14" y="6"/>
                      <a:pt x="18" y="4"/>
                      <a:pt x="24" y="5"/>
                    </a:cubicBezTo>
                    <a:cubicBezTo>
                      <a:pt x="28" y="6"/>
                      <a:pt x="32" y="8"/>
                      <a:pt x="36" y="10"/>
                    </a:cubicBezTo>
                    <a:cubicBezTo>
                      <a:pt x="39" y="12"/>
                      <a:pt x="39" y="12"/>
                      <a:pt x="39" y="12"/>
                    </a:cubicBezTo>
                    <a:cubicBezTo>
                      <a:pt x="46" y="15"/>
                      <a:pt x="47" y="16"/>
                      <a:pt x="48" y="23"/>
                    </a:cubicBezTo>
                    <a:cubicBezTo>
                      <a:pt x="49" y="25"/>
                      <a:pt x="50" y="25"/>
                      <a:pt x="51" y="25"/>
                    </a:cubicBezTo>
                    <a:cubicBezTo>
                      <a:pt x="52" y="25"/>
                      <a:pt x="53" y="24"/>
                      <a:pt x="53" y="23"/>
                    </a:cubicBezTo>
                    <a:cubicBezTo>
                      <a:pt x="52" y="14"/>
                      <a:pt x="49" y="12"/>
                      <a:pt x="41" y="8"/>
                    </a:cubicBezTo>
                    <a:cubicBezTo>
                      <a:pt x="38" y="6"/>
                      <a:pt x="38" y="6"/>
                      <a:pt x="38" y="6"/>
                    </a:cubicBezTo>
                    <a:cubicBezTo>
                      <a:pt x="34" y="4"/>
                      <a:pt x="29" y="2"/>
                      <a:pt x="25" y="1"/>
                    </a:cubicBezTo>
                    <a:cubicBezTo>
                      <a:pt x="18" y="0"/>
                      <a:pt x="13" y="2"/>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9" name="Freeform 204"/>
              <p:cNvSpPr/>
              <p:nvPr/>
            </p:nvSpPr>
            <p:spPr bwMode="auto">
              <a:xfrm>
                <a:off x="6725" y="2789"/>
                <a:ext cx="293" cy="290"/>
              </a:xfrm>
              <a:custGeom>
                <a:avLst/>
                <a:gdLst>
                  <a:gd name="T0" fmla="*/ 40 w 77"/>
                  <a:gd name="T1" fmla="*/ 3 h 76"/>
                  <a:gd name="T2" fmla="*/ 38 w 77"/>
                  <a:gd name="T3" fmla="*/ 3 h 76"/>
                  <a:gd name="T4" fmla="*/ 30 w 77"/>
                  <a:gd name="T5" fmla="*/ 5 h 76"/>
                  <a:gd name="T6" fmla="*/ 28 w 77"/>
                  <a:gd name="T7" fmla="*/ 8 h 76"/>
                  <a:gd name="T8" fmla="*/ 27 w 77"/>
                  <a:gd name="T9" fmla="*/ 10 h 76"/>
                  <a:gd name="T10" fmla="*/ 21 w 77"/>
                  <a:gd name="T11" fmla="*/ 11 h 76"/>
                  <a:gd name="T12" fmla="*/ 15 w 77"/>
                  <a:gd name="T13" fmla="*/ 11 h 76"/>
                  <a:gd name="T14" fmla="*/ 0 w 77"/>
                  <a:gd name="T15" fmla="*/ 28 h 76"/>
                  <a:gd name="T16" fmla="*/ 5 w 77"/>
                  <a:gd name="T17" fmla="*/ 51 h 76"/>
                  <a:gd name="T18" fmla="*/ 6 w 77"/>
                  <a:gd name="T19" fmla="*/ 54 h 76"/>
                  <a:gd name="T20" fmla="*/ 22 w 77"/>
                  <a:gd name="T21" fmla="*/ 72 h 76"/>
                  <a:gd name="T22" fmla="*/ 51 w 77"/>
                  <a:gd name="T23" fmla="*/ 69 h 76"/>
                  <a:gd name="T24" fmla="*/ 68 w 77"/>
                  <a:gd name="T25" fmla="*/ 30 h 76"/>
                  <a:gd name="T26" fmla="*/ 36 w 77"/>
                  <a:gd name="T27" fmla="*/ 22 h 76"/>
                  <a:gd name="T28" fmla="*/ 36 w 77"/>
                  <a:gd name="T29" fmla="*/ 22 h 76"/>
                  <a:gd name="T30" fmla="*/ 23 w 77"/>
                  <a:gd name="T31" fmla="*/ 33 h 76"/>
                  <a:gd name="T32" fmla="*/ 36 w 77"/>
                  <a:gd name="T33" fmla="*/ 54 h 76"/>
                  <a:gd name="T34" fmla="*/ 49 w 77"/>
                  <a:gd name="T35" fmla="*/ 50 h 76"/>
                  <a:gd name="T36" fmla="*/ 50 w 77"/>
                  <a:gd name="T37" fmla="*/ 36 h 76"/>
                  <a:gd name="T38" fmla="*/ 41 w 77"/>
                  <a:gd name="T39" fmla="*/ 35 h 76"/>
                  <a:gd name="T40" fmla="*/ 40 w 77"/>
                  <a:gd name="T41" fmla="*/ 38 h 76"/>
                  <a:gd name="T42" fmla="*/ 43 w 77"/>
                  <a:gd name="T43" fmla="*/ 39 h 76"/>
                  <a:gd name="T44" fmla="*/ 47 w 77"/>
                  <a:gd name="T45" fmla="*/ 39 h 76"/>
                  <a:gd name="T46" fmla="*/ 46 w 77"/>
                  <a:gd name="T47" fmla="*/ 48 h 76"/>
                  <a:gd name="T48" fmla="*/ 38 w 77"/>
                  <a:gd name="T49" fmla="*/ 50 h 76"/>
                  <a:gd name="T50" fmla="*/ 27 w 77"/>
                  <a:gd name="T51" fmla="*/ 34 h 76"/>
                  <a:gd name="T52" fmla="*/ 37 w 77"/>
                  <a:gd name="T53" fmla="*/ 26 h 76"/>
                  <a:gd name="T54" fmla="*/ 37 w 77"/>
                  <a:gd name="T55" fmla="*/ 26 h 76"/>
                  <a:gd name="T56" fmla="*/ 64 w 77"/>
                  <a:gd name="T57" fmla="*/ 32 h 76"/>
                  <a:gd name="T58" fmla="*/ 49 w 77"/>
                  <a:gd name="T59" fmla="*/ 65 h 76"/>
                  <a:gd name="T60" fmla="*/ 24 w 77"/>
                  <a:gd name="T61" fmla="*/ 68 h 76"/>
                  <a:gd name="T62" fmla="*/ 11 w 77"/>
                  <a:gd name="T63" fmla="*/ 53 h 76"/>
                  <a:gd name="T64" fmla="*/ 9 w 77"/>
                  <a:gd name="T65" fmla="*/ 49 h 76"/>
                  <a:gd name="T66" fmla="*/ 5 w 77"/>
                  <a:gd name="T67" fmla="*/ 28 h 76"/>
                  <a:gd name="T68" fmla="*/ 16 w 77"/>
                  <a:gd name="T69" fmla="*/ 16 h 76"/>
                  <a:gd name="T70" fmla="*/ 21 w 77"/>
                  <a:gd name="T71" fmla="*/ 15 h 76"/>
                  <a:gd name="T72" fmla="*/ 30 w 77"/>
                  <a:gd name="T73" fmla="*/ 13 h 76"/>
                  <a:gd name="T74" fmla="*/ 32 w 77"/>
                  <a:gd name="T75" fmla="*/ 10 h 76"/>
                  <a:gd name="T76" fmla="*/ 33 w 77"/>
                  <a:gd name="T77" fmla="*/ 9 h 76"/>
                  <a:gd name="T78" fmla="*/ 39 w 77"/>
                  <a:gd name="T79" fmla="*/ 7 h 76"/>
                  <a:gd name="T80" fmla="*/ 41 w 77"/>
                  <a:gd name="T81" fmla="*/ 7 h 76"/>
                  <a:gd name="T82" fmla="*/ 72 w 77"/>
                  <a:gd name="T83" fmla="*/ 27 h 76"/>
                  <a:gd name="T84" fmla="*/ 75 w 77"/>
                  <a:gd name="T85" fmla="*/ 29 h 76"/>
                  <a:gd name="T86" fmla="*/ 76 w 77"/>
                  <a:gd name="T87" fmla="*/ 26 h 76"/>
                  <a:gd name="T88" fmla="*/ 40 w 77"/>
                  <a:gd name="T89"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 h="76">
                    <a:moveTo>
                      <a:pt x="40" y="3"/>
                    </a:moveTo>
                    <a:cubicBezTo>
                      <a:pt x="38" y="3"/>
                      <a:pt x="38" y="3"/>
                      <a:pt x="38" y="3"/>
                    </a:cubicBezTo>
                    <a:cubicBezTo>
                      <a:pt x="36" y="3"/>
                      <a:pt x="32" y="4"/>
                      <a:pt x="30" y="5"/>
                    </a:cubicBezTo>
                    <a:cubicBezTo>
                      <a:pt x="29" y="6"/>
                      <a:pt x="28" y="7"/>
                      <a:pt x="28" y="8"/>
                    </a:cubicBezTo>
                    <a:cubicBezTo>
                      <a:pt x="27" y="10"/>
                      <a:pt x="27" y="10"/>
                      <a:pt x="27" y="10"/>
                    </a:cubicBezTo>
                    <a:cubicBezTo>
                      <a:pt x="25" y="11"/>
                      <a:pt x="23" y="11"/>
                      <a:pt x="21" y="11"/>
                    </a:cubicBezTo>
                    <a:cubicBezTo>
                      <a:pt x="19" y="11"/>
                      <a:pt x="17" y="11"/>
                      <a:pt x="15" y="11"/>
                    </a:cubicBezTo>
                    <a:cubicBezTo>
                      <a:pt x="9" y="13"/>
                      <a:pt x="1" y="21"/>
                      <a:pt x="0" y="28"/>
                    </a:cubicBezTo>
                    <a:cubicBezTo>
                      <a:pt x="0" y="34"/>
                      <a:pt x="3" y="44"/>
                      <a:pt x="5" y="51"/>
                    </a:cubicBezTo>
                    <a:cubicBezTo>
                      <a:pt x="6" y="54"/>
                      <a:pt x="6" y="54"/>
                      <a:pt x="6" y="54"/>
                    </a:cubicBezTo>
                    <a:cubicBezTo>
                      <a:pt x="9" y="63"/>
                      <a:pt x="15" y="69"/>
                      <a:pt x="22" y="72"/>
                    </a:cubicBezTo>
                    <a:cubicBezTo>
                      <a:pt x="30" y="76"/>
                      <a:pt x="41" y="74"/>
                      <a:pt x="51" y="69"/>
                    </a:cubicBezTo>
                    <a:cubicBezTo>
                      <a:pt x="65" y="61"/>
                      <a:pt x="77" y="47"/>
                      <a:pt x="68" y="30"/>
                    </a:cubicBezTo>
                    <a:cubicBezTo>
                      <a:pt x="61" y="15"/>
                      <a:pt x="45" y="19"/>
                      <a:pt x="36" y="22"/>
                    </a:cubicBezTo>
                    <a:cubicBezTo>
                      <a:pt x="36" y="22"/>
                      <a:pt x="36" y="22"/>
                      <a:pt x="36" y="22"/>
                    </a:cubicBezTo>
                    <a:cubicBezTo>
                      <a:pt x="30" y="23"/>
                      <a:pt x="24" y="25"/>
                      <a:pt x="23" y="33"/>
                    </a:cubicBezTo>
                    <a:cubicBezTo>
                      <a:pt x="22" y="40"/>
                      <a:pt x="29" y="52"/>
                      <a:pt x="36" y="54"/>
                    </a:cubicBezTo>
                    <a:cubicBezTo>
                      <a:pt x="42" y="56"/>
                      <a:pt x="46" y="54"/>
                      <a:pt x="49" y="50"/>
                    </a:cubicBezTo>
                    <a:cubicBezTo>
                      <a:pt x="53" y="46"/>
                      <a:pt x="53" y="40"/>
                      <a:pt x="50" y="36"/>
                    </a:cubicBezTo>
                    <a:cubicBezTo>
                      <a:pt x="49" y="35"/>
                      <a:pt x="47" y="33"/>
                      <a:pt x="41" y="35"/>
                    </a:cubicBezTo>
                    <a:cubicBezTo>
                      <a:pt x="40" y="35"/>
                      <a:pt x="40" y="36"/>
                      <a:pt x="40" y="38"/>
                    </a:cubicBezTo>
                    <a:cubicBezTo>
                      <a:pt x="41" y="39"/>
                      <a:pt x="42" y="39"/>
                      <a:pt x="43" y="39"/>
                    </a:cubicBezTo>
                    <a:cubicBezTo>
                      <a:pt x="45" y="38"/>
                      <a:pt x="46" y="38"/>
                      <a:pt x="47" y="39"/>
                    </a:cubicBezTo>
                    <a:cubicBezTo>
                      <a:pt x="48" y="41"/>
                      <a:pt x="48" y="45"/>
                      <a:pt x="46" y="48"/>
                    </a:cubicBezTo>
                    <a:cubicBezTo>
                      <a:pt x="45" y="49"/>
                      <a:pt x="42" y="51"/>
                      <a:pt x="38" y="50"/>
                    </a:cubicBezTo>
                    <a:cubicBezTo>
                      <a:pt x="33" y="48"/>
                      <a:pt x="27" y="39"/>
                      <a:pt x="27" y="34"/>
                    </a:cubicBezTo>
                    <a:cubicBezTo>
                      <a:pt x="28" y="29"/>
                      <a:pt x="31" y="28"/>
                      <a:pt x="37" y="26"/>
                    </a:cubicBezTo>
                    <a:cubicBezTo>
                      <a:pt x="37" y="26"/>
                      <a:pt x="37" y="26"/>
                      <a:pt x="37" y="26"/>
                    </a:cubicBezTo>
                    <a:cubicBezTo>
                      <a:pt x="51" y="22"/>
                      <a:pt x="60" y="22"/>
                      <a:pt x="64" y="32"/>
                    </a:cubicBezTo>
                    <a:cubicBezTo>
                      <a:pt x="74" y="50"/>
                      <a:pt x="55" y="62"/>
                      <a:pt x="49" y="65"/>
                    </a:cubicBezTo>
                    <a:cubicBezTo>
                      <a:pt x="40" y="70"/>
                      <a:pt x="31" y="71"/>
                      <a:pt x="24" y="68"/>
                    </a:cubicBezTo>
                    <a:cubicBezTo>
                      <a:pt x="18" y="66"/>
                      <a:pt x="13" y="60"/>
                      <a:pt x="11" y="53"/>
                    </a:cubicBezTo>
                    <a:cubicBezTo>
                      <a:pt x="9" y="49"/>
                      <a:pt x="9" y="49"/>
                      <a:pt x="9" y="49"/>
                    </a:cubicBezTo>
                    <a:cubicBezTo>
                      <a:pt x="7" y="43"/>
                      <a:pt x="4" y="33"/>
                      <a:pt x="5" y="28"/>
                    </a:cubicBezTo>
                    <a:cubicBezTo>
                      <a:pt x="5" y="23"/>
                      <a:pt x="11" y="17"/>
                      <a:pt x="16" y="16"/>
                    </a:cubicBezTo>
                    <a:cubicBezTo>
                      <a:pt x="18" y="15"/>
                      <a:pt x="19" y="15"/>
                      <a:pt x="21" y="15"/>
                    </a:cubicBezTo>
                    <a:cubicBezTo>
                      <a:pt x="23" y="15"/>
                      <a:pt x="26" y="15"/>
                      <a:pt x="30" y="13"/>
                    </a:cubicBezTo>
                    <a:cubicBezTo>
                      <a:pt x="32" y="10"/>
                      <a:pt x="32" y="10"/>
                      <a:pt x="32" y="10"/>
                    </a:cubicBezTo>
                    <a:cubicBezTo>
                      <a:pt x="32" y="10"/>
                      <a:pt x="32" y="9"/>
                      <a:pt x="33" y="9"/>
                    </a:cubicBezTo>
                    <a:cubicBezTo>
                      <a:pt x="34" y="8"/>
                      <a:pt x="37" y="8"/>
                      <a:pt x="39" y="7"/>
                    </a:cubicBezTo>
                    <a:cubicBezTo>
                      <a:pt x="41" y="7"/>
                      <a:pt x="41" y="7"/>
                      <a:pt x="41" y="7"/>
                    </a:cubicBezTo>
                    <a:cubicBezTo>
                      <a:pt x="56" y="4"/>
                      <a:pt x="67" y="12"/>
                      <a:pt x="72" y="27"/>
                    </a:cubicBezTo>
                    <a:cubicBezTo>
                      <a:pt x="72" y="29"/>
                      <a:pt x="74" y="29"/>
                      <a:pt x="75" y="29"/>
                    </a:cubicBezTo>
                    <a:cubicBezTo>
                      <a:pt x="76" y="29"/>
                      <a:pt x="77" y="27"/>
                      <a:pt x="76" y="26"/>
                    </a:cubicBezTo>
                    <a:cubicBezTo>
                      <a:pt x="71" y="8"/>
                      <a:pt x="58" y="0"/>
                      <a:pt x="4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Freeform 206"/>
            <p:cNvSpPr/>
            <p:nvPr/>
          </p:nvSpPr>
          <p:spPr bwMode="auto">
            <a:xfrm>
              <a:off x="6421" y="2934"/>
              <a:ext cx="148" cy="130"/>
            </a:xfrm>
            <a:custGeom>
              <a:avLst/>
              <a:gdLst>
                <a:gd name="T0" fmla="*/ 11 w 39"/>
                <a:gd name="T1" fmla="*/ 23 h 34"/>
                <a:gd name="T2" fmla="*/ 18 w 39"/>
                <a:gd name="T3" fmla="*/ 0 h 34"/>
                <a:gd name="T4" fmla="*/ 11 w 39"/>
                <a:gd name="T5" fmla="*/ 23 h 34"/>
              </a:gdLst>
              <a:ahLst/>
              <a:cxnLst>
                <a:cxn ang="0">
                  <a:pos x="T0" y="T1"/>
                </a:cxn>
                <a:cxn ang="0">
                  <a:pos x="T2" y="T3"/>
                </a:cxn>
                <a:cxn ang="0">
                  <a:pos x="T4" y="T5"/>
                </a:cxn>
              </a:cxnLst>
              <a:rect l="0" t="0" r="r" b="b"/>
              <a:pathLst>
                <a:path w="39" h="34">
                  <a:moveTo>
                    <a:pt x="11" y="23"/>
                  </a:moveTo>
                  <a:cubicBezTo>
                    <a:pt x="26" y="34"/>
                    <a:pt x="39" y="0"/>
                    <a:pt x="18" y="0"/>
                  </a:cubicBezTo>
                  <a:cubicBezTo>
                    <a:pt x="6" y="0"/>
                    <a:pt x="0" y="15"/>
                    <a:pt x="11"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07"/>
            <p:cNvSpPr/>
            <p:nvPr/>
          </p:nvSpPr>
          <p:spPr bwMode="auto">
            <a:xfrm>
              <a:off x="6946" y="2500"/>
              <a:ext cx="148" cy="129"/>
            </a:xfrm>
            <a:custGeom>
              <a:avLst/>
              <a:gdLst>
                <a:gd name="T0" fmla="*/ 11 w 39"/>
                <a:gd name="T1" fmla="*/ 23 h 34"/>
                <a:gd name="T2" fmla="*/ 18 w 39"/>
                <a:gd name="T3" fmla="*/ 0 h 34"/>
                <a:gd name="T4" fmla="*/ 11 w 39"/>
                <a:gd name="T5" fmla="*/ 23 h 34"/>
              </a:gdLst>
              <a:ahLst/>
              <a:cxnLst>
                <a:cxn ang="0">
                  <a:pos x="T0" y="T1"/>
                </a:cxn>
                <a:cxn ang="0">
                  <a:pos x="T2" y="T3"/>
                </a:cxn>
                <a:cxn ang="0">
                  <a:pos x="T4" y="T5"/>
                </a:cxn>
              </a:cxnLst>
              <a:rect l="0" t="0" r="r" b="b"/>
              <a:pathLst>
                <a:path w="39" h="34">
                  <a:moveTo>
                    <a:pt x="11" y="23"/>
                  </a:moveTo>
                  <a:cubicBezTo>
                    <a:pt x="26" y="34"/>
                    <a:pt x="39" y="0"/>
                    <a:pt x="18" y="0"/>
                  </a:cubicBezTo>
                  <a:cubicBezTo>
                    <a:pt x="6" y="0"/>
                    <a:pt x="0" y="15"/>
                    <a:pt x="11"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08"/>
            <p:cNvSpPr/>
            <p:nvPr/>
          </p:nvSpPr>
          <p:spPr bwMode="auto">
            <a:xfrm>
              <a:off x="6269" y="2850"/>
              <a:ext cx="87" cy="81"/>
            </a:xfrm>
            <a:custGeom>
              <a:avLst/>
              <a:gdLst>
                <a:gd name="T0" fmla="*/ 6 w 23"/>
                <a:gd name="T1" fmla="*/ 14 h 21"/>
                <a:gd name="T2" fmla="*/ 11 w 23"/>
                <a:gd name="T3" fmla="*/ 0 h 21"/>
                <a:gd name="T4" fmla="*/ 6 w 23"/>
                <a:gd name="T5" fmla="*/ 14 h 21"/>
              </a:gdLst>
              <a:ahLst/>
              <a:cxnLst>
                <a:cxn ang="0">
                  <a:pos x="T0" y="T1"/>
                </a:cxn>
                <a:cxn ang="0">
                  <a:pos x="T2" y="T3"/>
                </a:cxn>
                <a:cxn ang="0">
                  <a:pos x="T4" y="T5"/>
                </a:cxn>
              </a:cxnLst>
              <a:rect l="0" t="0" r="r" b="b"/>
              <a:pathLst>
                <a:path w="23" h="21">
                  <a:moveTo>
                    <a:pt x="6" y="14"/>
                  </a:moveTo>
                  <a:cubicBezTo>
                    <a:pt x="15" y="21"/>
                    <a:pt x="23" y="0"/>
                    <a:pt x="11" y="0"/>
                  </a:cubicBezTo>
                  <a:cubicBezTo>
                    <a:pt x="3" y="1"/>
                    <a:pt x="0" y="9"/>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09"/>
            <p:cNvSpPr/>
            <p:nvPr/>
          </p:nvSpPr>
          <p:spPr bwMode="auto">
            <a:xfrm>
              <a:off x="6973" y="2347"/>
              <a:ext cx="87" cy="80"/>
            </a:xfrm>
            <a:custGeom>
              <a:avLst/>
              <a:gdLst>
                <a:gd name="T0" fmla="*/ 6 w 23"/>
                <a:gd name="T1" fmla="*/ 14 h 21"/>
                <a:gd name="T2" fmla="*/ 11 w 23"/>
                <a:gd name="T3" fmla="*/ 0 h 21"/>
                <a:gd name="T4" fmla="*/ 6 w 23"/>
                <a:gd name="T5" fmla="*/ 14 h 21"/>
              </a:gdLst>
              <a:ahLst/>
              <a:cxnLst>
                <a:cxn ang="0">
                  <a:pos x="T0" y="T1"/>
                </a:cxn>
                <a:cxn ang="0">
                  <a:pos x="T2" y="T3"/>
                </a:cxn>
                <a:cxn ang="0">
                  <a:pos x="T4" y="T5"/>
                </a:cxn>
              </a:cxnLst>
              <a:rect l="0" t="0" r="r" b="b"/>
              <a:pathLst>
                <a:path w="23" h="21">
                  <a:moveTo>
                    <a:pt x="6" y="14"/>
                  </a:moveTo>
                  <a:cubicBezTo>
                    <a:pt x="15" y="21"/>
                    <a:pt x="23" y="0"/>
                    <a:pt x="11" y="0"/>
                  </a:cubicBezTo>
                  <a:cubicBezTo>
                    <a:pt x="3" y="1"/>
                    <a:pt x="0" y="9"/>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10"/>
            <p:cNvSpPr/>
            <p:nvPr/>
          </p:nvSpPr>
          <p:spPr bwMode="auto">
            <a:xfrm>
              <a:off x="6102" y="2934"/>
              <a:ext cx="38" cy="35"/>
            </a:xfrm>
            <a:custGeom>
              <a:avLst/>
              <a:gdLst>
                <a:gd name="T0" fmla="*/ 3 w 10"/>
                <a:gd name="T1" fmla="*/ 6 h 9"/>
                <a:gd name="T2" fmla="*/ 5 w 10"/>
                <a:gd name="T3" fmla="*/ 0 h 9"/>
                <a:gd name="T4" fmla="*/ 3 w 10"/>
                <a:gd name="T5" fmla="*/ 6 h 9"/>
              </a:gdLst>
              <a:ahLst/>
              <a:cxnLst>
                <a:cxn ang="0">
                  <a:pos x="T0" y="T1"/>
                </a:cxn>
                <a:cxn ang="0">
                  <a:pos x="T2" y="T3"/>
                </a:cxn>
                <a:cxn ang="0">
                  <a:pos x="T4" y="T5"/>
                </a:cxn>
              </a:cxnLst>
              <a:rect l="0" t="0" r="r" b="b"/>
              <a:pathLst>
                <a:path w="10" h="9">
                  <a:moveTo>
                    <a:pt x="3" y="6"/>
                  </a:moveTo>
                  <a:cubicBezTo>
                    <a:pt x="7" y="9"/>
                    <a:pt x="10" y="0"/>
                    <a:pt x="5" y="0"/>
                  </a:cubicBezTo>
                  <a:cubicBezTo>
                    <a:pt x="2" y="0"/>
                    <a:pt x="0" y="4"/>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11"/>
            <p:cNvSpPr/>
            <p:nvPr/>
          </p:nvSpPr>
          <p:spPr bwMode="auto">
            <a:xfrm>
              <a:off x="7091" y="2233"/>
              <a:ext cx="38" cy="34"/>
            </a:xfrm>
            <a:custGeom>
              <a:avLst/>
              <a:gdLst>
                <a:gd name="T0" fmla="*/ 2 w 10"/>
                <a:gd name="T1" fmla="*/ 6 h 9"/>
                <a:gd name="T2" fmla="*/ 4 w 10"/>
                <a:gd name="T3" fmla="*/ 0 h 9"/>
                <a:gd name="T4" fmla="*/ 2 w 10"/>
                <a:gd name="T5" fmla="*/ 6 h 9"/>
              </a:gdLst>
              <a:ahLst/>
              <a:cxnLst>
                <a:cxn ang="0">
                  <a:pos x="T0" y="T1"/>
                </a:cxn>
                <a:cxn ang="0">
                  <a:pos x="T2" y="T3"/>
                </a:cxn>
                <a:cxn ang="0">
                  <a:pos x="T4" y="T5"/>
                </a:cxn>
              </a:cxnLst>
              <a:rect l="0" t="0" r="r" b="b"/>
              <a:pathLst>
                <a:path w="10" h="9">
                  <a:moveTo>
                    <a:pt x="2" y="6"/>
                  </a:moveTo>
                  <a:cubicBezTo>
                    <a:pt x="6" y="9"/>
                    <a:pt x="10" y="0"/>
                    <a:pt x="4" y="0"/>
                  </a:cubicBezTo>
                  <a:cubicBezTo>
                    <a:pt x="1" y="0"/>
                    <a:pt x="0" y="4"/>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12"/>
            <p:cNvSpPr/>
            <p:nvPr/>
          </p:nvSpPr>
          <p:spPr bwMode="auto">
            <a:xfrm>
              <a:off x="5059" y="1485"/>
              <a:ext cx="510" cy="1221"/>
            </a:xfrm>
            <a:custGeom>
              <a:avLst/>
              <a:gdLst>
                <a:gd name="T0" fmla="*/ 130 w 134"/>
                <a:gd name="T1" fmla="*/ 2 h 320"/>
                <a:gd name="T2" fmla="*/ 124 w 134"/>
                <a:gd name="T3" fmla="*/ 30 h 320"/>
                <a:gd name="T4" fmla="*/ 1 w 134"/>
                <a:gd name="T5" fmla="*/ 316 h 320"/>
                <a:gd name="T6" fmla="*/ 1 w 134"/>
                <a:gd name="T7" fmla="*/ 319 h 320"/>
                <a:gd name="T8" fmla="*/ 4 w 134"/>
                <a:gd name="T9" fmla="*/ 320 h 320"/>
                <a:gd name="T10" fmla="*/ 128 w 134"/>
                <a:gd name="T11" fmla="*/ 31 h 320"/>
                <a:gd name="T12" fmla="*/ 134 w 134"/>
                <a:gd name="T13" fmla="*/ 3 h 320"/>
                <a:gd name="T14" fmla="*/ 132 w 134"/>
                <a:gd name="T15" fmla="*/ 0 h 320"/>
                <a:gd name="T16" fmla="*/ 130 w 134"/>
                <a:gd name="T17" fmla="*/ 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320">
                  <a:moveTo>
                    <a:pt x="130" y="2"/>
                  </a:moveTo>
                  <a:cubicBezTo>
                    <a:pt x="124" y="30"/>
                    <a:pt x="124" y="30"/>
                    <a:pt x="124" y="30"/>
                  </a:cubicBezTo>
                  <a:cubicBezTo>
                    <a:pt x="105" y="125"/>
                    <a:pt x="75" y="268"/>
                    <a:pt x="1" y="316"/>
                  </a:cubicBezTo>
                  <a:cubicBezTo>
                    <a:pt x="0" y="317"/>
                    <a:pt x="0" y="318"/>
                    <a:pt x="1" y="319"/>
                  </a:cubicBezTo>
                  <a:cubicBezTo>
                    <a:pt x="1" y="320"/>
                    <a:pt x="3" y="320"/>
                    <a:pt x="4" y="320"/>
                  </a:cubicBezTo>
                  <a:cubicBezTo>
                    <a:pt x="79" y="271"/>
                    <a:pt x="109" y="126"/>
                    <a:pt x="128" y="31"/>
                  </a:cubicBezTo>
                  <a:cubicBezTo>
                    <a:pt x="134" y="3"/>
                    <a:pt x="134" y="3"/>
                    <a:pt x="134" y="3"/>
                  </a:cubicBezTo>
                  <a:cubicBezTo>
                    <a:pt x="134" y="2"/>
                    <a:pt x="133" y="1"/>
                    <a:pt x="132" y="0"/>
                  </a:cubicBezTo>
                  <a:cubicBezTo>
                    <a:pt x="131" y="0"/>
                    <a:pt x="130" y="1"/>
                    <a:pt x="13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13"/>
            <p:cNvSpPr/>
            <p:nvPr/>
          </p:nvSpPr>
          <p:spPr bwMode="auto">
            <a:xfrm>
              <a:off x="5554" y="1485"/>
              <a:ext cx="1643" cy="115"/>
            </a:xfrm>
            <a:custGeom>
              <a:avLst/>
              <a:gdLst>
                <a:gd name="T0" fmla="*/ 0 w 432"/>
                <a:gd name="T1" fmla="*/ 2 h 30"/>
                <a:gd name="T2" fmla="*/ 2 w 432"/>
                <a:gd name="T3" fmla="*/ 4 h 30"/>
                <a:gd name="T4" fmla="*/ 430 w 432"/>
                <a:gd name="T5" fmla="*/ 30 h 30"/>
                <a:gd name="T6" fmla="*/ 432 w 432"/>
                <a:gd name="T7" fmla="*/ 28 h 30"/>
                <a:gd name="T8" fmla="*/ 430 w 432"/>
                <a:gd name="T9" fmla="*/ 26 h 30"/>
                <a:gd name="T10" fmla="*/ 2 w 432"/>
                <a:gd name="T11" fmla="*/ 0 h 30"/>
                <a:gd name="T12" fmla="*/ 0 w 432"/>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432" h="30">
                  <a:moveTo>
                    <a:pt x="0" y="2"/>
                  </a:moveTo>
                  <a:cubicBezTo>
                    <a:pt x="0" y="3"/>
                    <a:pt x="1" y="4"/>
                    <a:pt x="2" y="4"/>
                  </a:cubicBezTo>
                  <a:cubicBezTo>
                    <a:pt x="155" y="21"/>
                    <a:pt x="299" y="30"/>
                    <a:pt x="430" y="30"/>
                  </a:cubicBezTo>
                  <a:cubicBezTo>
                    <a:pt x="431" y="30"/>
                    <a:pt x="432" y="29"/>
                    <a:pt x="432" y="28"/>
                  </a:cubicBezTo>
                  <a:cubicBezTo>
                    <a:pt x="432" y="26"/>
                    <a:pt x="431" y="26"/>
                    <a:pt x="430" y="26"/>
                  </a:cubicBezTo>
                  <a:cubicBezTo>
                    <a:pt x="299" y="26"/>
                    <a:pt x="156" y="17"/>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14"/>
            <p:cNvSpPr/>
            <p:nvPr/>
          </p:nvSpPr>
          <p:spPr bwMode="auto">
            <a:xfrm>
              <a:off x="5036" y="1455"/>
              <a:ext cx="506" cy="1228"/>
            </a:xfrm>
            <a:custGeom>
              <a:avLst/>
              <a:gdLst>
                <a:gd name="T0" fmla="*/ 132 w 133"/>
                <a:gd name="T1" fmla="*/ 0 h 322"/>
                <a:gd name="T2" fmla="*/ 126 w 133"/>
                <a:gd name="T3" fmla="*/ 29 h 322"/>
                <a:gd name="T4" fmla="*/ 0 w 133"/>
                <a:gd name="T5" fmla="*/ 321 h 322"/>
                <a:gd name="T6" fmla="*/ 0 w 133"/>
                <a:gd name="T7" fmla="*/ 322 h 322"/>
                <a:gd name="T8" fmla="*/ 1 w 133"/>
                <a:gd name="T9" fmla="*/ 322 h 322"/>
                <a:gd name="T10" fmla="*/ 127 w 133"/>
                <a:gd name="T11" fmla="*/ 29 h 322"/>
                <a:gd name="T12" fmla="*/ 133 w 133"/>
                <a:gd name="T13" fmla="*/ 0 h 322"/>
                <a:gd name="T14" fmla="*/ 133 w 133"/>
                <a:gd name="T15" fmla="*/ 0 h 322"/>
                <a:gd name="T16" fmla="*/ 132 w 133"/>
                <a:gd name="T1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22">
                  <a:moveTo>
                    <a:pt x="132" y="0"/>
                  </a:moveTo>
                  <a:cubicBezTo>
                    <a:pt x="126" y="29"/>
                    <a:pt x="126" y="29"/>
                    <a:pt x="126" y="29"/>
                  </a:cubicBezTo>
                  <a:cubicBezTo>
                    <a:pt x="106" y="125"/>
                    <a:pt x="76" y="272"/>
                    <a:pt x="0" y="321"/>
                  </a:cubicBezTo>
                  <a:cubicBezTo>
                    <a:pt x="0" y="322"/>
                    <a:pt x="0" y="322"/>
                    <a:pt x="0" y="322"/>
                  </a:cubicBezTo>
                  <a:cubicBezTo>
                    <a:pt x="1" y="322"/>
                    <a:pt x="1" y="322"/>
                    <a:pt x="1" y="322"/>
                  </a:cubicBezTo>
                  <a:cubicBezTo>
                    <a:pt x="77" y="273"/>
                    <a:pt x="107" y="126"/>
                    <a:pt x="127" y="29"/>
                  </a:cubicBezTo>
                  <a:cubicBezTo>
                    <a:pt x="133" y="0"/>
                    <a:pt x="133" y="0"/>
                    <a:pt x="133" y="0"/>
                  </a:cubicBezTo>
                  <a:cubicBezTo>
                    <a:pt x="133" y="0"/>
                    <a:pt x="133" y="0"/>
                    <a:pt x="133" y="0"/>
                  </a:cubicBezTo>
                  <a:lnTo>
                    <a:pt x="132"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15"/>
            <p:cNvSpPr/>
            <p:nvPr/>
          </p:nvSpPr>
          <p:spPr bwMode="auto">
            <a:xfrm>
              <a:off x="5539" y="1455"/>
              <a:ext cx="1662" cy="103"/>
            </a:xfrm>
            <a:custGeom>
              <a:avLst/>
              <a:gdLst>
                <a:gd name="T0" fmla="*/ 0 w 437"/>
                <a:gd name="T1" fmla="*/ 0 h 27"/>
                <a:gd name="T2" fmla="*/ 1 w 437"/>
                <a:gd name="T3" fmla="*/ 0 h 27"/>
                <a:gd name="T4" fmla="*/ 437 w 437"/>
                <a:gd name="T5" fmla="*/ 27 h 27"/>
                <a:gd name="T6" fmla="*/ 437 w 437"/>
                <a:gd name="T7" fmla="*/ 26 h 27"/>
                <a:gd name="T8" fmla="*/ 437 w 437"/>
                <a:gd name="T9" fmla="*/ 26 h 27"/>
                <a:gd name="T10" fmla="*/ 1 w 437"/>
                <a:gd name="T11" fmla="*/ 0 h 27"/>
                <a:gd name="T12" fmla="*/ 0 w 43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37" h="27">
                  <a:moveTo>
                    <a:pt x="0" y="0"/>
                  </a:moveTo>
                  <a:cubicBezTo>
                    <a:pt x="1" y="0"/>
                    <a:pt x="1" y="0"/>
                    <a:pt x="1" y="0"/>
                  </a:cubicBezTo>
                  <a:cubicBezTo>
                    <a:pt x="157" y="18"/>
                    <a:pt x="304" y="27"/>
                    <a:pt x="437" y="27"/>
                  </a:cubicBezTo>
                  <a:cubicBezTo>
                    <a:pt x="437" y="26"/>
                    <a:pt x="437" y="26"/>
                    <a:pt x="437" y="26"/>
                  </a:cubicBezTo>
                  <a:cubicBezTo>
                    <a:pt x="437" y="26"/>
                    <a:pt x="437" y="26"/>
                    <a:pt x="437" y="26"/>
                  </a:cubicBezTo>
                  <a:cubicBezTo>
                    <a:pt x="304" y="26"/>
                    <a:pt x="157" y="17"/>
                    <a:pt x="1" y="0"/>
                  </a:cubicBezTo>
                  <a:lnTo>
                    <a:pt x="0"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6"/>
            <p:cNvSpPr/>
            <p:nvPr/>
          </p:nvSpPr>
          <p:spPr bwMode="auto">
            <a:xfrm>
              <a:off x="5071" y="1588"/>
              <a:ext cx="2126" cy="1194"/>
            </a:xfrm>
            <a:custGeom>
              <a:avLst/>
              <a:gdLst>
                <a:gd name="T0" fmla="*/ 555 w 559"/>
                <a:gd name="T1" fmla="*/ 2 h 313"/>
                <a:gd name="T2" fmla="*/ 540 w 559"/>
                <a:gd name="T3" fmla="*/ 54 h 313"/>
                <a:gd name="T4" fmla="*/ 472 w 559"/>
                <a:gd name="T5" fmla="*/ 205 h 313"/>
                <a:gd name="T6" fmla="*/ 205 w 559"/>
                <a:gd name="T7" fmla="*/ 307 h 313"/>
                <a:gd name="T8" fmla="*/ 108 w 559"/>
                <a:gd name="T9" fmla="*/ 297 h 313"/>
                <a:gd name="T10" fmla="*/ 3 w 559"/>
                <a:gd name="T11" fmla="*/ 287 h 313"/>
                <a:gd name="T12" fmla="*/ 1 w 559"/>
                <a:gd name="T13" fmla="*/ 290 h 313"/>
                <a:gd name="T14" fmla="*/ 3 w 559"/>
                <a:gd name="T15" fmla="*/ 292 h 313"/>
                <a:gd name="T16" fmla="*/ 107 w 559"/>
                <a:gd name="T17" fmla="*/ 301 h 313"/>
                <a:gd name="T18" fmla="*/ 205 w 559"/>
                <a:gd name="T19" fmla="*/ 312 h 313"/>
                <a:gd name="T20" fmla="*/ 475 w 559"/>
                <a:gd name="T21" fmla="*/ 208 h 313"/>
                <a:gd name="T22" fmla="*/ 544 w 559"/>
                <a:gd name="T23" fmla="*/ 55 h 313"/>
                <a:gd name="T24" fmla="*/ 559 w 559"/>
                <a:gd name="T25" fmla="*/ 3 h 313"/>
                <a:gd name="T26" fmla="*/ 558 w 559"/>
                <a:gd name="T27" fmla="*/ 1 h 313"/>
                <a:gd name="T28" fmla="*/ 555 w 559"/>
                <a:gd name="T29" fmla="*/ 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9" h="313">
                  <a:moveTo>
                    <a:pt x="555" y="2"/>
                  </a:moveTo>
                  <a:cubicBezTo>
                    <a:pt x="550" y="18"/>
                    <a:pt x="545" y="35"/>
                    <a:pt x="540" y="54"/>
                  </a:cubicBezTo>
                  <a:cubicBezTo>
                    <a:pt x="525" y="110"/>
                    <a:pt x="510" y="168"/>
                    <a:pt x="472" y="205"/>
                  </a:cubicBezTo>
                  <a:cubicBezTo>
                    <a:pt x="408" y="268"/>
                    <a:pt x="318" y="303"/>
                    <a:pt x="205" y="307"/>
                  </a:cubicBezTo>
                  <a:cubicBezTo>
                    <a:pt x="172" y="309"/>
                    <a:pt x="140" y="303"/>
                    <a:pt x="108" y="297"/>
                  </a:cubicBezTo>
                  <a:cubicBezTo>
                    <a:pt x="73" y="290"/>
                    <a:pt x="38" y="284"/>
                    <a:pt x="3" y="287"/>
                  </a:cubicBezTo>
                  <a:cubicBezTo>
                    <a:pt x="1" y="287"/>
                    <a:pt x="0" y="289"/>
                    <a:pt x="1" y="290"/>
                  </a:cubicBezTo>
                  <a:cubicBezTo>
                    <a:pt x="1" y="291"/>
                    <a:pt x="2" y="292"/>
                    <a:pt x="3" y="292"/>
                  </a:cubicBezTo>
                  <a:cubicBezTo>
                    <a:pt x="37" y="288"/>
                    <a:pt x="71" y="295"/>
                    <a:pt x="107" y="301"/>
                  </a:cubicBezTo>
                  <a:cubicBezTo>
                    <a:pt x="139" y="307"/>
                    <a:pt x="172" y="313"/>
                    <a:pt x="205" y="312"/>
                  </a:cubicBezTo>
                  <a:cubicBezTo>
                    <a:pt x="319" y="307"/>
                    <a:pt x="410" y="272"/>
                    <a:pt x="475" y="208"/>
                  </a:cubicBezTo>
                  <a:cubicBezTo>
                    <a:pt x="514" y="170"/>
                    <a:pt x="529" y="111"/>
                    <a:pt x="544" y="55"/>
                  </a:cubicBezTo>
                  <a:cubicBezTo>
                    <a:pt x="549" y="37"/>
                    <a:pt x="554" y="19"/>
                    <a:pt x="559" y="3"/>
                  </a:cubicBezTo>
                  <a:cubicBezTo>
                    <a:pt x="559" y="2"/>
                    <a:pt x="559" y="1"/>
                    <a:pt x="558" y="1"/>
                  </a:cubicBezTo>
                  <a:cubicBezTo>
                    <a:pt x="557" y="0"/>
                    <a:pt x="555" y="1"/>
                    <a:pt x="555"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7"/>
            <p:cNvSpPr/>
            <p:nvPr/>
          </p:nvSpPr>
          <p:spPr bwMode="auto">
            <a:xfrm>
              <a:off x="5877" y="2130"/>
              <a:ext cx="1160" cy="648"/>
            </a:xfrm>
            <a:custGeom>
              <a:avLst/>
              <a:gdLst>
                <a:gd name="T0" fmla="*/ 300 w 305"/>
                <a:gd name="T1" fmla="*/ 2 h 170"/>
                <a:gd name="T2" fmla="*/ 235 w 305"/>
                <a:gd name="T3" fmla="*/ 52 h 170"/>
                <a:gd name="T4" fmla="*/ 134 w 305"/>
                <a:gd name="T5" fmla="*/ 38 h 170"/>
                <a:gd name="T6" fmla="*/ 132 w 305"/>
                <a:gd name="T7" fmla="*/ 38 h 170"/>
                <a:gd name="T8" fmla="*/ 131 w 305"/>
                <a:gd name="T9" fmla="*/ 40 h 170"/>
                <a:gd name="T10" fmla="*/ 2 w 305"/>
                <a:gd name="T11" fmla="*/ 165 h 170"/>
                <a:gd name="T12" fmla="*/ 0 w 305"/>
                <a:gd name="T13" fmla="*/ 168 h 170"/>
                <a:gd name="T14" fmla="*/ 3 w 305"/>
                <a:gd name="T15" fmla="*/ 170 h 170"/>
                <a:gd name="T16" fmla="*/ 135 w 305"/>
                <a:gd name="T17" fmla="*/ 43 h 170"/>
                <a:gd name="T18" fmla="*/ 236 w 305"/>
                <a:gd name="T19" fmla="*/ 56 h 170"/>
                <a:gd name="T20" fmla="*/ 304 w 305"/>
                <a:gd name="T21" fmla="*/ 4 h 170"/>
                <a:gd name="T22" fmla="*/ 303 w 305"/>
                <a:gd name="T23" fmla="*/ 1 h 170"/>
                <a:gd name="T24" fmla="*/ 300 w 305"/>
                <a:gd name="T25" fmla="*/ 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5" h="170">
                  <a:moveTo>
                    <a:pt x="300" y="2"/>
                  </a:moveTo>
                  <a:cubicBezTo>
                    <a:pt x="287" y="26"/>
                    <a:pt x="264" y="44"/>
                    <a:pt x="235" y="52"/>
                  </a:cubicBezTo>
                  <a:cubicBezTo>
                    <a:pt x="201" y="62"/>
                    <a:pt x="163" y="56"/>
                    <a:pt x="134" y="38"/>
                  </a:cubicBezTo>
                  <a:cubicBezTo>
                    <a:pt x="134" y="38"/>
                    <a:pt x="133" y="38"/>
                    <a:pt x="132" y="38"/>
                  </a:cubicBezTo>
                  <a:cubicBezTo>
                    <a:pt x="131" y="39"/>
                    <a:pt x="131" y="39"/>
                    <a:pt x="131" y="40"/>
                  </a:cubicBezTo>
                  <a:cubicBezTo>
                    <a:pt x="123" y="100"/>
                    <a:pt x="68" y="154"/>
                    <a:pt x="2" y="165"/>
                  </a:cubicBezTo>
                  <a:cubicBezTo>
                    <a:pt x="1" y="166"/>
                    <a:pt x="0" y="167"/>
                    <a:pt x="0" y="168"/>
                  </a:cubicBezTo>
                  <a:cubicBezTo>
                    <a:pt x="1" y="169"/>
                    <a:pt x="2" y="170"/>
                    <a:pt x="3" y="170"/>
                  </a:cubicBezTo>
                  <a:cubicBezTo>
                    <a:pt x="69" y="158"/>
                    <a:pt x="125" y="104"/>
                    <a:pt x="135" y="43"/>
                  </a:cubicBezTo>
                  <a:cubicBezTo>
                    <a:pt x="164" y="61"/>
                    <a:pt x="202" y="66"/>
                    <a:pt x="236" y="56"/>
                  </a:cubicBezTo>
                  <a:cubicBezTo>
                    <a:pt x="266" y="48"/>
                    <a:pt x="291" y="29"/>
                    <a:pt x="304" y="4"/>
                  </a:cubicBezTo>
                  <a:cubicBezTo>
                    <a:pt x="305" y="3"/>
                    <a:pt x="304" y="1"/>
                    <a:pt x="303" y="1"/>
                  </a:cubicBezTo>
                  <a:cubicBezTo>
                    <a:pt x="302" y="0"/>
                    <a:pt x="301" y="1"/>
                    <a:pt x="30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8"/>
            <p:cNvSpPr/>
            <p:nvPr/>
          </p:nvSpPr>
          <p:spPr bwMode="auto">
            <a:xfrm>
              <a:off x="6813" y="2137"/>
              <a:ext cx="221" cy="698"/>
            </a:xfrm>
            <a:custGeom>
              <a:avLst/>
              <a:gdLst>
                <a:gd name="T0" fmla="*/ 53 w 58"/>
                <a:gd name="T1" fmla="*/ 2 h 183"/>
                <a:gd name="T2" fmla="*/ 46 w 58"/>
                <a:gd name="T3" fmla="*/ 26 h 183"/>
                <a:gd name="T4" fmla="*/ 1 w 58"/>
                <a:gd name="T5" fmla="*/ 180 h 183"/>
                <a:gd name="T6" fmla="*/ 2 w 58"/>
                <a:gd name="T7" fmla="*/ 183 h 183"/>
                <a:gd name="T8" fmla="*/ 5 w 58"/>
                <a:gd name="T9" fmla="*/ 181 h 183"/>
                <a:gd name="T10" fmla="*/ 50 w 58"/>
                <a:gd name="T11" fmla="*/ 27 h 183"/>
                <a:gd name="T12" fmla="*/ 57 w 58"/>
                <a:gd name="T13" fmla="*/ 3 h 183"/>
                <a:gd name="T14" fmla="*/ 56 w 58"/>
                <a:gd name="T15" fmla="*/ 0 h 183"/>
                <a:gd name="T16" fmla="*/ 53 w 58"/>
                <a:gd name="T17"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83">
                  <a:moveTo>
                    <a:pt x="53" y="2"/>
                  </a:moveTo>
                  <a:cubicBezTo>
                    <a:pt x="46" y="26"/>
                    <a:pt x="46" y="26"/>
                    <a:pt x="46" y="26"/>
                  </a:cubicBezTo>
                  <a:cubicBezTo>
                    <a:pt x="30" y="78"/>
                    <a:pt x="15" y="128"/>
                    <a:pt x="1" y="180"/>
                  </a:cubicBezTo>
                  <a:cubicBezTo>
                    <a:pt x="0" y="181"/>
                    <a:pt x="1" y="183"/>
                    <a:pt x="2" y="183"/>
                  </a:cubicBezTo>
                  <a:cubicBezTo>
                    <a:pt x="3" y="183"/>
                    <a:pt x="5" y="182"/>
                    <a:pt x="5" y="181"/>
                  </a:cubicBezTo>
                  <a:cubicBezTo>
                    <a:pt x="19" y="129"/>
                    <a:pt x="34" y="79"/>
                    <a:pt x="50" y="27"/>
                  </a:cubicBezTo>
                  <a:cubicBezTo>
                    <a:pt x="57" y="3"/>
                    <a:pt x="57" y="3"/>
                    <a:pt x="57" y="3"/>
                  </a:cubicBezTo>
                  <a:cubicBezTo>
                    <a:pt x="58" y="2"/>
                    <a:pt x="57" y="0"/>
                    <a:pt x="56" y="0"/>
                  </a:cubicBezTo>
                  <a:cubicBezTo>
                    <a:pt x="55" y="0"/>
                    <a:pt x="54" y="0"/>
                    <a:pt x="53"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9"/>
            <p:cNvSpPr/>
            <p:nvPr/>
          </p:nvSpPr>
          <p:spPr bwMode="auto">
            <a:xfrm>
              <a:off x="5866" y="2759"/>
              <a:ext cx="962" cy="84"/>
            </a:xfrm>
            <a:custGeom>
              <a:avLst/>
              <a:gdLst>
                <a:gd name="T0" fmla="*/ 0 w 253"/>
                <a:gd name="T1" fmla="*/ 2 h 22"/>
                <a:gd name="T2" fmla="*/ 2 w 253"/>
                <a:gd name="T3" fmla="*/ 5 h 22"/>
                <a:gd name="T4" fmla="*/ 144 w 253"/>
                <a:gd name="T5" fmla="*/ 15 h 22"/>
                <a:gd name="T6" fmla="*/ 250 w 253"/>
                <a:gd name="T7" fmla="*/ 22 h 22"/>
                <a:gd name="T8" fmla="*/ 253 w 253"/>
                <a:gd name="T9" fmla="*/ 20 h 22"/>
                <a:gd name="T10" fmla="*/ 250 w 253"/>
                <a:gd name="T11" fmla="*/ 18 h 22"/>
                <a:gd name="T12" fmla="*/ 145 w 253"/>
                <a:gd name="T13" fmla="*/ 10 h 22"/>
                <a:gd name="T14" fmla="*/ 3 w 253"/>
                <a:gd name="T15" fmla="*/ 0 h 22"/>
                <a:gd name="T16" fmla="*/ 0 w 253"/>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2">
                  <a:moveTo>
                    <a:pt x="0" y="2"/>
                  </a:moveTo>
                  <a:cubicBezTo>
                    <a:pt x="0" y="3"/>
                    <a:pt x="1" y="5"/>
                    <a:pt x="2" y="5"/>
                  </a:cubicBezTo>
                  <a:cubicBezTo>
                    <a:pt x="144" y="15"/>
                    <a:pt x="144" y="15"/>
                    <a:pt x="144" y="15"/>
                  </a:cubicBezTo>
                  <a:cubicBezTo>
                    <a:pt x="250" y="22"/>
                    <a:pt x="250" y="22"/>
                    <a:pt x="250" y="22"/>
                  </a:cubicBezTo>
                  <a:cubicBezTo>
                    <a:pt x="251" y="22"/>
                    <a:pt x="252" y="21"/>
                    <a:pt x="253" y="20"/>
                  </a:cubicBezTo>
                  <a:cubicBezTo>
                    <a:pt x="253" y="19"/>
                    <a:pt x="252" y="18"/>
                    <a:pt x="250" y="18"/>
                  </a:cubicBezTo>
                  <a:cubicBezTo>
                    <a:pt x="145" y="10"/>
                    <a:pt x="145" y="10"/>
                    <a:pt x="145" y="10"/>
                  </a:cubicBezTo>
                  <a:cubicBezTo>
                    <a:pt x="3" y="0"/>
                    <a:pt x="3" y="0"/>
                    <a:pt x="3"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0"/>
            <p:cNvSpPr/>
            <p:nvPr/>
          </p:nvSpPr>
          <p:spPr bwMode="auto">
            <a:xfrm>
              <a:off x="5485" y="1752"/>
              <a:ext cx="761" cy="824"/>
            </a:xfrm>
            <a:custGeom>
              <a:avLst/>
              <a:gdLst>
                <a:gd name="T0" fmla="*/ 57 w 200"/>
                <a:gd name="T1" fmla="*/ 2 h 216"/>
                <a:gd name="T2" fmla="*/ 0 w 200"/>
                <a:gd name="T3" fmla="*/ 191 h 216"/>
                <a:gd name="T4" fmla="*/ 0 w 200"/>
                <a:gd name="T5" fmla="*/ 193 h 216"/>
                <a:gd name="T6" fmla="*/ 1 w 200"/>
                <a:gd name="T7" fmla="*/ 195 h 216"/>
                <a:gd name="T8" fmla="*/ 197 w 200"/>
                <a:gd name="T9" fmla="*/ 216 h 216"/>
                <a:gd name="T10" fmla="*/ 200 w 200"/>
                <a:gd name="T11" fmla="*/ 213 h 216"/>
                <a:gd name="T12" fmla="*/ 197 w 200"/>
                <a:gd name="T13" fmla="*/ 211 h 216"/>
                <a:gd name="T14" fmla="*/ 6 w 200"/>
                <a:gd name="T15" fmla="*/ 191 h 216"/>
                <a:gd name="T16" fmla="*/ 62 w 200"/>
                <a:gd name="T17" fmla="*/ 3 h 216"/>
                <a:gd name="T18" fmla="*/ 62 w 200"/>
                <a:gd name="T19" fmla="*/ 2 h 216"/>
                <a:gd name="T20" fmla="*/ 60 w 200"/>
                <a:gd name="T21" fmla="*/ 0 h 216"/>
                <a:gd name="T22" fmla="*/ 57 w 200"/>
                <a:gd name="T23"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16">
                  <a:moveTo>
                    <a:pt x="57" y="2"/>
                  </a:moveTo>
                  <a:cubicBezTo>
                    <a:pt x="46" y="64"/>
                    <a:pt x="20" y="167"/>
                    <a:pt x="0" y="191"/>
                  </a:cubicBezTo>
                  <a:cubicBezTo>
                    <a:pt x="0" y="192"/>
                    <a:pt x="0" y="192"/>
                    <a:pt x="0" y="193"/>
                  </a:cubicBezTo>
                  <a:cubicBezTo>
                    <a:pt x="0" y="194"/>
                    <a:pt x="1" y="194"/>
                    <a:pt x="1" y="195"/>
                  </a:cubicBezTo>
                  <a:cubicBezTo>
                    <a:pt x="74" y="216"/>
                    <a:pt x="163" y="216"/>
                    <a:pt x="197" y="216"/>
                  </a:cubicBezTo>
                  <a:cubicBezTo>
                    <a:pt x="199" y="215"/>
                    <a:pt x="200" y="214"/>
                    <a:pt x="200" y="213"/>
                  </a:cubicBezTo>
                  <a:cubicBezTo>
                    <a:pt x="199" y="212"/>
                    <a:pt x="198" y="211"/>
                    <a:pt x="197" y="211"/>
                  </a:cubicBezTo>
                  <a:cubicBezTo>
                    <a:pt x="163" y="212"/>
                    <a:pt x="77" y="212"/>
                    <a:pt x="6" y="191"/>
                  </a:cubicBezTo>
                  <a:cubicBezTo>
                    <a:pt x="27" y="161"/>
                    <a:pt x="52" y="55"/>
                    <a:pt x="62" y="3"/>
                  </a:cubicBezTo>
                  <a:cubicBezTo>
                    <a:pt x="62" y="2"/>
                    <a:pt x="62" y="2"/>
                    <a:pt x="62" y="2"/>
                  </a:cubicBezTo>
                  <a:cubicBezTo>
                    <a:pt x="62" y="1"/>
                    <a:pt x="61" y="0"/>
                    <a:pt x="60" y="0"/>
                  </a:cubicBezTo>
                  <a:cubicBezTo>
                    <a:pt x="59" y="0"/>
                    <a:pt x="58" y="1"/>
                    <a:pt x="57"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21"/>
            <p:cNvSpPr/>
            <p:nvPr/>
          </p:nvSpPr>
          <p:spPr bwMode="auto">
            <a:xfrm>
              <a:off x="5706" y="1752"/>
              <a:ext cx="1118" cy="599"/>
            </a:xfrm>
            <a:custGeom>
              <a:avLst/>
              <a:gdLst>
                <a:gd name="T0" fmla="*/ 0 w 294"/>
                <a:gd name="T1" fmla="*/ 2 h 157"/>
                <a:gd name="T2" fmla="*/ 0 w 294"/>
                <a:gd name="T3" fmla="*/ 2 h 157"/>
                <a:gd name="T4" fmla="*/ 2 w 294"/>
                <a:gd name="T5" fmla="*/ 5 h 157"/>
                <a:gd name="T6" fmla="*/ 289 w 294"/>
                <a:gd name="T7" fmla="*/ 30 h 157"/>
                <a:gd name="T8" fmla="*/ 250 w 294"/>
                <a:gd name="T9" fmla="*/ 154 h 157"/>
                <a:gd name="T10" fmla="*/ 250 w 294"/>
                <a:gd name="T11" fmla="*/ 155 h 157"/>
                <a:gd name="T12" fmla="*/ 251 w 294"/>
                <a:gd name="T13" fmla="*/ 157 h 157"/>
                <a:gd name="T14" fmla="*/ 254 w 294"/>
                <a:gd name="T15" fmla="*/ 156 h 157"/>
                <a:gd name="T16" fmla="*/ 294 w 294"/>
                <a:gd name="T17" fmla="*/ 28 h 157"/>
                <a:gd name="T18" fmla="*/ 293 w 294"/>
                <a:gd name="T19" fmla="*/ 26 h 157"/>
                <a:gd name="T20" fmla="*/ 292 w 294"/>
                <a:gd name="T21" fmla="*/ 25 h 157"/>
                <a:gd name="T22" fmla="*/ 2 w 294"/>
                <a:gd name="T23" fmla="*/ 0 h 157"/>
                <a:gd name="T24" fmla="*/ 0 w 294"/>
                <a:gd name="T25"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157">
                  <a:moveTo>
                    <a:pt x="0" y="2"/>
                  </a:moveTo>
                  <a:cubicBezTo>
                    <a:pt x="0" y="2"/>
                    <a:pt x="0" y="2"/>
                    <a:pt x="0" y="2"/>
                  </a:cubicBezTo>
                  <a:cubicBezTo>
                    <a:pt x="0" y="3"/>
                    <a:pt x="1" y="4"/>
                    <a:pt x="2" y="5"/>
                  </a:cubicBezTo>
                  <a:cubicBezTo>
                    <a:pt x="83" y="15"/>
                    <a:pt x="203" y="26"/>
                    <a:pt x="289" y="30"/>
                  </a:cubicBezTo>
                  <a:cubicBezTo>
                    <a:pt x="283" y="68"/>
                    <a:pt x="264" y="131"/>
                    <a:pt x="250" y="154"/>
                  </a:cubicBezTo>
                  <a:cubicBezTo>
                    <a:pt x="250" y="154"/>
                    <a:pt x="250" y="154"/>
                    <a:pt x="250" y="155"/>
                  </a:cubicBezTo>
                  <a:cubicBezTo>
                    <a:pt x="250" y="156"/>
                    <a:pt x="250" y="156"/>
                    <a:pt x="251" y="157"/>
                  </a:cubicBezTo>
                  <a:cubicBezTo>
                    <a:pt x="252" y="157"/>
                    <a:pt x="253" y="157"/>
                    <a:pt x="254" y="156"/>
                  </a:cubicBezTo>
                  <a:cubicBezTo>
                    <a:pt x="269" y="130"/>
                    <a:pt x="289" y="63"/>
                    <a:pt x="294" y="28"/>
                  </a:cubicBezTo>
                  <a:cubicBezTo>
                    <a:pt x="294" y="27"/>
                    <a:pt x="294" y="27"/>
                    <a:pt x="293" y="26"/>
                  </a:cubicBezTo>
                  <a:cubicBezTo>
                    <a:pt x="293" y="26"/>
                    <a:pt x="293" y="25"/>
                    <a:pt x="292" y="25"/>
                  </a:cubicBezTo>
                  <a:cubicBezTo>
                    <a:pt x="206" y="22"/>
                    <a:pt x="84" y="10"/>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22"/>
            <p:cNvSpPr/>
            <p:nvPr/>
          </p:nvSpPr>
          <p:spPr bwMode="auto">
            <a:xfrm>
              <a:off x="5531" y="1783"/>
              <a:ext cx="700" cy="762"/>
            </a:xfrm>
            <a:custGeom>
              <a:avLst/>
              <a:gdLst>
                <a:gd name="T0" fmla="*/ 54 w 184"/>
                <a:gd name="T1" fmla="*/ 1 h 200"/>
                <a:gd name="T2" fmla="*/ 0 w 184"/>
                <a:gd name="T3" fmla="*/ 179 h 200"/>
                <a:gd name="T4" fmla="*/ 0 w 184"/>
                <a:gd name="T5" fmla="*/ 179 h 200"/>
                <a:gd name="T6" fmla="*/ 1 w 184"/>
                <a:gd name="T7" fmla="*/ 180 h 200"/>
                <a:gd name="T8" fmla="*/ 184 w 184"/>
                <a:gd name="T9" fmla="*/ 199 h 200"/>
                <a:gd name="T10" fmla="*/ 184 w 184"/>
                <a:gd name="T11" fmla="*/ 199 h 200"/>
                <a:gd name="T12" fmla="*/ 184 w 184"/>
                <a:gd name="T13" fmla="*/ 198 h 200"/>
                <a:gd name="T14" fmla="*/ 1 w 184"/>
                <a:gd name="T15" fmla="*/ 179 h 200"/>
                <a:gd name="T16" fmla="*/ 55 w 184"/>
                <a:gd name="T17" fmla="*/ 1 h 200"/>
                <a:gd name="T18" fmla="*/ 55 w 184"/>
                <a:gd name="T19" fmla="*/ 1 h 200"/>
                <a:gd name="T20" fmla="*/ 55 w 184"/>
                <a:gd name="T21" fmla="*/ 0 h 200"/>
                <a:gd name="T22" fmla="*/ 54 w 184"/>
                <a:gd name="T23" fmla="*/ 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200">
                  <a:moveTo>
                    <a:pt x="54" y="1"/>
                  </a:moveTo>
                  <a:cubicBezTo>
                    <a:pt x="44" y="61"/>
                    <a:pt x="19" y="156"/>
                    <a:pt x="0" y="179"/>
                  </a:cubicBezTo>
                  <a:cubicBezTo>
                    <a:pt x="0" y="179"/>
                    <a:pt x="0" y="179"/>
                    <a:pt x="0" y="179"/>
                  </a:cubicBezTo>
                  <a:cubicBezTo>
                    <a:pt x="1" y="180"/>
                    <a:pt x="1" y="180"/>
                    <a:pt x="1" y="180"/>
                  </a:cubicBezTo>
                  <a:cubicBezTo>
                    <a:pt x="69" y="200"/>
                    <a:pt x="152" y="200"/>
                    <a:pt x="184" y="199"/>
                  </a:cubicBezTo>
                  <a:cubicBezTo>
                    <a:pt x="184" y="199"/>
                    <a:pt x="184" y="199"/>
                    <a:pt x="184" y="199"/>
                  </a:cubicBezTo>
                  <a:cubicBezTo>
                    <a:pt x="184" y="198"/>
                    <a:pt x="184" y="198"/>
                    <a:pt x="184" y="198"/>
                  </a:cubicBezTo>
                  <a:cubicBezTo>
                    <a:pt x="152" y="199"/>
                    <a:pt x="69" y="199"/>
                    <a:pt x="1" y="179"/>
                  </a:cubicBezTo>
                  <a:cubicBezTo>
                    <a:pt x="21" y="153"/>
                    <a:pt x="46" y="51"/>
                    <a:pt x="55" y="1"/>
                  </a:cubicBezTo>
                  <a:cubicBezTo>
                    <a:pt x="55" y="1"/>
                    <a:pt x="55" y="1"/>
                    <a:pt x="55" y="1"/>
                  </a:cubicBezTo>
                  <a:cubicBezTo>
                    <a:pt x="55" y="0"/>
                    <a:pt x="55" y="0"/>
                    <a:pt x="55" y="0"/>
                  </a:cubicBezTo>
                  <a:lnTo>
                    <a:pt x="54" y="1"/>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23"/>
            <p:cNvSpPr/>
            <p:nvPr/>
          </p:nvSpPr>
          <p:spPr bwMode="auto">
            <a:xfrm>
              <a:off x="5740" y="1783"/>
              <a:ext cx="1039" cy="549"/>
            </a:xfrm>
            <a:custGeom>
              <a:avLst/>
              <a:gdLst>
                <a:gd name="T0" fmla="*/ 0 w 273"/>
                <a:gd name="T1" fmla="*/ 1 h 144"/>
                <a:gd name="T2" fmla="*/ 0 w 273"/>
                <a:gd name="T3" fmla="*/ 1 h 144"/>
                <a:gd name="T4" fmla="*/ 0 w 273"/>
                <a:gd name="T5" fmla="*/ 1 h 144"/>
                <a:gd name="T6" fmla="*/ 272 w 273"/>
                <a:gd name="T7" fmla="*/ 25 h 144"/>
                <a:gd name="T8" fmla="*/ 235 w 273"/>
                <a:gd name="T9" fmla="*/ 144 h 144"/>
                <a:gd name="T10" fmla="*/ 234 w 273"/>
                <a:gd name="T11" fmla="*/ 144 h 144"/>
                <a:gd name="T12" fmla="*/ 235 w 273"/>
                <a:gd name="T13" fmla="*/ 144 h 144"/>
                <a:gd name="T14" fmla="*/ 235 w 273"/>
                <a:gd name="T15" fmla="*/ 144 h 144"/>
                <a:gd name="T16" fmla="*/ 273 w 273"/>
                <a:gd name="T17" fmla="*/ 24 h 144"/>
                <a:gd name="T18" fmla="*/ 273 w 273"/>
                <a:gd name="T19" fmla="*/ 24 h 144"/>
                <a:gd name="T20" fmla="*/ 272 w 273"/>
                <a:gd name="T21" fmla="*/ 24 h 144"/>
                <a:gd name="T22" fmla="*/ 0 w 273"/>
                <a:gd name="T23" fmla="*/ 0 h 144"/>
                <a:gd name="T24" fmla="*/ 0 w 273"/>
                <a:gd name="T25"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144">
                  <a:moveTo>
                    <a:pt x="0" y="1"/>
                  </a:moveTo>
                  <a:cubicBezTo>
                    <a:pt x="0" y="1"/>
                    <a:pt x="0" y="1"/>
                    <a:pt x="0" y="1"/>
                  </a:cubicBezTo>
                  <a:cubicBezTo>
                    <a:pt x="0" y="1"/>
                    <a:pt x="0" y="1"/>
                    <a:pt x="0" y="1"/>
                  </a:cubicBezTo>
                  <a:cubicBezTo>
                    <a:pt x="77" y="11"/>
                    <a:pt x="191" y="22"/>
                    <a:pt x="272" y="25"/>
                  </a:cubicBezTo>
                  <a:cubicBezTo>
                    <a:pt x="267" y="57"/>
                    <a:pt x="249" y="120"/>
                    <a:pt x="235" y="144"/>
                  </a:cubicBezTo>
                  <a:cubicBezTo>
                    <a:pt x="234" y="144"/>
                    <a:pt x="234" y="144"/>
                    <a:pt x="234" y="144"/>
                  </a:cubicBezTo>
                  <a:cubicBezTo>
                    <a:pt x="235" y="144"/>
                    <a:pt x="235" y="144"/>
                    <a:pt x="235" y="144"/>
                  </a:cubicBezTo>
                  <a:cubicBezTo>
                    <a:pt x="235" y="144"/>
                    <a:pt x="235" y="144"/>
                    <a:pt x="235" y="144"/>
                  </a:cubicBezTo>
                  <a:cubicBezTo>
                    <a:pt x="249" y="120"/>
                    <a:pt x="268" y="57"/>
                    <a:pt x="273" y="24"/>
                  </a:cubicBezTo>
                  <a:cubicBezTo>
                    <a:pt x="273" y="24"/>
                    <a:pt x="273" y="24"/>
                    <a:pt x="273" y="24"/>
                  </a:cubicBezTo>
                  <a:cubicBezTo>
                    <a:pt x="272" y="24"/>
                    <a:pt x="272" y="24"/>
                    <a:pt x="272" y="24"/>
                  </a:cubicBezTo>
                  <a:cubicBezTo>
                    <a:pt x="191" y="21"/>
                    <a:pt x="77" y="10"/>
                    <a:pt x="0" y="0"/>
                  </a:cubicBezTo>
                  <a:lnTo>
                    <a:pt x="0" y="1"/>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24"/>
            <p:cNvSpPr/>
            <p:nvPr/>
          </p:nvSpPr>
          <p:spPr bwMode="auto">
            <a:xfrm>
              <a:off x="5653" y="2019"/>
              <a:ext cx="1099" cy="122"/>
            </a:xfrm>
            <a:custGeom>
              <a:avLst/>
              <a:gdLst>
                <a:gd name="T0" fmla="*/ 0 w 289"/>
                <a:gd name="T1" fmla="*/ 2 h 32"/>
                <a:gd name="T2" fmla="*/ 2 w 289"/>
                <a:gd name="T3" fmla="*/ 5 h 32"/>
                <a:gd name="T4" fmla="*/ 287 w 289"/>
                <a:gd name="T5" fmla="*/ 32 h 32"/>
                <a:gd name="T6" fmla="*/ 289 w 289"/>
                <a:gd name="T7" fmla="*/ 30 h 32"/>
                <a:gd name="T8" fmla="*/ 287 w 289"/>
                <a:gd name="T9" fmla="*/ 27 h 32"/>
                <a:gd name="T10" fmla="*/ 2 w 289"/>
                <a:gd name="T11" fmla="*/ 0 h 32"/>
                <a:gd name="T12" fmla="*/ 0 w 289"/>
                <a:gd name="T13" fmla="*/ 2 h 32"/>
              </a:gdLst>
              <a:ahLst/>
              <a:cxnLst>
                <a:cxn ang="0">
                  <a:pos x="T0" y="T1"/>
                </a:cxn>
                <a:cxn ang="0">
                  <a:pos x="T2" y="T3"/>
                </a:cxn>
                <a:cxn ang="0">
                  <a:pos x="T4" y="T5"/>
                </a:cxn>
                <a:cxn ang="0">
                  <a:pos x="T6" y="T7"/>
                </a:cxn>
                <a:cxn ang="0">
                  <a:pos x="T8" y="T9"/>
                </a:cxn>
                <a:cxn ang="0">
                  <a:pos x="T10" y="T11"/>
                </a:cxn>
                <a:cxn ang="0">
                  <a:pos x="T12" y="T13"/>
                </a:cxn>
              </a:cxnLst>
              <a:rect l="0" t="0" r="r" b="b"/>
              <a:pathLst>
                <a:path w="289" h="32">
                  <a:moveTo>
                    <a:pt x="0" y="2"/>
                  </a:moveTo>
                  <a:cubicBezTo>
                    <a:pt x="0" y="3"/>
                    <a:pt x="0" y="4"/>
                    <a:pt x="2" y="5"/>
                  </a:cubicBezTo>
                  <a:cubicBezTo>
                    <a:pt x="102" y="18"/>
                    <a:pt x="198" y="27"/>
                    <a:pt x="287" y="32"/>
                  </a:cubicBezTo>
                  <a:cubicBezTo>
                    <a:pt x="288" y="32"/>
                    <a:pt x="289" y="31"/>
                    <a:pt x="289" y="30"/>
                  </a:cubicBezTo>
                  <a:cubicBezTo>
                    <a:pt x="289" y="28"/>
                    <a:pt x="288" y="27"/>
                    <a:pt x="287" y="27"/>
                  </a:cubicBezTo>
                  <a:cubicBezTo>
                    <a:pt x="198" y="23"/>
                    <a:pt x="102" y="14"/>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25"/>
            <p:cNvSpPr/>
            <p:nvPr/>
          </p:nvSpPr>
          <p:spPr bwMode="auto">
            <a:xfrm>
              <a:off x="5592" y="2256"/>
              <a:ext cx="776" cy="118"/>
            </a:xfrm>
            <a:custGeom>
              <a:avLst/>
              <a:gdLst>
                <a:gd name="T0" fmla="*/ 0 w 204"/>
                <a:gd name="T1" fmla="*/ 2 h 31"/>
                <a:gd name="T2" fmla="*/ 2 w 204"/>
                <a:gd name="T3" fmla="*/ 5 h 31"/>
                <a:gd name="T4" fmla="*/ 168 w 204"/>
                <a:gd name="T5" fmla="*/ 27 h 31"/>
                <a:gd name="T6" fmla="*/ 201 w 204"/>
                <a:gd name="T7" fmla="*/ 31 h 31"/>
                <a:gd name="T8" fmla="*/ 204 w 204"/>
                <a:gd name="T9" fmla="*/ 29 h 31"/>
                <a:gd name="T10" fmla="*/ 202 w 204"/>
                <a:gd name="T11" fmla="*/ 27 h 31"/>
                <a:gd name="T12" fmla="*/ 169 w 204"/>
                <a:gd name="T13" fmla="*/ 23 h 31"/>
                <a:gd name="T14" fmla="*/ 3 w 204"/>
                <a:gd name="T15" fmla="*/ 0 h 31"/>
                <a:gd name="T16" fmla="*/ 0 w 204"/>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31">
                  <a:moveTo>
                    <a:pt x="0" y="2"/>
                  </a:moveTo>
                  <a:cubicBezTo>
                    <a:pt x="0" y="3"/>
                    <a:pt x="1" y="4"/>
                    <a:pt x="2" y="5"/>
                  </a:cubicBezTo>
                  <a:cubicBezTo>
                    <a:pt x="55" y="14"/>
                    <a:pt x="113" y="21"/>
                    <a:pt x="168" y="27"/>
                  </a:cubicBezTo>
                  <a:cubicBezTo>
                    <a:pt x="201" y="31"/>
                    <a:pt x="201" y="31"/>
                    <a:pt x="201" y="31"/>
                  </a:cubicBezTo>
                  <a:cubicBezTo>
                    <a:pt x="203" y="31"/>
                    <a:pt x="204" y="31"/>
                    <a:pt x="204" y="29"/>
                  </a:cubicBezTo>
                  <a:cubicBezTo>
                    <a:pt x="204" y="28"/>
                    <a:pt x="203" y="27"/>
                    <a:pt x="202" y="27"/>
                  </a:cubicBezTo>
                  <a:cubicBezTo>
                    <a:pt x="169" y="23"/>
                    <a:pt x="169" y="23"/>
                    <a:pt x="169" y="23"/>
                  </a:cubicBezTo>
                  <a:cubicBezTo>
                    <a:pt x="113" y="17"/>
                    <a:pt x="56" y="10"/>
                    <a:pt x="3"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26"/>
            <p:cNvSpPr/>
            <p:nvPr/>
          </p:nvSpPr>
          <p:spPr bwMode="auto">
            <a:xfrm>
              <a:off x="5752" y="1783"/>
              <a:ext cx="224" cy="762"/>
            </a:xfrm>
            <a:custGeom>
              <a:avLst/>
              <a:gdLst>
                <a:gd name="T0" fmla="*/ 54 w 59"/>
                <a:gd name="T1" fmla="*/ 2 h 200"/>
                <a:gd name="T2" fmla="*/ 1 w 59"/>
                <a:gd name="T3" fmla="*/ 196 h 200"/>
                <a:gd name="T4" fmla="*/ 1 w 59"/>
                <a:gd name="T5" fmla="*/ 199 h 200"/>
                <a:gd name="T6" fmla="*/ 4 w 59"/>
                <a:gd name="T7" fmla="*/ 199 h 200"/>
                <a:gd name="T8" fmla="*/ 58 w 59"/>
                <a:gd name="T9" fmla="*/ 3 h 200"/>
                <a:gd name="T10" fmla="*/ 57 w 59"/>
                <a:gd name="T11" fmla="*/ 0 h 200"/>
                <a:gd name="T12" fmla="*/ 54 w 59"/>
                <a:gd name="T13" fmla="*/ 2 h 200"/>
              </a:gdLst>
              <a:ahLst/>
              <a:cxnLst>
                <a:cxn ang="0">
                  <a:pos x="T0" y="T1"/>
                </a:cxn>
                <a:cxn ang="0">
                  <a:pos x="T2" y="T3"/>
                </a:cxn>
                <a:cxn ang="0">
                  <a:pos x="T4" y="T5"/>
                </a:cxn>
                <a:cxn ang="0">
                  <a:pos x="T6" y="T7"/>
                </a:cxn>
                <a:cxn ang="0">
                  <a:pos x="T8" y="T9"/>
                </a:cxn>
                <a:cxn ang="0">
                  <a:pos x="T10" y="T11"/>
                </a:cxn>
                <a:cxn ang="0">
                  <a:pos x="T12" y="T13"/>
                </a:cxn>
              </a:cxnLst>
              <a:rect l="0" t="0" r="r" b="b"/>
              <a:pathLst>
                <a:path w="59" h="200">
                  <a:moveTo>
                    <a:pt x="54" y="2"/>
                  </a:moveTo>
                  <a:cubicBezTo>
                    <a:pt x="46" y="48"/>
                    <a:pt x="18" y="169"/>
                    <a:pt x="1" y="196"/>
                  </a:cubicBezTo>
                  <a:cubicBezTo>
                    <a:pt x="0" y="197"/>
                    <a:pt x="0" y="199"/>
                    <a:pt x="1" y="199"/>
                  </a:cubicBezTo>
                  <a:cubicBezTo>
                    <a:pt x="2" y="200"/>
                    <a:pt x="4" y="200"/>
                    <a:pt x="4" y="199"/>
                  </a:cubicBezTo>
                  <a:cubicBezTo>
                    <a:pt x="24" y="169"/>
                    <a:pt x="52" y="37"/>
                    <a:pt x="58" y="3"/>
                  </a:cubicBezTo>
                  <a:cubicBezTo>
                    <a:pt x="59" y="1"/>
                    <a:pt x="58" y="0"/>
                    <a:pt x="57" y="0"/>
                  </a:cubicBezTo>
                  <a:cubicBezTo>
                    <a:pt x="56" y="0"/>
                    <a:pt x="54" y="1"/>
                    <a:pt x="54"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7"/>
            <p:cNvSpPr/>
            <p:nvPr/>
          </p:nvSpPr>
          <p:spPr bwMode="auto">
            <a:xfrm>
              <a:off x="6014" y="1813"/>
              <a:ext cx="213" cy="759"/>
            </a:xfrm>
            <a:custGeom>
              <a:avLst/>
              <a:gdLst>
                <a:gd name="T0" fmla="*/ 52 w 56"/>
                <a:gd name="T1" fmla="*/ 2 h 199"/>
                <a:gd name="T2" fmla="*/ 0 w 56"/>
                <a:gd name="T3" fmla="*/ 196 h 199"/>
                <a:gd name="T4" fmla="*/ 1 w 56"/>
                <a:gd name="T5" fmla="*/ 199 h 199"/>
                <a:gd name="T6" fmla="*/ 4 w 56"/>
                <a:gd name="T7" fmla="*/ 198 h 199"/>
                <a:gd name="T8" fmla="*/ 56 w 56"/>
                <a:gd name="T9" fmla="*/ 3 h 199"/>
                <a:gd name="T10" fmla="*/ 54 w 56"/>
                <a:gd name="T11" fmla="*/ 0 h 199"/>
                <a:gd name="T12" fmla="*/ 52 w 56"/>
                <a:gd name="T13" fmla="*/ 2 h 199"/>
              </a:gdLst>
              <a:ahLst/>
              <a:cxnLst>
                <a:cxn ang="0">
                  <a:pos x="T0" y="T1"/>
                </a:cxn>
                <a:cxn ang="0">
                  <a:pos x="T2" y="T3"/>
                </a:cxn>
                <a:cxn ang="0">
                  <a:pos x="T4" y="T5"/>
                </a:cxn>
                <a:cxn ang="0">
                  <a:pos x="T6" y="T7"/>
                </a:cxn>
                <a:cxn ang="0">
                  <a:pos x="T8" y="T9"/>
                </a:cxn>
                <a:cxn ang="0">
                  <a:pos x="T10" y="T11"/>
                </a:cxn>
                <a:cxn ang="0">
                  <a:pos x="T12" y="T13"/>
                </a:cxn>
              </a:cxnLst>
              <a:rect l="0" t="0" r="r" b="b"/>
              <a:pathLst>
                <a:path w="56" h="199">
                  <a:moveTo>
                    <a:pt x="52" y="2"/>
                  </a:moveTo>
                  <a:cubicBezTo>
                    <a:pt x="42" y="66"/>
                    <a:pt x="15" y="177"/>
                    <a:pt x="0" y="196"/>
                  </a:cubicBezTo>
                  <a:cubicBezTo>
                    <a:pt x="0" y="196"/>
                    <a:pt x="0" y="198"/>
                    <a:pt x="1" y="199"/>
                  </a:cubicBezTo>
                  <a:cubicBezTo>
                    <a:pt x="2" y="199"/>
                    <a:pt x="3" y="199"/>
                    <a:pt x="4" y="198"/>
                  </a:cubicBezTo>
                  <a:cubicBezTo>
                    <a:pt x="19" y="178"/>
                    <a:pt x="47" y="68"/>
                    <a:pt x="56" y="3"/>
                  </a:cubicBezTo>
                  <a:cubicBezTo>
                    <a:pt x="56" y="2"/>
                    <a:pt x="55" y="1"/>
                    <a:pt x="54" y="0"/>
                  </a:cubicBezTo>
                  <a:cubicBezTo>
                    <a:pt x="53" y="0"/>
                    <a:pt x="52" y="1"/>
                    <a:pt x="52"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28"/>
            <p:cNvSpPr/>
            <p:nvPr/>
          </p:nvSpPr>
          <p:spPr bwMode="auto">
            <a:xfrm>
              <a:off x="6394" y="1836"/>
              <a:ext cx="115" cy="461"/>
            </a:xfrm>
            <a:custGeom>
              <a:avLst/>
              <a:gdLst>
                <a:gd name="T0" fmla="*/ 25 w 30"/>
                <a:gd name="T1" fmla="*/ 2 h 121"/>
                <a:gd name="T2" fmla="*/ 0 w 30"/>
                <a:gd name="T3" fmla="*/ 118 h 121"/>
                <a:gd name="T4" fmla="*/ 2 w 30"/>
                <a:gd name="T5" fmla="*/ 120 h 121"/>
                <a:gd name="T6" fmla="*/ 4 w 30"/>
                <a:gd name="T7" fmla="*/ 119 h 121"/>
                <a:gd name="T8" fmla="*/ 29 w 30"/>
                <a:gd name="T9" fmla="*/ 2 h 121"/>
                <a:gd name="T10" fmla="*/ 27 w 30"/>
                <a:gd name="T11" fmla="*/ 0 h 121"/>
                <a:gd name="T12" fmla="*/ 25 w 30"/>
                <a:gd name="T13" fmla="*/ 2 h 121"/>
              </a:gdLst>
              <a:ahLst/>
              <a:cxnLst>
                <a:cxn ang="0">
                  <a:pos x="T0" y="T1"/>
                </a:cxn>
                <a:cxn ang="0">
                  <a:pos x="T2" y="T3"/>
                </a:cxn>
                <a:cxn ang="0">
                  <a:pos x="T4" y="T5"/>
                </a:cxn>
                <a:cxn ang="0">
                  <a:pos x="T6" y="T7"/>
                </a:cxn>
                <a:cxn ang="0">
                  <a:pos x="T8" y="T9"/>
                </a:cxn>
                <a:cxn ang="0">
                  <a:pos x="T10" y="T11"/>
                </a:cxn>
                <a:cxn ang="0">
                  <a:pos x="T12" y="T13"/>
                </a:cxn>
              </a:cxnLst>
              <a:rect l="0" t="0" r="r" b="b"/>
              <a:pathLst>
                <a:path w="30" h="121">
                  <a:moveTo>
                    <a:pt x="25" y="2"/>
                  </a:moveTo>
                  <a:cubicBezTo>
                    <a:pt x="22" y="44"/>
                    <a:pt x="7" y="97"/>
                    <a:pt x="0" y="118"/>
                  </a:cubicBezTo>
                  <a:cubicBezTo>
                    <a:pt x="0" y="119"/>
                    <a:pt x="0" y="120"/>
                    <a:pt x="2" y="120"/>
                  </a:cubicBezTo>
                  <a:cubicBezTo>
                    <a:pt x="3" y="121"/>
                    <a:pt x="4" y="120"/>
                    <a:pt x="4" y="119"/>
                  </a:cubicBezTo>
                  <a:cubicBezTo>
                    <a:pt x="11" y="98"/>
                    <a:pt x="26" y="45"/>
                    <a:pt x="29" y="2"/>
                  </a:cubicBezTo>
                  <a:cubicBezTo>
                    <a:pt x="30" y="1"/>
                    <a:pt x="29" y="0"/>
                    <a:pt x="27" y="0"/>
                  </a:cubicBezTo>
                  <a:cubicBezTo>
                    <a:pt x="26" y="0"/>
                    <a:pt x="25" y="1"/>
                    <a:pt x="25"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29"/>
            <p:cNvSpPr/>
            <p:nvPr/>
          </p:nvSpPr>
          <p:spPr bwMode="auto">
            <a:xfrm>
              <a:off x="5234" y="2694"/>
              <a:ext cx="1746" cy="404"/>
            </a:xfrm>
            <a:custGeom>
              <a:avLst/>
              <a:gdLst>
                <a:gd name="T0" fmla="*/ 14 w 459"/>
                <a:gd name="T1" fmla="*/ 2 h 106"/>
                <a:gd name="T2" fmla="*/ 5 w 459"/>
                <a:gd name="T3" fmla="*/ 36 h 106"/>
                <a:gd name="T4" fmla="*/ 0 w 459"/>
                <a:gd name="T5" fmla="*/ 54 h 106"/>
                <a:gd name="T6" fmla="*/ 0 w 459"/>
                <a:gd name="T7" fmla="*/ 56 h 106"/>
                <a:gd name="T8" fmla="*/ 2 w 459"/>
                <a:gd name="T9" fmla="*/ 56 h 106"/>
                <a:gd name="T10" fmla="*/ 13 w 459"/>
                <a:gd name="T11" fmla="*/ 58 h 106"/>
                <a:gd name="T12" fmla="*/ 457 w 459"/>
                <a:gd name="T13" fmla="*/ 104 h 106"/>
                <a:gd name="T14" fmla="*/ 459 w 459"/>
                <a:gd name="T15" fmla="*/ 102 h 106"/>
                <a:gd name="T16" fmla="*/ 457 w 459"/>
                <a:gd name="T17" fmla="*/ 100 h 106"/>
                <a:gd name="T18" fmla="*/ 14 w 459"/>
                <a:gd name="T19" fmla="*/ 54 h 106"/>
                <a:gd name="T20" fmla="*/ 5 w 459"/>
                <a:gd name="T21" fmla="*/ 52 h 106"/>
                <a:gd name="T22" fmla="*/ 9 w 459"/>
                <a:gd name="T23" fmla="*/ 37 h 106"/>
                <a:gd name="T24" fmla="*/ 18 w 459"/>
                <a:gd name="T25" fmla="*/ 3 h 106"/>
                <a:gd name="T26" fmla="*/ 18 w 459"/>
                <a:gd name="T27" fmla="*/ 3 h 106"/>
                <a:gd name="T28" fmla="*/ 17 w 459"/>
                <a:gd name="T29" fmla="*/ 1 h 106"/>
                <a:gd name="T30" fmla="*/ 14 w 459"/>
                <a:gd name="T31"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9" h="106">
                  <a:moveTo>
                    <a:pt x="14" y="2"/>
                  </a:moveTo>
                  <a:cubicBezTo>
                    <a:pt x="5" y="36"/>
                    <a:pt x="5" y="36"/>
                    <a:pt x="5" y="36"/>
                  </a:cubicBezTo>
                  <a:cubicBezTo>
                    <a:pt x="0" y="54"/>
                    <a:pt x="0" y="54"/>
                    <a:pt x="0" y="54"/>
                  </a:cubicBezTo>
                  <a:cubicBezTo>
                    <a:pt x="0" y="54"/>
                    <a:pt x="0" y="55"/>
                    <a:pt x="0" y="56"/>
                  </a:cubicBezTo>
                  <a:cubicBezTo>
                    <a:pt x="1" y="56"/>
                    <a:pt x="1" y="56"/>
                    <a:pt x="2" y="56"/>
                  </a:cubicBezTo>
                  <a:cubicBezTo>
                    <a:pt x="13" y="58"/>
                    <a:pt x="13" y="58"/>
                    <a:pt x="13" y="58"/>
                  </a:cubicBezTo>
                  <a:cubicBezTo>
                    <a:pt x="264" y="90"/>
                    <a:pt x="421" y="106"/>
                    <a:pt x="457" y="104"/>
                  </a:cubicBezTo>
                  <a:cubicBezTo>
                    <a:pt x="458" y="104"/>
                    <a:pt x="459" y="103"/>
                    <a:pt x="459" y="102"/>
                  </a:cubicBezTo>
                  <a:cubicBezTo>
                    <a:pt x="459" y="101"/>
                    <a:pt x="458" y="100"/>
                    <a:pt x="457" y="100"/>
                  </a:cubicBezTo>
                  <a:cubicBezTo>
                    <a:pt x="421" y="102"/>
                    <a:pt x="264" y="85"/>
                    <a:pt x="14" y="54"/>
                  </a:cubicBezTo>
                  <a:cubicBezTo>
                    <a:pt x="14" y="54"/>
                    <a:pt x="8" y="53"/>
                    <a:pt x="5" y="52"/>
                  </a:cubicBezTo>
                  <a:cubicBezTo>
                    <a:pt x="6" y="49"/>
                    <a:pt x="9" y="37"/>
                    <a:pt x="9" y="37"/>
                  </a:cubicBezTo>
                  <a:cubicBezTo>
                    <a:pt x="18" y="3"/>
                    <a:pt x="18" y="3"/>
                    <a:pt x="18" y="3"/>
                  </a:cubicBezTo>
                  <a:cubicBezTo>
                    <a:pt x="18" y="3"/>
                    <a:pt x="18" y="3"/>
                    <a:pt x="18" y="3"/>
                  </a:cubicBezTo>
                  <a:cubicBezTo>
                    <a:pt x="18" y="2"/>
                    <a:pt x="18" y="1"/>
                    <a:pt x="17" y="1"/>
                  </a:cubicBezTo>
                  <a:cubicBezTo>
                    <a:pt x="16" y="0"/>
                    <a:pt x="14" y="1"/>
                    <a:pt x="14"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30"/>
            <p:cNvSpPr/>
            <p:nvPr/>
          </p:nvSpPr>
          <p:spPr bwMode="auto">
            <a:xfrm>
              <a:off x="7186" y="1600"/>
              <a:ext cx="129" cy="23"/>
            </a:xfrm>
            <a:custGeom>
              <a:avLst/>
              <a:gdLst>
                <a:gd name="T0" fmla="*/ 0 w 34"/>
                <a:gd name="T1" fmla="*/ 2 h 6"/>
                <a:gd name="T2" fmla="*/ 2 w 34"/>
                <a:gd name="T3" fmla="*/ 5 h 6"/>
                <a:gd name="T4" fmla="*/ 20 w 34"/>
                <a:gd name="T5" fmla="*/ 5 h 6"/>
                <a:gd name="T6" fmla="*/ 32 w 34"/>
                <a:gd name="T7" fmla="*/ 6 h 6"/>
                <a:gd name="T8" fmla="*/ 34 w 34"/>
                <a:gd name="T9" fmla="*/ 4 h 6"/>
                <a:gd name="T10" fmla="*/ 32 w 34"/>
                <a:gd name="T11" fmla="*/ 2 h 6"/>
                <a:gd name="T12" fmla="*/ 20 w 34"/>
                <a:gd name="T13" fmla="*/ 1 h 6"/>
                <a:gd name="T14" fmla="*/ 2 w 34"/>
                <a:gd name="T15" fmla="*/ 0 h 6"/>
                <a:gd name="T16" fmla="*/ 0 w 34"/>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
                  <a:moveTo>
                    <a:pt x="0" y="2"/>
                  </a:moveTo>
                  <a:cubicBezTo>
                    <a:pt x="0" y="3"/>
                    <a:pt x="0" y="4"/>
                    <a:pt x="2" y="5"/>
                  </a:cubicBezTo>
                  <a:cubicBezTo>
                    <a:pt x="8" y="5"/>
                    <a:pt x="15" y="5"/>
                    <a:pt x="20" y="5"/>
                  </a:cubicBezTo>
                  <a:cubicBezTo>
                    <a:pt x="32" y="6"/>
                    <a:pt x="32" y="6"/>
                    <a:pt x="32" y="6"/>
                  </a:cubicBezTo>
                  <a:cubicBezTo>
                    <a:pt x="33" y="6"/>
                    <a:pt x="34" y="5"/>
                    <a:pt x="34" y="4"/>
                  </a:cubicBezTo>
                  <a:cubicBezTo>
                    <a:pt x="34" y="3"/>
                    <a:pt x="33" y="2"/>
                    <a:pt x="32" y="2"/>
                  </a:cubicBezTo>
                  <a:cubicBezTo>
                    <a:pt x="20" y="1"/>
                    <a:pt x="20" y="1"/>
                    <a:pt x="20" y="1"/>
                  </a:cubicBezTo>
                  <a:cubicBezTo>
                    <a:pt x="15" y="1"/>
                    <a:pt x="8" y="1"/>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31"/>
            <p:cNvSpPr/>
            <p:nvPr/>
          </p:nvSpPr>
          <p:spPr bwMode="auto">
            <a:xfrm>
              <a:off x="6965" y="1603"/>
              <a:ext cx="354" cy="1488"/>
            </a:xfrm>
            <a:custGeom>
              <a:avLst/>
              <a:gdLst>
                <a:gd name="T0" fmla="*/ 88 w 93"/>
                <a:gd name="T1" fmla="*/ 2 h 390"/>
                <a:gd name="T2" fmla="*/ 0 w 93"/>
                <a:gd name="T3" fmla="*/ 388 h 390"/>
                <a:gd name="T4" fmla="*/ 2 w 93"/>
                <a:gd name="T5" fmla="*/ 390 h 390"/>
                <a:gd name="T6" fmla="*/ 4 w 93"/>
                <a:gd name="T7" fmla="*/ 389 h 390"/>
                <a:gd name="T8" fmla="*/ 93 w 93"/>
                <a:gd name="T9" fmla="*/ 3 h 390"/>
                <a:gd name="T10" fmla="*/ 91 w 93"/>
                <a:gd name="T11" fmla="*/ 1 h 390"/>
                <a:gd name="T12" fmla="*/ 88 w 93"/>
                <a:gd name="T13" fmla="*/ 2 h 390"/>
              </a:gdLst>
              <a:ahLst/>
              <a:cxnLst>
                <a:cxn ang="0">
                  <a:pos x="T0" y="T1"/>
                </a:cxn>
                <a:cxn ang="0">
                  <a:pos x="T2" y="T3"/>
                </a:cxn>
                <a:cxn ang="0">
                  <a:pos x="T4" y="T5"/>
                </a:cxn>
                <a:cxn ang="0">
                  <a:pos x="T6" y="T7"/>
                </a:cxn>
                <a:cxn ang="0">
                  <a:pos x="T8" y="T9"/>
                </a:cxn>
                <a:cxn ang="0">
                  <a:pos x="T10" y="T11"/>
                </a:cxn>
                <a:cxn ang="0">
                  <a:pos x="T12" y="T13"/>
                </a:cxn>
              </a:cxnLst>
              <a:rect l="0" t="0" r="r" b="b"/>
              <a:pathLst>
                <a:path w="93" h="390">
                  <a:moveTo>
                    <a:pt x="88" y="2"/>
                  </a:moveTo>
                  <a:cubicBezTo>
                    <a:pt x="58" y="134"/>
                    <a:pt x="23" y="282"/>
                    <a:pt x="0" y="388"/>
                  </a:cubicBezTo>
                  <a:cubicBezTo>
                    <a:pt x="0" y="389"/>
                    <a:pt x="0" y="390"/>
                    <a:pt x="2" y="390"/>
                  </a:cubicBezTo>
                  <a:cubicBezTo>
                    <a:pt x="3" y="390"/>
                    <a:pt x="4" y="390"/>
                    <a:pt x="4" y="389"/>
                  </a:cubicBezTo>
                  <a:cubicBezTo>
                    <a:pt x="28" y="283"/>
                    <a:pt x="62" y="135"/>
                    <a:pt x="93" y="3"/>
                  </a:cubicBezTo>
                  <a:cubicBezTo>
                    <a:pt x="93" y="2"/>
                    <a:pt x="92" y="1"/>
                    <a:pt x="91" y="1"/>
                  </a:cubicBezTo>
                  <a:cubicBezTo>
                    <a:pt x="90" y="0"/>
                    <a:pt x="89" y="1"/>
                    <a:pt x="88"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32"/>
            <p:cNvSpPr/>
            <p:nvPr/>
          </p:nvSpPr>
          <p:spPr bwMode="auto">
            <a:xfrm>
              <a:off x="7304" y="1603"/>
              <a:ext cx="156" cy="1263"/>
            </a:xfrm>
            <a:custGeom>
              <a:avLst/>
              <a:gdLst>
                <a:gd name="T0" fmla="*/ 2 w 41"/>
                <a:gd name="T1" fmla="*/ 1 h 331"/>
                <a:gd name="T2" fmla="*/ 0 w 41"/>
                <a:gd name="T3" fmla="*/ 3 h 331"/>
                <a:gd name="T4" fmla="*/ 36 w 41"/>
                <a:gd name="T5" fmla="*/ 329 h 331"/>
                <a:gd name="T6" fmla="*/ 39 w 41"/>
                <a:gd name="T7" fmla="*/ 331 h 331"/>
                <a:gd name="T8" fmla="*/ 41 w 41"/>
                <a:gd name="T9" fmla="*/ 328 h 331"/>
                <a:gd name="T10" fmla="*/ 4 w 41"/>
                <a:gd name="T11" fmla="*/ 2 h 331"/>
                <a:gd name="T12" fmla="*/ 2 w 41"/>
                <a:gd name="T13" fmla="*/ 1 h 331"/>
              </a:gdLst>
              <a:ahLst/>
              <a:cxnLst>
                <a:cxn ang="0">
                  <a:pos x="T0" y="T1"/>
                </a:cxn>
                <a:cxn ang="0">
                  <a:pos x="T2" y="T3"/>
                </a:cxn>
                <a:cxn ang="0">
                  <a:pos x="T4" y="T5"/>
                </a:cxn>
                <a:cxn ang="0">
                  <a:pos x="T6" y="T7"/>
                </a:cxn>
                <a:cxn ang="0">
                  <a:pos x="T8" y="T9"/>
                </a:cxn>
                <a:cxn ang="0">
                  <a:pos x="T10" y="T11"/>
                </a:cxn>
                <a:cxn ang="0">
                  <a:pos x="T12" y="T13"/>
                </a:cxn>
              </a:cxnLst>
              <a:rect l="0" t="0" r="r" b="b"/>
              <a:pathLst>
                <a:path w="41" h="331">
                  <a:moveTo>
                    <a:pt x="2" y="1"/>
                  </a:moveTo>
                  <a:cubicBezTo>
                    <a:pt x="0" y="1"/>
                    <a:pt x="0" y="2"/>
                    <a:pt x="0" y="3"/>
                  </a:cubicBezTo>
                  <a:cubicBezTo>
                    <a:pt x="18" y="141"/>
                    <a:pt x="30" y="247"/>
                    <a:pt x="36" y="329"/>
                  </a:cubicBezTo>
                  <a:cubicBezTo>
                    <a:pt x="36" y="330"/>
                    <a:pt x="37" y="331"/>
                    <a:pt x="39" y="331"/>
                  </a:cubicBezTo>
                  <a:cubicBezTo>
                    <a:pt x="40" y="331"/>
                    <a:pt x="41" y="330"/>
                    <a:pt x="41" y="328"/>
                  </a:cubicBezTo>
                  <a:cubicBezTo>
                    <a:pt x="34" y="247"/>
                    <a:pt x="22" y="140"/>
                    <a:pt x="4" y="2"/>
                  </a:cubicBezTo>
                  <a:cubicBezTo>
                    <a:pt x="4" y="1"/>
                    <a:pt x="3" y="0"/>
                    <a:pt x="2" y="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33"/>
            <p:cNvSpPr/>
            <p:nvPr/>
          </p:nvSpPr>
          <p:spPr bwMode="auto">
            <a:xfrm>
              <a:off x="6965" y="2847"/>
              <a:ext cx="487" cy="244"/>
            </a:xfrm>
            <a:custGeom>
              <a:avLst/>
              <a:gdLst>
                <a:gd name="T0" fmla="*/ 125 w 128"/>
                <a:gd name="T1" fmla="*/ 1 h 64"/>
                <a:gd name="T2" fmla="*/ 2 w 128"/>
                <a:gd name="T3" fmla="*/ 60 h 64"/>
                <a:gd name="T4" fmla="*/ 1 w 128"/>
                <a:gd name="T5" fmla="*/ 63 h 64"/>
                <a:gd name="T6" fmla="*/ 4 w 128"/>
                <a:gd name="T7" fmla="*/ 64 h 64"/>
                <a:gd name="T8" fmla="*/ 127 w 128"/>
                <a:gd name="T9" fmla="*/ 4 h 64"/>
                <a:gd name="T10" fmla="*/ 128 w 128"/>
                <a:gd name="T11" fmla="*/ 1 h 64"/>
                <a:gd name="T12" fmla="*/ 125 w 128"/>
                <a:gd name="T13" fmla="*/ 1 h 64"/>
              </a:gdLst>
              <a:ahLst/>
              <a:cxnLst>
                <a:cxn ang="0">
                  <a:pos x="T0" y="T1"/>
                </a:cxn>
                <a:cxn ang="0">
                  <a:pos x="T2" y="T3"/>
                </a:cxn>
                <a:cxn ang="0">
                  <a:pos x="T4" y="T5"/>
                </a:cxn>
                <a:cxn ang="0">
                  <a:pos x="T6" y="T7"/>
                </a:cxn>
                <a:cxn ang="0">
                  <a:pos x="T8" y="T9"/>
                </a:cxn>
                <a:cxn ang="0">
                  <a:pos x="T10" y="T11"/>
                </a:cxn>
                <a:cxn ang="0">
                  <a:pos x="T12" y="T13"/>
                </a:cxn>
              </a:cxnLst>
              <a:rect l="0" t="0" r="r" b="b"/>
              <a:pathLst>
                <a:path w="128" h="64">
                  <a:moveTo>
                    <a:pt x="125" y="1"/>
                  </a:moveTo>
                  <a:cubicBezTo>
                    <a:pt x="90" y="21"/>
                    <a:pt x="49" y="44"/>
                    <a:pt x="2" y="60"/>
                  </a:cubicBezTo>
                  <a:cubicBezTo>
                    <a:pt x="1" y="60"/>
                    <a:pt x="0" y="61"/>
                    <a:pt x="1" y="63"/>
                  </a:cubicBezTo>
                  <a:cubicBezTo>
                    <a:pt x="1" y="64"/>
                    <a:pt x="2" y="64"/>
                    <a:pt x="4" y="64"/>
                  </a:cubicBezTo>
                  <a:cubicBezTo>
                    <a:pt x="51" y="48"/>
                    <a:pt x="92" y="25"/>
                    <a:pt x="127" y="4"/>
                  </a:cubicBezTo>
                  <a:cubicBezTo>
                    <a:pt x="128" y="4"/>
                    <a:pt x="128" y="3"/>
                    <a:pt x="128" y="1"/>
                  </a:cubicBezTo>
                  <a:cubicBezTo>
                    <a:pt x="127" y="0"/>
                    <a:pt x="126" y="0"/>
                    <a:pt x="125" y="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34"/>
            <p:cNvSpPr/>
            <p:nvPr/>
          </p:nvSpPr>
          <p:spPr bwMode="auto">
            <a:xfrm>
              <a:off x="7330" y="1596"/>
              <a:ext cx="149" cy="1281"/>
            </a:xfrm>
            <a:custGeom>
              <a:avLst/>
              <a:gdLst>
                <a:gd name="T0" fmla="*/ 1 w 39"/>
                <a:gd name="T1" fmla="*/ 0 h 336"/>
                <a:gd name="T2" fmla="*/ 0 w 39"/>
                <a:gd name="T3" fmla="*/ 0 h 336"/>
                <a:gd name="T4" fmla="*/ 38 w 39"/>
                <a:gd name="T5" fmla="*/ 335 h 336"/>
                <a:gd name="T6" fmla="*/ 38 w 39"/>
                <a:gd name="T7" fmla="*/ 336 h 336"/>
                <a:gd name="T8" fmla="*/ 39 w 39"/>
                <a:gd name="T9" fmla="*/ 335 h 336"/>
                <a:gd name="T10" fmla="*/ 1 w 39"/>
                <a:gd name="T11" fmla="*/ 0 h 336"/>
              </a:gdLst>
              <a:ahLst/>
              <a:cxnLst>
                <a:cxn ang="0">
                  <a:pos x="T0" y="T1"/>
                </a:cxn>
                <a:cxn ang="0">
                  <a:pos x="T2" y="T3"/>
                </a:cxn>
                <a:cxn ang="0">
                  <a:pos x="T4" y="T5"/>
                </a:cxn>
                <a:cxn ang="0">
                  <a:pos x="T6" y="T7"/>
                </a:cxn>
                <a:cxn ang="0">
                  <a:pos x="T8" y="T9"/>
                </a:cxn>
                <a:cxn ang="0">
                  <a:pos x="T10" y="T11"/>
                </a:cxn>
              </a:cxnLst>
              <a:rect l="0" t="0" r="r" b="b"/>
              <a:pathLst>
                <a:path w="39" h="336">
                  <a:moveTo>
                    <a:pt x="1" y="0"/>
                  </a:moveTo>
                  <a:cubicBezTo>
                    <a:pt x="0" y="0"/>
                    <a:pt x="0" y="0"/>
                    <a:pt x="0" y="0"/>
                  </a:cubicBezTo>
                  <a:cubicBezTo>
                    <a:pt x="19" y="142"/>
                    <a:pt x="31" y="251"/>
                    <a:pt x="38" y="335"/>
                  </a:cubicBezTo>
                  <a:cubicBezTo>
                    <a:pt x="38" y="336"/>
                    <a:pt x="38" y="336"/>
                    <a:pt x="38" y="336"/>
                  </a:cubicBezTo>
                  <a:cubicBezTo>
                    <a:pt x="39" y="335"/>
                    <a:pt x="39" y="335"/>
                    <a:pt x="39" y="335"/>
                  </a:cubicBezTo>
                  <a:cubicBezTo>
                    <a:pt x="32" y="251"/>
                    <a:pt x="20" y="142"/>
                    <a:pt x="1" y="0"/>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35"/>
            <p:cNvSpPr/>
            <p:nvPr/>
          </p:nvSpPr>
          <p:spPr bwMode="auto">
            <a:xfrm>
              <a:off x="5268" y="2873"/>
              <a:ext cx="2203" cy="237"/>
            </a:xfrm>
            <a:custGeom>
              <a:avLst/>
              <a:gdLst>
                <a:gd name="T0" fmla="*/ 576 w 579"/>
                <a:gd name="T1" fmla="*/ 1 h 62"/>
                <a:gd name="T2" fmla="*/ 529 w 579"/>
                <a:gd name="T3" fmla="*/ 28 h 62"/>
                <a:gd name="T4" fmla="*/ 476 w 579"/>
                <a:gd name="T5" fmla="*/ 52 h 62"/>
                <a:gd name="T6" fmla="*/ 461 w 579"/>
                <a:gd name="T7" fmla="*/ 58 h 62"/>
                <a:gd name="T8" fmla="*/ 453 w 579"/>
                <a:gd name="T9" fmla="*/ 60 h 62"/>
                <a:gd name="T10" fmla="*/ 445 w 579"/>
                <a:gd name="T11" fmla="*/ 61 h 62"/>
                <a:gd name="T12" fmla="*/ 431 w 579"/>
                <a:gd name="T13" fmla="*/ 61 h 62"/>
                <a:gd name="T14" fmla="*/ 415 w 579"/>
                <a:gd name="T15" fmla="*/ 60 h 62"/>
                <a:gd name="T16" fmla="*/ 396 w 579"/>
                <a:gd name="T17" fmla="*/ 59 h 62"/>
                <a:gd name="T18" fmla="*/ 373 w 579"/>
                <a:gd name="T19" fmla="*/ 57 h 62"/>
                <a:gd name="T20" fmla="*/ 348 w 579"/>
                <a:gd name="T21" fmla="*/ 55 h 62"/>
                <a:gd name="T22" fmla="*/ 320 w 579"/>
                <a:gd name="T23" fmla="*/ 52 h 62"/>
                <a:gd name="T24" fmla="*/ 291 w 579"/>
                <a:gd name="T25" fmla="*/ 49 h 62"/>
                <a:gd name="T26" fmla="*/ 261 w 579"/>
                <a:gd name="T27" fmla="*/ 46 h 62"/>
                <a:gd name="T28" fmla="*/ 231 w 579"/>
                <a:gd name="T29" fmla="*/ 42 h 62"/>
                <a:gd name="T30" fmla="*/ 201 w 579"/>
                <a:gd name="T31" fmla="*/ 39 h 62"/>
                <a:gd name="T32" fmla="*/ 171 w 579"/>
                <a:gd name="T33" fmla="*/ 36 h 62"/>
                <a:gd name="T34" fmla="*/ 142 w 579"/>
                <a:gd name="T35" fmla="*/ 32 h 62"/>
                <a:gd name="T36" fmla="*/ 87 w 579"/>
                <a:gd name="T37" fmla="*/ 25 h 62"/>
                <a:gd name="T38" fmla="*/ 16 w 579"/>
                <a:gd name="T39" fmla="*/ 17 h 62"/>
                <a:gd name="T40" fmla="*/ 1 w 579"/>
                <a:gd name="T41" fmla="*/ 15 h 62"/>
                <a:gd name="T42" fmla="*/ 26 w 579"/>
                <a:gd name="T43" fmla="*/ 19 h 62"/>
                <a:gd name="T44" fmla="*/ 105 w 579"/>
                <a:gd name="T45" fmla="*/ 28 h 62"/>
                <a:gd name="T46" fmla="*/ 142 w 579"/>
                <a:gd name="T47" fmla="*/ 33 h 62"/>
                <a:gd name="T48" fmla="*/ 171 w 579"/>
                <a:gd name="T49" fmla="*/ 36 h 62"/>
                <a:gd name="T50" fmla="*/ 201 w 579"/>
                <a:gd name="T51" fmla="*/ 40 h 62"/>
                <a:gd name="T52" fmla="*/ 231 w 579"/>
                <a:gd name="T53" fmla="*/ 43 h 62"/>
                <a:gd name="T54" fmla="*/ 261 w 579"/>
                <a:gd name="T55" fmla="*/ 47 h 62"/>
                <a:gd name="T56" fmla="*/ 291 w 579"/>
                <a:gd name="T57" fmla="*/ 50 h 62"/>
                <a:gd name="T58" fmla="*/ 320 w 579"/>
                <a:gd name="T59" fmla="*/ 53 h 62"/>
                <a:gd name="T60" fmla="*/ 348 w 579"/>
                <a:gd name="T61" fmla="*/ 56 h 62"/>
                <a:gd name="T62" fmla="*/ 373 w 579"/>
                <a:gd name="T63" fmla="*/ 58 h 62"/>
                <a:gd name="T64" fmla="*/ 395 w 579"/>
                <a:gd name="T65" fmla="*/ 60 h 62"/>
                <a:gd name="T66" fmla="*/ 415 w 579"/>
                <a:gd name="T67" fmla="*/ 61 h 62"/>
                <a:gd name="T68" fmla="*/ 431 w 579"/>
                <a:gd name="T69" fmla="*/ 62 h 62"/>
                <a:gd name="T70" fmla="*/ 445 w 579"/>
                <a:gd name="T71" fmla="*/ 62 h 62"/>
                <a:gd name="T72" fmla="*/ 453 w 579"/>
                <a:gd name="T73" fmla="*/ 61 h 62"/>
                <a:gd name="T74" fmla="*/ 461 w 579"/>
                <a:gd name="T75" fmla="*/ 59 h 62"/>
                <a:gd name="T76" fmla="*/ 476 w 579"/>
                <a:gd name="T77" fmla="*/ 53 h 62"/>
                <a:gd name="T78" fmla="*/ 529 w 579"/>
                <a:gd name="T79" fmla="*/ 28 h 62"/>
                <a:gd name="T80" fmla="*/ 576 w 579"/>
                <a:gd name="T81" fmla="*/ 2 h 62"/>
                <a:gd name="T82" fmla="*/ 579 w 579"/>
                <a:gd name="T8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9" h="62">
                  <a:moveTo>
                    <a:pt x="578" y="0"/>
                  </a:moveTo>
                  <a:cubicBezTo>
                    <a:pt x="576" y="1"/>
                    <a:pt x="576" y="1"/>
                    <a:pt x="576" y="1"/>
                  </a:cubicBezTo>
                  <a:cubicBezTo>
                    <a:pt x="553" y="14"/>
                    <a:pt x="553" y="14"/>
                    <a:pt x="553" y="14"/>
                  </a:cubicBezTo>
                  <a:cubicBezTo>
                    <a:pt x="529" y="28"/>
                    <a:pt x="529" y="28"/>
                    <a:pt x="529" y="28"/>
                  </a:cubicBezTo>
                  <a:cubicBezTo>
                    <a:pt x="520" y="32"/>
                    <a:pt x="511" y="36"/>
                    <a:pt x="503" y="40"/>
                  </a:cubicBezTo>
                  <a:cubicBezTo>
                    <a:pt x="495" y="44"/>
                    <a:pt x="485" y="48"/>
                    <a:pt x="476" y="52"/>
                  </a:cubicBezTo>
                  <a:cubicBezTo>
                    <a:pt x="467" y="55"/>
                    <a:pt x="467" y="55"/>
                    <a:pt x="467" y="55"/>
                  </a:cubicBezTo>
                  <a:cubicBezTo>
                    <a:pt x="461" y="58"/>
                    <a:pt x="461" y="58"/>
                    <a:pt x="461" y="58"/>
                  </a:cubicBezTo>
                  <a:cubicBezTo>
                    <a:pt x="454" y="60"/>
                    <a:pt x="454" y="60"/>
                    <a:pt x="454" y="60"/>
                  </a:cubicBezTo>
                  <a:cubicBezTo>
                    <a:pt x="453" y="60"/>
                    <a:pt x="453" y="60"/>
                    <a:pt x="453" y="60"/>
                  </a:cubicBezTo>
                  <a:cubicBezTo>
                    <a:pt x="452" y="61"/>
                    <a:pt x="450" y="61"/>
                    <a:pt x="448" y="61"/>
                  </a:cubicBezTo>
                  <a:cubicBezTo>
                    <a:pt x="445" y="61"/>
                    <a:pt x="445" y="61"/>
                    <a:pt x="445" y="61"/>
                  </a:cubicBezTo>
                  <a:cubicBezTo>
                    <a:pt x="438" y="61"/>
                    <a:pt x="438" y="61"/>
                    <a:pt x="438" y="61"/>
                  </a:cubicBezTo>
                  <a:cubicBezTo>
                    <a:pt x="431" y="61"/>
                    <a:pt x="431" y="61"/>
                    <a:pt x="431" y="61"/>
                  </a:cubicBezTo>
                  <a:cubicBezTo>
                    <a:pt x="423" y="61"/>
                    <a:pt x="423" y="61"/>
                    <a:pt x="423" y="61"/>
                  </a:cubicBezTo>
                  <a:cubicBezTo>
                    <a:pt x="415" y="60"/>
                    <a:pt x="415" y="60"/>
                    <a:pt x="415" y="60"/>
                  </a:cubicBezTo>
                  <a:cubicBezTo>
                    <a:pt x="406" y="60"/>
                    <a:pt x="406" y="60"/>
                    <a:pt x="406" y="60"/>
                  </a:cubicBezTo>
                  <a:cubicBezTo>
                    <a:pt x="396" y="59"/>
                    <a:pt x="396" y="59"/>
                    <a:pt x="396" y="59"/>
                  </a:cubicBezTo>
                  <a:cubicBezTo>
                    <a:pt x="385" y="58"/>
                    <a:pt x="385" y="58"/>
                    <a:pt x="385" y="58"/>
                  </a:cubicBezTo>
                  <a:cubicBezTo>
                    <a:pt x="373" y="57"/>
                    <a:pt x="373" y="57"/>
                    <a:pt x="373" y="57"/>
                  </a:cubicBezTo>
                  <a:cubicBezTo>
                    <a:pt x="361" y="56"/>
                    <a:pt x="361" y="56"/>
                    <a:pt x="361" y="56"/>
                  </a:cubicBezTo>
                  <a:cubicBezTo>
                    <a:pt x="348" y="55"/>
                    <a:pt x="348" y="55"/>
                    <a:pt x="348" y="55"/>
                  </a:cubicBezTo>
                  <a:cubicBezTo>
                    <a:pt x="334" y="54"/>
                    <a:pt x="334" y="54"/>
                    <a:pt x="334" y="54"/>
                  </a:cubicBezTo>
                  <a:cubicBezTo>
                    <a:pt x="320" y="52"/>
                    <a:pt x="320" y="52"/>
                    <a:pt x="320" y="52"/>
                  </a:cubicBezTo>
                  <a:cubicBezTo>
                    <a:pt x="306" y="51"/>
                    <a:pt x="306" y="51"/>
                    <a:pt x="306" y="51"/>
                  </a:cubicBezTo>
                  <a:cubicBezTo>
                    <a:pt x="291" y="49"/>
                    <a:pt x="291" y="49"/>
                    <a:pt x="291" y="49"/>
                  </a:cubicBezTo>
                  <a:cubicBezTo>
                    <a:pt x="276" y="48"/>
                    <a:pt x="276" y="48"/>
                    <a:pt x="276" y="48"/>
                  </a:cubicBezTo>
                  <a:cubicBezTo>
                    <a:pt x="261" y="46"/>
                    <a:pt x="261" y="46"/>
                    <a:pt x="261" y="46"/>
                  </a:cubicBezTo>
                  <a:cubicBezTo>
                    <a:pt x="246" y="44"/>
                    <a:pt x="246" y="44"/>
                    <a:pt x="246" y="44"/>
                  </a:cubicBezTo>
                  <a:cubicBezTo>
                    <a:pt x="231" y="42"/>
                    <a:pt x="231" y="42"/>
                    <a:pt x="231" y="42"/>
                  </a:cubicBezTo>
                  <a:cubicBezTo>
                    <a:pt x="216" y="41"/>
                    <a:pt x="216" y="41"/>
                    <a:pt x="216" y="41"/>
                  </a:cubicBezTo>
                  <a:cubicBezTo>
                    <a:pt x="201" y="39"/>
                    <a:pt x="201" y="39"/>
                    <a:pt x="201" y="39"/>
                  </a:cubicBezTo>
                  <a:cubicBezTo>
                    <a:pt x="186" y="37"/>
                    <a:pt x="186" y="37"/>
                    <a:pt x="186" y="37"/>
                  </a:cubicBezTo>
                  <a:cubicBezTo>
                    <a:pt x="171" y="36"/>
                    <a:pt x="171" y="36"/>
                    <a:pt x="171" y="36"/>
                  </a:cubicBezTo>
                  <a:cubicBezTo>
                    <a:pt x="153" y="33"/>
                    <a:pt x="153" y="33"/>
                    <a:pt x="153" y="33"/>
                  </a:cubicBezTo>
                  <a:cubicBezTo>
                    <a:pt x="142" y="32"/>
                    <a:pt x="142" y="32"/>
                    <a:pt x="142" y="32"/>
                  </a:cubicBezTo>
                  <a:cubicBezTo>
                    <a:pt x="114" y="29"/>
                    <a:pt x="114" y="29"/>
                    <a:pt x="114" y="29"/>
                  </a:cubicBezTo>
                  <a:cubicBezTo>
                    <a:pt x="87" y="25"/>
                    <a:pt x="87" y="25"/>
                    <a:pt x="87" y="25"/>
                  </a:cubicBezTo>
                  <a:cubicBezTo>
                    <a:pt x="41" y="20"/>
                    <a:pt x="41" y="20"/>
                    <a:pt x="41" y="20"/>
                  </a:cubicBezTo>
                  <a:cubicBezTo>
                    <a:pt x="16" y="17"/>
                    <a:pt x="16" y="17"/>
                    <a:pt x="16" y="17"/>
                  </a:cubicBezTo>
                  <a:cubicBezTo>
                    <a:pt x="1" y="15"/>
                    <a:pt x="1" y="15"/>
                    <a:pt x="1" y="15"/>
                  </a:cubicBezTo>
                  <a:cubicBezTo>
                    <a:pt x="1" y="15"/>
                    <a:pt x="1" y="15"/>
                    <a:pt x="1" y="15"/>
                  </a:cubicBezTo>
                  <a:cubicBezTo>
                    <a:pt x="0" y="15"/>
                    <a:pt x="0" y="15"/>
                    <a:pt x="0" y="15"/>
                  </a:cubicBezTo>
                  <a:cubicBezTo>
                    <a:pt x="26" y="19"/>
                    <a:pt x="26" y="19"/>
                    <a:pt x="26" y="19"/>
                  </a:cubicBezTo>
                  <a:cubicBezTo>
                    <a:pt x="63" y="23"/>
                    <a:pt x="63" y="23"/>
                    <a:pt x="63" y="23"/>
                  </a:cubicBezTo>
                  <a:cubicBezTo>
                    <a:pt x="105" y="28"/>
                    <a:pt x="105" y="28"/>
                    <a:pt x="105" y="28"/>
                  </a:cubicBezTo>
                  <a:cubicBezTo>
                    <a:pt x="128" y="31"/>
                    <a:pt x="128" y="31"/>
                    <a:pt x="128" y="31"/>
                  </a:cubicBezTo>
                  <a:cubicBezTo>
                    <a:pt x="142" y="33"/>
                    <a:pt x="142" y="33"/>
                    <a:pt x="142" y="33"/>
                  </a:cubicBezTo>
                  <a:cubicBezTo>
                    <a:pt x="159" y="35"/>
                    <a:pt x="159" y="35"/>
                    <a:pt x="159" y="35"/>
                  </a:cubicBezTo>
                  <a:cubicBezTo>
                    <a:pt x="171" y="36"/>
                    <a:pt x="171" y="36"/>
                    <a:pt x="171" y="36"/>
                  </a:cubicBezTo>
                  <a:cubicBezTo>
                    <a:pt x="186" y="38"/>
                    <a:pt x="186" y="38"/>
                    <a:pt x="186" y="38"/>
                  </a:cubicBezTo>
                  <a:cubicBezTo>
                    <a:pt x="201" y="40"/>
                    <a:pt x="201" y="40"/>
                    <a:pt x="201" y="40"/>
                  </a:cubicBezTo>
                  <a:cubicBezTo>
                    <a:pt x="216" y="42"/>
                    <a:pt x="216" y="42"/>
                    <a:pt x="216" y="42"/>
                  </a:cubicBezTo>
                  <a:cubicBezTo>
                    <a:pt x="231" y="43"/>
                    <a:pt x="231" y="43"/>
                    <a:pt x="231" y="43"/>
                  </a:cubicBezTo>
                  <a:cubicBezTo>
                    <a:pt x="246" y="45"/>
                    <a:pt x="246" y="45"/>
                    <a:pt x="246" y="45"/>
                  </a:cubicBezTo>
                  <a:cubicBezTo>
                    <a:pt x="261" y="47"/>
                    <a:pt x="261" y="47"/>
                    <a:pt x="261" y="47"/>
                  </a:cubicBezTo>
                  <a:cubicBezTo>
                    <a:pt x="276" y="48"/>
                    <a:pt x="276" y="48"/>
                    <a:pt x="276" y="48"/>
                  </a:cubicBezTo>
                  <a:cubicBezTo>
                    <a:pt x="291" y="50"/>
                    <a:pt x="291" y="50"/>
                    <a:pt x="291" y="50"/>
                  </a:cubicBezTo>
                  <a:cubicBezTo>
                    <a:pt x="306" y="52"/>
                    <a:pt x="306" y="52"/>
                    <a:pt x="306" y="52"/>
                  </a:cubicBezTo>
                  <a:cubicBezTo>
                    <a:pt x="320" y="53"/>
                    <a:pt x="320" y="53"/>
                    <a:pt x="320" y="53"/>
                  </a:cubicBezTo>
                  <a:cubicBezTo>
                    <a:pt x="334" y="54"/>
                    <a:pt x="334" y="54"/>
                    <a:pt x="334" y="54"/>
                  </a:cubicBezTo>
                  <a:cubicBezTo>
                    <a:pt x="348" y="56"/>
                    <a:pt x="348" y="56"/>
                    <a:pt x="348" y="56"/>
                  </a:cubicBezTo>
                  <a:cubicBezTo>
                    <a:pt x="361" y="57"/>
                    <a:pt x="361" y="57"/>
                    <a:pt x="361" y="57"/>
                  </a:cubicBezTo>
                  <a:cubicBezTo>
                    <a:pt x="373" y="58"/>
                    <a:pt x="373" y="58"/>
                    <a:pt x="373" y="58"/>
                  </a:cubicBezTo>
                  <a:cubicBezTo>
                    <a:pt x="385" y="59"/>
                    <a:pt x="385" y="59"/>
                    <a:pt x="385" y="59"/>
                  </a:cubicBezTo>
                  <a:cubicBezTo>
                    <a:pt x="395" y="60"/>
                    <a:pt x="395" y="60"/>
                    <a:pt x="395" y="60"/>
                  </a:cubicBezTo>
                  <a:cubicBezTo>
                    <a:pt x="405" y="61"/>
                    <a:pt x="405" y="61"/>
                    <a:pt x="405" y="61"/>
                  </a:cubicBezTo>
                  <a:cubicBezTo>
                    <a:pt x="415" y="61"/>
                    <a:pt x="415" y="61"/>
                    <a:pt x="415" y="61"/>
                  </a:cubicBezTo>
                  <a:cubicBezTo>
                    <a:pt x="423" y="62"/>
                    <a:pt x="423" y="62"/>
                    <a:pt x="423" y="62"/>
                  </a:cubicBezTo>
                  <a:cubicBezTo>
                    <a:pt x="431" y="62"/>
                    <a:pt x="431" y="62"/>
                    <a:pt x="431" y="62"/>
                  </a:cubicBezTo>
                  <a:cubicBezTo>
                    <a:pt x="438" y="62"/>
                    <a:pt x="438" y="62"/>
                    <a:pt x="438" y="62"/>
                  </a:cubicBezTo>
                  <a:cubicBezTo>
                    <a:pt x="445" y="62"/>
                    <a:pt x="445" y="62"/>
                    <a:pt x="445" y="62"/>
                  </a:cubicBezTo>
                  <a:cubicBezTo>
                    <a:pt x="448" y="62"/>
                    <a:pt x="448" y="62"/>
                    <a:pt x="448" y="62"/>
                  </a:cubicBezTo>
                  <a:cubicBezTo>
                    <a:pt x="450" y="62"/>
                    <a:pt x="452" y="62"/>
                    <a:pt x="453" y="61"/>
                  </a:cubicBezTo>
                  <a:cubicBezTo>
                    <a:pt x="454" y="61"/>
                    <a:pt x="454" y="61"/>
                    <a:pt x="454" y="61"/>
                  </a:cubicBezTo>
                  <a:cubicBezTo>
                    <a:pt x="461" y="59"/>
                    <a:pt x="461" y="59"/>
                    <a:pt x="461" y="59"/>
                  </a:cubicBezTo>
                  <a:cubicBezTo>
                    <a:pt x="468" y="56"/>
                    <a:pt x="468" y="56"/>
                    <a:pt x="468" y="56"/>
                  </a:cubicBezTo>
                  <a:cubicBezTo>
                    <a:pt x="476" y="53"/>
                    <a:pt x="476" y="53"/>
                    <a:pt x="476" y="53"/>
                  </a:cubicBezTo>
                  <a:cubicBezTo>
                    <a:pt x="485" y="49"/>
                    <a:pt x="495" y="45"/>
                    <a:pt x="503" y="41"/>
                  </a:cubicBezTo>
                  <a:cubicBezTo>
                    <a:pt x="512" y="37"/>
                    <a:pt x="520" y="33"/>
                    <a:pt x="529" y="28"/>
                  </a:cubicBezTo>
                  <a:cubicBezTo>
                    <a:pt x="553" y="15"/>
                    <a:pt x="553" y="15"/>
                    <a:pt x="553" y="15"/>
                  </a:cubicBezTo>
                  <a:cubicBezTo>
                    <a:pt x="576" y="2"/>
                    <a:pt x="576" y="2"/>
                    <a:pt x="576" y="2"/>
                  </a:cubicBezTo>
                  <a:cubicBezTo>
                    <a:pt x="579" y="1"/>
                    <a:pt x="579" y="1"/>
                    <a:pt x="579" y="1"/>
                  </a:cubicBezTo>
                  <a:cubicBezTo>
                    <a:pt x="579" y="0"/>
                    <a:pt x="579" y="0"/>
                    <a:pt x="579" y="0"/>
                  </a:cubicBezTo>
                  <a:lnTo>
                    <a:pt x="578"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36"/>
            <p:cNvSpPr/>
            <p:nvPr/>
          </p:nvSpPr>
          <p:spPr bwMode="auto">
            <a:xfrm>
              <a:off x="7034" y="2789"/>
              <a:ext cx="407" cy="65"/>
            </a:xfrm>
            <a:custGeom>
              <a:avLst/>
              <a:gdLst>
                <a:gd name="T0" fmla="*/ 0 w 107"/>
                <a:gd name="T1" fmla="*/ 2 h 17"/>
                <a:gd name="T2" fmla="*/ 2 w 107"/>
                <a:gd name="T3" fmla="*/ 5 h 17"/>
                <a:gd name="T4" fmla="*/ 104 w 107"/>
                <a:gd name="T5" fmla="*/ 17 h 17"/>
                <a:gd name="T6" fmla="*/ 107 w 107"/>
                <a:gd name="T7" fmla="*/ 15 h 17"/>
                <a:gd name="T8" fmla="*/ 105 w 107"/>
                <a:gd name="T9" fmla="*/ 12 h 17"/>
                <a:gd name="T10" fmla="*/ 2 w 107"/>
                <a:gd name="T11" fmla="*/ 1 h 17"/>
                <a:gd name="T12" fmla="*/ 0 w 107"/>
                <a:gd name="T13" fmla="*/ 2 h 17"/>
              </a:gdLst>
              <a:ahLst/>
              <a:cxnLst>
                <a:cxn ang="0">
                  <a:pos x="T0" y="T1"/>
                </a:cxn>
                <a:cxn ang="0">
                  <a:pos x="T2" y="T3"/>
                </a:cxn>
                <a:cxn ang="0">
                  <a:pos x="T4" y="T5"/>
                </a:cxn>
                <a:cxn ang="0">
                  <a:pos x="T6" y="T7"/>
                </a:cxn>
                <a:cxn ang="0">
                  <a:pos x="T8" y="T9"/>
                </a:cxn>
                <a:cxn ang="0">
                  <a:pos x="T10" y="T11"/>
                </a:cxn>
                <a:cxn ang="0">
                  <a:pos x="T12" y="T13"/>
                </a:cxn>
              </a:cxnLst>
              <a:rect l="0" t="0" r="r" b="b"/>
              <a:pathLst>
                <a:path w="107" h="17">
                  <a:moveTo>
                    <a:pt x="0" y="2"/>
                  </a:moveTo>
                  <a:cubicBezTo>
                    <a:pt x="0" y="4"/>
                    <a:pt x="1" y="5"/>
                    <a:pt x="2" y="5"/>
                  </a:cubicBezTo>
                  <a:cubicBezTo>
                    <a:pt x="35" y="10"/>
                    <a:pt x="67" y="13"/>
                    <a:pt x="104" y="17"/>
                  </a:cubicBezTo>
                  <a:cubicBezTo>
                    <a:pt x="106" y="17"/>
                    <a:pt x="107" y="16"/>
                    <a:pt x="107" y="15"/>
                  </a:cubicBezTo>
                  <a:cubicBezTo>
                    <a:pt x="107" y="13"/>
                    <a:pt x="106" y="12"/>
                    <a:pt x="105" y="12"/>
                  </a:cubicBezTo>
                  <a:cubicBezTo>
                    <a:pt x="67" y="9"/>
                    <a:pt x="36" y="6"/>
                    <a:pt x="2" y="1"/>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261" name="Picture 23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672" y="1370"/>
              <a:ext cx="217"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Freeform 238"/>
            <p:cNvSpPr>
              <a:spLocks noEditPoints="1"/>
            </p:cNvSpPr>
            <p:nvPr/>
          </p:nvSpPr>
          <p:spPr bwMode="auto">
            <a:xfrm>
              <a:off x="5668" y="1367"/>
              <a:ext cx="224" cy="313"/>
            </a:xfrm>
            <a:custGeom>
              <a:avLst/>
              <a:gdLst>
                <a:gd name="T0" fmla="*/ 5 w 59"/>
                <a:gd name="T1" fmla="*/ 29 h 82"/>
                <a:gd name="T2" fmla="*/ 19 w 59"/>
                <a:gd name="T3" fmla="*/ 78 h 82"/>
                <a:gd name="T4" fmla="*/ 19 w 59"/>
                <a:gd name="T5" fmla="*/ 78 h 82"/>
                <a:gd name="T6" fmla="*/ 48 w 59"/>
                <a:gd name="T7" fmla="*/ 60 h 82"/>
                <a:gd name="T8" fmla="*/ 51 w 59"/>
                <a:gd name="T9" fmla="*/ 11 h 82"/>
                <a:gd name="T10" fmla="*/ 33 w 59"/>
                <a:gd name="T11" fmla="*/ 0 h 82"/>
                <a:gd name="T12" fmla="*/ 5 w 59"/>
                <a:gd name="T13" fmla="*/ 29 h 82"/>
                <a:gd name="T14" fmla="*/ 8 w 59"/>
                <a:gd name="T15" fmla="*/ 44 h 82"/>
                <a:gd name="T16" fmla="*/ 9 w 59"/>
                <a:gd name="T17" fmla="*/ 30 h 82"/>
                <a:gd name="T18" fmla="*/ 33 w 59"/>
                <a:gd name="T19" fmla="*/ 5 h 82"/>
                <a:gd name="T20" fmla="*/ 47 w 59"/>
                <a:gd name="T21" fmla="*/ 13 h 82"/>
                <a:gd name="T22" fmla="*/ 44 w 59"/>
                <a:gd name="T23" fmla="*/ 58 h 82"/>
                <a:gd name="T24" fmla="*/ 21 w 59"/>
                <a:gd name="T25" fmla="*/ 74 h 82"/>
                <a:gd name="T26" fmla="*/ 8 w 59"/>
                <a:gd name="T27"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82">
                  <a:moveTo>
                    <a:pt x="5" y="29"/>
                  </a:moveTo>
                  <a:cubicBezTo>
                    <a:pt x="0" y="48"/>
                    <a:pt x="4" y="70"/>
                    <a:pt x="19" y="78"/>
                  </a:cubicBezTo>
                  <a:cubicBezTo>
                    <a:pt x="19" y="78"/>
                    <a:pt x="19" y="78"/>
                    <a:pt x="19" y="78"/>
                  </a:cubicBezTo>
                  <a:cubicBezTo>
                    <a:pt x="25" y="80"/>
                    <a:pt x="37" y="82"/>
                    <a:pt x="48" y="60"/>
                  </a:cubicBezTo>
                  <a:cubicBezTo>
                    <a:pt x="54" y="49"/>
                    <a:pt x="59" y="25"/>
                    <a:pt x="51" y="11"/>
                  </a:cubicBezTo>
                  <a:cubicBezTo>
                    <a:pt x="47" y="4"/>
                    <a:pt x="41" y="1"/>
                    <a:pt x="33" y="0"/>
                  </a:cubicBezTo>
                  <a:cubicBezTo>
                    <a:pt x="20" y="0"/>
                    <a:pt x="9" y="11"/>
                    <a:pt x="5" y="29"/>
                  </a:cubicBezTo>
                  <a:close/>
                  <a:moveTo>
                    <a:pt x="8" y="44"/>
                  </a:moveTo>
                  <a:cubicBezTo>
                    <a:pt x="8" y="39"/>
                    <a:pt x="8" y="34"/>
                    <a:pt x="9" y="30"/>
                  </a:cubicBezTo>
                  <a:cubicBezTo>
                    <a:pt x="12" y="17"/>
                    <a:pt x="20" y="4"/>
                    <a:pt x="33" y="5"/>
                  </a:cubicBezTo>
                  <a:cubicBezTo>
                    <a:pt x="39" y="5"/>
                    <a:pt x="44" y="8"/>
                    <a:pt x="47" y="13"/>
                  </a:cubicBezTo>
                  <a:cubicBezTo>
                    <a:pt x="53" y="25"/>
                    <a:pt x="51" y="46"/>
                    <a:pt x="44" y="58"/>
                  </a:cubicBezTo>
                  <a:cubicBezTo>
                    <a:pt x="37" y="72"/>
                    <a:pt x="29" y="77"/>
                    <a:pt x="21" y="74"/>
                  </a:cubicBezTo>
                  <a:cubicBezTo>
                    <a:pt x="12" y="69"/>
                    <a:pt x="8" y="57"/>
                    <a:pt x="8" y="4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39"/>
            <p:cNvSpPr/>
            <p:nvPr/>
          </p:nvSpPr>
          <p:spPr bwMode="auto">
            <a:xfrm>
              <a:off x="5714" y="1348"/>
              <a:ext cx="186" cy="122"/>
            </a:xfrm>
            <a:custGeom>
              <a:avLst/>
              <a:gdLst>
                <a:gd name="T0" fmla="*/ 0 w 49"/>
                <a:gd name="T1" fmla="*/ 9 h 32"/>
                <a:gd name="T2" fmla="*/ 0 w 49"/>
                <a:gd name="T3" fmla="*/ 9 h 32"/>
                <a:gd name="T4" fmla="*/ 1 w 49"/>
                <a:gd name="T5" fmla="*/ 9 h 32"/>
                <a:gd name="T6" fmla="*/ 22 w 49"/>
                <a:gd name="T7" fmla="*/ 1 h 32"/>
                <a:gd name="T8" fmla="*/ 48 w 49"/>
                <a:gd name="T9" fmla="*/ 31 h 32"/>
                <a:gd name="T10" fmla="*/ 48 w 49"/>
                <a:gd name="T11" fmla="*/ 32 h 32"/>
                <a:gd name="T12" fmla="*/ 49 w 49"/>
                <a:gd name="T13" fmla="*/ 31 h 32"/>
                <a:gd name="T14" fmla="*/ 22 w 49"/>
                <a:gd name="T15" fmla="*/ 0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9"/>
                    <a:pt x="0" y="9"/>
                    <a:pt x="0" y="9"/>
                  </a:cubicBezTo>
                  <a:cubicBezTo>
                    <a:pt x="1" y="9"/>
                    <a:pt x="1" y="9"/>
                    <a:pt x="1" y="9"/>
                  </a:cubicBezTo>
                  <a:cubicBezTo>
                    <a:pt x="7" y="3"/>
                    <a:pt x="14" y="1"/>
                    <a:pt x="22" y="1"/>
                  </a:cubicBezTo>
                  <a:cubicBezTo>
                    <a:pt x="43" y="2"/>
                    <a:pt x="47" y="21"/>
                    <a:pt x="48" y="31"/>
                  </a:cubicBezTo>
                  <a:cubicBezTo>
                    <a:pt x="48" y="32"/>
                    <a:pt x="48" y="32"/>
                    <a:pt x="48" y="32"/>
                  </a:cubicBezTo>
                  <a:cubicBezTo>
                    <a:pt x="49" y="31"/>
                    <a:pt x="49" y="31"/>
                    <a:pt x="49" y="31"/>
                  </a:cubicBezTo>
                  <a:cubicBezTo>
                    <a:pt x="47" y="12"/>
                    <a:pt x="38" y="1"/>
                    <a:pt x="22" y="0"/>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40"/>
            <p:cNvSpPr/>
            <p:nvPr/>
          </p:nvSpPr>
          <p:spPr bwMode="auto">
            <a:xfrm>
              <a:off x="6102" y="1378"/>
              <a:ext cx="182" cy="123"/>
            </a:xfrm>
            <a:custGeom>
              <a:avLst/>
              <a:gdLst>
                <a:gd name="T0" fmla="*/ 0 w 48"/>
                <a:gd name="T1" fmla="*/ 9 h 32"/>
                <a:gd name="T2" fmla="*/ 0 w 48"/>
                <a:gd name="T3" fmla="*/ 10 h 32"/>
                <a:gd name="T4" fmla="*/ 1 w 48"/>
                <a:gd name="T5" fmla="*/ 10 h 32"/>
                <a:gd name="T6" fmla="*/ 21 w 48"/>
                <a:gd name="T7" fmla="*/ 1 h 32"/>
                <a:gd name="T8" fmla="*/ 47 w 48"/>
                <a:gd name="T9" fmla="*/ 32 h 32"/>
                <a:gd name="T10" fmla="*/ 48 w 48"/>
                <a:gd name="T11" fmla="*/ 32 h 32"/>
                <a:gd name="T12" fmla="*/ 48 w 48"/>
                <a:gd name="T13" fmla="*/ 32 h 32"/>
                <a:gd name="T14" fmla="*/ 21 w 48"/>
                <a:gd name="T15" fmla="*/ 1 h 32"/>
                <a:gd name="T16" fmla="*/ 0 w 48"/>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2">
                  <a:moveTo>
                    <a:pt x="0" y="9"/>
                  </a:moveTo>
                  <a:cubicBezTo>
                    <a:pt x="0" y="10"/>
                    <a:pt x="0" y="10"/>
                    <a:pt x="0" y="10"/>
                  </a:cubicBezTo>
                  <a:cubicBezTo>
                    <a:pt x="1" y="10"/>
                    <a:pt x="1" y="10"/>
                    <a:pt x="1" y="10"/>
                  </a:cubicBezTo>
                  <a:cubicBezTo>
                    <a:pt x="6" y="4"/>
                    <a:pt x="14" y="1"/>
                    <a:pt x="21" y="1"/>
                  </a:cubicBezTo>
                  <a:cubicBezTo>
                    <a:pt x="42" y="3"/>
                    <a:pt x="46" y="21"/>
                    <a:pt x="47" y="32"/>
                  </a:cubicBezTo>
                  <a:cubicBezTo>
                    <a:pt x="48" y="32"/>
                    <a:pt x="48" y="32"/>
                    <a:pt x="48" y="32"/>
                  </a:cubicBezTo>
                  <a:cubicBezTo>
                    <a:pt x="48" y="32"/>
                    <a:pt x="48" y="32"/>
                    <a:pt x="48" y="32"/>
                  </a:cubicBezTo>
                  <a:cubicBezTo>
                    <a:pt x="47" y="13"/>
                    <a:pt x="37" y="2"/>
                    <a:pt x="21" y="1"/>
                  </a:cubicBezTo>
                  <a:cubicBezTo>
                    <a:pt x="13" y="0"/>
                    <a:pt x="6"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41"/>
            <p:cNvSpPr/>
            <p:nvPr/>
          </p:nvSpPr>
          <p:spPr bwMode="auto">
            <a:xfrm>
              <a:off x="6486" y="1405"/>
              <a:ext cx="186" cy="122"/>
            </a:xfrm>
            <a:custGeom>
              <a:avLst/>
              <a:gdLst>
                <a:gd name="T0" fmla="*/ 0 w 49"/>
                <a:gd name="T1" fmla="*/ 9 h 32"/>
                <a:gd name="T2" fmla="*/ 0 w 49"/>
                <a:gd name="T3" fmla="*/ 10 h 32"/>
                <a:gd name="T4" fmla="*/ 1 w 49"/>
                <a:gd name="T5" fmla="*/ 10 h 32"/>
                <a:gd name="T6" fmla="*/ 22 w 49"/>
                <a:gd name="T7" fmla="*/ 1 h 32"/>
                <a:gd name="T8" fmla="*/ 48 w 49"/>
                <a:gd name="T9" fmla="*/ 32 h 32"/>
                <a:gd name="T10" fmla="*/ 48 w 49"/>
                <a:gd name="T11" fmla="*/ 32 h 32"/>
                <a:gd name="T12" fmla="*/ 49 w 49"/>
                <a:gd name="T13" fmla="*/ 32 h 32"/>
                <a:gd name="T14" fmla="*/ 22 w 49"/>
                <a:gd name="T15" fmla="*/ 1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10"/>
                    <a:pt x="0" y="10"/>
                    <a:pt x="0" y="10"/>
                  </a:cubicBezTo>
                  <a:cubicBezTo>
                    <a:pt x="1" y="10"/>
                    <a:pt x="1" y="10"/>
                    <a:pt x="1" y="10"/>
                  </a:cubicBezTo>
                  <a:cubicBezTo>
                    <a:pt x="7" y="4"/>
                    <a:pt x="14" y="1"/>
                    <a:pt x="22" y="1"/>
                  </a:cubicBezTo>
                  <a:cubicBezTo>
                    <a:pt x="43" y="3"/>
                    <a:pt x="47" y="21"/>
                    <a:pt x="48" y="32"/>
                  </a:cubicBezTo>
                  <a:cubicBezTo>
                    <a:pt x="48" y="32"/>
                    <a:pt x="48" y="32"/>
                    <a:pt x="48" y="32"/>
                  </a:cubicBezTo>
                  <a:cubicBezTo>
                    <a:pt x="49" y="32"/>
                    <a:pt x="49" y="32"/>
                    <a:pt x="49" y="32"/>
                  </a:cubicBezTo>
                  <a:cubicBezTo>
                    <a:pt x="47" y="13"/>
                    <a:pt x="38" y="2"/>
                    <a:pt x="22" y="1"/>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42"/>
            <p:cNvSpPr/>
            <p:nvPr/>
          </p:nvSpPr>
          <p:spPr bwMode="auto">
            <a:xfrm>
              <a:off x="6866" y="1424"/>
              <a:ext cx="187" cy="122"/>
            </a:xfrm>
            <a:custGeom>
              <a:avLst/>
              <a:gdLst>
                <a:gd name="T0" fmla="*/ 0 w 49"/>
                <a:gd name="T1" fmla="*/ 9 h 32"/>
                <a:gd name="T2" fmla="*/ 0 w 49"/>
                <a:gd name="T3" fmla="*/ 9 h 32"/>
                <a:gd name="T4" fmla="*/ 1 w 49"/>
                <a:gd name="T5" fmla="*/ 9 h 32"/>
                <a:gd name="T6" fmla="*/ 22 w 49"/>
                <a:gd name="T7" fmla="*/ 1 h 32"/>
                <a:gd name="T8" fmla="*/ 48 w 49"/>
                <a:gd name="T9" fmla="*/ 31 h 32"/>
                <a:gd name="T10" fmla="*/ 48 w 49"/>
                <a:gd name="T11" fmla="*/ 32 h 32"/>
                <a:gd name="T12" fmla="*/ 49 w 49"/>
                <a:gd name="T13" fmla="*/ 31 h 32"/>
                <a:gd name="T14" fmla="*/ 22 w 49"/>
                <a:gd name="T15" fmla="*/ 0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9"/>
                    <a:pt x="0" y="9"/>
                    <a:pt x="0" y="9"/>
                  </a:cubicBezTo>
                  <a:cubicBezTo>
                    <a:pt x="1" y="9"/>
                    <a:pt x="1" y="9"/>
                    <a:pt x="1" y="9"/>
                  </a:cubicBezTo>
                  <a:cubicBezTo>
                    <a:pt x="7" y="3"/>
                    <a:pt x="14" y="1"/>
                    <a:pt x="22" y="1"/>
                  </a:cubicBezTo>
                  <a:cubicBezTo>
                    <a:pt x="43" y="2"/>
                    <a:pt x="47" y="21"/>
                    <a:pt x="48" y="31"/>
                  </a:cubicBezTo>
                  <a:cubicBezTo>
                    <a:pt x="48" y="32"/>
                    <a:pt x="48" y="32"/>
                    <a:pt x="48" y="32"/>
                  </a:cubicBezTo>
                  <a:cubicBezTo>
                    <a:pt x="49" y="31"/>
                    <a:pt x="49" y="31"/>
                    <a:pt x="49" y="31"/>
                  </a:cubicBezTo>
                  <a:cubicBezTo>
                    <a:pt x="47" y="12"/>
                    <a:pt x="38" y="1"/>
                    <a:pt x="22" y="0"/>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267" name="Picture 24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53" y="1393"/>
              <a:ext cx="217"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reeform 244"/>
            <p:cNvSpPr>
              <a:spLocks noEditPoints="1"/>
            </p:cNvSpPr>
            <p:nvPr/>
          </p:nvSpPr>
          <p:spPr bwMode="auto">
            <a:xfrm>
              <a:off x="6056" y="1401"/>
              <a:ext cx="221" cy="313"/>
            </a:xfrm>
            <a:custGeom>
              <a:avLst/>
              <a:gdLst>
                <a:gd name="T0" fmla="*/ 5 w 58"/>
                <a:gd name="T1" fmla="*/ 29 h 82"/>
                <a:gd name="T2" fmla="*/ 19 w 58"/>
                <a:gd name="T3" fmla="*/ 78 h 82"/>
                <a:gd name="T4" fmla="*/ 48 w 58"/>
                <a:gd name="T5" fmla="*/ 61 h 82"/>
                <a:gd name="T6" fmla="*/ 50 w 58"/>
                <a:gd name="T7" fmla="*/ 11 h 82"/>
                <a:gd name="T8" fmla="*/ 33 w 58"/>
                <a:gd name="T9" fmla="*/ 1 h 82"/>
                <a:gd name="T10" fmla="*/ 5 w 58"/>
                <a:gd name="T11" fmla="*/ 29 h 82"/>
                <a:gd name="T12" fmla="*/ 7 w 58"/>
                <a:gd name="T13" fmla="*/ 45 h 82"/>
                <a:gd name="T14" fmla="*/ 9 w 58"/>
                <a:gd name="T15" fmla="*/ 30 h 82"/>
                <a:gd name="T16" fmla="*/ 33 w 58"/>
                <a:gd name="T17" fmla="*/ 5 h 82"/>
                <a:gd name="T18" fmla="*/ 47 w 58"/>
                <a:gd name="T19" fmla="*/ 13 h 82"/>
                <a:gd name="T20" fmla="*/ 44 w 58"/>
                <a:gd name="T21" fmla="*/ 59 h 82"/>
                <a:gd name="T22" fmla="*/ 21 w 58"/>
                <a:gd name="T23" fmla="*/ 74 h 82"/>
                <a:gd name="T24" fmla="*/ 7 w 58"/>
                <a:gd name="T25" fmla="*/ 4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82">
                  <a:moveTo>
                    <a:pt x="5" y="29"/>
                  </a:moveTo>
                  <a:cubicBezTo>
                    <a:pt x="0" y="48"/>
                    <a:pt x="4" y="71"/>
                    <a:pt x="19" y="78"/>
                  </a:cubicBezTo>
                  <a:cubicBezTo>
                    <a:pt x="25" y="81"/>
                    <a:pt x="37" y="82"/>
                    <a:pt x="48" y="61"/>
                  </a:cubicBezTo>
                  <a:cubicBezTo>
                    <a:pt x="54" y="49"/>
                    <a:pt x="58" y="25"/>
                    <a:pt x="50" y="11"/>
                  </a:cubicBezTo>
                  <a:cubicBezTo>
                    <a:pt x="47" y="5"/>
                    <a:pt x="41" y="1"/>
                    <a:pt x="33" y="1"/>
                  </a:cubicBezTo>
                  <a:cubicBezTo>
                    <a:pt x="20" y="0"/>
                    <a:pt x="9" y="11"/>
                    <a:pt x="5" y="29"/>
                  </a:cubicBezTo>
                  <a:close/>
                  <a:moveTo>
                    <a:pt x="7" y="45"/>
                  </a:moveTo>
                  <a:cubicBezTo>
                    <a:pt x="7" y="40"/>
                    <a:pt x="8" y="35"/>
                    <a:pt x="9" y="30"/>
                  </a:cubicBezTo>
                  <a:cubicBezTo>
                    <a:pt x="12" y="18"/>
                    <a:pt x="20" y="4"/>
                    <a:pt x="33" y="5"/>
                  </a:cubicBezTo>
                  <a:cubicBezTo>
                    <a:pt x="39" y="5"/>
                    <a:pt x="44" y="8"/>
                    <a:pt x="47" y="13"/>
                  </a:cubicBezTo>
                  <a:cubicBezTo>
                    <a:pt x="53" y="25"/>
                    <a:pt x="51" y="47"/>
                    <a:pt x="44" y="59"/>
                  </a:cubicBezTo>
                  <a:cubicBezTo>
                    <a:pt x="37" y="72"/>
                    <a:pt x="29" y="77"/>
                    <a:pt x="21" y="74"/>
                  </a:cubicBezTo>
                  <a:cubicBezTo>
                    <a:pt x="11" y="70"/>
                    <a:pt x="7" y="57"/>
                    <a:pt x="7" y="45"/>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269" name="Picture 24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442" y="1423"/>
              <a:ext cx="217"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Freeform 246"/>
            <p:cNvSpPr>
              <a:spLocks noEditPoints="1"/>
            </p:cNvSpPr>
            <p:nvPr/>
          </p:nvSpPr>
          <p:spPr bwMode="auto">
            <a:xfrm>
              <a:off x="6444" y="1432"/>
              <a:ext cx="221" cy="313"/>
            </a:xfrm>
            <a:custGeom>
              <a:avLst/>
              <a:gdLst>
                <a:gd name="T0" fmla="*/ 5 w 58"/>
                <a:gd name="T1" fmla="*/ 29 h 82"/>
                <a:gd name="T2" fmla="*/ 19 w 58"/>
                <a:gd name="T3" fmla="*/ 78 h 82"/>
                <a:gd name="T4" fmla="*/ 48 w 58"/>
                <a:gd name="T5" fmla="*/ 60 h 82"/>
                <a:gd name="T6" fmla="*/ 50 w 58"/>
                <a:gd name="T7" fmla="*/ 11 h 82"/>
                <a:gd name="T8" fmla="*/ 33 w 58"/>
                <a:gd name="T9" fmla="*/ 0 h 82"/>
                <a:gd name="T10" fmla="*/ 5 w 58"/>
                <a:gd name="T11" fmla="*/ 29 h 82"/>
                <a:gd name="T12" fmla="*/ 21 w 58"/>
                <a:gd name="T13" fmla="*/ 74 h 82"/>
                <a:gd name="T14" fmla="*/ 21 w 58"/>
                <a:gd name="T15" fmla="*/ 74 h 82"/>
                <a:gd name="T16" fmla="*/ 9 w 58"/>
                <a:gd name="T17" fmla="*/ 30 h 82"/>
                <a:gd name="T18" fmla="*/ 33 w 58"/>
                <a:gd name="T19" fmla="*/ 5 h 82"/>
                <a:gd name="T20" fmla="*/ 46 w 58"/>
                <a:gd name="T21" fmla="*/ 13 h 82"/>
                <a:gd name="T22" fmla="*/ 44 w 58"/>
                <a:gd name="T23" fmla="*/ 58 h 82"/>
                <a:gd name="T24" fmla="*/ 21 w 58"/>
                <a:gd name="T25" fmla="*/ 7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82">
                  <a:moveTo>
                    <a:pt x="5" y="29"/>
                  </a:moveTo>
                  <a:cubicBezTo>
                    <a:pt x="0" y="48"/>
                    <a:pt x="4" y="71"/>
                    <a:pt x="19" y="78"/>
                  </a:cubicBezTo>
                  <a:cubicBezTo>
                    <a:pt x="25" y="80"/>
                    <a:pt x="36" y="82"/>
                    <a:pt x="48" y="60"/>
                  </a:cubicBezTo>
                  <a:cubicBezTo>
                    <a:pt x="54" y="49"/>
                    <a:pt x="58" y="25"/>
                    <a:pt x="50" y="11"/>
                  </a:cubicBezTo>
                  <a:cubicBezTo>
                    <a:pt x="46" y="4"/>
                    <a:pt x="40" y="1"/>
                    <a:pt x="33" y="0"/>
                  </a:cubicBezTo>
                  <a:cubicBezTo>
                    <a:pt x="20" y="0"/>
                    <a:pt x="9" y="11"/>
                    <a:pt x="5" y="29"/>
                  </a:cubicBezTo>
                  <a:close/>
                  <a:moveTo>
                    <a:pt x="21" y="74"/>
                  </a:moveTo>
                  <a:cubicBezTo>
                    <a:pt x="21" y="74"/>
                    <a:pt x="21" y="74"/>
                    <a:pt x="21" y="74"/>
                  </a:cubicBezTo>
                  <a:cubicBezTo>
                    <a:pt x="8" y="68"/>
                    <a:pt x="5" y="47"/>
                    <a:pt x="9" y="30"/>
                  </a:cubicBezTo>
                  <a:cubicBezTo>
                    <a:pt x="12" y="17"/>
                    <a:pt x="20" y="4"/>
                    <a:pt x="33" y="5"/>
                  </a:cubicBezTo>
                  <a:cubicBezTo>
                    <a:pt x="39" y="5"/>
                    <a:pt x="43" y="8"/>
                    <a:pt x="46" y="13"/>
                  </a:cubicBezTo>
                  <a:cubicBezTo>
                    <a:pt x="53" y="25"/>
                    <a:pt x="50" y="46"/>
                    <a:pt x="44" y="58"/>
                  </a:cubicBezTo>
                  <a:cubicBezTo>
                    <a:pt x="37" y="72"/>
                    <a:pt x="29" y="77"/>
                    <a:pt x="21" y="7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271" name="Picture 24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822" y="1433"/>
              <a:ext cx="216"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248"/>
            <p:cNvSpPr>
              <a:spLocks noEditPoints="1"/>
            </p:cNvSpPr>
            <p:nvPr/>
          </p:nvSpPr>
          <p:spPr bwMode="auto">
            <a:xfrm>
              <a:off x="6824" y="1443"/>
              <a:ext cx="225" cy="313"/>
            </a:xfrm>
            <a:custGeom>
              <a:avLst/>
              <a:gdLst>
                <a:gd name="T0" fmla="*/ 5 w 59"/>
                <a:gd name="T1" fmla="*/ 29 h 82"/>
                <a:gd name="T2" fmla="*/ 19 w 59"/>
                <a:gd name="T3" fmla="*/ 78 h 82"/>
                <a:gd name="T4" fmla="*/ 48 w 59"/>
                <a:gd name="T5" fmla="*/ 61 h 82"/>
                <a:gd name="T6" fmla="*/ 50 w 59"/>
                <a:gd name="T7" fmla="*/ 11 h 82"/>
                <a:gd name="T8" fmla="*/ 33 w 59"/>
                <a:gd name="T9" fmla="*/ 1 h 82"/>
                <a:gd name="T10" fmla="*/ 5 w 59"/>
                <a:gd name="T11" fmla="*/ 29 h 82"/>
                <a:gd name="T12" fmla="*/ 7 w 59"/>
                <a:gd name="T13" fmla="*/ 45 h 82"/>
                <a:gd name="T14" fmla="*/ 9 w 59"/>
                <a:gd name="T15" fmla="*/ 30 h 82"/>
                <a:gd name="T16" fmla="*/ 33 w 59"/>
                <a:gd name="T17" fmla="*/ 5 h 82"/>
                <a:gd name="T18" fmla="*/ 47 w 59"/>
                <a:gd name="T19" fmla="*/ 13 h 82"/>
                <a:gd name="T20" fmla="*/ 44 w 59"/>
                <a:gd name="T21" fmla="*/ 59 h 82"/>
                <a:gd name="T22" fmla="*/ 21 w 59"/>
                <a:gd name="T23" fmla="*/ 74 h 82"/>
                <a:gd name="T24" fmla="*/ 7 w 59"/>
                <a:gd name="T25" fmla="*/ 4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2">
                  <a:moveTo>
                    <a:pt x="5" y="29"/>
                  </a:moveTo>
                  <a:cubicBezTo>
                    <a:pt x="0" y="48"/>
                    <a:pt x="4" y="71"/>
                    <a:pt x="19" y="78"/>
                  </a:cubicBezTo>
                  <a:cubicBezTo>
                    <a:pt x="25" y="81"/>
                    <a:pt x="37" y="82"/>
                    <a:pt x="48" y="61"/>
                  </a:cubicBezTo>
                  <a:cubicBezTo>
                    <a:pt x="54" y="49"/>
                    <a:pt x="59" y="25"/>
                    <a:pt x="50" y="11"/>
                  </a:cubicBezTo>
                  <a:cubicBezTo>
                    <a:pt x="47" y="5"/>
                    <a:pt x="41" y="1"/>
                    <a:pt x="33" y="1"/>
                  </a:cubicBezTo>
                  <a:cubicBezTo>
                    <a:pt x="20" y="0"/>
                    <a:pt x="9" y="11"/>
                    <a:pt x="5" y="29"/>
                  </a:cubicBezTo>
                  <a:close/>
                  <a:moveTo>
                    <a:pt x="7" y="45"/>
                  </a:moveTo>
                  <a:cubicBezTo>
                    <a:pt x="7" y="40"/>
                    <a:pt x="8" y="35"/>
                    <a:pt x="9" y="30"/>
                  </a:cubicBezTo>
                  <a:cubicBezTo>
                    <a:pt x="12" y="18"/>
                    <a:pt x="20" y="4"/>
                    <a:pt x="33" y="5"/>
                  </a:cubicBezTo>
                  <a:cubicBezTo>
                    <a:pt x="39" y="5"/>
                    <a:pt x="44" y="8"/>
                    <a:pt x="47" y="13"/>
                  </a:cubicBezTo>
                  <a:cubicBezTo>
                    <a:pt x="53" y="25"/>
                    <a:pt x="51" y="46"/>
                    <a:pt x="44" y="59"/>
                  </a:cubicBezTo>
                  <a:cubicBezTo>
                    <a:pt x="37" y="72"/>
                    <a:pt x="29" y="77"/>
                    <a:pt x="21" y="74"/>
                  </a:cubicBezTo>
                  <a:cubicBezTo>
                    <a:pt x="12" y="70"/>
                    <a:pt x="7" y="57"/>
                    <a:pt x="7" y="45"/>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49"/>
            <p:cNvSpPr/>
            <p:nvPr/>
          </p:nvSpPr>
          <p:spPr bwMode="auto">
            <a:xfrm>
              <a:off x="6927" y="1218"/>
              <a:ext cx="72" cy="80"/>
            </a:xfrm>
            <a:custGeom>
              <a:avLst/>
              <a:gdLst>
                <a:gd name="T0" fmla="*/ 17 w 19"/>
                <a:gd name="T1" fmla="*/ 14 h 21"/>
                <a:gd name="T2" fmla="*/ 17 w 19"/>
                <a:gd name="T3" fmla="*/ 12 h 21"/>
                <a:gd name="T4" fmla="*/ 7 w 19"/>
                <a:gd name="T5" fmla="*/ 1 h 21"/>
                <a:gd name="T6" fmla="*/ 0 w 19"/>
                <a:gd name="T7" fmla="*/ 11 h 21"/>
                <a:gd name="T8" fmla="*/ 5 w 19"/>
                <a:gd name="T9" fmla="*/ 18 h 21"/>
                <a:gd name="T10" fmla="*/ 17 w 19"/>
                <a:gd name="T11" fmla="*/ 14 h 21"/>
              </a:gdLst>
              <a:ahLst/>
              <a:cxnLst>
                <a:cxn ang="0">
                  <a:pos x="T0" y="T1"/>
                </a:cxn>
                <a:cxn ang="0">
                  <a:pos x="T2" y="T3"/>
                </a:cxn>
                <a:cxn ang="0">
                  <a:pos x="T4" y="T5"/>
                </a:cxn>
                <a:cxn ang="0">
                  <a:pos x="T6" y="T7"/>
                </a:cxn>
                <a:cxn ang="0">
                  <a:pos x="T8" y="T9"/>
                </a:cxn>
                <a:cxn ang="0">
                  <a:pos x="T10" y="T11"/>
                </a:cxn>
              </a:cxnLst>
              <a:rect l="0" t="0" r="r" b="b"/>
              <a:pathLst>
                <a:path w="19" h="21">
                  <a:moveTo>
                    <a:pt x="17" y="14"/>
                  </a:moveTo>
                  <a:cubicBezTo>
                    <a:pt x="17" y="14"/>
                    <a:pt x="17" y="13"/>
                    <a:pt x="17" y="12"/>
                  </a:cubicBezTo>
                  <a:cubicBezTo>
                    <a:pt x="19" y="6"/>
                    <a:pt x="14" y="0"/>
                    <a:pt x="7" y="1"/>
                  </a:cubicBezTo>
                  <a:cubicBezTo>
                    <a:pt x="3" y="2"/>
                    <a:pt x="0" y="6"/>
                    <a:pt x="0" y="11"/>
                  </a:cubicBezTo>
                  <a:cubicBezTo>
                    <a:pt x="0" y="13"/>
                    <a:pt x="2" y="17"/>
                    <a:pt x="5" y="18"/>
                  </a:cubicBezTo>
                  <a:cubicBezTo>
                    <a:pt x="9" y="21"/>
                    <a:pt x="14" y="18"/>
                    <a:pt x="17" y="1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50"/>
            <p:cNvSpPr/>
            <p:nvPr/>
          </p:nvSpPr>
          <p:spPr bwMode="auto">
            <a:xfrm>
              <a:off x="6779" y="1157"/>
              <a:ext cx="285" cy="446"/>
            </a:xfrm>
            <a:custGeom>
              <a:avLst/>
              <a:gdLst>
                <a:gd name="T0" fmla="*/ 55 w 75"/>
                <a:gd name="T1" fmla="*/ 59 h 117"/>
                <a:gd name="T2" fmla="*/ 55 w 75"/>
                <a:gd name="T3" fmla="*/ 48 h 117"/>
                <a:gd name="T4" fmla="*/ 63 w 75"/>
                <a:gd name="T5" fmla="*/ 39 h 117"/>
                <a:gd name="T6" fmla="*/ 71 w 75"/>
                <a:gd name="T7" fmla="*/ 28 h 117"/>
                <a:gd name="T8" fmla="*/ 75 w 75"/>
                <a:gd name="T9" fmla="*/ 13 h 117"/>
                <a:gd name="T10" fmla="*/ 70 w 75"/>
                <a:gd name="T11" fmla="*/ 4 h 117"/>
                <a:gd name="T12" fmla="*/ 69 w 75"/>
                <a:gd name="T13" fmla="*/ 9 h 117"/>
                <a:gd name="T14" fmla="*/ 66 w 75"/>
                <a:gd name="T15" fmla="*/ 24 h 117"/>
                <a:gd name="T16" fmla="*/ 52 w 75"/>
                <a:gd name="T17" fmla="*/ 37 h 117"/>
                <a:gd name="T18" fmla="*/ 49 w 75"/>
                <a:gd name="T19" fmla="*/ 33 h 117"/>
                <a:gd name="T20" fmla="*/ 45 w 75"/>
                <a:gd name="T21" fmla="*/ 38 h 117"/>
                <a:gd name="T22" fmla="*/ 40 w 75"/>
                <a:gd name="T23" fmla="*/ 43 h 117"/>
                <a:gd name="T24" fmla="*/ 35 w 75"/>
                <a:gd name="T25" fmla="*/ 61 h 117"/>
                <a:gd name="T26" fmla="*/ 30 w 75"/>
                <a:gd name="T27" fmla="*/ 70 h 117"/>
                <a:gd name="T28" fmla="*/ 21 w 75"/>
                <a:gd name="T29" fmla="*/ 75 h 117"/>
                <a:gd name="T30" fmla="*/ 11 w 75"/>
                <a:gd name="T31" fmla="*/ 92 h 117"/>
                <a:gd name="T32" fmla="*/ 7 w 75"/>
                <a:gd name="T33" fmla="*/ 100 h 117"/>
                <a:gd name="T34" fmla="*/ 4 w 75"/>
                <a:gd name="T35" fmla="*/ 109 h 117"/>
                <a:gd name="T36" fmla="*/ 23 w 75"/>
                <a:gd name="T37" fmla="*/ 86 h 117"/>
                <a:gd name="T38" fmla="*/ 36 w 75"/>
                <a:gd name="T39" fmla="*/ 78 h 117"/>
                <a:gd name="T40" fmla="*/ 26 w 75"/>
                <a:gd name="T41" fmla="*/ 87 h 117"/>
                <a:gd name="T42" fmla="*/ 19 w 75"/>
                <a:gd name="T43" fmla="*/ 104 h 117"/>
                <a:gd name="T44" fmla="*/ 17 w 75"/>
                <a:gd name="T45" fmla="*/ 114 h 117"/>
                <a:gd name="T46" fmla="*/ 26 w 75"/>
                <a:gd name="T47" fmla="*/ 109 h 117"/>
                <a:gd name="T48" fmla="*/ 36 w 75"/>
                <a:gd name="T49" fmla="*/ 90 h 117"/>
                <a:gd name="T50" fmla="*/ 54 w 75"/>
                <a:gd name="T51" fmla="*/ 77 h 117"/>
                <a:gd name="T52" fmla="*/ 56 w 75"/>
                <a:gd name="T53" fmla="*/ 62 h 117"/>
                <a:gd name="T54" fmla="*/ 55 w 75"/>
                <a:gd name="T55"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 h="117">
                  <a:moveTo>
                    <a:pt x="55" y="59"/>
                  </a:moveTo>
                  <a:cubicBezTo>
                    <a:pt x="55" y="56"/>
                    <a:pt x="54" y="52"/>
                    <a:pt x="55" y="48"/>
                  </a:cubicBezTo>
                  <a:cubicBezTo>
                    <a:pt x="57" y="44"/>
                    <a:pt x="60" y="42"/>
                    <a:pt x="63" y="39"/>
                  </a:cubicBezTo>
                  <a:cubicBezTo>
                    <a:pt x="67" y="36"/>
                    <a:pt x="68" y="32"/>
                    <a:pt x="71" y="28"/>
                  </a:cubicBezTo>
                  <a:cubicBezTo>
                    <a:pt x="73" y="23"/>
                    <a:pt x="74" y="18"/>
                    <a:pt x="75" y="13"/>
                  </a:cubicBezTo>
                  <a:cubicBezTo>
                    <a:pt x="75" y="10"/>
                    <a:pt x="75" y="0"/>
                    <a:pt x="70" y="4"/>
                  </a:cubicBezTo>
                  <a:cubicBezTo>
                    <a:pt x="68" y="5"/>
                    <a:pt x="69" y="7"/>
                    <a:pt x="69" y="9"/>
                  </a:cubicBezTo>
                  <a:cubicBezTo>
                    <a:pt x="68" y="14"/>
                    <a:pt x="68" y="20"/>
                    <a:pt x="66" y="24"/>
                  </a:cubicBezTo>
                  <a:cubicBezTo>
                    <a:pt x="65" y="28"/>
                    <a:pt x="57" y="41"/>
                    <a:pt x="52" y="37"/>
                  </a:cubicBezTo>
                  <a:cubicBezTo>
                    <a:pt x="50" y="36"/>
                    <a:pt x="50" y="34"/>
                    <a:pt x="49" y="33"/>
                  </a:cubicBezTo>
                  <a:cubicBezTo>
                    <a:pt x="46" y="31"/>
                    <a:pt x="46" y="37"/>
                    <a:pt x="45" y="38"/>
                  </a:cubicBezTo>
                  <a:cubicBezTo>
                    <a:pt x="44" y="40"/>
                    <a:pt x="41" y="41"/>
                    <a:pt x="40" y="43"/>
                  </a:cubicBezTo>
                  <a:cubicBezTo>
                    <a:pt x="37" y="49"/>
                    <a:pt x="36" y="55"/>
                    <a:pt x="35" y="61"/>
                  </a:cubicBezTo>
                  <a:cubicBezTo>
                    <a:pt x="34" y="64"/>
                    <a:pt x="32" y="68"/>
                    <a:pt x="30" y="70"/>
                  </a:cubicBezTo>
                  <a:cubicBezTo>
                    <a:pt x="27" y="73"/>
                    <a:pt x="24" y="73"/>
                    <a:pt x="21" y="75"/>
                  </a:cubicBezTo>
                  <a:cubicBezTo>
                    <a:pt x="15" y="79"/>
                    <a:pt x="13" y="85"/>
                    <a:pt x="11" y="92"/>
                  </a:cubicBezTo>
                  <a:cubicBezTo>
                    <a:pt x="10" y="95"/>
                    <a:pt x="9" y="98"/>
                    <a:pt x="7" y="100"/>
                  </a:cubicBezTo>
                  <a:cubicBezTo>
                    <a:pt x="4" y="103"/>
                    <a:pt x="0" y="106"/>
                    <a:pt x="4" y="109"/>
                  </a:cubicBezTo>
                  <a:cubicBezTo>
                    <a:pt x="15" y="117"/>
                    <a:pt x="19" y="91"/>
                    <a:pt x="23" y="86"/>
                  </a:cubicBezTo>
                  <a:cubicBezTo>
                    <a:pt x="26" y="83"/>
                    <a:pt x="31" y="81"/>
                    <a:pt x="36" y="78"/>
                  </a:cubicBezTo>
                  <a:cubicBezTo>
                    <a:pt x="35" y="79"/>
                    <a:pt x="29" y="83"/>
                    <a:pt x="26" y="87"/>
                  </a:cubicBezTo>
                  <a:cubicBezTo>
                    <a:pt x="22" y="91"/>
                    <a:pt x="22" y="99"/>
                    <a:pt x="19" y="104"/>
                  </a:cubicBezTo>
                  <a:cubicBezTo>
                    <a:pt x="18" y="107"/>
                    <a:pt x="13" y="112"/>
                    <a:pt x="17" y="114"/>
                  </a:cubicBezTo>
                  <a:cubicBezTo>
                    <a:pt x="22" y="117"/>
                    <a:pt x="25" y="113"/>
                    <a:pt x="26" y="109"/>
                  </a:cubicBezTo>
                  <a:cubicBezTo>
                    <a:pt x="28" y="102"/>
                    <a:pt x="30" y="95"/>
                    <a:pt x="36" y="90"/>
                  </a:cubicBezTo>
                  <a:cubicBezTo>
                    <a:pt x="41" y="86"/>
                    <a:pt x="50" y="82"/>
                    <a:pt x="54" y="77"/>
                  </a:cubicBezTo>
                  <a:cubicBezTo>
                    <a:pt x="58" y="72"/>
                    <a:pt x="56" y="68"/>
                    <a:pt x="56" y="62"/>
                  </a:cubicBezTo>
                  <a:cubicBezTo>
                    <a:pt x="55" y="61"/>
                    <a:pt x="55" y="60"/>
                    <a:pt x="55" y="5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51"/>
            <p:cNvSpPr/>
            <p:nvPr/>
          </p:nvSpPr>
          <p:spPr bwMode="auto">
            <a:xfrm>
              <a:off x="5048" y="1539"/>
              <a:ext cx="536" cy="526"/>
            </a:xfrm>
            <a:custGeom>
              <a:avLst/>
              <a:gdLst>
                <a:gd name="T0" fmla="*/ 132 w 141"/>
                <a:gd name="T1" fmla="*/ 135 h 138"/>
                <a:gd name="T2" fmla="*/ 127 w 141"/>
                <a:gd name="T3" fmla="*/ 132 h 138"/>
                <a:gd name="T4" fmla="*/ 107 w 141"/>
                <a:gd name="T5" fmla="*/ 122 h 138"/>
                <a:gd name="T6" fmla="*/ 65 w 141"/>
                <a:gd name="T7" fmla="*/ 95 h 138"/>
                <a:gd name="T8" fmla="*/ 43 w 141"/>
                <a:gd name="T9" fmla="*/ 81 h 138"/>
                <a:gd name="T10" fmla="*/ 25 w 141"/>
                <a:gd name="T11" fmla="*/ 71 h 138"/>
                <a:gd name="T12" fmla="*/ 10 w 141"/>
                <a:gd name="T13" fmla="*/ 62 h 138"/>
                <a:gd name="T14" fmla="*/ 8 w 141"/>
                <a:gd name="T15" fmla="*/ 51 h 138"/>
                <a:gd name="T16" fmla="*/ 5 w 141"/>
                <a:gd name="T17" fmla="*/ 34 h 138"/>
                <a:gd name="T18" fmla="*/ 3 w 141"/>
                <a:gd name="T19" fmla="*/ 13 h 138"/>
                <a:gd name="T20" fmla="*/ 0 w 141"/>
                <a:gd name="T21" fmla="*/ 0 h 138"/>
                <a:gd name="T22" fmla="*/ 13 w 141"/>
                <a:gd name="T23" fmla="*/ 10 h 138"/>
                <a:gd name="T24" fmla="*/ 26 w 141"/>
                <a:gd name="T25" fmla="*/ 21 h 138"/>
                <a:gd name="T26" fmla="*/ 43 w 141"/>
                <a:gd name="T27" fmla="*/ 31 h 138"/>
                <a:gd name="T28" fmla="*/ 60 w 141"/>
                <a:gd name="T29" fmla="*/ 45 h 138"/>
                <a:gd name="T30" fmla="*/ 88 w 141"/>
                <a:gd name="T31" fmla="*/ 68 h 138"/>
                <a:gd name="T32" fmla="*/ 101 w 141"/>
                <a:gd name="T33" fmla="*/ 80 h 138"/>
                <a:gd name="T34" fmla="*/ 116 w 141"/>
                <a:gd name="T35" fmla="*/ 90 h 138"/>
                <a:gd name="T36" fmla="*/ 131 w 141"/>
                <a:gd name="T37" fmla="*/ 101 h 138"/>
                <a:gd name="T38" fmla="*/ 140 w 141"/>
                <a:gd name="T39" fmla="*/ 134 h 138"/>
                <a:gd name="T40" fmla="*/ 132 w 141"/>
                <a:gd name="T41" fmla="*/ 1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138">
                  <a:moveTo>
                    <a:pt x="132" y="135"/>
                  </a:moveTo>
                  <a:cubicBezTo>
                    <a:pt x="130" y="134"/>
                    <a:pt x="128" y="132"/>
                    <a:pt x="127" y="132"/>
                  </a:cubicBezTo>
                  <a:cubicBezTo>
                    <a:pt x="120" y="128"/>
                    <a:pt x="113" y="126"/>
                    <a:pt x="107" y="122"/>
                  </a:cubicBezTo>
                  <a:cubicBezTo>
                    <a:pt x="92" y="114"/>
                    <a:pt x="79" y="104"/>
                    <a:pt x="65" y="95"/>
                  </a:cubicBezTo>
                  <a:cubicBezTo>
                    <a:pt x="58" y="90"/>
                    <a:pt x="51" y="85"/>
                    <a:pt x="43" y="81"/>
                  </a:cubicBezTo>
                  <a:cubicBezTo>
                    <a:pt x="37" y="77"/>
                    <a:pt x="31" y="75"/>
                    <a:pt x="25" y="71"/>
                  </a:cubicBezTo>
                  <a:cubicBezTo>
                    <a:pt x="20" y="68"/>
                    <a:pt x="13" y="67"/>
                    <a:pt x="10" y="62"/>
                  </a:cubicBezTo>
                  <a:cubicBezTo>
                    <a:pt x="8" y="60"/>
                    <a:pt x="8" y="54"/>
                    <a:pt x="8" y="51"/>
                  </a:cubicBezTo>
                  <a:cubicBezTo>
                    <a:pt x="7" y="45"/>
                    <a:pt x="6" y="40"/>
                    <a:pt x="5" y="34"/>
                  </a:cubicBezTo>
                  <a:cubicBezTo>
                    <a:pt x="4" y="27"/>
                    <a:pt x="4" y="20"/>
                    <a:pt x="3" y="13"/>
                  </a:cubicBezTo>
                  <a:cubicBezTo>
                    <a:pt x="2" y="9"/>
                    <a:pt x="0" y="4"/>
                    <a:pt x="0" y="0"/>
                  </a:cubicBezTo>
                  <a:cubicBezTo>
                    <a:pt x="5" y="2"/>
                    <a:pt x="9" y="7"/>
                    <a:pt x="13" y="10"/>
                  </a:cubicBezTo>
                  <a:cubicBezTo>
                    <a:pt x="18" y="13"/>
                    <a:pt x="22" y="18"/>
                    <a:pt x="26" y="21"/>
                  </a:cubicBezTo>
                  <a:cubicBezTo>
                    <a:pt x="32" y="25"/>
                    <a:pt x="38" y="27"/>
                    <a:pt x="43" y="31"/>
                  </a:cubicBezTo>
                  <a:cubicBezTo>
                    <a:pt x="49" y="36"/>
                    <a:pt x="54" y="41"/>
                    <a:pt x="60" y="45"/>
                  </a:cubicBezTo>
                  <a:cubicBezTo>
                    <a:pt x="70" y="52"/>
                    <a:pt x="79" y="60"/>
                    <a:pt x="88" y="68"/>
                  </a:cubicBezTo>
                  <a:cubicBezTo>
                    <a:pt x="92" y="72"/>
                    <a:pt x="97" y="76"/>
                    <a:pt x="101" y="80"/>
                  </a:cubicBezTo>
                  <a:cubicBezTo>
                    <a:pt x="106" y="84"/>
                    <a:pt x="111" y="87"/>
                    <a:pt x="116" y="90"/>
                  </a:cubicBezTo>
                  <a:cubicBezTo>
                    <a:pt x="121" y="93"/>
                    <a:pt x="127" y="97"/>
                    <a:pt x="131" y="101"/>
                  </a:cubicBezTo>
                  <a:cubicBezTo>
                    <a:pt x="138" y="110"/>
                    <a:pt x="141" y="123"/>
                    <a:pt x="140" y="134"/>
                  </a:cubicBezTo>
                  <a:cubicBezTo>
                    <a:pt x="139" y="138"/>
                    <a:pt x="135" y="137"/>
                    <a:pt x="132" y="135"/>
                  </a:cubicBezTo>
                  <a:close/>
                </a:path>
              </a:pathLst>
            </a:custGeom>
            <a:solidFill>
              <a:srgbClr val="80C7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52"/>
            <p:cNvSpPr/>
            <p:nvPr/>
          </p:nvSpPr>
          <p:spPr bwMode="auto">
            <a:xfrm>
              <a:off x="4979" y="1775"/>
              <a:ext cx="605" cy="400"/>
            </a:xfrm>
            <a:custGeom>
              <a:avLst/>
              <a:gdLst>
                <a:gd name="T0" fmla="*/ 149 w 159"/>
                <a:gd name="T1" fmla="*/ 102 h 105"/>
                <a:gd name="T2" fmla="*/ 144 w 159"/>
                <a:gd name="T3" fmla="*/ 105 h 105"/>
                <a:gd name="T4" fmla="*/ 135 w 159"/>
                <a:gd name="T5" fmla="*/ 102 h 105"/>
                <a:gd name="T6" fmla="*/ 125 w 159"/>
                <a:gd name="T7" fmla="*/ 99 h 105"/>
                <a:gd name="T8" fmla="*/ 115 w 159"/>
                <a:gd name="T9" fmla="*/ 95 h 105"/>
                <a:gd name="T10" fmla="*/ 66 w 159"/>
                <a:gd name="T11" fmla="*/ 81 h 105"/>
                <a:gd name="T12" fmla="*/ 40 w 159"/>
                <a:gd name="T13" fmla="*/ 72 h 105"/>
                <a:gd name="T14" fmla="*/ 27 w 159"/>
                <a:gd name="T15" fmla="*/ 68 h 105"/>
                <a:gd name="T16" fmla="*/ 13 w 159"/>
                <a:gd name="T17" fmla="*/ 64 h 105"/>
                <a:gd name="T18" fmla="*/ 0 w 159"/>
                <a:gd name="T19" fmla="*/ 59 h 105"/>
                <a:gd name="T20" fmla="*/ 6 w 159"/>
                <a:gd name="T21" fmla="*/ 47 h 105"/>
                <a:gd name="T22" fmla="*/ 17 w 159"/>
                <a:gd name="T23" fmla="*/ 24 h 105"/>
                <a:gd name="T24" fmla="*/ 22 w 159"/>
                <a:gd name="T25" fmla="*/ 12 h 105"/>
                <a:gd name="T26" fmla="*/ 29 w 159"/>
                <a:gd name="T27" fmla="*/ 0 h 105"/>
                <a:gd name="T28" fmla="*/ 35 w 159"/>
                <a:gd name="T29" fmla="*/ 2 h 105"/>
                <a:gd name="T30" fmla="*/ 47 w 159"/>
                <a:gd name="T31" fmla="*/ 10 h 105"/>
                <a:gd name="T32" fmla="*/ 55 w 159"/>
                <a:gd name="T33" fmla="*/ 16 h 105"/>
                <a:gd name="T34" fmla="*/ 61 w 159"/>
                <a:gd name="T35" fmla="*/ 18 h 105"/>
                <a:gd name="T36" fmla="*/ 80 w 159"/>
                <a:gd name="T37" fmla="*/ 32 h 105"/>
                <a:gd name="T38" fmla="*/ 90 w 159"/>
                <a:gd name="T39" fmla="*/ 36 h 105"/>
                <a:gd name="T40" fmla="*/ 100 w 159"/>
                <a:gd name="T41" fmla="*/ 43 h 105"/>
                <a:gd name="T42" fmla="*/ 121 w 159"/>
                <a:gd name="T43" fmla="*/ 54 h 105"/>
                <a:gd name="T44" fmla="*/ 140 w 159"/>
                <a:gd name="T45" fmla="*/ 67 h 105"/>
                <a:gd name="T46" fmla="*/ 149 w 159"/>
                <a:gd name="T47" fmla="*/ 72 h 105"/>
                <a:gd name="T48" fmla="*/ 159 w 159"/>
                <a:gd name="T49" fmla="*/ 78 h 105"/>
                <a:gd name="T50" fmla="*/ 154 w 159"/>
                <a:gd name="T51" fmla="*/ 90 h 105"/>
                <a:gd name="T52" fmla="*/ 149 w 159"/>
                <a:gd name="T53" fmla="*/ 10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105">
                  <a:moveTo>
                    <a:pt x="149" y="102"/>
                  </a:moveTo>
                  <a:cubicBezTo>
                    <a:pt x="148" y="104"/>
                    <a:pt x="146" y="105"/>
                    <a:pt x="144" y="105"/>
                  </a:cubicBezTo>
                  <a:cubicBezTo>
                    <a:pt x="141" y="105"/>
                    <a:pt x="137" y="103"/>
                    <a:pt x="135" y="102"/>
                  </a:cubicBezTo>
                  <a:cubicBezTo>
                    <a:pt x="132" y="101"/>
                    <a:pt x="128" y="101"/>
                    <a:pt x="125" y="99"/>
                  </a:cubicBezTo>
                  <a:cubicBezTo>
                    <a:pt x="122" y="96"/>
                    <a:pt x="119" y="96"/>
                    <a:pt x="115" y="95"/>
                  </a:cubicBezTo>
                  <a:cubicBezTo>
                    <a:pt x="98" y="91"/>
                    <a:pt x="82" y="87"/>
                    <a:pt x="66" y="81"/>
                  </a:cubicBezTo>
                  <a:cubicBezTo>
                    <a:pt x="57" y="78"/>
                    <a:pt x="48" y="75"/>
                    <a:pt x="40" y="72"/>
                  </a:cubicBezTo>
                  <a:cubicBezTo>
                    <a:pt x="36" y="70"/>
                    <a:pt x="32" y="68"/>
                    <a:pt x="27" y="68"/>
                  </a:cubicBezTo>
                  <a:cubicBezTo>
                    <a:pt x="22" y="67"/>
                    <a:pt x="17" y="66"/>
                    <a:pt x="13" y="64"/>
                  </a:cubicBezTo>
                  <a:cubicBezTo>
                    <a:pt x="9" y="62"/>
                    <a:pt x="4" y="61"/>
                    <a:pt x="0" y="59"/>
                  </a:cubicBezTo>
                  <a:cubicBezTo>
                    <a:pt x="0" y="56"/>
                    <a:pt x="4" y="50"/>
                    <a:pt x="6" y="47"/>
                  </a:cubicBezTo>
                  <a:cubicBezTo>
                    <a:pt x="10" y="39"/>
                    <a:pt x="13" y="32"/>
                    <a:pt x="17" y="24"/>
                  </a:cubicBezTo>
                  <a:cubicBezTo>
                    <a:pt x="19" y="20"/>
                    <a:pt x="20" y="16"/>
                    <a:pt x="22" y="12"/>
                  </a:cubicBezTo>
                  <a:cubicBezTo>
                    <a:pt x="25" y="8"/>
                    <a:pt x="27" y="3"/>
                    <a:pt x="29" y="0"/>
                  </a:cubicBezTo>
                  <a:cubicBezTo>
                    <a:pt x="31" y="1"/>
                    <a:pt x="33" y="1"/>
                    <a:pt x="35" y="2"/>
                  </a:cubicBezTo>
                  <a:cubicBezTo>
                    <a:pt x="39" y="4"/>
                    <a:pt x="43" y="8"/>
                    <a:pt x="47" y="10"/>
                  </a:cubicBezTo>
                  <a:cubicBezTo>
                    <a:pt x="50" y="12"/>
                    <a:pt x="52" y="15"/>
                    <a:pt x="55" y="16"/>
                  </a:cubicBezTo>
                  <a:cubicBezTo>
                    <a:pt x="57" y="17"/>
                    <a:pt x="59" y="17"/>
                    <a:pt x="61" y="18"/>
                  </a:cubicBezTo>
                  <a:cubicBezTo>
                    <a:pt x="68" y="22"/>
                    <a:pt x="74" y="28"/>
                    <a:pt x="80" y="32"/>
                  </a:cubicBezTo>
                  <a:cubicBezTo>
                    <a:pt x="83" y="34"/>
                    <a:pt x="87" y="35"/>
                    <a:pt x="90" y="36"/>
                  </a:cubicBezTo>
                  <a:cubicBezTo>
                    <a:pt x="93" y="38"/>
                    <a:pt x="97" y="40"/>
                    <a:pt x="100" y="43"/>
                  </a:cubicBezTo>
                  <a:cubicBezTo>
                    <a:pt x="107" y="47"/>
                    <a:pt x="114" y="51"/>
                    <a:pt x="121" y="54"/>
                  </a:cubicBezTo>
                  <a:cubicBezTo>
                    <a:pt x="129" y="57"/>
                    <a:pt x="134" y="62"/>
                    <a:pt x="140" y="67"/>
                  </a:cubicBezTo>
                  <a:cubicBezTo>
                    <a:pt x="143" y="69"/>
                    <a:pt x="147" y="70"/>
                    <a:pt x="149" y="72"/>
                  </a:cubicBezTo>
                  <a:cubicBezTo>
                    <a:pt x="153" y="74"/>
                    <a:pt x="155" y="77"/>
                    <a:pt x="159" y="78"/>
                  </a:cubicBezTo>
                  <a:cubicBezTo>
                    <a:pt x="157" y="82"/>
                    <a:pt x="156" y="86"/>
                    <a:pt x="154" y="90"/>
                  </a:cubicBezTo>
                  <a:cubicBezTo>
                    <a:pt x="153" y="93"/>
                    <a:pt x="152" y="99"/>
                    <a:pt x="149" y="102"/>
                  </a:cubicBezTo>
                  <a:close/>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53"/>
            <p:cNvSpPr/>
            <p:nvPr/>
          </p:nvSpPr>
          <p:spPr bwMode="auto">
            <a:xfrm>
              <a:off x="4782" y="1996"/>
              <a:ext cx="749" cy="267"/>
            </a:xfrm>
            <a:custGeom>
              <a:avLst/>
              <a:gdLst>
                <a:gd name="T0" fmla="*/ 120 w 197"/>
                <a:gd name="T1" fmla="*/ 61 h 70"/>
                <a:gd name="T2" fmla="*/ 104 w 197"/>
                <a:gd name="T3" fmla="*/ 58 h 70"/>
                <a:gd name="T4" fmla="*/ 60 w 197"/>
                <a:gd name="T5" fmla="*/ 51 h 70"/>
                <a:gd name="T6" fmla="*/ 19 w 197"/>
                <a:gd name="T7" fmla="*/ 43 h 70"/>
                <a:gd name="T8" fmla="*/ 0 w 197"/>
                <a:gd name="T9" fmla="*/ 37 h 70"/>
                <a:gd name="T10" fmla="*/ 19 w 197"/>
                <a:gd name="T11" fmla="*/ 24 h 70"/>
                <a:gd name="T12" fmla="*/ 44 w 197"/>
                <a:gd name="T13" fmla="*/ 6 h 70"/>
                <a:gd name="T14" fmla="*/ 50 w 197"/>
                <a:gd name="T15" fmla="*/ 1 h 70"/>
                <a:gd name="T16" fmla="*/ 61 w 197"/>
                <a:gd name="T17" fmla="*/ 3 h 70"/>
                <a:gd name="T18" fmla="*/ 95 w 197"/>
                <a:gd name="T19" fmla="*/ 14 h 70"/>
                <a:gd name="T20" fmla="*/ 108 w 197"/>
                <a:gd name="T21" fmla="*/ 19 h 70"/>
                <a:gd name="T22" fmla="*/ 116 w 197"/>
                <a:gd name="T23" fmla="*/ 22 h 70"/>
                <a:gd name="T24" fmla="*/ 145 w 197"/>
                <a:gd name="T25" fmla="*/ 30 h 70"/>
                <a:gd name="T26" fmla="*/ 166 w 197"/>
                <a:gd name="T27" fmla="*/ 38 h 70"/>
                <a:gd name="T28" fmla="*/ 177 w 197"/>
                <a:gd name="T29" fmla="*/ 41 h 70"/>
                <a:gd name="T30" fmla="*/ 186 w 197"/>
                <a:gd name="T31" fmla="*/ 44 h 70"/>
                <a:gd name="T32" fmla="*/ 197 w 197"/>
                <a:gd name="T33" fmla="*/ 47 h 70"/>
                <a:gd name="T34" fmla="*/ 187 w 197"/>
                <a:gd name="T35" fmla="*/ 56 h 70"/>
                <a:gd name="T36" fmla="*/ 175 w 197"/>
                <a:gd name="T37" fmla="*/ 67 h 70"/>
                <a:gd name="T38" fmla="*/ 161 w 197"/>
                <a:gd name="T39" fmla="*/ 68 h 70"/>
                <a:gd name="T40" fmla="*/ 139 w 197"/>
                <a:gd name="T41" fmla="*/ 64 h 70"/>
                <a:gd name="T42" fmla="*/ 125 w 197"/>
                <a:gd name="T43" fmla="*/ 62 h 70"/>
                <a:gd name="T44" fmla="*/ 120 w 197"/>
                <a:gd name="T45"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70">
                  <a:moveTo>
                    <a:pt x="120" y="61"/>
                  </a:moveTo>
                  <a:cubicBezTo>
                    <a:pt x="115" y="60"/>
                    <a:pt x="110" y="58"/>
                    <a:pt x="104" y="58"/>
                  </a:cubicBezTo>
                  <a:cubicBezTo>
                    <a:pt x="89" y="56"/>
                    <a:pt x="74" y="55"/>
                    <a:pt x="60" y="51"/>
                  </a:cubicBezTo>
                  <a:cubicBezTo>
                    <a:pt x="46" y="48"/>
                    <a:pt x="32" y="47"/>
                    <a:pt x="19" y="43"/>
                  </a:cubicBezTo>
                  <a:cubicBezTo>
                    <a:pt x="12" y="41"/>
                    <a:pt x="6" y="41"/>
                    <a:pt x="0" y="37"/>
                  </a:cubicBezTo>
                  <a:cubicBezTo>
                    <a:pt x="4" y="29"/>
                    <a:pt x="13" y="29"/>
                    <a:pt x="19" y="24"/>
                  </a:cubicBezTo>
                  <a:cubicBezTo>
                    <a:pt x="27" y="17"/>
                    <a:pt x="36" y="12"/>
                    <a:pt x="44" y="6"/>
                  </a:cubicBezTo>
                  <a:cubicBezTo>
                    <a:pt x="46" y="5"/>
                    <a:pt x="49" y="2"/>
                    <a:pt x="50" y="1"/>
                  </a:cubicBezTo>
                  <a:cubicBezTo>
                    <a:pt x="53" y="0"/>
                    <a:pt x="59" y="3"/>
                    <a:pt x="61" y="3"/>
                  </a:cubicBezTo>
                  <a:cubicBezTo>
                    <a:pt x="72" y="6"/>
                    <a:pt x="84" y="9"/>
                    <a:pt x="95" y="14"/>
                  </a:cubicBezTo>
                  <a:cubicBezTo>
                    <a:pt x="99" y="15"/>
                    <a:pt x="104" y="17"/>
                    <a:pt x="108" y="19"/>
                  </a:cubicBezTo>
                  <a:cubicBezTo>
                    <a:pt x="111" y="21"/>
                    <a:pt x="113" y="21"/>
                    <a:pt x="116" y="22"/>
                  </a:cubicBezTo>
                  <a:cubicBezTo>
                    <a:pt x="125" y="25"/>
                    <a:pt x="135" y="27"/>
                    <a:pt x="145" y="30"/>
                  </a:cubicBezTo>
                  <a:cubicBezTo>
                    <a:pt x="152" y="33"/>
                    <a:pt x="159" y="35"/>
                    <a:pt x="166" y="38"/>
                  </a:cubicBezTo>
                  <a:cubicBezTo>
                    <a:pt x="169" y="40"/>
                    <a:pt x="173" y="40"/>
                    <a:pt x="177" y="41"/>
                  </a:cubicBezTo>
                  <a:cubicBezTo>
                    <a:pt x="180" y="42"/>
                    <a:pt x="183" y="44"/>
                    <a:pt x="186" y="44"/>
                  </a:cubicBezTo>
                  <a:cubicBezTo>
                    <a:pt x="187" y="44"/>
                    <a:pt x="197" y="47"/>
                    <a:pt x="197" y="47"/>
                  </a:cubicBezTo>
                  <a:cubicBezTo>
                    <a:pt x="194" y="51"/>
                    <a:pt x="191" y="53"/>
                    <a:pt x="187" y="56"/>
                  </a:cubicBezTo>
                  <a:cubicBezTo>
                    <a:pt x="183" y="60"/>
                    <a:pt x="179" y="64"/>
                    <a:pt x="175" y="67"/>
                  </a:cubicBezTo>
                  <a:cubicBezTo>
                    <a:pt x="171" y="70"/>
                    <a:pt x="166" y="68"/>
                    <a:pt x="161" y="68"/>
                  </a:cubicBezTo>
                  <a:cubicBezTo>
                    <a:pt x="154" y="67"/>
                    <a:pt x="147" y="65"/>
                    <a:pt x="139" y="64"/>
                  </a:cubicBezTo>
                  <a:cubicBezTo>
                    <a:pt x="134" y="63"/>
                    <a:pt x="130" y="62"/>
                    <a:pt x="125" y="62"/>
                  </a:cubicBezTo>
                  <a:cubicBezTo>
                    <a:pt x="123" y="62"/>
                    <a:pt x="122" y="62"/>
                    <a:pt x="120" y="61"/>
                  </a:cubicBezTo>
                  <a:close/>
                </a:path>
              </a:pathLst>
            </a:custGeom>
            <a:solidFill>
              <a:srgbClr val="63BB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54"/>
            <p:cNvSpPr/>
            <p:nvPr/>
          </p:nvSpPr>
          <p:spPr bwMode="auto">
            <a:xfrm>
              <a:off x="4664" y="1531"/>
              <a:ext cx="426" cy="610"/>
            </a:xfrm>
            <a:custGeom>
              <a:avLst/>
              <a:gdLst>
                <a:gd name="T0" fmla="*/ 107 w 112"/>
                <a:gd name="T1" fmla="*/ 72 h 160"/>
                <a:gd name="T2" fmla="*/ 111 w 112"/>
                <a:gd name="T3" fmla="*/ 65 h 160"/>
                <a:gd name="T4" fmla="*/ 110 w 112"/>
                <a:gd name="T5" fmla="*/ 57 h 160"/>
                <a:gd name="T6" fmla="*/ 109 w 112"/>
                <a:gd name="T7" fmla="*/ 49 h 160"/>
                <a:gd name="T8" fmla="*/ 104 w 112"/>
                <a:gd name="T9" fmla="*/ 19 h 160"/>
                <a:gd name="T10" fmla="*/ 100 w 112"/>
                <a:gd name="T11" fmla="*/ 1 h 160"/>
                <a:gd name="T12" fmla="*/ 84 w 112"/>
                <a:gd name="T13" fmla="*/ 4 h 160"/>
                <a:gd name="T14" fmla="*/ 59 w 112"/>
                <a:gd name="T15" fmla="*/ 11 h 160"/>
                <a:gd name="T16" fmla="*/ 44 w 112"/>
                <a:gd name="T17" fmla="*/ 20 h 160"/>
                <a:gd name="T18" fmla="*/ 36 w 112"/>
                <a:gd name="T19" fmla="*/ 30 h 160"/>
                <a:gd name="T20" fmla="*/ 22 w 112"/>
                <a:gd name="T21" fmla="*/ 48 h 160"/>
                <a:gd name="T22" fmla="*/ 6 w 112"/>
                <a:gd name="T23" fmla="*/ 71 h 160"/>
                <a:gd name="T24" fmla="*/ 2 w 112"/>
                <a:gd name="T25" fmla="*/ 100 h 160"/>
                <a:gd name="T26" fmla="*/ 1 w 112"/>
                <a:gd name="T27" fmla="*/ 114 h 160"/>
                <a:gd name="T28" fmla="*/ 4 w 112"/>
                <a:gd name="T29" fmla="*/ 125 h 160"/>
                <a:gd name="T30" fmla="*/ 20 w 112"/>
                <a:gd name="T31" fmla="*/ 149 h 160"/>
                <a:gd name="T32" fmla="*/ 31 w 112"/>
                <a:gd name="T33" fmla="*/ 157 h 160"/>
                <a:gd name="T34" fmla="*/ 45 w 112"/>
                <a:gd name="T35" fmla="*/ 149 h 160"/>
                <a:gd name="T36" fmla="*/ 64 w 112"/>
                <a:gd name="T37" fmla="*/ 135 h 160"/>
                <a:gd name="T38" fmla="*/ 77 w 112"/>
                <a:gd name="T39" fmla="*/ 126 h 160"/>
                <a:gd name="T40" fmla="*/ 85 w 112"/>
                <a:gd name="T41" fmla="*/ 114 h 160"/>
                <a:gd name="T42" fmla="*/ 95 w 112"/>
                <a:gd name="T43" fmla="*/ 95 h 160"/>
                <a:gd name="T44" fmla="*/ 106 w 112"/>
                <a:gd name="T45" fmla="*/ 75 h 160"/>
                <a:gd name="T46" fmla="*/ 107 w 112"/>
                <a:gd name="T47" fmla="*/ 7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60">
                  <a:moveTo>
                    <a:pt x="107" y="72"/>
                  </a:moveTo>
                  <a:cubicBezTo>
                    <a:pt x="109" y="70"/>
                    <a:pt x="110" y="67"/>
                    <a:pt x="111" y="65"/>
                  </a:cubicBezTo>
                  <a:cubicBezTo>
                    <a:pt x="112" y="63"/>
                    <a:pt x="110" y="60"/>
                    <a:pt x="110" y="57"/>
                  </a:cubicBezTo>
                  <a:cubicBezTo>
                    <a:pt x="110" y="55"/>
                    <a:pt x="109" y="52"/>
                    <a:pt x="109" y="49"/>
                  </a:cubicBezTo>
                  <a:cubicBezTo>
                    <a:pt x="108" y="39"/>
                    <a:pt x="105" y="29"/>
                    <a:pt x="104" y="19"/>
                  </a:cubicBezTo>
                  <a:cubicBezTo>
                    <a:pt x="103" y="15"/>
                    <a:pt x="104" y="2"/>
                    <a:pt x="100" y="1"/>
                  </a:cubicBezTo>
                  <a:cubicBezTo>
                    <a:pt x="97" y="0"/>
                    <a:pt x="88" y="3"/>
                    <a:pt x="84" y="4"/>
                  </a:cubicBezTo>
                  <a:cubicBezTo>
                    <a:pt x="76" y="6"/>
                    <a:pt x="68" y="9"/>
                    <a:pt x="59" y="11"/>
                  </a:cubicBezTo>
                  <a:cubicBezTo>
                    <a:pt x="52" y="14"/>
                    <a:pt x="48" y="14"/>
                    <a:pt x="44" y="20"/>
                  </a:cubicBezTo>
                  <a:cubicBezTo>
                    <a:pt x="42" y="23"/>
                    <a:pt x="39" y="26"/>
                    <a:pt x="36" y="30"/>
                  </a:cubicBezTo>
                  <a:cubicBezTo>
                    <a:pt x="32" y="36"/>
                    <a:pt x="27" y="42"/>
                    <a:pt x="22" y="48"/>
                  </a:cubicBezTo>
                  <a:cubicBezTo>
                    <a:pt x="16" y="55"/>
                    <a:pt x="9" y="62"/>
                    <a:pt x="6" y="71"/>
                  </a:cubicBezTo>
                  <a:cubicBezTo>
                    <a:pt x="4" y="81"/>
                    <a:pt x="3" y="91"/>
                    <a:pt x="2" y="100"/>
                  </a:cubicBezTo>
                  <a:cubicBezTo>
                    <a:pt x="2" y="105"/>
                    <a:pt x="1" y="109"/>
                    <a:pt x="1" y="114"/>
                  </a:cubicBezTo>
                  <a:cubicBezTo>
                    <a:pt x="0" y="119"/>
                    <a:pt x="1" y="121"/>
                    <a:pt x="4" y="125"/>
                  </a:cubicBezTo>
                  <a:cubicBezTo>
                    <a:pt x="10" y="133"/>
                    <a:pt x="15" y="141"/>
                    <a:pt x="20" y="149"/>
                  </a:cubicBezTo>
                  <a:cubicBezTo>
                    <a:pt x="23" y="154"/>
                    <a:pt x="25" y="160"/>
                    <a:pt x="31" y="157"/>
                  </a:cubicBezTo>
                  <a:cubicBezTo>
                    <a:pt x="36" y="156"/>
                    <a:pt x="40" y="152"/>
                    <a:pt x="45" y="149"/>
                  </a:cubicBezTo>
                  <a:cubicBezTo>
                    <a:pt x="51" y="145"/>
                    <a:pt x="58" y="140"/>
                    <a:pt x="64" y="135"/>
                  </a:cubicBezTo>
                  <a:cubicBezTo>
                    <a:pt x="69" y="132"/>
                    <a:pt x="73" y="130"/>
                    <a:pt x="77" y="126"/>
                  </a:cubicBezTo>
                  <a:cubicBezTo>
                    <a:pt x="81" y="122"/>
                    <a:pt x="82" y="119"/>
                    <a:pt x="85" y="114"/>
                  </a:cubicBezTo>
                  <a:cubicBezTo>
                    <a:pt x="88" y="108"/>
                    <a:pt x="92" y="101"/>
                    <a:pt x="95" y="95"/>
                  </a:cubicBezTo>
                  <a:cubicBezTo>
                    <a:pt x="99" y="88"/>
                    <a:pt x="102" y="82"/>
                    <a:pt x="106" y="75"/>
                  </a:cubicBezTo>
                  <a:cubicBezTo>
                    <a:pt x="106" y="74"/>
                    <a:pt x="107" y="73"/>
                    <a:pt x="107" y="72"/>
                  </a:cubicBezTo>
                  <a:close/>
                </a:path>
              </a:pathLst>
            </a:custGeom>
            <a:solidFill>
              <a:srgbClr val="E1C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55"/>
            <p:cNvSpPr/>
            <p:nvPr/>
          </p:nvSpPr>
          <p:spPr bwMode="auto">
            <a:xfrm>
              <a:off x="5466" y="1970"/>
              <a:ext cx="270" cy="282"/>
            </a:xfrm>
            <a:custGeom>
              <a:avLst/>
              <a:gdLst>
                <a:gd name="T0" fmla="*/ 27 w 71"/>
                <a:gd name="T1" fmla="*/ 37 h 74"/>
                <a:gd name="T2" fmla="*/ 28 w 71"/>
                <a:gd name="T3" fmla="*/ 36 h 74"/>
                <a:gd name="T4" fmla="*/ 29 w 71"/>
                <a:gd name="T5" fmla="*/ 0 h 74"/>
                <a:gd name="T6" fmla="*/ 34 w 71"/>
                <a:gd name="T7" fmla="*/ 6 h 74"/>
                <a:gd name="T8" fmla="*/ 40 w 71"/>
                <a:gd name="T9" fmla="*/ 12 h 74"/>
                <a:gd name="T10" fmla="*/ 47 w 71"/>
                <a:gd name="T11" fmla="*/ 23 h 74"/>
                <a:gd name="T12" fmla="*/ 54 w 71"/>
                <a:gd name="T13" fmla="*/ 35 h 74"/>
                <a:gd name="T14" fmla="*/ 63 w 71"/>
                <a:gd name="T15" fmla="*/ 60 h 74"/>
                <a:gd name="T16" fmla="*/ 46 w 71"/>
                <a:gd name="T17" fmla="*/ 64 h 74"/>
                <a:gd name="T18" fmla="*/ 0 w 71"/>
                <a:gd name="T19" fmla="*/ 74 h 74"/>
                <a:gd name="T20" fmla="*/ 10 w 71"/>
                <a:gd name="T21" fmla="*/ 65 h 74"/>
                <a:gd name="T22" fmla="*/ 27 w 71"/>
                <a:gd name="T23"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74">
                  <a:moveTo>
                    <a:pt x="27" y="37"/>
                  </a:moveTo>
                  <a:cubicBezTo>
                    <a:pt x="28" y="36"/>
                    <a:pt x="28" y="36"/>
                    <a:pt x="28" y="36"/>
                  </a:cubicBezTo>
                  <a:cubicBezTo>
                    <a:pt x="28" y="33"/>
                    <a:pt x="31" y="1"/>
                    <a:pt x="29" y="0"/>
                  </a:cubicBezTo>
                  <a:cubicBezTo>
                    <a:pt x="32" y="1"/>
                    <a:pt x="33" y="4"/>
                    <a:pt x="34" y="6"/>
                  </a:cubicBezTo>
                  <a:cubicBezTo>
                    <a:pt x="36" y="8"/>
                    <a:pt x="38" y="10"/>
                    <a:pt x="40" y="12"/>
                  </a:cubicBezTo>
                  <a:cubicBezTo>
                    <a:pt x="42" y="15"/>
                    <a:pt x="44" y="19"/>
                    <a:pt x="47" y="23"/>
                  </a:cubicBezTo>
                  <a:cubicBezTo>
                    <a:pt x="49" y="27"/>
                    <a:pt x="51" y="31"/>
                    <a:pt x="54" y="35"/>
                  </a:cubicBezTo>
                  <a:cubicBezTo>
                    <a:pt x="57" y="39"/>
                    <a:pt x="71" y="55"/>
                    <a:pt x="63" y="60"/>
                  </a:cubicBezTo>
                  <a:cubicBezTo>
                    <a:pt x="59" y="63"/>
                    <a:pt x="51" y="63"/>
                    <a:pt x="46" y="64"/>
                  </a:cubicBezTo>
                  <a:cubicBezTo>
                    <a:pt x="30" y="67"/>
                    <a:pt x="15" y="73"/>
                    <a:pt x="0" y="74"/>
                  </a:cubicBezTo>
                  <a:cubicBezTo>
                    <a:pt x="3" y="70"/>
                    <a:pt x="7" y="68"/>
                    <a:pt x="10" y="65"/>
                  </a:cubicBezTo>
                  <a:cubicBezTo>
                    <a:pt x="17" y="58"/>
                    <a:pt x="25" y="46"/>
                    <a:pt x="27" y="37"/>
                  </a:cubicBezTo>
                  <a:close/>
                </a:path>
              </a:pathLst>
            </a:custGeom>
            <a:solidFill>
              <a:srgbClr val="E1C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56"/>
            <p:cNvSpPr/>
            <p:nvPr/>
          </p:nvSpPr>
          <p:spPr bwMode="auto">
            <a:xfrm>
              <a:off x="5630" y="2114"/>
              <a:ext cx="95" cy="100"/>
            </a:xfrm>
            <a:custGeom>
              <a:avLst/>
              <a:gdLst>
                <a:gd name="T0" fmla="*/ 23 w 25"/>
                <a:gd name="T1" fmla="*/ 20 h 26"/>
                <a:gd name="T2" fmla="*/ 11 w 25"/>
                <a:gd name="T3" fmla="*/ 0 h 26"/>
                <a:gd name="T4" fmla="*/ 0 w 25"/>
                <a:gd name="T5" fmla="*/ 26 h 26"/>
                <a:gd name="T6" fmla="*/ 23 w 25"/>
                <a:gd name="T7" fmla="*/ 20 h 26"/>
              </a:gdLst>
              <a:ahLst/>
              <a:cxnLst>
                <a:cxn ang="0">
                  <a:pos x="T0" y="T1"/>
                </a:cxn>
                <a:cxn ang="0">
                  <a:pos x="T2" y="T3"/>
                </a:cxn>
                <a:cxn ang="0">
                  <a:pos x="T4" y="T5"/>
                </a:cxn>
                <a:cxn ang="0">
                  <a:pos x="T6" y="T7"/>
                </a:cxn>
              </a:cxnLst>
              <a:rect l="0" t="0" r="r" b="b"/>
              <a:pathLst>
                <a:path w="25" h="26">
                  <a:moveTo>
                    <a:pt x="23" y="20"/>
                  </a:moveTo>
                  <a:cubicBezTo>
                    <a:pt x="25" y="17"/>
                    <a:pt x="16" y="1"/>
                    <a:pt x="11" y="0"/>
                  </a:cubicBezTo>
                  <a:cubicBezTo>
                    <a:pt x="15" y="12"/>
                    <a:pt x="11" y="19"/>
                    <a:pt x="0" y="26"/>
                  </a:cubicBezTo>
                  <a:cubicBezTo>
                    <a:pt x="6" y="26"/>
                    <a:pt x="19" y="25"/>
                    <a:pt x="23" y="2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57"/>
            <p:cNvSpPr/>
            <p:nvPr/>
          </p:nvSpPr>
          <p:spPr bwMode="auto">
            <a:xfrm>
              <a:off x="5048" y="1501"/>
              <a:ext cx="506" cy="404"/>
            </a:xfrm>
            <a:custGeom>
              <a:avLst/>
              <a:gdLst>
                <a:gd name="T0" fmla="*/ 0 w 133"/>
                <a:gd name="T1" fmla="*/ 0 h 106"/>
                <a:gd name="T2" fmla="*/ 0 w 133"/>
                <a:gd name="T3" fmla="*/ 0 h 106"/>
                <a:gd name="T4" fmla="*/ 46 w 133"/>
                <a:gd name="T5" fmla="*/ 36 h 106"/>
                <a:gd name="T6" fmla="*/ 133 w 133"/>
                <a:gd name="T7" fmla="*/ 106 h 106"/>
                <a:gd name="T8" fmla="*/ 133 w 133"/>
                <a:gd name="T9" fmla="*/ 106 h 106"/>
                <a:gd name="T10" fmla="*/ 133 w 133"/>
                <a:gd name="T11" fmla="*/ 106 h 106"/>
                <a:gd name="T12" fmla="*/ 46 w 133"/>
                <a:gd name="T13" fmla="*/ 36 h 106"/>
                <a:gd name="T14" fmla="*/ 1 w 133"/>
                <a:gd name="T15" fmla="*/ 0 h 106"/>
                <a:gd name="T16" fmla="*/ 0 w 133"/>
                <a:gd name="T1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06">
                  <a:moveTo>
                    <a:pt x="0" y="0"/>
                  </a:moveTo>
                  <a:cubicBezTo>
                    <a:pt x="0" y="0"/>
                    <a:pt x="0" y="0"/>
                    <a:pt x="0" y="0"/>
                  </a:cubicBezTo>
                  <a:cubicBezTo>
                    <a:pt x="46" y="36"/>
                    <a:pt x="46" y="36"/>
                    <a:pt x="46" y="36"/>
                  </a:cubicBezTo>
                  <a:cubicBezTo>
                    <a:pt x="77" y="61"/>
                    <a:pt x="109" y="87"/>
                    <a:pt x="133" y="106"/>
                  </a:cubicBezTo>
                  <a:cubicBezTo>
                    <a:pt x="133" y="106"/>
                    <a:pt x="133" y="106"/>
                    <a:pt x="133" y="106"/>
                  </a:cubicBezTo>
                  <a:cubicBezTo>
                    <a:pt x="133" y="106"/>
                    <a:pt x="133" y="106"/>
                    <a:pt x="133" y="106"/>
                  </a:cubicBezTo>
                  <a:cubicBezTo>
                    <a:pt x="110" y="86"/>
                    <a:pt x="77" y="60"/>
                    <a:pt x="46" y="36"/>
                  </a:cubicBezTo>
                  <a:cubicBezTo>
                    <a:pt x="1" y="0"/>
                    <a:pt x="1" y="0"/>
                    <a:pt x="1" y="0"/>
                  </a:cubicBezTo>
                  <a:lnTo>
                    <a:pt x="0"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58"/>
            <p:cNvSpPr/>
            <p:nvPr/>
          </p:nvSpPr>
          <p:spPr bwMode="auto">
            <a:xfrm>
              <a:off x="4740" y="2164"/>
              <a:ext cx="753" cy="133"/>
            </a:xfrm>
            <a:custGeom>
              <a:avLst/>
              <a:gdLst>
                <a:gd name="T0" fmla="*/ 0 w 198"/>
                <a:gd name="T1" fmla="*/ 1 h 35"/>
                <a:gd name="T2" fmla="*/ 1 w 198"/>
                <a:gd name="T3" fmla="*/ 1 h 35"/>
                <a:gd name="T4" fmla="*/ 197 w 198"/>
                <a:gd name="T5" fmla="*/ 35 h 35"/>
                <a:gd name="T6" fmla="*/ 198 w 198"/>
                <a:gd name="T7" fmla="*/ 35 h 35"/>
                <a:gd name="T8" fmla="*/ 198 w 198"/>
                <a:gd name="T9" fmla="*/ 34 h 35"/>
                <a:gd name="T10" fmla="*/ 1 w 198"/>
                <a:gd name="T11" fmla="*/ 0 h 35"/>
                <a:gd name="T12" fmla="*/ 0 w 198"/>
                <a:gd name="T13" fmla="*/ 1 h 35"/>
              </a:gdLst>
              <a:ahLst/>
              <a:cxnLst>
                <a:cxn ang="0">
                  <a:pos x="T0" y="T1"/>
                </a:cxn>
                <a:cxn ang="0">
                  <a:pos x="T2" y="T3"/>
                </a:cxn>
                <a:cxn ang="0">
                  <a:pos x="T4" y="T5"/>
                </a:cxn>
                <a:cxn ang="0">
                  <a:pos x="T6" y="T7"/>
                </a:cxn>
                <a:cxn ang="0">
                  <a:pos x="T8" y="T9"/>
                </a:cxn>
                <a:cxn ang="0">
                  <a:pos x="T10" y="T11"/>
                </a:cxn>
                <a:cxn ang="0">
                  <a:pos x="T12" y="T13"/>
                </a:cxn>
              </a:cxnLst>
              <a:rect l="0" t="0" r="r" b="b"/>
              <a:pathLst>
                <a:path w="198" h="35">
                  <a:moveTo>
                    <a:pt x="0" y="1"/>
                  </a:moveTo>
                  <a:cubicBezTo>
                    <a:pt x="1" y="1"/>
                    <a:pt x="1" y="1"/>
                    <a:pt x="1" y="1"/>
                  </a:cubicBezTo>
                  <a:cubicBezTo>
                    <a:pt x="54" y="11"/>
                    <a:pt x="132" y="25"/>
                    <a:pt x="197" y="35"/>
                  </a:cubicBezTo>
                  <a:cubicBezTo>
                    <a:pt x="198" y="35"/>
                    <a:pt x="198" y="35"/>
                    <a:pt x="198" y="35"/>
                  </a:cubicBezTo>
                  <a:cubicBezTo>
                    <a:pt x="198" y="34"/>
                    <a:pt x="198" y="34"/>
                    <a:pt x="198" y="34"/>
                  </a:cubicBezTo>
                  <a:cubicBezTo>
                    <a:pt x="132" y="25"/>
                    <a:pt x="54" y="10"/>
                    <a:pt x="1" y="0"/>
                  </a:cubicBezTo>
                  <a:lnTo>
                    <a:pt x="0" y="1"/>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59"/>
            <p:cNvSpPr/>
            <p:nvPr/>
          </p:nvSpPr>
          <p:spPr bwMode="auto">
            <a:xfrm>
              <a:off x="4827" y="1497"/>
              <a:ext cx="221" cy="61"/>
            </a:xfrm>
            <a:custGeom>
              <a:avLst/>
              <a:gdLst>
                <a:gd name="T0" fmla="*/ 58 w 58"/>
                <a:gd name="T1" fmla="*/ 0 h 16"/>
                <a:gd name="T2" fmla="*/ 0 w 58"/>
                <a:gd name="T3" fmla="*/ 15 h 16"/>
                <a:gd name="T4" fmla="*/ 0 w 58"/>
                <a:gd name="T5" fmla="*/ 16 h 16"/>
                <a:gd name="T6" fmla="*/ 0 w 58"/>
                <a:gd name="T7" fmla="*/ 16 h 16"/>
                <a:gd name="T8" fmla="*/ 58 w 58"/>
                <a:gd name="T9" fmla="*/ 1 h 16"/>
                <a:gd name="T10" fmla="*/ 58 w 58"/>
                <a:gd name="T11" fmla="*/ 1 h 16"/>
                <a:gd name="T12" fmla="*/ 58 w 5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8" h="16">
                  <a:moveTo>
                    <a:pt x="58" y="0"/>
                  </a:moveTo>
                  <a:cubicBezTo>
                    <a:pt x="48" y="2"/>
                    <a:pt x="10" y="12"/>
                    <a:pt x="0" y="15"/>
                  </a:cubicBezTo>
                  <a:cubicBezTo>
                    <a:pt x="0" y="16"/>
                    <a:pt x="0" y="16"/>
                    <a:pt x="0" y="16"/>
                  </a:cubicBezTo>
                  <a:cubicBezTo>
                    <a:pt x="0" y="16"/>
                    <a:pt x="0" y="16"/>
                    <a:pt x="0" y="16"/>
                  </a:cubicBezTo>
                  <a:cubicBezTo>
                    <a:pt x="11" y="13"/>
                    <a:pt x="48" y="3"/>
                    <a:pt x="58" y="1"/>
                  </a:cubicBezTo>
                  <a:cubicBezTo>
                    <a:pt x="58" y="1"/>
                    <a:pt x="58" y="1"/>
                    <a:pt x="58" y="1"/>
                  </a:cubicBezTo>
                  <a:lnTo>
                    <a:pt x="58"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60"/>
            <p:cNvSpPr/>
            <p:nvPr/>
          </p:nvSpPr>
          <p:spPr bwMode="auto">
            <a:xfrm>
              <a:off x="4664" y="1558"/>
              <a:ext cx="163" cy="209"/>
            </a:xfrm>
            <a:custGeom>
              <a:avLst/>
              <a:gdLst>
                <a:gd name="T0" fmla="*/ 42 w 43"/>
                <a:gd name="T1" fmla="*/ 0 h 55"/>
                <a:gd name="T2" fmla="*/ 16 w 43"/>
                <a:gd name="T3" fmla="*/ 35 h 55"/>
                <a:gd name="T4" fmla="*/ 0 w 43"/>
                <a:gd name="T5" fmla="*/ 55 h 55"/>
                <a:gd name="T6" fmla="*/ 0 w 43"/>
                <a:gd name="T7" fmla="*/ 55 h 55"/>
                <a:gd name="T8" fmla="*/ 1 w 43"/>
                <a:gd name="T9" fmla="*/ 55 h 55"/>
                <a:gd name="T10" fmla="*/ 16 w 43"/>
                <a:gd name="T11" fmla="*/ 35 h 55"/>
                <a:gd name="T12" fmla="*/ 43 w 43"/>
                <a:gd name="T13" fmla="*/ 0 h 55"/>
                <a:gd name="T14" fmla="*/ 43 w 43"/>
                <a:gd name="T15" fmla="*/ 0 h 55"/>
                <a:gd name="T16" fmla="*/ 42 w 4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5">
                  <a:moveTo>
                    <a:pt x="42" y="0"/>
                  </a:moveTo>
                  <a:cubicBezTo>
                    <a:pt x="36" y="7"/>
                    <a:pt x="26" y="21"/>
                    <a:pt x="16" y="35"/>
                  </a:cubicBezTo>
                  <a:cubicBezTo>
                    <a:pt x="0" y="55"/>
                    <a:pt x="0" y="55"/>
                    <a:pt x="0" y="55"/>
                  </a:cubicBezTo>
                  <a:cubicBezTo>
                    <a:pt x="0" y="55"/>
                    <a:pt x="0" y="55"/>
                    <a:pt x="0" y="55"/>
                  </a:cubicBezTo>
                  <a:cubicBezTo>
                    <a:pt x="1" y="55"/>
                    <a:pt x="1" y="55"/>
                    <a:pt x="1" y="55"/>
                  </a:cubicBezTo>
                  <a:cubicBezTo>
                    <a:pt x="16" y="35"/>
                    <a:pt x="16" y="35"/>
                    <a:pt x="16" y="35"/>
                  </a:cubicBezTo>
                  <a:cubicBezTo>
                    <a:pt x="26" y="22"/>
                    <a:pt x="37" y="8"/>
                    <a:pt x="43" y="0"/>
                  </a:cubicBezTo>
                  <a:cubicBezTo>
                    <a:pt x="43" y="0"/>
                    <a:pt x="43" y="0"/>
                    <a:pt x="43" y="0"/>
                  </a:cubicBezTo>
                  <a:lnTo>
                    <a:pt x="42"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61"/>
            <p:cNvSpPr/>
            <p:nvPr/>
          </p:nvSpPr>
          <p:spPr bwMode="auto">
            <a:xfrm>
              <a:off x="4622" y="1767"/>
              <a:ext cx="45" cy="229"/>
            </a:xfrm>
            <a:custGeom>
              <a:avLst/>
              <a:gdLst>
                <a:gd name="T0" fmla="*/ 11 w 12"/>
                <a:gd name="T1" fmla="*/ 1 h 60"/>
                <a:gd name="T2" fmla="*/ 0 w 12"/>
                <a:gd name="T3" fmla="*/ 59 h 60"/>
                <a:gd name="T4" fmla="*/ 1 w 12"/>
                <a:gd name="T5" fmla="*/ 60 h 60"/>
                <a:gd name="T6" fmla="*/ 1 w 12"/>
                <a:gd name="T7" fmla="*/ 60 h 60"/>
                <a:gd name="T8" fmla="*/ 12 w 12"/>
                <a:gd name="T9" fmla="*/ 1 h 60"/>
                <a:gd name="T10" fmla="*/ 11 w 12"/>
                <a:gd name="T11" fmla="*/ 0 h 60"/>
                <a:gd name="T12" fmla="*/ 11 w 12"/>
                <a:gd name="T13" fmla="*/ 1 h 60"/>
              </a:gdLst>
              <a:ahLst/>
              <a:cxnLst>
                <a:cxn ang="0">
                  <a:pos x="T0" y="T1"/>
                </a:cxn>
                <a:cxn ang="0">
                  <a:pos x="T2" y="T3"/>
                </a:cxn>
                <a:cxn ang="0">
                  <a:pos x="T4" y="T5"/>
                </a:cxn>
                <a:cxn ang="0">
                  <a:pos x="T6" y="T7"/>
                </a:cxn>
                <a:cxn ang="0">
                  <a:pos x="T8" y="T9"/>
                </a:cxn>
                <a:cxn ang="0">
                  <a:pos x="T10" y="T11"/>
                </a:cxn>
                <a:cxn ang="0">
                  <a:pos x="T12" y="T13"/>
                </a:cxn>
              </a:cxnLst>
              <a:rect l="0" t="0" r="r" b="b"/>
              <a:pathLst>
                <a:path w="12" h="60">
                  <a:moveTo>
                    <a:pt x="11" y="1"/>
                  </a:moveTo>
                  <a:cubicBezTo>
                    <a:pt x="6" y="25"/>
                    <a:pt x="2" y="45"/>
                    <a:pt x="0" y="59"/>
                  </a:cubicBezTo>
                  <a:cubicBezTo>
                    <a:pt x="1" y="60"/>
                    <a:pt x="1" y="60"/>
                    <a:pt x="1" y="60"/>
                  </a:cubicBezTo>
                  <a:cubicBezTo>
                    <a:pt x="1" y="60"/>
                    <a:pt x="1" y="60"/>
                    <a:pt x="1" y="60"/>
                  </a:cubicBezTo>
                  <a:cubicBezTo>
                    <a:pt x="3" y="45"/>
                    <a:pt x="7" y="26"/>
                    <a:pt x="12" y="1"/>
                  </a:cubicBezTo>
                  <a:cubicBezTo>
                    <a:pt x="11" y="0"/>
                    <a:pt x="11" y="0"/>
                    <a:pt x="11" y="0"/>
                  </a:cubicBezTo>
                  <a:lnTo>
                    <a:pt x="11" y="1"/>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62"/>
            <p:cNvSpPr/>
            <p:nvPr/>
          </p:nvSpPr>
          <p:spPr bwMode="auto">
            <a:xfrm>
              <a:off x="4626" y="1996"/>
              <a:ext cx="118" cy="172"/>
            </a:xfrm>
            <a:custGeom>
              <a:avLst/>
              <a:gdLst>
                <a:gd name="T0" fmla="*/ 0 w 31"/>
                <a:gd name="T1" fmla="*/ 0 h 45"/>
                <a:gd name="T2" fmla="*/ 0 w 31"/>
                <a:gd name="T3" fmla="*/ 1 h 45"/>
                <a:gd name="T4" fmla="*/ 20 w 31"/>
                <a:gd name="T5" fmla="*/ 31 h 45"/>
                <a:gd name="T6" fmla="*/ 30 w 31"/>
                <a:gd name="T7" fmla="*/ 45 h 45"/>
                <a:gd name="T8" fmla="*/ 31 w 31"/>
                <a:gd name="T9" fmla="*/ 45 h 45"/>
                <a:gd name="T10" fmla="*/ 31 w 31"/>
                <a:gd name="T11" fmla="*/ 45 h 45"/>
                <a:gd name="T12" fmla="*/ 21 w 31"/>
                <a:gd name="T13" fmla="*/ 30 h 45"/>
                <a:gd name="T14" fmla="*/ 1 w 31"/>
                <a:gd name="T15" fmla="*/ 0 h 45"/>
                <a:gd name="T16" fmla="*/ 0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0" y="0"/>
                  </a:moveTo>
                  <a:cubicBezTo>
                    <a:pt x="0" y="1"/>
                    <a:pt x="0" y="1"/>
                    <a:pt x="0" y="1"/>
                  </a:cubicBezTo>
                  <a:cubicBezTo>
                    <a:pt x="7" y="12"/>
                    <a:pt x="13" y="22"/>
                    <a:pt x="20" y="31"/>
                  </a:cubicBezTo>
                  <a:cubicBezTo>
                    <a:pt x="30" y="45"/>
                    <a:pt x="30" y="45"/>
                    <a:pt x="30" y="45"/>
                  </a:cubicBezTo>
                  <a:cubicBezTo>
                    <a:pt x="31" y="45"/>
                    <a:pt x="31" y="45"/>
                    <a:pt x="31" y="45"/>
                  </a:cubicBezTo>
                  <a:cubicBezTo>
                    <a:pt x="31" y="45"/>
                    <a:pt x="31" y="45"/>
                    <a:pt x="31" y="45"/>
                  </a:cubicBezTo>
                  <a:cubicBezTo>
                    <a:pt x="21" y="30"/>
                    <a:pt x="21" y="30"/>
                    <a:pt x="21" y="30"/>
                  </a:cubicBezTo>
                  <a:cubicBezTo>
                    <a:pt x="14" y="21"/>
                    <a:pt x="7" y="12"/>
                    <a:pt x="1" y="0"/>
                  </a:cubicBezTo>
                  <a:lnTo>
                    <a:pt x="0"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63"/>
            <p:cNvSpPr/>
            <p:nvPr/>
          </p:nvSpPr>
          <p:spPr bwMode="auto">
            <a:xfrm>
              <a:off x="4755" y="1642"/>
              <a:ext cx="247" cy="301"/>
            </a:xfrm>
            <a:custGeom>
              <a:avLst/>
              <a:gdLst>
                <a:gd name="T0" fmla="*/ 28 w 65"/>
                <a:gd name="T1" fmla="*/ 74 h 79"/>
                <a:gd name="T2" fmla="*/ 40 w 65"/>
                <a:gd name="T3" fmla="*/ 67 h 79"/>
                <a:gd name="T4" fmla="*/ 20 w 65"/>
                <a:gd name="T5" fmla="*/ 28 h 79"/>
                <a:gd name="T6" fmla="*/ 28 w 65"/>
                <a:gd name="T7" fmla="*/ 74 h 79"/>
              </a:gdLst>
              <a:ahLst/>
              <a:cxnLst>
                <a:cxn ang="0">
                  <a:pos x="T0" y="T1"/>
                </a:cxn>
                <a:cxn ang="0">
                  <a:pos x="T2" y="T3"/>
                </a:cxn>
                <a:cxn ang="0">
                  <a:pos x="T4" y="T5"/>
                </a:cxn>
                <a:cxn ang="0">
                  <a:pos x="T6" y="T7"/>
                </a:cxn>
              </a:cxnLst>
              <a:rect l="0" t="0" r="r" b="b"/>
              <a:pathLst>
                <a:path w="65" h="79">
                  <a:moveTo>
                    <a:pt x="28" y="74"/>
                  </a:moveTo>
                  <a:cubicBezTo>
                    <a:pt x="32" y="73"/>
                    <a:pt x="36" y="71"/>
                    <a:pt x="40" y="67"/>
                  </a:cubicBezTo>
                  <a:cubicBezTo>
                    <a:pt x="65" y="43"/>
                    <a:pt x="46" y="0"/>
                    <a:pt x="20" y="28"/>
                  </a:cubicBezTo>
                  <a:cubicBezTo>
                    <a:pt x="0" y="50"/>
                    <a:pt x="10" y="79"/>
                    <a:pt x="28" y="74"/>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64"/>
            <p:cNvSpPr/>
            <p:nvPr/>
          </p:nvSpPr>
          <p:spPr bwMode="auto">
            <a:xfrm>
              <a:off x="4804" y="2053"/>
              <a:ext cx="160" cy="107"/>
            </a:xfrm>
            <a:custGeom>
              <a:avLst/>
              <a:gdLst>
                <a:gd name="T0" fmla="*/ 37 w 42"/>
                <a:gd name="T1" fmla="*/ 10 h 28"/>
                <a:gd name="T2" fmla="*/ 16 w 42"/>
                <a:gd name="T3" fmla="*/ 9 h 28"/>
                <a:gd name="T4" fmla="*/ 37 w 42"/>
                <a:gd name="T5" fmla="*/ 10 h 28"/>
              </a:gdLst>
              <a:ahLst/>
              <a:cxnLst>
                <a:cxn ang="0">
                  <a:pos x="T0" y="T1"/>
                </a:cxn>
                <a:cxn ang="0">
                  <a:pos x="T2" y="T3"/>
                </a:cxn>
                <a:cxn ang="0">
                  <a:pos x="T4" y="T5"/>
                </a:cxn>
              </a:cxnLst>
              <a:rect l="0" t="0" r="r" b="b"/>
              <a:pathLst>
                <a:path w="42" h="28">
                  <a:moveTo>
                    <a:pt x="37" y="10"/>
                  </a:moveTo>
                  <a:cubicBezTo>
                    <a:pt x="33" y="0"/>
                    <a:pt x="21" y="5"/>
                    <a:pt x="16" y="9"/>
                  </a:cubicBezTo>
                  <a:cubicBezTo>
                    <a:pt x="0" y="25"/>
                    <a:pt x="42" y="28"/>
                    <a:pt x="3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65"/>
            <p:cNvSpPr/>
            <p:nvPr/>
          </p:nvSpPr>
          <p:spPr bwMode="auto">
            <a:xfrm>
              <a:off x="5071" y="1577"/>
              <a:ext cx="110" cy="160"/>
            </a:xfrm>
            <a:custGeom>
              <a:avLst/>
              <a:gdLst>
                <a:gd name="T0" fmla="*/ 20 w 29"/>
                <a:gd name="T1" fmla="*/ 34 h 42"/>
                <a:gd name="T2" fmla="*/ 18 w 29"/>
                <a:gd name="T3" fmla="*/ 13 h 42"/>
                <a:gd name="T4" fmla="*/ 20 w 29"/>
                <a:gd name="T5" fmla="*/ 34 h 42"/>
              </a:gdLst>
              <a:ahLst/>
              <a:cxnLst>
                <a:cxn ang="0">
                  <a:pos x="T0" y="T1"/>
                </a:cxn>
                <a:cxn ang="0">
                  <a:pos x="T2" y="T3"/>
                </a:cxn>
                <a:cxn ang="0">
                  <a:pos x="T4" y="T5"/>
                </a:cxn>
              </a:cxnLst>
              <a:rect l="0" t="0" r="r" b="b"/>
              <a:pathLst>
                <a:path w="29" h="42">
                  <a:moveTo>
                    <a:pt x="20" y="34"/>
                  </a:moveTo>
                  <a:cubicBezTo>
                    <a:pt x="29" y="29"/>
                    <a:pt x="24" y="18"/>
                    <a:pt x="18" y="13"/>
                  </a:cubicBezTo>
                  <a:cubicBezTo>
                    <a:pt x="0" y="0"/>
                    <a:pt x="4" y="42"/>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6" name="Freeform 266"/>
            <p:cNvSpPr/>
            <p:nvPr/>
          </p:nvSpPr>
          <p:spPr bwMode="auto">
            <a:xfrm>
              <a:off x="5002" y="1806"/>
              <a:ext cx="160" cy="103"/>
            </a:xfrm>
            <a:custGeom>
              <a:avLst/>
              <a:gdLst>
                <a:gd name="T0" fmla="*/ 37 w 42"/>
                <a:gd name="T1" fmla="*/ 10 h 27"/>
                <a:gd name="T2" fmla="*/ 16 w 42"/>
                <a:gd name="T3" fmla="*/ 9 h 27"/>
                <a:gd name="T4" fmla="*/ 37 w 42"/>
                <a:gd name="T5" fmla="*/ 10 h 27"/>
              </a:gdLst>
              <a:ahLst/>
              <a:cxnLst>
                <a:cxn ang="0">
                  <a:pos x="T0" y="T1"/>
                </a:cxn>
                <a:cxn ang="0">
                  <a:pos x="T2" y="T3"/>
                </a:cxn>
                <a:cxn ang="0">
                  <a:pos x="T4" y="T5"/>
                </a:cxn>
              </a:cxnLst>
              <a:rect l="0" t="0" r="r" b="b"/>
              <a:pathLst>
                <a:path w="42" h="27">
                  <a:moveTo>
                    <a:pt x="37" y="10"/>
                  </a:moveTo>
                  <a:cubicBezTo>
                    <a:pt x="33" y="0"/>
                    <a:pt x="21" y="4"/>
                    <a:pt x="16" y="9"/>
                  </a:cubicBezTo>
                  <a:cubicBezTo>
                    <a:pt x="0" y="25"/>
                    <a:pt x="42" y="27"/>
                    <a:pt x="3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7" name="Freeform 267"/>
            <p:cNvSpPr/>
            <p:nvPr/>
          </p:nvSpPr>
          <p:spPr bwMode="auto">
            <a:xfrm>
              <a:off x="5006" y="2031"/>
              <a:ext cx="68" cy="80"/>
            </a:xfrm>
            <a:custGeom>
              <a:avLst/>
              <a:gdLst>
                <a:gd name="T0" fmla="*/ 10 w 18"/>
                <a:gd name="T1" fmla="*/ 16 h 21"/>
                <a:gd name="T2" fmla="*/ 0 w 18"/>
                <a:gd name="T3" fmla="*/ 11 h 21"/>
                <a:gd name="T4" fmla="*/ 10 w 18"/>
                <a:gd name="T5" fmla="*/ 16 h 21"/>
              </a:gdLst>
              <a:ahLst/>
              <a:cxnLst>
                <a:cxn ang="0">
                  <a:pos x="T0" y="T1"/>
                </a:cxn>
                <a:cxn ang="0">
                  <a:pos x="T2" y="T3"/>
                </a:cxn>
                <a:cxn ang="0">
                  <a:pos x="T4" y="T5"/>
                </a:cxn>
              </a:cxnLst>
              <a:rect l="0" t="0" r="r" b="b"/>
              <a:pathLst>
                <a:path w="18" h="21">
                  <a:moveTo>
                    <a:pt x="10" y="16"/>
                  </a:moveTo>
                  <a:cubicBezTo>
                    <a:pt x="18" y="8"/>
                    <a:pt x="1" y="0"/>
                    <a:pt x="0" y="11"/>
                  </a:cubicBezTo>
                  <a:cubicBezTo>
                    <a:pt x="0" y="17"/>
                    <a:pt x="6" y="21"/>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8" name="Freeform 268"/>
            <p:cNvSpPr/>
            <p:nvPr/>
          </p:nvSpPr>
          <p:spPr bwMode="auto">
            <a:xfrm>
              <a:off x="5055" y="1924"/>
              <a:ext cx="69" cy="80"/>
            </a:xfrm>
            <a:custGeom>
              <a:avLst/>
              <a:gdLst>
                <a:gd name="T0" fmla="*/ 10 w 18"/>
                <a:gd name="T1" fmla="*/ 16 h 21"/>
                <a:gd name="T2" fmla="*/ 0 w 18"/>
                <a:gd name="T3" fmla="*/ 11 h 21"/>
                <a:gd name="T4" fmla="*/ 10 w 18"/>
                <a:gd name="T5" fmla="*/ 16 h 21"/>
              </a:gdLst>
              <a:ahLst/>
              <a:cxnLst>
                <a:cxn ang="0">
                  <a:pos x="T0" y="T1"/>
                </a:cxn>
                <a:cxn ang="0">
                  <a:pos x="T2" y="T3"/>
                </a:cxn>
                <a:cxn ang="0">
                  <a:pos x="T4" y="T5"/>
                </a:cxn>
              </a:cxnLst>
              <a:rect l="0" t="0" r="r" b="b"/>
              <a:pathLst>
                <a:path w="18" h="21">
                  <a:moveTo>
                    <a:pt x="10" y="16"/>
                  </a:moveTo>
                  <a:cubicBezTo>
                    <a:pt x="18" y="7"/>
                    <a:pt x="1" y="0"/>
                    <a:pt x="0" y="11"/>
                  </a:cubicBezTo>
                  <a:cubicBezTo>
                    <a:pt x="0" y="17"/>
                    <a:pt x="6" y="21"/>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9" name="Freeform 269"/>
            <p:cNvSpPr/>
            <p:nvPr/>
          </p:nvSpPr>
          <p:spPr bwMode="auto">
            <a:xfrm>
              <a:off x="5147" y="1729"/>
              <a:ext cx="68" cy="80"/>
            </a:xfrm>
            <a:custGeom>
              <a:avLst/>
              <a:gdLst>
                <a:gd name="T0" fmla="*/ 11 w 18"/>
                <a:gd name="T1" fmla="*/ 16 h 21"/>
                <a:gd name="T2" fmla="*/ 1 w 18"/>
                <a:gd name="T3" fmla="*/ 11 h 21"/>
                <a:gd name="T4" fmla="*/ 11 w 18"/>
                <a:gd name="T5" fmla="*/ 16 h 21"/>
              </a:gdLst>
              <a:ahLst/>
              <a:cxnLst>
                <a:cxn ang="0">
                  <a:pos x="T0" y="T1"/>
                </a:cxn>
                <a:cxn ang="0">
                  <a:pos x="T2" y="T3"/>
                </a:cxn>
                <a:cxn ang="0">
                  <a:pos x="T4" y="T5"/>
                </a:cxn>
              </a:cxnLst>
              <a:rect l="0" t="0" r="r" b="b"/>
              <a:pathLst>
                <a:path w="18" h="21">
                  <a:moveTo>
                    <a:pt x="11" y="16"/>
                  </a:moveTo>
                  <a:cubicBezTo>
                    <a:pt x="18" y="7"/>
                    <a:pt x="1" y="0"/>
                    <a:pt x="1" y="11"/>
                  </a:cubicBezTo>
                  <a:cubicBezTo>
                    <a:pt x="0" y="17"/>
                    <a:pt x="7" y="21"/>
                    <a:pt x="11"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0" name="Freeform 270"/>
            <p:cNvSpPr/>
            <p:nvPr/>
          </p:nvSpPr>
          <p:spPr bwMode="auto">
            <a:xfrm>
              <a:off x="5052" y="2137"/>
              <a:ext cx="38" cy="42"/>
            </a:xfrm>
            <a:custGeom>
              <a:avLst/>
              <a:gdLst>
                <a:gd name="T0" fmla="*/ 6 w 10"/>
                <a:gd name="T1" fmla="*/ 9 h 11"/>
                <a:gd name="T2" fmla="*/ 1 w 10"/>
                <a:gd name="T3" fmla="*/ 6 h 11"/>
                <a:gd name="T4" fmla="*/ 6 w 10"/>
                <a:gd name="T5" fmla="*/ 9 h 11"/>
              </a:gdLst>
              <a:ahLst/>
              <a:cxnLst>
                <a:cxn ang="0">
                  <a:pos x="T0" y="T1"/>
                </a:cxn>
                <a:cxn ang="0">
                  <a:pos x="T2" y="T3"/>
                </a:cxn>
                <a:cxn ang="0">
                  <a:pos x="T4" y="T5"/>
                </a:cxn>
              </a:cxnLst>
              <a:rect l="0" t="0" r="r" b="b"/>
              <a:pathLst>
                <a:path w="10" h="11">
                  <a:moveTo>
                    <a:pt x="6" y="9"/>
                  </a:moveTo>
                  <a:cubicBezTo>
                    <a:pt x="10" y="4"/>
                    <a:pt x="1" y="0"/>
                    <a:pt x="1" y="6"/>
                  </a:cubicBezTo>
                  <a:cubicBezTo>
                    <a:pt x="0" y="9"/>
                    <a:pt x="4" y="11"/>
                    <a:pt x="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 name="Freeform 271"/>
            <p:cNvSpPr/>
            <p:nvPr/>
          </p:nvSpPr>
          <p:spPr bwMode="auto">
            <a:xfrm>
              <a:off x="5173" y="1901"/>
              <a:ext cx="38" cy="42"/>
            </a:xfrm>
            <a:custGeom>
              <a:avLst/>
              <a:gdLst>
                <a:gd name="T0" fmla="*/ 6 w 10"/>
                <a:gd name="T1" fmla="*/ 9 h 11"/>
                <a:gd name="T2" fmla="*/ 1 w 10"/>
                <a:gd name="T3" fmla="*/ 6 h 11"/>
                <a:gd name="T4" fmla="*/ 6 w 10"/>
                <a:gd name="T5" fmla="*/ 9 h 11"/>
              </a:gdLst>
              <a:ahLst/>
              <a:cxnLst>
                <a:cxn ang="0">
                  <a:pos x="T0" y="T1"/>
                </a:cxn>
                <a:cxn ang="0">
                  <a:pos x="T2" y="T3"/>
                </a:cxn>
                <a:cxn ang="0">
                  <a:pos x="T4" y="T5"/>
                </a:cxn>
              </a:cxnLst>
              <a:rect l="0" t="0" r="r" b="b"/>
              <a:pathLst>
                <a:path w="10" h="11">
                  <a:moveTo>
                    <a:pt x="6" y="9"/>
                  </a:moveTo>
                  <a:cubicBezTo>
                    <a:pt x="10" y="4"/>
                    <a:pt x="1" y="0"/>
                    <a:pt x="1" y="6"/>
                  </a:cubicBezTo>
                  <a:cubicBezTo>
                    <a:pt x="0" y="9"/>
                    <a:pt x="4" y="11"/>
                    <a:pt x="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2" name="Freeform 272"/>
            <p:cNvSpPr/>
            <p:nvPr/>
          </p:nvSpPr>
          <p:spPr bwMode="auto">
            <a:xfrm>
              <a:off x="5238" y="1725"/>
              <a:ext cx="38" cy="42"/>
            </a:xfrm>
            <a:custGeom>
              <a:avLst/>
              <a:gdLst>
                <a:gd name="T0" fmla="*/ 6 w 10"/>
                <a:gd name="T1" fmla="*/ 8 h 11"/>
                <a:gd name="T2" fmla="*/ 1 w 10"/>
                <a:gd name="T3" fmla="*/ 5 h 11"/>
                <a:gd name="T4" fmla="*/ 6 w 10"/>
                <a:gd name="T5" fmla="*/ 8 h 11"/>
              </a:gdLst>
              <a:ahLst/>
              <a:cxnLst>
                <a:cxn ang="0">
                  <a:pos x="T0" y="T1"/>
                </a:cxn>
                <a:cxn ang="0">
                  <a:pos x="T2" y="T3"/>
                </a:cxn>
                <a:cxn ang="0">
                  <a:pos x="T4" y="T5"/>
                </a:cxn>
              </a:cxnLst>
              <a:rect l="0" t="0" r="r" b="b"/>
              <a:pathLst>
                <a:path w="10" h="11">
                  <a:moveTo>
                    <a:pt x="6" y="8"/>
                  </a:moveTo>
                  <a:cubicBezTo>
                    <a:pt x="10" y="3"/>
                    <a:pt x="1" y="0"/>
                    <a:pt x="1" y="5"/>
                  </a:cubicBezTo>
                  <a:cubicBezTo>
                    <a:pt x="0" y="9"/>
                    <a:pt x="4" y="11"/>
                    <a:pt x="6"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3" name="Freeform 273"/>
            <p:cNvSpPr/>
            <p:nvPr/>
          </p:nvSpPr>
          <p:spPr bwMode="auto">
            <a:xfrm>
              <a:off x="5158" y="2114"/>
              <a:ext cx="27" cy="31"/>
            </a:xfrm>
            <a:custGeom>
              <a:avLst/>
              <a:gdLst>
                <a:gd name="T0" fmla="*/ 4 w 7"/>
                <a:gd name="T1" fmla="*/ 6 h 8"/>
                <a:gd name="T2" fmla="*/ 1 w 7"/>
                <a:gd name="T3" fmla="*/ 4 h 8"/>
                <a:gd name="T4" fmla="*/ 4 w 7"/>
                <a:gd name="T5" fmla="*/ 6 h 8"/>
              </a:gdLst>
              <a:ahLst/>
              <a:cxnLst>
                <a:cxn ang="0">
                  <a:pos x="T0" y="T1"/>
                </a:cxn>
                <a:cxn ang="0">
                  <a:pos x="T2" y="T3"/>
                </a:cxn>
                <a:cxn ang="0">
                  <a:pos x="T4" y="T5"/>
                </a:cxn>
              </a:cxnLst>
              <a:rect l="0" t="0" r="r" b="b"/>
              <a:pathLst>
                <a:path w="7" h="8">
                  <a:moveTo>
                    <a:pt x="4" y="6"/>
                  </a:moveTo>
                  <a:cubicBezTo>
                    <a:pt x="7" y="3"/>
                    <a:pt x="1" y="0"/>
                    <a:pt x="1" y="4"/>
                  </a:cubicBezTo>
                  <a:cubicBezTo>
                    <a:pt x="0" y="6"/>
                    <a:pt x="3" y="8"/>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4" name="Freeform 274"/>
            <p:cNvSpPr/>
            <p:nvPr/>
          </p:nvSpPr>
          <p:spPr bwMode="auto">
            <a:xfrm>
              <a:off x="5177" y="2000"/>
              <a:ext cx="27" cy="31"/>
            </a:xfrm>
            <a:custGeom>
              <a:avLst/>
              <a:gdLst>
                <a:gd name="T0" fmla="*/ 4 w 7"/>
                <a:gd name="T1" fmla="*/ 6 h 8"/>
                <a:gd name="T2" fmla="*/ 1 w 7"/>
                <a:gd name="T3" fmla="*/ 4 h 8"/>
                <a:gd name="T4" fmla="*/ 4 w 7"/>
                <a:gd name="T5" fmla="*/ 6 h 8"/>
              </a:gdLst>
              <a:ahLst/>
              <a:cxnLst>
                <a:cxn ang="0">
                  <a:pos x="T0" y="T1"/>
                </a:cxn>
                <a:cxn ang="0">
                  <a:pos x="T2" y="T3"/>
                </a:cxn>
                <a:cxn ang="0">
                  <a:pos x="T4" y="T5"/>
                </a:cxn>
              </a:cxnLst>
              <a:rect l="0" t="0" r="r" b="b"/>
              <a:pathLst>
                <a:path w="7" h="8">
                  <a:moveTo>
                    <a:pt x="4" y="6"/>
                  </a:moveTo>
                  <a:cubicBezTo>
                    <a:pt x="7" y="3"/>
                    <a:pt x="1" y="0"/>
                    <a:pt x="1" y="4"/>
                  </a:cubicBezTo>
                  <a:cubicBezTo>
                    <a:pt x="0" y="6"/>
                    <a:pt x="3" y="8"/>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5" name="Freeform 275"/>
            <p:cNvSpPr/>
            <p:nvPr/>
          </p:nvSpPr>
          <p:spPr bwMode="auto">
            <a:xfrm>
              <a:off x="5261" y="1806"/>
              <a:ext cx="26" cy="26"/>
            </a:xfrm>
            <a:custGeom>
              <a:avLst/>
              <a:gdLst>
                <a:gd name="T0" fmla="*/ 4 w 7"/>
                <a:gd name="T1" fmla="*/ 6 h 7"/>
                <a:gd name="T2" fmla="*/ 0 w 7"/>
                <a:gd name="T3" fmla="*/ 4 h 7"/>
                <a:gd name="T4" fmla="*/ 4 w 7"/>
                <a:gd name="T5" fmla="*/ 6 h 7"/>
              </a:gdLst>
              <a:ahLst/>
              <a:cxnLst>
                <a:cxn ang="0">
                  <a:pos x="T0" y="T1"/>
                </a:cxn>
                <a:cxn ang="0">
                  <a:pos x="T2" y="T3"/>
                </a:cxn>
                <a:cxn ang="0">
                  <a:pos x="T4" y="T5"/>
                </a:cxn>
              </a:cxnLst>
              <a:rect l="0" t="0" r="r" b="b"/>
              <a:pathLst>
                <a:path w="7" h="7">
                  <a:moveTo>
                    <a:pt x="4" y="6"/>
                  </a:moveTo>
                  <a:cubicBezTo>
                    <a:pt x="7" y="2"/>
                    <a:pt x="0" y="0"/>
                    <a:pt x="0" y="4"/>
                  </a:cubicBezTo>
                  <a:cubicBezTo>
                    <a:pt x="0" y="6"/>
                    <a:pt x="2" y="7"/>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6" name="Freeform 276"/>
            <p:cNvSpPr/>
            <p:nvPr/>
          </p:nvSpPr>
          <p:spPr bwMode="auto">
            <a:xfrm>
              <a:off x="5295" y="1973"/>
              <a:ext cx="19" cy="23"/>
            </a:xfrm>
            <a:custGeom>
              <a:avLst/>
              <a:gdLst>
                <a:gd name="T0" fmla="*/ 3 w 5"/>
                <a:gd name="T1" fmla="*/ 4 h 6"/>
                <a:gd name="T2" fmla="*/ 0 w 5"/>
                <a:gd name="T3" fmla="*/ 3 h 6"/>
                <a:gd name="T4" fmla="*/ 3 w 5"/>
                <a:gd name="T5" fmla="*/ 4 h 6"/>
              </a:gdLst>
              <a:ahLst/>
              <a:cxnLst>
                <a:cxn ang="0">
                  <a:pos x="T0" y="T1"/>
                </a:cxn>
                <a:cxn ang="0">
                  <a:pos x="T2" y="T3"/>
                </a:cxn>
                <a:cxn ang="0">
                  <a:pos x="T4" y="T5"/>
                </a:cxn>
              </a:cxnLst>
              <a:rect l="0" t="0" r="r" b="b"/>
              <a:pathLst>
                <a:path w="5" h="6">
                  <a:moveTo>
                    <a:pt x="3" y="4"/>
                  </a:moveTo>
                  <a:cubicBezTo>
                    <a:pt x="5" y="2"/>
                    <a:pt x="0" y="0"/>
                    <a:pt x="0" y="3"/>
                  </a:cubicBezTo>
                  <a:cubicBezTo>
                    <a:pt x="0" y="5"/>
                    <a:pt x="2" y="6"/>
                    <a:pt x="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7" name="Freeform 277"/>
            <p:cNvSpPr/>
            <p:nvPr/>
          </p:nvSpPr>
          <p:spPr bwMode="auto">
            <a:xfrm>
              <a:off x="5356" y="1832"/>
              <a:ext cx="19" cy="23"/>
            </a:xfrm>
            <a:custGeom>
              <a:avLst/>
              <a:gdLst>
                <a:gd name="T0" fmla="*/ 3 w 5"/>
                <a:gd name="T1" fmla="*/ 5 h 6"/>
                <a:gd name="T2" fmla="*/ 0 w 5"/>
                <a:gd name="T3" fmla="*/ 4 h 6"/>
                <a:gd name="T4" fmla="*/ 3 w 5"/>
                <a:gd name="T5" fmla="*/ 5 h 6"/>
              </a:gdLst>
              <a:ahLst/>
              <a:cxnLst>
                <a:cxn ang="0">
                  <a:pos x="T0" y="T1"/>
                </a:cxn>
                <a:cxn ang="0">
                  <a:pos x="T2" y="T3"/>
                </a:cxn>
                <a:cxn ang="0">
                  <a:pos x="T4" y="T5"/>
                </a:cxn>
              </a:cxnLst>
              <a:rect l="0" t="0" r="r" b="b"/>
              <a:pathLst>
                <a:path w="5" h="6">
                  <a:moveTo>
                    <a:pt x="3" y="5"/>
                  </a:moveTo>
                  <a:cubicBezTo>
                    <a:pt x="5" y="2"/>
                    <a:pt x="0" y="0"/>
                    <a:pt x="0" y="4"/>
                  </a:cubicBezTo>
                  <a:cubicBezTo>
                    <a:pt x="0" y="5"/>
                    <a:pt x="2" y="6"/>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8" name="Freeform 278"/>
            <p:cNvSpPr/>
            <p:nvPr/>
          </p:nvSpPr>
          <p:spPr bwMode="auto">
            <a:xfrm>
              <a:off x="5040" y="1527"/>
              <a:ext cx="540" cy="431"/>
            </a:xfrm>
            <a:custGeom>
              <a:avLst/>
              <a:gdLst>
                <a:gd name="T0" fmla="*/ 1 w 142"/>
                <a:gd name="T1" fmla="*/ 1 h 113"/>
                <a:gd name="T2" fmla="*/ 1 w 142"/>
                <a:gd name="T3" fmla="*/ 4 h 113"/>
                <a:gd name="T4" fmla="*/ 53 w 142"/>
                <a:gd name="T5" fmla="*/ 45 h 113"/>
                <a:gd name="T6" fmla="*/ 138 w 142"/>
                <a:gd name="T7" fmla="*/ 113 h 113"/>
                <a:gd name="T8" fmla="*/ 141 w 142"/>
                <a:gd name="T9" fmla="*/ 112 h 113"/>
                <a:gd name="T10" fmla="*/ 141 w 142"/>
                <a:gd name="T11" fmla="*/ 109 h 113"/>
                <a:gd name="T12" fmla="*/ 56 w 142"/>
                <a:gd name="T13" fmla="*/ 41 h 113"/>
                <a:gd name="T14" fmla="*/ 4 w 142"/>
                <a:gd name="T15" fmla="*/ 0 h 113"/>
                <a:gd name="T16" fmla="*/ 1 w 142"/>
                <a:gd name="T17"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13">
                  <a:moveTo>
                    <a:pt x="1" y="1"/>
                  </a:moveTo>
                  <a:cubicBezTo>
                    <a:pt x="0" y="2"/>
                    <a:pt x="0" y="3"/>
                    <a:pt x="1" y="4"/>
                  </a:cubicBezTo>
                  <a:cubicBezTo>
                    <a:pt x="53" y="45"/>
                    <a:pt x="53" y="45"/>
                    <a:pt x="53" y="45"/>
                  </a:cubicBezTo>
                  <a:cubicBezTo>
                    <a:pt x="84" y="69"/>
                    <a:pt x="118" y="96"/>
                    <a:pt x="138" y="113"/>
                  </a:cubicBezTo>
                  <a:cubicBezTo>
                    <a:pt x="139" y="113"/>
                    <a:pt x="141" y="113"/>
                    <a:pt x="141" y="112"/>
                  </a:cubicBezTo>
                  <a:cubicBezTo>
                    <a:pt x="142" y="111"/>
                    <a:pt x="142" y="110"/>
                    <a:pt x="141" y="109"/>
                  </a:cubicBezTo>
                  <a:cubicBezTo>
                    <a:pt x="121" y="92"/>
                    <a:pt x="86" y="65"/>
                    <a:pt x="56" y="41"/>
                  </a:cubicBezTo>
                  <a:cubicBezTo>
                    <a:pt x="4" y="0"/>
                    <a:pt x="4" y="0"/>
                    <a:pt x="4" y="0"/>
                  </a:cubicBezTo>
                  <a:cubicBezTo>
                    <a:pt x="3" y="0"/>
                    <a:pt x="1" y="0"/>
                    <a:pt x="1"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9" name="Freeform 279"/>
            <p:cNvSpPr/>
            <p:nvPr/>
          </p:nvSpPr>
          <p:spPr bwMode="auto">
            <a:xfrm>
              <a:off x="5082" y="1767"/>
              <a:ext cx="502" cy="309"/>
            </a:xfrm>
            <a:custGeom>
              <a:avLst/>
              <a:gdLst>
                <a:gd name="T0" fmla="*/ 0 w 132"/>
                <a:gd name="T1" fmla="*/ 1 h 81"/>
                <a:gd name="T2" fmla="*/ 1 w 132"/>
                <a:gd name="T3" fmla="*/ 4 h 81"/>
                <a:gd name="T4" fmla="*/ 66 w 132"/>
                <a:gd name="T5" fmla="*/ 43 h 81"/>
                <a:gd name="T6" fmla="*/ 128 w 132"/>
                <a:gd name="T7" fmla="*/ 80 h 81"/>
                <a:gd name="T8" fmla="*/ 131 w 132"/>
                <a:gd name="T9" fmla="*/ 79 h 81"/>
                <a:gd name="T10" fmla="*/ 130 w 132"/>
                <a:gd name="T11" fmla="*/ 76 h 81"/>
                <a:gd name="T12" fmla="*/ 69 w 132"/>
                <a:gd name="T13" fmla="*/ 40 h 81"/>
                <a:gd name="T14" fmla="*/ 3 w 132"/>
                <a:gd name="T15" fmla="*/ 1 h 81"/>
                <a:gd name="T16" fmla="*/ 0 w 132"/>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81">
                  <a:moveTo>
                    <a:pt x="0" y="1"/>
                  </a:moveTo>
                  <a:cubicBezTo>
                    <a:pt x="0" y="3"/>
                    <a:pt x="0" y="4"/>
                    <a:pt x="1" y="4"/>
                  </a:cubicBezTo>
                  <a:cubicBezTo>
                    <a:pt x="23" y="17"/>
                    <a:pt x="45" y="30"/>
                    <a:pt x="66" y="43"/>
                  </a:cubicBezTo>
                  <a:cubicBezTo>
                    <a:pt x="87" y="56"/>
                    <a:pt x="107" y="69"/>
                    <a:pt x="128" y="80"/>
                  </a:cubicBezTo>
                  <a:cubicBezTo>
                    <a:pt x="129" y="81"/>
                    <a:pt x="130" y="80"/>
                    <a:pt x="131" y="79"/>
                  </a:cubicBezTo>
                  <a:cubicBezTo>
                    <a:pt x="132" y="78"/>
                    <a:pt x="131" y="77"/>
                    <a:pt x="130" y="76"/>
                  </a:cubicBezTo>
                  <a:cubicBezTo>
                    <a:pt x="110" y="65"/>
                    <a:pt x="89" y="52"/>
                    <a:pt x="69" y="40"/>
                  </a:cubicBezTo>
                  <a:cubicBezTo>
                    <a:pt x="47" y="27"/>
                    <a:pt x="26" y="13"/>
                    <a:pt x="3" y="1"/>
                  </a:cubicBezTo>
                  <a:cubicBezTo>
                    <a:pt x="2" y="0"/>
                    <a:pt x="1" y="0"/>
                    <a:pt x="0"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0" name="Freeform 280"/>
            <p:cNvSpPr/>
            <p:nvPr/>
          </p:nvSpPr>
          <p:spPr bwMode="auto">
            <a:xfrm>
              <a:off x="4968" y="1989"/>
              <a:ext cx="571" cy="194"/>
            </a:xfrm>
            <a:custGeom>
              <a:avLst/>
              <a:gdLst>
                <a:gd name="T0" fmla="*/ 1 w 150"/>
                <a:gd name="T1" fmla="*/ 2 h 51"/>
                <a:gd name="T2" fmla="*/ 2 w 150"/>
                <a:gd name="T3" fmla="*/ 5 h 51"/>
                <a:gd name="T4" fmla="*/ 122 w 150"/>
                <a:gd name="T5" fmla="*/ 43 h 51"/>
                <a:gd name="T6" fmla="*/ 147 w 150"/>
                <a:gd name="T7" fmla="*/ 51 h 51"/>
                <a:gd name="T8" fmla="*/ 150 w 150"/>
                <a:gd name="T9" fmla="*/ 49 h 51"/>
                <a:gd name="T10" fmla="*/ 148 w 150"/>
                <a:gd name="T11" fmla="*/ 47 h 51"/>
                <a:gd name="T12" fmla="*/ 123 w 150"/>
                <a:gd name="T13" fmla="*/ 39 h 51"/>
                <a:gd name="T14" fmla="*/ 4 w 150"/>
                <a:gd name="T15" fmla="*/ 1 h 51"/>
                <a:gd name="T16" fmla="*/ 1 w 150"/>
                <a:gd name="T17"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51">
                  <a:moveTo>
                    <a:pt x="1" y="2"/>
                  </a:moveTo>
                  <a:cubicBezTo>
                    <a:pt x="0" y="3"/>
                    <a:pt x="1" y="4"/>
                    <a:pt x="2" y="5"/>
                  </a:cubicBezTo>
                  <a:cubicBezTo>
                    <a:pt x="30" y="15"/>
                    <a:pt x="85" y="32"/>
                    <a:pt x="122" y="43"/>
                  </a:cubicBezTo>
                  <a:cubicBezTo>
                    <a:pt x="147" y="51"/>
                    <a:pt x="147" y="51"/>
                    <a:pt x="147" y="51"/>
                  </a:cubicBezTo>
                  <a:cubicBezTo>
                    <a:pt x="148" y="51"/>
                    <a:pt x="149" y="50"/>
                    <a:pt x="150" y="49"/>
                  </a:cubicBezTo>
                  <a:cubicBezTo>
                    <a:pt x="150" y="48"/>
                    <a:pt x="150" y="47"/>
                    <a:pt x="148" y="47"/>
                  </a:cubicBezTo>
                  <a:cubicBezTo>
                    <a:pt x="123" y="39"/>
                    <a:pt x="123" y="39"/>
                    <a:pt x="123" y="39"/>
                  </a:cubicBezTo>
                  <a:cubicBezTo>
                    <a:pt x="86" y="27"/>
                    <a:pt x="31" y="10"/>
                    <a:pt x="4" y="1"/>
                  </a:cubicBezTo>
                  <a:cubicBezTo>
                    <a:pt x="2" y="0"/>
                    <a:pt x="1" y="1"/>
                    <a:pt x="1"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1" name="Freeform 281"/>
            <p:cNvSpPr/>
            <p:nvPr/>
          </p:nvSpPr>
          <p:spPr bwMode="auto">
            <a:xfrm>
              <a:off x="4759" y="2134"/>
              <a:ext cx="677" cy="137"/>
            </a:xfrm>
            <a:custGeom>
              <a:avLst/>
              <a:gdLst>
                <a:gd name="T0" fmla="*/ 0 w 178"/>
                <a:gd name="T1" fmla="*/ 2 h 36"/>
                <a:gd name="T2" fmla="*/ 2 w 178"/>
                <a:gd name="T3" fmla="*/ 4 h 36"/>
                <a:gd name="T4" fmla="*/ 42 w 178"/>
                <a:gd name="T5" fmla="*/ 12 h 36"/>
                <a:gd name="T6" fmla="*/ 176 w 178"/>
                <a:gd name="T7" fmla="*/ 36 h 36"/>
                <a:gd name="T8" fmla="*/ 178 w 178"/>
                <a:gd name="T9" fmla="*/ 34 h 36"/>
                <a:gd name="T10" fmla="*/ 176 w 178"/>
                <a:gd name="T11" fmla="*/ 31 h 36"/>
                <a:gd name="T12" fmla="*/ 43 w 178"/>
                <a:gd name="T13" fmla="*/ 8 h 36"/>
                <a:gd name="T14" fmla="*/ 3 w 178"/>
                <a:gd name="T15" fmla="*/ 0 h 36"/>
                <a:gd name="T16" fmla="*/ 0 w 178"/>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36">
                  <a:moveTo>
                    <a:pt x="0" y="2"/>
                  </a:moveTo>
                  <a:cubicBezTo>
                    <a:pt x="0" y="3"/>
                    <a:pt x="1" y="4"/>
                    <a:pt x="2" y="4"/>
                  </a:cubicBezTo>
                  <a:cubicBezTo>
                    <a:pt x="42" y="12"/>
                    <a:pt x="42" y="12"/>
                    <a:pt x="42" y="12"/>
                  </a:cubicBezTo>
                  <a:cubicBezTo>
                    <a:pt x="87" y="20"/>
                    <a:pt x="133" y="29"/>
                    <a:pt x="176" y="36"/>
                  </a:cubicBezTo>
                  <a:cubicBezTo>
                    <a:pt x="177" y="36"/>
                    <a:pt x="178" y="35"/>
                    <a:pt x="178" y="34"/>
                  </a:cubicBezTo>
                  <a:cubicBezTo>
                    <a:pt x="178" y="33"/>
                    <a:pt x="177" y="32"/>
                    <a:pt x="176" y="31"/>
                  </a:cubicBezTo>
                  <a:cubicBezTo>
                    <a:pt x="134" y="25"/>
                    <a:pt x="88" y="16"/>
                    <a:pt x="43" y="8"/>
                  </a:cubicBezTo>
                  <a:cubicBezTo>
                    <a:pt x="3" y="0"/>
                    <a:pt x="3" y="0"/>
                    <a:pt x="3" y="0"/>
                  </a:cubicBezTo>
                  <a:cubicBezTo>
                    <a:pt x="2" y="0"/>
                    <a:pt x="0" y="1"/>
                    <a:pt x="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2" name="Freeform 282"/>
            <p:cNvSpPr/>
            <p:nvPr/>
          </p:nvSpPr>
          <p:spPr bwMode="auto">
            <a:xfrm>
              <a:off x="5421" y="2187"/>
              <a:ext cx="312" cy="84"/>
            </a:xfrm>
            <a:custGeom>
              <a:avLst/>
              <a:gdLst>
                <a:gd name="T0" fmla="*/ 79 w 82"/>
                <a:gd name="T1" fmla="*/ 0 h 22"/>
                <a:gd name="T2" fmla="*/ 22 w 82"/>
                <a:gd name="T3" fmla="*/ 13 h 22"/>
                <a:gd name="T4" fmla="*/ 1 w 82"/>
                <a:gd name="T5" fmla="*/ 17 h 22"/>
                <a:gd name="T6" fmla="*/ 0 w 82"/>
                <a:gd name="T7" fmla="*/ 20 h 22"/>
                <a:gd name="T8" fmla="*/ 2 w 82"/>
                <a:gd name="T9" fmla="*/ 22 h 22"/>
                <a:gd name="T10" fmla="*/ 23 w 82"/>
                <a:gd name="T11" fmla="*/ 18 h 22"/>
                <a:gd name="T12" fmla="*/ 81 w 82"/>
                <a:gd name="T13" fmla="*/ 4 h 22"/>
                <a:gd name="T14" fmla="*/ 82 w 82"/>
                <a:gd name="T15" fmla="*/ 1 h 22"/>
                <a:gd name="T16" fmla="*/ 79 w 8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2">
                  <a:moveTo>
                    <a:pt x="79" y="0"/>
                  </a:moveTo>
                  <a:cubicBezTo>
                    <a:pt x="57" y="7"/>
                    <a:pt x="41" y="10"/>
                    <a:pt x="22" y="13"/>
                  </a:cubicBezTo>
                  <a:cubicBezTo>
                    <a:pt x="1" y="17"/>
                    <a:pt x="1" y="17"/>
                    <a:pt x="1" y="17"/>
                  </a:cubicBezTo>
                  <a:cubicBezTo>
                    <a:pt x="0" y="18"/>
                    <a:pt x="0" y="19"/>
                    <a:pt x="0" y="20"/>
                  </a:cubicBezTo>
                  <a:cubicBezTo>
                    <a:pt x="0" y="21"/>
                    <a:pt x="1" y="22"/>
                    <a:pt x="2" y="22"/>
                  </a:cubicBezTo>
                  <a:cubicBezTo>
                    <a:pt x="23" y="18"/>
                    <a:pt x="23" y="18"/>
                    <a:pt x="23" y="18"/>
                  </a:cubicBezTo>
                  <a:cubicBezTo>
                    <a:pt x="42" y="14"/>
                    <a:pt x="58" y="11"/>
                    <a:pt x="81" y="4"/>
                  </a:cubicBezTo>
                  <a:cubicBezTo>
                    <a:pt x="82" y="4"/>
                    <a:pt x="82" y="3"/>
                    <a:pt x="82" y="1"/>
                  </a:cubicBezTo>
                  <a:cubicBezTo>
                    <a:pt x="82" y="0"/>
                    <a:pt x="80" y="0"/>
                    <a:pt x="79"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3" name="Freeform 283"/>
            <p:cNvSpPr/>
            <p:nvPr/>
          </p:nvSpPr>
          <p:spPr bwMode="auto">
            <a:xfrm>
              <a:off x="5561" y="1939"/>
              <a:ext cx="175" cy="263"/>
            </a:xfrm>
            <a:custGeom>
              <a:avLst/>
              <a:gdLst>
                <a:gd name="T0" fmla="*/ 2 w 46"/>
                <a:gd name="T1" fmla="*/ 1 h 69"/>
                <a:gd name="T2" fmla="*/ 1 w 46"/>
                <a:gd name="T3" fmla="*/ 4 h 69"/>
                <a:gd name="T4" fmla="*/ 28 w 46"/>
                <a:gd name="T5" fmla="*/ 47 h 69"/>
                <a:gd name="T6" fmla="*/ 42 w 46"/>
                <a:gd name="T7" fmla="*/ 68 h 69"/>
                <a:gd name="T8" fmla="*/ 45 w 46"/>
                <a:gd name="T9" fmla="*/ 69 h 69"/>
                <a:gd name="T10" fmla="*/ 45 w 46"/>
                <a:gd name="T11" fmla="*/ 66 h 69"/>
                <a:gd name="T12" fmla="*/ 32 w 46"/>
                <a:gd name="T13" fmla="*/ 45 h 69"/>
                <a:gd name="T14" fmla="*/ 5 w 46"/>
                <a:gd name="T15" fmla="*/ 2 h 69"/>
                <a:gd name="T16" fmla="*/ 2 w 46"/>
                <a:gd name="T17"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9">
                  <a:moveTo>
                    <a:pt x="2" y="1"/>
                  </a:moveTo>
                  <a:cubicBezTo>
                    <a:pt x="1" y="1"/>
                    <a:pt x="0" y="3"/>
                    <a:pt x="1" y="4"/>
                  </a:cubicBezTo>
                  <a:cubicBezTo>
                    <a:pt x="10" y="19"/>
                    <a:pt x="20" y="34"/>
                    <a:pt x="28" y="47"/>
                  </a:cubicBezTo>
                  <a:cubicBezTo>
                    <a:pt x="42" y="68"/>
                    <a:pt x="42" y="68"/>
                    <a:pt x="42" y="68"/>
                  </a:cubicBezTo>
                  <a:cubicBezTo>
                    <a:pt x="42" y="69"/>
                    <a:pt x="44" y="69"/>
                    <a:pt x="45" y="69"/>
                  </a:cubicBezTo>
                  <a:cubicBezTo>
                    <a:pt x="46" y="68"/>
                    <a:pt x="46" y="67"/>
                    <a:pt x="45" y="66"/>
                  </a:cubicBezTo>
                  <a:cubicBezTo>
                    <a:pt x="32" y="45"/>
                    <a:pt x="32" y="45"/>
                    <a:pt x="32" y="45"/>
                  </a:cubicBezTo>
                  <a:cubicBezTo>
                    <a:pt x="23" y="32"/>
                    <a:pt x="13" y="17"/>
                    <a:pt x="5" y="2"/>
                  </a:cubicBezTo>
                  <a:cubicBezTo>
                    <a:pt x="4" y="1"/>
                    <a:pt x="3" y="0"/>
                    <a:pt x="2"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4" name="Freeform 284"/>
            <p:cNvSpPr/>
            <p:nvPr/>
          </p:nvSpPr>
          <p:spPr bwMode="auto">
            <a:xfrm>
              <a:off x="4763" y="1992"/>
              <a:ext cx="220" cy="161"/>
            </a:xfrm>
            <a:custGeom>
              <a:avLst/>
              <a:gdLst>
                <a:gd name="T0" fmla="*/ 55 w 58"/>
                <a:gd name="T1" fmla="*/ 0 h 42"/>
                <a:gd name="T2" fmla="*/ 2 w 58"/>
                <a:gd name="T3" fmla="*/ 37 h 42"/>
                <a:gd name="T4" fmla="*/ 1 w 58"/>
                <a:gd name="T5" fmla="*/ 40 h 42"/>
                <a:gd name="T6" fmla="*/ 4 w 58"/>
                <a:gd name="T7" fmla="*/ 41 h 42"/>
                <a:gd name="T8" fmla="*/ 57 w 58"/>
                <a:gd name="T9" fmla="*/ 4 h 42"/>
                <a:gd name="T10" fmla="*/ 58 w 58"/>
                <a:gd name="T11" fmla="*/ 1 h 42"/>
                <a:gd name="T12" fmla="*/ 55 w 58"/>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8" h="42">
                  <a:moveTo>
                    <a:pt x="55" y="0"/>
                  </a:moveTo>
                  <a:cubicBezTo>
                    <a:pt x="38" y="14"/>
                    <a:pt x="22" y="24"/>
                    <a:pt x="2" y="37"/>
                  </a:cubicBezTo>
                  <a:cubicBezTo>
                    <a:pt x="1" y="38"/>
                    <a:pt x="0" y="39"/>
                    <a:pt x="1" y="40"/>
                  </a:cubicBezTo>
                  <a:cubicBezTo>
                    <a:pt x="2" y="41"/>
                    <a:pt x="3" y="42"/>
                    <a:pt x="4" y="41"/>
                  </a:cubicBezTo>
                  <a:cubicBezTo>
                    <a:pt x="24" y="28"/>
                    <a:pt x="41" y="17"/>
                    <a:pt x="57" y="4"/>
                  </a:cubicBezTo>
                  <a:cubicBezTo>
                    <a:pt x="58" y="3"/>
                    <a:pt x="58" y="2"/>
                    <a:pt x="58" y="1"/>
                  </a:cubicBezTo>
                  <a:cubicBezTo>
                    <a:pt x="57" y="0"/>
                    <a:pt x="56" y="0"/>
                    <a:pt x="55"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5" name="Freeform 285"/>
            <p:cNvSpPr/>
            <p:nvPr/>
          </p:nvSpPr>
          <p:spPr bwMode="auto">
            <a:xfrm>
              <a:off x="4964" y="1767"/>
              <a:ext cx="129" cy="244"/>
            </a:xfrm>
            <a:custGeom>
              <a:avLst/>
              <a:gdLst>
                <a:gd name="T0" fmla="*/ 30 w 34"/>
                <a:gd name="T1" fmla="*/ 2 h 64"/>
                <a:gd name="T2" fmla="*/ 14 w 34"/>
                <a:gd name="T3" fmla="*/ 34 h 64"/>
                <a:gd name="T4" fmla="*/ 1 w 34"/>
                <a:gd name="T5" fmla="*/ 60 h 64"/>
                <a:gd name="T6" fmla="*/ 2 w 34"/>
                <a:gd name="T7" fmla="*/ 63 h 64"/>
                <a:gd name="T8" fmla="*/ 5 w 34"/>
                <a:gd name="T9" fmla="*/ 62 h 64"/>
                <a:gd name="T10" fmla="*/ 18 w 34"/>
                <a:gd name="T11" fmla="*/ 36 h 64"/>
                <a:gd name="T12" fmla="*/ 34 w 34"/>
                <a:gd name="T13" fmla="*/ 3 h 64"/>
                <a:gd name="T14" fmla="*/ 33 w 34"/>
                <a:gd name="T15" fmla="*/ 0 h 64"/>
                <a:gd name="T16" fmla="*/ 30 w 34"/>
                <a:gd name="T17"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4">
                  <a:moveTo>
                    <a:pt x="30" y="2"/>
                  </a:moveTo>
                  <a:cubicBezTo>
                    <a:pt x="26" y="12"/>
                    <a:pt x="20" y="23"/>
                    <a:pt x="14" y="34"/>
                  </a:cubicBezTo>
                  <a:cubicBezTo>
                    <a:pt x="9" y="43"/>
                    <a:pt x="5" y="52"/>
                    <a:pt x="1" y="60"/>
                  </a:cubicBezTo>
                  <a:cubicBezTo>
                    <a:pt x="0" y="61"/>
                    <a:pt x="1" y="63"/>
                    <a:pt x="2" y="63"/>
                  </a:cubicBezTo>
                  <a:cubicBezTo>
                    <a:pt x="3" y="64"/>
                    <a:pt x="4" y="63"/>
                    <a:pt x="5" y="62"/>
                  </a:cubicBezTo>
                  <a:cubicBezTo>
                    <a:pt x="9" y="54"/>
                    <a:pt x="13" y="45"/>
                    <a:pt x="18" y="36"/>
                  </a:cubicBezTo>
                  <a:cubicBezTo>
                    <a:pt x="24" y="25"/>
                    <a:pt x="29" y="13"/>
                    <a:pt x="34" y="3"/>
                  </a:cubicBezTo>
                  <a:cubicBezTo>
                    <a:pt x="34" y="2"/>
                    <a:pt x="34" y="1"/>
                    <a:pt x="33" y="0"/>
                  </a:cubicBezTo>
                  <a:cubicBezTo>
                    <a:pt x="32" y="0"/>
                    <a:pt x="30" y="0"/>
                    <a:pt x="3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6" name="Freeform 286"/>
            <p:cNvSpPr/>
            <p:nvPr/>
          </p:nvSpPr>
          <p:spPr bwMode="auto">
            <a:xfrm>
              <a:off x="5040" y="1531"/>
              <a:ext cx="53" cy="256"/>
            </a:xfrm>
            <a:custGeom>
              <a:avLst/>
              <a:gdLst>
                <a:gd name="T0" fmla="*/ 1 w 14"/>
                <a:gd name="T1" fmla="*/ 0 h 67"/>
                <a:gd name="T2" fmla="*/ 0 w 14"/>
                <a:gd name="T3" fmla="*/ 3 h 67"/>
                <a:gd name="T4" fmla="*/ 9 w 14"/>
                <a:gd name="T5" fmla="*/ 65 h 67"/>
                <a:gd name="T6" fmla="*/ 12 w 14"/>
                <a:gd name="T7" fmla="*/ 67 h 67"/>
                <a:gd name="T8" fmla="*/ 14 w 14"/>
                <a:gd name="T9" fmla="*/ 65 h 67"/>
                <a:gd name="T10" fmla="*/ 4 w 14"/>
                <a:gd name="T11" fmla="*/ 1 h 67"/>
                <a:gd name="T12" fmla="*/ 1 w 14"/>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4" h="67">
                  <a:moveTo>
                    <a:pt x="1" y="0"/>
                  </a:moveTo>
                  <a:cubicBezTo>
                    <a:pt x="0" y="0"/>
                    <a:pt x="0" y="1"/>
                    <a:pt x="0" y="3"/>
                  </a:cubicBezTo>
                  <a:cubicBezTo>
                    <a:pt x="4" y="19"/>
                    <a:pt x="9" y="49"/>
                    <a:pt x="9" y="65"/>
                  </a:cubicBezTo>
                  <a:cubicBezTo>
                    <a:pt x="9" y="66"/>
                    <a:pt x="10" y="67"/>
                    <a:pt x="12" y="67"/>
                  </a:cubicBezTo>
                  <a:cubicBezTo>
                    <a:pt x="13" y="67"/>
                    <a:pt x="14" y="66"/>
                    <a:pt x="14" y="65"/>
                  </a:cubicBezTo>
                  <a:cubicBezTo>
                    <a:pt x="14" y="48"/>
                    <a:pt x="9" y="18"/>
                    <a:pt x="4" y="1"/>
                  </a:cubicBezTo>
                  <a:cubicBezTo>
                    <a:pt x="4" y="0"/>
                    <a:pt x="3" y="0"/>
                    <a:pt x="1"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7" name="Freeform 287"/>
            <p:cNvSpPr/>
            <p:nvPr/>
          </p:nvSpPr>
          <p:spPr bwMode="auto">
            <a:xfrm>
              <a:off x="4835" y="1523"/>
              <a:ext cx="220" cy="73"/>
            </a:xfrm>
            <a:custGeom>
              <a:avLst/>
              <a:gdLst>
                <a:gd name="T0" fmla="*/ 55 w 58"/>
                <a:gd name="T1" fmla="*/ 1 h 19"/>
                <a:gd name="T2" fmla="*/ 2 w 58"/>
                <a:gd name="T3" fmla="*/ 14 h 19"/>
                <a:gd name="T4" fmla="*/ 1 w 58"/>
                <a:gd name="T5" fmla="*/ 17 h 19"/>
                <a:gd name="T6" fmla="*/ 4 w 58"/>
                <a:gd name="T7" fmla="*/ 18 h 19"/>
                <a:gd name="T8" fmla="*/ 56 w 58"/>
                <a:gd name="T9" fmla="*/ 5 h 19"/>
                <a:gd name="T10" fmla="*/ 57 w 58"/>
                <a:gd name="T11" fmla="*/ 2 h 19"/>
                <a:gd name="T12" fmla="*/ 55 w 58"/>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58" h="19">
                  <a:moveTo>
                    <a:pt x="55" y="1"/>
                  </a:moveTo>
                  <a:cubicBezTo>
                    <a:pt x="46" y="2"/>
                    <a:pt x="12" y="11"/>
                    <a:pt x="2" y="14"/>
                  </a:cubicBezTo>
                  <a:cubicBezTo>
                    <a:pt x="1" y="15"/>
                    <a:pt x="0" y="16"/>
                    <a:pt x="1" y="17"/>
                  </a:cubicBezTo>
                  <a:cubicBezTo>
                    <a:pt x="1" y="18"/>
                    <a:pt x="2" y="19"/>
                    <a:pt x="4" y="18"/>
                  </a:cubicBezTo>
                  <a:cubicBezTo>
                    <a:pt x="13" y="15"/>
                    <a:pt x="47" y="6"/>
                    <a:pt x="56" y="5"/>
                  </a:cubicBezTo>
                  <a:cubicBezTo>
                    <a:pt x="57" y="5"/>
                    <a:pt x="58" y="3"/>
                    <a:pt x="57" y="2"/>
                  </a:cubicBezTo>
                  <a:cubicBezTo>
                    <a:pt x="57" y="1"/>
                    <a:pt x="56" y="0"/>
                    <a:pt x="55"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8" name="Freeform 288"/>
            <p:cNvSpPr/>
            <p:nvPr/>
          </p:nvSpPr>
          <p:spPr bwMode="auto">
            <a:xfrm>
              <a:off x="4690" y="1577"/>
              <a:ext cx="164" cy="210"/>
            </a:xfrm>
            <a:custGeom>
              <a:avLst/>
              <a:gdLst>
                <a:gd name="T0" fmla="*/ 39 w 43"/>
                <a:gd name="T1" fmla="*/ 1 h 55"/>
                <a:gd name="T2" fmla="*/ 14 w 43"/>
                <a:gd name="T3" fmla="*/ 33 h 55"/>
                <a:gd name="T4" fmla="*/ 1 w 43"/>
                <a:gd name="T5" fmla="*/ 51 h 55"/>
                <a:gd name="T6" fmla="*/ 1 w 43"/>
                <a:gd name="T7" fmla="*/ 54 h 55"/>
                <a:gd name="T8" fmla="*/ 4 w 43"/>
                <a:gd name="T9" fmla="*/ 54 h 55"/>
                <a:gd name="T10" fmla="*/ 18 w 43"/>
                <a:gd name="T11" fmla="*/ 36 h 55"/>
                <a:gd name="T12" fmla="*/ 42 w 43"/>
                <a:gd name="T13" fmla="*/ 4 h 55"/>
                <a:gd name="T14" fmla="*/ 42 w 43"/>
                <a:gd name="T15" fmla="*/ 1 h 55"/>
                <a:gd name="T16" fmla="*/ 39 w 43"/>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5">
                  <a:moveTo>
                    <a:pt x="39" y="1"/>
                  </a:moveTo>
                  <a:cubicBezTo>
                    <a:pt x="33" y="8"/>
                    <a:pt x="24" y="21"/>
                    <a:pt x="14" y="33"/>
                  </a:cubicBezTo>
                  <a:cubicBezTo>
                    <a:pt x="1" y="51"/>
                    <a:pt x="1" y="51"/>
                    <a:pt x="1" y="51"/>
                  </a:cubicBezTo>
                  <a:cubicBezTo>
                    <a:pt x="0" y="52"/>
                    <a:pt x="0" y="53"/>
                    <a:pt x="1" y="54"/>
                  </a:cubicBezTo>
                  <a:cubicBezTo>
                    <a:pt x="2" y="55"/>
                    <a:pt x="3" y="55"/>
                    <a:pt x="4" y="54"/>
                  </a:cubicBezTo>
                  <a:cubicBezTo>
                    <a:pt x="18" y="36"/>
                    <a:pt x="18" y="36"/>
                    <a:pt x="18" y="36"/>
                  </a:cubicBezTo>
                  <a:cubicBezTo>
                    <a:pt x="27" y="23"/>
                    <a:pt x="36" y="11"/>
                    <a:pt x="42" y="4"/>
                  </a:cubicBezTo>
                  <a:cubicBezTo>
                    <a:pt x="43" y="3"/>
                    <a:pt x="43" y="2"/>
                    <a:pt x="42" y="1"/>
                  </a:cubicBezTo>
                  <a:cubicBezTo>
                    <a:pt x="41" y="0"/>
                    <a:pt x="40" y="0"/>
                    <a:pt x="39"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9" name="Freeform 289"/>
            <p:cNvSpPr/>
            <p:nvPr/>
          </p:nvSpPr>
          <p:spPr bwMode="auto">
            <a:xfrm>
              <a:off x="4652" y="1771"/>
              <a:ext cx="53" cy="221"/>
            </a:xfrm>
            <a:custGeom>
              <a:avLst/>
              <a:gdLst>
                <a:gd name="T0" fmla="*/ 10 w 14"/>
                <a:gd name="T1" fmla="*/ 2 h 58"/>
                <a:gd name="T2" fmla="*/ 0 w 14"/>
                <a:gd name="T3" fmla="*/ 55 h 58"/>
                <a:gd name="T4" fmla="*/ 2 w 14"/>
                <a:gd name="T5" fmla="*/ 58 h 58"/>
                <a:gd name="T6" fmla="*/ 4 w 14"/>
                <a:gd name="T7" fmla="*/ 56 h 58"/>
                <a:gd name="T8" fmla="*/ 14 w 14"/>
                <a:gd name="T9" fmla="*/ 3 h 58"/>
                <a:gd name="T10" fmla="*/ 12 w 14"/>
                <a:gd name="T11" fmla="*/ 0 h 58"/>
                <a:gd name="T12" fmla="*/ 10 w 14"/>
                <a:gd name="T13" fmla="*/ 2 h 58"/>
              </a:gdLst>
              <a:ahLst/>
              <a:cxnLst>
                <a:cxn ang="0">
                  <a:pos x="T0" y="T1"/>
                </a:cxn>
                <a:cxn ang="0">
                  <a:pos x="T2" y="T3"/>
                </a:cxn>
                <a:cxn ang="0">
                  <a:pos x="T4" y="T5"/>
                </a:cxn>
                <a:cxn ang="0">
                  <a:pos x="T6" y="T7"/>
                </a:cxn>
                <a:cxn ang="0">
                  <a:pos x="T8" y="T9"/>
                </a:cxn>
                <a:cxn ang="0">
                  <a:pos x="T10" y="T11"/>
                </a:cxn>
                <a:cxn ang="0">
                  <a:pos x="T12" y="T13"/>
                </a:cxn>
              </a:cxnLst>
              <a:rect l="0" t="0" r="r" b="b"/>
              <a:pathLst>
                <a:path w="14" h="58">
                  <a:moveTo>
                    <a:pt x="10" y="2"/>
                  </a:moveTo>
                  <a:cubicBezTo>
                    <a:pt x="5" y="25"/>
                    <a:pt x="2" y="42"/>
                    <a:pt x="0" y="55"/>
                  </a:cubicBezTo>
                  <a:cubicBezTo>
                    <a:pt x="0" y="57"/>
                    <a:pt x="1" y="58"/>
                    <a:pt x="2" y="58"/>
                  </a:cubicBezTo>
                  <a:cubicBezTo>
                    <a:pt x="3" y="58"/>
                    <a:pt x="4" y="57"/>
                    <a:pt x="4" y="56"/>
                  </a:cubicBezTo>
                  <a:cubicBezTo>
                    <a:pt x="6" y="43"/>
                    <a:pt x="9" y="25"/>
                    <a:pt x="14" y="3"/>
                  </a:cubicBezTo>
                  <a:cubicBezTo>
                    <a:pt x="14" y="2"/>
                    <a:pt x="13" y="1"/>
                    <a:pt x="12" y="0"/>
                  </a:cubicBezTo>
                  <a:cubicBezTo>
                    <a:pt x="11" y="0"/>
                    <a:pt x="10" y="1"/>
                    <a:pt x="1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0" name="Freeform 290"/>
            <p:cNvSpPr/>
            <p:nvPr/>
          </p:nvSpPr>
          <p:spPr bwMode="auto">
            <a:xfrm>
              <a:off x="4652" y="1977"/>
              <a:ext cx="126" cy="176"/>
            </a:xfrm>
            <a:custGeom>
              <a:avLst/>
              <a:gdLst>
                <a:gd name="T0" fmla="*/ 2 w 33"/>
                <a:gd name="T1" fmla="*/ 1 h 46"/>
                <a:gd name="T2" fmla="*/ 1 w 33"/>
                <a:gd name="T3" fmla="*/ 4 h 46"/>
                <a:gd name="T4" fmla="*/ 19 w 33"/>
                <a:gd name="T5" fmla="*/ 31 h 46"/>
                <a:gd name="T6" fmla="*/ 28 w 33"/>
                <a:gd name="T7" fmla="*/ 45 h 46"/>
                <a:gd name="T8" fmla="*/ 32 w 33"/>
                <a:gd name="T9" fmla="*/ 45 h 46"/>
                <a:gd name="T10" fmla="*/ 32 w 33"/>
                <a:gd name="T11" fmla="*/ 42 h 46"/>
                <a:gd name="T12" fmla="*/ 23 w 33"/>
                <a:gd name="T13" fmla="*/ 29 h 46"/>
                <a:gd name="T14" fmla="*/ 5 w 33"/>
                <a:gd name="T15" fmla="*/ 2 h 46"/>
                <a:gd name="T16" fmla="*/ 2 w 3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6">
                  <a:moveTo>
                    <a:pt x="2" y="1"/>
                  </a:moveTo>
                  <a:cubicBezTo>
                    <a:pt x="1" y="1"/>
                    <a:pt x="0" y="3"/>
                    <a:pt x="1" y="4"/>
                  </a:cubicBezTo>
                  <a:cubicBezTo>
                    <a:pt x="7" y="14"/>
                    <a:pt x="13" y="23"/>
                    <a:pt x="19" y="31"/>
                  </a:cubicBezTo>
                  <a:cubicBezTo>
                    <a:pt x="28" y="45"/>
                    <a:pt x="28" y="45"/>
                    <a:pt x="28" y="45"/>
                  </a:cubicBezTo>
                  <a:cubicBezTo>
                    <a:pt x="29" y="46"/>
                    <a:pt x="31" y="46"/>
                    <a:pt x="32" y="45"/>
                  </a:cubicBezTo>
                  <a:cubicBezTo>
                    <a:pt x="32" y="45"/>
                    <a:pt x="33" y="43"/>
                    <a:pt x="32" y="42"/>
                  </a:cubicBezTo>
                  <a:cubicBezTo>
                    <a:pt x="23" y="29"/>
                    <a:pt x="23" y="29"/>
                    <a:pt x="23" y="29"/>
                  </a:cubicBezTo>
                  <a:cubicBezTo>
                    <a:pt x="17" y="21"/>
                    <a:pt x="11" y="12"/>
                    <a:pt x="5" y="2"/>
                  </a:cubicBezTo>
                  <a:cubicBezTo>
                    <a:pt x="4" y="1"/>
                    <a:pt x="3" y="0"/>
                    <a:pt x="2"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1" name="Freeform 291"/>
            <p:cNvSpPr/>
            <p:nvPr/>
          </p:nvSpPr>
          <p:spPr bwMode="auto">
            <a:xfrm>
              <a:off x="5424" y="1931"/>
              <a:ext cx="206" cy="340"/>
            </a:xfrm>
            <a:custGeom>
              <a:avLst/>
              <a:gdLst>
                <a:gd name="T0" fmla="*/ 35 w 54"/>
                <a:gd name="T1" fmla="*/ 1 h 89"/>
                <a:gd name="T2" fmla="*/ 34 w 54"/>
                <a:gd name="T3" fmla="*/ 3 h 89"/>
                <a:gd name="T4" fmla="*/ 2 w 54"/>
                <a:gd name="T5" fmla="*/ 84 h 89"/>
                <a:gd name="T6" fmla="*/ 1 w 54"/>
                <a:gd name="T7" fmla="*/ 87 h 89"/>
                <a:gd name="T8" fmla="*/ 4 w 54"/>
                <a:gd name="T9" fmla="*/ 88 h 89"/>
                <a:gd name="T10" fmla="*/ 37 w 54"/>
                <a:gd name="T11" fmla="*/ 2 h 89"/>
                <a:gd name="T12" fmla="*/ 35 w 54"/>
                <a:gd name="T13" fmla="*/ 1 h 89"/>
              </a:gdLst>
              <a:ahLst/>
              <a:cxnLst>
                <a:cxn ang="0">
                  <a:pos x="T0" y="T1"/>
                </a:cxn>
                <a:cxn ang="0">
                  <a:pos x="T2" y="T3"/>
                </a:cxn>
                <a:cxn ang="0">
                  <a:pos x="T4" y="T5"/>
                </a:cxn>
                <a:cxn ang="0">
                  <a:pos x="T6" y="T7"/>
                </a:cxn>
                <a:cxn ang="0">
                  <a:pos x="T8" y="T9"/>
                </a:cxn>
                <a:cxn ang="0">
                  <a:pos x="T10" y="T11"/>
                </a:cxn>
                <a:cxn ang="0">
                  <a:pos x="T12" y="T13"/>
                </a:cxn>
              </a:cxnLst>
              <a:rect l="0" t="0" r="r" b="b"/>
              <a:pathLst>
                <a:path w="54" h="89">
                  <a:moveTo>
                    <a:pt x="35" y="1"/>
                  </a:moveTo>
                  <a:cubicBezTo>
                    <a:pt x="33" y="1"/>
                    <a:pt x="33" y="2"/>
                    <a:pt x="34" y="3"/>
                  </a:cubicBezTo>
                  <a:cubicBezTo>
                    <a:pt x="49" y="36"/>
                    <a:pt x="29" y="70"/>
                    <a:pt x="2" y="84"/>
                  </a:cubicBezTo>
                  <a:cubicBezTo>
                    <a:pt x="1" y="85"/>
                    <a:pt x="0" y="86"/>
                    <a:pt x="1" y="87"/>
                  </a:cubicBezTo>
                  <a:cubicBezTo>
                    <a:pt x="1" y="88"/>
                    <a:pt x="3" y="89"/>
                    <a:pt x="4" y="88"/>
                  </a:cubicBezTo>
                  <a:cubicBezTo>
                    <a:pt x="33" y="73"/>
                    <a:pt x="54" y="37"/>
                    <a:pt x="37" y="2"/>
                  </a:cubicBezTo>
                  <a:cubicBezTo>
                    <a:pt x="37" y="1"/>
                    <a:pt x="36" y="0"/>
                    <a:pt x="35"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2" name="Freeform 292"/>
            <p:cNvSpPr/>
            <p:nvPr/>
          </p:nvSpPr>
          <p:spPr bwMode="auto">
            <a:xfrm>
              <a:off x="5333" y="1470"/>
              <a:ext cx="65" cy="95"/>
            </a:xfrm>
            <a:custGeom>
              <a:avLst/>
              <a:gdLst>
                <a:gd name="T0" fmla="*/ 16 w 17"/>
                <a:gd name="T1" fmla="*/ 12 h 25"/>
                <a:gd name="T2" fmla="*/ 4 w 17"/>
                <a:gd name="T3" fmla="*/ 18 h 25"/>
                <a:gd name="T4" fmla="*/ 13 w 17"/>
                <a:gd name="T5" fmla="*/ 5 h 25"/>
                <a:gd name="T6" fmla="*/ 16 w 17"/>
                <a:gd name="T7" fmla="*/ 12 h 25"/>
              </a:gdLst>
              <a:ahLst/>
              <a:cxnLst>
                <a:cxn ang="0">
                  <a:pos x="T0" y="T1"/>
                </a:cxn>
                <a:cxn ang="0">
                  <a:pos x="T2" y="T3"/>
                </a:cxn>
                <a:cxn ang="0">
                  <a:pos x="T4" y="T5"/>
                </a:cxn>
                <a:cxn ang="0">
                  <a:pos x="T6" y="T7"/>
                </a:cxn>
              </a:cxnLst>
              <a:rect l="0" t="0" r="r" b="b"/>
              <a:pathLst>
                <a:path w="17" h="25">
                  <a:moveTo>
                    <a:pt x="16" y="12"/>
                  </a:moveTo>
                  <a:cubicBezTo>
                    <a:pt x="17" y="20"/>
                    <a:pt x="10" y="25"/>
                    <a:pt x="4" y="18"/>
                  </a:cubicBezTo>
                  <a:cubicBezTo>
                    <a:pt x="0" y="12"/>
                    <a:pt x="5" y="0"/>
                    <a:pt x="13" y="5"/>
                  </a:cubicBezTo>
                  <a:cubicBezTo>
                    <a:pt x="15" y="6"/>
                    <a:pt x="16" y="10"/>
                    <a:pt x="16" y="1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3" name="Freeform 293"/>
            <p:cNvSpPr/>
            <p:nvPr/>
          </p:nvSpPr>
          <p:spPr bwMode="auto">
            <a:xfrm>
              <a:off x="5238" y="1523"/>
              <a:ext cx="160" cy="366"/>
            </a:xfrm>
            <a:custGeom>
              <a:avLst/>
              <a:gdLst>
                <a:gd name="T0" fmla="*/ 20 w 42"/>
                <a:gd name="T1" fmla="*/ 14 h 96"/>
                <a:gd name="T2" fmla="*/ 27 w 42"/>
                <a:gd name="T3" fmla="*/ 7 h 96"/>
                <a:gd name="T4" fmla="*/ 30 w 42"/>
                <a:gd name="T5" fmla="*/ 2 h 96"/>
                <a:gd name="T6" fmla="*/ 34 w 42"/>
                <a:gd name="T7" fmla="*/ 2 h 96"/>
                <a:gd name="T8" fmla="*/ 32 w 42"/>
                <a:gd name="T9" fmla="*/ 7 h 96"/>
                <a:gd name="T10" fmla="*/ 32 w 42"/>
                <a:gd name="T11" fmla="*/ 12 h 96"/>
                <a:gd name="T12" fmla="*/ 33 w 42"/>
                <a:gd name="T13" fmla="*/ 24 h 96"/>
                <a:gd name="T14" fmla="*/ 34 w 42"/>
                <a:gd name="T15" fmla="*/ 34 h 96"/>
                <a:gd name="T16" fmla="*/ 34 w 42"/>
                <a:gd name="T17" fmla="*/ 43 h 96"/>
                <a:gd name="T18" fmla="*/ 34 w 42"/>
                <a:gd name="T19" fmla="*/ 53 h 96"/>
                <a:gd name="T20" fmla="*/ 31 w 42"/>
                <a:gd name="T21" fmla="*/ 57 h 96"/>
                <a:gd name="T22" fmla="*/ 29 w 42"/>
                <a:gd name="T23" fmla="*/ 47 h 96"/>
                <a:gd name="T24" fmla="*/ 28 w 42"/>
                <a:gd name="T25" fmla="*/ 32 h 96"/>
                <a:gd name="T26" fmla="*/ 29 w 42"/>
                <a:gd name="T27" fmla="*/ 24 h 96"/>
                <a:gd name="T28" fmla="*/ 23 w 42"/>
                <a:gd name="T29" fmla="*/ 31 h 96"/>
                <a:gd name="T30" fmla="*/ 19 w 42"/>
                <a:gd name="T31" fmla="*/ 42 h 96"/>
                <a:gd name="T32" fmla="*/ 27 w 42"/>
                <a:gd name="T33" fmla="*/ 51 h 96"/>
                <a:gd name="T34" fmla="*/ 36 w 42"/>
                <a:gd name="T35" fmla="*/ 60 h 96"/>
                <a:gd name="T36" fmla="*/ 36 w 42"/>
                <a:gd name="T37" fmla="*/ 73 h 96"/>
                <a:gd name="T38" fmla="*/ 23 w 42"/>
                <a:gd name="T39" fmla="*/ 81 h 96"/>
                <a:gd name="T40" fmla="*/ 15 w 42"/>
                <a:gd name="T41" fmla="*/ 88 h 96"/>
                <a:gd name="T42" fmla="*/ 10 w 42"/>
                <a:gd name="T43" fmla="*/ 92 h 96"/>
                <a:gd name="T44" fmla="*/ 7 w 42"/>
                <a:gd name="T45" fmla="*/ 84 h 96"/>
                <a:gd name="T46" fmla="*/ 16 w 42"/>
                <a:gd name="T47" fmla="*/ 78 h 96"/>
                <a:gd name="T48" fmla="*/ 24 w 42"/>
                <a:gd name="T49" fmla="*/ 73 h 96"/>
                <a:gd name="T50" fmla="*/ 31 w 42"/>
                <a:gd name="T51" fmla="*/ 67 h 96"/>
                <a:gd name="T52" fmla="*/ 21 w 42"/>
                <a:gd name="T53" fmla="*/ 59 h 96"/>
                <a:gd name="T54" fmla="*/ 6 w 42"/>
                <a:gd name="T55" fmla="*/ 48 h 96"/>
                <a:gd name="T56" fmla="*/ 8 w 42"/>
                <a:gd name="T57" fmla="*/ 35 h 96"/>
                <a:gd name="T58" fmla="*/ 20 w 42"/>
                <a:gd name="T59" fmla="*/ 1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20" y="14"/>
                  </a:moveTo>
                  <a:cubicBezTo>
                    <a:pt x="22" y="11"/>
                    <a:pt x="25" y="9"/>
                    <a:pt x="27" y="7"/>
                  </a:cubicBezTo>
                  <a:cubicBezTo>
                    <a:pt x="28" y="6"/>
                    <a:pt x="29" y="4"/>
                    <a:pt x="30" y="2"/>
                  </a:cubicBezTo>
                  <a:cubicBezTo>
                    <a:pt x="31" y="1"/>
                    <a:pt x="33" y="0"/>
                    <a:pt x="34" y="2"/>
                  </a:cubicBezTo>
                  <a:cubicBezTo>
                    <a:pt x="35" y="4"/>
                    <a:pt x="33" y="6"/>
                    <a:pt x="32" y="7"/>
                  </a:cubicBezTo>
                  <a:cubicBezTo>
                    <a:pt x="30" y="9"/>
                    <a:pt x="31" y="10"/>
                    <a:pt x="32" y="12"/>
                  </a:cubicBezTo>
                  <a:cubicBezTo>
                    <a:pt x="34" y="16"/>
                    <a:pt x="33" y="20"/>
                    <a:pt x="33" y="24"/>
                  </a:cubicBezTo>
                  <a:cubicBezTo>
                    <a:pt x="33" y="27"/>
                    <a:pt x="34" y="31"/>
                    <a:pt x="34" y="34"/>
                  </a:cubicBezTo>
                  <a:cubicBezTo>
                    <a:pt x="33" y="37"/>
                    <a:pt x="34" y="40"/>
                    <a:pt x="34" y="43"/>
                  </a:cubicBezTo>
                  <a:cubicBezTo>
                    <a:pt x="34" y="47"/>
                    <a:pt x="34" y="50"/>
                    <a:pt x="34" y="53"/>
                  </a:cubicBezTo>
                  <a:cubicBezTo>
                    <a:pt x="34" y="55"/>
                    <a:pt x="35" y="61"/>
                    <a:pt x="31" y="57"/>
                  </a:cubicBezTo>
                  <a:cubicBezTo>
                    <a:pt x="29" y="54"/>
                    <a:pt x="29" y="50"/>
                    <a:pt x="29" y="47"/>
                  </a:cubicBezTo>
                  <a:cubicBezTo>
                    <a:pt x="29" y="42"/>
                    <a:pt x="28" y="37"/>
                    <a:pt x="28" y="32"/>
                  </a:cubicBezTo>
                  <a:cubicBezTo>
                    <a:pt x="28" y="29"/>
                    <a:pt x="29" y="26"/>
                    <a:pt x="29" y="24"/>
                  </a:cubicBezTo>
                  <a:cubicBezTo>
                    <a:pt x="28" y="27"/>
                    <a:pt x="25" y="29"/>
                    <a:pt x="23" y="31"/>
                  </a:cubicBezTo>
                  <a:cubicBezTo>
                    <a:pt x="21" y="34"/>
                    <a:pt x="18" y="38"/>
                    <a:pt x="19" y="42"/>
                  </a:cubicBezTo>
                  <a:cubicBezTo>
                    <a:pt x="21" y="46"/>
                    <a:pt x="24" y="48"/>
                    <a:pt x="27" y="51"/>
                  </a:cubicBezTo>
                  <a:cubicBezTo>
                    <a:pt x="30" y="54"/>
                    <a:pt x="33" y="57"/>
                    <a:pt x="36" y="60"/>
                  </a:cubicBezTo>
                  <a:cubicBezTo>
                    <a:pt x="40" y="65"/>
                    <a:pt x="42" y="68"/>
                    <a:pt x="36" y="73"/>
                  </a:cubicBezTo>
                  <a:cubicBezTo>
                    <a:pt x="32" y="76"/>
                    <a:pt x="27" y="78"/>
                    <a:pt x="23" y="81"/>
                  </a:cubicBezTo>
                  <a:cubicBezTo>
                    <a:pt x="20" y="83"/>
                    <a:pt x="17" y="85"/>
                    <a:pt x="15" y="88"/>
                  </a:cubicBezTo>
                  <a:cubicBezTo>
                    <a:pt x="14" y="90"/>
                    <a:pt x="14" y="96"/>
                    <a:pt x="10" y="92"/>
                  </a:cubicBezTo>
                  <a:cubicBezTo>
                    <a:pt x="8" y="90"/>
                    <a:pt x="6" y="86"/>
                    <a:pt x="7" y="84"/>
                  </a:cubicBezTo>
                  <a:cubicBezTo>
                    <a:pt x="8" y="81"/>
                    <a:pt x="13" y="80"/>
                    <a:pt x="16" y="78"/>
                  </a:cubicBezTo>
                  <a:cubicBezTo>
                    <a:pt x="17" y="77"/>
                    <a:pt x="21" y="74"/>
                    <a:pt x="24" y="73"/>
                  </a:cubicBezTo>
                  <a:cubicBezTo>
                    <a:pt x="27" y="71"/>
                    <a:pt x="28" y="69"/>
                    <a:pt x="31" y="67"/>
                  </a:cubicBezTo>
                  <a:cubicBezTo>
                    <a:pt x="32" y="66"/>
                    <a:pt x="22" y="59"/>
                    <a:pt x="21" y="59"/>
                  </a:cubicBezTo>
                  <a:cubicBezTo>
                    <a:pt x="16" y="56"/>
                    <a:pt x="12" y="51"/>
                    <a:pt x="6" y="48"/>
                  </a:cubicBezTo>
                  <a:cubicBezTo>
                    <a:pt x="0" y="45"/>
                    <a:pt x="6" y="38"/>
                    <a:pt x="8" y="35"/>
                  </a:cubicBezTo>
                  <a:cubicBezTo>
                    <a:pt x="13" y="28"/>
                    <a:pt x="16" y="20"/>
                    <a:pt x="20" y="1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4" name="Freeform 294"/>
            <p:cNvSpPr/>
            <p:nvPr/>
          </p:nvSpPr>
          <p:spPr bwMode="auto">
            <a:xfrm>
              <a:off x="4097" y="1272"/>
              <a:ext cx="844" cy="949"/>
            </a:xfrm>
            <a:custGeom>
              <a:avLst/>
              <a:gdLst>
                <a:gd name="T0" fmla="*/ 9 w 222"/>
                <a:gd name="T1" fmla="*/ 68 h 249"/>
                <a:gd name="T2" fmla="*/ 9 w 222"/>
                <a:gd name="T3" fmla="*/ 116 h 249"/>
                <a:gd name="T4" fmla="*/ 45 w 222"/>
                <a:gd name="T5" fmla="*/ 134 h 249"/>
                <a:gd name="T6" fmla="*/ 34 w 222"/>
                <a:gd name="T7" fmla="*/ 188 h 249"/>
                <a:gd name="T8" fmla="*/ 77 w 222"/>
                <a:gd name="T9" fmla="*/ 178 h 249"/>
                <a:gd name="T10" fmla="*/ 165 w 222"/>
                <a:gd name="T11" fmla="*/ 172 h 249"/>
                <a:gd name="T12" fmla="*/ 214 w 222"/>
                <a:gd name="T13" fmla="*/ 153 h 249"/>
                <a:gd name="T14" fmla="*/ 197 w 222"/>
                <a:gd name="T15" fmla="*/ 126 h 249"/>
                <a:gd name="T16" fmla="*/ 198 w 222"/>
                <a:gd name="T17" fmla="*/ 97 h 249"/>
                <a:gd name="T18" fmla="*/ 210 w 222"/>
                <a:gd name="T19" fmla="*/ 51 h 249"/>
                <a:gd name="T20" fmla="*/ 169 w 222"/>
                <a:gd name="T21" fmla="*/ 43 h 249"/>
                <a:gd name="T22" fmla="*/ 145 w 222"/>
                <a:gd name="T23" fmla="*/ 1 h 249"/>
                <a:gd name="T24" fmla="*/ 115 w 222"/>
                <a:gd name="T25" fmla="*/ 34 h 249"/>
                <a:gd name="T26" fmla="*/ 98 w 222"/>
                <a:gd name="T27" fmla="*/ 27 h 249"/>
                <a:gd name="T28" fmla="*/ 92 w 222"/>
                <a:gd name="T29" fmla="*/ 46 h 249"/>
                <a:gd name="T30" fmla="*/ 58 w 222"/>
                <a:gd name="T31" fmla="*/ 33 h 249"/>
                <a:gd name="T32" fmla="*/ 21 w 222"/>
                <a:gd name="T33" fmla="*/ 49 h 249"/>
                <a:gd name="T34" fmla="*/ 9 w 222"/>
                <a:gd name="T35" fmla="*/ 6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249">
                  <a:moveTo>
                    <a:pt x="9" y="68"/>
                  </a:moveTo>
                  <a:cubicBezTo>
                    <a:pt x="3" y="83"/>
                    <a:pt x="0" y="101"/>
                    <a:pt x="9" y="116"/>
                  </a:cubicBezTo>
                  <a:cubicBezTo>
                    <a:pt x="18" y="131"/>
                    <a:pt x="28" y="133"/>
                    <a:pt x="45" y="134"/>
                  </a:cubicBezTo>
                  <a:cubicBezTo>
                    <a:pt x="30" y="148"/>
                    <a:pt x="12" y="171"/>
                    <a:pt x="34" y="188"/>
                  </a:cubicBezTo>
                  <a:cubicBezTo>
                    <a:pt x="49" y="199"/>
                    <a:pt x="69" y="195"/>
                    <a:pt x="77" y="178"/>
                  </a:cubicBezTo>
                  <a:cubicBezTo>
                    <a:pt x="67" y="249"/>
                    <a:pt x="184" y="237"/>
                    <a:pt x="165" y="172"/>
                  </a:cubicBezTo>
                  <a:cubicBezTo>
                    <a:pt x="172" y="199"/>
                    <a:pt x="215" y="176"/>
                    <a:pt x="214" y="153"/>
                  </a:cubicBezTo>
                  <a:cubicBezTo>
                    <a:pt x="214" y="142"/>
                    <a:pt x="207" y="131"/>
                    <a:pt x="197" y="126"/>
                  </a:cubicBezTo>
                  <a:cubicBezTo>
                    <a:pt x="212" y="122"/>
                    <a:pt x="211" y="103"/>
                    <a:pt x="198" y="97"/>
                  </a:cubicBezTo>
                  <a:cubicBezTo>
                    <a:pt x="222" y="99"/>
                    <a:pt x="221" y="63"/>
                    <a:pt x="210" y="51"/>
                  </a:cubicBezTo>
                  <a:cubicBezTo>
                    <a:pt x="198" y="37"/>
                    <a:pt x="185" y="40"/>
                    <a:pt x="169" y="43"/>
                  </a:cubicBezTo>
                  <a:cubicBezTo>
                    <a:pt x="192" y="30"/>
                    <a:pt x="161" y="2"/>
                    <a:pt x="145" y="1"/>
                  </a:cubicBezTo>
                  <a:cubicBezTo>
                    <a:pt x="126" y="0"/>
                    <a:pt x="116" y="17"/>
                    <a:pt x="115" y="34"/>
                  </a:cubicBezTo>
                  <a:cubicBezTo>
                    <a:pt x="116" y="26"/>
                    <a:pt x="103" y="25"/>
                    <a:pt x="98" y="27"/>
                  </a:cubicBezTo>
                  <a:cubicBezTo>
                    <a:pt x="88" y="30"/>
                    <a:pt x="89" y="37"/>
                    <a:pt x="92" y="46"/>
                  </a:cubicBezTo>
                  <a:cubicBezTo>
                    <a:pt x="89" y="35"/>
                    <a:pt x="67" y="33"/>
                    <a:pt x="58" y="33"/>
                  </a:cubicBezTo>
                  <a:cubicBezTo>
                    <a:pt x="45" y="34"/>
                    <a:pt x="30" y="39"/>
                    <a:pt x="21" y="49"/>
                  </a:cubicBezTo>
                  <a:cubicBezTo>
                    <a:pt x="17" y="54"/>
                    <a:pt x="13" y="60"/>
                    <a:pt x="9" y="68"/>
                  </a:cubicBezTo>
                  <a:close/>
                </a:path>
              </a:pathLst>
            </a:custGeom>
            <a:solidFill>
              <a:srgbClr val="E9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5" name="Freeform 295"/>
            <p:cNvSpPr/>
            <p:nvPr/>
          </p:nvSpPr>
          <p:spPr bwMode="auto">
            <a:xfrm>
              <a:off x="4432" y="1676"/>
              <a:ext cx="456" cy="423"/>
            </a:xfrm>
            <a:custGeom>
              <a:avLst/>
              <a:gdLst>
                <a:gd name="T0" fmla="*/ 34 w 120"/>
                <a:gd name="T1" fmla="*/ 5 h 111"/>
                <a:gd name="T2" fmla="*/ 5 w 120"/>
                <a:gd name="T3" fmla="*/ 45 h 111"/>
                <a:gd name="T4" fmla="*/ 8 w 120"/>
                <a:gd name="T5" fmla="*/ 88 h 111"/>
                <a:gd name="T6" fmla="*/ 42 w 120"/>
                <a:gd name="T7" fmla="*/ 109 h 111"/>
                <a:gd name="T8" fmla="*/ 46 w 120"/>
                <a:gd name="T9" fmla="*/ 110 h 111"/>
                <a:gd name="T10" fmla="*/ 57 w 120"/>
                <a:gd name="T11" fmla="*/ 110 h 111"/>
                <a:gd name="T12" fmla="*/ 63 w 120"/>
                <a:gd name="T13" fmla="*/ 107 h 111"/>
                <a:gd name="T14" fmla="*/ 69 w 120"/>
                <a:gd name="T15" fmla="*/ 105 h 111"/>
                <a:gd name="T16" fmla="*/ 71 w 120"/>
                <a:gd name="T17" fmla="*/ 102 h 111"/>
                <a:gd name="T18" fmla="*/ 69 w 120"/>
                <a:gd name="T19" fmla="*/ 100 h 111"/>
                <a:gd name="T20" fmla="*/ 60 w 120"/>
                <a:gd name="T21" fmla="*/ 104 h 111"/>
                <a:gd name="T22" fmla="*/ 56 w 120"/>
                <a:gd name="T23" fmla="*/ 106 h 111"/>
                <a:gd name="T24" fmla="*/ 47 w 120"/>
                <a:gd name="T25" fmla="*/ 106 h 111"/>
                <a:gd name="T26" fmla="*/ 42 w 120"/>
                <a:gd name="T27" fmla="*/ 105 h 111"/>
                <a:gd name="T28" fmla="*/ 12 w 120"/>
                <a:gd name="T29" fmla="*/ 86 h 111"/>
                <a:gd name="T30" fmla="*/ 9 w 120"/>
                <a:gd name="T31" fmla="*/ 46 h 111"/>
                <a:gd name="T32" fmla="*/ 36 w 120"/>
                <a:gd name="T33" fmla="*/ 9 h 111"/>
                <a:gd name="T34" fmla="*/ 68 w 120"/>
                <a:gd name="T35" fmla="*/ 9 h 111"/>
                <a:gd name="T36" fmla="*/ 110 w 120"/>
                <a:gd name="T37" fmla="*/ 68 h 111"/>
                <a:gd name="T38" fmla="*/ 111 w 120"/>
                <a:gd name="T39" fmla="*/ 71 h 111"/>
                <a:gd name="T40" fmla="*/ 114 w 120"/>
                <a:gd name="T41" fmla="*/ 69 h 111"/>
                <a:gd name="T42" fmla="*/ 69 w 120"/>
                <a:gd name="T43" fmla="*/ 5 h 111"/>
                <a:gd name="T44" fmla="*/ 34 w 120"/>
                <a:gd name="T45"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11">
                  <a:moveTo>
                    <a:pt x="34" y="5"/>
                  </a:moveTo>
                  <a:cubicBezTo>
                    <a:pt x="21" y="11"/>
                    <a:pt x="10" y="25"/>
                    <a:pt x="5" y="45"/>
                  </a:cubicBezTo>
                  <a:cubicBezTo>
                    <a:pt x="0" y="62"/>
                    <a:pt x="1" y="77"/>
                    <a:pt x="8" y="88"/>
                  </a:cubicBezTo>
                  <a:cubicBezTo>
                    <a:pt x="15" y="99"/>
                    <a:pt x="26" y="106"/>
                    <a:pt x="42" y="109"/>
                  </a:cubicBezTo>
                  <a:cubicBezTo>
                    <a:pt x="46" y="110"/>
                    <a:pt x="46" y="110"/>
                    <a:pt x="46" y="110"/>
                  </a:cubicBezTo>
                  <a:cubicBezTo>
                    <a:pt x="49" y="111"/>
                    <a:pt x="52" y="111"/>
                    <a:pt x="57" y="110"/>
                  </a:cubicBezTo>
                  <a:cubicBezTo>
                    <a:pt x="59" y="110"/>
                    <a:pt x="61" y="108"/>
                    <a:pt x="63" y="107"/>
                  </a:cubicBezTo>
                  <a:cubicBezTo>
                    <a:pt x="65" y="106"/>
                    <a:pt x="66" y="105"/>
                    <a:pt x="69" y="105"/>
                  </a:cubicBezTo>
                  <a:cubicBezTo>
                    <a:pt x="70" y="105"/>
                    <a:pt x="71" y="104"/>
                    <a:pt x="71" y="102"/>
                  </a:cubicBezTo>
                  <a:cubicBezTo>
                    <a:pt x="71" y="101"/>
                    <a:pt x="70" y="100"/>
                    <a:pt x="69" y="100"/>
                  </a:cubicBezTo>
                  <a:cubicBezTo>
                    <a:pt x="65" y="100"/>
                    <a:pt x="63" y="102"/>
                    <a:pt x="60" y="104"/>
                  </a:cubicBezTo>
                  <a:cubicBezTo>
                    <a:pt x="59" y="105"/>
                    <a:pt x="57" y="106"/>
                    <a:pt x="56" y="106"/>
                  </a:cubicBezTo>
                  <a:cubicBezTo>
                    <a:pt x="52" y="107"/>
                    <a:pt x="50" y="106"/>
                    <a:pt x="47" y="106"/>
                  </a:cubicBezTo>
                  <a:cubicBezTo>
                    <a:pt x="42" y="105"/>
                    <a:pt x="42" y="105"/>
                    <a:pt x="42" y="105"/>
                  </a:cubicBezTo>
                  <a:cubicBezTo>
                    <a:pt x="28" y="102"/>
                    <a:pt x="18" y="96"/>
                    <a:pt x="12" y="86"/>
                  </a:cubicBezTo>
                  <a:cubicBezTo>
                    <a:pt x="5" y="76"/>
                    <a:pt x="4" y="62"/>
                    <a:pt x="9" y="46"/>
                  </a:cubicBezTo>
                  <a:cubicBezTo>
                    <a:pt x="14" y="28"/>
                    <a:pt x="24" y="15"/>
                    <a:pt x="36" y="9"/>
                  </a:cubicBezTo>
                  <a:cubicBezTo>
                    <a:pt x="45" y="4"/>
                    <a:pt x="56" y="4"/>
                    <a:pt x="68" y="9"/>
                  </a:cubicBezTo>
                  <a:cubicBezTo>
                    <a:pt x="88" y="17"/>
                    <a:pt x="116" y="40"/>
                    <a:pt x="110" y="68"/>
                  </a:cubicBezTo>
                  <a:cubicBezTo>
                    <a:pt x="110" y="69"/>
                    <a:pt x="110" y="70"/>
                    <a:pt x="111" y="71"/>
                  </a:cubicBezTo>
                  <a:cubicBezTo>
                    <a:pt x="113" y="71"/>
                    <a:pt x="114" y="70"/>
                    <a:pt x="114" y="69"/>
                  </a:cubicBezTo>
                  <a:cubicBezTo>
                    <a:pt x="120" y="42"/>
                    <a:pt x="96" y="16"/>
                    <a:pt x="69" y="5"/>
                  </a:cubicBezTo>
                  <a:cubicBezTo>
                    <a:pt x="56" y="0"/>
                    <a:pt x="45" y="0"/>
                    <a:pt x="3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6" name="Freeform 296"/>
            <p:cNvSpPr/>
            <p:nvPr/>
          </p:nvSpPr>
          <p:spPr bwMode="auto">
            <a:xfrm>
              <a:off x="4511" y="1783"/>
              <a:ext cx="293" cy="251"/>
            </a:xfrm>
            <a:custGeom>
              <a:avLst/>
              <a:gdLst>
                <a:gd name="T0" fmla="*/ 33 w 77"/>
                <a:gd name="T1" fmla="*/ 0 h 66"/>
                <a:gd name="T2" fmla="*/ 4 w 77"/>
                <a:gd name="T3" fmla="*/ 25 h 66"/>
                <a:gd name="T4" fmla="*/ 10 w 77"/>
                <a:gd name="T5" fmla="*/ 55 h 66"/>
                <a:gd name="T6" fmla="*/ 35 w 77"/>
                <a:gd name="T7" fmla="*/ 64 h 66"/>
                <a:gd name="T8" fmla="*/ 47 w 77"/>
                <a:gd name="T9" fmla="*/ 57 h 66"/>
                <a:gd name="T10" fmla="*/ 54 w 77"/>
                <a:gd name="T11" fmla="*/ 27 h 66"/>
                <a:gd name="T12" fmla="*/ 45 w 77"/>
                <a:gd name="T13" fmla="*/ 18 h 66"/>
                <a:gd name="T14" fmla="*/ 25 w 77"/>
                <a:gd name="T15" fmla="*/ 25 h 66"/>
                <a:gd name="T16" fmla="*/ 25 w 77"/>
                <a:gd name="T17" fmla="*/ 38 h 66"/>
                <a:gd name="T18" fmla="*/ 35 w 77"/>
                <a:gd name="T19" fmla="*/ 42 h 66"/>
                <a:gd name="T20" fmla="*/ 40 w 77"/>
                <a:gd name="T21" fmla="*/ 37 h 66"/>
                <a:gd name="T22" fmla="*/ 38 w 77"/>
                <a:gd name="T23" fmla="*/ 30 h 66"/>
                <a:gd name="T24" fmla="*/ 35 w 77"/>
                <a:gd name="T25" fmla="*/ 31 h 66"/>
                <a:gd name="T26" fmla="*/ 35 w 77"/>
                <a:gd name="T27" fmla="*/ 34 h 66"/>
                <a:gd name="T28" fmla="*/ 36 w 77"/>
                <a:gd name="T29" fmla="*/ 36 h 66"/>
                <a:gd name="T30" fmla="*/ 34 w 77"/>
                <a:gd name="T31" fmla="*/ 38 h 66"/>
                <a:gd name="T32" fmla="*/ 29 w 77"/>
                <a:gd name="T33" fmla="*/ 36 h 66"/>
                <a:gd name="T34" fmla="*/ 29 w 77"/>
                <a:gd name="T35" fmla="*/ 28 h 66"/>
                <a:gd name="T36" fmla="*/ 43 w 77"/>
                <a:gd name="T37" fmla="*/ 22 h 66"/>
                <a:gd name="T38" fmla="*/ 50 w 77"/>
                <a:gd name="T39" fmla="*/ 29 h 66"/>
                <a:gd name="T40" fmla="*/ 43 w 77"/>
                <a:gd name="T41" fmla="*/ 54 h 66"/>
                <a:gd name="T42" fmla="*/ 34 w 77"/>
                <a:gd name="T43" fmla="*/ 60 h 66"/>
                <a:gd name="T44" fmla="*/ 13 w 77"/>
                <a:gd name="T45" fmla="*/ 51 h 66"/>
                <a:gd name="T46" fmla="*/ 8 w 77"/>
                <a:gd name="T47" fmla="*/ 26 h 66"/>
                <a:gd name="T48" fmla="*/ 33 w 77"/>
                <a:gd name="T49" fmla="*/ 5 h 66"/>
                <a:gd name="T50" fmla="*/ 63 w 77"/>
                <a:gd name="T51" fmla="*/ 19 h 66"/>
                <a:gd name="T52" fmla="*/ 63 w 77"/>
                <a:gd name="T53" fmla="*/ 47 h 66"/>
                <a:gd name="T54" fmla="*/ 62 w 77"/>
                <a:gd name="T55" fmla="*/ 50 h 66"/>
                <a:gd name="T56" fmla="*/ 65 w 77"/>
                <a:gd name="T57" fmla="*/ 51 h 66"/>
                <a:gd name="T58" fmla="*/ 66 w 77"/>
                <a:gd name="T59" fmla="*/ 17 h 66"/>
                <a:gd name="T60" fmla="*/ 33 w 77"/>
                <a:gd name="T6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6">
                  <a:moveTo>
                    <a:pt x="33" y="0"/>
                  </a:moveTo>
                  <a:cubicBezTo>
                    <a:pt x="19" y="1"/>
                    <a:pt x="8" y="13"/>
                    <a:pt x="4" y="25"/>
                  </a:cubicBezTo>
                  <a:cubicBezTo>
                    <a:pt x="0" y="37"/>
                    <a:pt x="2" y="48"/>
                    <a:pt x="10" y="55"/>
                  </a:cubicBezTo>
                  <a:cubicBezTo>
                    <a:pt x="15" y="59"/>
                    <a:pt x="25" y="66"/>
                    <a:pt x="35" y="64"/>
                  </a:cubicBezTo>
                  <a:cubicBezTo>
                    <a:pt x="40" y="64"/>
                    <a:pt x="44" y="61"/>
                    <a:pt x="47" y="57"/>
                  </a:cubicBezTo>
                  <a:cubicBezTo>
                    <a:pt x="51" y="50"/>
                    <a:pt x="57" y="37"/>
                    <a:pt x="54" y="27"/>
                  </a:cubicBezTo>
                  <a:cubicBezTo>
                    <a:pt x="52" y="23"/>
                    <a:pt x="49" y="20"/>
                    <a:pt x="45" y="18"/>
                  </a:cubicBezTo>
                  <a:cubicBezTo>
                    <a:pt x="38" y="15"/>
                    <a:pt x="29" y="20"/>
                    <a:pt x="25" y="25"/>
                  </a:cubicBezTo>
                  <a:cubicBezTo>
                    <a:pt x="22" y="29"/>
                    <a:pt x="22" y="34"/>
                    <a:pt x="25" y="38"/>
                  </a:cubicBezTo>
                  <a:cubicBezTo>
                    <a:pt x="28" y="41"/>
                    <a:pt x="31" y="43"/>
                    <a:pt x="35" y="42"/>
                  </a:cubicBezTo>
                  <a:cubicBezTo>
                    <a:pt x="38" y="41"/>
                    <a:pt x="40" y="39"/>
                    <a:pt x="40" y="37"/>
                  </a:cubicBezTo>
                  <a:cubicBezTo>
                    <a:pt x="41" y="36"/>
                    <a:pt x="41" y="33"/>
                    <a:pt x="38" y="30"/>
                  </a:cubicBezTo>
                  <a:cubicBezTo>
                    <a:pt x="37" y="30"/>
                    <a:pt x="35" y="30"/>
                    <a:pt x="35" y="31"/>
                  </a:cubicBezTo>
                  <a:cubicBezTo>
                    <a:pt x="34" y="32"/>
                    <a:pt x="34" y="33"/>
                    <a:pt x="35" y="34"/>
                  </a:cubicBezTo>
                  <a:cubicBezTo>
                    <a:pt x="36" y="35"/>
                    <a:pt x="36" y="35"/>
                    <a:pt x="36" y="36"/>
                  </a:cubicBezTo>
                  <a:cubicBezTo>
                    <a:pt x="36" y="37"/>
                    <a:pt x="35" y="37"/>
                    <a:pt x="34" y="38"/>
                  </a:cubicBezTo>
                  <a:cubicBezTo>
                    <a:pt x="33" y="38"/>
                    <a:pt x="31" y="38"/>
                    <a:pt x="29" y="36"/>
                  </a:cubicBezTo>
                  <a:cubicBezTo>
                    <a:pt x="27" y="33"/>
                    <a:pt x="27" y="30"/>
                    <a:pt x="29" y="28"/>
                  </a:cubicBezTo>
                  <a:cubicBezTo>
                    <a:pt x="32" y="23"/>
                    <a:pt x="39" y="20"/>
                    <a:pt x="43" y="22"/>
                  </a:cubicBezTo>
                  <a:cubicBezTo>
                    <a:pt x="47" y="23"/>
                    <a:pt x="49" y="26"/>
                    <a:pt x="50" y="29"/>
                  </a:cubicBezTo>
                  <a:cubicBezTo>
                    <a:pt x="52" y="36"/>
                    <a:pt x="47" y="48"/>
                    <a:pt x="43" y="54"/>
                  </a:cubicBezTo>
                  <a:cubicBezTo>
                    <a:pt x="41" y="58"/>
                    <a:pt x="38" y="60"/>
                    <a:pt x="34" y="60"/>
                  </a:cubicBezTo>
                  <a:cubicBezTo>
                    <a:pt x="26" y="61"/>
                    <a:pt x="18" y="55"/>
                    <a:pt x="13" y="51"/>
                  </a:cubicBezTo>
                  <a:cubicBezTo>
                    <a:pt x="3" y="43"/>
                    <a:pt x="6" y="31"/>
                    <a:pt x="8" y="26"/>
                  </a:cubicBezTo>
                  <a:cubicBezTo>
                    <a:pt x="11" y="16"/>
                    <a:pt x="21" y="5"/>
                    <a:pt x="33" y="5"/>
                  </a:cubicBezTo>
                  <a:cubicBezTo>
                    <a:pt x="44" y="5"/>
                    <a:pt x="57" y="9"/>
                    <a:pt x="63" y="19"/>
                  </a:cubicBezTo>
                  <a:cubicBezTo>
                    <a:pt x="67" y="26"/>
                    <a:pt x="71" y="42"/>
                    <a:pt x="63" y="47"/>
                  </a:cubicBezTo>
                  <a:cubicBezTo>
                    <a:pt x="62" y="48"/>
                    <a:pt x="62" y="49"/>
                    <a:pt x="62" y="50"/>
                  </a:cubicBezTo>
                  <a:cubicBezTo>
                    <a:pt x="63" y="51"/>
                    <a:pt x="64" y="51"/>
                    <a:pt x="65" y="51"/>
                  </a:cubicBezTo>
                  <a:cubicBezTo>
                    <a:pt x="77" y="44"/>
                    <a:pt x="71" y="25"/>
                    <a:pt x="66" y="17"/>
                  </a:cubicBezTo>
                  <a:cubicBezTo>
                    <a:pt x="59" y="4"/>
                    <a:pt x="44" y="0"/>
                    <a:pt x="3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7" name="Freeform 297"/>
            <p:cNvSpPr/>
            <p:nvPr/>
          </p:nvSpPr>
          <p:spPr bwMode="auto">
            <a:xfrm>
              <a:off x="4260" y="1844"/>
              <a:ext cx="172" cy="99"/>
            </a:xfrm>
            <a:custGeom>
              <a:avLst/>
              <a:gdLst>
                <a:gd name="T0" fmla="*/ 33 w 45"/>
                <a:gd name="T1" fmla="*/ 18 h 26"/>
                <a:gd name="T2" fmla="*/ 14 w 45"/>
                <a:gd name="T3" fmla="*/ 20 h 26"/>
                <a:gd name="T4" fmla="*/ 33 w 45"/>
                <a:gd name="T5" fmla="*/ 18 h 26"/>
              </a:gdLst>
              <a:ahLst/>
              <a:cxnLst>
                <a:cxn ang="0">
                  <a:pos x="T0" y="T1"/>
                </a:cxn>
                <a:cxn ang="0">
                  <a:pos x="T2" y="T3"/>
                </a:cxn>
                <a:cxn ang="0">
                  <a:pos x="T4" y="T5"/>
                </a:cxn>
              </a:cxnLst>
              <a:rect l="0" t="0" r="r" b="b"/>
              <a:pathLst>
                <a:path w="45" h="26">
                  <a:moveTo>
                    <a:pt x="33" y="18"/>
                  </a:moveTo>
                  <a:cubicBezTo>
                    <a:pt x="45" y="0"/>
                    <a:pt x="0" y="1"/>
                    <a:pt x="14" y="20"/>
                  </a:cubicBezTo>
                  <a:cubicBezTo>
                    <a:pt x="19" y="26"/>
                    <a:pt x="28" y="24"/>
                    <a:pt x="33"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8" name="Freeform 298"/>
            <p:cNvSpPr/>
            <p:nvPr/>
          </p:nvSpPr>
          <p:spPr bwMode="auto">
            <a:xfrm>
              <a:off x="4481" y="1504"/>
              <a:ext cx="167" cy="103"/>
            </a:xfrm>
            <a:custGeom>
              <a:avLst/>
              <a:gdLst>
                <a:gd name="T0" fmla="*/ 32 w 44"/>
                <a:gd name="T1" fmla="*/ 18 h 27"/>
                <a:gd name="T2" fmla="*/ 14 w 44"/>
                <a:gd name="T3" fmla="*/ 20 h 27"/>
                <a:gd name="T4" fmla="*/ 32 w 44"/>
                <a:gd name="T5" fmla="*/ 18 h 27"/>
              </a:gdLst>
              <a:ahLst/>
              <a:cxnLst>
                <a:cxn ang="0">
                  <a:pos x="T0" y="T1"/>
                </a:cxn>
                <a:cxn ang="0">
                  <a:pos x="T2" y="T3"/>
                </a:cxn>
                <a:cxn ang="0">
                  <a:pos x="T4" y="T5"/>
                </a:cxn>
              </a:cxnLst>
              <a:rect l="0" t="0" r="r" b="b"/>
              <a:pathLst>
                <a:path w="44" h="27">
                  <a:moveTo>
                    <a:pt x="32" y="18"/>
                  </a:moveTo>
                  <a:cubicBezTo>
                    <a:pt x="44" y="0"/>
                    <a:pt x="0" y="1"/>
                    <a:pt x="14" y="20"/>
                  </a:cubicBezTo>
                  <a:cubicBezTo>
                    <a:pt x="19" y="27"/>
                    <a:pt x="28" y="25"/>
                    <a:pt x="32"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9" name="Freeform 299"/>
            <p:cNvSpPr/>
            <p:nvPr/>
          </p:nvSpPr>
          <p:spPr bwMode="auto">
            <a:xfrm>
              <a:off x="4751" y="1634"/>
              <a:ext cx="171" cy="103"/>
            </a:xfrm>
            <a:custGeom>
              <a:avLst/>
              <a:gdLst>
                <a:gd name="T0" fmla="*/ 32 w 45"/>
                <a:gd name="T1" fmla="*/ 18 h 27"/>
                <a:gd name="T2" fmla="*/ 14 w 45"/>
                <a:gd name="T3" fmla="*/ 20 h 27"/>
                <a:gd name="T4" fmla="*/ 32 w 45"/>
                <a:gd name="T5" fmla="*/ 18 h 27"/>
              </a:gdLst>
              <a:ahLst/>
              <a:cxnLst>
                <a:cxn ang="0">
                  <a:pos x="T0" y="T1"/>
                </a:cxn>
                <a:cxn ang="0">
                  <a:pos x="T2" y="T3"/>
                </a:cxn>
                <a:cxn ang="0">
                  <a:pos x="T4" y="T5"/>
                </a:cxn>
              </a:cxnLst>
              <a:rect l="0" t="0" r="r" b="b"/>
              <a:pathLst>
                <a:path w="45" h="27">
                  <a:moveTo>
                    <a:pt x="32" y="18"/>
                  </a:moveTo>
                  <a:cubicBezTo>
                    <a:pt x="45" y="0"/>
                    <a:pt x="0" y="1"/>
                    <a:pt x="14" y="20"/>
                  </a:cubicBezTo>
                  <a:cubicBezTo>
                    <a:pt x="19" y="27"/>
                    <a:pt x="28" y="25"/>
                    <a:pt x="32"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0" name="Freeform 300"/>
            <p:cNvSpPr/>
            <p:nvPr/>
          </p:nvSpPr>
          <p:spPr bwMode="auto">
            <a:xfrm>
              <a:off x="4702" y="1493"/>
              <a:ext cx="114" cy="65"/>
            </a:xfrm>
            <a:custGeom>
              <a:avLst/>
              <a:gdLst>
                <a:gd name="T0" fmla="*/ 21 w 30"/>
                <a:gd name="T1" fmla="*/ 12 h 17"/>
                <a:gd name="T2" fmla="*/ 9 w 30"/>
                <a:gd name="T3" fmla="*/ 13 h 17"/>
                <a:gd name="T4" fmla="*/ 21 w 30"/>
                <a:gd name="T5" fmla="*/ 12 h 17"/>
              </a:gdLst>
              <a:ahLst/>
              <a:cxnLst>
                <a:cxn ang="0">
                  <a:pos x="T0" y="T1"/>
                </a:cxn>
                <a:cxn ang="0">
                  <a:pos x="T2" y="T3"/>
                </a:cxn>
                <a:cxn ang="0">
                  <a:pos x="T4" y="T5"/>
                </a:cxn>
              </a:cxnLst>
              <a:rect l="0" t="0" r="r" b="b"/>
              <a:pathLst>
                <a:path w="30" h="17">
                  <a:moveTo>
                    <a:pt x="21" y="12"/>
                  </a:moveTo>
                  <a:cubicBezTo>
                    <a:pt x="30" y="0"/>
                    <a:pt x="0" y="1"/>
                    <a:pt x="9" y="13"/>
                  </a:cubicBezTo>
                  <a:cubicBezTo>
                    <a:pt x="13" y="17"/>
                    <a:pt x="19" y="16"/>
                    <a:pt x="21"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1" name="Freeform 301"/>
            <p:cNvSpPr/>
            <p:nvPr/>
          </p:nvSpPr>
          <p:spPr bwMode="auto">
            <a:xfrm>
              <a:off x="4295" y="1649"/>
              <a:ext cx="114" cy="69"/>
            </a:xfrm>
            <a:custGeom>
              <a:avLst/>
              <a:gdLst>
                <a:gd name="T0" fmla="*/ 22 w 30"/>
                <a:gd name="T1" fmla="*/ 12 h 18"/>
                <a:gd name="T2" fmla="*/ 10 w 30"/>
                <a:gd name="T3" fmla="*/ 13 h 18"/>
                <a:gd name="T4" fmla="*/ 22 w 30"/>
                <a:gd name="T5" fmla="*/ 12 h 18"/>
              </a:gdLst>
              <a:ahLst/>
              <a:cxnLst>
                <a:cxn ang="0">
                  <a:pos x="T0" y="T1"/>
                </a:cxn>
                <a:cxn ang="0">
                  <a:pos x="T2" y="T3"/>
                </a:cxn>
                <a:cxn ang="0">
                  <a:pos x="T4" y="T5"/>
                </a:cxn>
              </a:cxnLst>
              <a:rect l="0" t="0" r="r" b="b"/>
              <a:pathLst>
                <a:path w="30" h="18">
                  <a:moveTo>
                    <a:pt x="22" y="12"/>
                  </a:moveTo>
                  <a:cubicBezTo>
                    <a:pt x="30" y="0"/>
                    <a:pt x="0" y="1"/>
                    <a:pt x="10" y="13"/>
                  </a:cubicBezTo>
                  <a:cubicBezTo>
                    <a:pt x="13" y="18"/>
                    <a:pt x="19" y="16"/>
                    <a:pt x="22"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2" name="Freeform 302"/>
            <p:cNvSpPr/>
            <p:nvPr/>
          </p:nvSpPr>
          <p:spPr bwMode="auto">
            <a:xfrm>
              <a:off x="4336" y="1520"/>
              <a:ext cx="54" cy="30"/>
            </a:xfrm>
            <a:custGeom>
              <a:avLst/>
              <a:gdLst>
                <a:gd name="T0" fmla="*/ 10 w 14"/>
                <a:gd name="T1" fmla="*/ 6 h 8"/>
                <a:gd name="T2" fmla="*/ 4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0"/>
                    <a:pt x="4" y="6"/>
                  </a:cubicBezTo>
                  <a:cubicBezTo>
                    <a:pt x="6" y="8"/>
                    <a:pt x="8"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3" name="Freeform 303"/>
            <p:cNvSpPr/>
            <p:nvPr/>
          </p:nvSpPr>
          <p:spPr bwMode="auto">
            <a:xfrm>
              <a:off x="4599" y="1363"/>
              <a:ext cx="53" cy="31"/>
            </a:xfrm>
            <a:custGeom>
              <a:avLst/>
              <a:gdLst>
                <a:gd name="T0" fmla="*/ 10 w 14"/>
                <a:gd name="T1" fmla="*/ 6 h 8"/>
                <a:gd name="T2" fmla="*/ 4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1"/>
                    <a:pt x="4" y="6"/>
                  </a:cubicBezTo>
                  <a:cubicBezTo>
                    <a:pt x="6" y="8"/>
                    <a:pt x="9"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4" name="Freeform 304"/>
            <p:cNvSpPr/>
            <p:nvPr/>
          </p:nvSpPr>
          <p:spPr bwMode="auto">
            <a:xfrm>
              <a:off x="4146" y="1703"/>
              <a:ext cx="54" cy="30"/>
            </a:xfrm>
            <a:custGeom>
              <a:avLst/>
              <a:gdLst>
                <a:gd name="T0" fmla="*/ 10 w 14"/>
                <a:gd name="T1" fmla="*/ 6 h 8"/>
                <a:gd name="T2" fmla="*/ 5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0"/>
                    <a:pt x="5" y="6"/>
                  </a:cubicBezTo>
                  <a:cubicBezTo>
                    <a:pt x="6" y="8"/>
                    <a:pt x="9"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5" name="Freeform 305"/>
            <p:cNvSpPr>
              <a:spLocks noEditPoints="1"/>
            </p:cNvSpPr>
            <p:nvPr/>
          </p:nvSpPr>
          <p:spPr bwMode="auto">
            <a:xfrm>
              <a:off x="4101" y="1264"/>
              <a:ext cx="829" cy="892"/>
            </a:xfrm>
            <a:custGeom>
              <a:avLst/>
              <a:gdLst>
                <a:gd name="T0" fmla="*/ 113 w 218"/>
                <a:gd name="T1" fmla="*/ 29 h 234"/>
                <a:gd name="T2" fmla="*/ 96 w 218"/>
                <a:gd name="T3" fmla="*/ 27 h 234"/>
                <a:gd name="T4" fmla="*/ 87 w 218"/>
                <a:gd name="T5" fmla="*/ 38 h 234"/>
                <a:gd name="T6" fmla="*/ 57 w 218"/>
                <a:gd name="T7" fmla="*/ 33 h 234"/>
                <a:gd name="T8" fmla="*/ 6 w 218"/>
                <a:gd name="T9" fmla="*/ 69 h 234"/>
                <a:gd name="T10" fmla="*/ 6 w 218"/>
                <a:gd name="T11" fmla="*/ 119 h 234"/>
                <a:gd name="T12" fmla="*/ 21 w 218"/>
                <a:gd name="T13" fmla="*/ 172 h 234"/>
                <a:gd name="T14" fmla="*/ 32 w 218"/>
                <a:gd name="T15" fmla="*/ 192 h 234"/>
                <a:gd name="T16" fmla="*/ 73 w 218"/>
                <a:gd name="T17" fmla="*/ 188 h 234"/>
                <a:gd name="T18" fmla="*/ 153 w 218"/>
                <a:gd name="T19" fmla="*/ 219 h 234"/>
                <a:gd name="T20" fmla="*/ 168 w 218"/>
                <a:gd name="T21" fmla="*/ 185 h 234"/>
                <a:gd name="T22" fmla="*/ 216 w 218"/>
                <a:gd name="T23" fmla="*/ 156 h 234"/>
                <a:gd name="T24" fmla="*/ 200 w 218"/>
                <a:gd name="T25" fmla="*/ 128 h 234"/>
                <a:gd name="T26" fmla="*/ 209 w 218"/>
                <a:gd name="T27" fmla="*/ 114 h 234"/>
                <a:gd name="T28" fmla="*/ 215 w 218"/>
                <a:gd name="T29" fmla="*/ 92 h 234"/>
                <a:gd name="T30" fmla="*/ 211 w 218"/>
                <a:gd name="T31" fmla="*/ 52 h 234"/>
                <a:gd name="T32" fmla="*/ 178 w 218"/>
                <a:gd name="T33" fmla="*/ 33 h 234"/>
                <a:gd name="T34" fmla="*/ 144 w 218"/>
                <a:gd name="T35" fmla="*/ 1 h 234"/>
                <a:gd name="T36" fmla="*/ 116 w 218"/>
                <a:gd name="T37" fmla="*/ 36 h 234"/>
                <a:gd name="T38" fmla="*/ 144 w 218"/>
                <a:gd name="T39" fmla="*/ 5 h 234"/>
                <a:gd name="T40" fmla="*/ 167 w 218"/>
                <a:gd name="T41" fmla="*/ 43 h 234"/>
                <a:gd name="T42" fmla="*/ 168 w 218"/>
                <a:gd name="T43" fmla="*/ 47 h 234"/>
                <a:gd name="T44" fmla="*/ 211 w 218"/>
                <a:gd name="T45" fmla="*/ 90 h 234"/>
                <a:gd name="T46" fmla="*/ 195 w 218"/>
                <a:gd name="T47" fmla="*/ 99 h 234"/>
                <a:gd name="T48" fmla="*/ 205 w 218"/>
                <a:gd name="T49" fmla="*/ 115 h 234"/>
                <a:gd name="T50" fmla="*/ 194 w 218"/>
                <a:gd name="T51" fmla="*/ 127 h 234"/>
                <a:gd name="T52" fmla="*/ 211 w 218"/>
                <a:gd name="T53" fmla="*/ 155 h 234"/>
                <a:gd name="T54" fmla="*/ 166 w 218"/>
                <a:gd name="T55" fmla="*/ 174 h 234"/>
                <a:gd name="T56" fmla="*/ 166 w 218"/>
                <a:gd name="T57" fmla="*/ 174 h 234"/>
                <a:gd name="T58" fmla="*/ 162 w 218"/>
                <a:gd name="T59" fmla="*/ 174 h 234"/>
                <a:gd name="T60" fmla="*/ 162 w 218"/>
                <a:gd name="T61" fmla="*/ 175 h 234"/>
                <a:gd name="T62" fmla="*/ 151 w 218"/>
                <a:gd name="T63" fmla="*/ 215 h 234"/>
                <a:gd name="T64" fmla="*/ 78 w 218"/>
                <a:gd name="T65" fmla="*/ 180 h 234"/>
                <a:gd name="T66" fmla="*/ 74 w 218"/>
                <a:gd name="T67" fmla="*/ 179 h 234"/>
                <a:gd name="T68" fmla="*/ 34 w 218"/>
                <a:gd name="T69" fmla="*/ 188 h 234"/>
                <a:gd name="T70" fmla="*/ 46 w 218"/>
                <a:gd name="T71" fmla="*/ 137 h 234"/>
                <a:gd name="T72" fmla="*/ 44 w 218"/>
                <a:gd name="T73" fmla="*/ 134 h 234"/>
                <a:gd name="T74" fmla="*/ 10 w 218"/>
                <a:gd name="T75" fmla="*/ 71 h 234"/>
                <a:gd name="T76" fmla="*/ 57 w 218"/>
                <a:gd name="T77" fmla="*/ 37 h 234"/>
                <a:gd name="T78" fmla="*/ 92 w 218"/>
                <a:gd name="T79" fmla="*/ 50 h 234"/>
                <a:gd name="T80" fmla="*/ 93 w 218"/>
                <a:gd name="T81" fmla="*/ 48 h 234"/>
                <a:gd name="T82" fmla="*/ 93 w 218"/>
                <a:gd name="T83" fmla="*/ 48 h 234"/>
                <a:gd name="T84" fmla="*/ 97 w 218"/>
                <a:gd name="T85" fmla="*/ 31 h 234"/>
                <a:gd name="T86" fmla="*/ 112 w 218"/>
                <a:gd name="T87" fmla="*/ 36 h 234"/>
                <a:gd name="T88" fmla="*/ 114 w 218"/>
                <a:gd name="T89" fmla="*/ 39 h 234"/>
                <a:gd name="T90" fmla="*/ 116 w 218"/>
                <a:gd name="T91" fmla="*/ 36 h 234"/>
                <a:gd name="T92" fmla="*/ 6 w 218"/>
                <a:gd name="T93" fmla="*/ 6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8" h="234">
                  <a:moveTo>
                    <a:pt x="124" y="8"/>
                  </a:moveTo>
                  <a:cubicBezTo>
                    <a:pt x="118" y="13"/>
                    <a:pt x="114" y="20"/>
                    <a:pt x="113" y="29"/>
                  </a:cubicBezTo>
                  <a:cubicBezTo>
                    <a:pt x="113" y="29"/>
                    <a:pt x="113" y="29"/>
                    <a:pt x="113" y="29"/>
                  </a:cubicBezTo>
                  <a:cubicBezTo>
                    <a:pt x="108" y="25"/>
                    <a:pt x="100" y="25"/>
                    <a:pt x="96" y="27"/>
                  </a:cubicBezTo>
                  <a:cubicBezTo>
                    <a:pt x="92" y="28"/>
                    <a:pt x="89" y="30"/>
                    <a:pt x="88" y="33"/>
                  </a:cubicBezTo>
                  <a:cubicBezTo>
                    <a:pt x="87" y="34"/>
                    <a:pt x="87" y="36"/>
                    <a:pt x="87" y="38"/>
                  </a:cubicBezTo>
                  <a:cubicBezTo>
                    <a:pt x="87" y="39"/>
                    <a:pt x="87" y="39"/>
                    <a:pt x="87" y="40"/>
                  </a:cubicBezTo>
                  <a:cubicBezTo>
                    <a:pt x="79" y="34"/>
                    <a:pt x="64" y="33"/>
                    <a:pt x="57" y="33"/>
                  </a:cubicBezTo>
                  <a:cubicBezTo>
                    <a:pt x="41" y="34"/>
                    <a:pt x="27" y="40"/>
                    <a:pt x="18" y="50"/>
                  </a:cubicBezTo>
                  <a:cubicBezTo>
                    <a:pt x="14" y="55"/>
                    <a:pt x="10" y="61"/>
                    <a:pt x="6" y="69"/>
                  </a:cubicBezTo>
                  <a:cubicBezTo>
                    <a:pt x="2" y="78"/>
                    <a:pt x="0" y="87"/>
                    <a:pt x="0" y="96"/>
                  </a:cubicBezTo>
                  <a:cubicBezTo>
                    <a:pt x="0" y="104"/>
                    <a:pt x="2" y="112"/>
                    <a:pt x="6" y="119"/>
                  </a:cubicBezTo>
                  <a:cubicBezTo>
                    <a:pt x="14" y="133"/>
                    <a:pt x="24" y="137"/>
                    <a:pt x="39" y="138"/>
                  </a:cubicBezTo>
                  <a:cubicBezTo>
                    <a:pt x="27" y="151"/>
                    <a:pt x="21" y="162"/>
                    <a:pt x="21" y="172"/>
                  </a:cubicBezTo>
                  <a:cubicBezTo>
                    <a:pt x="21" y="172"/>
                    <a:pt x="21" y="172"/>
                    <a:pt x="21" y="173"/>
                  </a:cubicBezTo>
                  <a:cubicBezTo>
                    <a:pt x="21" y="180"/>
                    <a:pt x="25" y="186"/>
                    <a:pt x="32" y="192"/>
                  </a:cubicBezTo>
                  <a:cubicBezTo>
                    <a:pt x="40" y="198"/>
                    <a:pt x="49" y="200"/>
                    <a:pt x="59" y="198"/>
                  </a:cubicBezTo>
                  <a:cubicBezTo>
                    <a:pt x="64" y="196"/>
                    <a:pt x="69" y="193"/>
                    <a:pt x="73" y="188"/>
                  </a:cubicBezTo>
                  <a:cubicBezTo>
                    <a:pt x="73" y="204"/>
                    <a:pt x="80" y="216"/>
                    <a:pt x="92" y="224"/>
                  </a:cubicBezTo>
                  <a:cubicBezTo>
                    <a:pt x="110" y="234"/>
                    <a:pt x="137" y="232"/>
                    <a:pt x="153" y="219"/>
                  </a:cubicBezTo>
                  <a:cubicBezTo>
                    <a:pt x="163" y="211"/>
                    <a:pt x="168" y="200"/>
                    <a:pt x="168" y="188"/>
                  </a:cubicBezTo>
                  <a:cubicBezTo>
                    <a:pt x="168" y="187"/>
                    <a:pt x="168" y="186"/>
                    <a:pt x="168" y="185"/>
                  </a:cubicBezTo>
                  <a:cubicBezTo>
                    <a:pt x="172" y="188"/>
                    <a:pt x="176" y="189"/>
                    <a:pt x="182" y="188"/>
                  </a:cubicBezTo>
                  <a:cubicBezTo>
                    <a:pt x="198" y="186"/>
                    <a:pt x="216" y="171"/>
                    <a:pt x="216" y="156"/>
                  </a:cubicBezTo>
                  <a:cubicBezTo>
                    <a:pt x="216" y="155"/>
                    <a:pt x="216" y="155"/>
                    <a:pt x="216" y="155"/>
                  </a:cubicBezTo>
                  <a:cubicBezTo>
                    <a:pt x="215" y="145"/>
                    <a:pt x="209" y="135"/>
                    <a:pt x="200" y="128"/>
                  </a:cubicBezTo>
                  <a:cubicBezTo>
                    <a:pt x="205" y="126"/>
                    <a:pt x="209" y="121"/>
                    <a:pt x="209" y="115"/>
                  </a:cubicBezTo>
                  <a:cubicBezTo>
                    <a:pt x="209" y="115"/>
                    <a:pt x="209" y="114"/>
                    <a:pt x="209" y="114"/>
                  </a:cubicBezTo>
                  <a:cubicBezTo>
                    <a:pt x="209" y="109"/>
                    <a:pt x="207" y="104"/>
                    <a:pt x="204" y="101"/>
                  </a:cubicBezTo>
                  <a:cubicBezTo>
                    <a:pt x="209" y="100"/>
                    <a:pt x="213" y="97"/>
                    <a:pt x="215" y="92"/>
                  </a:cubicBezTo>
                  <a:cubicBezTo>
                    <a:pt x="217" y="87"/>
                    <a:pt x="218" y="82"/>
                    <a:pt x="218" y="76"/>
                  </a:cubicBezTo>
                  <a:cubicBezTo>
                    <a:pt x="218" y="67"/>
                    <a:pt x="215" y="57"/>
                    <a:pt x="211" y="52"/>
                  </a:cubicBezTo>
                  <a:cubicBezTo>
                    <a:pt x="200" y="39"/>
                    <a:pt x="188" y="39"/>
                    <a:pt x="175" y="41"/>
                  </a:cubicBezTo>
                  <a:cubicBezTo>
                    <a:pt x="177" y="39"/>
                    <a:pt x="178" y="36"/>
                    <a:pt x="178" y="33"/>
                  </a:cubicBezTo>
                  <a:cubicBezTo>
                    <a:pt x="178" y="32"/>
                    <a:pt x="178" y="30"/>
                    <a:pt x="178" y="29"/>
                  </a:cubicBezTo>
                  <a:cubicBezTo>
                    <a:pt x="175" y="15"/>
                    <a:pt x="156" y="1"/>
                    <a:pt x="144" y="1"/>
                  </a:cubicBezTo>
                  <a:cubicBezTo>
                    <a:pt x="136" y="0"/>
                    <a:pt x="129" y="3"/>
                    <a:pt x="124" y="8"/>
                  </a:cubicBezTo>
                  <a:close/>
                  <a:moveTo>
                    <a:pt x="116" y="36"/>
                  </a:moveTo>
                  <a:cubicBezTo>
                    <a:pt x="117" y="26"/>
                    <a:pt x="120" y="17"/>
                    <a:pt x="126" y="11"/>
                  </a:cubicBezTo>
                  <a:cubicBezTo>
                    <a:pt x="131" y="7"/>
                    <a:pt x="137" y="5"/>
                    <a:pt x="144" y="5"/>
                  </a:cubicBezTo>
                  <a:cubicBezTo>
                    <a:pt x="154" y="6"/>
                    <a:pt x="171" y="19"/>
                    <a:pt x="174" y="30"/>
                  </a:cubicBezTo>
                  <a:cubicBezTo>
                    <a:pt x="175" y="35"/>
                    <a:pt x="173" y="40"/>
                    <a:pt x="167" y="43"/>
                  </a:cubicBezTo>
                  <a:cubicBezTo>
                    <a:pt x="166" y="43"/>
                    <a:pt x="165" y="44"/>
                    <a:pt x="166" y="45"/>
                  </a:cubicBezTo>
                  <a:cubicBezTo>
                    <a:pt x="166" y="46"/>
                    <a:pt x="167" y="47"/>
                    <a:pt x="168" y="47"/>
                  </a:cubicBezTo>
                  <a:cubicBezTo>
                    <a:pt x="184" y="44"/>
                    <a:pt x="196" y="42"/>
                    <a:pt x="207" y="54"/>
                  </a:cubicBezTo>
                  <a:cubicBezTo>
                    <a:pt x="214" y="62"/>
                    <a:pt x="217" y="79"/>
                    <a:pt x="211" y="90"/>
                  </a:cubicBezTo>
                  <a:cubicBezTo>
                    <a:pt x="209" y="95"/>
                    <a:pt x="204" y="98"/>
                    <a:pt x="197" y="97"/>
                  </a:cubicBezTo>
                  <a:cubicBezTo>
                    <a:pt x="196" y="97"/>
                    <a:pt x="195" y="98"/>
                    <a:pt x="195" y="99"/>
                  </a:cubicBezTo>
                  <a:cubicBezTo>
                    <a:pt x="195" y="100"/>
                    <a:pt x="195" y="101"/>
                    <a:pt x="196" y="101"/>
                  </a:cubicBezTo>
                  <a:cubicBezTo>
                    <a:pt x="203" y="104"/>
                    <a:pt x="205" y="110"/>
                    <a:pt x="205" y="115"/>
                  </a:cubicBezTo>
                  <a:cubicBezTo>
                    <a:pt x="205" y="120"/>
                    <a:pt x="201" y="124"/>
                    <a:pt x="196" y="126"/>
                  </a:cubicBezTo>
                  <a:cubicBezTo>
                    <a:pt x="195" y="126"/>
                    <a:pt x="194" y="127"/>
                    <a:pt x="194" y="127"/>
                  </a:cubicBezTo>
                  <a:cubicBezTo>
                    <a:pt x="194" y="128"/>
                    <a:pt x="194" y="129"/>
                    <a:pt x="195" y="130"/>
                  </a:cubicBezTo>
                  <a:cubicBezTo>
                    <a:pt x="204" y="135"/>
                    <a:pt x="211" y="145"/>
                    <a:pt x="211" y="155"/>
                  </a:cubicBezTo>
                  <a:cubicBezTo>
                    <a:pt x="212" y="168"/>
                    <a:pt x="195" y="182"/>
                    <a:pt x="182" y="184"/>
                  </a:cubicBezTo>
                  <a:cubicBezTo>
                    <a:pt x="176" y="185"/>
                    <a:pt x="168" y="184"/>
                    <a:pt x="166" y="174"/>
                  </a:cubicBezTo>
                  <a:cubicBezTo>
                    <a:pt x="166" y="174"/>
                    <a:pt x="166" y="174"/>
                    <a:pt x="166" y="174"/>
                  </a:cubicBezTo>
                  <a:cubicBezTo>
                    <a:pt x="166" y="174"/>
                    <a:pt x="166" y="174"/>
                    <a:pt x="166" y="174"/>
                  </a:cubicBezTo>
                  <a:cubicBezTo>
                    <a:pt x="166" y="173"/>
                    <a:pt x="164" y="172"/>
                    <a:pt x="163" y="172"/>
                  </a:cubicBezTo>
                  <a:cubicBezTo>
                    <a:pt x="162" y="173"/>
                    <a:pt x="162" y="173"/>
                    <a:pt x="162" y="174"/>
                  </a:cubicBezTo>
                  <a:cubicBezTo>
                    <a:pt x="162" y="175"/>
                    <a:pt x="162" y="175"/>
                    <a:pt x="162" y="175"/>
                  </a:cubicBezTo>
                  <a:cubicBezTo>
                    <a:pt x="162" y="175"/>
                    <a:pt x="162" y="175"/>
                    <a:pt x="162" y="175"/>
                  </a:cubicBezTo>
                  <a:cubicBezTo>
                    <a:pt x="162" y="175"/>
                    <a:pt x="162" y="175"/>
                    <a:pt x="162" y="175"/>
                  </a:cubicBezTo>
                  <a:cubicBezTo>
                    <a:pt x="167" y="191"/>
                    <a:pt x="163" y="206"/>
                    <a:pt x="151" y="215"/>
                  </a:cubicBezTo>
                  <a:cubicBezTo>
                    <a:pt x="135" y="227"/>
                    <a:pt x="111" y="229"/>
                    <a:pt x="95" y="220"/>
                  </a:cubicBezTo>
                  <a:cubicBezTo>
                    <a:pt x="81" y="212"/>
                    <a:pt x="75" y="198"/>
                    <a:pt x="78" y="180"/>
                  </a:cubicBezTo>
                  <a:cubicBezTo>
                    <a:pt x="78" y="179"/>
                    <a:pt x="77" y="178"/>
                    <a:pt x="76" y="178"/>
                  </a:cubicBezTo>
                  <a:cubicBezTo>
                    <a:pt x="75" y="178"/>
                    <a:pt x="74" y="178"/>
                    <a:pt x="74" y="179"/>
                  </a:cubicBezTo>
                  <a:cubicBezTo>
                    <a:pt x="71" y="186"/>
                    <a:pt x="65" y="191"/>
                    <a:pt x="57" y="193"/>
                  </a:cubicBezTo>
                  <a:cubicBezTo>
                    <a:pt x="50" y="195"/>
                    <a:pt x="41" y="194"/>
                    <a:pt x="34" y="188"/>
                  </a:cubicBezTo>
                  <a:cubicBezTo>
                    <a:pt x="28" y="184"/>
                    <a:pt x="25" y="178"/>
                    <a:pt x="25" y="173"/>
                  </a:cubicBezTo>
                  <a:cubicBezTo>
                    <a:pt x="24" y="163"/>
                    <a:pt x="31" y="151"/>
                    <a:pt x="46" y="137"/>
                  </a:cubicBezTo>
                  <a:cubicBezTo>
                    <a:pt x="46" y="137"/>
                    <a:pt x="46" y="136"/>
                    <a:pt x="46" y="135"/>
                  </a:cubicBezTo>
                  <a:cubicBezTo>
                    <a:pt x="46" y="134"/>
                    <a:pt x="45" y="134"/>
                    <a:pt x="44" y="134"/>
                  </a:cubicBezTo>
                  <a:cubicBezTo>
                    <a:pt x="27" y="133"/>
                    <a:pt x="18" y="131"/>
                    <a:pt x="10" y="117"/>
                  </a:cubicBezTo>
                  <a:cubicBezTo>
                    <a:pt x="3" y="104"/>
                    <a:pt x="3" y="87"/>
                    <a:pt x="10" y="71"/>
                  </a:cubicBezTo>
                  <a:cubicBezTo>
                    <a:pt x="14" y="64"/>
                    <a:pt x="18" y="57"/>
                    <a:pt x="22" y="53"/>
                  </a:cubicBezTo>
                  <a:cubicBezTo>
                    <a:pt x="30" y="44"/>
                    <a:pt x="43" y="38"/>
                    <a:pt x="57" y="37"/>
                  </a:cubicBezTo>
                  <a:cubicBezTo>
                    <a:pt x="67" y="37"/>
                    <a:pt x="86" y="40"/>
                    <a:pt x="89" y="49"/>
                  </a:cubicBezTo>
                  <a:cubicBezTo>
                    <a:pt x="90" y="50"/>
                    <a:pt x="91" y="51"/>
                    <a:pt x="92" y="50"/>
                  </a:cubicBezTo>
                  <a:cubicBezTo>
                    <a:pt x="93" y="50"/>
                    <a:pt x="93" y="49"/>
                    <a:pt x="93" y="48"/>
                  </a:cubicBezTo>
                  <a:cubicBezTo>
                    <a:pt x="93" y="48"/>
                    <a:pt x="93" y="48"/>
                    <a:pt x="93" y="48"/>
                  </a:cubicBezTo>
                  <a:cubicBezTo>
                    <a:pt x="93" y="48"/>
                    <a:pt x="93" y="48"/>
                    <a:pt x="93" y="48"/>
                  </a:cubicBezTo>
                  <a:cubicBezTo>
                    <a:pt x="93" y="48"/>
                    <a:pt x="93" y="48"/>
                    <a:pt x="93" y="48"/>
                  </a:cubicBezTo>
                  <a:cubicBezTo>
                    <a:pt x="92" y="43"/>
                    <a:pt x="90" y="38"/>
                    <a:pt x="92" y="35"/>
                  </a:cubicBezTo>
                  <a:cubicBezTo>
                    <a:pt x="93" y="33"/>
                    <a:pt x="95" y="32"/>
                    <a:pt x="97" y="31"/>
                  </a:cubicBezTo>
                  <a:cubicBezTo>
                    <a:pt x="100" y="30"/>
                    <a:pt x="107" y="30"/>
                    <a:pt x="110" y="32"/>
                  </a:cubicBezTo>
                  <a:cubicBezTo>
                    <a:pt x="111" y="33"/>
                    <a:pt x="112" y="35"/>
                    <a:pt x="112" y="36"/>
                  </a:cubicBezTo>
                  <a:cubicBezTo>
                    <a:pt x="112" y="36"/>
                    <a:pt x="112" y="36"/>
                    <a:pt x="112" y="36"/>
                  </a:cubicBezTo>
                  <a:cubicBezTo>
                    <a:pt x="112" y="38"/>
                    <a:pt x="113" y="39"/>
                    <a:pt x="114" y="39"/>
                  </a:cubicBezTo>
                  <a:cubicBezTo>
                    <a:pt x="115" y="39"/>
                    <a:pt x="116" y="38"/>
                    <a:pt x="116" y="36"/>
                  </a:cubicBezTo>
                  <a:close/>
                  <a:moveTo>
                    <a:pt x="116" y="36"/>
                  </a:moveTo>
                  <a:cubicBezTo>
                    <a:pt x="116" y="36"/>
                    <a:pt x="116" y="36"/>
                    <a:pt x="116" y="36"/>
                  </a:cubicBezTo>
                  <a:close/>
                  <a:moveTo>
                    <a:pt x="6" y="69"/>
                  </a:moveTo>
                  <a:cubicBezTo>
                    <a:pt x="6" y="69"/>
                    <a:pt x="6" y="69"/>
                    <a:pt x="6" y="69"/>
                  </a:cubicBezTo>
                </a:path>
              </a:pathLst>
            </a:custGeom>
            <a:solidFill>
              <a:srgbClr val="64AA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6" name="Freeform 306"/>
            <p:cNvSpPr/>
            <p:nvPr/>
          </p:nvSpPr>
          <p:spPr bwMode="auto">
            <a:xfrm>
              <a:off x="5211" y="1085"/>
              <a:ext cx="206" cy="160"/>
            </a:xfrm>
            <a:custGeom>
              <a:avLst/>
              <a:gdLst>
                <a:gd name="T0" fmla="*/ 2 w 54"/>
                <a:gd name="T1" fmla="*/ 2 h 42"/>
                <a:gd name="T2" fmla="*/ 3 w 54"/>
                <a:gd name="T3" fmla="*/ 10 h 42"/>
                <a:gd name="T4" fmla="*/ 20 w 54"/>
                <a:gd name="T5" fmla="*/ 23 h 42"/>
                <a:gd name="T6" fmla="*/ 45 w 54"/>
                <a:gd name="T7" fmla="*/ 41 h 42"/>
                <a:gd name="T8" fmla="*/ 53 w 54"/>
                <a:gd name="T9" fmla="*/ 40 h 42"/>
                <a:gd name="T10" fmla="*/ 51 w 54"/>
                <a:gd name="T11" fmla="*/ 32 h 42"/>
                <a:gd name="T12" fmla="*/ 27 w 54"/>
                <a:gd name="T13" fmla="*/ 14 h 42"/>
                <a:gd name="T14" fmla="*/ 9 w 54"/>
                <a:gd name="T15" fmla="*/ 1 h 42"/>
                <a:gd name="T16" fmla="*/ 2 w 54"/>
                <a:gd name="T1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2">
                  <a:moveTo>
                    <a:pt x="2" y="2"/>
                  </a:moveTo>
                  <a:cubicBezTo>
                    <a:pt x="0" y="5"/>
                    <a:pt x="1" y="8"/>
                    <a:pt x="3" y="10"/>
                  </a:cubicBezTo>
                  <a:cubicBezTo>
                    <a:pt x="20" y="23"/>
                    <a:pt x="20" y="23"/>
                    <a:pt x="20" y="23"/>
                  </a:cubicBezTo>
                  <a:cubicBezTo>
                    <a:pt x="28" y="28"/>
                    <a:pt x="36" y="34"/>
                    <a:pt x="45" y="41"/>
                  </a:cubicBezTo>
                  <a:cubicBezTo>
                    <a:pt x="48" y="42"/>
                    <a:pt x="51" y="42"/>
                    <a:pt x="53" y="40"/>
                  </a:cubicBezTo>
                  <a:cubicBezTo>
                    <a:pt x="54" y="37"/>
                    <a:pt x="54" y="34"/>
                    <a:pt x="51" y="32"/>
                  </a:cubicBezTo>
                  <a:cubicBezTo>
                    <a:pt x="42" y="26"/>
                    <a:pt x="34" y="20"/>
                    <a:pt x="27" y="14"/>
                  </a:cubicBezTo>
                  <a:cubicBezTo>
                    <a:pt x="9" y="1"/>
                    <a:pt x="9" y="1"/>
                    <a:pt x="9" y="1"/>
                  </a:cubicBezTo>
                  <a:cubicBezTo>
                    <a:pt x="7" y="0"/>
                    <a:pt x="4" y="0"/>
                    <a:pt x="2" y="2"/>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7" name="Freeform 307"/>
            <p:cNvSpPr/>
            <p:nvPr/>
          </p:nvSpPr>
          <p:spPr bwMode="auto">
            <a:xfrm>
              <a:off x="5455" y="784"/>
              <a:ext cx="152" cy="343"/>
            </a:xfrm>
            <a:custGeom>
              <a:avLst/>
              <a:gdLst>
                <a:gd name="T0" fmla="*/ 4 w 40"/>
                <a:gd name="T1" fmla="*/ 1 h 90"/>
                <a:gd name="T2" fmla="*/ 1 w 40"/>
                <a:gd name="T3" fmla="*/ 8 h 90"/>
                <a:gd name="T4" fmla="*/ 6 w 40"/>
                <a:gd name="T5" fmla="*/ 23 h 90"/>
                <a:gd name="T6" fmla="*/ 29 w 40"/>
                <a:gd name="T7" fmla="*/ 86 h 90"/>
                <a:gd name="T8" fmla="*/ 36 w 40"/>
                <a:gd name="T9" fmla="*/ 89 h 90"/>
                <a:gd name="T10" fmla="*/ 39 w 40"/>
                <a:gd name="T11" fmla="*/ 82 h 90"/>
                <a:gd name="T12" fmla="*/ 16 w 40"/>
                <a:gd name="T13" fmla="*/ 19 h 90"/>
                <a:gd name="T14" fmla="*/ 11 w 40"/>
                <a:gd name="T15" fmla="*/ 4 h 90"/>
                <a:gd name="T16" fmla="*/ 4 w 40"/>
                <a:gd name="T17" fmla="*/ 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90">
                  <a:moveTo>
                    <a:pt x="4" y="1"/>
                  </a:moveTo>
                  <a:cubicBezTo>
                    <a:pt x="2" y="2"/>
                    <a:pt x="0" y="5"/>
                    <a:pt x="1" y="8"/>
                  </a:cubicBezTo>
                  <a:cubicBezTo>
                    <a:pt x="6" y="23"/>
                    <a:pt x="6" y="23"/>
                    <a:pt x="6" y="23"/>
                  </a:cubicBezTo>
                  <a:cubicBezTo>
                    <a:pt x="11" y="39"/>
                    <a:pt x="19" y="65"/>
                    <a:pt x="29" y="86"/>
                  </a:cubicBezTo>
                  <a:cubicBezTo>
                    <a:pt x="31" y="89"/>
                    <a:pt x="34" y="90"/>
                    <a:pt x="36" y="89"/>
                  </a:cubicBezTo>
                  <a:cubicBezTo>
                    <a:pt x="39" y="88"/>
                    <a:pt x="40" y="85"/>
                    <a:pt x="39" y="82"/>
                  </a:cubicBezTo>
                  <a:cubicBezTo>
                    <a:pt x="29" y="61"/>
                    <a:pt x="21" y="36"/>
                    <a:pt x="16" y="19"/>
                  </a:cubicBezTo>
                  <a:cubicBezTo>
                    <a:pt x="11" y="4"/>
                    <a:pt x="11" y="4"/>
                    <a:pt x="11" y="4"/>
                  </a:cubicBezTo>
                  <a:cubicBezTo>
                    <a:pt x="10" y="2"/>
                    <a:pt x="7" y="0"/>
                    <a:pt x="4" y="1"/>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8" name="Freeform 308"/>
            <p:cNvSpPr/>
            <p:nvPr/>
          </p:nvSpPr>
          <p:spPr bwMode="auto">
            <a:xfrm>
              <a:off x="5782" y="864"/>
              <a:ext cx="80" cy="221"/>
            </a:xfrm>
            <a:custGeom>
              <a:avLst/>
              <a:gdLst>
                <a:gd name="T0" fmla="*/ 11 w 21"/>
                <a:gd name="T1" fmla="*/ 4 h 58"/>
                <a:gd name="T2" fmla="*/ 7 w 21"/>
                <a:gd name="T3" fmla="*/ 24 h 58"/>
                <a:gd name="T4" fmla="*/ 1 w 21"/>
                <a:gd name="T5" fmla="*/ 51 h 58"/>
                <a:gd name="T6" fmla="*/ 5 w 21"/>
                <a:gd name="T7" fmla="*/ 57 h 58"/>
                <a:gd name="T8" fmla="*/ 11 w 21"/>
                <a:gd name="T9" fmla="*/ 54 h 58"/>
                <a:gd name="T10" fmla="*/ 17 w 21"/>
                <a:gd name="T11" fmla="*/ 26 h 58"/>
                <a:gd name="T12" fmla="*/ 21 w 21"/>
                <a:gd name="T13" fmla="*/ 7 h 58"/>
                <a:gd name="T14" fmla="*/ 17 w 21"/>
                <a:gd name="T15" fmla="*/ 0 h 58"/>
                <a:gd name="T16" fmla="*/ 11 w 21"/>
                <a:gd name="T17"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8">
                  <a:moveTo>
                    <a:pt x="11" y="4"/>
                  </a:moveTo>
                  <a:cubicBezTo>
                    <a:pt x="9" y="9"/>
                    <a:pt x="8" y="16"/>
                    <a:pt x="7" y="24"/>
                  </a:cubicBezTo>
                  <a:cubicBezTo>
                    <a:pt x="5" y="33"/>
                    <a:pt x="4" y="42"/>
                    <a:pt x="1" y="51"/>
                  </a:cubicBezTo>
                  <a:cubicBezTo>
                    <a:pt x="0" y="54"/>
                    <a:pt x="2" y="57"/>
                    <a:pt x="5" y="57"/>
                  </a:cubicBezTo>
                  <a:cubicBezTo>
                    <a:pt x="8" y="58"/>
                    <a:pt x="10" y="57"/>
                    <a:pt x="11" y="54"/>
                  </a:cubicBezTo>
                  <a:cubicBezTo>
                    <a:pt x="14" y="45"/>
                    <a:pt x="15" y="34"/>
                    <a:pt x="17" y="26"/>
                  </a:cubicBezTo>
                  <a:cubicBezTo>
                    <a:pt x="18" y="18"/>
                    <a:pt x="19" y="11"/>
                    <a:pt x="21" y="7"/>
                  </a:cubicBezTo>
                  <a:cubicBezTo>
                    <a:pt x="21" y="4"/>
                    <a:pt x="20" y="1"/>
                    <a:pt x="17" y="0"/>
                  </a:cubicBezTo>
                  <a:cubicBezTo>
                    <a:pt x="14" y="0"/>
                    <a:pt x="11" y="1"/>
                    <a:pt x="11" y="4"/>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9" name="Freeform 309"/>
            <p:cNvSpPr/>
            <p:nvPr/>
          </p:nvSpPr>
          <p:spPr bwMode="auto">
            <a:xfrm>
              <a:off x="4405" y="2515"/>
              <a:ext cx="240" cy="477"/>
            </a:xfrm>
            <a:custGeom>
              <a:avLst/>
              <a:gdLst>
                <a:gd name="T0" fmla="*/ 57 w 63"/>
                <a:gd name="T1" fmla="*/ 9 h 125"/>
                <a:gd name="T2" fmla="*/ 55 w 63"/>
                <a:gd name="T3" fmla="*/ 2 h 125"/>
                <a:gd name="T4" fmla="*/ 50 w 63"/>
                <a:gd name="T5" fmla="*/ 4 h 125"/>
                <a:gd name="T6" fmla="*/ 51 w 63"/>
                <a:gd name="T7" fmla="*/ 11 h 125"/>
                <a:gd name="T8" fmla="*/ 41 w 63"/>
                <a:gd name="T9" fmla="*/ 37 h 125"/>
                <a:gd name="T10" fmla="*/ 38 w 63"/>
                <a:gd name="T11" fmla="*/ 33 h 125"/>
                <a:gd name="T12" fmla="*/ 34 w 63"/>
                <a:gd name="T13" fmla="*/ 38 h 125"/>
                <a:gd name="T14" fmla="*/ 15 w 63"/>
                <a:gd name="T15" fmla="*/ 28 h 125"/>
                <a:gd name="T16" fmla="*/ 8 w 63"/>
                <a:gd name="T17" fmla="*/ 13 h 125"/>
                <a:gd name="T18" fmla="*/ 11 w 63"/>
                <a:gd name="T19" fmla="*/ 34 h 125"/>
                <a:gd name="T20" fmla="*/ 23 w 63"/>
                <a:gd name="T21" fmla="*/ 44 h 125"/>
                <a:gd name="T22" fmla="*/ 30 w 63"/>
                <a:gd name="T23" fmla="*/ 58 h 125"/>
                <a:gd name="T24" fmla="*/ 32 w 63"/>
                <a:gd name="T25" fmla="*/ 95 h 125"/>
                <a:gd name="T26" fmla="*/ 32 w 63"/>
                <a:gd name="T27" fmla="*/ 111 h 125"/>
                <a:gd name="T28" fmla="*/ 29 w 63"/>
                <a:gd name="T29" fmla="*/ 119 h 125"/>
                <a:gd name="T30" fmla="*/ 40 w 63"/>
                <a:gd name="T31" fmla="*/ 120 h 125"/>
                <a:gd name="T32" fmla="*/ 41 w 63"/>
                <a:gd name="T33" fmla="*/ 110 h 125"/>
                <a:gd name="T34" fmla="*/ 41 w 63"/>
                <a:gd name="T35" fmla="*/ 77 h 125"/>
                <a:gd name="T36" fmla="*/ 44 w 63"/>
                <a:gd name="T37" fmla="*/ 71 h 125"/>
                <a:gd name="T38" fmla="*/ 45 w 63"/>
                <a:gd name="T39" fmla="*/ 79 h 125"/>
                <a:gd name="T40" fmla="*/ 48 w 63"/>
                <a:gd name="T41" fmla="*/ 109 h 125"/>
                <a:gd name="T42" fmla="*/ 50 w 63"/>
                <a:gd name="T43" fmla="*/ 118 h 125"/>
                <a:gd name="T44" fmla="*/ 62 w 63"/>
                <a:gd name="T45" fmla="*/ 118 h 125"/>
                <a:gd name="T46" fmla="*/ 57 w 63"/>
                <a:gd name="T47" fmla="*/ 108 h 125"/>
                <a:gd name="T48" fmla="*/ 53 w 63"/>
                <a:gd name="T49" fmla="*/ 65 h 125"/>
                <a:gd name="T50" fmla="*/ 52 w 63"/>
                <a:gd name="T51" fmla="*/ 42 h 125"/>
                <a:gd name="T52" fmla="*/ 57 w 63"/>
                <a:gd name="T53" fmla="*/ 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 h="125">
                  <a:moveTo>
                    <a:pt x="57" y="9"/>
                  </a:moveTo>
                  <a:cubicBezTo>
                    <a:pt x="57" y="7"/>
                    <a:pt x="56" y="3"/>
                    <a:pt x="55" y="2"/>
                  </a:cubicBezTo>
                  <a:cubicBezTo>
                    <a:pt x="53" y="0"/>
                    <a:pt x="51" y="1"/>
                    <a:pt x="50" y="4"/>
                  </a:cubicBezTo>
                  <a:cubicBezTo>
                    <a:pt x="49" y="6"/>
                    <a:pt x="51" y="9"/>
                    <a:pt x="51" y="11"/>
                  </a:cubicBezTo>
                  <a:cubicBezTo>
                    <a:pt x="52" y="19"/>
                    <a:pt x="52" y="36"/>
                    <a:pt x="41" y="37"/>
                  </a:cubicBezTo>
                  <a:cubicBezTo>
                    <a:pt x="38" y="38"/>
                    <a:pt x="39" y="35"/>
                    <a:pt x="38" y="33"/>
                  </a:cubicBezTo>
                  <a:cubicBezTo>
                    <a:pt x="30" y="22"/>
                    <a:pt x="35" y="37"/>
                    <a:pt x="34" y="38"/>
                  </a:cubicBezTo>
                  <a:cubicBezTo>
                    <a:pt x="28" y="46"/>
                    <a:pt x="18" y="32"/>
                    <a:pt x="15" y="28"/>
                  </a:cubicBezTo>
                  <a:cubicBezTo>
                    <a:pt x="11" y="21"/>
                    <a:pt x="13" y="12"/>
                    <a:pt x="8" y="13"/>
                  </a:cubicBezTo>
                  <a:cubicBezTo>
                    <a:pt x="0" y="14"/>
                    <a:pt x="8" y="30"/>
                    <a:pt x="11" y="34"/>
                  </a:cubicBezTo>
                  <a:cubicBezTo>
                    <a:pt x="14" y="37"/>
                    <a:pt x="19" y="42"/>
                    <a:pt x="23" y="44"/>
                  </a:cubicBezTo>
                  <a:cubicBezTo>
                    <a:pt x="28" y="48"/>
                    <a:pt x="29" y="52"/>
                    <a:pt x="30" y="58"/>
                  </a:cubicBezTo>
                  <a:cubicBezTo>
                    <a:pt x="31" y="67"/>
                    <a:pt x="31" y="86"/>
                    <a:pt x="32" y="95"/>
                  </a:cubicBezTo>
                  <a:cubicBezTo>
                    <a:pt x="32" y="98"/>
                    <a:pt x="32" y="108"/>
                    <a:pt x="32" y="111"/>
                  </a:cubicBezTo>
                  <a:cubicBezTo>
                    <a:pt x="31" y="114"/>
                    <a:pt x="29" y="116"/>
                    <a:pt x="29" y="119"/>
                  </a:cubicBezTo>
                  <a:cubicBezTo>
                    <a:pt x="29" y="125"/>
                    <a:pt x="38" y="123"/>
                    <a:pt x="40" y="120"/>
                  </a:cubicBezTo>
                  <a:cubicBezTo>
                    <a:pt x="43" y="118"/>
                    <a:pt x="41" y="113"/>
                    <a:pt x="41" y="110"/>
                  </a:cubicBezTo>
                  <a:cubicBezTo>
                    <a:pt x="41" y="105"/>
                    <a:pt x="41" y="82"/>
                    <a:pt x="41" y="77"/>
                  </a:cubicBezTo>
                  <a:cubicBezTo>
                    <a:pt x="41" y="75"/>
                    <a:pt x="41" y="66"/>
                    <a:pt x="44" y="71"/>
                  </a:cubicBezTo>
                  <a:cubicBezTo>
                    <a:pt x="45" y="73"/>
                    <a:pt x="45" y="77"/>
                    <a:pt x="45" y="79"/>
                  </a:cubicBezTo>
                  <a:cubicBezTo>
                    <a:pt x="46" y="83"/>
                    <a:pt x="47" y="105"/>
                    <a:pt x="48" y="109"/>
                  </a:cubicBezTo>
                  <a:cubicBezTo>
                    <a:pt x="48" y="112"/>
                    <a:pt x="48" y="115"/>
                    <a:pt x="50" y="118"/>
                  </a:cubicBezTo>
                  <a:cubicBezTo>
                    <a:pt x="52" y="122"/>
                    <a:pt x="60" y="122"/>
                    <a:pt x="62" y="118"/>
                  </a:cubicBezTo>
                  <a:cubicBezTo>
                    <a:pt x="63" y="115"/>
                    <a:pt x="58" y="111"/>
                    <a:pt x="57" y="108"/>
                  </a:cubicBezTo>
                  <a:cubicBezTo>
                    <a:pt x="56" y="100"/>
                    <a:pt x="54" y="73"/>
                    <a:pt x="53" y="65"/>
                  </a:cubicBezTo>
                  <a:cubicBezTo>
                    <a:pt x="52" y="58"/>
                    <a:pt x="49" y="49"/>
                    <a:pt x="52" y="42"/>
                  </a:cubicBezTo>
                  <a:cubicBezTo>
                    <a:pt x="57" y="31"/>
                    <a:pt x="60" y="21"/>
                    <a:pt x="57"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0" name="Freeform 310"/>
            <p:cNvSpPr/>
            <p:nvPr/>
          </p:nvSpPr>
          <p:spPr bwMode="auto">
            <a:xfrm>
              <a:off x="4485" y="2545"/>
              <a:ext cx="103" cy="126"/>
            </a:xfrm>
            <a:custGeom>
              <a:avLst/>
              <a:gdLst>
                <a:gd name="T0" fmla="*/ 20 w 27"/>
                <a:gd name="T1" fmla="*/ 23 h 33"/>
                <a:gd name="T2" fmla="*/ 7 w 27"/>
                <a:gd name="T3" fmla="*/ 10 h 33"/>
                <a:gd name="T4" fmla="*/ 20 w 27"/>
                <a:gd name="T5" fmla="*/ 23 h 33"/>
              </a:gdLst>
              <a:ahLst/>
              <a:cxnLst>
                <a:cxn ang="0">
                  <a:pos x="T0" y="T1"/>
                </a:cxn>
                <a:cxn ang="0">
                  <a:pos x="T2" y="T3"/>
                </a:cxn>
                <a:cxn ang="0">
                  <a:pos x="T4" y="T5"/>
                </a:cxn>
              </a:cxnLst>
              <a:rect l="0" t="0" r="r" b="b"/>
              <a:pathLst>
                <a:path w="27" h="33">
                  <a:moveTo>
                    <a:pt x="20" y="23"/>
                  </a:moveTo>
                  <a:cubicBezTo>
                    <a:pt x="27" y="15"/>
                    <a:pt x="16" y="0"/>
                    <a:pt x="7" y="10"/>
                  </a:cubicBezTo>
                  <a:cubicBezTo>
                    <a:pt x="0" y="18"/>
                    <a:pt x="12" y="33"/>
                    <a:pt x="20" y="23"/>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2" name="Freeform 311"/>
            <p:cNvSpPr/>
            <p:nvPr/>
          </p:nvSpPr>
          <p:spPr bwMode="auto">
            <a:xfrm>
              <a:off x="4629" y="2542"/>
              <a:ext cx="194" cy="430"/>
            </a:xfrm>
            <a:custGeom>
              <a:avLst/>
              <a:gdLst>
                <a:gd name="T0" fmla="*/ 46 w 51"/>
                <a:gd name="T1" fmla="*/ 8 h 113"/>
                <a:gd name="T2" fmla="*/ 44 w 51"/>
                <a:gd name="T3" fmla="*/ 2 h 113"/>
                <a:gd name="T4" fmla="*/ 40 w 51"/>
                <a:gd name="T5" fmla="*/ 3 h 113"/>
                <a:gd name="T6" fmla="*/ 41 w 51"/>
                <a:gd name="T7" fmla="*/ 10 h 113"/>
                <a:gd name="T8" fmla="*/ 33 w 51"/>
                <a:gd name="T9" fmla="*/ 34 h 113"/>
                <a:gd name="T10" fmla="*/ 30 w 51"/>
                <a:gd name="T11" fmla="*/ 30 h 113"/>
                <a:gd name="T12" fmla="*/ 28 w 51"/>
                <a:gd name="T13" fmla="*/ 35 h 113"/>
                <a:gd name="T14" fmla="*/ 12 w 51"/>
                <a:gd name="T15" fmla="*/ 26 h 113"/>
                <a:gd name="T16" fmla="*/ 6 w 51"/>
                <a:gd name="T17" fmla="*/ 12 h 113"/>
                <a:gd name="T18" fmla="*/ 9 w 51"/>
                <a:gd name="T19" fmla="*/ 31 h 113"/>
                <a:gd name="T20" fmla="*/ 18 w 51"/>
                <a:gd name="T21" fmla="*/ 41 h 113"/>
                <a:gd name="T22" fmla="*/ 24 w 51"/>
                <a:gd name="T23" fmla="*/ 53 h 113"/>
                <a:gd name="T24" fmla="*/ 25 w 51"/>
                <a:gd name="T25" fmla="*/ 87 h 113"/>
                <a:gd name="T26" fmla="*/ 26 w 51"/>
                <a:gd name="T27" fmla="*/ 100 h 113"/>
                <a:gd name="T28" fmla="*/ 23 w 51"/>
                <a:gd name="T29" fmla="*/ 107 h 113"/>
                <a:gd name="T30" fmla="*/ 33 w 51"/>
                <a:gd name="T31" fmla="*/ 108 h 113"/>
                <a:gd name="T32" fmla="*/ 33 w 51"/>
                <a:gd name="T33" fmla="*/ 99 h 113"/>
                <a:gd name="T34" fmla="*/ 33 w 51"/>
                <a:gd name="T35" fmla="*/ 70 h 113"/>
                <a:gd name="T36" fmla="*/ 35 w 51"/>
                <a:gd name="T37" fmla="*/ 64 h 113"/>
                <a:gd name="T38" fmla="*/ 37 w 51"/>
                <a:gd name="T39" fmla="*/ 72 h 113"/>
                <a:gd name="T40" fmla="*/ 38 w 51"/>
                <a:gd name="T41" fmla="*/ 98 h 113"/>
                <a:gd name="T42" fmla="*/ 40 w 51"/>
                <a:gd name="T43" fmla="*/ 106 h 113"/>
                <a:gd name="T44" fmla="*/ 50 w 51"/>
                <a:gd name="T45" fmla="*/ 106 h 113"/>
                <a:gd name="T46" fmla="*/ 46 w 51"/>
                <a:gd name="T47" fmla="*/ 97 h 113"/>
                <a:gd name="T48" fmla="*/ 43 w 51"/>
                <a:gd name="T49" fmla="*/ 59 h 113"/>
                <a:gd name="T50" fmla="*/ 42 w 51"/>
                <a:gd name="T51" fmla="*/ 38 h 113"/>
                <a:gd name="T52" fmla="*/ 46 w 51"/>
                <a:gd name="T5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113">
                  <a:moveTo>
                    <a:pt x="46" y="8"/>
                  </a:moveTo>
                  <a:cubicBezTo>
                    <a:pt x="46" y="7"/>
                    <a:pt x="45" y="3"/>
                    <a:pt x="44" y="2"/>
                  </a:cubicBezTo>
                  <a:cubicBezTo>
                    <a:pt x="43" y="0"/>
                    <a:pt x="41" y="1"/>
                    <a:pt x="40" y="3"/>
                  </a:cubicBezTo>
                  <a:cubicBezTo>
                    <a:pt x="40" y="5"/>
                    <a:pt x="41" y="8"/>
                    <a:pt x="41" y="10"/>
                  </a:cubicBezTo>
                  <a:cubicBezTo>
                    <a:pt x="42" y="17"/>
                    <a:pt x="42" y="33"/>
                    <a:pt x="33" y="34"/>
                  </a:cubicBezTo>
                  <a:cubicBezTo>
                    <a:pt x="31" y="35"/>
                    <a:pt x="31" y="32"/>
                    <a:pt x="30" y="30"/>
                  </a:cubicBezTo>
                  <a:cubicBezTo>
                    <a:pt x="24" y="20"/>
                    <a:pt x="28" y="34"/>
                    <a:pt x="28" y="35"/>
                  </a:cubicBezTo>
                  <a:cubicBezTo>
                    <a:pt x="22" y="42"/>
                    <a:pt x="14" y="29"/>
                    <a:pt x="12" y="26"/>
                  </a:cubicBezTo>
                  <a:cubicBezTo>
                    <a:pt x="9" y="19"/>
                    <a:pt x="10" y="11"/>
                    <a:pt x="6" y="12"/>
                  </a:cubicBezTo>
                  <a:cubicBezTo>
                    <a:pt x="0" y="12"/>
                    <a:pt x="7" y="27"/>
                    <a:pt x="9" y="31"/>
                  </a:cubicBezTo>
                  <a:cubicBezTo>
                    <a:pt x="11" y="34"/>
                    <a:pt x="16" y="39"/>
                    <a:pt x="18" y="41"/>
                  </a:cubicBezTo>
                  <a:cubicBezTo>
                    <a:pt x="23" y="44"/>
                    <a:pt x="24" y="47"/>
                    <a:pt x="24" y="53"/>
                  </a:cubicBezTo>
                  <a:cubicBezTo>
                    <a:pt x="25" y="61"/>
                    <a:pt x="25" y="79"/>
                    <a:pt x="25" y="87"/>
                  </a:cubicBezTo>
                  <a:cubicBezTo>
                    <a:pt x="25" y="90"/>
                    <a:pt x="26" y="97"/>
                    <a:pt x="26" y="100"/>
                  </a:cubicBezTo>
                  <a:cubicBezTo>
                    <a:pt x="25" y="102"/>
                    <a:pt x="24" y="105"/>
                    <a:pt x="23" y="107"/>
                  </a:cubicBezTo>
                  <a:cubicBezTo>
                    <a:pt x="23" y="113"/>
                    <a:pt x="30" y="111"/>
                    <a:pt x="33" y="108"/>
                  </a:cubicBezTo>
                  <a:cubicBezTo>
                    <a:pt x="35" y="106"/>
                    <a:pt x="33" y="102"/>
                    <a:pt x="33" y="99"/>
                  </a:cubicBezTo>
                  <a:cubicBezTo>
                    <a:pt x="33" y="95"/>
                    <a:pt x="33" y="75"/>
                    <a:pt x="33" y="70"/>
                  </a:cubicBezTo>
                  <a:cubicBezTo>
                    <a:pt x="33" y="69"/>
                    <a:pt x="33" y="61"/>
                    <a:pt x="35" y="64"/>
                  </a:cubicBezTo>
                  <a:cubicBezTo>
                    <a:pt x="36" y="66"/>
                    <a:pt x="36" y="70"/>
                    <a:pt x="37" y="72"/>
                  </a:cubicBezTo>
                  <a:cubicBezTo>
                    <a:pt x="37" y="76"/>
                    <a:pt x="38" y="94"/>
                    <a:pt x="38" y="98"/>
                  </a:cubicBezTo>
                  <a:cubicBezTo>
                    <a:pt x="39" y="101"/>
                    <a:pt x="39" y="104"/>
                    <a:pt x="40" y="106"/>
                  </a:cubicBezTo>
                  <a:cubicBezTo>
                    <a:pt x="42" y="110"/>
                    <a:pt x="48" y="110"/>
                    <a:pt x="50" y="106"/>
                  </a:cubicBezTo>
                  <a:cubicBezTo>
                    <a:pt x="51" y="104"/>
                    <a:pt x="47" y="100"/>
                    <a:pt x="46" y="97"/>
                  </a:cubicBezTo>
                  <a:cubicBezTo>
                    <a:pt x="45" y="90"/>
                    <a:pt x="44" y="67"/>
                    <a:pt x="43" y="59"/>
                  </a:cubicBezTo>
                  <a:cubicBezTo>
                    <a:pt x="42" y="53"/>
                    <a:pt x="40" y="45"/>
                    <a:pt x="42" y="38"/>
                  </a:cubicBezTo>
                  <a:cubicBezTo>
                    <a:pt x="46" y="28"/>
                    <a:pt x="48" y="19"/>
                    <a:pt x="46" y="8"/>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3" name="Freeform 312"/>
            <p:cNvSpPr/>
            <p:nvPr/>
          </p:nvSpPr>
          <p:spPr bwMode="auto">
            <a:xfrm>
              <a:off x="4694" y="2568"/>
              <a:ext cx="80" cy="118"/>
            </a:xfrm>
            <a:custGeom>
              <a:avLst/>
              <a:gdLst>
                <a:gd name="T0" fmla="*/ 16 w 21"/>
                <a:gd name="T1" fmla="*/ 21 h 31"/>
                <a:gd name="T2" fmla="*/ 6 w 21"/>
                <a:gd name="T3" fmla="*/ 9 h 31"/>
                <a:gd name="T4" fmla="*/ 16 w 21"/>
                <a:gd name="T5" fmla="*/ 21 h 31"/>
              </a:gdLst>
              <a:ahLst/>
              <a:cxnLst>
                <a:cxn ang="0">
                  <a:pos x="T0" y="T1"/>
                </a:cxn>
                <a:cxn ang="0">
                  <a:pos x="T2" y="T3"/>
                </a:cxn>
                <a:cxn ang="0">
                  <a:pos x="T4" y="T5"/>
                </a:cxn>
              </a:cxnLst>
              <a:rect l="0" t="0" r="r" b="b"/>
              <a:pathLst>
                <a:path w="21" h="31">
                  <a:moveTo>
                    <a:pt x="16" y="21"/>
                  </a:moveTo>
                  <a:cubicBezTo>
                    <a:pt x="21" y="14"/>
                    <a:pt x="12" y="0"/>
                    <a:pt x="6" y="9"/>
                  </a:cubicBezTo>
                  <a:cubicBezTo>
                    <a:pt x="0" y="17"/>
                    <a:pt x="9" y="31"/>
                    <a:pt x="16" y="2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4" name="Freeform 313"/>
            <p:cNvSpPr/>
            <p:nvPr/>
          </p:nvSpPr>
          <p:spPr bwMode="auto">
            <a:xfrm>
              <a:off x="4694" y="2595"/>
              <a:ext cx="50" cy="72"/>
            </a:xfrm>
            <a:custGeom>
              <a:avLst/>
              <a:gdLst>
                <a:gd name="T0" fmla="*/ 9 w 13"/>
                <a:gd name="T1" fmla="*/ 1 h 19"/>
                <a:gd name="T2" fmla="*/ 0 w 13"/>
                <a:gd name="T3" fmla="*/ 14 h 19"/>
                <a:gd name="T4" fmla="*/ 13 w 13"/>
                <a:gd name="T5" fmla="*/ 12 h 19"/>
              </a:gdLst>
              <a:ahLst/>
              <a:cxnLst>
                <a:cxn ang="0">
                  <a:pos x="T0" y="T1"/>
                </a:cxn>
                <a:cxn ang="0">
                  <a:pos x="T2" y="T3"/>
                </a:cxn>
                <a:cxn ang="0">
                  <a:pos x="T4" y="T5"/>
                </a:cxn>
              </a:cxnLst>
              <a:rect l="0" t="0" r="r" b="b"/>
              <a:pathLst>
                <a:path w="13" h="19">
                  <a:moveTo>
                    <a:pt x="9" y="1"/>
                  </a:moveTo>
                  <a:cubicBezTo>
                    <a:pt x="2" y="0"/>
                    <a:pt x="1" y="9"/>
                    <a:pt x="0" y="14"/>
                  </a:cubicBezTo>
                  <a:cubicBezTo>
                    <a:pt x="5" y="17"/>
                    <a:pt x="9" y="19"/>
                    <a:pt x="13" y="12"/>
                  </a:cubicBezTo>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5" name="Freeform 314"/>
            <p:cNvSpPr/>
            <p:nvPr/>
          </p:nvSpPr>
          <p:spPr bwMode="auto">
            <a:xfrm>
              <a:off x="4705" y="2736"/>
              <a:ext cx="115" cy="118"/>
            </a:xfrm>
            <a:custGeom>
              <a:avLst/>
              <a:gdLst>
                <a:gd name="T0" fmla="*/ 30 w 30"/>
                <a:gd name="T1" fmla="*/ 23 h 31"/>
                <a:gd name="T2" fmla="*/ 14 w 30"/>
                <a:gd name="T3" fmla="*/ 2 h 31"/>
                <a:gd name="T4" fmla="*/ 0 w 30"/>
                <a:gd name="T5" fmla="*/ 30 h 31"/>
                <a:gd name="T6" fmla="*/ 30 w 30"/>
                <a:gd name="T7" fmla="*/ 23 h 31"/>
              </a:gdLst>
              <a:ahLst/>
              <a:cxnLst>
                <a:cxn ang="0">
                  <a:pos x="T0" y="T1"/>
                </a:cxn>
                <a:cxn ang="0">
                  <a:pos x="T2" y="T3"/>
                </a:cxn>
                <a:cxn ang="0">
                  <a:pos x="T4" y="T5"/>
                </a:cxn>
                <a:cxn ang="0">
                  <a:pos x="T6" y="T7"/>
                </a:cxn>
              </a:cxnLst>
              <a:rect l="0" t="0" r="r" b="b"/>
              <a:pathLst>
                <a:path w="30" h="31">
                  <a:moveTo>
                    <a:pt x="30" y="23"/>
                  </a:moveTo>
                  <a:cubicBezTo>
                    <a:pt x="27" y="16"/>
                    <a:pt x="23" y="0"/>
                    <a:pt x="14" y="2"/>
                  </a:cubicBezTo>
                  <a:cubicBezTo>
                    <a:pt x="3" y="4"/>
                    <a:pt x="2" y="20"/>
                    <a:pt x="0" y="30"/>
                  </a:cubicBezTo>
                  <a:cubicBezTo>
                    <a:pt x="6" y="31"/>
                    <a:pt x="21" y="31"/>
                    <a:pt x="30" y="23"/>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440" name="图片 1439"/>
          <p:cNvPicPr>
            <a:picLocks noChangeAspect="1"/>
          </p:cNvPicPr>
          <p:nvPr/>
        </p:nvPicPr>
        <p:blipFill>
          <a:blip r:embed="rId36"/>
          <a:stretch>
            <a:fillRect/>
          </a:stretch>
        </p:blipFill>
        <p:spPr>
          <a:xfrm>
            <a:off x="752969" y="327434"/>
            <a:ext cx="10367645" cy="1181124"/>
          </a:xfrm>
          <a:prstGeom prst="rect">
            <a:avLst/>
          </a:prstGeom>
        </p:spPr>
      </p:pic>
      <p:pic>
        <p:nvPicPr>
          <p:cNvPr id="1442" name="图片 1441"/>
          <p:cNvPicPr>
            <a:picLocks noChangeAspect="1"/>
          </p:cNvPicPr>
          <p:nvPr/>
        </p:nvPicPr>
        <p:blipFill>
          <a:blip r:embed="rId37"/>
          <a:stretch>
            <a:fillRect/>
          </a:stretch>
        </p:blipFill>
        <p:spPr>
          <a:xfrm>
            <a:off x="2616629" y="1302258"/>
            <a:ext cx="694080" cy="982188"/>
          </a:xfrm>
          <a:prstGeom prst="rect">
            <a:avLst/>
          </a:prstGeom>
        </p:spPr>
      </p:pic>
      <p:sp>
        <p:nvSpPr>
          <p:cNvPr id="1443" name="文本框 1442"/>
          <p:cNvSpPr txBox="1"/>
          <p:nvPr/>
        </p:nvSpPr>
        <p:spPr>
          <a:xfrm>
            <a:off x="921504" y="2432150"/>
            <a:ext cx="6518227" cy="1015663"/>
          </a:xfrm>
          <a:prstGeom prst="rect">
            <a:avLst/>
          </a:prstGeom>
          <a:noFill/>
        </p:spPr>
        <p:txBody>
          <a:bodyPr wrap="square" rtlCol="0">
            <a:spAutoFit/>
          </a:bodyPr>
          <a:lstStyle/>
          <a:p>
            <a:r>
              <a:rPr lang="zh-CN" altLang="en-US" sz="6000" b="1" dirty="0">
                <a:latin typeface="方正静蕾简体" panose="02000000000000000000" pitchFamily="2" charset="-122"/>
                <a:ea typeface="方正静蕾简体" panose="02000000000000000000" pitchFamily="2" charset="-122"/>
              </a:rPr>
              <a:t>感谢您的倾听</a:t>
            </a:r>
          </a:p>
        </p:txBody>
      </p:sp>
      <p:sp>
        <p:nvSpPr>
          <p:cNvPr id="321" name="文本框 320"/>
          <p:cNvSpPr txBox="1"/>
          <p:nvPr/>
        </p:nvSpPr>
        <p:spPr>
          <a:xfrm>
            <a:off x="1088474" y="3468924"/>
            <a:ext cx="3487092" cy="521970"/>
          </a:xfrm>
          <a:prstGeom prst="rect">
            <a:avLst/>
          </a:prstGeom>
          <a:noFill/>
        </p:spPr>
        <p:txBody>
          <a:bodyPr wrap="square" rtlCol="0">
            <a:spAutoFit/>
          </a:bodyPr>
          <a:lstStyle/>
          <a:p>
            <a:r>
              <a:rPr lang="zh-CN" altLang="en-US" sz="2800" b="1">
                <a:latin typeface="方正静蕾简体" panose="02000000000000000000" pitchFamily="2" charset="-122"/>
                <a:ea typeface="方正静蕾简体" panose="02000000000000000000" pitchFamily="2" charset="-122"/>
              </a:rPr>
              <a:t>汇报人：</a:t>
            </a:r>
            <a:r>
              <a:rPr lang="en-US" altLang="zh-CN" sz="2800" b="1">
                <a:latin typeface="方正静蕾简体" panose="02000000000000000000" pitchFamily="2" charset="-122"/>
                <a:ea typeface="方正静蕾简体" panose="02000000000000000000" pitchFamily="2" charset="-122"/>
              </a:rPr>
              <a:t>xiazaii</a:t>
            </a:r>
            <a:endParaRPr lang="zh-CN" altLang="en-US" sz="2800" b="1" dirty="0">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8161" y="4285397"/>
            <a:ext cx="11818861" cy="2388358"/>
          </a:xfrm>
          <a:prstGeom prst="rect">
            <a:avLst/>
          </a:prstGeom>
        </p:spPr>
      </p:pic>
      <p:pic>
        <p:nvPicPr>
          <p:cNvPr id="3" name="图片 2"/>
          <p:cNvPicPr>
            <a:picLocks noChangeAspect="1"/>
          </p:cNvPicPr>
          <p:nvPr/>
        </p:nvPicPr>
        <p:blipFill>
          <a:blip r:embed="rId3"/>
          <a:stretch>
            <a:fillRect/>
          </a:stretch>
        </p:blipFill>
        <p:spPr>
          <a:xfrm>
            <a:off x="1921101" y="1473958"/>
            <a:ext cx="8272979" cy="2635291"/>
          </a:xfrm>
          <a:prstGeom prst="rect">
            <a:avLst/>
          </a:prstGeom>
        </p:spPr>
      </p:pic>
      <p:pic>
        <p:nvPicPr>
          <p:cNvPr id="4" name="图片 3"/>
          <p:cNvPicPr>
            <a:picLocks noChangeAspect="1"/>
          </p:cNvPicPr>
          <p:nvPr/>
        </p:nvPicPr>
        <p:blipFill>
          <a:blip r:embed="rId4"/>
          <a:stretch>
            <a:fillRect/>
          </a:stretch>
        </p:blipFill>
        <p:spPr>
          <a:xfrm>
            <a:off x="965881" y="395786"/>
            <a:ext cx="9935813" cy="1302800"/>
          </a:xfrm>
          <a:prstGeom prst="rect">
            <a:avLst/>
          </a:prstGeom>
        </p:spPr>
      </p:pic>
      <p:pic>
        <p:nvPicPr>
          <p:cNvPr id="5" name="图片 4"/>
          <p:cNvPicPr>
            <a:picLocks noChangeAspect="1"/>
          </p:cNvPicPr>
          <p:nvPr/>
        </p:nvPicPr>
        <p:blipFill>
          <a:blip r:embed="rId5"/>
          <a:stretch>
            <a:fillRect/>
          </a:stretch>
        </p:blipFill>
        <p:spPr>
          <a:xfrm>
            <a:off x="406321" y="2872861"/>
            <a:ext cx="7195481" cy="3419904"/>
          </a:xfrm>
          <a:prstGeom prst="rect">
            <a:avLst/>
          </a:prstGeom>
        </p:spPr>
      </p:pic>
      <p:sp>
        <p:nvSpPr>
          <p:cNvPr id="12" name="文本框 11"/>
          <p:cNvSpPr txBox="1"/>
          <p:nvPr/>
        </p:nvSpPr>
        <p:spPr>
          <a:xfrm>
            <a:off x="4404205" y="2437993"/>
            <a:ext cx="3784452" cy="1107996"/>
          </a:xfrm>
          <a:prstGeom prst="rect">
            <a:avLst/>
          </a:prstGeom>
          <a:noFill/>
        </p:spPr>
        <p:txBody>
          <a:bodyPr wrap="square" rtlCol="0">
            <a:spAutoFit/>
          </a:bodyPr>
          <a:lstStyle/>
          <a:p>
            <a:r>
              <a:rPr lang="zh-CN" altLang="en-US" sz="6600" b="1" dirty="0">
                <a:latin typeface="方正静蕾简体" panose="02000000000000000000" pitchFamily="2" charset="-122"/>
                <a:ea typeface="方正静蕾简体" panose="02000000000000000000" pitchFamily="2" charset="-122"/>
              </a:rPr>
              <a:t>第一章节</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8161" y="4285397"/>
            <a:ext cx="11818861" cy="2388358"/>
          </a:xfrm>
          <a:prstGeom prst="rect">
            <a:avLst/>
          </a:prstGeom>
        </p:spPr>
      </p:pic>
      <p:pic>
        <p:nvPicPr>
          <p:cNvPr id="3" name="图片 2"/>
          <p:cNvPicPr>
            <a:picLocks noChangeAspect="1"/>
          </p:cNvPicPr>
          <p:nvPr/>
        </p:nvPicPr>
        <p:blipFill>
          <a:blip r:embed="rId3"/>
          <a:stretch>
            <a:fillRect/>
          </a:stretch>
        </p:blipFill>
        <p:spPr>
          <a:xfrm>
            <a:off x="1921101" y="1473958"/>
            <a:ext cx="8272979" cy="2635291"/>
          </a:xfrm>
          <a:prstGeom prst="rect">
            <a:avLst/>
          </a:prstGeom>
        </p:spPr>
      </p:pic>
      <p:pic>
        <p:nvPicPr>
          <p:cNvPr id="4" name="图片 3"/>
          <p:cNvPicPr>
            <a:picLocks noChangeAspect="1"/>
          </p:cNvPicPr>
          <p:nvPr/>
        </p:nvPicPr>
        <p:blipFill>
          <a:blip r:embed="rId4"/>
          <a:stretch>
            <a:fillRect/>
          </a:stretch>
        </p:blipFill>
        <p:spPr>
          <a:xfrm>
            <a:off x="965881" y="395786"/>
            <a:ext cx="9935813" cy="1302800"/>
          </a:xfrm>
          <a:prstGeom prst="rect">
            <a:avLst/>
          </a:prstGeom>
        </p:spPr>
      </p:pic>
      <p:pic>
        <p:nvPicPr>
          <p:cNvPr id="5" name="图片 4"/>
          <p:cNvPicPr>
            <a:picLocks noChangeAspect="1"/>
          </p:cNvPicPr>
          <p:nvPr/>
        </p:nvPicPr>
        <p:blipFill>
          <a:blip r:embed="rId5"/>
          <a:stretch>
            <a:fillRect/>
          </a:stretch>
        </p:blipFill>
        <p:spPr>
          <a:xfrm>
            <a:off x="406321" y="2872861"/>
            <a:ext cx="7195481" cy="3419904"/>
          </a:xfrm>
          <a:prstGeom prst="rect">
            <a:avLst/>
          </a:prstGeom>
        </p:spPr>
      </p:pic>
      <p:sp>
        <p:nvSpPr>
          <p:cNvPr id="12" name="文本框 11"/>
          <p:cNvSpPr txBox="1"/>
          <p:nvPr/>
        </p:nvSpPr>
        <p:spPr>
          <a:xfrm>
            <a:off x="4404205" y="2437993"/>
            <a:ext cx="3784452" cy="1107996"/>
          </a:xfrm>
          <a:prstGeom prst="rect">
            <a:avLst/>
          </a:prstGeom>
          <a:noFill/>
        </p:spPr>
        <p:txBody>
          <a:bodyPr wrap="square" rtlCol="0">
            <a:spAutoFit/>
          </a:bodyPr>
          <a:lstStyle/>
          <a:p>
            <a:r>
              <a:rPr lang="zh-CN" altLang="en-US" sz="6600" b="1" dirty="0">
                <a:latin typeface="方正静蕾简体" panose="02000000000000000000" pitchFamily="2" charset="-122"/>
                <a:ea typeface="方正静蕾简体" panose="02000000000000000000" pitchFamily="2" charset="-122"/>
              </a:rPr>
              <a:t>第二章节</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8161" y="4285397"/>
            <a:ext cx="11818861" cy="2388358"/>
          </a:xfrm>
          <a:prstGeom prst="rect">
            <a:avLst/>
          </a:prstGeom>
        </p:spPr>
      </p:pic>
      <p:pic>
        <p:nvPicPr>
          <p:cNvPr id="3" name="图片 2"/>
          <p:cNvPicPr>
            <a:picLocks noChangeAspect="1"/>
          </p:cNvPicPr>
          <p:nvPr/>
        </p:nvPicPr>
        <p:blipFill>
          <a:blip r:embed="rId3"/>
          <a:stretch>
            <a:fillRect/>
          </a:stretch>
        </p:blipFill>
        <p:spPr>
          <a:xfrm>
            <a:off x="1921101" y="1473958"/>
            <a:ext cx="8272979" cy="2635291"/>
          </a:xfrm>
          <a:prstGeom prst="rect">
            <a:avLst/>
          </a:prstGeom>
        </p:spPr>
      </p:pic>
      <p:pic>
        <p:nvPicPr>
          <p:cNvPr id="4" name="图片 3"/>
          <p:cNvPicPr>
            <a:picLocks noChangeAspect="1"/>
          </p:cNvPicPr>
          <p:nvPr/>
        </p:nvPicPr>
        <p:blipFill>
          <a:blip r:embed="rId4"/>
          <a:stretch>
            <a:fillRect/>
          </a:stretch>
        </p:blipFill>
        <p:spPr>
          <a:xfrm>
            <a:off x="965881" y="395786"/>
            <a:ext cx="9935813" cy="1302800"/>
          </a:xfrm>
          <a:prstGeom prst="rect">
            <a:avLst/>
          </a:prstGeom>
        </p:spPr>
      </p:pic>
      <p:pic>
        <p:nvPicPr>
          <p:cNvPr id="5" name="图片 4"/>
          <p:cNvPicPr>
            <a:picLocks noChangeAspect="1"/>
          </p:cNvPicPr>
          <p:nvPr/>
        </p:nvPicPr>
        <p:blipFill>
          <a:blip r:embed="rId5"/>
          <a:stretch>
            <a:fillRect/>
          </a:stretch>
        </p:blipFill>
        <p:spPr>
          <a:xfrm>
            <a:off x="406321" y="2872861"/>
            <a:ext cx="7195481" cy="3419904"/>
          </a:xfrm>
          <a:prstGeom prst="rect">
            <a:avLst/>
          </a:prstGeom>
        </p:spPr>
      </p:pic>
      <p:sp>
        <p:nvSpPr>
          <p:cNvPr id="12" name="文本框 11"/>
          <p:cNvSpPr txBox="1"/>
          <p:nvPr/>
        </p:nvSpPr>
        <p:spPr>
          <a:xfrm>
            <a:off x="4404205" y="2437993"/>
            <a:ext cx="3784452" cy="1107996"/>
          </a:xfrm>
          <a:prstGeom prst="rect">
            <a:avLst/>
          </a:prstGeom>
          <a:noFill/>
        </p:spPr>
        <p:txBody>
          <a:bodyPr wrap="square" rtlCol="0">
            <a:spAutoFit/>
          </a:bodyPr>
          <a:lstStyle/>
          <a:p>
            <a:r>
              <a:rPr lang="zh-CN" altLang="en-US" sz="6600" b="1" dirty="0">
                <a:latin typeface="方正静蕾简体" panose="02000000000000000000" pitchFamily="2" charset="-122"/>
                <a:ea typeface="方正静蕾简体" panose="02000000000000000000" pitchFamily="2" charset="-122"/>
              </a:rPr>
              <a:t>第三章节</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921101" y="1473958"/>
            <a:ext cx="8272979" cy="2635291"/>
          </a:xfrm>
          <a:prstGeom prst="rect">
            <a:avLst/>
          </a:prstGeom>
        </p:spPr>
      </p:pic>
      <p:pic>
        <p:nvPicPr>
          <p:cNvPr id="4" name="图片 3"/>
          <p:cNvPicPr>
            <a:picLocks noChangeAspect="1"/>
          </p:cNvPicPr>
          <p:nvPr/>
        </p:nvPicPr>
        <p:blipFill>
          <a:blip r:embed="rId3"/>
          <a:stretch>
            <a:fillRect/>
          </a:stretch>
        </p:blipFill>
        <p:spPr>
          <a:xfrm>
            <a:off x="965881" y="395786"/>
            <a:ext cx="9935813" cy="1302800"/>
          </a:xfrm>
          <a:prstGeom prst="rect">
            <a:avLst/>
          </a:prstGeom>
        </p:spPr>
      </p:pic>
      <p:sp>
        <p:nvSpPr>
          <p:cNvPr id="12" name="文本框 11"/>
          <p:cNvSpPr txBox="1"/>
          <p:nvPr/>
        </p:nvSpPr>
        <p:spPr>
          <a:xfrm>
            <a:off x="4404205" y="2437993"/>
            <a:ext cx="3784452" cy="1107996"/>
          </a:xfrm>
          <a:prstGeom prst="rect">
            <a:avLst/>
          </a:prstGeom>
          <a:noFill/>
        </p:spPr>
        <p:txBody>
          <a:bodyPr wrap="square" rtlCol="0">
            <a:spAutoFit/>
          </a:bodyPr>
          <a:lstStyle/>
          <a:p>
            <a:r>
              <a:rPr lang="zh-CN" altLang="en-US" sz="6600" b="1" dirty="0">
                <a:latin typeface="方正静蕾简体" panose="02000000000000000000" pitchFamily="2" charset="-122"/>
                <a:ea typeface="方正静蕾简体" panose="02000000000000000000" pitchFamily="2" charset="-122"/>
              </a:rPr>
              <a:t>第四章节</a:t>
            </a:r>
          </a:p>
        </p:txBody>
      </p:sp>
      <p:grpSp>
        <p:nvGrpSpPr>
          <p:cNvPr id="2" name="组合 1"/>
          <p:cNvGrpSpPr/>
          <p:nvPr/>
        </p:nvGrpSpPr>
        <p:grpSpPr>
          <a:xfrm>
            <a:off x="130176" y="4284663"/>
            <a:ext cx="11847512" cy="2389187"/>
            <a:chOff x="130176" y="4284663"/>
            <a:chExt cx="11847512" cy="2389187"/>
          </a:xfrm>
        </p:grpSpPr>
        <p:sp>
          <p:nvSpPr>
            <p:cNvPr id="8" name="Freeform 5"/>
            <p:cNvSpPr/>
            <p:nvPr/>
          </p:nvSpPr>
          <p:spPr bwMode="auto">
            <a:xfrm>
              <a:off x="8882063" y="5422900"/>
              <a:ext cx="311150" cy="619125"/>
            </a:xfrm>
            <a:custGeom>
              <a:avLst/>
              <a:gdLst>
                <a:gd name="T0" fmla="*/ 52 w 53"/>
                <a:gd name="T1" fmla="*/ 101 h 105"/>
                <a:gd name="T2" fmla="*/ 53 w 53"/>
                <a:gd name="T3" fmla="*/ 2 h 105"/>
                <a:gd name="T4" fmla="*/ 16 w 53"/>
                <a:gd name="T5" fmla="*/ 0 h 105"/>
                <a:gd name="T6" fmla="*/ 0 w 53"/>
                <a:gd name="T7" fmla="*/ 98 h 105"/>
                <a:gd name="T8" fmla="*/ 52 w 53"/>
                <a:gd name="T9" fmla="*/ 101 h 105"/>
              </a:gdLst>
              <a:ahLst/>
              <a:cxnLst>
                <a:cxn ang="0">
                  <a:pos x="T0" y="T1"/>
                </a:cxn>
                <a:cxn ang="0">
                  <a:pos x="T2" y="T3"/>
                </a:cxn>
                <a:cxn ang="0">
                  <a:pos x="T4" y="T5"/>
                </a:cxn>
                <a:cxn ang="0">
                  <a:pos x="T6" y="T7"/>
                </a:cxn>
                <a:cxn ang="0">
                  <a:pos x="T8" y="T9"/>
                </a:cxn>
              </a:cxnLst>
              <a:rect l="0" t="0" r="r" b="b"/>
              <a:pathLst>
                <a:path w="53" h="105">
                  <a:moveTo>
                    <a:pt x="52" y="101"/>
                  </a:moveTo>
                  <a:cubicBezTo>
                    <a:pt x="52" y="101"/>
                    <a:pt x="52" y="45"/>
                    <a:pt x="53" y="2"/>
                  </a:cubicBezTo>
                  <a:cubicBezTo>
                    <a:pt x="53" y="2"/>
                    <a:pt x="24" y="1"/>
                    <a:pt x="16" y="0"/>
                  </a:cubicBezTo>
                  <a:cubicBezTo>
                    <a:pt x="16" y="0"/>
                    <a:pt x="5" y="80"/>
                    <a:pt x="0" y="98"/>
                  </a:cubicBezTo>
                  <a:cubicBezTo>
                    <a:pt x="0" y="98"/>
                    <a:pt x="34" y="105"/>
                    <a:pt x="52" y="101"/>
                  </a:cubicBezTo>
                </a:path>
              </a:pathLst>
            </a:custGeom>
            <a:solidFill>
              <a:srgbClr val="F2E2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9105901" y="5505450"/>
              <a:ext cx="46037" cy="47625"/>
            </a:xfrm>
            <a:custGeom>
              <a:avLst/>
              <a:gdLst>
                <a:gd name="T0" fmla="*/ 0 w 29"/>
                <a:gd name="T1" fmla="*/ 26 h 30"/>
                <a:gd name="T2" fmla="*/ 29 w 29"/>
                <a:gd name="T3" fmla="*/ 30 h 30"/>
                <a:gd name="T4" fmla="*/ 29 w 29"/>
                <a:gd name="T5" fmla="*/ 4 h 30"/>
                <a:gd name="T6" fmla="*/ 0 w 29"/>
                <a:gd name="T7" fmla="*/ 0 h 30"/>
                <a:gd name="T8" fmla="*/ 0 w 29"/>
                <a:gd name="T9" fmla="*/ 26 h 30"/>
              </a:gdLst>
              <a:ahLst/>
              <a:cxnLst>
                <a:cxn ang="0">
                  <a:pos x="T0" y="T1"/>
                </a:cxn>
                <a:cxn ang="0">
                  <a:pos x="T2" y="T3"/>
                </a:cxn>
                <a:cxn ang="0">
                  <a:pos x="T4" y="T5"/>
                </a:cxn>
                <a:cxn ang="0">
                  <a:pos x="T6" y="T7"/>
                </a:cxn>
                <a:cxn ang="0">
                  <a:pos x="T8" y="T9"/>
                </a:cxn>
              </a:cxnLst>
              <a:rect l="0" t="0" r="r" b="b"/>
              <a:pathLst>
                <a:path w="29" h="30">
                  <a:moveTo>
                    <a:pt x="0" y="26"/>
                  </a:moveTo>
                  <a:lnTo>
                    <a:pt x="29" y="30"/>
                  </a:lnTo>
                  <a:lnTo>
                    <a:pt x="29" y="4"/>
                  </a:lnTo>
                  <a:lnTo>
                    <a:pt x="0" y="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9005888" y="5499100"/>
              <a:ext cx="52387" cy="47625"/>
            </a:xfrm>
            <a:custGeom>
              <a:avLst/>
              <a:gdLst>
                <a:gd name="T0" fmla="*/ 0 w 33"/>
                <a:gd name="T1" fmla="*/ 26 h 30"/>
                <a:gd name="T2" fmla="*/ 29 w 33"/>
                <a:gd name="T3" fmla="*/ 30 h 30"/>
                <a:gd name="T4" fmla="*/ 33 w 33"/>
                <a:gd name="T5" fmla="*/ 0 h 30"/>
                <a:gd name="T6" fmla="*/ 4 w 33"/>
                <a:gd name="T7" fmla="*/ 0 h 30"/>
                <a:gd name="T8" fmla="*/ 0 w 33"/>
                <a:gd name="T9" fmla="*/ 26 h 30"/>
              </a:gdLst>
              <a:ahLst/>
              <a:cxnLst>
                <a:cxn ang="0">
                  <a:pos x="T0" y="T1"/>
                </a:cxn>
                <a:cxn ang="0">
                  <a:pos x="T2" y="T3"/>
                </a:cxn>
                <a:cxn ang="0">
                  <a:pos x="T4" y="T5"/>
                </a:cxn>
                <a:cxn ang="0">
                  <a:pos x="T6" y="T7"/>
                </a:cxn>
                <a:cxn ang="0">
                  <a:pos x="T8" y="T9"/>
                </a:cxn>
              </a:cxnLst>
              <a:rect l="0" t="0" r="r" b="b"/>
              <a:pathLst>
                <a:path w="33" h="30">
                  <a:moveTo>
                    <a:pt x="0" y="26"/>
                  </a:moveTo>
                  <a:lnTo>
                    <a:pt x="29" y="30"/>
                  </a:lnTo>
                  <a:lnTo>
                    <a:pt x="33" y="0"/>
                  </a:lnTo>
                  <a:lnTo>
                    <a:pt x="4" y="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p:nvPr/>
          </p:nvSpPr>
          <p:spPr bwMode="auto">
            <a:xfrm>
              <a:off x="9093201" y="5605463"/>
              <a:ext cx="53975" cy="47625"/>
            </a:xfrm>
            <a:custGeom>
              <a:avLst/>
              <a:gdLst>
                <a:gd name="T0" fmla="*/ 0 w 34"/>
                <a:gd name="T1" fmla="*/ 26 h 30"/>
                <a:gd name="T2" fmla="*/ 34 w 34"/>
                <a:gd name="T3" fmla="*/ 30 h 30"/>
                <a:gd name="T4" fmla="*/ 34 w 34"/>
                <a:gd name="T5" fmla="*/ 0 h 30"/>
                <a:gd name="T6" fmla="*/ 4 w 34"/>
                <a:gd name="T7" fmla="*/ 0 h 30"/>
                <a:gd name="T8" fmla="*/ 0 w 34"/>
                <a:gd name="T9" fmla="*/ 26 h 30"/>
              </a:gdLst>
              <a:ahLst/>
              <a:cxnLst>
                <a:cxn ang="0">
                  <a:pos x="T0" y="T1"/>
                </a:cxn>
                <a:cxn ang="0">
                  <a:pos x="T2" y="T3"/>
                </a:cxn>
                <a:cxn ang="0">
                  <a:pos x="T4" y="T5"/>
                </a:cxn>
                <a:cxn ang="0">
                  <a:pos x="T6" y="T7"/>
                </a:cxn>
                <a:cxn ang="0">
                  <a:pos x="T8" y="T9"/>
                </a:cxn>
              </a:cxnLst>
              <a:rect l="0" t="0" r="r" b="b"/>
              <a:pathLst>
                <a:path w="34" h="30">
                  <a:moveTo>
                    <a:pt x="0" y="26"/>
                  </a:moveTo>
                  <a:lnTo>
                    <a:pt x="34" y="30"/>
                  </a:lnTo>
                  <a:lnTo>
                    <a:pt x="34" y="0"/>
                  </a:lnTo>
                  <a:lnTo>
                    <a:pt x="4" y="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Rectangle 9"/>
            <p:cNvSpPr>
              <a:spLocks noChangeArrowheads="1"/>
            </p:cNvSpPr>
            <p:nvPr/>
          </p:nvSpPr>
          <p:spPr bwMode="auto">
            <a:xfrm>
              <a:off x="8999538" y="5600700"/>
              <a:ext cx="476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Freeform 10"/>
            <p:cNvSpPr/>
            <p:nvPr/>
          </p:nvSpPr>
          <p:spPr bwMode="auto">
            <a:xfrm>
              <a:off x="9088438" y="5707063"/>
              <a:ext cx="52387" cy="46037"/>
            </a:xfrm>
            <a:custGeom>
              <a:avLst/>
              <a:gdLst>
                <a:gd name="T0" fmla="*/ 0 w 33"/>
                <a:gd name="T1" fmla="*/ 29 h 29"/>
                <a:gd name="T2" fmla="*/ 29 w 33"/>
                <a:gd name="T3" fmla="*/ 29 h 29"/>
                <a:gd name="T4" fmla="*/ 33 w 33"/>
                <a:gd name="T5" fmla="*/ 3 h 29"/>
                <a:gd name="T6" fmla="*/ 0 w 33"/>
                <a:gd name="T7" fmla="*/ 0 h 29"/>
                <a:gd name="T8" fmla="*/ 0 w 33"/>
                <a:gd name="T9" fmla="*/ 29 h 29"/>
              </a:gdLst>
              <a:ahLst/>
              <a:cxnLst>
                <a:cxn ang="0">
                  <a:pos x="T0" y="T1"/>
                </a:cxn>
                <a:cxn ang="0">
                  <a:pos x="T2" y="T3"/>
                </a:cxn>
                <a:cxn ang="0">
                  <a:pos x="T4" y="T5"/>
                </a:cxn>
                <a:cxn ang="0">
                  <a:pos x="T6" y="T7"/>
                </a:cxn>
                <a:cxn ang="0">
                  <a:pos x="T8" y="T9"/>
                </a:cxn>
              </a:cxnLst>
              <a:rect l="0" t="0" r="r" b="b"/>
              <a:pathLst>
                <a:path w="33" h="29">
                  <a:moveTo>
                    <a:pt x="0" y="29"/>
                  </a:moveTo>
                  <a:lnTo>
                    <a:pt x="29" y="29"/>
                  </a:lnTo>
                  <a:lnTo>
                    <a:pt x="33" y="3"/>
                  </a:lnTo>
                  <a:lnTo>
                    <a:pt x="0" y="0"/>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1"/>
            <p:cNvSpPr/>
            <p:nvPr/>
          </p:nvSpPr>
          <p:spPr bwMode="auto">
            <a:xfrm>
              <a:off x="8994776" y="5700713"/>
              <a:ext cx="46037" cy="47625"/>
            </a:xfrm>
            <a:custGeom>
              <a:avLst/>
              <a:gdLst>
                <a:gd name="T0" fmla="*/ 0 w 29"/>
                <a:gd name="T1" fmla="*/ 26 h 30"/>
                <a:gd name="T2" fmla="*/ 29 w 29"/>
                <a:gd name="T3" fmla="*/ 30 h 30"/>
                <a:gd name="T4" fmla="*/ 29 w 29"/>
                <a:gd name="T5" fmla="*/ 4 h 30"/>
                <a:gd name="T6" fmla="*/ 0 w 29"/>
                <a:gd name="T7" fmla="*/ 0 h 30"/>
                <a:gd name="T8" fmla="*/ 0 w 29"/>
                <a:gd name="T9" fmla="*/ 26 h 30"/>
              </a:gdLst>
              <a:ahLst/>
              <a:cxnLst>
                <a:cxn ang="0">
                  <a:pos x="T0" y="T1"/>
                </a:cxn>
                <a:cxn ang="0">
                  <a:pos x="T2" y="T3"/>
                </a:cxn>
                <a:cxn ang="0">
                  <a:pos x="T4" y="T5"/>
                </a:cxn>
                <a:cxn ang="0">
                  <a:pos x="T6" y="T7"/>
                </a:cxn>
                <a:cxn ang="0">
                  <a:pos x="T8" y="T9"/>
                </a:cxn>
              </a:cxnLst>
              <a:rect l="0" t="0" r="r" b="b"/>
              <a:pathLst>
                <a:path w="29" h="30">
                  <a:moveTo>
                    <a:pt x="0" y="26"/>
                  </a:moveTo>
                  <a:lnTo>
                    <a:pt x="29" y="30"/>
                  </a:lnTo>
                  <a:lnTo>
                    <a:pt x="29" y="4"/>
                  </a:lnTo>
                  <a:lnTo>
                    <a:pt x="0" y="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2"/>
            <p:cNvSpPr/>
            <p:nvPr/>
          </p:nvSpPr>
          <p:spPr bwMode="auto">
            <a:xfrm>
              <a:off x="9075738" y="5818188"/>
              <a:ext cx="52387" cy="47625"/>
            </a:xfrm>
            <a:custGeom>
              <a:avLst/>
              <a:gdLst>
                <a:gd name="T0" fmla="*/ 0 w 33"/>
                <a:gd name="T1" fmla="*/ 26 h 30"/>
                <a:gd name="T2" fmla="*/ 30 w 33"/>
                <a:gd name="T3" fmla="*/ 30 h 30"/>
                <a:gd name="T4" fmla="*/ 33 w 33"/>
                <a:gd name="T5" fmla="*/ 4 h 30"/>
                <a:gd name="T6" fmla="*/ 4 w 33"/>
                <a:gd name="T7" fmla="*/ 0 h 30"/>
                <a:gd name="T8" fmla="*/ 0 w 33"/>
                <a:gd name="T9" fmla="*/ 26 h 30"/>
              </a:gdLst>
              <a:ahLst/>
              <a:cxnLst>
                <a:cxn ang="0">
                  <a:pos x="T0" y="T1"/>
                </a:cxn>
                <a:cxn ang="0">
                  <a:pos x="T2" y="T3"/>
                </a:cxn>
                <a:cxn ang="0">
                  <a:pos x="T4" y="T5"/>
                </a:cxn>
                <a:cxn ang="0">
                  <a:pos x="T6" y="T7"/>
                </a:cxn>
                <a:cxn ang="0">
                  <a:pos x="T8" y="T9"/>
                </a:cxn>
              </a:cxnLst>
              <a:rect l="0" t="0" r="r" b="b"/>
              <a:pathLst>
                <a:path w="33" h="30">
                  <a:moveTo>
                    <a:pt x="0" y="26"/>
                  </a:moveTo>
                  <a:lnTo>
                    <a:pt x="30" y="30"/>
                  </a:lnTo>
                  <a:lnTo>
                    <a:pt x="33" y="4"/>
                  </a:lnTo>
                  <a:lnTo>
                    <a:pt x="4" y="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3"/>
            <p:cNvSpPr/>
            <p:nvPr/>
          </p:nvSpPr>
          <p:spPr bwMode="auto">
            <a:xfrm>
              <a:off x="8982076" y="5811838"/>
              <a:ext cx="47625" cy="47625"/>
            </a:xfrm>
            <a:custGeom>
              <a:avLst/>
              <a:gdLst>
                <a:gd name="T0" fmla="*/ 0 w 30"/>
                <a:gd name="T1" fmla="*/ 26 h 30"/>
                <a:gd name="T2" fmla="*/ 30 w 30"/>
                <a:gd name="T3" fmla="*/ 30 h 30"/>
                <a:gd name="T4" fmla="*/ 30 w 30"/>
                <a:gd name="T5" fmla="*/ 0 h 30"/>
                <a:gd name="T6" fmla="*/ 0 w 30"/>
                <a:gd name="T7" fmla="*/ 0 h 30"/>
                <a:gd name="T8" fmla="*/ 0 w 30"/>
                <a:gd name="T9" fmla="*/ 26 h 30"/>
              </a:gdLst>
              <a:ahLst/>
              <a:cxnLst>
                <a:cxn ang="0">
                  <a:pos x="T0" y="T1"/>
                </a:cxn>
                <a:cxn ang="0">
                  <a:pos x="T2" y="T3"/>
                </a:cxn>
                <a:cxn ang="0">
                  <a:pos x="T4" y="T5"/>
                </a:cxn>
                <a:cxn ang="0">
                  <a:pos x="T6" y="T7"/>
                </a:cxn>
                <a:cxn ang="0">
                  <a:pos x="T8" y="T9"/>
                </a:cxn>
              </a:cxnLst>
              <a:rect l="0" t="0" r="r" b="b"/>
              <a:pathLst>
                <a:path w="30" h="30">
                  <a:moveTo>
                    <a:pt x="0" y="26"/>
                  </a:moveTo>
                  <a:lnTo>
                    <a:pt x="30" y="30"/>
                  </a:lnTo>
                  <a:lnTo>
                    <a:pt x="30" y="0"/>
                  </a:lnTo>
                  <a:lnTo>
                    <a:pt x="0" y="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4"/>
            <p:cNvSpPr/>
            <p:nvPr/>
          </p:nvSpPr>
          <p:spPr bwMode="auto">
            <a:xfrm>
              <a:off x="9317038" y="5086350"/>
              <a:ext cx="450850" cy="849312"/>
            </a:xfrm>
            <a:custGeom>
              <a:avLst/>
              <a:gdLst>
                <a:gd name="T0" fmla="*/ 77 w 77"/>
                <a:gd name="T1" fmla="*/ 134 h 144"/>
                <a:gd name="T2" fmla="*/ 52 w 77"/>
                <a:gd name="T3" fmla="*/ 0 h 144"/>
                <a:gd name="T4" fmla="*/ 0 w 77"/>
                <a:gd name="T5" fmla="*/ 7 h 144"/>
                <a:gd name="T6" fmla="*/ 6 w 77"/>
                <a:gd name="T7" fmla="*/ 144 h 144"/>
                <a:gd name="T8" fmla="*/ 77 w 77"/>
                <a:gd name="T9" fmla="*/ 134 h 144"/>
              </a:gdLst>
              <a:ahLst/>
              <a:cxnLst>
                <a:cxn ang="0">
                  <a:pos x="T0" y="T1"/>
                </a:cxn>
                <a:cxn ang="0">
                  <a:pos x="T2" y="T3"/>
                </a:cxn>
                <a:cxn ang="0">
                  <a:pos x="T4" y="T5"/>
                </a:cxn>
                <a:cxn ang="0">
                  <a:pos x="T6" y="T7"/>
                </a:cxn>
                <a:cxn ang="0">
                  <a:pos x="T8" y="T9"/>
                </a:cxn>
              </a:cxnLst>
              <a:rect l="0" t="0" r="r" b="b"/>
              <a:pathLst>
                <a:path w="77" h="144">
                  <a:moveTo>
                    <a:pt x="77" y="134"/>
                  </a:moveTo>
                  <a:cubicBezTo>
                    <a:pt x="77" y="134"/>
                    <a:pt x="61" y="58"/>
                    <a:pt x="52" y="0"/>
                  </a:cubicBezTo>
                  <a:cubicBezTo>
                    <a:pt x="52" y="0"/>
                    <a:pt x="11" y="7"/>
                    <a:pt x="0" y="7"/>
                  </a:cubicBezTo>
                  <a:cubicBezTo>
                    <a:pt x="0" y="7"/>
                    <a:pt x="9" y="119"/>
                    <a:pt x="6" y="144"/>
                  </a:cubicBezTo>
                  <a:cubicBezTo>
                    <a:pt x="6" y="144"/>
                    <a:pt x="55" y="144"/>
                    <a:pt x="77" y="134"/>
                  </a:cubicBezTo>
                </a:path>
              </a:pathLst>
            </a:custGeom>
            <a:solidFill>
              <a:srgbClr val="8FC3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5"/>
            <p:cNvSpPr/>
            <p:nvPr/>
          </p:nvSpPr>
          <p:spPr bwMode="auto">
            <a:xfrm>
              <a:off x="9515476" y="5199063"/>
              <a:ext cx="76200" cy="71437"/>
            </a:xfrm>
            <a:custGeom>
              <a:avLst/>
              <a:gdLst>
                <a:gd name="T0" fmla="*/ 8 w 48"/>
                <a:gd name="T1" fmla="*/ 45 h 45"/>
                <a:gd name="T2" fmla="*/ 48 w 48"/>
                <a:gd name="T3" fmla="*/ 37 h 45"/>
                <a:gd name="T4" fmla="*/ 44 w 48"/>
                <a:gd name="T5" fmla="*/ 0 h 45"/>
                <a:gd name="T6" fmla="*/ 0 w 48"/>
                <a:gd name="T7" fmla="*/ 7 h 45"/>
                <a:gd name="T8" fmla="*/ 8 w 48"/>
                <a:gd name="T9" fmla="*/ 45 h 45"/>
              </a:gdLst>
              <a:ahLst/>
              <a:cxnLst>
                <a:cxn ang="0">
                  <a:pos x="T0" y="T1"/>
                </a:cxn>
                <a:cxn ang="0">
                  <a:pos x="T2" y="T3"/>
                </a:cxn>
                <a:cxn ang="0">
                  <a:pos x="T4" y="T5"/>
                </a:cxn>
                <a:cxn ang="0">
                  <a:pos x="T6" y="T7"/>
                </a:cxn>
                <a:cxn ang="0">
                  <a:pos x="T8" y="T9"/>
                </a:cxn>
              </a:cxnLst>
              <a:rect l="0" t="0" r="r" b="b"/>
              <a:pathLst>
                <a:path w="48" h="45">
                  <a:moveTo>
                    <a:pt x="8" y="45"/>
                  </a:moveTo>
                  <a:lnTo>
                    <a:pt x="48" y="37"/>
                  </a:lnTo>
                  <a:lnTo>
                    <a:pt x="44" y="0"/>
                  </a:lnTo>
                  <a:lnTo>
                    <a:pt x="0" y="7"/>
                  </a:lnTo>
                  <a:lnTo>
                    <a:pt x="8"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6"/>
            <p:cNvSpPr/>
            <p:nvPr/>
          </p:nvSpPr>
          <p:spPr bwMode="auto">
            <a:xfrm>
              <a:off x="9386888" y="5216525"/>
              <a:ext cx="76200" cy="65087"/>
            </a:xfrm>
            <a:custGeom>
              <a:avLst/>
              <a:gdLst>
                <a:gd name="T0" fmla="*/ 4 w 48"/>
                <a:gd name="T1" fmla="*/ 41 h 41"/>
                <a:gd name="T2" fmla="*/ 48 w 48"/>
                <a:gd name="T3" fmla="*/ 37 h 41"/>
                <a:gd name="T4" fmla="*/ 41 w 48"/>
                <a:gd name="T5" fmla="*/ 0 h 41"/>
                <a:gd name="T6" fmla="*/ 0 w 48"/>
                <a:gd name="T7" fmla="*/ 8 h 41"/>
                <a:gd name="T8" fmla="*/ 4 w 48"/>
                <a:gd name="T9" fmla="*/ 41 h 41"/>
              </a:gdLst>
              <a:ahLst/>
              <a:cxnLst>
                <a:cxn ang="0">
                  <a:pos x="T0" y="T1"/>
                </a:cxn>
                <a:cxn ang="0">
                  <a:pos x="T2" y="T3"/>
                </a:cxn>
                <a:cxn ang="0">
                  <a:pos x="T4" y="T5"/>
                </a:cxn>
                <a:cxn ang="0">
                  <a:pos x="T6" y="T7"/>
                </a:cxn>
                <a:cxn ang="0">
                  <a:pos x="T8" y="T9"/>
                </a:cxn>
              </a:cxnLst>
              <a:rect l="0" t="0" r="r" b="b"/>
              <a:pathLst>
                <a:path w="48" h="41">
                  <a:moveTo>
                    <a:pt x="4" y="41"/>
                  </a:moveTo>
                  <a:lnTo>
                    <a:pt x="48" y="37"/>
                  </a:lnTo>
                  <a:lnTo>
                    <a:pt x="41" y="0"/>
                  </a:lnTo>
                  <a:lnTo>
                    <a:pt x="0" y="8"/>
                  </a:lnTo>
                  <a:lnTo>
                    <a:pt x="4"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7"/>
            <p:cNvSpPr/>
            <p:nvPr/>
          </p:nvSpPr>
          <p:spPr bwMode="auto">
            <a:xfrm>
              <a:off x="9532938" y="5334000"/>
              <a:ext cx="76200" cy="71437"/>
            </a:xfrm>
            <a:custGeom>
              <a:avLst/>
              <a:gdLst>
                <a:gd name="T0" fmla="*/ 8 w 48"/>
                <a:gd name="T1" fmla="*/ 45 h 45"/>
                <a:gd name="T2" fmla="*/ 48 w 48"/>
                <a:gd name="T3" fmla="*/ 38 h 45"/>
                <a:gd name="T4" fmla="*/ 45 w 48"/>
                <a:gd name="T5" fmla="*/ 0 h 45"/>
                <a:gd name="T6" fmla="*/ 0 w 48"/>
                <a:gd name="T7" fmla="*/ 8 h 45"/>
                <a:gd name="T8" fmla="*/ 8 w 48"/>
                <a:gd name="T9" fmla="*/ 45 h 45"/>
              </a:gdLst>
              <a:ahLst/>
              <a:cxnLst>
                <a:cxn ang="0">
                  <a:pos x="T0" y="T1"/>
                </a:cxn>
                <a:cxn ang="0">
                  <a:pos x="T2" y="T3"/>
                </a:cxn>
                <a:cxn ang="0">
                  <a:pos x="T4" y="T5"/>
                </a:cxn>
                <a:cxn ang="0">
                  <a:pos x="T6" y="T7"/>
                </a:cxn>
                <a:cxn ang="0">
                  <a:pos x="T8" y="T9"/>
                </a:cxn>
              </a:cxnLst>
              <a:rect l="0" t="0" r="r" b="b"/>
              <a:pathLst>
                <a:path w="48" h="45">
                  <a:moveTo>
                    <a:pt x="8" y="45"/>
                  </a:moveTo>
                  <a:lnTo>
                    <a:pt x="48" y="38"/>
                  </a:lnTo>
                  <a:lnTo>
                    <a:pt x="45" y="0"/>
                  </a:lnTo>
                  <a:lnTo>
                    <a:pt x="0" y="8"/>
                  </a:lnTo>
                  <a:lnTo>
                    <a:pt x="8"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8"/>
            <p:cNvSpPr/>
            <p:nvPr/>
          </p:nvSpPr>
          <p:spPr bwMode="auto">
            <a:xfrm>
              <a:off x="9404351" y="5353050"/>
              <a:ext cx="76200" cy="69850"/>
            </a:xfrm>
            <a:custGeom>
              <a:avLst/>
              <a:gdLst>
                <a:gd name="T0" fmla="*/ 4 w 48"/>
                <a:gd name="T1" fmla="*/ 44 h 44"/>
                <a:gd name="T2" fmla="*/ 48 w 48"/>
                <a:gd name="T3" fmla="*/ 37 h 44"/>
                <a:gd name="T4" fmla="*/ 41 w 48"/>
                <a:gd name="T5" fmla="*/ 0 h 44"/>
                <a:gd name="T6" fmla="*/ 0 w 48"/>
                <a:gd name="T7" fmla="*/ 7 h 44"/>
                <a:gd name="T8" fmla="*/ 4 w 48"/>
                <a:gd name="T9" fmla="*/ 44 h 44"/>
              </a:gdLst>
              <a:ahLst/>
              <a:cxnLst>
                <a:cxn ang="0">
                  <a:pos x="T0" y="T1"/>
                </a:cxn>
                <a:cxn ang="0">
                  <a:pos x="T2" y="T3"/>
                </a:cxn>
                <a:cxn ang="0">
                  <a:pos x="T4" y="T5"/>
                </a:cxn>
                <a:cxn ang="0">
                  <a:pos x="T6" y="T7"/>
                </a:cxn>
                <a:cxn ang="0">
                  <a:pos x="T8" y="T9"/>
                </a:cxn>
              </a:cxnLst>
              <a:rect l="0" t="0" r="r" b="b"/>
              <a:pathLst>
                <a:path w="48" h="44">
                  <a:moveTo>
                    <a:pt x="4" y="44"/>
                  </a:moveTo>
                  <a:lnTo>
                    <a:pt x="48" y="37"/>
                  </a:lnTo>
                  <a:lnTo>
                    <a:pt x="41" y="0"/>
                  </a:lnTo>
                  <a:lnTo>
                    <a:pt x="0" y="7"/>
                  </a:lnTo>
                  <a:lnTo>
                    <a:pt x="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9"/>
            <p:cNvSpPr/>
            <p:nvPr/>
          </p:nvSpPr>
          <p:spPr bwMode="auto">
            <a:xfrm>
              <a:off x="9550401" y="5476875"/>
              <a:ext cx="76200" cy="63500"/>
            </a:xfrm>
            <a:custGeom>
              <a:avLst/>
              <a:gdLst>
                <a:gd name="T0" fmla="*/ 8 w 48"/>
                <a:gd name="T1" fmla="*/ 40 h 40"/>
                <a:gd name="T2" fmla="*/ 48 w 48"/>
                <a:gd name="T3" fmla="*/ 37 h 40"/>
                <a:gd name="T4" fmla="*/ 45 w 48"/>
                <a:gd name="T5" fmla="*/ 0 h 40"/>
                <a:gd name="T6" fmla="*/ 0 w 48"/>
                <a:gd name="T7" fmla="*/ 7 h 40"/>
                <a:gd name="T8" fmla="*/ 8 w 48"/>
                <a:gd name="T9" fmla="*/ 40 h 40"/>
              </a:gdLst>
              <a:ahLst/>
              <a:cxnLst>
                <a:cxn ang="0">
                  <a:pos x="T0" y="T1"/>
                </a:cxn>
                <a:cxn ang="0">
                  <a:pos x="T2" y="T3"/>
                </a:cxn>
                <a:cxn ang="0">
                  <a:pos x="T4" y="T5"/>
                </a:cxn>
                <a:cxn ang="0">
                  <a:pos x="T6" y="T7"/>
                </a:cxn>
                <a:cxn ang="0">
                  <a:pos x="T8" y="T9"/>
                </a:cxn>
              </a:cxnLst>
              <a:rect l="0" t="0" r="r" b="b"/>
              <a:pathLst>
                <a:path w="48" h="40">
                  <a:moveTo>
                    <a:pt x="8" y="40"/>
                  </a:moveTo>
                  <a:lnTo>
                    <a:pt x="48" y="37"/>
                  </a:lnTo>
                  <a:lnTo>
                    <a:pt x="45" y="0"/>
                  </a:lnTo>
                  <a:lnTo>
                    <a:pt x="0" y="7"/>
                  </a:lnTo>
                  <a:lnTo>
                    <a:pt x="8"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0"/>
            <p:cNvSpPr/>
            <p:nvPr/>
          </p:nvSpPr>
          <p:spPr bwMode="auto">
            <a:xfrm>
              <a:off x="9421813" y="5494338"/>
              <a:ext cx="76200" cy="65087"/>
            </a:xfrm>
            <a:custGeom>
              <a:avLst/>
              <a:gdLst>
                <a:gd name="T0" fmla="*/ 7 w 48"/>
                <a:gd name="T1" fmla="*/ 41 h 41"/>
                <a:gd name="T2" fmla="*/ 48 w 48"/>
                <a:gd name="T3" fmla="*/ 37 h 41"/>
                <a:gd name="T4" fmla="*/ 41 w 48"/>
                <a:gd name="T5" fmla="*/ 0 h 41"/>
                <a:gd name="T6" fmla="*/ 0 w 48"/>
                <a:gd name="T7" fmla="*/ 3 h 41"/>
                <a:gd name="T8" fmla="*/ 7 w 48"/>
                <a:gd name="T9" fmla="*/ 41 h 41"/>
              </a:gdLst>
              <a:ahLst/>
              <a:cxnLst>
                <a:cxn ang="0">
                  <a:pos x="T0" y="T1"/>
                </a:cxn>
                <a:cxn ang="0">
                  <a:pos x="T2" y="T3"/>
                </a:cxn>
                <a:cxn ang="0">
                  <a:pos x="T4" y="T5"/>
                </a:cxn>
                <a:cxn ang="0">
                  <a:pos x="T6" y="T7"/>
                </a:cxn>
                <a:cxn ang="0">
                  <a:pos x="T8" y="T9"/>
                </a:cxn>
              </a:cxnLst>
              <a:rect l="0" t="0" r="r" b="b"/>
              <a:pathLst>
                <a:path w="48" h="41">
                  <a:moveTo>
                    <a:pt x="7" y="41"/>
                  </a:moveTo>
                  <a:lnTo>
                    <a:pt x="48" y="37"/>
                  </a:lnTo>
                  <a:lnTo>
                    <a:pt x="41" y="0"/>
                  </a:lnTo>
                  <a:lnTo>
                    <a:pt x="0" y="3"/>
                  </a:lnTo>
                  <a:lnTo>
                    <a:pt x="7"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
            <p:cNvSpPr/>
            <p:nvPr/>
          </p:nvSpPr>
          <p:spPr bwMode="auto">
            <a:xfrm>
              <a:off x="9567863" y="5629275"/>
              <a:ext cx="76200" cy="65087"/>
            </a:xfrm>
            <a:custGeom>
              <a:avLst/>
              <a:gdLst>
                <a:gd name="T0" fmla="*/ 8 w 48"/>
                <a:gd name="T1" fmla="*/ 41 h 41"/>
                <a:gd name="T2" fmla="*/ 48 w 48"/>
                <a:gd name="T3" fmla="*/ 37 h 41"/>
                <a:gd name="T4" fmla="*/ 41 w 48"/>
                <a:gd name="T5" fmla="*/ 0 h 41"/>
                <a:gd name="T6" fmla="*/ 0 w 48"/>
                <a:gd name="T7" fmla="*/ 4 h 41"/>
                <a:gd name="T8" fmla="*/ 8 w 48"/>
                <a:gd name="T9" fmla="*/ 41 h 41"/>
              </a:gdLst>
              <a:ahLst/>
              <a:cxnLst>
                <a:cxn ang="0">
                  <a:pos x="T0" y="T1"/>
                </a:cxn>
                <a:cxn ang="0">
                  <a:pos x="T2" y="T3"/>
                </a:cxn>
                <a:cxn ang="0">
                  <a:pos x="T4" y="T5"/>
                </a:cxn>
                <a:cxn ang="0">
                  <a:pos x="T6" y="T7"/>
                </a:cxn>
                <a:cxn ang="0">
                  <a:pos x="T8" y="T9"/>
                </a:cxn>
              </a:cxnLst>
              <a:rect l="0" t="0" r="r" b="b"/>
              <a:pathLst>
                <a:path w="48" h="41">
                  <a:moveTo>
                    <a:pt x="8" y="41"/>
                  </a:moveTo>
                  <a:lnTo>
                    <a:pt x="48" y="37"/>
                  </a:lnTo>
                  <a:lnTo>
                    <a:pt x="41" y="0"/>
                  </a:lnTo>
                  <a:lnTo>
                    <a:pt x="0" y="4"/>
                  </a:lnTo>
                  <a:lnTo>
                    <a:pt x="8"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2"/>
            <p:cNvSpPr/>
            <p:nvPr/>
          </p:nvSpPr>
          <p:spPr bwMode="auto">
            <a:xfrm>
              <a:off x="9439276" y="5646738"/>
              <a:ext cx="76200" cy="65087"/>
            </a:xfrm>
            <a:custGeom>
              <a:avLst/>
              <a:gdLst>
                <a:gd name="T0" fmla="*/ 4 w 48"/>
                <a:gd name="T1" fmla="*/ 41 h 41"/>
                <a:gd name="T2" fmla="*/ 48 w 48"/>
                <a:gd name="T3" fmla="*/ 34 h 41"/>
                <a:gd name="T4" fmla="*/ 41 w 48"/>
                <a:gd name="T5" fmla="*/ 0 h 41"/>
                <a:gd name="T6" fmla="*/ 0 w 48"/>
                <a:gd name="T7" fmla="*/ 4 h 41"/>
                <a:gd name="T8" fmla="*/ 4 w 48"/>
                <a:gd name="T9" fmla="*/ 41 h 41"/>
              </a:gdLst>
              <a:ahLst/>
              <a:cxnLst>
                <a:cxn ang="0">
                  <a:pos x="T0" y="T1"/>
                </a:cxn>
                <a:cxn ang="0">
                  <a:pos x="T2" y="T3"/>
                </a:cxn>
                <a:cxn ang="0">
                  <a:pos x="T4" y="T5"/>
                </a:cxn>
                <a:cxn ang="0">
                  <a:pos x="T6" y="T7"/>
                </a:cxn>
                <a:cxn ang="0">
                  <a:pos x="T8" y="T9"/>
                </a:cxn>
              </a:cxnLst>
              <a:rect l="0" t="0" r="r" b="b"/>
              <a:pathLst>
                <a:path w="48" h="41">
                  <a:moveTo>
                    <a:pt x="4" y="41"/>
                  </a:moveTo>
                  <a:lnTo>
                    <a:pt x="48" y="34"/>
                  </a:lnTo>
                  <a:lnTo>
                    <a:pt x="41" y="0"/>
                  </a:lnTo>
                  <a:lnTo>
                    <a:pt x="0" y="4"/>
                  </a:lnTo>
                  <a:lnTo>
                    <a:pt x="4"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3"/>
            <p:cNvSpPr/>
            <p:nvPr/>
          </p:nvSpPr>
          <p:spPr bwMode="auto">
            <a:xfrm>
              <a:off x="9445626" y="4897438"/>
              <a:ext cx="69850" cy="466725"/>
            </a:xfrm>
            <a:custGeom>
              <a:avLst/>
              <a:gdLst>
                <a:gd name="T0" fmla="*/ 1 w 12"/>
                <a:gd name="T1" fmla="*/ 0 h 79"/>
                <a:gd name="T2" fmla="*/ 2 w 12"/>
                <a:gd name="T3" fmla="*/ 1 h 79"/>
                <a:gd name="T4" fmla="*/ 10 w 12"/>
                <a:gd name="T5" fmla="*/ 60 h 79"/>
                <a:gd name="T6" fmla="*/ 12 w 12"/>
                <a:gd name="T7" fmla="*/ 78 h 79"/>
                <a:gd name="T8" fmla="*/ 11 w 12"/>
                <a:gd name="T9" fmla="*/ 79 h 79"/>
                <a:gd name="T10" fmla="*/ 10 w 12"/>
                <a:gd name="T11" fmla="*/ 78 h 79"/>
                <a:gd name="T12" fmla="*/ 7 w 12"/>
                <a:gd name="T13" fmla="*/ 60 h 79"/>
                <a:gd name="T14" fmla="*/ 0 w 12"/>
                <a:gd name="T15" fmla="*/ 1 h 79"/>
                <a:gd name="T16" fmla="*/ 1 w 1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9">
                  <a:moveTo>
                    <a:pt x="1" y="0"/>
                  </a:moveTo>
                  <a:cubicBezTo>
                    <a:pt x="1" y="0"/>
                    <a:pt x="2" y="1"/>
                    <a:pt x="2" y="1"/>
                  </a:cubicBezTo>
                  <a:cubicBezTo>
                    <a:pt x="4" y="21"/>
                    <a:pt x="7" y="41"/>
                    <a:pt x="10" y="60"/>
                  </a:cubicBezTo>
                  <a:cubicBezTo>
                    <a:pt x="12" y="78"/>
                    <a:pt x="12" y="78"/>
                    <a:pt x="12" y="78"/>
                  </a:cubicBezTo>
                  <a:cubicBezTo>
                    <a:pt x="12" y="78"/>
                    <a:pt x="12" y="79"/>
                    <a:pt x="11" y="79"/>
                  </a:cubicBezTo>
                  <a:cubicBezTo>
                    <a:pt x="11" y="79"/>
                    <a:pt x="10" y="79"/>
                    <a:pt x="10" y="78"/>
                  </a:cubicBezTo>
                  <a:cubicBezTo>
                    <a:pt x="7" y="60"/>
                    <a:pt x="7" y="60"/>
                    <a:pt x="7" y="60"/>
                  </a:cubicBezTo>
                  <a:cubicBezTo>
                    <a:pt x="5" y="41"/>
                    <a:pt x="2" y="21"/>
                    <a:pt x="0" y="1"/>
                  </a:cubicBezTo>
                  <a:cubicBezTo>
                    <a:pt x="0" y="1"/>
                    <a:pt x="0" y="0"/>
                    <a:pt x="1" y="0"/>
                  </a:cubicBezTo>
                  <a:close/>
                </a:path>
              </a:pathLst>
            </a:custGeom>
            <a:solidFill>
              <a:srgbClr val="8FC3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4"/>
            <p:cNvSpPr/>
            <p:nvPr/>
          </p:nvSpPr>
          <p:spPr bwMode="auto">
            <a:xfrm>
              <a:off x="9345613" y="4756150"/>
              <a:ext cx="163512" cy="153987"/>
            </a:xfrm>
            <a:custGeom>
              <a:avLst/>
              <a:gdLst>
                <a:gd name="T0" fmla="*/ 17 w 28"/>
                <a:gd name="T1" fmla="*/ 11 h 26"/>
                <a:gd name="T2" fmla="*/ 27 w 28"/>
                <a:gd name="T3" fmla="*/ 8 h 26"/>
                <a:gd name="T4" fmla="*/ 18 w 28"/>
                <a:gd name="T5" fmla="*/ 26 h 26"/>
                <a:gd name="T6" fmla="*/ 4 w 28"/>
                <a:gd name="T7" fmla="*/ 7 h 26"/>
                <a:gd name="T8" fmla="*/ 17 w 28"/>
                <a:gd name="T9" fmla="*/ 11 h 26"/>
              </a:gdLst>
              <a:ahLst/>
              <a:cxnLst>
                <a:cxn ang="0">
                  <a:pos x="T0" y="T1"/>
                </a:cxn>
                <a:cxn ang="0">
                  <a:pos x="T2" y="T3"/>
                </a:cxn>
                <a:cxn ang="0">
                  <a:pos x="T4" y="T5"/>
                </a:cxn>
                <a:cxn ang="0">
                  <a:pos x="T6" y="T7"/>
                </a:cxn>
                <a:cxn ang="0">
                  <a:pos x="T8" y="T9"/>
                </a:cxn>
              </a:cxnLst>
              <a:rect l="0" t="0" r="r" b="b"/>
              <a:pathLst>
                <a:path w="28" h="26">
                  <a:moveTo>
                    <a:pt x="17" y="11"/>
                  </a:moveTo>
                  <a:cubicBezTo>
                    <a:pt x="17" y="4"/>
                    <a:pt x="25" y="0"/>
                    <a:pt x="27" y="8"/>
                  </a:cubicBezTo>
                  <a:cubicBezTo>
                    <a:pt x="28" y="13"/>
                    <a:pt x="21" y="22"/>
                    <a:pt x="18" y="26"/>
                  </a:cubicBezTo>
                  <a:cubicBezTo>
                    <a:pt x="14" y="22"/>
                    <a:pt x="0" y="14"/>
                    <a:pt x="4" y="7"/>
                  </a:cubicBezTo>
                  <a:cubicBezTo>
                    <a:pt x="7" y="2"/>
                    <a:pt x="13" y="8"/>
                    <a:pt x="17" y="11"/>
                  </a:cubicBezTo>
                  <a:close/>
                </a:path>
              </a:pathLst>
            </a:custGeom>
            <a:solidFill>
              <a:srgbClr val="8FC3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5"/>
            <p:cNvSpPr/>
            <p:nvPr/>
          </p:nvSpPr>
          <p:spPr bwMode="auto">
            <a:xfrm>
              <a:off x="9334501" y="4768850"/>
              <a:ext cx="87312" cy="128587"/>
            </a:xfrm>
            <a:custGeom>
              <a:avLst/>
              <a:gdLst>
                <a:gd name="T0" fmla="*/ 11 w 15"/>
                <a:gd name="T1" fmla="*/ 1 h 22"/>
                <a:gd name="T2" fmla="*/ 11 w 15"/>
                <a:gd name="T3" fmla="*/ 2 h 22"/>
                <a:gd name="T4" fmla="*/ 10 w 15"/>
                <a:gd name="T5" fmla="*/ 2 h 22"/>
                <a:gd name="T6" fmla="*/ 5 w 15"/>
                <a:gd name="T7" fmla="*/ 4 h 22"/>
                <a:gd name="T8" fmla="*/ 15 w 15"/>
                <a:gd name="T9" fmla="*/ 21 h 22"/>
                <a:gd name="T10" fmla="*/ 15 w 15"/>
                <a:gd name="T11" fmla="*/ 21 h 22"/>
                <a:gd name="T12" fmla="*/ 14 w 15"/>
                <a:gd name="T13" fmla="*/ 22 h 22"/>
                <a:gd name="T14" fmla="*/ 4 w 15"/>
                <a:gd name="T15" fmla="*/ 3 h 22"/>
                <a:gd name="T16" fmla="*/ 11 w 15"/>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2">
                  <a:moveTo>
                    <a:pt x="11" y="1"/>
                  </a:moveTo>
                  <a:cubicBezTo>
                    <a:pt x="11" y="2"/>
                    <a:pt x="11" y="2"/>
                    <a:pt x="11" y="2"/>
                  </a:cubicBezTo>
                  <a:cubicBezTo>
                    <a:pt x="10" y="2"/>
                    <a:pt x="10" y="2"/>
                    <a:pt x="10" y="2"/>
                  </a:cubicBezTo>
                  <a:cubicBezTo>
                    <a:pt x="8" y="1"/>
                    <a:pt x="6" y="1"/>
                    <a:pt x="5" y="4"/>
                  </a:cubicBezTo>
                  <a:cubicBezTo>
                    <a:pt x="1" y="10"/>
                    <a:pt x="9" y="16"/>
                    <a:pt x="15" y="21"/>
                  </a:cubicBezTo>
                  <a:cubicBezTo>
                    <a:pt x="15" y="21"/>
                    <a:pt x="15" y="21"/>
                    <a:pt x="15" y="21"/>
                  </a:cubicBezTo>
                  <a:cubicBezTo>
                    <a:pt x="14" y="22"/>
                    <a:pt x="14" y="22"/>
                    <a:pt x="14" y="22"/>
                  </a:cubicBezTo>
                  <a:cubicBezTo>
                    <a:pt x="8" y="17"/>
                    <a:pt x="0" y="10"/>
                    <a:pt x="4" y="3"/>
                  </a:cubicBezTo>
                  <a:cubicBezTo>
                    <a:pt x="6" y="1"/>
                    <a:pt x="8" y="0"/>
                    <a:pt x="11" y="1"/>
                  </a:cubicBezTo>
                  <a:close/>
                </a:path>
              </a:pathLst>
            </a:custGeom>
            <a:solidFill>
              <a:srgbClr val="8FC3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617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3776" y="4833938"/>
              <a:ext cx="17240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27"/>
            <p:cNvSpPr/>
            <p:nvPr/>
          </p:nvSpPr>
          <p:spPr bwMode="auto">
            <a:xfrm>
              <a:off x="10453688" y="6018213"/>
              <a:ext cx="69850" cy="36512"/>
            </a:xfrm>
            <a:custGeom>
              <a:avLst/>
              <a:gdLst>
                <a:gd name="T0" fmla="*/ 12 w 12"/>
                <a:gd name="T1" fmla="*/ 3 h 6"/>
                <a:gd name="T2" fmla="*/ 0 w 12"/>
                <a:gd name="T3" fmla="*/ 6 h 6"/>
                <a:gd name="T4" fmla="*/ 12 w 12"/>
                <a:gd name="T5" fmla="*/ 3 h 6"/>
              </a:gdLst>
              <a:ahLst/>
              <a:cxnLst>
                <a:cxn ang="0">
                  <a:pos x="T0" y="T1"/>
                </a:cxn>
                <a:cxn ang="0">
                  <a:pos x="T2" y="T3"/>
                </a:cxn>
                <a:cxn ang="0">
                  <a:pos x="T4" y="T5"/>
                </a:cxn>
              </a:cxnLst>
              <a:rect l="0" t="0" r="r" b="b"/>
              <a:pathLst>
                <a:path w="12" h="6">
                  <a:moveTo>
                    <a:pt x="12" y="3"/>
                  </a:moveTo>
                  <a:cubicBezTo>
                    <a:pt x="8" y="4"/>
                    <a:pt x="4" y="5"/>
                    <a:pt x="0" y="6"/>
                  </a:cubicBezTo>
                  <a:cubicBezTo>
                    <a:pt x="3" y="2"/>
                    <a:pt x="8" y="0"/>
                    <a:pt x="12"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8"/>
            <p:cNvSpPr/>
            <p:nvPr/>
          </p:nvSpPr>
          <p:spPr bwMode="auto">
            <a:xfrm>
              <a:off x="10342563" y="4838700"/>
              <a:ext cx="1266825" cy="1085850"/>
            </a:xfrm>
            <a:custGeom>
              <a:avLst/>
              <a:gdLst>
                <a:gd name="T0" fmla="*/ 87 w 216"/>
                <a:gd name="T1" fmla="*/ 183 h 184"/>
                <a:gd name="T2" fmla="*/ 95 w 216"/>
                <a:gd name="T3" fmla="*/ 160 h 184"/>
                <a:gd name="T4" fmla="*/ 87 w 216"/>
                <a:gd name="T5" fmla="*/ 144 h 184"/>
                <a:gd name="T6" fmla="*/ 71 w 216"/>
                <a:gd name="T7" fmla="*/ 150 h 184"/>
                <a:gd name="T8" fmla="*/ 64 w 216"/>
                <a:gd name="T9" fmla="*/ 146 h 184"/>
                <a:gd name="T10" fmla="*/ 65 w 216"/>
                <a:gd name="T11" fmla="*/ 130 h 184"/>
                <a:gd name="T12" fmla="*/ 73 w 216"/>
                <a:gd name="T13" fmla="*/ 131 h 184"/>
                <a:gd name="T14" fmla="*/ 79 w 216"/>
                <a:gd name="T15" fmla="*/ 101 h 184"/>
                <a:gd name="T16" fmla="*/ 98 w 216"/>
                <a:gd name="T17" fmla="*/ 83 h 184"/>
                <a:gd name="T18" fmla="*/ 92 w 216"/>
                <a:gd name="T19" fmla="*/ 55 h 184"/>
                <a:gd name="T20" fmla="*/ 70 w 216"/>
                <a:gd name="T21" fmla="*/ 40 h 184"/>
                <a:gd name="T22" fmla="*/ 41 w 216"/>
                <a:gd name="T23" fmla="*/ 56 h 184"/>
                <a:gd name="T24" fmla="*/ 24 w 216"/>
                <a:gd name="T25" fmla="*/ 62 h 184"/>
                <a:gd name="T26" fmla="*/ 8 w 216"/>
                <a:gd name="T27" fmla="*/ 45 h 184"/>
                <a:gd name="T28" fmla="*/ 26 w 216"/>
                <a:gd name="T29" fmla="*/ 37 h 184"/>
                <a:gd name="T30" fmla="*/ 18 w 216"/>
                <a:gd name="T31" fmla="*/ 23 h 184"/>
                <a:gd name="T32" fmla="*/ 14 w 216"/>
                <a:gd name="T33" fmla="*/ 15 h 184"/>
                <a:gd name="T34" fmla="*/ 17 w 216"/>
                <a:gd name="T35" fmla="*/ 12 h 184"/>
                <a:gd name="T36" fmla="*/ 46 w 216"/>
                <a:gd name="T37" fmla="*/ 4 h 184"/>
                <a:gd name="T38" fmla="*/ 58 w 216"/>
                <a:gd name="T39" fmla="*/ 10 h 184"/>
                <a:gd name="T40" fmla="*/ 68 w 216"/>
                <a:gd name="T41" fmla="*/ 5 h 184"/>
                <a:gd name="T42" fmla="*/ 99 w 216"/>
                <a:gd name="T43" fmla="*/ 13 h 184"/>
                <a:gd name="T44" fmla="*/ 130 w 216"/>
                <a:gd name="T45" fmla="*/ 40 h 184"/>
                <a:gd name="T46" fmla="*/ 126 w 216"/>
                <a:gd name="T47" fmla="*/ 63 h 184"/>
                <a:gd name="T48" fmla="*/ 140 w 216"/>
                <a:gd name="T49" fmla="*/ 63 h 184"/>
                <a:gd name="T50" fmla="*/ 145 w 216"/>
                <a:gd name="T51" fmla="*/ 51 h 184"/>
                <a:gd name="T52" fmla="*/ 170 w 216"/>
                <a:gd name="T53" fmla="*/ 61 h 184"/>
                <a:gd name="T54" fmla="*/ 189 w 216"/>
                <a:gd name="T55" fmla="*/ 96 h 184"/>
                <a:gd name="T56" fmla="*/ 194 w 216"/>
                <a:gd name="T57" fmla="*/ 95 h 184"/>
                <a:gd name="T58" fmla="*/ 206 w 216"/>
                <a:gd name="T59" fmla="*/ 103 h 184"/>
                <a:gd name="T60" fmla="*/ 216 w 216"/>
                <a:gd name="T61" fmla="*/ 128 h 184"/>
                <a:gd name="T62" fmla="*/ 95 w 216"/>
                <a:gd name="T63" fmla="*/ 18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184">
                  <a:moveTo>
                    <a:pt x="95" y="181"/>
                  </a:moveTo>
                  <a:cubicBezTo>
                    <a:pt x="93" y="181"/>
                    <a:pt x="90" y="184"/>
                    <a:pt x="87" y="183"/>
                  </a:cubicBezTo>
                  <a:cubicBezTo>
                    <a:pt x="83" y="181"/>
                    <a:pt x="83" y="176"/>
                    <a:pt x="84" y="172"/>
                  </a:cubicBezTo>
                  <a:cubicBezTo>
                    <a:pt x="86" y="165"/>
                    <a:pt x="91" y="166"/>
                    <a:pt x="95" y="160"/>
                  </a:cubicBezTo>
                  <a:cubicBezTo>
                    <a:pt x="98" y="156"/>
                    <a:pt x="97" y="148"/>
                    <a:pt x="94" y="145"/>
                  </a:cubicBezTo>
                  <a:cubicBezTo>
                    <a:pt x="91" y="142"/>
                    <a:pt x="90" y="142"/>
                    <a:pt x="87" y="144"/>
                  </a:cubicBezTo>
                  <a:cubicBezTo>
                    <a:pt x="85" y="146"/>
                    <a:pt x="83" y="149"/>
                    <a:pt x="81" y="150"/>
                  </a:cubicBezTo>
                  <a:cubicBezTo>
                    <a:pt x="79" y="151"/>
                    <a:pt x="73" y="151"/>
                    <a:pt x="71" y="150"/>
                  </a:cubicBezTo>
                  <a:cubicBezTo>
                    <a:pt x="69" y="148"/>
                    <a:pt x="71" y="146"/>
                    <a:pt x="67" y="146"/>
                  </a:cubicBezTo>
                  <a:cubicBezTo>
                    <a:pt x="66" y="146"/>
                    <a:pt x="65" y="146"/>
                    <a:pt x="64" y="146"/>
                  </a:cubicBezTo>
                  <a:cubicBezTo>
                    <a:pt x="62" y="146"/>
                    <a:pt x="60" y="146"/>
                    <a:pt x="59" y="144"/>
                  </a:cubicBezTo>
                  <a:cubicBezTo>
                    <a:pt x="56" y="139"/>
                    <a:pt x="59" y="131"/>
                    <a:pt x="65" y="130"/>
                  </a:cubicBezTo>
                  <a:cubicBezTo>
                    <a:pt x="66" y="130"/>
                    <a:pt x="67" y="131"/>
                    <a:pt x="68" y="131"/>
                  </a:cubicBezTo>
                  <a:cubicBezTo>
                    <a:pt x="69" y="132"/>
                    <a:pt x="71" y="132"/>
                    <a:pt x="73" y="131"/>
                  </a:cubicBezTo>
                  <a:cubicBezTo>
                    <a:pt x="78" y="127"/>
                    <a:pt x="71" y="118"/>
                    <a:pt x="71" y="114"/>
                  </a:cubicBezTo>
                  <a:cubicBezTo>
                    <a:pt x="71" y="109"/>
                    <a:pt x="76" y="104"/>
                    <a:pt x="79" y="101"/>
                  </a:cubicBezTo>
                  <a:cubicBezTo>
                    <a:pt x="83" y="98"/>
                    <a:pt x="88" y="98"/>
                    <a:pt x="91" y="95"/>
                  </a:cubicBezTo>
                  <a:cubicBezTo>
                    <a:pt x="94" y="93"/>
                    <a:pt x="97" y="87"/>
                    <a:pt x="98" y="83"/>
                  </a:cubicBezTo>
                  <a:cubicBezTo>
                    <a:pt x="89" y="79"/>
                    <a:pt x="116" y="60"/>
                    <a:pt x="97" y="56"/>
                  </a:cubicBezTo>
                  <a:cubicBezTo>
                    <a:pt x="96" y="55"/>
                    <a:pt x="94" y="55"/>
                    <a:pt x="92" y="55"/>
                  </a:cubicBezTo>
                  <a:cubicBezTo>
                    <a:pt x="85" y="55"/>
                    <a:pt x="75" y="56"/>
                    <a:pt x="78" y="49"/>
                  </a:cubicBezTo>
                  <a:cubicBezTo>
                    <a:pt x="74" y="51"/>
                    <a:pt x="69" y="43"/>
                    <a:pt x="70" y="40"/>
                  </a:cubicBezTo>
                  <a:cubicBezTo>
                    <a:pt x="66" y="35"/>
                    <a:pt x="58" y="38"/>
                    <a:pt x="54" y="42"/>
                  </a:cubicBezTo>
                  <a:cubicBezTo>
                    <a:pt x="47" y="46"/>
                    <a:pt x="45" y="49"/>
                    <a:pt x="41" y="56"/>
                  </a:cubicBezTo>
                  <a:cubicBezTo>
                    <a:pt x="40" y="60"/>
                    <a:pt x="35" y="65"/>
                    <a:pt x="31" y="65"/>
                  </a:cubicBezTo>
                  <a:cubicBezTo>
                    <a:pt x="29" y="65"/>
                    <a:pt x="26" y="63"/>
                    <a:pt x="24" y="62"/>
                  </a:cubicBezTo>
                  <a:cubicBezTo>
                    <a:pt x="19" y="61"/>
                    <a:pt x="15" y="62"/>
                    <a:pt x="10" y="61"/>
                  </a:cubicBezTo>
                  <a:cubicBezTo>
                    <a:pt x="1" y="59"/>
                    <a:pt x="0" y="50"/>
                    <a:pt x="8" y="45"/>
                  </a:cubicBezTo>
                  <a:cubicBezTo>
                    <a:pt x="11" y="43"/>
                    <a:pt x="14" y="42"/>
                    <a:pt x="18" y="42"/>
                  </a:cubicBezTo>
                  <a:cubicBezTo>
                    <a:pt x="21" y="41"/>
                    <a:pt x="24" y="40"/>
                    <a:pt x="26" y="37"/>
                  </a:cubicBezTo>
                  <a:cubicBezTo>
                    <a:pt x="28" y="34"/>
                    <a:pt x="26" y="31"/>
                    <a:pt x="25" y="28"/>
                  </a:cubicBezTo>
                  <a:cubicBezTo>
                    <a:pt x="24" y="25"/>
                    <a:pt x="21" y="24"/>
                    <a:pt x="18" y="23"/>
                  </a:cubicBezTo>
                  <a:cubicBezTo>
                    <a:pt x="17" y="22"/>
                    <a:pt x="16" y="21"/>
                    <a:pt x="15" y="19"/>
                  </a:cubicBezTo>
                  <a:cubicBezTo>
                    <a:pt x="15" y="17"/>
                    <a:pt x="16" y="15"/>
                    <a:pt x="14" y="15"/>
                  </a:cubicBezTo>
                  <a:cubicBezTo>
                    <a:pt x="14" y="14"/>
                    <a:pt x="14" y="14"/>
                    <a:pt x="14" y="14"/>
                  </a:cubicBezTo>
                  <a:cubicBezTo>
                    <a:pt x="15" y="13"/>
                    <a:pt x="16" y="12"/>
                    <a:pt x="17" y="12"/>
                  </a:cubicBezTo>
                  <a:cubicBezTo>
                    <a:pt x="21" y="10"/>
                    <a:pt x="26" y="10"/>
                    <a:pt x="30" y="9"/>
                  </a:cubicBezTo>
                  <a:cubicBezTo>
                    <a:pt x="36" y="7"/>
                    <a:pt x="40" y="4"/>
                    <a:pt x="46" y="4"/>
                  </a:cubicBezTo>
                  <a:cubicBezTo>
                    <a:pt x="49" y="4"/>
                    <a:pt x="51" y="5"/>
                    <a:pt x="53" y="8"/>
                  </a:cubicBezTo>
                  <a:cubicBezTo>
                    <a:pt x="55" y="10"/>
                    <a:pt x="56" y="10"/>
                    <a:pt x="58" y="10"/>
                  </a:cubicBezTo>
                  <a:cubicBezTo>
                    <a:pt x="61" y="11"/>
                    <a:pt x="63" y="12"/>
                    <a:pt x="65" y="10"/>
                  </a:cubicBezTo>
                  <a:cubicBezTo>
                    <a:pt x="67" y="9"/>
                    <a:pt x="67" y="7"/>
                    <a:pt x="68" y="5"/>
                  </a:cubicBezTo>
                  <a:cubicBezTo>
                    <a:pt x="72" y="1"/>
                    <a:pt x="84" y="0"/>
                    <a:pt x="89" y="2"/>
                  </a:cubicBezTo>
                  <a:cubicBezTo>
                    <a:pt x="93" y="4"/>
                    <a:pt x="96" y="9"/>
                    <a:pt x="99" y="13"/>
                  </a:cubicBezTo>
                  <a:cubicBezTo>
                    <a:pt x="100" y="14"/>
                    <a:pt x="102" y="15"/>
                    <a:pt x="103" y="16"/>
                  </a:cubicBezTo>
                  <a:cubicBezTo>
                    <a:pt x="113" y="21"/>
                    <a:pt x="138" y="24"/>
                    <a:pt x="130" y="40"/>
                  </a:cubicBezTo>
                  <a:cubicBezTo>
                    <a:pt x="128" y="46"/>
                    <a:pt x="122" y="55"/>
                    <a:pt x="125" y="62"/>
                  </a:cubicBezTo>
                  <a:cubicBezTo>
                    <a:pt x="126" y="63"/>
                    <a:pt x="126" y="63"/>
                    <a:pt x="126" y="63"/>
                  </a:cubicBezTo>
                  <a:cubicBezTo>
                    <a:pt x="126" y="63"/>
                    <a:pt x="126" y="63"/>
                    <a:pt x="126" y="63"/>
                  </a:cubicBezTo>
                  <a:cubicBezTo>
                    <a:pt x="131" y="65"/>
                    <a:pt x="136" y="68"/>
                    <a:pt x="140" y="63"/>
                  </a:cubicBezTo>
                  <a:cubicBezTo>
                    <a:pt x="141" y="62"/>
                    <a:pt x="141" y="62"/>
                    <a:pt x="141" y="61"/>
                  </a:cubicBezTo>
                  <a:cubicBezTo>
                    <a:pt x="142" y="58"/>
                    <a:pt x="142" y="53"/>
                    <a:pt x="145" y="51"/>
                  </a:cubicBezTo>
                  <a:cubicBezTo>
                    <a:pt x="150" y="45"/>
                    <a:pt x="159" y="44"/>
                    <a:pt x="164" y="49"/>
                  </a:cubicBezTo>
                  <a:cubicBezTo>
                    <a:pt x="168" y="53"/>
                    <a:pt x="168" y="56"/>
                    <a:pt x="170" y="61"/>
                  </a:cubicBezTo>
                  <a:cubicBezTo>
                    <a:pt x="171" y="64"/>
                    <a:pt x="174" y="65"/>
                    <a:pt x="175" y="68"/>
                  </a:cubicBezTo>
                  <a:cubicBezTo>
                    <a:pt x="181" y="77"/>
                    <a:pt x="175" y="92"/>
                    <a:pt x="189" y="96"/>
                  </a:cubicBezTo>
                  <a:cubicBezTo>
                    <a:pt x="190" y="97"/>
                    <a:pt x="191" y="96"/>
                    <a:pt x="192" y="96"/>
                  </a:cubicBezTo>
                  <a:cubicBezTo>
                    <a:pt x="193" y="95"/>
                    <a:pt x="194" y="95"/>
                    <a:pt x="194" y="95"/>
                  </a:cubicBezTo>
                  <a:cubicBezTo>
                    <a:pt x="197" y="96"/>
                    <a:pt x="197" y="98"/>
                    <a:pt x="200" y="100"/>
                  </a:cubicBezTo>
                  <a:cubicBezTo>
                    <a:pt x="202" y="102"/>
                    <a:pt x="204" y="102"/>
                    <a:pt x="206" y="103"/>
                  </a:cubicBezTo>
                  <a:cubicBezTo>
                    <a:pt x="211" y="107"/>
                    <a:pt x="213" y="116"/>
                    <a:pt x="215" y="122"/>
                  </a:cubicBezTo>
                  <a:cubicBezTo>
                    <a:pt x="215" y="124"/>
                    <a:pt x="216" y="126"/>
                    <a:pt x="216" y="128"/>
                  </a:cubicBezTo>
                  <a:cubicBezTo>
                    <a:pt x="178" y="150"/>
                    <a:pt x="139" y="167"/>
                    <a:pt x="99" y="182"/>
                  </a:cubicBezTo>
                  <a:cubicBezTo>
                    <a:pt x="98" y="181"/>
                    <a:pt x="96" y="180"/>
                    <a:pt x="95" y="18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9"/>
            <p:cNvSpPr/>
            <p:nvPr/>
          </p:nvSpPr>
          <p:spPr bwMode="auto">
            <a:xfrm>
              <a:off x="9920288" y="5865813"/>
              <a:ext cx="411162" cy="282575"/>
            </a:xfrm>
            <a:custGeom>
              <a:avLst/>
              <a:gdLst>
                <a:gd name="T0" fmla="*/ 1 w 70"/>
                <a:gd name="T1" fmla="*/ 22 h 48"/>
                <a:gd name="T2" fmla="*/ 14 w 70"/>
                <a:gd name="T3" fmla="*/ 17 h 48"/>
                <a:gd name="T4" fmla="*/ 17 w 70"/>
                <a:gd name="T5" fmla="*/ 8 h 48"/>
                <a:gd name="T6" fmla="*/ 17 w 70"/>
                <a:gd name="T7" fmla="*/ 0 h 48"/>
                <a:gd name="T8" fmla="*/ 22 w 70"/>
                <a:gd name="T9" fmla="*/ 2 h 48"/>
                <a:gd name="T10" fmla="*/ 27 w 70"/>
                <a:gd name="T11" fmla="*/ 7 h 48"/>
                <a:gd name="T12" fmla="*/ 32 w 70"/>
                <a:gd name="T13" fmla="*/ 8 h 48"/>
                <a:gd name="T14" fmla="*/ 39 w 70"/>
                <a:gd name="T15" fmla="*/ 7 h 48"/>
                <a:gd name="T16" fmla="*/ 41 w 70"/>
                <a:gd name="T17" fmla="*/ 7 h 48"/>
                <a:gd name="T18" fmla="*/ 44 w 70"/>
                <a:gd name="T19" fmla="*/ 7 h 48"/>
                <a:gd name="T20" fmla="*/ 49 w 70"/>
                <a:gd name="T21" fmla="*/ 6 h 48"/>
                <a:gd name="T22" fmla="*/ 60 w 70"/>
                <a:gd name="T23" fmla="*/ 10 h 48"/>
                <a:gd name="T24" fmla="*/ 66 w 70"/>
                <a:gd name="T25" fmla="*/ 22 h 48"/>
                <a:gd name="T26" fmla="*/ 53 w 70"/>
                <a:gd name="T27" fmla="*/ 23 h 48"/>
                <a:gd name="T28" fmla="*/ 39 w 70"/>
                <a:gd name="T29" fmla="*/ 21 h 48"/>
                <a:gd name="T30" fmla="*/ 48 w 70"/>
                <a:gd name="T31" fmla="*/ 31 h 48"/>
                <a:gd name="T32" fmla="*/ 53 w 70"/>
                <a:gd name="T33" fmla="*/ 41 h 48"/>
                <a:gd name="T34" fmla="*/ 14 w 70"/>
                <a:gd name="T35" fmla="*/ 48 h 48"/>
                <a:gd name="T36" fmla="*/ 1 w 70"/>
                <a:gd name="T37"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48">
                  <a:moveTo>
                    <a:pt x="1" y="22"/>
                  </a:moveTo>
                  <a:cubicBezTo>
                    <a:pt x="0" y="15"/>
                    <a:pt x="8" y="15"/>
                    <a:pt x="14" y="17"/>
                  </a:cubicBezTo>
                  <a:cubicBezTo>
                    <a:pt x="24" y="21"/>
                    <a:pt x="16" y="13"/>
                    <a:pt x="17" y="8"/>
                  </a:cubicBezTo>
                  <a:cubicBezTo>
                    <a:pt x="14" y="5"/>
                    <a:pt x="10" y="0"/>
                    <a:pt x="17" y="0"/>
                  </a:cubicBezTo>
                  <a:cubicBezTo>
                    <a:pt x="19" y="0"/>
                    <a:pt x="20" y="1"/>
                    <a:pt x="22" y="2"/>
                  </a:cubicBezTo>
                  <a:cubicBezTo>
                    <a:pt x="24" y="3"/>
                    <a:pt x="26" y="5"/>
                    <a:pt x="27" y="7"/>
                  </a:cubicBezTo>
                  <a:cubicBezTo>
                    <a:pt x="30" y="6"/>
                    <a:pt x="30" y="8"/>
                    <a:pt x="32" y="8"/>
                  </a:cubicBezTo>
                  <a:cubicBezTo>
                    <a:pt x="34" y="8"/>
                    <a:pt x="36" y="8"/>
                    <a:pt x="39" y="7"/>
                  </a:cubicBezTo>
                  <a:cubicBezTo>
                    <a:pt x="39" y="7"/>
                    <a:pt x="40" y="7"/>
                    <a:pt x="41" y="7"/>
                  </a:cubicBezTo>
                  <a:cubicBezTo>
                    <a:pt x="42" y="7"/>
                    <a:pt x="43" y="7"/>
                    <a:pt x="44" y="7"/>
                  </a:cubicBezTo>
                  <a:cubicBezTo>
                    <a:pt x="46" y="7"/>
                    <a:pt x="48" y="6"/>
                    <a:pt x="49" y="6"/>
                  </a:cubicBezTo>
                  <a:cubicBezTo>
                    <a:pt x="56" y="4"/>
                    <a:pt x="54" y="6"/>
                    <a:pt x="60" y="10"/>
                  </a:cubicBezTo>
                  <a:cubicBezTo>
                    <a:pt x="63" y="13"/>
                    <a:pt x="70" y="17"/>
                    <a:pt x="66" y="22"/>
                  </a:cubicBezTo>
                  <a:cubicBezTo>
                    <a:pt x="64" y="24"/>
                    <a:pt x="56" y="23"/>
                    <a:pt x="53" y="23"/>
                  </a:cubicBezTo>
                  <a:cubicBezTo>
                    <a:pt x="49" y="21"/>
                    <a:pt x="43" y="18"/>
                    <a:pt x="39" y="21"/>
                  </a:cubicBezTo>
                  <a:cubicBezTo>
                    <a:pt x="33" y="26"/>
                    <a:pt x="44" y="30"/>
                    <a:pt x="48" y="31"/>
                  </a:cubicBezTo>
                  <a:cubicBezTo>
                    <a:pt x="56" y="34"/>
                    <a:pt x="55" y="35"/>
                    <a:pt x="53" y="41"/>
                  </a:cubicBezTo>
                  <a:cubicBezTo>
                    <a:pt x="40" y="44"/>
                    <a:pt x="27" y="46"/>
                    <a:pt x="14" y="48"/>
                  </a:cubicBezTo>
                  <a:cubicBezTo>
                    <a:pt x="9" y="40"/>
                    <a:pt x="3" y="32"/>
                    <a:pt x="1" y="2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0"/>
            <p:cNvSpPr/>
            <p:nvPr/>
          </p:nvSpPr>
          <p:spPr bwMode="auto">
            <a:xfrm>
              <a:off x="10225088" y="5724525"/>
              <a:ext cx="117475" cy="128587"/>
            </a:xfrm>
            <a:custGeom>
              <a:avLst/>
              <a:gdLst>
                <a:gd name="T0" fmla="*/ 1 w 20"/>
                <a:gd name="T1" fmla="*/ 11 h 22"/>
                <a:gd name="T2" fmla="*/ 14 w 20"/>
                <a:gd name="T3" fmla="*/ 16 h 22"/>
                <a:gd name="T4" fmla="*/ 1 w 20"/>
                <a:gd name="T5" fmla="*/ 11 h 22"/>
              </a:gdLst>
              <a:ahLst/>
              <a:cxnLst>
                <a:cxn ang="0">
                  <a:pos x="T0" y="T1"/>
                </a:cxn>
                <a:cxn ang="0">
                  <a:pos x="T2" y="T3"/>
                </a:cxn>
                <a:cxn ang="0">
                  <a:pos x="T4" y="T5"/>
                </a:cxn>
              </a:cxnLst>
              <a:rect l="0" t="0" r="r" b="b"/>
              <a:pathLst>
                <a:path w="20" h="22">
                  <a:moveTo>
                    <a:pt x="1" y="11"/>
                  </a:moveTo>
                  <a:cubicBezTo>
                    <a:pt x="4" y="0"/>
                    <a:pt x="20" y="6"/>
                    <a:pt x="14" y="16"/>
                  </a:cubicBezTo>
                  <a:cubicBezTo>
                    <a:pt x="10" y="22"/>
                    <a:pt x="0" y="19"/>
                    <a:pt x="1" y="1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1"/>
            <p:cNvSpPr/>
            <p:nvPr/>
          </p:nvSpPr>
          <p:spPr bwMode="auto">
            <a:xfrm>
              <a:off x="10166351" y="5075238"/>
              <a:ext cx="123825" cy="130175"/>
            </a:xfrm>
            <a:custGeom>
              <a:avLst/>
              <a:gdLst>
                <a:gd name="T0" fmla="*/ 2 w 21"/>
                <a:gd name="T1" fmla="*/ 11 h 22"/>
                <a:gd name="T2" fmla="*/ 15 w 21"/>
                <a:gd name="T3" fmla="*/ 16 h 22"/>
                <a:gd name="T4" fmla="*/ 2 w 21"/>
                <a:gd name="T5" fmla="*/ 11 h 22"/>
              </a:gdLst>
              <a:ahLst/>
              <a:cxnLst>
                <a:cxn ang="0">
                  <a:pos x="T0" y="T1"/>
                </a:cxn>
                <a:cxn ang="0">
                  <a:pos x="T2" y="T3"/>
                </a:cxn>
                <a:cxn ang="0">
                  <a:pos x="T4" y="T5"/>
                </a:cxn>
              </a:cxnLst>
              <a:rect l="0" t="0" r="r" b="b"/>
              <a:pathLst>
                <a:path w="21" h="22">
                  <a:moveTo>
                    <a:pt x="2" y="11"/>
                  </a:moveTo>
                  <a:cubicBezTo>
                    <a:pt x="4" y="0"/>
                    <a:pt x="21" y="6"/>
                    <a:pt x="15" y="16"/>
                  </a:cubicBezTo>
                  <a:cubicBezTo>
                    <a:pt x="11" y="22"/>
                    <a:pt x="0" y="19"/>
                    <a:pt x="2"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2"/>
            <p:cNvSpPr/>
            <p:nvPr/>
          </p:nvSpPr>
          <p:spPr bwMode="auto">
            <a:xfrm>
              <a:off x="10418763" y="5329238"/>
              <a:ext cx="93662" cy="106362"/>
            </a:xfrm>
            <a:custGeom>
              <a:avLst/>
              <a:gdLst>
                <a:gd name="T0" fmla="*/ 1 w 16"/>
                <a:gd name="T1" fmla="*/ 9 h 18"/>
                <a:gd name="T2" fmla="*/ 11 w 16"/>
                <a:gd name="T3" fmla="*/ 13 h 18"/>
                <a:gd name="T4" fmla="*/ 1 w 16"/>
                <a:gd name="T5" fmla="*/ 9 h 18"/>
              </a:gdLst>
              <a:ahLst/>
              <a:cxnLst>
                <a:cxn ang="0">
                  <a:pos x="T0" y="T1"/>
                </a:cxn>
                <a:cxn ang="0">
                  <a:pos x="T2" y="T3"/>
                </a:cxn>
                <a:cxn ang="0">
                  <a:pos x="T4" y="T5"/>
                </a:cxn>
              </a:cxnLst>
              <a:rect l="0" t="0" r="r" b="b"/>
              <a:pathLst>
                <a:path w="16" h="18">
                  <a:moveTo>
                    <a:pt x="1" y="9"/>
                  </a:moveTo>
                  <a:cubicBezTo>
                    <a:pt x="3" y="0"/>
                    <a:pt x="16" y="5"/>
                    <a:pt x="11" y="13"/>
                  </a:cubicBezTo>
                  <a:cubicBezTo>
                    <a:pt x="8" y="18"/>
                    <a:pt x="0" y="16"/>
                    <a:pt x="1"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3"/>
            <p:cNvSpPr/>
            <p:nvPr/>
          </p:nvSpPr>
          <p:spPr bwMode="auto">
            <a:xfrm>
              <a:off x="10483851" y="5653088"/>
              <a:ext cx="76200" cy="82550"/>
            </a:xfrm>
            <a:custGeom>
              <a:avLst/>
              <a:gdLst>
                <a:gd name="T0" fmla="*/ 1 w 13"/>
                <a:gd name="T1" fmla="*/ 7 h 14"/>
                <a:gd name="T2" fmla="*/ 9 w 13"/>
                <a:gd name="T3" fmla="*/ 10 h 14"/>
                <a:gd name="T4" fmla="*/ 1 w 13"/>
                <a:gd name="T5" fmla="*/ 7 h 14"/>
              </a:gdLst>
              <a:ahLst/>
              <a:cxnLst>
                <a:cxn ang="0">
                  <a:pos x="T0" y="T1"/>
                </a:cxn>
                <a:cxn ang="0">
                  <a:pos x="T2" y="T3"/>
                </a:cxn>
                <a:cxn ang="0">
                  <a:pos x="T4" y="T5"/>
                </a:cxn>
              </a:cxnLst>
              <a:rect l="0" t="0" r="r" b="b"/>
              <a:pathLst>
                <a:path w="13" h="14">
                  <a:moveTo>
                    <a:pt x="1" y="7"/>
                  </a:moveTo>
                  <a:cubicBezTo>
                    <a:pt x="3" y="0"/>
                    <a:pt x="13" y="4"/>
                    <a:pt x="9" y="10"/>
                  </a:cubicBezTo>
                  <a:cubicBezTo>
                    <a:pt x="7" y="14"/>
                    <a:pt x="0" y="12"/>
                    <a:pt x="1" y="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4"/>
            <p:cNvSpPr/>
            <p:nvPr/>
          </p:nvSpPr>
          <p:spPr bwMode="auto">
            <a:xfrm>
              <a:off x="10647363" y="5229225"/>
              <a:ext cx="46037" cy="46037"/>
            </a:xfrm>
            <a:custGeom>
              <a:avLst/>
              <a:gdLst>
                <a:gd name="T0" fmla="*/ 1 w 8"/>
                <a:gd name="T1" fmla="*/ 4 h 8"/>
                <a:gd name="T2" fmla="*/ 6 w 8"/>
                <a:gd name="T3" fmla="*/ 6 h 8"/>
                <a:gd name="T4" fmla="*/ 1 w 8"/>
                <a:gd name="T5" fmla="*/ 4 h 8"/>
              </a:gdLst>
              <a:ahLst/>
              <a:cxnLst>
                <a:cxn ang="0">
                  <a:pos x="T0" y="T1"/>
                </a:cxn>
                <a:cxn ang="0">
                  <a:pos x="T2" y="T3"/>
                </a:cxn>
                <a:cxn ang="0">
                  <a:pos x="T4" y="T5"/>
                </a:cxn>
              </a:cxnLst>
              <a:rect l="0" t="0" r="r" b="b"/>
              <a:pathLst>
                <a:path w="8" h="8">
                  <a:moveTo>
                    <a:pt x="1" y="4"/>
                  </a:moveTo>
                  <a:cubicBezTo>
                    <a:pt x="2" y="0"/>
                    <a:pt x="8" y="2"/>
                    <a:pt x="6" y="6"/>
                  </a:cubicBezTo>
                  <a:cubicBezTo>
                    <a:pt x="4" y="8"/>
                    <a:pt x="0" y="7"/>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5"/>
            <p:cNvSpPr/>
            <p:nvPr/>
          </p:nvSpPr>
          <p:spPr bwMode="auto">
            <a:xfrm>
              <a:off x="10307638" y="6165850"/>
              <a:ext cx="28575" cy="36512"/>
            </a:xfrm>
            <a:custGeom>
              <a:avLst/>
              <a:gdLst>
                <a:gd name="T0" fmla="*/ 3 w 5"/>
                <a:gd name="T1" fmla="*/ 4 h 6"/>
                <a:gd name="T2" fmla="*/ 0 w 5"/>
                <a:gd name="T3" fmla="*/ 3 h 6"/>
                <a:gd name="T4" fmla="*/ 3 w 5"/>
                <a:gd name="T5" fmla="*/ 4 h 6"/>
              </a:gdLst>
              <a:ahLst/>
              <a:cxnLst>
                <a:cxn ang="0">
                  <a:pos x="T0" y="T1"/>
                </a:cxn>
                <a:cxn ang="0">
                  <a:pos x="T2" y="T3"/>
                </a:cxn>
                <a:cxn ang="0">
                  <a:pos x="T4" y="T5"/>
                </a:cxn>
              </a:cxnLst>
              <a:rect l="0" t="0" r="r" b="b"/>
              <a:pathLst>
                <a:path w="5" h="6">
                  <a:moveTo>
                    <a:pt x="3" y="4"/>
                  </a:moveTo>
                  <a:cubicBezTo>
                    <a:pt x="2" y="6"/>
                    <a:pt x="0" y="5"/>
                    <a:pt x="0" y="3"/>
                  </a:cubicBezTo>
                  <a:cubicBezTo>
                    <a:pt x="1" y="0"/>
                    <a:pt x="5" y="2"/>
                    <a:pt x="3"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6"/>
            <p:cNvSpPr/>
            <p:nvPr/>
          </p:nvSpPr>
          <p:spPr bwMode="auto">
            <a:xfrm>
              <a:off x="9937751" y="5776913"/>
              <a:ext cx="30162" cy="30162"/>
            </a:xfrm>
            <a:custGeom>
              <a:avLst/>
              <a:gdLst>
                <a:gd name="T0" fmla="*/ 0 w 5"/>
                <a:gd name="T1" fmla="*/ 3 h 5"/>
                <a:gd name="T2" fmla="*/ 3 w 5"/>
                <a:gd name="T3" fmla="*/ 4 h 5"/>
                <a:gd name="T4" fmla="*/ 0 w 5"/>
                <a:gd name="T5" fmla="*/ 3 h 5"/>
              </a:gdLst>
              <a:ahLst/>
              <a:cxnLst>
                <a:cxn ang="0">
                  <a:pos x="T0" y="T1"/>
                </a:cxn>
                <a:cxn ang="0">
                  <a:pos x="T2" y="T3"/>
                </a:cxn>
                <a:cxn ang="0">
                  <a:pos x="T4" y="T5"/>
                </a:cxn>
              </a:cxnLst>
              <a:rect l="0" t="0" r="r" b="b"/>
              <a:pathLst>
                <a:path w="5" h="5">
                  <a:moveTo>
                    <a:pt x="0" y="3"/>
                  </a:moveTo>
                  <a:cubicBezTo>
                    <a:pt x="1" y="0"/>
                    <a:pt x="5" y="1"/>
                    <a:pt x="3" y="4"/>
                  </a:cubicBezTo>
                  <a:cubicBezTo>
                    <a:pt x="2" y="5"/>
                    <a:pt x="0" y="5"/>
                    <a:pt x="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7"/>
            <p:cNvSpPr>
              <a:spLocks noEditPoints="1"/>
            </p:cNvSpPr>
            <p:nvPr/>
          </p:nvSpPr>
          <p:spPr bwMode="auto">
            <a:xfrm>
              <a:off x="9850438" y="4797425"/>
              <a:ext cx="1781175" cy="1368425"/>
            </a:xfrm>
            <a:custGeom>
              <a:avLst/>
              <a:gdLst>
                <a:gd name="T0" fmla="*/ 92 w 304"/>
                <a:gd name="T1" fmla="*/ 21 h 232"/>
                <a:gd name="T2" fmla="*/ 13 w 304"/>
                <a:gd name="T3" fmla="*/ 115 h 232"/>
                <a:gd name="T4" fmla="*/ 23 w 304"/>
                <a:gd name="T5" fmla="*/ 231 h 232"/>
                <a:gd name="T6" fmla="*/ 26 w 304"/>
                <a:gd name="T7" fmla="*/ 232 h 232"/>
                <a:gd name="T8" fmla="*/ 302 w 304"/>
                <a:gd name="T9" fmla="*/ 137 h 232"/>
                <a:gd name="T10" fmla="*/ 303 w 304"/>
                <a:gd name="T11" fmla="*/ 135 h 232"/>
                <a:gd name="T12" fmla="*/ 303 w 304"/>
                <a:gd name="T13" fmla="*/ 129 h 232"/>
                <a:gd name="T14" fmla="*/ 225 w 304"/>
                <a:gd name="T15" fmla="*/ 22 h 232"/>
                <a:gd name="T16" fmla="*/ 92 w 304"/>
                <a:gd name="T17" fmla="*/ 21 h 232"/>
                <a:gd name="T18" fmla="*/ 224 w 304"/>
                <a:gd name="T19" fmla="*/ 26 h 232"/>
                <a:gd name="T20" fmla="*/ 298 w 304"/>
                <a:gd name="T21" fmla="*/ 129 h 232"/>
                <a:gd name="T22" fmla="*/ 299 w 304"/>
                <a:gd name="T23" fmla="*/ 134 h 232"/>
                <a:gd name="T24" fmla="*/ 26 w 304"/>
                <a:gd name="T25" fmla="*/ 227 h 232"/>
                <a:gd name="T26" fmla="*/ 10 w 304"/>
                <a:gd name="T27" fmla="*/ 160 h 232"/>
                <a:gd name="T28" fmla="*/ 17 w 304"/>
                <a:gd name="T29" fmla="*/ 116 h 232"/>
                <a:gd name="T30" fmla="*/ 93 w 304"/>
                <a:gd name="T31" fmla="*/ 25 h 232"/>
                <a:gd name="T32" fmla="*/ 224 w 304"/>
                <a:gd name="T33" fmla="*/ 2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4" h="232">
                  <a:moveTo>
                    <a:pt x="92" y="21"/>
                  </a:moveTo>
                  <a:cubicBezTo>
                    <a:pt x="55" y="39"/>
                    <a:pt x="26" y="74"/>
                    <a:pt x="13" y="115"/>
                  </a:cubicBezTo>
                  <a:cubicBezTo>
                    <a:pt x="0" y="154"/>
                    <a:pt x="4" y="195"/>
                    <a:pt x="23" y="231"/>
                  </a:cubicBezTo>
                  <a:cubicBezTo>
                    <a:pt x="24" y="231"/>
                    <a:pt x="25" y="232"/>
                    <a:pt x="26" y="232"/>
                  </a:cubicBezTo>
                  <a:cubicBezTo>
                    <a:pt x="129" y="214"/>
                    <a:pt x="219" y="183"/>
                    <a:pt x="302" y="137"/>
                  </a:cubicBezTo>
                  <a:cubicBezTo>
                    <a:pt x="303" y="136"/>
                    <a:pt x="304" y="136"/>
                    <a:pt x="303" y="135"/>
                  </a:cubicBezTo>
                  <a:cubicBezTo>
                    <a:pt x="303" y="129"/>
                    <a:pt x="303" y="129"/>
                    <a:pt x="303" y="129"/>
                  </a:cubicBezTo>
                  <a:cubicBezTo>
                    <a:pt x="294" y="81"/>
                    <a:pt x="267" y="43"/>
                    <a:pt x="225" y="22"/>
                  </a:cubicBezTo>
                  <a:cubicBezTo>
                    <a:pt x="184" y="1"/>
                    <a:pt x="134" y="0"/>
                    <a:pt x="92" y="21"/>
                  </a:cubicBezTo>
                  <a:moveTo>
                    <a:pt x="224" y="26"/>
                  </a:moveTo>
                  <a:cubicBezTo>
                    <a:pt x="264" y="46"/>
                    <a:pt x="290" y="83"/>
                    <a:pt x="298" y="129"/>
                  </a:cubicBezTo>
                  <a:cubicBezTo>
                    <a:pt x="298" y="129"/>
                    <a:pt x="299" y="132"/>
                    <a:pt x="299" y="134"/>
                  </a:cubicBezTo>
                  <a:cubicBezTo>
                    <a:pt x="217" y="179"/>
                    <a:pt x="128" y="210"/>
                    <a:pt x="26" y="227"/>
                  </a:cubicBezTo>
                  <a:cubicBezTo>
                    <a:pt x="16" y="206"/>
                    <a:pt x="10" y="183"/>
                    <a:pt x="10" y="160"/>
                  </a:cubicBezTo>
                  <a:cubicBezTo>
                    <a:pt x="10" y="146"/>
                    <a:pt x="12" y="131"/>
                    <a:pt x="17" y="116"/>
                  </a:cubicBezTo>
                  <a:cubicBezTo>
                    <a:pt x="29" y="77"/>
                    <a:pt x="58" y="43"/>
                    <a:pt x="93" y="25"/>
                  </a:cubicBezTo>
                  <a:cubicBezTo>
                    <a:pt x="134" y="5"/>
                    <a:pt x="183" y="5"/>
                    <a:pt x="224" y="26"/>
                  </a:cubicBezTo>
                </a:path>
              </a:pathLst>
            </a:custGeom>
            <a:solidFill>
              <a:srgbClr val="246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8"/>
            <p:cNvSpPr>
              <a:spLocks noEditPoints="1"/>
            </p:cNvSpPr>
            <p:nvPr/>
          </p:nvSpPr>
          <p:spPr bwMode="auto">
            <a:xfrm>
              <a:off x="9832976" y="4779963"/>
              <a:ext cx="1811337" cy="1381125"/>
            </a:xfrm>
            <a:custGeom>
              <a:avLst/>
              <a:gdLst>
                <a:gd name="T0" fmla="*/ 93 w 309"/>
                <a:gd name="T1" fmla="*/ 21 h 234"/>
                <a:gd name="T2" fmla="*/ 13 w 309"/>
                <a:gd name="T3" fmla="*/ 116 h 234"/>
                <a:gd name="T4" fmla="*/ 23 w 309"/>
                <a:gd name="T5" fmla="*/ 234 h 234"/>
                <a:gd name="T6" fmla="*/ 23 w 309"/>
                <a:gd name="T7" fmla="*/ 234 h 234"/>
                <a:gd name="T8" fmla="*/ 309 w 309"/>
                <a:gd name="T9" fmla="*/ 136 h 234"/>
                <a:gd name="T10" fmla="*/ 309 w 309"/>
                <a:gd name="T11" fmla="*/ 135 h 234"/>
                <a:gd name="T12" fmla="*/ 309 w 309"/>
                <a:gd name="T13" fmla="*/ 134 h 234"/>
                <a:gd name="T14" fmla="*/ 309 w 309"/>
                <a:gd name="T15" fmla="*/ 131 h 234"/>
                <a:gd name="T16" fmla="*/ 230 w 309"/>
                <a:gd name="T17" fmla="*/ 22 h 234"/>
                <a:gd name="T18" fmla="*/ 93 w 309"/>
                <a:gd name="T19" fmla="*/ 21 h 234"/>
                <a:gd name="T20" fmla="*/ 230 w 309"/>
                <a:gd name="T21" fmla="*/ 23 h 234"/>
                <a:gd name="T22" fmla="*/ 308 w 309"/>
                <a:gd name="T23" fmla="*/ 131 h 234"/>
                <a:gd name="T24" fmla="*/ 308 w 309"/>
                <a:gd name="T25" fmla="*/ 134 h 234"/>
                <a:gd name="T26" fmla="*/ 308 w 309"/>
                <a:gd name="T27" fmla="*/ 135 h 234"/>
                <a:gd name="T28" fmla="*/ 23 w 309"/>
                <a:gd name="T29" fmla="*/ 233 h 234"/>
                <a:gd name="T30" fmla="*/ 6 w 309"/>
                <a:gd name="T31" fmla="*/ 164 h 234"/>
                <a:gd name="T32" fmla="*/ 14 w 309"/>
                <a:gd name="T33" fmla="*/ 116 h 234"/>
                <a:gd name="T34" fmla="*/ 94 w 309"/>
                <a:gd name="T35" fmla="*/ 22 h 234"/>
                <a:gd name="T36" fmla="*/ 230 w 309"/>
                <a:gd name="T37" fmla="*/ 2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9" h="234">
                  <a:moveTo>
                    <a:pt x="93" y="21"/>
                  </a:moveTo>
                  <a:cubicBezTo>
                    <a:pt x="56" y="40"/>
                    <a:pt x="26" y="75"/>
                    <a:pt x="13" y="116"/>
                  </a:cubicBezTo>
                  <a:cubicBezTo>
                    <a:pt x="0" y="156"/>
                    <a:pt x="4" y="197"/>
                    <a:pt x="23" y="234"/>
                  </a:cubicBezTo>
                  <a:cubicBezTo>
                    <a:pt x="23" y="234"/>
                    <a:pt x="23" y="234"/>
                    <a:pt x="23" y="234"/>
                  </a:cubicBezTo>
                  <a:cubicBezTo>
                    <a:pt x="130" y="216"/>
                    <a:pt x="224" y="184"/>
                    <a:pt x="309" y="136"/>
                  </a:cubicBezTo>
                  <a:cubicBezTo>
                    <a:pt x="309" y="135"/>
                    <a:pt x="309" y="135"/>
                    <a:pt x="309" y="135"/>
                  </a:cubicBezTo>
                  <a:cubicBezTo>
                    <a:pt x="309" y="134"/>
                    <a:pt x="309" y="134"/>
                    <a:pt x="309" y="134"/>
                  </a:cubicBezTo>
                  <a:cubicBezTo>
                    <a:pt x="309" y="131"/>
                    <a:pt x="309" y="131"/>
                    <a:pt x="309" y="131"/>
                  </a:cubicBezTo>
                  <a:cubicBezTo>
                    <a:pt x="300" y="82"/>
                    <a:pt x="272" y="43"/>
                    <a:pt x="230" y="22"/>
                  </a:cubicBezTo>
                  <a:cubicBezTo>
                    <a:pt x="187" y="0"/>
                    <a:pt x="136" y="0"/>
                    <a:pt x="93" y="21"/>
                  </a:cubicBezTo>
                  <a:moveTo>
                    <a:pt x="230" y="23"/>
                  </a:moveTo>
                  <a:cubicBezTo>
                    <a:pt x="272" y="44"/>
                    <a:pt x="299" y="82"/>
                    <a:pt x="308" y="131"/>
                  </a:cubicBezTo>
                  <a:cubicBezTo>
                    <a:pt x="308" y="134"/>
                    <a:pt x="308" y="134"/>
                    <a:pt x="308" y="134"/>
                  </a:cubicBezTo>
                  <a:cubicBezTo>
                    <a:pt x="308" y="135"/>
                    <a:pt x="308" y="135"/>
                    <a:pt x="308" y="135"/>
                  </a:cubicBezTo>
                  <a:cubicBezTo>
                    <a:pt x="223" y="183"/>
                    <a:pt x="130" y="215"/>
                    <a:pt x="23" y="233"/>
                  </a:cubicBezTo>
                  <a:cubicBezTo>
                    <a:pt x="12" y="211"/>
                    <a:pt x="6" y="188"/>
                    <a:pt x="6" y="164"/>
                  </a:cubicBezTo>
                  <a:cubicBezTo>
                    <a:pt x="6" y="148"/>
                    <a:pt x="9" y="132"/>
                    <a:pt x="14" y="116"/>
                  </a:cubicBezTo>
                  <a:cubicBezTo>
                    <a:pt x="27" y="76"/>
                    <a:pt x="57" y="40"/>
                    <a:pt x="94" y="22"/>
                  </a:cubicBezTo>
                  <a:cubicBezTo>
                    <a:pt x="136" y="1"/>
                    <a:pt x="187" y="1"/>
                    <a:pt x="230" y="23"/>
                  </a:cubicBezTo>
                </a:path>
              </a:pathLst>
            </a:custGeom>
            <a:solidFill>
              <a:srgbClr val="246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9"/>
            <p:cNvSpPr/>
            <p:nvPr/>
          </p:nvSpPr>
          <p:spPr bwMode="auto">
            <a:xfrm>
              <a:off x="10629901" y="4545013"/>
              <a:ext cx="87312" cy="100012"/>
            </a:xfrm>
            <a:custGeom>
              <a:avLst/>
              <a:gdLst>
                <a:gd name="T0" fmla="*/ 14 w 15"/>
                <a:gd name="T1" fmla="*/ 12 h 17"/>
                <a:gd name="T2" fmla="*/ 14 w 15"/>
                <a:gd name="T3" fmla="*/ 10 h 17"/>
                <a:gd name="T4" fmla="*/ 6 w 15"/>
                <a:gd name="T5" fmla="*/ 1 h 17"/>
                <a:gd name="T6" fmla="*/ 0 w 15"/>
                <a:gd name="T7" fmla="*/ 9 h 17"/>
                <a:gd name="T8" fmla="*/ 4 w 15"/>
                <a:gd name="T9" fmla="*/ 15 h 17"/>
                <a:gd name="T10" fmla="*/ 14 w 15"/>
                <a:gd name="T11" fmla="*/ 12 h 17"/>
              </a:gdLst>
              <a:ahLst/>
              <a:cxnLst>
                <a:cxn ang="0">
                  <a:pos x="T0" y="T1"/>
                </a:cxn>
                <a:cxn ang="0">
                  <a:pos x="T2" y="T3"/>
                </a:cxn>
                <a:cxn ang="0">
                  <a:pos x="T4" y="T5"/>
                </a:cxn>
                <a:cxn ang="0">
                  <a:pos x="T6" y="T7"/>
                </a:cxn>
                <a:cxn ang="0">
                  <a:pos x="T8" y="T9"/>
                </a:cxn>
                <a:cxn ang="0">
                  <a:pos x="T10" y="T11"/>
                </a:cxn>
              </a:cxnLst>
              <a:rect l="0" t="0" r="r" b="b"/>
              <a:pathLst>
                <a:path w="15" h="17">
                  <a:moveTo>
                    <a:pt x="14" y="12"/>
                  </a:moveTo>
                  <a:cubicBezTo>
                    <a:pt x="14" y="11"/>
                    <a:pt x="14" y="11"/>
                    <a:pt x="14" y="10"/>
                  </a:cubicBezTo>
                  <a:cubicBezTo>
                    <a:pt x="15" y="5"/>
                    <a:pt x="12" y="0"/>
                    <a:pt x="6" y="1"/>
                  </a:cubicBezTo>
                  <a:cubicBezTo>
                    <a:pt x="2" y="2"/>
                    <a:pt x="0" y="4"/>
                    <a:pt x="0" y="9"/>
                  </a:cubicBezTo>
                  <a:cubicBezTo>
                    <a:pt x="0" y="11"/>
                    <a:pt x="2" y="14"/>
                    <a:pt x="4" y="15"/>
                  </a:cubicBezTo>
                  <a:cubicBezTo>
                    <a:pt x="7" y="17"/>
                    <a:pt x="12" y="15"/>
                    <a:pt x="14" y="12"/>
                  </a:cubicBezTo>
                  <a:close/>
                </a:path>
              </a:pathLst>
            </a:custGeom>
            <a:solidFill>
              <a:srgbClr val="102B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0"/>
            <p:cNvSpPr/>
            <p:nvPr/>
          </p:nvSpPr>
          <p:spPr bwMode="auto">
            <a:xfrm>
              <a:off x="10436226" y="4521200"/>
              <a:ext cx="346075" cy="506412"/>
            </a:xfrm>
            <a:custGeom>
              <a:avLst/>
              <a:gdLst>
                <a:gd name="T0" fmla="*/ 53 w 59"/>
                <a:gd name="T1" fmla="*/ 37 h 86"/>
                <a:gd name="T2" fmla="*/ 52 w 59"/>
                <a:gd name="T3" fmla="*/ 29 h 86"/>
                <a:gd name="T4" fmla="*/ 49 w 59"/>
                <a:gd name="T5" fmla="*/ 20 h 86"/>
                <a:gd name="T6" fmla="*/ 44 w 59"/>
                <a:gd name="T7" fmla="*/ 20 h 86"/>
                <a:gd name="T8" fmla="*/ 41 w 59"/>
                <a:gd name="T9" fmla="*/ 16 h 86"/>
                <a:gd name="T10" fmla="*/ 39 w 59"/>
                <a:gd name="T11" fmla="*/ 19 h 86"/>
                <a:gd name="T12" fmla="*/ 36 w 59"/>
                <a:gd name="T13" fmla="*/ 21 h 86"/>
                <a:gd name="T14" fmla="*/ 27 w 59"/>
                <a:gd name="T15" fmla="*/ 22 h 86"/>
                <a:gd name="T16" fmla="*/ 21 w 59"/>
                <a:gd name="T17" fmla="*/ 21 h 86"/>
                <a:gd name="T18" fmla="*/ 24 w 59"/>
                <a:gd name="T19" fmla="*/ 18 h 86"/>
                <a:gd name="T20" fmla="*/ 32 w 59"/>
                <a:gd name="T21" fmla="*/ 10 h 86"/>
                <a:gd name="T22" fmla="*/ 35 w 59"/>
                <a:gd name="T23" fmla="*/ 8 h 86"/>
                <a:gd name="T24" fmla="*/ 17 w 59"/>
                <a:gd name="T25" fmla="*/ 20 h 86"/>
                <a:gd name="T26" fmla="*/ 30 w 59"/>
                <a:gd name="T27" fmla="*/ 27 h 86"/>
                <a:gd name="T28" fmla="*/ 33 w 59"/>
                <a:gd name="T29" fmla="*/ 42 h 86"/>
                <a:gd name="T30" fmla="*/ 18 w 59"/>
                <a:gd name="T31" fmla="*/ 51 h 86"/>
                <a:gd name="T32" fmla="*/ 9 w 59"/>
                <a:gd name="T33" fmla="*/ 65 h 86"/>
                <a:gd name="T34" fmla="*/ 6 w 59"/>
                <a:gd name="T35" fmla="*/ 72 h 86"/>
                <a:gd name="T36" fmla="*/ 4 w 59"/>
                <a:gd name="T37" fmla="*/ 79 h 86"/>
                <a:gd name="T38" fmla="*/ 19 w 59"/>
                <a:gd name="T39" fmla="*/ 60 h 86"/>
                <a:gd name="T40" fmla="*/ 30 w 59"/>
                <a:gd name="T41" fmla="*/ 54 h 86"/>
                <a:gd name="T42" fmla="*/ 22 w 59"/>
                <a:gd name="T43" fmla="*/ 61 h 86"/>
                <a:gd name="T44" fmla="*/ 16 w 59"/>
                <a:gd name="T45" fmla="*/ 75 h 86"/>
                <a:gd name="T46" fmla="*/ 15 w 59"/>
                <a:gd name="T47" fmla="*/ 84 h 86"/>
                <a:gd name="T48" fmla="*/ 22 w 59"/>
                <a:gd name="T49" fmla="*/ 79 h 86"/>
                <a:gd name="T50" fmla="*/ 30 w 59"/>
                <a:gd name="T51" fmla="*/ 64 h 86"/>
                <a:gd name="T52" fmla="*/ 45 w 59"/>
                <a:gd name="T53" fmla="*/ 53 h 86"/>
                <a:gd name="T54" fmla="*/ 47 w 59"/>
                <a:gd name="T55" fmla="*/ 41 h 86"/>
                <a:gd name="T56" fmla="*/ 46 w 59"/>
                <a:gd name="T57" fmla="*/ 26 h 86"/>
                <a:gd name="T58" fmla="*/ 48 w 59"/>
                <a:gd name="T59" fmla="*/ 35 h 86"/>
                <a:gd name="T60" fmla="*/ 49 w 59"/>
                <a:gd name="T61" fmla="*/ 42 h 86"/>
                <a:gd name="T62" fmla="*/ 50 w 59"/>
                <a:gd name="T63" fmla="*/ 50 h 86"/>
                <a:gd name="T64" fmla="*/ 51 w 59"/>
                <a:gd name="T65" fmla="*/ 56 h 86"/>
                <a:gd name="T66" fmla="*/ 56 w 59"/>
                <a:gd name="T67" fmla="*/ 57 h 86"/>
                <a:gd name="T68" fmla="*/ 58 w 59"/>
                <a:gd name="T69" fmla="*/ 55 h 86"/>
                <a:gd name="T70" fmla="*/ 56 w 59"/>
                <a:gd name="T71" fmla="*/ 54 h 86"/>
                <a:gd name="T72" fmla="*/ 54 w 59"/>
                <a:gd name="T73" fmla="*/ 46 h 86"/>
                <a:gd name="T74" fmla="*/ 53 w 59"/>
                <a:gd name="T75" fmla="*/ 3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86">
                  <a:moveTo>
                    <a:pt x="53" y="37"/>
                  </a:moveTo>
                  <a:cubicBezTo>
                    <a:pt x="53" y="35"/>
                    <a:pt x="52" y="32"/>
                    <a:pt x="52" y="29"/>
                  </a:cubicBezTo>
                  <a:cubicBezTo>
                    <a:pt x="51" y="27"/>
                    <a:pt x="51" y="22"/>
                    <a:pt x="49" y="20"/>
                  </a:cubicBezTo>
                  <a:cubicBezTo>
                    <a:pt x="47" y="19"/>
                    <a:pt x="46" y="21"/>
                    <a:pt x="44" y="20"/>
                  </a:cubicBezTo>
                  <a:cubicBezTo>
                    <a:pt x="42" y="20"/>
                    <a:pt x="43" y="17"/>
                    <a:pt x="41" y="16"/>
                  </a:cubicBezTo>
                  <a:cubicBezTo>
                    <a:pt x="39" y="15"/>
                    <a:pt x="39" y="18"/>
                    <a:pt x="39" y="19"/>
                  </a:cubicBezTo>
                  <a:cubicBezTo>
                    <a:pt x="39" y="21"/>
                    <a:pt x="38" y="20"/>
                    <a:pt x="36" y="21"/>
                  </a:cubicBezTo>
                  <a:cubicBezTo>
                    <a:pt x="33" y="21"/>
                    <a:pt x="30" y="22"/>
                    <a:pt x="27" y="22"/>
                  </a:cubicBezTo>
                  <a:cubicBezTo>
                    <a:pt x="27" y="22"/>
                    <a:pt x="21" y="22"/>
                    <a:pt x="21" y="21"/>
                  </a:cubicBezTo>
                  <a:cubicBezTo>
                    <a:pt x="22" y="20"/>
                    <a:pt x="23" y="19"/>
                    <a:pt x="24" y="18"/>
                  </a:cubicBezTo>
                  <a:cubicBezTo>
                    <a:pt x="26" y="14"/>
                    <a:pt x="29" y="12"/>
                    <a:pt x="32" y="10"/>
                  </a:cubicBezTo>
                  <a:cubicBezTo>
                    <a:pt x="33" y="9"/>
                    <a:pt x="35" y="10"/>
                    <a:pt x="35" y="8"/>
                  </a:cubicBezTo>
                  <a:cubicBezTo>
                    <a:pt x="33" y="0"/>
                    <a:pt x="19" y="18"/>
                    <a:pt x="17" y="20"/>
                  </a:cubicBezTo>
                  <a:cubicBezTo>
                    <a:pt x="12" y="29"/>
                    <a:pt x="25" y="26"/>
                    <a:pt x="30" y="27"/>
                  </a:cubicBezTo>
                  <a:cubicBezTo>
                    <a:pt x="38" y="27"/>
                    <a:pt x="35" y="38"/>
                    <a:pt x="33" y="42"/>
                  </a:cubicBezTo>
                  <a:cubicBezTo>
                    <a:pt x="30" y="48"/>
                    <a:pt x="23" y="48"/>
                    <a:pt x="18" y="51"/>
                  </a:cubicBezTo>
                  <a:cubicBezTo>
                    <a:pt x="13" y="54"/>
                    <a:pt x="11" y="60"/>
                    <a:pt x="9" y="65"/>
                  </a:cubicBezTo>
                  <a:cubicBezTo>
                    <a:pt x="9" y="67"/>
                    <a:pt x="8" y="70"/>
                    <a:pt x="6" y="72"/>
                  </a:cubicBezTo>
                  <a:cubicBezTo>
                    <a:pt x="4" y="75"/>
                    <a:pt x="0" y="77"/>
                    <a:pt x="4" y="79"/>
                  </a:cubicBezTo>
                  <a:cubicBezTo>
                    <a:pt x="13" y="86"/>
                    <a:pt x="16" y="65"/>
                    <a:pt x="19" y="60"/>
                  </a:cubicBezTo>
                  <a:cubicBezTo>
                    <a:pt x="22" y="57"/>
                    <a:pt x="26" y="56"/>
                    <a:pt x="30" y="54"/>
                  </a:cubicBezTo>
                  <a:cubicBezTo>
                    <a:pt x="29" y="55"/>
                    <a:pt x="24" y="58"/>
                    <a:pt x="22" y="61"/>
                  </a:cubicBezTo>
                  <a:cubicBezTo>
                    <a:pt x="19" y="64"/>
                    <a:pt x="18" y="71"/>
                    <a:pt x="16" y="75"/>
                  </a:cubicBezTo>
                  <a:cubicBezTo>
                    <a:pt x="15" y="78"/>
                    <a:pt x="11" y="82"/>
                    <a:pt x="15" y="84"/>
                  </a:cubicBezTo>
                  <a:cubicBezTo>
                    <a:pt x="19" y="86"/>
                    <a:pt x="21" y="83"/>
                    <a:pt x="22" y="79"/>
                  </a:cubicBezTo>
                  <a:cubicBezTo>
                    <a:pt x="24" y="73"/>
                    <a:pt x="25" y="67"/>
                    <a:pt x="30" y="64"/>
                  </a:cubicBezTo>
                  <a:cubicBezTo>
                    <a:pt x="34" y="60"/>
                    <a:pt x="42" y="57"/>
                    <a:pt x="45" y="53"/>
                  </a:cubicBezTo>
                  <a:cubicBezTo>
                    <a:pt x="48" y="49"/>
                    <a:pt x="47" y="45"/>
                    <a:pt x="47" y="41"/>
                  </a:cubicBezTo>
                  <a:cubicBezTo>
                    <a:pt x="46" y="36"/>
                    <a:pt x="47" y="31"/>
                    <a:pt x="46" y="26"/>
                  </a:cubicBezTo>
                  <a:cubicBezTo>
                    <a:pt x="46" y="29"/>
                    <a:pt x="47" y="32"/>
                    <a:pt x="48" y="35"/>
                  </a:cubicBezTo>
                  <a:cubicBezTo>
                    <a:pt x="48" y="37"/>
                    <a:pt x="48" y="40"/>
                    <a:pt x="49" y="42"/>
                  </a:cubicBezTo>
                  <a:cubicBezTo>
                    <a:pt x="49" y="45"/>
                    <a:pt x="49" y="48"/>
                    <a:pt x="50" y="50"/>
                  </a:cubicBezTo>
                  <a:cubicBezTo>
                    <a:pt x="50" y="52"/>
                    <a:pt x="50" y="55"/>
                    <a:pt x="51" y="56"/>
                  </a:cubicBezTo>
                  <a:cubicBezTo>
                    <a:pt x="52" y="57"/>
                    <a:pt x="55" y="57"/>
                    <a:pt x="56" y="57"/>
                  </a:cubicBezTo>
                  <a:cubicBezTo>
                    <a:pt x="57" y="57"/>
                    <a:pt x="59" y="56"/>
                    <a:pt x="58" y="55"/>
                  </a:cubicBezTo>
                  <a:cubicBezTo>
                    <a:pt x="58" y="54"/>
                    <a:pt x="57" y="54"/>
                    <a:pt x="56" y="54"/>
                  </a:cubicBezTo>
                  <a:cubicBezTo>
                    <a:pt x="55" y="52"/>
                    <a:pt x="54" y="48"/>
                    <a:pt x="54" y="46"/>
                  </a:cubicBezTo>
                  <a:cubicBezTo>
                    <a:pt x="54" y="43"/>
                    <a:pt x="53" y="40"/>
                    <a:pt x="53" y="37"/>
                  </a:cubicBezTo>
                  <a:close/>
                </a:path>
              </a:pathLst>
            </a:custGeom>
            <a:solidFill>
              <a:srgbClr val="102B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1"/>
            <p:cNvSpPr/>
            <p:nvPr/>
          </p:nvSpPr>
          <p:spPr bwMode="auto">
            <a:xfrm>
              <a:off x="5476876" y="5140325"/>
              <a:ext cx="398462" cy="636587"/>
            </a:xfrm>
            <a:custGeom>
              <a:avLst/>
              <a:gdLst>
                <a:gd name="T0" fmla="*/ 51 w 68"/>
                <a:gd name="T1" fmla="*/ 106 h 108"/>
                <a:gd name="T2" fmla="*/ 68 w 68"/>
                <a:gd name="T3" fmla="*/ 9 h 108"/>
                <a:gd name="T4" fmla="*/ 31 w 68"/>
                <a:gd name="T5" fmla="*/ 0 h 108"/>
                <a:gd name="T6" fmla="*/ 0 w 68"/>
                <a:gd name="T7" fmla="*/ 95 h 108"/>
                <a:gd name="T8" fmla="*/ 51 w 68"/>
                <a:gd name="T9" fmla="*/ 106 h 108"/>
              </a:gdLst>
              <a:ahLst/>
              <a:cxnLst>
                <a:cxn ang="0">
                  <a:pos x="T0" y="T1"/>
                </a:cxn>
                <a:cxn ang="0">
                  <a:pos x="T2" y="T3"/>
                </a:cxn>
                <a:cxn ang="0">
                  <a:pos x="T4" y="T5"/>
                </a:cxn>
                <a:cxn ang="0">
                  <a:pos x="T6" y="T7"/>
                </a:cxn>
                <a:cxn ang="0">
                  <a:pos x="T8" y="T9"/>
                </a:cxn>
              </a:cxnLst>
              <a:rect l="0" t="0" r="r" b="b"/>
              <a:pathLst>
                <a:path w="68" h="108">
                  <a:moveTo>
                    <a:pt x="51" y="106"/>
                  </a:moveTo>
                  <a:cubicBezTo>
                    <a:pt x="51" y="106"/>
                    <a:pt x="59" y="51"/>
                    <a:pt x="68" y="9"/>
                  </a:cubicBezTo>
                  <a:cubicBezTo>
                    <a:pt x="68" y="9"/>
                    <a:pt x="39" y="3"/>
                    <a:pt x="31" y="0"/>
                  </a:cubicBezTo>
                  <a:cubicBezTo>
                    <a:pt x="31" y="0"/>
                    <a:pt x="8" y="79"/>
                    <a:pt x="0" y="95"/>
                  </a:cubicBezTo>
                  <a:cubicBezTo>
                    <a:pt x="0" y="95"/>
                    <a:pt x="33" y="108"/>
                    <a:pt x="51" y="106"/>
                  </a:cubicBezTo>
                </a:path>
              </a:pathLst>
            </a:custGeom>
            <a:solidFill>
              <a:srgbClr val="A1C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2"/>
            <p:cNvSpPr/>
            <p:nvPr/>
          </p:nvSpPr>
          <p:spPr bwMode="auto">
            <a:xfrm>
              <a:off x="5764213" y="5246688"/>
              <a:ext cx="58737" cy="52387"/>
            </a:xfrm>
            <a:custGeom>
              <a:avLst/>
              <a:gdLst>
                <a:gd name="T0" fmla="*/ 0 w 37"/>
                <a:gd name="T1" fmla="*/ 26 h 33"/>
                <a:gd name="T2" fmla="*/ 29 w 37"/>
                <a:gd name="T3" fmla="*/ 33 h 33"/>
                <a:gd name="T4" fmla="*/ 37 w 37"/>
                <a:gd name="T5" fmla="*/ 7 h 33"/>
                <a:gd name="T6" fmla="*/ 7 w 37"/>
                <a:gd name="T7" fmla="*/ 0 h 33"/>
                <a:gd name="T8" fmla="*/ 0 w 37"/>
                <a:gd name="T9" fmla="*/ 26 h 33"/>
              </a:gdLst>
              <a:ahLst/>
              <a:cxnLst>
                <a:cxn ang="0">
                  <a:pos x="T0" y="T1"/>
                </a:cxn>
                <a:cxn ang="0">
                  <a:pos x="T2" y="T3"/>
                </a:cxn>
                <a:cxn ang="0">
                  <a:pos x="T4" y="T5"/>
                </a:cxn>
                <a:cxn ang="0">
                  <a:pos x="T6" y="T7"/>
                </a:cxn>
                <a:cxn ang="0">
                  <a:pos x="T8" y="T9"/>
                </a:cxn>
              </a:cxnLst>
              <a:rect l="0" t="0" r="r" b="b"/>
              <a:pathLst>
                <a:path w="37" h="33">
                  <a:moveTo>
                    <a:pt x="0" y="26"/>
                  </a:moveTo>
                  <a:lnTo>
                    <a:pt x="29" y="33"/>
                  </a:lnTo>
                  <a:lnTo>
                    <a:pt x="37" y="7"/>
                  </a:lnTo>
                  <a:lnTo>
                    <a:pt x="7" y="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3"/>
            <p:cNvSpPr/>
            <p:nvPr/>
          </p:nvSpPr>
          <p:spPr bwMode="auto">
            <a:xfrm>
              <a:off x="5670551" y="5229225"/>
              <a:ext cx="58737" cy="46037"/>
            </a:xfrm>
            <a:custGeom>
              <a:avLst/>
              <a:gdLst>
                <a:gd name="T0" fmla="*/ 0 w 37"/>
                <a:gd name="T1" fmla="*/ 26 h 29"/>
                <a:gd name="T2" fmla="*/ 29 w 37"/>
                <a:gd name="T3" fmla="*/ 29 h 29"/>
                <a:gd name="T4" fmla="*/ 37 w 37"/>
                <a:gd name="T5" fmla="*/ 3 h 29"/>
                <a:gd name="T6" fmla="*/ 7 w 37"/>
                <a:gd name="T7" fmla="*/ 0 h 29"/>
                <a:gd name="T8" fmla="*/ 0 w 37"/>
                <a:gd name="T9" fmla="*/ 26 h 29"/>
              </a:gdLst>
              <a:ahLst/>
              <a:cxnLst>
                <a:cxn ang="0">
                  <a:pos x="T0" y="T1"/>
                </a:cxn>
                <a:cxn ang="0">
                  <a:pos x="T2" y="T3"/>
                </a:cxn>
                <a:cxn ang="0">
                  <a:pos x="T4" y="T5"/>
                </a:cxn>
                <a:cxn ang="0">
                  <a:pos x="T6" y="T7"/>
                </a:cxn>
                <a:cxn ang="0">
                  <a:pos x="T8" y="T9"/>
                </a:cxn>
              </a:cxnLst>
              <a:rect l="0" t="0" r="r" b="b"/>
              <a:pathLst>
                <a:path w="37" h="29">
                  <a:moveTo>
                    <a:pt x="0" y="26"/>
                  </a:moveTo>
                  <a:lnTo>
                    <a:pt x="29" y="29"/>
                  </a:lnTo>
                  <a:lnTo>
                    <a:pt x="37" y="3"/>
                  </a:lnTo>
                  <a:lnTo>
                    <a:pt x="7" y="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4"/>
            <p:cNvSpPr/>
            <p:nvPr/>
          </p:nvSpPr>
          <p:spPr bwMode="auto">
            <a:xfrm>
              <a:off x="5740401" y="5346700"/>
              <a:ext cx="58737" cy="52387"/>
            </a:xfrm>
            <a:custGeom>
              <a:avLst/>
              <a:gdLst>
                <a:gd name="T0" fmla="*/ 0 w 37"/>
                <a:gd name="T1" fmla="*/ 26 h 33"/>
                <a:gd name="T2" fmla="*/ 29 w 37"/>
                <a:gd name="T3" fmla="*/ 33 h 33"/>
                <a:gd name="T4" fmla="*/ 37 w 37"/>
                <a:gd name="T5" fmla="*/ 7 h 33"/>
                <a:gd name="T6" fmla="*/ 7 w 37"/>
                <a:gd name="T7" fmla="*/ 0 h 33"/>
                <a:gd name="T8" fmla="*/ 0 w 37"/>
                <a:gd name="T9" fmla="*/ 26 h 33"/>
              </a:gdLst>
              <a:ahLst/>
              <a:cxnLst>
                <a:cxn ang="0">
                  <a:pos x="T0" y="T1"/>
                </a:cxn>
                <a:cxn ang="0">
                  <a:pos x="T2" y="T3"/>
                </a:cxn>
                <a:cxn ang="0">
                  <a:pos x="T4" y="T5"/>
                </a:cxn>
                <a:cxn ang="0">
                  <a:pos x="T6" y="T7"/>
                </a:cxn>
                <a:cxn ang="0">
                  <a:pos x="T8" y="T9"/>
                </a:cxn>
              </a:cxnLst>
              <a:rect l="0" t="0" r="r" b="b"/>
              <a:pathLst>
                <a:path w="37" h="33">
                  <a:moveTo>
                    <a:pt x="0" y="26"/>
                  </a:moveTo>
                  <a:lnTo>
                    <a:pt x="29" y="33"/>
                  </a:lnTo>
                  <a:lnTo>
                    <a:pt x="37" y="7"/>
                  </a:lnTo>
                  <a:lnTo>
                    <a:pt x="7" y="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5"/>
            <p:cNvSpPr/>
            <p:nvPr/>
          </p:nvSpPr>
          <p:spPr bwMode="auto">
            <a:xfrm>
              <a:off x="5646738" y="5322888"/>
              <a:ext cx="58737" cy="52387"/>
            </a:xfrm>
            <a:custGeom>
              <a:avLst/>
              <a:gdLst>
                <a:gd name="T0" fmla="*/ 0 w 37"/>
                <a:gd name="T1" fmla="*/ 26 h 33"/>
                <a:gd name="T2" fmla="*/ 29 w 37"/>
                <a:gd name="T3" fmla="*/ 33 h 33"/>
                <a:gd name="T4" fmla="*/ 37 w 37"/>
                <a:gd name="T5" fmla="*/ 7 h 33"/>
                <a:gd name="T6" fmla="*/ 7 w 37"/>
                <a:gd name="T7" fmla="*/ 0 h 33"/>
                <a:gd name="T8" fmla="*/ 0 w 37"/>
                <a:gd name="T9" fmla="*/ 26 h 33"/>
              </a:gdLst>
              <a:ahLst/>
              <a:cxnLst>
                <a:cxn ang="0">
                  <a:pos x="T0" y="T1"/>
                </a:cxn>
                <a:cxn ang="0">
                  <a:pos x="T2" y="T3"/>
                </a:cxn>
                <a:cxn ang="0">
                  <a:pos x="T4" y="T5"/>
                </a:cxn>
                <a:cxn ang="0">
                  <a:pos x="T6" y="T7"/>
                </a:cxn>
                <a:cxn ang="0">
                  <a:pos x="T8" y="T9"/>
                </a:cxn>
              </a:cxnLst>
              <a:rect l="0" t="0" r="r" b="b"/>
              <a:pathLst>
                <a:path w="37" h="33">
                  <a:moveTo>
                    <a:pt x="0" y="26"/>
                  </a:moveTo>
                  <a:lnTo>
                    <a:pt x="29" y="33"/>
                  </a:lnTo>
                  <a:lnTo>
                    <a:pt x="37" y="7"/>
                  </a:lnTo>
                  <a:lnTo>
                    <a:pt x="7" y="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6"/>
            <p:cNvSpPr/>
            <p:nvPr/>
          </p:nvSpPr>
          <p:spPr bwMode="auto">
            <a:xfrm>
              <a:off x="5716588" y="5446713"/>
              <a:ext cx="58737" cy="52387"/>
            </a:xfrm>
            <a:custGeom>
              <a:avLst/>
              <a:gdLst>
                <a:gd name="T0" fmla="*/ 0 w 37"/>
                <a:gd name="T1" fmla="*/ 26 h 33"/>
                <a:gd name="T2" fmla="*/ 30 w 37"/>
                <a:gd name="T3" fmla="*/ 33 h 33"/>
                <a:gd name="T4" fmla="*/ 37 w 37"/>
                <a:gd name="T5" fmla="*/ 4 h 33"/>
                <a:gd name="T6" fmla="*/ 8 w 37"/>
                <a:gd name="T7" fmla="*/ 0 h 33"/>
                <a:gd name="T8" fmla="*/ 0 w 37"/>
                <a:gd name="T9" fmla="*/ 26 h 33"/>
              </a:gdLst>
              <a:ahLst/>
              <a:cxnLst>
                <a:cxn ang="0">
                  <a:pos x="T0" y="T1"/>
                </a:cxn>
                <a:cxn ang="0">
                  <a:pos x="T2" y="T3"/>
                </a:cxn>
                <a:cxn ang="0">
                  <a:pos x="T4" y="T5"/>
                </a:cxn>
                <a:cxn ang="0">
                  <a:pos x="T6" y="T7"/>
                </a:cxn>
                <a:cxn ang="0">
                  <a:pos x="T8" y="T9"/>
                </a:cxn>
              </a:cxnLst>
              <a:rect l="0" t="0" r="r" b="b"/>
              <a:pathLst>
                <a:path w="37" h="33">
                  <a:moveTo>
                    <a:pt x="0" y="26"/>
                  </a:moveTo>
                  <a:lnTo>
                    <a:pt x="30" y="33"/>
                  </a:lnTo>
                  <a:lnTo>
                    <a:pt x="37" y="4"/>
                  </a:lnTo>
                  <a:lnTo>
                    <a:pt x="8" y="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7"/>
            <p:cNvSpPr/>
            <p:nvPr/>
          </p:nvSpPr>
          <p:spPr bwMode="auto">
            <a:xfrm>
              <a:off x="5622926" y="5422900"/>
              <a:ext cx="58737" cy="53975"/>
            </a:xfrm>
            <a:custGeom>
              <a:avLst/>
              <a:gdLst>
                <a:gd name="T0" fmla="*/ 0 w 37"/>
                <a:gd name="T1" fmla="*/ 26 h 34"/>
                <a:gd name="T2" fmla="*/ 30 w 37"/>
                <a:gd name="T3" fmla="*/ 34 h 34"/>
                <a:gd name="T4" fmla="*/ 37 w 37"/>
                <a:gd name="T5" fmla="*/ 8 h 34"/>
                <a:gd name="T6" fmla="*/ 7 w 37"/>
                <a:gd name="T7" fmla="*/ 0 h 34"/>
                <a:gd name="T8" fmla="*/ 0 w 37"/>
                <a:gd name="T9" fmla="*/ 26 h 34"/>
              </a:gdLst>
              <a:ahLst/>
              <a:cxnLst>
                <a:cxn ang="0">
                  <a:pos x="T0" y="T1"/>
                </a:cxn>
                <a:cxn ang="0">
                  <a:pos x="T2" y="T3"/>
                </a:cxn>
                <a:cxn ang="0">
                  <a:pos x="T4" y="T5"/>
                </a:cxn>
                <a:cxn ang="0">
                  <a:pos x="T6" y="T7"/>
                </a:cxn>
                <a:cxn ang="0">
                  <a:pos x="T8" y="T9"/>
                </a:cxn>
              </a:cxnLst>
              <a:rect l="0" t="0" r="r" b="b"/>
              <a:pathLst>
                <a:path w="37" h="34">
                  <a:moveTo>
                    <a:pt x="0" y="26"/>
                  </a:moveTo>
                  <a:lnTo>
                    <a:pt x="30" y="34"/>
                  </a:lnTo>
                  <a:lnTo>
                    <a:pt x="37" y="8"/>
                  </a:lnTo>
                  <a:lnTo>
                    <a:pt x="7" y="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8"/>
            <p:cNvSpPr/>
            <p:nvPr/>
          </p:nvSpPr>
          <p:spPr bwMode="auto">
            <a:xfrm>
              <a:off x="5692776" y="5553075"/>
              <a:ext cx="53975" cy="52387"/>
            </a:xfrm>
            <a:custGeom>
              <a:avLst/>
              <a:gdLst>
                <a:gd name="T0" fmla="*/ 0 w 34"/>
                <a:gd name="T1" fmla="*/ 26 h 33"/>
                <a:gd name="T2" fmla="*/ 30 w 34"/>
                <a:gd name="T3" fmla="*/ 33 h 33"/>
                <a:gd name="T4" fmla="*/ 34 w 34"/>
                <a:gd name="T5" fmla="*/ 7 h 33"/>
                <a:gd name="T6" fmla="*/ 4 w 34"/>
                <a:gd name="T7" fmla="*/ 0 h 33"/>
                <a:gd name="T8" fmla="*/ 0 w 34"/>
                <a:gd name="T9" fmla="*/ 26 h 33"/>
              </a:gdLst>
              <a:ahLst/>
              <a:cxnLst>
                <a:cxn ang="0">
                  <a:pos x="T0" y="T1"/>
                </a:cxn>
                <a:cxn ang="0">
                  <a:pos x="T2" y="T3"/>
                </a:cxn>
                <a:cxn ang="0">
                  <a:pos x="T4" y="T5"/>
                </a:cxn>
                <a:cxn ang="0">
                  <a:pos x="T6" y="T7"/>
                </a:cxn>
                <a:cxn ang="0">
                  <a:pos x="T8" y="T9"/>
                </a:cxn>
              </a:cxnLst>
              <a:rect l="0" t="0" r="r" b="b"/>
              <a:pathLst>
                <a:path w="34" h="33">
                  <a:moveTo>
                    <a:pt x="0" y="26"/>
                  </a:moveTo>
                  <a:lnTo>
                    <a:pt x="30" y="33"/>
                  </a:lnTo>
                  <a:lnTo>
                    <a:pt x="34" y="7"/>
                  </a:lnTo>
                  <a:lnTo>
                    <a:pt x="4" y="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9"/>
            <p:cNvSpPr/>
            <p:nvPr/>
          </p:nvSpPr>
          <p:spPr bwMode="auto">
            <a:xfrm>
              <a:off x="5599113" y="5529263"/>
              <a:ext cx="53975" cy="53975"/>
            </a:xfrm>
            <a:custGeom>
              <a:avLst/>
              <a:gdLst>
                <a:gd name="T0" fmla="*/ 0 w 34"/>
                <a:gd name="T1" fmla="*/ 26 h 34"/>
                <a:gd name="T2" fmla="*/ 30 w 34"/>
                <a:gd name="T3" fmla="*/ 34 h 34"/>
                <a:gd name="T4" fmla="*/ 34 w 34"/>
                <a:gd name="T5" fmla="*/ 7 h 34"/>
                <a:gd name="T6" fmla="*/ 4 w 34"/>
                <a:gd name="T7" fmla="*/ 0 h 34"/>
                <a:gd name="T8" fmla="*/ 0 w 34"/>
                <a:gd name="T9" fmla="*/ 26 h 34"/>
              </a:gdLst>
              <a:ahLst/>
              <a:cxnLst>
                <a:cxn ang="0">
                  <a:pos x="T0" y="T1"/>
                </a:cxn>
                <a:cxn ang="0">
                  <a:pos x="T2" y="T3"/>
                </a:cxn>
                <a:cxn ang="0">
                  <a:pos x="T4" y="T5"/>
                </a:cxn>
                <a:cxn ang="0">
                  <a:pos x="T6" y="T7"/>
                </a:cxn>
                <a:cxn ang="0">
                  <a:pos x="T8" y="T9"/>
                </a:cxn>
              </a:cxnLst>
              <a:rect l="0" t="0" r="r" b="b"/>
              <a:pathLst>
                <a:path w="34" h="34">
                  <a:moveTo>
                    <a:pt x="0" y="26"/>
                  </a:moveTo>
                  <a:lnTo>
                    <a:pt x="30" y="34"/>
                  </a:lnTo>
                  <a:lnTo>
                    <a:pt x="34" y="7"/>
                  </a:lnTo>
                  <a:lnTo>
                    <a:pt x="4" y="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0"/>
            <p:cNvSpPr/>
            <p:nvPr/>
          </p:nvSpPr>
          <p:spPr bwMode="auto">
            <a:xfrm>
              <a:off x="4257676" y="4768850"/>
              <a:ext cx="420687" cy="849312"/>
            </a:xfrm>
            <a:custGeom>
              <a:avLst/>
              <a:gdLst>
                <a:gd name="T0" fmla="*/ 72 w 72"/>
                <a:gd name="T1" fmla="*/ 138 h 144"/>
                <a:gd name="T2" fmla="*/ 68 w 72"/>
                <a:gd name="T3" fmla="*/ 2 h 144"/>
                <a:gd name="T4" fmla="*/ 16 w 72"/>
                <a:gd name="T5" fmla="*/ 0 h 144"/>
                <a:gd name="T6" fmla="*/ 0 w 72"/>
                <a:gd name="T7" fmla="*/ 136 h 144"/>
                <a:gd name="T8" fmla="*/ 72 w 72"/>
                <a:gd name="T9" fmla="*/ 138 h 144"/>
              </a:gdLst>
              <a:ahLst/>
              <a:cxnLst>
                <a:cxn ang="0">
                  <a:pos x="T0" y="T1"/>
                </a:cxn>
                <a:cxn ang="0">
                  <a:pos x="T2" y="T3"/>
                </a:cxn>
                <a:cxn ang="0">
                  <a:pos x="T4" y="T5"/>
                </a:cxn>
                <a:cxn ang="0">
                  <a:pos x="T6" y="T7"/>
                </a:cxn>
                <a:cxn ang="0">
                  <a:pos x="T8" y="T9"/>
                </a:cxn>
              </a:cxnLst>
              <a:rect l="0" t="0" r="r" b="b"/>
              <a:pathLst>
                <a:path w="72" h="144">
                  <a:moveTo>
                    <a:pt x="72" y="138"/>
                  </a:moveTo>
                  <a:cubicBezTo>
                    <a:pt x="72" y="138"/>
                    <a:pt x="68" y="60"/>
                    <a:pt x="68" y="2"/>
                  </a:cubicBezTo>
                  <a:cubicBezTo>
                    <a:pt x="68" y="2"/>
                    <a:pt x="27" y="2"/>
                    <a:pt x="16" y="0"/>
                  </a:cubicBezTo>
                  <a:cubicBezTo>
                    <a:pt x="16" y="0"/>
                    <a:pt x="7" y="112"/>
                    <a:pt x="0" y="136"/>
                  </a:cubicBezTo>
                  <a:cubicBezTo>
                    <a:pt x="0" y="136"/>
                    <a:pt x="48" y="144"/>
                    <a:pt x="72" y="138"/>
                  </a:cubicBezTo>
                </a:path>
              </a:pathLst>
            </a:custGeom>
            <a:solidFill>
              <a:srgbClr val="8FC3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Rectangle 51"/>
            <p:cNvSpPr>
              <a:spLocks noChangeArrowheads="1"/>
            </p:cNvSpPr>
            <p:nvPr/>
          </p:nvSpPr>
          <p:spPr bwMode="auto">
            <a:xfrm>
              <a:off x="4532313" y="4879975"/>
              <a:ext cx="69850" cy="58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52"/>
            <p:cNvSpPr>
              <a:spLocks noChangeArrowheads="1"/>
            </p:cNvSpPr>
            <p:nvPr/>
          </p:nvSpPr>
          <p:spPr bwMode="auto">
            <a:xfrm>
              <a:off x="4403726" y="4875213"/>
              <a:ext cx="65087" cy="58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53"/>
            <p:cNvSpPr>
              <a:spLocks noChangeArrowheads="1"/>
            </p:cNvSpPr>
            <p:nvPr/>
          </p:nvSpPr>
          <p:spPr bwMode="auto">
            <a:xfrm>
              <a:off x="4532313" y="5016500"/>
              <a:ext cx="65087" cy="58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Rectangle 54"/>
            <p:cNvSpPr>
              <a:spLocks noChangeArrowheads="1"/>
            </p:cNvSpPr>
            <p:nvPr/>
          </p:nvSpPr>
          <p:spPr bwMode="auto">
            <a:xfrm>
              <a:off x="4397376" y="5016500"/>
              <a:ext cx="65087" cy="58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55"/>
            <p:cNvSpPr>
              <a:spLocks noChangeArrowheads="1"/>
            </p:cNvSpPr>
            <p:nvPr/>
          </p:nvSpPr>
          <p:spPr bwMode="auto">
            <a:xfrm>
              <a:off x="4525963" y="5157788"/>
              <a:ext cx="65087" cy="58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56"/>
            <p:cNvSpPr>
              <a:spLocks noChangeArrowheads="1"/>
            </p:cNvSpPr>
            <p:nvPr/>
          </p:nvSpPr>
          <p:spPr bwMode="auto">
            <a:xfrm>
              <a:off x="4392613" y="5157788"/>
              <a:ext cx="69850" cy="58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57"/>
            <p:cNvSpPr>
              <a:spLocks noChangeArrowheads="1"/>
            </p:cNvSpPr>
            <p:nvPr/>
          </p:nvSpPr>
          <p:spPr bwMode="auto">
            <a:xfrm>
              <a:off x="4521201" y="5311775"/>
              <a:ext cx="63500" cy="58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8"/>
            <p:cNvSpPr>
              <a:spLocks noChangeArrowheads="1"/>
            </p:cNvSpPr>
            <p:nvPr/>
          </p:nvSpPr>
          <p:spPr bwMode="auto">
            <a:xfrm>
              <a:off x="4386263" y="5311775"/>
              <a:ext cx="63500" cy="58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Freeform 59"/>
            <p:cNvSpPr/>
            <p:nvPr/>
          </p:nvSpPr>
          <p:spPr bwMode="auto">
            <a:xfrm>
              <a:off x="6391276" y="5329238"/>
              <a:ext cx="333375" cy="619125"/>
            </a:xfrm>
            <a:custGeom>
              <a:avLst/>
              <a:gdLst>
                <a:gd name="T0" fmla="*/ 0 w 57"/>
                <a:gd name="T1" fmla="*/ 97 h 105"/>
                <a:gd name="T2" fmla="*/ 19 w 57"/>
                <a:gd name="T3" fmla="*/ 0 h 105"/>
                <a:gd name="T4" fmla="*/ 57 w 57"/>
                <a:gd name="T5" fmla="*/ 6 h 105"/>
                <a:gd name="T6" fmla="*/ 52 w 57"/>
                <a:gd name="T7" fmla="*/ 105 h 105"/>
                <a:gd name="T8" fmla="*/ 0 w 57"/>
                <a:gd name="T9" fmla="*/ 97 h 105"/>
              </a:gdLst>
              <a:ahLst/>
              <a:cxnLst>
                <a:cxn ang="0">
                  <a:pos x="T0" y="T1"/>
                </a:cxn>
                <a:cxn ang="0">
                  <a:pos x="T2" y="T3"/>
                </a:cxn>
                <a:cxn ang="0">
                  <a:pos x="T4" y="T5"/>
                </a:cxn>
                <a:cxn ang="0">
                  <a:pos x="T6" y="T7"/>
                </a:cxn>
                <a:cxn ang="0">
                  <a:pos x="T8" y="T9"/>
                </a:cxn>
              </a:cxnLst>
              <a:rect l="0" t="0" r="r" b="b"/>
              <a:pathLst>
                <a:path w="57" h="105">
                  <a:moveTo>
                    <a:pt x="0" y="97"/>
                  </a:moveTo>
                  <a:cubicBezTo>
                    <a:pt x="0" y="97"/>
                    <a:pt x="12" y="42"/>
                    <a:pt x="19" y="0"/>
                  </a:cubicBezTo>
                  <a:cubicBezTo>
                    <a:pt x="19" y="0"/>
                    <a:pt x="49" y="5"/>
                    <a:pt x="57" y="6"/>
                  </a:cubicBezTo>
                  <a:cubicBezTo>
                    <a:pt x="57" y="6"/>
                    <a:pt x="50" y="87"/>
                    <a:pt x="52" y="105"/>
                  </a:cubicBezTo>
                  <a:cubicBezTo>
                    <a:pt x="52" y="105"/>
                    <a:pt x="17" y="105"/>
                    <a:pt x="0" y="97"/>
                  </a:cubicBezTo>
                </a:path>
              </a:pathLst>
            </a:custGeom>
            <a:solidFill>
              <a:srgbClr val="FFAE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0"/>
            <p:cNvSpPr/>
            <p:nvPr/>
          </p:nvSpPr>
          <p:spPr bwMode="auto">
            <a:xfrm>
              <a:off x="6526213" y="5411788"/>
              <a:ext cx="52387" cy="46037"/>
            </a:xfrm>
            <a:custGeom>
              <a:avLst/>
              <a:gdLst>
                <a:gd name="T0" fmla="*/ 29 w 33"/>
                <a:gd name="T1" fmla="*/ 29 h 29"/>
                <a:gd name="T2" fmla="*/ 0 w 33"/>
                <a:gd name="T3" fmla="*/ 26 h 29"/>
                <a:gd name="T4" fmla="*/ 3 w 33"/>
                <a:gd name="T5" fmla="*/ 0 h 29"/>
                <a:gd name="T6" fmla="*/ 33 w 33"/>
                <a:gd name="T7" fmla="*/ 3 h 29"/>
                <a:gd name="T8" fmla="*/ 29 w 33"/>
                <a:gd name="T9" fmla="*/ 29 h 29"/>
              </a:gdLst>
              <a:ahLst/>
              <a:cxnLst>
                <a:cxn ang="0">
                  <a:pos x="T0" y="T1"/>
                </a:cxn>
                <a:cxn ang="0">
                  <a:pos x="T2" y="T3"/>
                </a:cxn>
                <a:cxn ang="0">
                  <a:pos x="T4" y="T5"/>
                </a:cxn>
                <a:cxn ang="0">
                  <a:pos x="T6" y="T7"/>
                </a:cxn>
                <a:cxn ang="0">
                  <a:pos x="T8" y="T9"/>
                </a:cxn>
              </a:cxnLst>
              <a:rect l="0" t="0" r="r" b="b"/>
              <a:pathLst>
                <a:path w="33" h="29">
                  <a:moveTo>
                    <a:pt x="29" y="29"/>
                  </a:moveTo>
                  <a:lnTo>
                    <a:pt x="0" y="26"/>
                  </a:lnTo>
                  <a:lnTo>
                    <a:pt x="3" y="0"/>
                  </a:lnTo>
                  <a:lnTo>
                    <a:pt x="33" y="3"/>
                  </a:lnTo>
                  <a:lnTo>
                    <a:pt x="29"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4" name="Freeform 61"/>
            <p:cNvSpPr/>
            <p:nvPr/>
          </p:nvSpPr>
          <p:spPr bwMode="auto">
            <a:xfrm>
              <a:off x="6619876" y="5422900"/>
              <a:ext cx="52387" cy="53975"/>
            </a:xfrm>
            <a:custGeom>
              <a:avLst/>
              <a:gdLst>
                <a:gd name="T0" fmla="*/ 29 w 33"/>
                <a:gd name="T1" fmla="*/ 34 h 34"/>
                <a:gd name="T2" fmla="*/ 0 w 33"/>
                <a:gd name="T3" fmla="*/ 26 h 34"/>
                <a:gd name="T4" fmla="*/ 4 w 33"/>
                <a:gd name="T5" fmla="*/ 0 h 34"/>
                <a:gd name="T6" fmla="*/ 33 w 33"/>
                <a:gd name="T7" fmla="*/ 4 h 34"/>
                <a:gd name="T8" fmla="*/ 29 w 33"/>
                <a:gd name="T9" fmla="*/ 34 h 34"/>
              </a:gdLst>
              <a:ahLst/>
              <a:cxnLst>
                <a:cxn ang="0">
                  <a:pos x="T0" y="T1"/>
                </a:cxn>
                <a:cxn ang="0">
                  <a:pos x="T2" y="T3"/>
                </a:cxn>
                <a:cxn ang="0">
                  <a:pos x="T4" y="T5"/>
                </a:cxn>
                <a:cxn ang="0">
                  <a:pos x="T6" y="T7"/>
                </a:cxn>
                <a:cxn ang="0">
                  <a:pos x="T8" y="T9"/>
                </a:cxn>
              </a:cxnLst>
              <a:rect l="0" t="0" r="r" b="b"/>
              <a:pathLst>
                <a:path w="33" h="34">
                  <a:moveTo>
                    <a:pt x="29" y="34"/>
                  </a:moveTo>
                  <a:lnTo>
                    <a:pt x="0" y="26"/>
                  </a:lnTo>
                  <a:lnTo>
                    <a:pt x="4" y="0"/>
                  </a:lnTo>
                  <a:lnTo>
                    <a:pt x="33" y="4"/>
                  </a:lnTo>
                  <a:lnTo>
                    <a:pt x="29"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5" name="Freeform 62"/>
            <p:cNvSpPr/>
            <p:nvPr/>
          </p:nvSpPr>
          <p:spPr bwMode="auto">
            <a:xfrm>
              <a:off x="6513513" y="5511800"/>
              <a:ext cx="53975" cy="47625"/>
            </a:xfrm>
            <a:custGeom>
              <a:avLst/>
              <a:gdLst>
                <a:gd name="T0" fmla="*/ 30 w 34"/>
                <a:gd name="T1" fmla="*/ 30 h 30"/>
                <a:gd name="T2" fmla="*/ 0 w 34"/>
                <a:gd name="T3" fmla="*/ 26 h 30"/>
                <a:gd name="T4" fmla="*/ 4 w 34"/>
                <a:gd name="T5" fmla="*/ 0 h 30"/>
                <a:gd name="T6" fmla="*/ 34 w 34"/>
                <a:gd name="T7" fmla="*/ 4 h 30"/>
                <a:gd name="T8" fmla="*/ 30 w 34"/>
                <a:gd name="T9" fmla="*/ 30 h 30"/>
              </a:gdLst>
              <a:ahLst/>
              <a:cxnLst>
                <a:cxn ang="0">
                  <a:pos x="T0" y="T1"/>
                </a:cxn>
                <a:cxn ang="0">
                  <a:pos x="T2" y="T3"/>
                </a:cxn>
                <a:cxn ang="0">
                  <a:pos x="T4" y="T5"/>
                </a:cxn>
                <a:cxn ang="0">
                  <a:pos x="T6" y="T7"/>
                </a:cxn>
                <a:cxn ang="0">
                  <a:pos x="T8" y="T9"/>
                </a:cxn>
              </a:cxnLst>
              <a:rect l="0" t="0" r="r" b="b"/>
              <a:pathLst>
                <a:path w="34" h="30">
                  <a:moveTo>
                    <a:pt x="30" y="30"/>
                  </a:moveTo>
                  <a:lnTo>
                    <a:pt x="0" y="26"/>
                  </a:lnTo>
                  <a:lnTo>
                    <a:pt x="4" y="0"/>
                  </a:lnTo>
                  <a:lnTo>
                    <a:pt x="34" y="4"/>
                  </a:lnTo>
                  <a:lnTo>
                    <a:pt x="3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6" name="Freeform 63"/>
            <p:cNvSpPr/>
            <p:nvPr/>
          </p:nvSpPr>
          <p:spPr bwMode="auto">
            <a:xfrm>
              <a:off x="6607176" y="5522913"/>
              <a:ext cx="53975" cy="47625"/>
            </a:xfrm>
            <a:custGeom>
              <a:avLst/>
              <a:gdLst>
                <a:gd name="T0" fmla="*/ 30 w 34"/>
                <a:gd name="T1" fmla="*/ 30 h 30"/>
                <a:gd name="T2" fmla="*/ 0 w 34"/>
                <a:gd name="T3" fmla="*/ 26 h 30"/>
                <a:gd name="T4" fmla="*/ 4 w 34"/>
                <a:gd name="T5" fmla="*/ 0 h 30"/>
                <a:gd name="T6" fmla="*/ 34 w 34"/>
                <a:gd name="T7" fmla="*/ 4 h 30"/>
                <a:gd name="T8" fmla="*/ 30 w 34"/>
                <a:gd name="T9" fmla="*/ 30 h 30"/>
              </a:gdLst>
              <a:ahLst/>
              <a:cxnLst>
                <a:cxn ang="0">
                  <a:pos x="T0" y="T1"/>
                </a:cxn>
                <a:cxn ang="0">
                  <a:pos x="T2" y="T3"/>
                </a:cxn>
                <a:cxn ang="0">
                  <a:pos x="T4" y="T5"/>
                </a:cxn>
                <a:cxn ang="0">
                  <a:pos x="T6" y="T7"/>
                </a:cxn>
                <a:cxn ang="0">
                  <a:pos x="T8" y="T9"/>
                </a:cxn>
              </a:cxnLst>
              <a:rect l="0" t="0" r="r" b="b"/>
              <a:pathLst>
                <a:path w="34" h="30">
                  <a:moveTo>
                    <a:pt x="30" y="30"/>
                  </a:moveTo>
                  <a:lnTo>
                    <a:pt x="0" y="26"/>
                  </a:lnTo>
                  <a:lnTo>
                    <a:pt x="4" y="0"/>
                  </a:lnTo>
                  <a:lnTo>
                    <a:pt x="34" y="4"/>
                  </a:lnTo>
                  <a:lnTo>
                    <a:pt x="3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7" name="Freeform 64"/>
            <p:cNvSpPr/>
            <p:nvPr/>
          </p:nvSpPr>
          <p:spPr bwMode="auto">
            <a:xfrm>
              <a:off x="6496051" y="5611813"/>
              <a:ext cx="53975" cy="47625"/>
            </a:xfrm>
            <a:custGeom>
              <a:avLst/>
              <a:gdLst>
                <a:gd name="T0" fmla="*/ 30 w 34"/>
                <a:gd name="T1" fmla="*/ 30 h 30"/>
                <a:gd name="T2" fmla="*/ 0 w 34"/>
                <a:gd name="T3" fmla="*/ 26 h 30"/>
                <a:gd name="T4" fmla="*/ 4 w 34"/>
                <a:gd name="T5" fmla="*/ 0 h 30"/>
                <a:gd name="T6" fmla="*/ 34 w 34"/>
                <a:gd name="T7" fmla="*/ 4 h 30"/>
                <a:gd name="T8" fmla="*/ 30 w 34"/>
                <a:gd name="T9" fmla="*/ 30 h 30"/>
              </a:gdLst>
              <a:ahLst/>
              <a:cxnLst>
                <a:cxn ang="0">
                  <a:pos x="T0" y="T1"/>
                </a:cxn>
                <a:cxn ang="0">
                  <a:pos x="T2" y="T3"/>
                </a:cxn>
                <a:cxn ang="0">
                  <a:pos x="T4" y="T5"/>
                </a:cxn>
                <a:cxn ang="0">
                  <a:pos x="T6" y="T7"/>
                </a:cxn>
                <a:cxn ang="0">
                  <a:pos x="T8" y="T9"/>
                </a:cxn>
              </a:cxnLst>
              <a:rect l="0" t="0" r="r" b="b"/>
              <a:pathLst>
                <a:path w="34" h="30">
                  <a:moveTo>
                    <a:pt x="30" y="30"/>
                  </a:moveTo>
                  <a:lnTo>
                    <a:pt x="0" y="26"/>
                  </a:lnTo>
                  <a:lnTo>
                    <a:pt x="4" y="0"/>
                  </a:lnTo>
                  <a:lnTo>
                    <a:pt x="34" y="4"/>
                  </a:lnTo>
                  <a:lnTo>
                    <a:pt x="3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8" name="Freeform 65"/>
            <p:cNvSpPr/>
            <p:nvPr/>
          </p:nvSpPr>
          <p:spPr bwMode="auto">
            <a:xfrm>
              <a:off x="6589713" y="5624513"/>
              <a:ext cx="58737" cy="52387"/>
            </a:xfrm>
            <a:custGeom>
              <a:avLst/>
              <a:gdLst>
                <a:gd name="T0" fmla="*/ 34 w 37"/>
                <a:gd name="T1" fmla="*/ 33 h 33"/>
                <a:gd name="T2" fmla="*/ 0 w 37"/>
                <a:gd name="T3" fmla="*/ 26 h 33"/>
                <a:gd name="T4" fmla="*/ 8 w 37"/>
                <a:gd name="T5" fmla="*/ 0 h 33"/>
                <a:gd name="T6" fmla="*/ 37 w 37"/>
                <a:gd name="T7" fmla="*/ 3 h 33"/>
                <a:gd name="T8" fmla="*/ 34 w 37"/>
                <a:gd name="T9" fmla="*/ 33 h 33"/>
              </a:gdLst>
              <a:ahLst/>
              <a:cxnLst>
                <a:cxn ang="0">
                  <a:pos x="T0" y="T1"/>
                </a:cxn>
                <a:cxn ang="0">
                  <a:pos x="T2" y="T3"/>
                </a:cxn>
                <a:cxn ang="0">
                  <a:pos x="T4" y="T5"/>
                </a:cxn>
                <a:cxn ang="0">
                  <a:pos x="T6" y="T7"/>
                </a:cxn>
                <a:cxn ang="0">
                  <a:pos x="T8" y="T9"/>
                </a:cxn>
              </a:cxnLst>
              <a:rect l="0" t="0" r="r" b="b"/>
              <a:pathLst>
                <a:path w="37" h="33">
                  <a:moveTo>
                    <a:pt x="34" y="33"/>
                  </a:moveTo>
                  <a:lnTo>
                    <a:pt x="0" y="26"/>
                  </a:lnTo>
                  <a:lnTo>
                    <a:pt x="8" y="0"/>
                  </a:lnTo>
                  <a:lnTo>
                    <a:pt x="37" y="3"/>
                  </a:lnTo>
                  <a:lnTo>
                    <a:pt x="34"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9" name="Freeform 66"/>
            <p:cNvSpPr/>
            <p:nvPr/>
          </p:nvSpPr>
          <p:spPr bwMode="auto">
            <a:xfrm>
              <a:off x="6484938" y="5724525"/>
              <a:ext cx="52387" cy="46037"/>
            </a:xfrm>
            <a:custGeom>
              <a:avLst/>
              <a:gdLst>
                <a:gd name="T0" fmla="*/ 29 w 33"/>
                <a:gd name="T1" fmla="*/ 29 h 29"/>
                <a:gd name="T2" fmla="*/ 0 w 33"/>
                <a:gd name="T3" fmla="*/ 26 h 29"/>
                <a:gd name="T4" fmla="*/ 4 w 33"/>
                <a:gd name="T5" fmla="*/ 0 h 29"/>
                <a:gd name="T6" fmla="*/ 33 w 33"/>
                <a:gd name="T7" fmla="*/ 3 h 29"/>
                <a:gd name="T8" fmla="*/ 29 w 33"/>
                <a:gd name="T9" fmla="*/ 29 h 29"/>
              </a:gdLst>
              <a:ahLst/>
              <a:cxnLst>
                <a:cxn ang="0">
                  <a:pos x="T0" y="T1"/>
                </a:cxn>
                <a:cxn ang="0">
                  <a:pos x="T2" y="T3"/>
                </a:cxn>
                <a:cxn ang="0">
                  <a:pos x="T4" y="T5"/>
                </a:cxn>
                <a:cxn ang="0">
                  <a:pos x="T6" y="T7"/>
                </a:cxn>
                <a:cxn ang="0">
                  <a:pos x="T8" y="T9"/>
                </a:cxn>
              </a:cxnLst>
              <a:rect l="0" t="0" r="r" b="b"/>
              <a:pathLst>
                <a:path w="33" h="29">
                  <a:moveTo>
                    <a:pt x="29" y="29"/>
                  </a:moveTo>
                  <a:lnTo>
                    <a:pt x="0" y="26"/>
                  </a:lnTo>
                  <a:lnTo>
                    <a:pt x="4" y="0"/>
                  </a:lnTo>
                  <a:lnTo>
                    <a:pt x="33" y="3"/>
                  </a:lnTo>
                  <a:lnTo>
                    <a:pt x="29"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0" name="Freeform 67"/>
            <p:cNvSpPr/>
            <p:nvPr/>
          </p:nvSpPr>
          <p:spPr bwMode="auto">
            <a:xfrm>
              <a:off x="6578601" y="5735638"/>
              <a:ext cx="58737" cy="47625"/>
            </a:xfrm>
            <a:custGeom>
              <a:avLst/>
              <a:gdLst>
                <a:gd name="T0" fmla="*/ 30 w 37"/>
                <a:gd name="T1" fmla="*/ 30 h 30"/>
                <a:gd name="T2" fmla="*/ 0 w 37"/>
                <a:gd name="T3" fmla="*/ 26 h 30"/>
                <a:gd name="T4" fmla="*/ 7 w 37"/>
                <a:gd name="T5" fmla="*/ 0 h 30"/>
                <a:gd name="T6" fmla="*/ 37 w 37"/>
                <a:gd name="T7" fmla="*/ 4 h 30"/>
                <a:gd name="T8" fmla="*/ 30 w 37"/>
                <a:gd name="T9" fmla="*/ 30 h 30"/>
              </a:gdLst>
              <a:ahLst/>
              <a:cxnLst>
                <a:cxn ang="0">
                  <a:pos x="T0" y="T1"/>
                </a:cxn>
                <a:cxn ang="0">
                  <a:pos x="T2" y="T3"/>
                </a:cxn>
                <a:cxn ang="0">
                  <a:pos x="T4" y="T5"/>
                </a:cxn>
                <a:cxn ang="0">
                  <a:pos x="T6" y="T7"/>
                </a:cxn>
                <a:cxn ang="0">
                  <a:pos x="T8" y="T9"/>
                </a:cxn>
              </a:cxnLst>
              <a:rect l="0" t="0" r="r" b="b"/>
              <a:pathLst>
                <a:path w="37" h="30">
                  <a:moveTo>
                    <a:pt x="30" y="30"/>
                  </a:moveTo>
                  <a:lnTo>
                    <a:pt x="0" y="26"/>
                  </a:lnTo>
                  <a:lnTo>
                    <a:pt x="7" y="0"/>
                  </a:lnTo>
                  <a:lnTo>
                    <a:pt x="37" y="4"/>
                  </a:lnTo>
                  <a:lnTo>
                    <a:pt x="3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1" name="Freeform 68"/>
            <p:cNvSpPr/>
            <p:nvPr/>
          </p:nvSpPr>
          <p:spPr bwMode="auto">
            <a:xfrm>
              <a:off x="8061326" y="5618163"/>
              <a:ext cx="76200" cy="430212"/>
            </a:xfrm>
            <a:custGeom>
              <a:avLst/>
              <a:gdLst>
                <a:gd name="T0" fmla="*/ 4 w 13"/>
                <a:gd name="T1" fmla="*/ 0 h 73"/>
                <a:gd name="T2" fmla="*/ 8 w 13"/>
                <a:gd name="T3" fmla="*/ 4 h 73"/>
                <a:gd name="T4" fmla="*/ 11 w 13"/>
                <a:gd name="T5" fmla="*/ 69 h 73"/>
                <a:gd name="T6" fmla="*/ 6 w 13"/>
                <a:gd name="T7" fmla="*/ 73 h 73"/>
                <a:gd name="T8" fmla="*/ 3 w 13"/>
                <a:gd name="T9" fmla="*/ 68 h 73"/>
                <a:gd name="T10" fmla="*/ 0 w 13"/>
                <a:gd name="T11" fmla="*/ 5 h 73"/>
                <a:gd name="T12" fmla="*/ 4 w 13"/>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13" h="73">
                  <a:moveTo>
                    <a:pt x="4" y="0"/>
                  </a:moveTo>
                  <a:cubicBezTo>
                    <a:pt x="6" y="0"/>
                    <a:pt x="8" y="1"/>
                    <a:pt x="8" y="4"/>
                  </a:cubicBezTo>
                  <a:cubicBezTo>
                    <a:pt x="11" y="23"/>
                    <a:pt x="13" y="46"/>
                    <a:pt x="11" y="69"/>
                  </a:cubicBezTo>
                  <a:cubicBezTo>
                    <a:pt x="11" y="71"/>
                    <a:pt x="9" y="73"/>
                    <a:pt x="6" y="73"/>
                  </a:cubicBezTo>
                  <a:cubicBezTo>
                    <a:pt x="4" y="73"/>
                    <a:pt x="2" y="71"/>
                    <a:pt x="3" y="68"/>
                  </a:cubicBezTo>
                  <a:cubicBezTo>
                    <a:pt x="5" y="46"/>
                    <a:pt x="2" y="24"/>
                    <a:pt x="0" y="5"/>
                  </a:cubicBezTo>
                  <a:cubicBezTo>
                    <a:pt x="0" y="2"/>
                    <a:pt x="2" y="0"/>
                    <a:pt x="4" y="0"/>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2" name="Freeform 69"/>
            <p:cNvSpPr/>
            <p:nvPr/>
          </p:nvSpPr>
          <p:spPr bwMode="auto">
            <a:xfrm>
              <a:off x="7721601" y="5105400"/>
              <a:ext cx="668337" cy="688975"/>
            </a:xfrm>
            <a:custGeom>
              <a:avLst/>
              <a:gdLst>
                <a:gd name="T0" fmla="*/ 68 w 114"/>
                <a:gd name="T1" fmla="*/ 115 h 117"/>
                <a:gd name="T2" fmla="*/ 43 w 114"/>
                <a:gd name="T3" fmla="*/ 112 h 117"/>
                <a:gd name="T4" fmla="*/ 17 w 114"/>
                <a:gd name="T5" fmla="*/ 94 h 117"/>
                <a:gd name="T6" fmla="*/ 38 w 114"/>
                <a:gd name="T7" fmla="*/ 9 h 117"/>
                <a:gd name="T8" fmla="*/ 82 w 114"/>
                <a:gd name="T9" fmla="*/ 7 h 117"/>
                <a:gd name="T10" fmla="*/ 102 w 114"/>
                <a:gd name="T11" fmla="*/ 21 h 117"/>
                <a:gd name="T12" fmla="*/ 112 w 114"/>
                <a:gd name="T13" fmla="*/ 67 h 117"/>
                <a:gd name="T14" fmla="*/ 72 w 114"/>
                <a:gd name="T15" fmla="*/ 114 h 117"/>
                <a:gd name="T16" fmla="*/ 68 w 114"/>
                <a:gd name="T17" fmla="*/ 11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17">
                  <a:moveTo>
                    <a:pt x="68" y="115"/>
                  </a:moveTo>
                  <a:cubicBezTo>
                    <a:pt x="60" y="117"/>
                    <a:pt x="51" y="116"/>
                    <a:pt x="43" y="112"/>
                  </a:cubicBezTo>
                  <a:cubicBezTo>
                    <a:pt x="35" y="109"/>
                    <a:pt x="22" y="101"/>
                    <a:pt x="17" y="94"/>
                  </a:cubicBezTo>
                  <a:cubicBezTo>
                    <a:pt x="0" y="65"/>
                    <a:pt x="12" y="27"/>
                    <a:pt x="38" y="9"/>
                  </a:cubicBezTo>
                  <a:cubicBezTo>
                    <a:pt x="51" y="0"/>
                    <a:pt x="68" y="1"/>
                    <a:pt x="82" y="7"/>
                  </a:cubicBezTo>
                  <a:cubicBezTo>
                    <a:pt x="89" y="10"/>
                    <a:pt x="97" y="15"/>
                    <a:pt x="102" y="21"/>
                  </a:cubicBezTo>
                  <a:cubicBezTo>
                    <a:pt x="111" y="33"/>
                    <a:pt x="114" y="53"/>
                    <a:pt x="112" y="67"/>
                  </a:cubicBezTo>
                  <a:cubicBezTo>
                    <a:pt x="109" y="89"/>
                    <a:pt x="91" y="107"/>
                    <a:pt x="72" y="114"/>
                  </a:cubicBezTo>
                  <a:cubicBezTo>
                    <a:pt x="71" y="114"/>
                    <a:pt x="69" y="114"/>
                    <a:pt x="68" y="115"/>
                  </a:cubicBezTo>
                  <a:close/>
                </a:path>
              </a:pathLst>
            </a:custGeom>
            <a:solidFill>
              <a:srgbClr val="A1C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3" name="Freeform 70"/>
            <p:cNvSpPr/>
            <p:nvPr/>
          </p:nvSpPr>
          <p:spPr bwMode="auto">
            <a:xfrm>
              <a:off x="7932738" y="5387975"/>
              <a:ext cx="398462" cy="401637"/>
            </a:xfrm>
            <a:custGeom>
              <a:avLst/>
              <a:gdLst>
                <a:gd name="T0" fmla="*/ 53 w 68"/>
                <a:gd name="T1" fmla="*/ 8 h 68"/>
                <a:gd name="T2" fmla="*/ 63 w 68"/>
                <a:gd name="T3" fmla="*/ 44 h 68"/>
                <a:gd name="T4" fmla="*/ 49 w 68"/>
                <a:gd name="T5" fmla="*/ 56 h 68"/>
                <a:gd name="T6" fmla="*/ 29 w 68"/>
                <a:gd name="T7" fmla="*/ 53 h 68"/>
                <a:gd name="T8" fmla="*/ 16 w 68"/>
                <a:gd name="T9" fmla="*/ 31 h 68"/>
                <a:gd name="T10" fmla="*/ 22 w 68"/>
                <a:gd name="T11" fmla="*/ 17 h 68"/>
                <a:gd name="T12" fmla="*/ 45 w 68"/>
                <a:gd name="T13" fmla="*/ 17 h 68"/>
                <a:gd name="T14" fmla="*/ 54 w 68"/>
                <a:gd name="T15" fmla="*/ 32 h 68"/>
                <a:gd name="T16" fmla="*/ 47 w 68"/>
                <a:gd name="T17" fmla="*/ 43 h 68"/>
                <a:gd name="T18" fmla="*/ 34 w 68"/>
                <a:gd name="T19" fmla="*/ 46 h 68"/>
                <a:gd name="T20" fmla="*/ 27 w 68"/>
                <a:gd name="T21" fmla="*/ 40 h 68"/>
                <a:gd name="T22" fmla="*/ 29 w 68"/>
                <a:gd name="T23" fmla="*/ 26 h 68"/>
                <a:gd name="T24" fmla="*/ 38 w 68"/>
                <a:gd name="T25" fmla="*/ 25 h 68"/>
                <a:gd name="T26" fmla="*/ 44 w 68"/>
                <a:gd name="T27" fmla="*/ 28 h 68"/>
                <a:gd name="T28" fmla="*/ 44 w 68"/>
                <a:gd name="T29" fmla="*/ 34 h 68"/>
                <a:gd name="T30" fmla="*/ 40 w 68"/>
                <a:gd name="T31" fmla="*/ 38 h 68"/>
                <a:gd name="T32" fmla="*/ 34 w 68"/>
                <a:gd name="T33" fmla="*/ 36 h 68"/>
                <a:gd name="T34" fmla="*/ 36 w 68"/>
                <a:gd name="T35" fmla="*/ 32 h 68"/>
                <a:gd name="T36" fmla="*/ 39 w 68"/>
                <a:gd name="T37" fmla="*/ 32 h 68"/>
                <a:gd name="T38" fmla="*/ 39 w 68"/>
                <a:gd name="T39" fmla="*/ 33 h 68"/>
                <a:gd name="T40" fmla="*/ 39 w 68"/>
                <a:gd name="T41" fmla="*/ 34 h 68"/>
                <a:gd name="T42" fmla="*/ 40 w 68"/>
                <a:gd name="T43" fmla="*/ 32 h 68"/>
                <a:gd name="T44" fmla="*/ 40 w 68"/>
                <a:gd name="T45" fmla="*/ 30 h 68"/>
                <a:gd name="T46" fmla="*/ 38 w 68"/>
                <a:gd name="T47" fmla="*/ 29 h 68"/>
                <a:gd name="T48" fmla="*/ 32 w 68"/>
                <a:gd name="T49" fmla="*/ 30 h 68"/>
                <a:gd name="T50" fmla="*/ 30 w 68"/>
                <a:gd name="T51" fmla="*/ 38 h 68"/>
                <a:gd name="T52" fmla="*/ 35 w 68"/>
                <a:gd name="T53" fmla="*/ 42 h 68"/>
                <a:gd name="T54" fmla="*/ 44 w 68"/>
                <a:gd name="T55" fmla="*/ 39 h 68"/>
                <a:gd name="T56" fmla="*/ 50 w 68"/>
                <a:gd name="T57" fmla="*/ 31 h 68"/>
                <a:gd name="T58" fmla="*/ 43 w 68"/>
                <a:gd name="T59" fmla="*/ 21 h 68"/>
                <a:gd name="T60" fmla="*/ 25 w 68"/>
                <a:gd name="T61" fmla="*/ 20 h 68"/>
                <a:gd name="T62" fmla="*/ 21 w 68"/>
                <a:gd name="T63" fmla="*/ 31 h 68"/>
                <a:gd name="T64" fmla="*/ 31 w 68"/>
                <a:gd name="T65" fmla="*/ 50 h 68"/>
                <a:gd name="T66" fmla="*/ 48 w 68"/>
                <a:gd name="T67" fmla="*/ 52 h 68"/>
                <a:gd name="T68" fmla="*/ 59 w 68"/>
                <a:gd name="T69" fmla="*/ 42 h 68"/>
                <a:gd name="T70" fmla="*/ 51 w 68"/>
                <a:gd name="T71" fmla="*/ 11 h 68"/>
                <a:gd name="T72" fmla="*/ 24 w 68"/>
                <a:gd name="T73" fmla="*/ 11 h 68"/>
                <a:gd name="T74" fmla="*/ 10 w 68"/>
                <a:gd name="T75" fmla="*/ 44 h 68"/>
                <a:gd name="T76" fmla="*/ 36 w 68"/>
                <a:gd name="T77" fmla="*/ 63 h 68"/>
                <a:gd name="T78" fmla="*/ 38 w 68"/>
                <a:gd name="T79" fmla="*/ 65 h 68"/>
                <a:gd name="T80" fmla="*/ 36 w 68"/>
                <a:gd name="T81" fmla="*/ 67 h 68"/>
                <a:gd name="T82" fmla="*/ 6 w 68"/>
                <a:gd name="T83" fmla="*/ 46 h 68"/>
                <a:gd name="T84" fmla="*/ 21 w 68"/>
                <a:gd name="T85" fmla="*/ 7 h 68"/>
                <a:gd name="T86" fmla="*/ 53 w 68"/>
                <a:gd name="T87"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 h="68">
                  <a:moveTo>
                    <a:pt x="53" y="8"/>
                  </a:moveTo>
                  <a:cubicBezTo>
                    <a:pt x="64" y="17"/>
                    <a:pt x="68" y="32"/>
                    <a:pt x="63" y="44"/>
                  </a:cubicBezTo>
                  <a:cubicBezTo>
                    <a:pt x="60" y="50"/>
                    <a:pt x="55" y="54"/>
                    <a:pt x="49" y="56"/>
                  </a:cubicBezTo>
                  <a:cubicBezTo>
                    <a:pt x="42" y="58"/>
                    <a:pt x="35" y="57"/>
                    <a:pt x="29" y="53"/>
                  </a:cubicBezTo>
                  <a:cubicBezTo>
                    <a:pt x="22" y="49"/>
                    <a:pt x="17" y="39"/>
                    <a:pt x="16" y="31"/>
                  </a:cubicBezTo>
                  <a:cubicBezTo>
                    <a:pt x="16" y="25"/>
                    <a:pt x="18" y="20"/>
                    <a:pt x="22" y="17"/>
                  </a:cubicBezTo>
                  <a:cubicBezTo>
                    <a:pt x="28" y="13"/>
                    <a:pt x="38" y="13"/>
                    <a:pt x="45" y="17"/>
                  </a:cubicBezTo>
                  <a:cubicBezTo>
                    <a:pt x="51" y="20"/>
                    <a:pt x="55" y="26"/>
                    <a:pt x="54" y="32"/>
                  </a:cubicBezTo>
                  <a:cubicBezTo>
                    <a:pt x="53" y="37"/>
                    <a:pt x="49" y="41"/>
                    <a:pt x="47" y="43"/>
                  </a:cubicBezTo>
                  <a:cubicBezTo>
                    <a:pt x="42" y="46"/>
                    <a:pt x="37" y="47"/>
                    <a:pt x="34" y="46"/>
                  </a:cubicBezTo>
                  <a:cubicBezTo>
                    <a:pt x="31" y="46"/>
                    <a:pt x="28" y="44"/>
                    <a:pt x="27" y="40"/>
                  </a:cubicBezTo>
                  <a:cubicBezTo>
                    <a:pt x="25" y="36"/>
                    <a:pt x="25" y="30"/>
                    <a:pt x="29" y="26"/>
                  </a:cubicBezTo>
                  <a:cubicBezTo>
                    <a:pt x="31" y="25"/>
                    <a:pt x="35" y="24"/>
                    <a:pt x="38" y="25"/>
                  </a:cubicBezTo>
                  <a:cubicBezTo>
                    <a:pt x="41" y="25"/>
                    <a:pt x="43" y="26"/>
                    <a:pt x="44" y="28"/>
                  </a:cubicBezTo>
                  <a:cubicBezTo>
                    <a:pt x="45" y="30"/>
                    <a:pt x="45" y="32"/>
                    <a:pt x="44" y="34"/>
                  </a:cubicBezTo>
                  <a:cubicBezTo>
                    <a:pt x="43" y="36"/>
                    <a:pt x="42" y="37"/>
                    <a:pt x="40" y="38"/>
                  </a:cubicBezTo>
                  <a:cubicBezTo>
                    <a:pt x="38" y="38"/>
                    <a:pt x="35" y="38"/>
                    <a:pt x="34" y="36"/>
                  </a:cubicBezTo>
                  <a:cubicBezTo>
                    <a:pt x="34" y="35"/>
                    <a:pt x="34" y="33"/>
                    <a:pt x="36" y="32"/>
                  </a:cubicBezTo>
                  <a:cubicBezTo>
                    <a:pt x="37" y="31"/>
                    <a:pt x="38" y="31"/>
                    <a:pt x="39" y="32"/>
                  </a:cubicBezTo>
                  <a:cubicBezTo>
                    <a:pt x="39" y="33"/>
                    <a:pt x="39" y="33"/>
                    <a:pt x="39" y="33"/>
                  </a:cubicBezTo>
                  <a:cubicBezTo>
                    <a:pt x="39" y="34"/>
                    <a:pt x="39" y="34"/>
                    <a:pt x="39" y="34"/>
                  </a:cubicBezTo>
                  <a:cubicBezTo>
                    <a:pt x="40" y="33"/>
                    <a:pt x="40" y="33"/>
                    <a:pt x="40" y="32"/>
                  </a:cubicBezTo>
                  <a:cubicBezTo>
                    <a:pt x="41" y="32"/>
                    <a:pt x="41" y="31"/>
                    <a:pt x="40" y="30"/>
                  </a:cubicBezTo>
                  <a:cubicBezTo>
                    <a:pt x="40" y="30"/>
                    <a:pt x="39" y="29"/>
                    <a:pt x="38" y="29"/>
                  </a:cubicBezTo>
                  <a:cubicBezTo>
                    <a:pt x="35" y="29"/>
                    <a:pt x="33" y="29"/>
                    <a:pt x="32" y="30"/>
                  </a:cubicBezTo>
                  <a:cubicBezTo>
                    <a:pt x="29" y="32"/>
                    <a:pt x="29" y="36"/>
                    <a:pt x="30" y="38"/>
                  </a:cubicBezTo>
                  <a:cubicBezTo>
                    <a:pt x="31" y="41"/>
                    <a:pt x="33" y="42"/>
                    <a:pt x="35" y="42"/>
                  </a:cubicBezTo>
                  <a:cubicBezTo>
                    <a:pt x="37" y="43"/>
                    <a:pt x="41" y="42"/>
                    <a:pt x="44" y="39"/>
                  </a:cubicBezTo>
                  <a:cubicBezTo>
                    <a:pt x="46" y="38"/>
                    <a:pt x="49" y="35"/>
                    <a:pt x="50" y="31"/>
                  </a:cubicBezTo>
                  <a:cubicBezTo>
                    <a:pt x="51" y="25"/>
                    <a:pt x="45" y="22"/>
                    <a:pt x="43" y="21"/>
                  </a:cubicBezTo>
                  <a:cubicBezTo>
                    <a:pt x="37" y="17"/>
                    <a:pt x="29" y="17"/>
                    <a:pt x="25" y="20"/>
                  </a:cubicBezTo>
                  <a:cubicBezTo>
                    <a:pt x="22" y="23"/>
                    <a:pt x="20" y="26"/>
                    <a:pt x="21" y="31"/>
                  </a:cubicBezTo>
                  <a:cubicBezTo>
                    <a:pt x="21" y="38"/>
                    <a:pt x="25" y="46"/>
                    <a:pt x="31" y="50"/>
                  </a:cubicBezTo>
                  <a:cubicBezTo>
                    <a:pt x="36" y="53"/>
                    <a:pt x="42" y="54"/>
                    <a:pt x="48" y="52"/>
                  </a:cubicBezTo>
                  <a:cubicBezTo>
                    <a:pt x="53" y="51"/>
                    <a:pt x="57" y="47"/>
                    <a:pt x="59" y="42"/>
                  </a:cubicBezTo>
                  <a:cubicBezTo>
                    <a:pt x="64" y="30"/>
                    <a:pt x="58" y="18"/>
                    <a:pt x="51" y="11"/>
                  </a:cubicBezTo>
                  <a:cubicBezTo>
                    <a:pt x="42" y="5"/>
                    <a:pt x="32" y="5"/>
                    <a:pt x="24" y="11"/>
                  </a:cubicBezTo>
                  <a:cubicBezTo>
                    <a:pt x="13" y="18"/>
                    <a:pt x="4" y="31"/>
                    <a:pt x="10" y="44"/>
                  </a:cubicBezTo>
                  <a:cubicBezTo>
                    <a:pt x="16" y="57"/>
                    <a:pt x="21" y="63"/>
                    <a:pt x="36" y="63"/>
                  </a:cubicBezTo>
                  <a:cubicBezTo>
                    <a:pt x="37" y="63"/>
                    <a:pt x="38" y="63"/>
                    <a:pt x="38" y="65"/>
                  </a:cubicBezTo>
                  <a:cubicBezTo>
                    <a:pt x="38" y="66"/>
                    <a:pt x="37" y="67"/>
                    <a:pt x="36" y="67"/>
                  </a:cubicBezTo>
                  <a:cubicBezTo>
                    <a:pt x="17" y="68"/>
                    <a:pt x="12" y="58"/>
                    <a:pt x="6" y="46"/>
                  </a:cubicBezTo>
                  <a:cubicBezTo>
                    <a:pt x="0" y="30"/>
                    <a:pt x="10" y="15"/>
                    <a:pt x="21" y="7"/>
                  </a:cubicBezTo>
                  <a:cubicBezTo>
                    <a:pt x="31" y="0"/>
                    <a:pt x="44" y="1"/>
                    <a:pt x="5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4" name="Freeform 71"/>
            <p:cNvSpPr/>
            <p:nvPr/>
          </p:nvSpPr>
          <p:spPr bwMode="auto">
            <a:xfrm>
              <a:off x="7880351" y="5646738"/>
              <a:ext cx="93662" cy="95250"/>
            </a:xfrm>
            <a:custGeom>
              <a:avLst/>
              <a:gdLst>
                <a:gd name="T0" fmla="*/ 6 w 16"/>
                <a:gd name="T1" fmla="*/ 12 h 16"/>
                <a:gd name="T2" fmla="*/ 15 w 16"/>
                <a:gd name="T3" fmla="*/ 7 h 16"/>
                <a:gd name="T4" fmla="*/ 6 w 16"/>
                <a:gd name="T5" fmla="*/ 12 h 16"/>
              </a:gdLst>
              <a:ahLst/>
              <a:cxnLst>
                <a:cxn ang="0">
                  <a:pos x="T0" y="T1"/>
                </a:cxn>
                <a:cxn ang="0">
                  <a:pos x="T2" y="T3"/>
                </a:cxn>
                <a:cxn ang="0">
                  <a:pos x="T4" y="T5"/>
                </a:cxn>
              </a:cxnLst>
              <a:rect l="0" t="0" r="r" b="b"/>
              <a:pathLst>
                <a:path w="16" h="16">
                  <a:moveTo>
                    <a:pt x="6" y="12"/>
                  </a:moveTo>
                  <a:cubicBezTo>
                    <a:pt x="0" y="4"/>
                    <a:pt x="13" y="0"/>
                    <a:pt x="15" y="7"/>
                  </a:cubicBezTo>
                  <a:cubicBezTo>
                    <a:pt x="16" y="12"/>
                    <a:pt x="9" y="16"/>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5" name="Freeform 72"/>
            <p:cNvSpPr/>
            <p:nvPr/>
          </p:nvSpPr>
          <p:spPr bwMode="auto">
            <a:xfrm>
              <a:off x="7874001" y="5535613"/>
              <a:ext cx="58737" cy="58737"/>
            </a:xfrm>
            <a:custGeom>
              <a:avLst/>
              <a:gdLst>
                <a:gd name="T0" fmla="*/ 4 w 10"/>
                <a:gd name="T1" fmla="*/ 7 h 10"/>
                <a:gd name="T2" fmla="*/ 9 w 10"/>
                <a:gd name="T3" fmla="*/ 5 h 10"/>
                <a:gd name="T4" fmla="*/ 4 w 10"/>
                <a:gd name="T5" fmla="*/ 7 h 10"/>
              </a:gdLst>
              <a:ahLst/>
              <a:cxnLst>
                <a:cxn ang="0">
                  <a:pos x="T0" y="T1"/>
                </a:cxn>
                <a:cxn ang="0">
                  <a:pos x="T2" y="T3"/>
                </a:cxn>
                <a:cxn ang="0">
                  <a:pos x="T4" y="T5"/>
                </a:cxn>
              </a:cxnLst>
              <a:rect l="0" t="0" r="r" b="b"/>
              <a:pathLst>
                <a:path w="10" h="10">
                  <a:moveTo>
                    <a:pt x="4" y="7"/>
                  </a:moveTo>
                  <a:cubicBezTo>
                    <a:pt x="0" y="3"/>
                    <a:pt x="9" y="0"/>
                    <a:pt x="9" y="5"/>
                  </a:cubicBezTo>
                  <a:cubicBezTo>
                    <a:pt x="10" y="8"/>
                    <a:pt x="6" y="10"/>
                    <a:pt x="4"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6" name="Freeform 73"/>
            <p:cNvSpPr/>
            <p:nvPr/>
          </p:nvSpPr>
          <p:spPr bwMode="auto">
            <a:xfrm>
              <a:off x="7804151" y="5511800"/>
              <a:ext cx="23812" cy="17462"/>
            </a:xfrm>
            <a:custGeom>
              <a:avLst/>
              <a:gdLst>
                <a:gd name="T0" fmla="*/ 1 w 4"/>
                <a:gd name="T1" fmla="*/ 2 h 3"/>
                <a:gd name="T2" fmla="*/ 4 w 4"/>
                <a:gd name="T3" fmla="*/ 1 h 3"/>
                <a:gd name="T4" fmla="*/ 1 w 4"/>
                <a:gd name="T5" fmla="*/ 2 h 3"/>
              </a:gdLst>
              <a:ahLst/>
              <a:cxnLst>
                <a:cxn ang="0">
                  <a:pos x="T0" y="T1"/>
                </a:cxn>
                <a:cxn ang="0">
                  <a:pos x="T2" y="T3"/>
                </a:cxn>
                <a:cxn ang="0">
                  <a:pos x="T4" y="T5"/>
                </a:cxn>
              </a:cxnLst>
              <a:rect l="0" t="0" r="r" b="b"/>
              <a:pathLst>
                <a:path w="4" h="3">
                  <a:moveTo>
                    <a:pt x="1" y="2"/>
                  </a:moveTo>
                  <a:cubicBezTo>
                    <a:pt x="0" y="1"/>
                    <a:pt x="3" y="0"/>
                    <a:pt x="4" y="1"/>
                  </a:cubicBezTo>
                  <a:cubicBezTo>
                    <a:pt x="4"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7" name="Freeform 74"/>
            <p:cNvSpPr/>
            <p:nvPr/>
          </p:nvSpPr>
          <p:spPr bwMode="auto">
            <a:xfrm>
              <a:off x="8313738" y="5416550"/>
              <a:ext cx="41275" cy="41275"/>
            </a:xfrm>
            <a:custGeom>
              <a:avLst/>
              <a:gdLst>
                <a:gd name="T0" fmla="*/ 3 w 7"/>
                <a:gd name="T1" fmla="*/ 6 h 7"/>
                <a:gd name="T2" fmla="*/ 7 w 7"/>
                <a:gd name="T3" fmla="*/ 4 h 7"/>
                <a:gd name="T4" fmla="*/ 3 w 7"/>
                <a:gd name="T5" fmla="*/ 6 h 7"/>
              </a:gdLst>
              <a:ahLst/>
              <a:cxnLst>
                <a:cxn ang="0">
                  <a:pos x="T0" y="T1"/>
                </a:cxn>
                <a:cxn ang="0">
                  <a:pos x="T2" y="T3"/>
                </a:cxn>
                <a:cxn ang="0">
                  <a:pos x="T4" y="T5"/>
                </a:cxn>
              </a:cxnLst>
              <a:rect l="0" t="0" r="r" b="b"/>
              <a:pathLst>
                <a:path w="7" h="7">
                  <a:moveTo>
                    <a:pt x="3" y="6"/>
                  </a:moveTo>
                  <a:cubicBezTo>
                    <a:pt x="0" y="2"/>
                    <a:pt x="6" y="0"/>
                    <a:pt x="7" y="4"/>
                  </a:cubicBezTo>
                  <a:cubicBezTo>
                    <a:pt x="7" y="6"/>
                    <a:pt x="4" y="7"/>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8" name="Freeform 75"/>
            <p:cNvSpPr/>
            <p:nvPr/>
          </p:nvSpPr>
          <p:spPr bwMode="auto">
            <a:xfrm>
              <a:off x="8261351" y="5364163"/>
              <a:ext cx="23812" cy="23812"/>
            </a:xfrm>
            <a:custGeom>
              <a:avLst/>
              <a:gdLst>
                <a:gd name="T0" fmla="*/ 2 w 4"/>
                <a:gd name="T1" fmla="*/ 3 h 4"/>
                <a:gd name="T2" fmla="*/ 4 w 4"/>
                <a:gd name="T3" fmla="*/ 2 h 4"/>
                <a:gd name="T4" fmla="*/ 2 w 4"/>
                <a:gd name="T5" fmla="*/ 3 h 4"/>
              </a:gdLst>
              <a:ahLst/>
              <a:cxnLst>
                <a:cxn ang="0">
                  <a:pos x="T0" y="T1"/>
                </a:cxn>
                <a:cxn ang="0">
                  <a:pos x="T2" y="T3"/>
                </a:cxn>
                <a:cxn ang="0">
                  <a:pos x="T4" y="T5"/>
                </a:cxn>
              </a:cxnLst>
              <a:rect l="0" t="0" r="r" b="b"/>
              <a:pathLst>
                <a:path w="4" h="4">
                  <a:moveTo>
                    <a:pt x="2" y="3"/>
                  </a:moveTo>
                  <a:cubicBezTo>
                    <a:pt x="0" y="1"/>
                    <a:pt x="3" y="0"/>
                    <a:pt x="4" y="2"/>
                  </a:cubicBezTo>
                  <a:cubicBezTo>
                    <a:pt x="4" y="3"/>
                    <a:pt x="2" y="4"/>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9" name="Freeform 76"/>
            <p:cNvSpPr/>
            <p:nvPr/>
          </p:nvSpPr>
          <p:spPr bwMode="auto">
            <a:xfrm>
              <a:off x="7651751" y="5807075"/>
              <a:ext cx="63500" cy="211137"/>
            </a:xfrm>
            <a:custGeom>
              <a:avLst/>
              <a:gdLst>
                <a:gd name="T0" fmla="*/ 9 w 11"/>
                <a:gd name="T1" fmla="*/ 4 h 36"/>
                <a:gd name="T2" fmla="*/ 10 w 11"/>
                <a:gd name="T3" fmla="*/ 32 h 36"/>
                <a:gd name="T4" fmla="*/ 6 w 11"/>
                <a:gd name="T5" fmla="*/ 36 h 36"/>
                <a:gd name="T6" fmla="*/ 2 w 11"/>
                <a:gd name="T7" fmla="*/ 32 h 36"/>
                <a:gd name="T8" fmla="*/ 1 w 11"/>
                <a:gd name="T9" fmla="*/ 5 h 36"/>
                <a:gd name="T10" fmla="*/ 4 w 11"/>
                <a:gd name="T11" fmla="*/ 0 h 36"/>
                <a:gd name="T12" fmla="*/ 9 w 11"/>
                <a:gd name="T13" fmla="*/ 4 h 36"/>
              </a:gdLst>
              <a:ahLst/>
              <a:cxnLst>
                <a:cxn ang="0">
                  <a:pos x="T0" y="T1"/>
                </a:cxn>
                <a:cxn ang="0">
                  <a:pos x="T2" y="T3"/>
                </a:cxn>
                <a:cxn ang="0">
                  <a:pos x="T4" y="T5"/>
                </a:cxn>
                <a:cxn ang="0">
                  <a:pos x="T6" y="T7"/>
                </a:cxn>
                <a:cxn ang="0">
                  <a:pos x="T8" y="T9"/>
                </a:cxn>
                <a:cxn ang="0">
                  <a:pos x="T10" y="T11"/>
                </a:cxn>
                <a:cxn ang="0">
                  <a:pos x="T12" y="T13"/>
                </a:cxn>
              </a:cxnLst>
              <a:rect l="0" t="0" r="r" b="b"/>
              <a:pathLst>
                <a:path w="11" h="36">
                  <a:moveTo>
                    <a:pt x="9" y="4"/>
                  </a:moveTo>
                  <a:cubicBezTo>
                    <a:pt x="10" y="12"/>
                    <a:pt x="11" y="22"/>
                    <a:pt x="10" y="32"/>
                  </a:cubicBezTo>
                  <a:cubicBezTo>
                    <a:pt x="10" y="34"/>
                    <a:pt x="8" y="36"/>
                    <a:pt x="6" y="36"/>
                  </a:cubicBezTo>
                  <a:cubicBezTo>
                    <a:pt x="4" y="36"/>
                    <a:pt x="2" y="34"/>
                    <a:pt x="2" y="32"/>
                  </a:cubicBezTo>
                  <a:cubicBezTo>
                    <a:pt x="3" y="22"/>
                    <a:pt x="2" y="13"/>
                    <a:pt x="1" y="5"/>
                  </a:cubicBezTo>
                  <a:cubicBezTo>
                    <a:pt x="0" y="3"/>
                    <a:pt x="2" y="0"/>
                    <a:pt x="4" y="0"/>
                  </a:cubicBezTo>
                  <a:cubicBezTo>
                    <a:pt x="6" y="0"/>
                    <a:pt x="9" y="1"/>
                    <a:pt x="9" y="4"/>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0" name="Freeform 77"/>
            <p:cNvSpPr/>
            <p:nvPr/>
          </p:nvSpPr>
          <p:spPr bwMode="auto">
            <a:xfrm>
              <a:off x="7523163" y="5600700"/>
              <a:ext cx="287337" cy="293687"/>
            </a:xfrm>
            <a:custGeom>
              <a:avLst/>
              <a:gdLst>
                <a:gd name="T0" fmla="*/ 29 w 49"/>
                <a:gd name="T1" fmla="*/ 49 h 50"/>
                <a:gd name="T2" fmla="*/ 19 w 49"/>
                <a:gd name="T3" fmla="*/ 49 h 50"/>
                <a:gd name="T4" fmla="*/ 8 w 49"/>
                <a:gd name="T5" fmla="*/ 41 h 50"/>
                <a:gd name="T6" fmla="*/ 16 w 49"/>
                <a:gd name="T7" fmla="*/ 4 h 50"/>
                <a:gd name="T8" fmla="*/ 35 w 49"/>
                <a:gd name="T9" fmla="*/ 3 h 50"/>
                <a:gd name="T10" fmla="*/ 43 w 49"/>
                <a:gd name="T11" fmla="*/ 9 h 50"/>
                <a:gd name="T12" fmla="*/ 48 w 49"/>
                <a:gd name="T13" fmla="*/ 29 h 50"/>
                <a:gd name="T14" fmla="*/ 31 w 49"/>
                <a:gd name="T15" fmla="*/ 49 h 50"/>
                <a:gd name="T16" fmla="*/ 29 w 49"/>
                <a:gd name="T17"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0">
                  <a:moveTo>
                    <a:pt x="29" y="49"/>
                  </a:moveTo>
                  <a:cubicBezTo>
                    <a:pt x="26" y="50"/>
                    <a:pt x="22" y="50"/>
                    <a:pt x="19" y="49"/>
                  </a:cubicBezTo>
                  <a:cubicBezTo>
                    <a:pt x="15" y="47"/>
                    <a:pt x="10" y="44"/>
                    <a:pt x="8" y="41"/>
                  </a:cubicBezTo>
                  <a:cubicBezTo>
                    <a:pt x="0" y="28"/>
                    <a:pt x="5" y="12"/>
                    <a:pt x="16" y="4"/>
                  </a:cubicBezTo>
                  <a:cubicBezTo>
                    <a:pt x="21" y="0"/>
                    <a:pt x="29" y="0"/>
                    <a:pt x="35" y="3"/>
                  </a:cubicBezTo>
                  <a:cubicBezTo>
                    <a:pt x="38" y="4"/>
                    <a:pt x="41" y="6"/>
                    <a:pt x="43" y="9"/>
                  </a:cubicBezTo>
                  <a:cubicBezTo>
                    <a:pt x="47" y="14"/>
                    <a:pt x="49" y="22"/>
                    <a:pt x="48" y="29"/>
                  </a:cubicBezTo>
                  <a:cubicBezTo>
                    <a:pt x="47" y="38"/>
                    <a:pt x="39" y="46"/>
                    <a:pt x="31" y="49"/>
                  </a:cubicBezTo>
                  <a:cubicBezTo>
                    <a:pt x="31" y="49"/>
                    <a:pt x="30" y="49"/>
                    <a:pt x="29" y="49"/>
                  </a:cubicBezTo>
                  <a:close/>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1" name="Freeform 78"/>
            <p:cNvSpPr/>
            <p:nvPr/>
          </p:nvSpPr>
          <p:spPr bwMode="auto">
            <a:xfrm>
              <a:off x="3700463" y="5275263"/>
              <a:ext cx="58737" cy="212725"/>
            </a:xfrm>
            <a:custGeom>
              <a:avLst/>
              <a:gdLst>
                <a:gd name="T0" fmla="*/ 9 w 10"/>
                <a:gd name="T1" fmla="*/ 4 h 36"/>
                <a:gd name="T2" fmla="*/ 9 w 10"/>
                <a:gd name="T3" fmla="*/ 32 h 36"/>
                <a:gd name="T4" fmla="*/ 5 w 10"/>
                <a:gd name="T5" fmla="*/ 36 h 36"/>
                <a:gd name="T6" fmla="*/ 1 w 10"/>
                <a:gd name="T7" fmla="*/ 32 h 36"/>
                <a:gd name="T8" fmla="*/ 0 w 10"/>
                <a:gd name="T9" fmla="*/ 5 h 36"/>
                <a:gd name="T10" fmla="*/ 4 w 10"/>
                <a:gd name="T11" fmla="*/ 0 h 36"/>
                <a:gd name="T12" fmla="*/ 9 w 10"/>
                <a:gd name="T13" fmla="*/ 4 h 36"/>
              </a:gdLst>
              <a:ahLst/>
              <a:cxnLst>
                <a:cxn ang="0">
                  <a:pos x="T0" y="T1"/>
                </a:cxn>
                <a:cxn ang="0">
                  <a:pos x="T2" y="T3"/>
                </a:cxn>
                <a:cxn ang="0">
                  <a:pos x="T4" y="T5"/>
                </a:cxn>
                <a:cxn ang="0">
                  <a:pos x="T6" y="T7"/>
                </a:cxn>
                <a:cxn ang="0">
                  <a:pos x="T8" y="T9"/>
                </a:cxn>
                <a:cxn ang="0">
                  <a:pos x="T10" y="T11"/>
                </a:cxn>
                <a:cxn ang="0">
                  <a:pos x="T12" y="T13"/>
                </a:cxn>
              </a:cxnLst>
              <a:rect l="0" t="0" r="r" b="b"/>
              <a:pathLst>
                <a:path w="10" h="36">
                  <a:moveTo>
                    <a:pt x="9" y="4"/>
                  </a:moveTo>
                  <a:cubicBezTo>
                    <a:pt x="9" y="12"/>
                    <a:pt x="10" y="22"/>
                    <a:pt x="9" y="32"/>
                  </a:cubicBezTo>
                  <a:cubicBezTo>
                    <a:pt x="9" y="35"/>
                    <a:pt x="7" y="36"/>
                    <a:pt x="5" y="36"/>
                  </a:cubicBezTo>
                  <a:cubicBezTo>
                    <a:pt x="2" y="36"/>
                    <a:pt x="1" y="34"/>
                    <a:pt x="1" y="32"/>
                  </a:cubicBezTo>
                  <a:cubicBezTo>
                    <a:pt x="2" y="22"/>
                    <a:pt x="1" y="13"/>
                    <a:pt x="0" y="5"/>
                  </a:cubicBezTo>
                  <a:cubicBezTo>
                    <a:pt x="0" y="2"/>
                    <a:pt x="2" y="0"/>
                    <a:pt x="4" y="0"/>
                  </a:cubicBezTo>
                  <a:cubicBezTo>
                    <a:pt x="6" y="0"/>
                    <a:pt x="8" y="2"/>
                    <a:pt x="9" y="4"/>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2" name="Freeform 79"/>
            <p:cNvSpPr/>
            <p:nvPr/>
          </p:nvSpPr>
          <p:spPr bwMode="auto">
            <a:xfrm>
              <a:off x="3571876" y="5068888"/>
              <a:ext cx="285750" cy="295275"/>
            </a:xfrm>
            <a:custGeom>
              <a:avLst/>
              <a:gdLst>
                <a:gd name="T0" fmla="*/ 29 w 49"/>
                <a:gd name="T1" fmla="*/ 49 h 50"/>
                <a:gd name="T2" fmla="*/ 18 w 49"/>
                <a:gd name="T3" fmla="*/ 48 h 50"/>
                <a:gd name="T4" fmla="*/ 7 w 49"/>
                <a:gd name="T5" fmla="*/ 40 h 50"/>
                <a:gd name="T6" fmla="*/ 17 w 49"/>
                <a:gd name="T7" fmla="*/ 4 h 50"/>
                <a:gd name="T8" fmla="*/ 36 w 49"/>
                <a:gd name="T9" fmla="*/ 3 h 50"/>
                <a:gd name="T10" fmla="*/ 44 w 49"/>
                <a:gd name="T11" fmla="*/ 10 h 50"/>
                <a:gd name="T12" fmla="*/ 48 w 49"/>
                <a:gd name="T13" fmla="*/ 30 h 50"/>
                <a:gd name="T14" fmla="*/ 30 w 49"/>
                <a:gd name="T15" fmla="*/ 49 h 50"/>
                <a:gd name="T16" fmla="*/ 29 w 49"/>
                <a:gd name="T17"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0">
                  <a:moveTo>
                    <a:pt x="29" y="49"/>
                  </a:moveTo>
                  <a:cubicBezTo>
                    <a:pt x="25" y="50"/>
                    <a:pt x="21" y="50"/>
                    <a:pt x="18" y="48"/>
                  </a:cubicBezTo>
                  <a:cubicBezTo>
                    <a:pt x="15" y="47"/>
                    <a:pt x="9" y="43"/>
                    <a:pt x="7" y="40"/>
                  </a:cubicBezTo>
                  <a:cubicBezTo>
                    <a:pt x="0" y="28"/>
                    <a:pt x="6" y="11"/>
                    <a:pt x="17" y="4"/>
                  </a:cubicBezTo>
                  <a:cubicBezTo>
                    <a:pt x="22" y="0"/>
                    <a:pt x="30" y="1"/>
                    <a:pt x="36" y="3"/>
                  </a:cubicBezTo>
                  <a:cubicBezTo>
                    <a:pt x="39" y="5"/>
                    <a:pt x="42" y="7"/>
                    <a:pt x="44" y="10"/>
                  </a:cubicBezTo>
                  <a:cubicBezTo>
                    <a:pt x="48" y="15"/>
                    <a:pt x="49" y="23"/>
                    <a:pt x="48" y="30"/>
                  </a:cubicBezTo>
                  <a:cubicBezTo>
                    <a:pt x="46" y="39"/>
                    <a:pt x="39" y="47"/>
                    <a:pt x="30" y="49"/>
                  </a:cubicBezTo>
                  <a:cubicBezTo>
                    <a:pt x="30" y="49"/>
                    <a:pt x="29" y="49"/>
                    <a:pt x="29" y="49"/>
                  </a:cubicBezTo>
                  <a:close/>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3" name="Freeform 80"/>
            <p:cNvSpPr/>
            <p:nvPr/>
          </p:nvSpPr>
          <p:spPr bwMode="auto">
            <a:xfrm>
              <a:off x="8472488" y="5770563"/>
              <a:ext cx="93662" cy="277812"/>
            </a:xfrm>
            <a:custGeom>
              <a:avLst/>
              <a:gdLst>
                <a:gd name="T0" fmla="*/ 12 w 16"/>
                <a:gd name="T1" fmla="*/ 0 h 47"/>
                <a:gd name="T2" fmla="*/ 16 w 16"/>
                <a:gd name="T3" fmla="*/ 5 h 47"/>
                <a:gd name="T4" fmla="*/ 9 w 16"/>
                <a:gd name="T5" fmla="*/ 44 h 47"/>
                <a:gd name="T6" fmla="*/ 4 w 16"/>
                <a:gd name="T7" fmla="*/ 47 h 47"/>
                <a:gd name="T8" fmla="*/ 1 w 16"/>
                <a:gd name="T9" fmla="*/ 42 h 47"/>
                <a:gd name="T10" fmla="*/ 8 w 16"/>
                <a:gd name="T11" fmla="*/ 4 h 47"/>
                <a:gd name="T12" fmla="*/ 12 w 16"/>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12" y="0"/>
                  </a:moveTo>
                  <a:cubicBezTo>
                    <a:pt x="15" y="1"/>
                    <a:pt x="16" y="3"/>
                    <a:pt x="16" y="5"/>
                  </a:cubicBezTo>
                  <a:cubicBezTo>
                    <a:pt x="15" y="17"/>
                    <a:pt x="13" y="31"/>
                    <a:pt x="9" y="44"/>
                  </a:cubicBezTo>
                  <a:cubicBezTo>
                    <a:pt x="8" y="46"/>
                    <a:pt x="6" y="47"/>
                    <a:pt x="4" y="47"/>
                  </a:cubicBezTo>
                  <a:cubicBezTo>
                    <a:pt x="2" y="46"/>
                    <a:pt x="0" y="44"/>
                    <a:pt x="1" y="42"/>
                  </a:cubicBezTo>
                  <a:cubicBezTo>
                    <a:pt x="5" y="29"/>
                    <a:pt x="7" y="16"/>
                    <a:pt x="8" y="4"/>
                  </a:cubicBezTo>
                  <a:cubicBezTo>
                    <a:pt x="8" y="2"/>
                    <a:pt x="10" y="0"/>
                    <a:pt x="12" y="0"/>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4" name="Freeform 81"/>
            <p:cNvSpPr/>
            <p:nvPr/>
          </p:nvSpPr>
          <p:spPr bwMode="auto">
            <a:xfrm>
              <a:off x="8348663" y="5476875"/>
              <a:ext cx="404812" cy="406400"/>
            </a:xfrm>
            <a:custGeom>
              <a:avLst/>
              <a:gdLst>
                <a:gd name="T0" fmla="*/ 33 w 69"/>
                <a:gd name="T1" fmla="*/ 69 h 69"/>
                <a:gd name="T2" fmla="*/ 19 w 69"/>
                <a:gd name="T3" fmla="*/ 65 h 69"/>
                <a:gd name="T4" fmla="*/ 6 w 69"/>
                <a:gd name="T5" fmla="*/ 50 h 69"/>
                <a:gd name="T6" fmla="*/ 29 w 69"/>
                <a:gd name="T7" fmla="*/ 3 h 69"/>
                <a:gd name="T8" fmla="*/ 55 w 69"/>
                <a:gd name="T9" fmla="*/ 7 h 69"/>
                <a:gd name="T10" fmla="*/ 65 w 69"/>
                <a:gd name="T11" fmla="*/ 18 h 69"/>
                <a:gd name="T12" fmla="*/ 65 w 69"/>
                <a:gd name="T13" fmla="*/ 47 h 69"/>
                <a:gd name="T14" fmla="*/ 36 w 69"/>
                <a:gd name="T15" fmla="*/ 69 h 69"/>
                <a:gd name="T16" fmla="*/ 33 w 69"/>
                <a:gd name="T1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9">
                  <a:moveTo>
                    <a:pt x="33" y="69"/>
                  </a:moveTo>
                  <a:cubicBezTo>
                    <a:pt x="28" y="69"/>
                    <a:pt x="23" y="68"/>
                    <a:pt x="19" y="65"/>
                  </a:cubicBezTo>
                  <a:cubicBezTo>
                    <a:pt x="15" y="62"/>
                    <a:pt x="8" y="55"/>
                    <a:pt x="6" y="50"/>
                  </a:cubicBezTo>
                  <a:cubicBezTo>
                    <a:pt x="0" y="31"/>
                    <a:pt x="12" y="10"/>
                    <a:pt x="29" y="3"/>
                  </a:cubicBezTo>
                  <a:cubicBezTo>
                    <a:pt x="38" y="0"/>
                    <a:pt x="48" y="2"/>
                    <a:pt x="55" y="7"/>
                  </a:cubicBezTo>
                  <a:cubicBezTo>
                    <a:pt x="59" y="10"/>
                    <a:pt x="63" y="14"/>
                    <a:pt x="65" y="18"/>
                  </a:cubicBezTo>
                  <a:cubicBezTo>
                    <a:pt x="69" y="26"/>
                    <a:pt x="68" y="39"/>
                    <a:pt x="65" y="47"/>
                  </a:cubicBezTo>
                  <a:cubicBezTo>
                    <a:pt x="60" y="59"/>
                    <a:pt x="48" y="68"/>
                    <a:pt x="36" y="69"/>
                  </a:cubicBezTo>
                  <a:cubicBezTo>
                    <a:pt x="35" y="69"/>
                    <a:pt x="34" y="69"/>
                    <a:pt x="33" y="69"/>
                  </a:cubicBezTo>
                  <a:close/>
                </a:path>
              </a:pathLst>
            </a:custGeom>
            <a:solidFill>
              <a:srgbClr val="80AD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5" name="Freeform 82"/>
            <p:cNvSpPr/>
            <p:nvPr/>
          </p:nvSpPr>
          <p:spPr bwMode="auto">
            <a:xfrm>
              <a:off x="8518526" y="5783263"/>
              <a:ext cx="93662" cy="93662"/>
            </a:xfrm>
            <a:custGeom>
              <a:avLst/>
              <a:gdLst>
                <a:gd name="T0" fmla="*/ 6 w 16"/>
                <a:gd name="T1" fmla="*/ 11 h 16"/>
                <a:gd name="T2" fmla="*/ 15 w 16"/>
                <a:gd name="T3" fmla="*/ 7 h 16"/>
                <a:gd name="T4" fmla="*/ 6 w 16"/>
                <a:gd name="T5" fmla="*/ 11 h 16"/>
              </a:gdLst>
              <a:ahLst/>
              <a:cxnLst>
                <a:cxn ang="0">
                  <a:pos x="T0" y="T1"/>
                </a:cxn>
                <a:cxn ang="0">
                  <a:pos x="T2" y="T3"/>
                </a:cxn>
                <a:cxn ang="0">
                  <a:pos x="T4" y="T5"/>
                </a:cxn>
              </a:cxnLst>
              <a:rect l="0" t="0" r="r" b="b"/>
              <a:pathLst>
                <a:path w="16" h="16">
                  <a:moveTo>
                    <a:pt x="6" y="11"/>
                  </a:moveTo>
                  <a:cubicBezTo>
                    <a:pt x="0" y="3"/>
                    <a:pt x="14" y="0"/>
                    <a:pt x="15" y="7"/>
                  </a:cubicBezTo>
                  <a:cubicBezTo>
                    <a:pt x="16" y="12"/>
                    <a:pt x="9" y="16"/>
                    <a:pt x="6"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6" name="Freeform 83"/>
            <p:cNvSpPr/>
            <p:nvPr/>
          </p:nvSpPr>
          <p:spPr bwMode="auto">
            <a:xfrm>
              <a:off x="8431213" y="5783263"/>
              <a:ext cx="58737" cy="58737"/>
            </a:xfrm>
            <a:custGeom>
              <a:avLst/>
              <a:gdLst>
                <a:gd name="T0" fmla="*/ 4 w 10"/>
                <a:gd name="T1" fmla="*/ 7 h 10"/>
                <a:gd name="T2" fmla="*/ 10 w 10"/>
                <a:gd name="T3" fmla="*/ 4 h 10"/>
                <a:gd name="T4" fmla="*/ 4 w 10"/>
                <a:gd name="T5" fmla="*/ 7 h 10"/>
              </a:gdLst>
              <a:ahLst/>
              <a:cxnLst>
                <a:cxn ang="0">
                  <a:pos x="T0" y="T1"/>
                </a:cxn>
                <a:cxn ang="0">
                  <a:pos x="T2" y="T3"/>
                </a:cxn>
                <a:cxn ang="0">
                  <a:pos x="T4" y="T5"/>
                </a:cxn>
              </a:cxnLst>
              <a:rect l="0" t="0" r="r" b="b"/>
              <a:pathLst>
                <a:path w="10" h="10">
                  <a:moveTo>
                    <a:pt x="4" y="7"/>
                  </a:moveTo>
                  <a:cubicBezTo>
                    <a:pt x="0" y="2"/>
                    <a:pt x="9" y="0"/>
                    <a:pt x="10" y="4"/>
                  </a:cubicBezTo>
                  <a:cubicBezTo>
                    <a:pt x="10" y="8"/>
                    <a:pt x="6" y="10"/>
                    <a:pt x="4"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7" name="Freeform 84"/>
            <p:cNvSpPr/>
            <p:nvPr/>
          </p:nvSpPr>
          <p:spPr bwMode="auto">
            <a:xfrm>
              <a:off x="8631238" y="5748338"/>
              <a:ext cx="39687" cy="46037"/>
            </a:xfrm>
            <a:custGeom>
              <a:avLst/>
              <a:gdLst>
                <a:gd name="T0" fmla="*/ 2 w 7"/>
                <a:gd name="T1" fmla="*/ 5 h 8"/>
                <a:gd name="T2" fmla="*/ 7 w 7"/>
                <a:gd name="T3" fmla="*/ 4 h 8"/>
                <a:gd name="T4" fmla="*/ 2 w 7"/>
                <a:gd name="T5" fmla="*/ 5 h 8"/>
              </a:gdLst>
              <a:ahLst/>
              <a:cxnLst>
                <a:cxn ang="0">
                  <a:pos x="T0" y="T1"/>
                </a:cxn>
                <a:cxn ang="0">
                  <a:pos x="T2" y="T3"/>
                </a:cxn>
                <a:cxn ang="0">
                  <a:pos x="T4" y="T5"/>
                </a:cxn>
              </a:cxnLst>
              <a:rect l="0" t="0" r="r" b="b"/>
              <a:pathLst>
                <a:path w="7" h="8">
                  <a:moveTo>
                    <a:pt x="2" y="5"/>
                  </a:moveTo>
                  <a:cubicBezTo>
                    <a:pt x="0" y="2"/>
                    <a:pt x="6" y="0"/>
                    <a:pt x="7" y="4"/>
                  </a:cubicBezTo>
                  <a:cubicBezTo>
                    <a:pt x="7" y="6"/>
                    <a:pt x="4" y="8"/>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8" name="Freeform 85"/>
            <p:cNvSpPr/>
            <p:nvPr/>
          </p:nvSpPr>
          <p:spPr bwMode="auto">
            <a:xfrm>
              <a:off x="8624888" y="5683250"/>
              <a:ext cx="23812" cy="28575"/>
            </a:xfrm>
            <a:custGeom>
              <a:avLst/>
              <a:gdLst>
                <a:gd name="T0" fmla="*/ 1 w 4"/>
                <a:gd name="T1" fmla="*/ 3 h 5"/>
                <a:gd name="T2" fmla="*/ 4 w 4"/>
                <a:gd name="T3" fmla="*/ 2 h 5"/>
                <a:gd name="T4" fmla="*/ 1 w 4"/>
                <a:gd name="T5" fmla="*/ 3 h 5"/>
              </a:gdLst>
              <a:ahLst/>
              <a:cxnLst>
                <a:cxn ang="0">
                  <a:pos x="T0" y="T1"/>
                </a:cxn>
                <a:cxn ang="0">
                  <a:pos x="T2" y="T3"/>
                </a:cxn>
                <a:cxn ang="0">
                  <a:pos x="T4" y="T5"/>
                </a:cxn>
              </a:cxnLst>
              <a:rect l="0" t="0" r="r" b="b"/>
              <a:pathLst>
                <a:path w="4" h="5">
                  <a:moveTo>
                    <a:pt x="1" y="3"/>
                  </a:moveTo>
                  <a:cubicBezTo>
                    <a:pt x="0" y="1"/>
                    <a:pt x="4" y="0"/>
                    <a:pt x="4" y="2"/>
                  </a:cubicBezTo>
                  <a:cubicBezTo>
                    <a:pt x="4" y="4"/>
                    <a:pt x="2" y="5"/>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9" name="Freeform 86"/>
            <p:cNvSpPr/>
            <p:nvPr/>
          </p:nvSpPr>
          <p:spPr bwMode="auto">
            <a:xfrm>
              <a:off x="8548688" y="5759450"/>
              <a:ext cx="23812" cy="23812"/>
            </a:xfrm>
            <a:custGeom>
              <a:avLst/>
              <a:gdLst>
                <a:gd name="T0" fmla="*/ 1 w 4"/>
                <a:gd name="T1" fmla="*/ 3 h 4"/>
                <a:gd name="T2" fmla="*/ 4 w 4"/>
                <a:gd name="T3" fmla="*/ 2 h 4"/>
                <a:gd name="T4" fmla="*/ 1 w 4"/>
                <a:gd name="T5" fmla="*/ 3 h 4"/>
              </a:gdLst>
              <a:ahLst/>
              <a:cxnLst>
                <a:cxn ang="0">
                  <a:pos x="T0" y="T1"/>
                </a:cxn>
                <a:cxn ang="0">
                  <a:pos x="T2" y="T3"/>
                </a:cxn>
                <a:cxn ang="0">
                  <a:pos x="T4" y="T5"/>
                </a:cxn>
              </a:cxnLst>
              <a:rect l="0" t="0" r="r" b="b"/>
              <a:pathLst>
                <a:path w="4" h="4">
                  <a:moveTo>
                    <a:pt x="1" y="3"/>
                  </a:moveTo>
                  <a:cubicBezTo>
                    <a:pt x="0" y="1"/>
                    <a:pt x="4" y="0"/>
                    <a:pt x="4" y="2"/>
                  </a:cubicBezTo>
                  <a:cubicBezTo>
                    <a:pt x="4" y="3"/>
                    <a:pt x="2" y="4"/>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1" name="Freeform 87"/>
            <p:cNvSpPr/>
            <p:nvPr/>
          </p:nvSpPr>
          <p:spPr bwMode="auto">
            <a:xfrm>
              <a:off x="8413751" y="5718175"/>
              <a:ext cx="11112" cy="11112"/>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0" y="0"/>
                    <a:pt x="2" y="0"/>
                    <a:pt x="2" y="1"/>
                  </a:cubicBezTo>
                  <a:cubicBezTo>
                    <a:pt x="2" y="2"/>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2" name="Freeform 88"/>
            <p:cNvSpPr/>
            <p:nvPr/>
          </p:nvSpPr>
          <p:spPr bwMode="auto">
            <a:xfrm>
              <a:off x="8694738" y="5653088"/>
              <a:ext cx="12700" cy="17462"/>
            </a:xfrm>
            <a:custGeom>
              <a:avLst/>
              <a:gdLst>
                <a:gd name="T0" fmla="*/ 1 w 2"/>
                <a:gd name="T1" fmla="*/ 2 h 3"/>
                <a:gd name="T2" fmla="*/ 2 w 2"/>
                <a:gd name="T3" fmla="*/ 1 h 3"/>
                <a:gd name="T4" fmla="*/ 1 w 2"/>
                <a:gd name="T5" fmla="*/ 2 h 3"/>
              </a:gdLst>
              <a:ahLst/>
              <a:cxnLst>
                <a:cxn ang="0">
                  <a:pos x="T0" y="T1"/>
                </a:cxn>
                <a:cxn ang="0">
                  <a:pos x="T2" y="T3"/>
                </a:cxn>
                <a:cxn ang="0">
                  <a:pos x="T4" y="T5"/>
                </a:cxn>
              </a:cxnLst>
              <a:rect l="0" t="0" r="r" b="b"/>
              <a:pathLst>
                <a:path w="2" h="3">
                  <a:moveTo>
                    <a:pt x="1" y="2"/>
                  </a:moveTo>
                  <a:cubicBezTo>
                    <a:pt x="0" y="1"/>
                    <a:pt x="2" y="0"/>
                    <a:pt x="2" y="1"/>
                  </a:cubicBezTo>
                  <a:cubicBezTo>
                    <a:pt x="2" y="2"/>
                    <a:pt x="1"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3" name="Freeform 89"/>
            <p:cNvSpPr/>
            <p:nvPr/>
          </p:nvSpPr>
          <p:spPr bwMode="auto">
            <a:xfrm>
              <a:off x="5019676" y="5381625"/>
              <a:ext cx="93662" cy="277812"/>
            </a:xfrm>
            <a:custGeom>
              <a:avLst/>
              <a:gdLst>
                <a:gd name="T0" fmla="*/ 12 w 16"/>
                <a:gd name="T1" fmla="*/ 0 h 47"/>
                <a:gd name="T2" fmla="*/ 16 w 16"/>
                <a:gd name="T3" fmla="*/ 4 h 47"/>
                <a:gd name="T4" fmla="*/ 9 w 16"/>
                <a:gd name="T5" fmla="*/ 43 h 47"/>
                <a:gd name="T6" fmla="*/ 4 w 16"/>
                <a:gd name="T7" fmla="*/ 46 h 47"/>
                <a:gd name="T8" fmla="*/ 1 w 16"/>
                <a:gd name="T9" fmla="*/ 41 h 47"/>
                <a:gd name="T10" fmla="*/ 8 w 16"/>
                <a:gd name="T11" fmla="*/ 3 h 47"/>
                <a:gd name="T12" fmla="*/ 12 w 16"/>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12" y="0"/>
                  </a:moveTo>
                  <a:cubicBezTo>
                    <a:pt x="15" y="0"/>
                    <a:pt x="16" y="2"/>
                    <a:pt x="16" y="4"/>
                  </a:cubicBezTo>
                  <a:cubicBezTo>
                    <a:pt x="15" y="16"/>
                    <a:pt x="13" y="30"/>
                    <a:pt x="9" y="43"/>
                  </a:cubicBezTo>
                  <a:cubicBezTo>
                    <a:pt x="8" y="46"/>
                    <a:pt x="6" y="47"/>
                    <a:pt x="4" y="46"/>
                  </a:cubicBezTo>
                  <a:cubicBezTo>
                    <a:pt x="2" y="45"/>
                    <a:pt x="0" y="43"/>
                    <a:pt x="1" y="41"/>
                  </a:cubicBezTo>
                  <a:cubicBezTo>
                    <a:pt x="5" y="28"/>
                    <a:pt x="7" y="15"/>
                    <a:pt x="8" y="3"/>
                  </a:cubicBezTo>
                  <a:cubicBezTo>
                    <a:pt x="8" y="1"/>
                    <a:pt x="10" y="0"/>
                    <a:pt x="12" y="0"/>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4" name="Freeform 90"/>
            <p:cNvSpPr/>
            <p:nvPr/>
          </p:nvSpPr>
          <p:spPr bwMode="auto">
            <a:xfrm>
              <a:off x="4895851" y="5081588"/>
              <a:ext cx="404812" cy="412750"/>
            </a:xfrm>
            <a:custGeom>
              <a:avLst/>
              <a:gdLst>
                <a:gd name="T0" fmla="*/ 33 w 69"/>
                <a:gd name="T1" fmla="*/ 70 h 70"/>
                <a:gd name="T2" fmla="*/ 19 w 69"/>
                <a:gd name="T3" fmla="*/ 65 h 70"/>
                <a:gd name="T4" fmla="*/ 6 w 69"/>
                <a:gd name="T5" fmla="*/ 51 h 70"/>
                <a:gd name="T6" fmla="*/ 29 w 69"/>
                <a:gd name="T7" fmla="*/ 4 h 70"/>
                <a:gd name="T8" fmla="*/ 55 w 69"/>
                <a:gd name="T9" fmla="*/ 8 h 70"/>
                <a:gd name="T10" fmla="*/ 65 w 69"/>
                <a:gd name="T11" fmla="*/ 19 h 70"/>
                <a:gd name="T12" fmla="*/ 65 w 69"/>
                <a:gd name="T13" fmla="*/ 47 h 70"/>
                <a:gd name="T14" fmla="*/ 36 w 69"/>
                <a:gd name="T15" fmla="*/ 69 h 70"/>
                <a:gd name="T16" fmla="*/ 33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33" y="70"/>
                  </a:moveTo>
                  <a:cubicBezTo>
                    <a:pt x="28" y="70"/>
                    <a:pt x="23" y="68"/>
                    <a:pt x="19" y="65"/>
                  </a:cubicBezTo>
                  <a:cubicBezTo>
                    <a:pt x="15" y="62"/>
                    <a:pt x="8" y="56"/>
                    <a:pt x="6" y="51"/>
                  </a:cubicBezTo>
                  <a:cubicBezTo>
                    <a:pt x="0" y="31"/>
                    <a:pt x="12" y="11"/>
                    <a:pt x="29" y="4"/>
                  </a:cubicBezTo>
                  <a:cubicBezTo>
                    <a:pt x="38" y="0"/>
                    <a:pt x="48" y="2"/>
                    <a:pt x="55" y="8"/>
                  </a:cubicBezTo>
                  <a:cubicBezTo>
                    <a:pt x="59" y="10"/>
                    <a:pt x="63" y="14"/>
                    <a:pt x="65" y="19"/>
                  </a:cubicBezTo>
                  <a:cubicBezTo>
                    <a:pt x="69" y="27"/>
                    <a:pt x="69" y="39"/>
                    <a:pt x="65" y="47"/>
                  </a:cubicBezTo>
                  <a:cubicBezTo>
                    <a:pt x="60" y="60"/>
                    <a:pt x="48" y="68"/>
                    <a:pt x="36" y="69"/>
                  </a:cubicBezTo>
                  <a:cubicBezTo>
                    <a:pt x="35" y="69"/>
                    <a:pt x="34" y="70"/>
                    <a:pt x="33" y="70"/>
                  </a:cubicBezTo>
                  <a:close/>
                </a:path>
              </a:pathLst>
            </a:custGeom>
            <a:solidFill>
              <a:srgbClr val="80AD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5" name="Freeform 91"/>
            <p:cNvSpPr/>
            <p:nvPr/>
          </p:nvSpPr>
          <p:spPr bwMode="auto">
            <a:xfrm>
              <a:off x="5065713" y="5394325"/>
              <a:ext cx="93662" cy="87312"/>
            </a:xfrm>
            <a:custGeom>
              <a:avLst/>
              <a:gdLst>
                <a:gd name="T0" fmla="*/ 6 w 16"/>
                <a:gd name="T1" fmla="*/ 11 h 15"/>
                <a:gd name="T2" fmla="*/ 15 w 16"/>
                <a:gd name="T3" fmla="*/ 7 h 15"/>
                <a:gd name="T4" fmla="*/ 6 w 16"/>
                <a:gd name="T5" fmla="*/ 11 h 15"/>
              </a:gdLst>
              <a:ahLst/>
              <a:cxnLst>
                <a:cxn ang="0">
                  <a:pos x="T0" y="T1"/>
                </a:cxn>
                <a:cxn ang="0">
                  <a:pos x="T2" y="T3"/>
                </a:cxn>
                <a:cxn ang="0">
                  <a:pos x="T4" y="T5"/>
                </a:cxn>
              </a:cxnLst>
              <a:rect l="0" t="0" r="r" b="b"/>
              <a:pathLst>
                <a:path w="16" h="15">
                  <a:moveTo>
                    <a:pt x="6" y="11"/>
                  </a:moveTo>
                  <a:cubicBezTo>
                    <a:pt x="0" y="3"/>
                    <a:pt x="14" y="0"/>
                    <a:pt x="15" y="7"/>
                  </a:cubicBezTo>
                  <a:cubicBezTo>
                    <a:pt x="16" y="12"/>
                    <a:pt x="9" y="15"/>
                    <a:pt x="6"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6" name="Freeform 92"/>
            <p:cNvSpPr/>
            <p:nvPr/>
          </p:nvSpPr>
          <p:spPr bwMode="auto">
            <a:xfrm>
              <a:off x="4978401" y="5387975"/>
              <a:ext cx="63500" cy="58737"/>
            </a:xfrm>
            <a:custGeom>
              <a:avLst/>
              <a:gdLst>
                <a:gd name="T0" fmla="*/ 4 w 11"/>
                <a:gd name="T1" fmla="*/ 7 h 10"/>
                <a:gd name="T2" fmla="*/ 10 w 11"/>
                <a:gd name="T3" fmla="*/ 5 h 10"/>
                <a:gd name="T4" fmla="*/ 4 w 11"/>
                <a:gd name="T5" fmla="*/ 7 h 10"/>
              </a:gdLst>
              <a:ahLst/>
              <a:cxnLst>
                <a:cxn ang="0">
                  <a:pos x="T0" y="T1"/>
                </a:cxn>
                <a:cxn ang="0">
                  <a:pos x="T2" y="T3"/>
                </a:cxn>
                <a:cxn ang="0">
                  <a:pos x="T4" y="T5"/>
                </a:cxn>
              </a:cxnLst>
              <a:rect l="0" t="0" r="r" b="b"/>
              <a:pathLst>
                <a:path w="11" h="10">
                  <a:moveTo>
                    <a:pt x="4" y="7"/>
                  </a:moveTo>
                  <a:cubicBezTo>
                    <a:pt x="0" y="2"/>
                    <a:pt x="9" y="0"/>
                    <a:pt x="10" y="5"/>
                  </a:cubicBezTo>
                  <a:cubicBezTo>
                    <a:pt x="11" y="8"/>
                    <a:pt x="6" y="10"/>
                    <a:pt x="4"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7" name="Freeform 93"/>
            <p:cNvSpPr/>
            <p:nvPr/>
          </p:nvSpPr>
          <p:spPr bwMode="auto">
            <a:xfrm>
              <a:off x="5176838" y="5353050"/>
              <a:ext cx="41275" cy="46037"/>
            </a:xfrm>
            <a:custGeom>
              <a:avLst/>
              <a:gdLst>
                <a:gd name="T0" fmla="*/ 2 w 7"/>
                <a:gd name="T1" fmla="*/ 6 h 8"/>
                <a:gd name="T2" fmla="*/ 7 w 7"/>
                <a:gd name="T3" fmla="*/ 4 h 8"/>
                <a:gd name="T4" fmla="*/ 2 w 7"/>
                <a:gd name="T5" fmla="*/ 6 h 8"/>
              </a:gdLst>
              <a:ahLst/>
              <a:cxnLst>
                <a:cxn ang="0">
                  <a:pos x="T0" y="T1"/>
                </a:cxn>
                <a:cxn ang="0">
                  <a:pos x="T2" y="T3"/>
                </a:cxn>
                <a:cxn ang="0">
                  <a:pos x="T4" y="T5"/>
                </a:cxn>
              </a:cxnLst>
              <a:rect l="0" t="0" r="r" b="b"/>
              <a:pathLst>
                <a:path w="7" h="8">
                  <a:moveTo>
                    <a:pt x="2" y="6"/>
                  </a:moveTo>
                  <a:cubicBezTo>
                    <a:pt x="0" y="2"/>
                    <a:pt x="6" y="0"/>
                    <a:pt x="7" y="4"/>
                  </a:cubicBezTo>
                  <a:cubicBezTo>
                    <a:pt x="7" y="6"/>
                    <a:pt x="4" y="8"/>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8" name="Freeform 94"/>
            <p:cNvSpPr/>
            <p:nvPr/>
          </p:nvSpPr>
          <p:spPr bwMode="auto">
            <a:xfrm>
              <a:off x="5172076" y="5287963"/>
              <a:ext cx="22225" cy="28575"/>
            </a:xfrm>
            <a:custGeom>
              <a:avLst/>
              <a:gdLst>
                <a:gd name="T0" fmla="*/ 1 w 4"/>
                <a:gd name="T1" fmla="*/ 4 h 5"/>
                <a:gd name="T2" fmla="*/ 4 w 4"/>
                <a:gd name="T3" fmla="*/ 2 h 5"/>
                <a:gd name="T4" fmla="*/ 1 w 4"/>
                <a:gd name="T5" fmla="*/ 4 h 5"/>
              </a:gdLst>
              <a:ahLst/>
              <a:cxnLst>
                <a:cxn ang="0">
                  <a:pos x="T0" y="T1"/>
                </a:cxn>
                <a:cxn ang="0">
                  <a:pos x="T2" y="T3"/>
                </a:cxn>
                <a:cxn ang="0">
                  <a:pos x="T4" y="T5"/>
                </a:cxn>
              </a:cxnLst>
              <a:rect l="0" t="0" r="r" b="b"/>
              <a:pathLst>
                <a:path w="4" h="5">
                  <a:moveTo>
                    <a:pt x="1" y="4"/>
                  </a:moveTo>
                  <a:cubicBezTo>
                    <a:pt x="0" y="1"/>
                    <a:pt x="4" y="0"/>
                    <a:pt x="4" y="2"/>
                  </a:cubicBezTo>
                  <a:cubicBezTo>
                    <a:pt x="4" y="4"/>
                    <a:pt x="2" y="5"/>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9" name="Freeform 95"/>
            <p:cNvSpPr/>
            <p:nvPr/>
          </p:nvSpPr>
          <p:spPr bwMode="auto">
            <a:xfrm>
              <a:off x="5095876" y="5364163"/>
              <a:ext cx="22225" cy="23812"/>
            </a:xfrm>
            <a:custGeom>
              <a:avLst/>
              <a:gdLst>
                <a:gd name="T0" fmla="*/ 2 w 4"/>
                <a:gd name="T1" fmla="*/ 3 h 4"/>
                <a:gd name="T2" fmla="*/ 4 w 4"/>
                <a:gd name="T3" fmla="*/ 2 h 4"/>
                <a:gd name="T4" fmla="*/ 2 w 4"/>
                <a:gd name="T5" fmla="*/ 3 h 4"/>
              </a:gdLst>
              <a:ahLst/>
              <a:cxnLst>
                <a:cxn ang="0">
                  <a:pos x="T0" y="T1"/>
                </a:cxn>
                <a:cxn ang="0">
                  <a:pos x="T2" y="T3"/>
                </a:cxn>
                <a:cxn ang="0">
                  <a:pos x="T4" y="T5"/>
                </a:cxn>
              </a:cxnLst>
              <a:rect l="0" t="0" r="r" b="b"/>
              <a:pathLst>
                <a:path w="4" h="4">
                  <a:moveTo>
                    <a:pt x="2" y="3"/>
                  </a:moveTo>
                  <a:cubicBezTo>
                    <a:pt x="0" y="1"/>
                    <a:pt x="4" y="0"/>
                    <a:pt x="4" y="2"/>
                  </a:cubicBezTo>
                  <a:cubicBezTo>
                    <a:pt x="4" y="3"/>
                    <a:pt x="2" y="4"/>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0" name="Freeform 96"/>
            <p:cNvSpPr/>
            <p:nvPr/>
          </p:nvSpPr>
          <p:spPr bwMode="auto">
            <a:xfrm>
              <a:off x="4960938" y="5322888"/>
              <a:ext cx="11112" cy="17462"/>
            </a:xfrm>
            <a:custGeom>
              <a:avLst/>
              <a:gdLst>
                <a:gd name="T0" fmla="*/ 1 w 2"/>
                <a:gd name="T1" fmla="*/ 2 h 3"/>
                <a:gd name="T2" fmla="*/ 2 w 2"/>
                <a:gd name="T3" fmla="*/ 1 h 3"/>
                <a:gd name="T4" fmla="*/ 1 w 2"/>
                <a:gd name="T5" fmla="*/ 2 h 3"/>
              </a:gdLst>
              <a:ahLst/>
              <a:cxnLst>
                <a:cxn ang="0">
                  <a:pos x="T0" y="T1"/>
                </a:cxn>
                <a:cxn ang="0">
                  <a:pos x="T2" y="T3"/>
                </a:cxn>
                <a:cxn ang="0">
                  <a:pos x="T4" y="T5"/>
                </a:cxn>
              </a:cxnLst>
              <a:rect l="0" t="0" r="r" b="b"/>
              <a:pathLst>
                <a:path w="2" h="3">
                  <a:moveTo>
                    <a:pt x="1" y="2"/>
                  </a:moveTo>
                  <a:cubicBezTo>
                    <a:pt x="0" y="1"/>
                    <a:pt x="2" y="0"/>
                    <a:pt x="2" y="1"/>
                  </a:cubicBezTo>
                  <a:cubicBezTo>
                    <a:pt x="2" y="2"/>
                    <a:pt x="1"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1" name="Freeform 97"/>
            <p:cNvSpPr/>
            <p:nvPr/>
          </p:nvSpPr>
          <p:spPr bwMode="auto">
            <a:xfrm>
              <a:off x="5241926" y="5257800"/>
              <a:ext cx="11112" cy="17462"/>
            </a:xfrm>
            <a:custGeom>
              <a:avLst/>
              <a:gdLst>
                <a:gd name="T0" fmla="*/ 1 w 2"/>
                <a:gd name="T1" fmla="*/ 2 h 3"/>
                <a:gd name="T2" fmla="*/ 2 w 2"/>
                <a:gd name="T3" fmla="*/ 2 h 3"/>
                <a:gd name="T4" fmla="*/ 1 w 2"/>
                <a:gd name="T5" fmla="*/ 2 h 3"/>
              </a:gdLst>
              <a:ahLst/>
              <a:cxnLst>
                <a:cxn ang="0">
                  <a:pos x="T0" y="T1"/>
                </a:cxn>
                <a:cxn ang="0">
                  <a:pos x="T2" y="T3"/>
                </a:cxn>
                <a:cxn ang="0">
                  <a:pos x="T4" y="T5"/>
                </a:cxn>
              </a:cxnLst>
              <a:rect l="0" t="0" r="r" b="b"/>
              <a:pathLst>
                <a:path w="2" h="3">
                  <a:moveTo>
                    <a:pt x="1" y="2"/>
                  </a:moveTo>
                  <a:cubicBezTo>
                    <a:pt x="0" y="1"/>
                    <a:pt x="2" y="0"/>
                    <a:pt x="2" y="2"/>
                  </a:cubicBezTo>
                  <a:cubicBezTo>
                    <a:pt x="2" y="2"/>
                    <a:pt x="1"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2" name="Freeform 98"/>
            <p:cNvSpPr/>
            <p:nvPr/>
          </p:nvSpPr>
          <p:spPr bwMode="auto">
            <a:xfrm>
              <a:off x="4754563" y="5151438"/>
              <a:ext cx="141287" cy="508000"/>
            </a:xfrm>
            <a:custGeom>
              <a:avLst/>
              <a:gdLst>
                <a:gd name="T0" fmla="*/ 23 w 24"/>
                <a:gd name="T1" fmla="*/ 0 h 86"/>
                <a:gd name="T2" fmla="*/ 24 w 24"/>
                <a:gd name="T3" fmla="*/ 2 h 86"/>
                <a:gd name="T4" fmla="*/ 8 w 24"/>
                <a:gd name="T5" fmla="*/ 65 h 86"/>
                <a:gd name="T6" fmla="*/ 3 w 24"/>
                <a:gd name="T7" fmla="*/ 84 h 86"/>
                <a:gd name="T8" fmla="*/ 1 w 24"/>
                <a:gd name="T9" fmla="*/ 85 h 86"/>
                <a:gd name="T10" fmla="*/ 0 w 24"/>
                <a:gd name="T11" fmla="*/ 83 h 86"/>
                <a:gd name="T12" fmla="*/ 5 w 24"/>
                <a:gd name="T13" fmla="*/ 64 h 86"/>
                <a:gd name="T14" fmla="*/ 21 w 24"/>
                <a:gd name="T15" fmla="*/ 2 h 86"/>
                <a:gd name="T16" fmla="*/ 23 w 24"/>
                <a:gd name="T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86">
                  <a:moveTo>
                    <a:pt x="23" y="0"/>
                  </a:moveTo>
                  <a:cubicBezTo>
                    <a:pt x="24" y="1"/>
                    <a:pt x="24" y="2"/>
                    <a:pt x="24" y="2"/>
                  </a:cubicBezTo>
                  <a:cubicBezTo>
                    <a:pt x="18" y="23"/>
                    <a:pt x="13" y="45"/>
                    <a:pt x="8" y="65"/>
                  </a:cubicBezTo>
                  <a:cubicBezTo>
                    <a:pt x="3" y="84"/>
                    <a:pt x="3" y="84"/>
                    <a:pt x="3" y="84"/>
                  </a:cubicBezTo>
                  <a:cubicBezTo>
                    <a:pt x="3" y="85"/>
                    <a:pt x="2" y="86"/>
                    <a:pt x="1" y="85"/>
                  </a:cubicBezTo>
                  <a:cubicBezTo>
                    <a:pt x="0" y="85"/>
                    <a:pt x="0" y="84"/>
                    <a:pt x="0" y="83"/>
                  </a:cubicBezTo>
                  <a:cubicBezTo>
                    <a:pt x="5" y="64"/>
                    <a:pt x="5" y="64"/>
                    <a:pt x="5" y="64"/>
                  </a:cubicBezTo>
                  <a:cubicBezTo>
                    <a:pt x="10" y="44"/>
                    <a:pt x="15" y="22"/>
                    <a:pt x="21" y="2"/>
                  </a:cubicBezTo>
                  <a:cubicBezTo>
                    <a:pt x="21" y="1"/>
                    <a:pt x="22" y="0"/>
                    <a:pt x="23" y="0"/>
                  </a:cubicBezTo>
                </a:path>
              </a:pathLst>
            </a:custGeom>
            <a:solidFill>
              <a:srgbClr val="A77F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3" name="Freeform 99"/>
            <p:cNvSpPr/>
            <p:nvPr/>
          </p:nvSpPr>
          <p:spPr bwMode="auto">
            <a:xfrm>
              <a:off x="4808538" y="4999038"/>
              <a:ext cx="180975" cy="165100"/>
            </a:xfrm>
            <a:custGeom>
              <a:avLst/>
              <a:gdLst>
                <a:gd name="T0" fmla="*/ 18 w 31"/>
                <a:gd name="T1" fmla="*/ 13 h 28"/>
                <a:gd name="T2" fmla="*/ 30 w 31"/>
                <a:gd name="T3" fmla="*/ 14 h 28"/>
                <a:gd name="T4" fmla="*/ 13 w 31"/>
                <a:gd name="T5" fmla="*/ 28 h 28"/>
                <a:gd name="T6" fmla="*/ 7 w 31"/>
                <a:gd name="T7" fmla="*/ 4 h 28"/>
                <a:gd name="T8" fmla="*/ 18 w 31"/>
                <a:gd name="T9" fmla="*/ 13 h 28"/>
              </a:gdLst>
              <a:ahLst/>
              <a:cxnLst>
                <a:cxn ang="0">
                  <a:pos x="T0" y="T1"/>
                </a:cxn>
                <a:cxn ang="0">
                  <a:pos x="T2" y="T3"/>
                </a:cxn>
                <a:cxn ang="0">
                  <a:pos x="T4" y="T5"/>
                </a:cxn>
                <a:cxn ang="0">
                  <a:pos x="T6" y="T7"/>
                </a:cxn>
                <a:cxn ang="0">
                  <a:pos x="T8" y="T9"/>
                </a:cxn>
              </a:cxnLst>
              <a:rect l="0" t="0" r="r" b="b"/>
              <a:pathLst>
                <a:path w="31" h="28">
                  <a:moveTo>
                    <a:pt x="18" y="13"/>
                  </a:moveTo>
                  <a:cubicBezTo>
                    <a:pt x="21" y="7"/>
                    <a:pt x="31" y="6"/>
                    <a:pt x="30" y="14"/>
                  </a:cubicBezTo>
                  <a:cubicBezTo>
                    <a:pt x="29" y="20"/>
                    <a:pt x="18" y="26"/>
                    <a:pt x="13" y="28"/>
                  </a:cubicBezTo>
                  <a:cubicBezTo>
                    <a:pt x="11" y="24"/>
                    <a:pt x="0" y="9"/>
                    <a:pt x="7" y="4"/>
                  </a:cubicBezTo>
                  <a:cubicBezTo>
                    <a:pt x="12" y="0"/>
                    <a:pt x="16" y="9"/>
                    <a:pt x="18" y="13"/>
                  </a:cubicBezTo>
                  <a:close/>
                </a:path>
              </a:pathLst>
            </a:custGeom>
            <a:solidFill>
              <a:srgbClr val="A77F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4" name="Freeform 100"/>
            <p:cNvSpPr/>
            <p:nvPr/>
          </p:nvSpPr>
          <p:spPr bwMode="auto">
            <a:xfrm>
              <a:off x="4802188" y="4992688"/>
              <a:ext cx="82550" cy="147637"/>
            </a:xfrm>
            <a:custGeom>
              <a:avLst/>
              <a:gdLst>
                <a:gd name="T0" fmla="*/ 14 w 14"/>
                <a:gd name="T1" fmla="*/ 3 h 25"/>
                <a:gd name="T2" fmla="*/ 14 w 14"/>
                <a:gd name="T3" fmla="*/ 4 h 25"/>
                <a:gd name="T4" fmla="*/ 13 w 14"/>
                <a:gd name="T5" fmla="*/ 4 h 25"/>
                <a:gd name="T6" fmla="*/ 7 w 14"/>
                <a:gd name="T7" fmla="*/ 3 h 25"/>
                <a:gd name="T8" fmla="*/ 10 w 14"/>
                <a:gd name="T9" fmla="*/ 25 h 25"/>
                <a:gd name="T10" fmla="*/ 10 w 14"/>
                <a:gd name="T11" fmla="*/ 25 h 25"/>
                <a:gd name="T12" fmla="*/ 9 w 14"/>
                <a:gd name="T13" fmla="*/ 25 h 25"/>
                <a:gd name="T14" fmla="*/ 6 w 14"/>
                <a:gd name="T15" fmla="*/ 2 h 25"/>
                <a:gd name="T16" fmla="*/ 14 w 14"/>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5">
                  <a:moveTo>
                    <a:pt x="14" y="3"/>
                  </a:moveTo>
                  <a:cubicBezTo>
                    <a:pt x="14" y="4"/>
                    <a:pt x="14" y="4"/>
                    <a:pt x="14" y="4"/>
                  </a:cubicBezTo>
                  <a:cubicBezTo>
                    <a:pt x="13" y="4"/>
                    <a:pt x="13" y="4"/>
                    <a:pt x="13" y="4"/>
                  </a:cubicBezTo>
                  <a:cubicBezTo>
                    <a:pt x="11" y="2"/>
                    <a:pt x="9" y="2"/>
                    <a:pt x="7" y="3"/>
                  </a:cubicBezTo>
                  <a:cubicBezTo>
                    <a:pt x="1" y="8"/>
                    <a:pt x="6" y="18"/>
                    <a:pt x="10" y="25"/>
                  </a:cubicBezTo>
                  <a:cubicBezTo>
                    <a:pt x="10" y="25"/>
                    <a:pt x="10" y="25"/>
                    <a:pt x="10" y="25"/>
                  </a:cubicBezTo>
                  <a:cubicBezTo>
                    <a:pt x="9" y="25"/>
                    <a:pt x="9" y="25"/>
                    <a:pt x="9" y="25"/>
                  </a:cubicBezTo>
                  <a:cubicBezTo>
                    <a:pt x="5" y="18"/>
                    <a:pt x="0" y="7"/>
                    <a:pt x="6" y="2"/>
                  </a:cubicBezTo>
                  <a:cubicBezTo>
                    <a:pt x="9" y="0"/>
                    <a:pt x="12" y="1"/>
                    <a:pt x="14" y="3"/>
                  </a:cubicBezTo>
                  <a:close/>
                </a:path>
              </a:pathLst>
            </a:custGeom>
            <a:solidFill>
              <a:srgbClr val="A77F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5" name="Freeform 101"/>
            <p:cNvSpPr/>
            <p:nvPr/>
          </p:nvSpPr>
          <p:spPr bwMode="auto">
            <a:xfrm>
              <a:off x="7212013" y="5511800"/>
              <a:ext cx="215900" cy="484187"/>
            </a:xfrm>
            <a:custGeom>
              <a:avLst/>
              <a:gdLst>
                <a:gd name="T0" fmla="*/ 35 w 37"/>
                <a:gd name="T1" fmla="*/ 1 h 82"/>
                <a:gd name="T2" fmla="*/ 36 w 37"/>
                <a:gd name="T3" fmla="*/ 3 h 82"/>
                <a:gd name="T4" fmla="*/ 11 w 37"/>
                <a:gd name="T5" fmla="*/ 63 h 82"/>
                <a:gd name="T6" fmla="*/ 4 w 37"/>
                <a:gd name="T7" fmla="*/ 81 h 82"/>
                <a:gd name="T8" fmla="*/ 2 w 37"/>
                <a:gd name="T9" fmla="*/ 82 h 82"/>
                <a:gd name="T10" fmla="*/ 1 w 37"/>
                <a:gd name="T11" fmla="*/ 80 h 82"/>
                <a:gd name="T12" fmla="*/ 8 w 37"/>
                <a:gd name="T13" fmla="*/ 62 h 82"/>
                <a:gd name="T14" fmla="*/ 33 w 37"/>
                <a:gd name="T15" fmla="*/ 2 h 82"/>
                <a:gd name="T16" fmla="*/ 35 w 37"/>
                <a:gd name="T1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2">
                  <a:moveTo>
                    <a:pt x="35" y="1"/>
                  </a:moveTo>
                  <a:cubicBezTo>
                    <a:pt x="36" y="1"/>
                    <a:pt x="37" y="2"/>
                    <a:pt x="36" y="3"/>
                  </a:cubicBezTo>
                  <a:cubicBezTo>
                    <a:pt x="28" y="23"/>
                    <a:pt x="19" y="43"/>
                    <a:pt x="11" y="63"/>
                  </a:cubicBezTo>
                  <a:cubicBezTo>
                    <a:pt x="4" y="81"/>
                    <a:pt x="4" y="81"/>
                    <a:pt x="4" y="81"/>
                  </a:cubicBezTo>
                  <a:cubicBezTo>
                    <a:pt x="4" y="82"/>
                    <a:pt x="3" y="82"/>
                    <a:pt x="2" y="82"/>
                  </a:cubicBezTo>
                  <a:cubicBezTo>
                    <a:pt x="1" y="81"/>
                    <a:pt x="0" y="80"/>
                    <a:pt x="1" y="80"/>
                  </a:cubicBezTo>
                  <a:cubicBezTo>
                    <a:pt x="8" y="62"/>
                    <a:pt x="8" y="62"/>
                    <a:pt x="8" y="62"/>
                  </a:cubicBezTo>
                  <a:cubicBezTo>
                    <a:pt x="16" y="42"/>
                    <a:pt x="25" y="21"/>
                    <a:pt x="33" y="2"/>
                  </a:cubicBezTo>
                  <a:cubicBezTo>
                    <a:pt x="34" y="1"/>
                    <a:pt x="35" y="0"/>
                    <a:pt x="35" y="1"/>
                  </a:cubicBezTo>
                </a:path>
              </a:pathLst>
            </a:custGeom>
            <a:solidFill>
              <a:srgbClr val="A77F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6" name="Freeform 102"/>
            <p:cNvSpPr/>
            <p:nvPr/>
          </p:nvSpPr>
          <p:spPr bwMode="auto">
            <a:xfrm>
              <a:off x="7351713" y="5357813"/>
              <a:ext cx="188912" cy="171450"/>
            </a:xfrm>
            <a:custGeom>
              <a:avLst/>
              <a:gdLst>
                <a:gd name="T0" fmla="*/ 18 w 32"/>
                <a:gd name="T1" fmla="*/ 14 h 29"/>
                <a:gd name="T2" fmla="*/ 29 w 32"/>
                <a:gd name="T3" fmla="*/ 17 h 29"/>
                <a:gd name="T4" fmla="*/ 11 w 32"/>
                <a:gd name="T5" fmla="*/ 29 h 29"/>
                <a:gd name="T6" fmla="*/ 8 w 32"/>
                <a:gd name="T7" fmla="*/ 3 h 29"/>
                <a:gd name="T8" fmla="*/ 17 w 32"/>
                <a:gd name="T9" fmla="*/ 14 h 29"/>
                <a:gd name="T10" fmla="*/ 18 w 32"/>
                <a:gd name="T11" fmla="*/ 14 h 29"/>
              </a:gdLst>
              <a:ahLst/>
              <a:cxnLst>
                <a:cxn ang="0">
                  <a:pos x="T0" y="T1"/>
                </a:cxn>
                <a:cxn ang="0">
                  <a:pos x="T2" y="T3"/>
                </a:cxn>
                <a:cxn ang="0">
                  <a:pos x="T4" y="T5"/>
                </a:cxn>
                <a:cxn ang="0">
                  <a:pos x="T6" y="T7"/>
                </a:cxn>
                <a:cxn ang="0">
                  <a:pos x="T8" y="T9"/>
                </a:cxn>
                <a:cxn ang="0">
                  <a:pos x="T10" y="T11"/>
                </a:cxn>
              </a:cxnLst>
              <a:rect l="0" t="0" r="r" b="b"/>
              <a:pathLst>
                <a:path w="32" h="29">
                  <a:moveTo>
                    <a:pt x="18" y="14"/>
                  </a:moveTo>
                  <a:cubicBezTo>
                    <a:pt x="22" y="8"/>
                    <a:pt x="32" y="9"/>
                    <a:pt x="29" y="17"/>
                  </a:cubicBezTo>
                  <a:cubicBezTo>
                    <a:pt x="27" y="22"/>
                    <a:pt x="16" y="27"/>
                    <a:pt x="11" y="29"/>
                  </a:cubicBezTo>
                  <a:cubicBezTo>
                    <a:pt x="9" y="24"/>
                    <a:pt x="0" y="8"/>
                    <a:pt x="8" y="3"/>
                  </a:cubicBezTo>
                  <a:cubicBezTo>
                    <a:pt x="14" y="0"/>
                    <a:pt x="16" y="10"/>
                    <a:pt x="17" y="14"/>
                  </a:cubicBezTo>
                  <a:lnTo>
                    <a:pt x="18" y="14"/>
                  </a:lnTo>
                  <a:close/>
                </a:path>
              </a:pathLst>
            </a:custGeom>
            <a:solidFill>
              <a:srgbClr val="A77F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7" name="Freeform 103"/>
            <p:cNvSpPr/>
            <p:nvPr/>
          </p:nvSpPr>
          <p:spPr bwMode="auto">
            <a:xfrm>
              <a:off x="7346951" y="5353050"/>
              <a:ext cx="87312" cy="146050"/>
            </a:xfrm>
            <a:custGeom>
              <a:avLst/>
              <a:gdLst>
                <a:gd name="T0" fmla="*/ 15 w 15"/>
                <a:gd name="T1" fmla="*/ 4 h 25"/>
                <a:gd name="T2" fmla="*/ 15 w 15"/>
                <a:gd name="T3" fmla="*/ 4 h 25"/>
                <a:gd name="T4" fmla="*/ 14 w 15"/>
                <a:gd name="T5" fmla="*/ 4 h 25"/>
                <a:gd name="T6" fmla="*/ 8 w 15"/>
                <a:gd name="T7" fmla="*/ 3 h 25"/>
                <a:gd name="T8" fmla="*/ 8 w 15"/>
                <a:gd name="T9" fmla="*/ 24 h 25"/>
                <a:gd name="T10" fmla="*/ 8 w 15"/>
                <a:gd name="T11" fmla="*/ 25 h 25"/>
                <a:gd name="T12" fmla="*/ 7 w 15"/>
                <a:gd name="T13" fmla="*/ 25 h 25"/>
                <a:gd name="T14" fmla="*/ 8 w 15"/>
                <a:gd name="T15" fmla="*/ 2 h 25"/>
                <a:gd name="T16" fmla="*/ 15 w 15"/>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5">
                  <a:moveTo>
                    <a:pt x="15" y="4"/>
                  </a:moveTo>
                  <a:cubicBezTo>
                    <a:pt x="15" y="4"/>
                    <a:pt x="15" y="4"/>
                    <a:pt x="15" y="4"/>
                  </a:cubicBezTo>
                  <a:cubicBezTo>
                    <a:pt x="14" y="4"/>
                    <a:pt x="14" y="4"/>
                    <a:pt x="14" y="4"/>
                  </a:cubicBezTo>
                  <a:cubicBezTo>
                    <a:pt x="13" y="2"/>
                    <a:pt x="11" y="1"/>
                    <a:pt x="8" y="3"/>
                  </a:cubicBezTo>
                  <a:cubicBezTo>
                    <a:pt x="2" y="6"/>
                    <a:pt x="5" y="17"/>
                    <a:pt x="8" y="24"/>
                  </a:cubicBezTo>
                  <a:cubicBezTo>
                    <a:pt x="8" y="25"/>
                    <a:pt x="8" y="25"/>
                    <a:pt x="8" y="25"/>
                  </a:cubicBezTo>
                  <a:cubicBezTo>
                    <a:pt x="7" y="25"/>
                    <a:pt x="7" y="25"/>
                    <a:pt x="7" y="25"/>
                  </a:cubicBezTo>
                  <a:cubicBezTo>
                    <a:pt x="4" y="17"/>
                    <a:pt x="0" y="6"/>
                    <a:pt x="8" y="2"/>
                  </a:cubicBezTo>
                  <a:cubicBezTo>
                    <a:pt x="11" y="0"/>
                    <a:pt x="13" y="1"/>
                    <a:pt x="15" y="4"/>
                  </a:cubicBezTo>
                  <a:close/>
                </a:path>
              </a:pathLst>
            </a:custGeom>
            <a:solidFill>
              <a:srgbClr val="A77F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8" name="Freeform 104"/>
            <p:cNvSpPr/>
            <p:nvPr/>
          </p:nvSpPr>
          <p:spPr bwMode="auto">
            <a:xfrm>
              <a:off x="6924676" y="5505450"/>
              <a:ext cx="69850" cy="477837"/>
            </a:xfrm>
            <a:custGeom>
              <a:avLst/>
              <a:gdLst>
                <a:gd name="T0" fmla="*/ 3 w 12"/>
                <a:gd name="T1" fmla="*/ 2 h 81"/>
                <a:gd name="T2" fmla="*/ 10 w 12"/>
                <a:gd name="T3" fmla="*/ 61 h 81"/>
                <a:gd name="T4" fmla="*/ 12 w 12"/>
                <a:gd name="T5" fmla="*/ 79 h 81"/>
                <a:gd name="T6" fmla="*/ 10 w 12"/>
                <a:gd name="T7" fmla="*/ 81 h 81"/>
                <a:gd name="T8" fmla="*/ 9 w 12"/>
                <a:gd name="T9" fmla="*/ 80 h 81"/>
                <a:gd name="T10" fmla="*/ 7 w 12"/>
                <a:gd name="T11" fmla="*/ 62 h 81"/>
                <a:gd name="T12" fmla="*/ 0 w 12"/>
                <a:gd name="T13" fmla="*/ 2 h 81"/>
                <a:gd name="T14" fmla="*/ 2 w 12"/>
                <a:gd name="T15" fmla="*/ 0 h 81"/>
                <a:gd name="T16" fmla="*/ 3 w 12"/>
                <a:gd name="T17"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1">
                  <a:moveTo>
                    <a:pt x="3" y="2"/>
                  </a:moveTo>
                  <a:cubicBezTo>
                    <a:pt x="5" y="21"/>
                    <a:pt x="7" y="42"/>
                    <a:pt x="10" y="61"/>
                  </a:cubicBezTo>
                  <a:cubicBezTo>
                    <a:pt x="12" y="79"/>
                    <a:pt x="12" y="79"/>
                    <a:pt x="12" y="79"/>
                  </a:cubicBezTo>
                  <a:cubicBezTo>
                    <a:pt x="12" y="80"/>
                    <a:pt x="11" y="81"/>
                    <a:pt x="10" y="81"/>
                  </a:cubicBezTo>
                  <a:cubicBezTo>
                    <a:pt x="9" y="81"/>
                    <a:pt x="9" y="81"/>
                    <a:pt x="9" y="80"/>
                  </a:cubicBezTo>
                  <a:cubicBezTo>
                    <a:pt x="7" y="62"/>
                    <a:pt x="7" y="62"/>
                    <a:pt x="7" y="62"/>
                  </a:cubicBezTo>
                  <a:cubicBezTo>
                    <a:pt x="4" y="42"/>
                    <a:pt x="2" y="22"/>
                    <a:pt x="0" y="2"/>
                  </a:cubicBezTo>
                  <a:cubicBezTo>
                    <a:pt x="0" y="1"/>
                    <a:pt x="1" y="0"/>
                    <a:pt x="2" y="0"/>
                  </a:cubicBezTo>
                  <a:cubicBezTo>
                    <a:pt x="3" y="0"/>
                    <a:pt x="3" y="1"/>
                    <a:pt x="3" y="2"/>
                  </a:cubicBezTo>
                </a:path>
              </a:pathLst>
            </a:custGeom>
            <a:solidFill>
              <a:srgbClr val="A77F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9" name="Freeform 105"/>
            <p:cNvSpPr/>
            <p:nvPr/>
          </p:nvSpPr>
          <p:spPr bwMode="auto">
            <a:xfrm>
              <a:off x="6831013" y="5370513"/>
              <a:ext cx="163512" cy="147637"/>
            </a:xfrm>
            <a:custGeom>
              <a:avLst/>
              <a:gdLst>
                <a:gd name="T0" fmla="*/ 17 w 28"/>
                <a:gd name="T1" fmla="*/ 10 h 25"/>
                <a:gd name="T2" fmla="*/ 28 w 28"/>
                <a:gd name="T3" fmla="*/ 7 h 25"/>
                <a:gd name="T4" fmla="*/ 18 w 28"/>
                <a:gd name="T5" fmla="*/ 25 h 25"/>
                <a:gd name="T6" fmla="*/ 4 w 28"/>
                <a:gd name="T7" fmla="*/ 6 h 25"/>
                <a:gd name="T8" fmla="*/ 17 w 28"/>
                <a:gd name="T9" fmla="*/ 10 h 25"/>
              </a:gdLst>
              <a:ahLst/>
              <a:cxnLst>
                <a:cxn ang="0">
                  <a:pos x="T0" y="T1"/>
                </a:cxn>
                <a:cxn ang="0">
                  <a:pos x="T2" y="T3"/>
                </a:cxn>
                <a:cxn ang="0">
                  <a:pos x="T4" y="T5"/>
                </a:cxn>
                <a:cxn ang="0">
                  <a:pos x="T6" y="T7"/>
                </a:cxn>
                <a:cxn ang="0">
                  <a:pos x="T8" y="T9"/>
                </a:cxn>
              </a:cxnLst>
              <a:rect l="0" t="0" r="r" b="b"/>
              <a:pathLst>
                <a:path w="28" h="25">
                  <a:moveTo>
                    <a:pt x="17" y="10"/>
                  </a:moveTo>
                  <a:cubicBezTo>
                    <a:pt x="18" y="4"/>
                    <a:pt x="26" y="0"/>
                    <a:pt x="28" y="7"/>
                  </a:cubicBezTo>
                  <a:cubicBezTo>
                    <a:pt x="28" y="12"/>
                    <a:pt x="21" y="22"/>
                    <a:pt x="18" y="25"/>
                  </a:cubicBezTo>
                  <a:cubicBezTo>
                    <a:pt x="14" y="22"/>
                    <a:pt x="0" y="13"/>
                    <a:pt x="4" y="6"/>
                  </a:cubicBezTo>
                  <a:cubicBezTo>
                    <a:pt x="8" y="0"/>
                    <a:pt x="14" y="7"/>
                    <a:pt x="17" y="10"/>
                  </a:cubicBezTo>
                  <a:close/>
                </a:path>
              </a:pathLst>
            </a:custGeom>
            <a:solidFill>
              <a:srgbClr val="A77F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0" name="Freeform 106"/>
            <p:cNvSpPr/>
            <p:nvPr/>
          </p:nvSpPr>
          <p:spPr bwMode="auto">
            <a:xfrm>
              <a:off x="6818313" y="5375275"/>
              <a:ext cx="88900" cy="130175"/>
            </a:xfrm>
            <a:custGeom>
              <a:avLst/>
              <a:gdLst>
                <a:gd name="T0" fmla="*/ 11 w 15"/>
                <a:gd name="T1" fmla="*/ 1 h 22"/>
                <a:gd name="T2" fmla="*/ 12 w 15"/>
                <a:gd name="T3" fmla="*/ 2 h 22"/>
                <a:gd name="T4" fmla="*/ 11 w 15"/>
                <a:gd name="T5" fmla="*/ 2 h 22"/>
                <a:gd name="T6" fmla="*/ 5 w 15"/>
                <a:gd name="T7" fmla="*/ 4 h 22"/>
                <a:gd name="T8" fmla="*/ 15 w 15"/>
                <a:gd name="T9" fmla="*/ 21 h 22"/>
                <a:gd name="T10" fmla="*/ 15 w 15"/>
                <a:gd name="T11" fmla="*/ 22 h 22"/>
                <a:gd name="T12" fmla="*/ 14 w 15"/>
                <a:gd name="T13" fmla="*/ 22 h 22"/>
                <a:gd name="T14" fmla="*/ 4 w 15"/>
                <a:gd name="T15" fmla="*/ 3 h 22"/>
                <a:gd name="T16" fmla="*/ 11 w 15"/>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2">
                  <a:moveTo>
                    <a:pt x="11" y="1"/>
                  </a:moveTo>
                  <a:cubicBezTo>
                    <a:pt x="12" y="2"/>
                    <a:pt x="12" y="2"/>
                    <a:pt x="12" y="2"/>
                  </a:cubicBezTo>
                  <a:cubicBezTo>
                    <a:pt x="11" y="2"/>
                    <a:pt x="11" y="2"/>
                    <a:pt x="11" y="2"/>
                  </a:cubicBezTo>
                  <a:cubicBezTo>
                    <a:pt x="8" y="1"/>
                    <a:pt x="7" y="1"/>
                    <a:pt x="5" y="4"/>
                  </a:cubicBezTo>
                  <a:cubicBezTo>
                    <a:pt x="1" y="9"/>
                    <a:pt x="9" y="16"/>
                    <a:pt x="15" y="21"/>
                  </a:cubicBezTo>
                  <a:cubicBezTo>
                    <a:pt x="15" y="22"/>
                    <a:pt x="15" y="22"/>
                    <a:pt x="15" y="22"/>
                  </a:cubicBezTo>
                  <a:cubicBezTo>
                    <a:pt x="14" y="22"/>
                    <a:pt x="14" y="22"/>
                    <a:pt x="14" y="22"/>
                  </a:cubicBezTo>
                  <a:cubicBezTo>
                    <a:pt x="8" y="17"/>
                    <a:pt x="0" y="10"/>
                    <a:pt x="4" y="3"/>
                  </a:cubicBezTo>
                  <a:cubicBezTo>
                    <a:pt x="6" y="0"/>
                    <a:pt x="8" y="0"/>
                    <a:pt x="11" y="1"/>
                  </a:cubicBezTo>
                  <a:close/>
                </a:path>
              </a:pathLst>
            </a:custGeom>
            <a:solidFill>
              <a:srgbClr val="A77F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1" name="Freeform 107"/>
            <p:cNvSpPr/>
            <p:nvPr/>
          </p:nvSpPr>
          <p:spPr bwMode="auto">
            <a:xfrm>
              <a:off x="5862638" y="4957763"/>
              <a:ext cx="528637" cy="925512"/>
            </a:xfrm>
            <a:custGeom>
              <a:avLst/>
              <a:gdLst>
                <a:gd name="T0" fmla="*/ 77 w 90"/>
                <a:gd name="T1" fmla="*/ 153 h 157"/>
                <a:gd name="T2" fmla="*/ 90 w 90"/>
                <a:gd name="T3" fmla="*/ 8 h 157"/>
                <a:gd name="T4" fmla="*/ 35 w 90"/>
                <a:gd name="T5" fmla="*/ 0 h 157"/>
                <a:gd name="T6" fmla="*/ 0 w 90"/>
                <a:gd name="T7" fmla="*/ 143 h 157"/>
                <a:gd name="T8" fmla="*/ 77 w 90"/>
                <a:gd name="T9" fmla="*/ 153 h 157"/>
              </a:gdLst>
              <a:ahLst/>
              <a:cxnLst>
                <a:cxn ang="0">
                  <a:pos x="T0" y="T1"/>
                </a:cxn>
                <a:cxn ang="0">
                  <a:pos x="T2" y="T3"/>
                </a:cxn>
                <a:cxn ang="0">
                  <a:pos x="T4" y="T5"/>
                </a:cxn>
                <a:cxn ang="0">
                  <a:pos x="T6" y="T7"/>
                </a:cxn>
                <a:cxn ang="0">
                  <a:pos x="T8" y="T9"/>
                </a:cxn>
              </a:cxnLst>
              <a:rect l="0" t="0" r="r" b="b"/>
              <a:pathLst>
                <a:path w="90" h="157">
                  <a:moveTo>
                    <a:pt x="77" y="153"/>
                  </a:moveTo>
                  <a:cubicBezTo>
                    <a:pt x="77" y="153"/>
                    <a:pt x="82" y="70"/>
                    <a:pt x="90" y="8"/>
                  </a:cubicBezTo>
                  <a:cubicBezTo>
                    <a:pt x="90" y="8"/>
                    <a:pt x="46" y="3"/>
                    <a:pt x="35" y="0"/>
                  </a:cubicBezTo>
                  <a:cubicBezTo>
                    <a:pt x="35" y="0"/>
                    <a:pt x="11" y="118"/>
                    <a:pt x="0" y="143"/>
                  </a:cubicBezTo>
                  <a:cubicBezTo>
                    <a:pt x="0" y="143"/>
                    <a:pt x="51" y="157"/>
                    <a:pt x="77" y="153"/>
                  </a:cubicBezTo>
                </a:path>
              </a:pathLst>
            </a:custGeom>
            <a:solidFill>
              <a:srgbClr val="A77F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2" name="Freeform 108"/>
            <p:cNvSpPr/>
            <p:nvPr/>
          </p:nvSpPr>
          <p:spPr bwMode="auto">
            <a:xfrm>
              <a:off x="6238876" y="5099050"/>
              <a:ext cx="82550" cy="69850"/>
            </a:xfrm>
            <a:custGeom>
              <a:avLst/>
              <a:gdLst>
                <a:gd name="T0" fmla="*/ 0 w 52"/>
                <a:gd name="T1" fmla="*/ 37 h 44"/>
                <a:gd name="T2" fmla="*/ 44 w 52"/>
                <a:gd name="T3" fmla="*/ 44 h 44"/>
                <a:gd name="T4" fmla="*/ 52 w 52"/>
                <a:gd name="T5" fmla="*/ 4 h 44"/>
                <a:gd name="T6" fmla="*/ 7 w 52"/>
                <a:gd name="T7" fmla="*/ 0 h 44"/>
                <a:gd name="T8" fmla="*/ 0 w 52"/>
                <a:gd name="T9" fmla="*/ 37 h 44"/>
              </a:gdLst>
              <a:ahLst/>
              <a:cxnLst>
                <a:cxn ang="0">
                  <a:pos x="T0" y="T1"/>
                </a:cxn>
                <a:cxn ang="0">
                  <a:pos x="T2" y="T3"/>
                </a:cxn>
                <a:cxn ang="0">
                  <a:pos x="T4" y="T5"/>
                </a:cxn>
                <a:cxn ang="0">
                  <a:pos x="T6" y="T7"/>
                </a:cxn>
                <a:cxn ang="0">
                  <a:pos x="T8" y="T9"/>
                </a:cxn>
              </a:cxnLst>
              <a:rect l="0" t="0" r="r" b="b"/>
              <a:pathLst>
                <a:path w="52" h="44">
                  <a:moveTo>
                    <a:pt x="0" y="37"/>
                  </a:moveTo>
                  <a:lnTo>
                    <a:pt x="44" y="44"/>
                  </a:lnTo>
                  <a:lnTo>
                    <a:pt x="52" y="4"/>
                  </a:lnTo>
                  <a:lnTo>
                    <a:pt x="7" y="0"/>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3" name="Freeform 109"/>
            <p:cNvSpPr/>
            <p:nvPr/>
          </p:nvSpPr>
          <p:spPr bwMode="auto">
            <a:xfrm>
              <a:off x="6097588" y="5075238"/>
              <a:ext cx="82550" cy="71437"/>
            </a:xfrm>
            <a:custGeom>
              <a:avLst/>
              <a:gdLst>
                <a:gd name="T0" fmla="*/ 0 w 52"/>
                <a:gd name="T1" fmla="*/ 41 h 45"/>
                <a:gd name="T2" fmla="*/ 45 w 52"/>
                <a:gd name="T3" fmla="*/ 45 h 45"/>
                <a:gd name="T4" fmla="*/ 52 w 52"/>
                <a:gd name="T5" fmla="*/ 4 h 45"/>
                <a:gd name="T6" fmla="*/ 8 w 52"/>
                <a:gd name="T7" fmla="*/ 0 h 45"/>
                <a:gd name="T8" fmla="*/ 0 w 52"/>
                <a:gd name="T9" fmla="*/ 41 h 45"/>
              </a:gdLst>
              <a:ahLst/>
              <a:cxnLst>
                <a:cxn ang="0">
                  <a:pos x="T0" y="T1"/>
                </a:cxn>
                <a:cxn ang="0">
                  <a:pos x="T2" y="T3"/>
                </a:cxn>
                <a:cxn ang="0">
                  <a:pos x="T4" y="T5"/>
                </a:cxn>
                <a:cxn ang="0">
                  <a:pos x="T6" y="T7"/>
                </a:cxn>
                <a:cxn ang="0">
                  <a:pos x="T8" y="T9"/>
                </a:cxn>
              </a:cxnLst>
              <a:rect l="0" t="0" r="r" b="b"/>
              <a:pathLst>
                <a:path w="52" h="45">
                  <a:moveTo>
                    <a:pt x="0" y="41"/>
                  </a:moveTo>
                  <a:lnTo>
                    <a:pt x="45" y="45"/>
                  </a:lnTo>
                  <a:lnTo>
                    <a:pt x="52" y="4"/>
                  </a:lnTo>
                  <a:lnTo>
                    <a:pt x="8" y="0"/>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4" name="Freeform 110"/>
            <p:cNvSpPr/>
            <p:nvPr/>
          </p:nvSpPr>
          <p:spPr bwMode="auto">
            <a:xfrm>
              <a:off x="6221413" y="5240338"/>
              <a:ext cx="76200" cy="71437"/>
            </a:xfrm>
            <a:custGeom>
              <a:avLst/>
              <a:gdLst>
                <a:gd name="T0" fmla="*/ 0 w 48"/>
                <a:gd name="T1" fmla="*/ 41 h 45"/>
                <a:gd name="T2" fmla="*/ 44 w 48"/>
                <a:gd name="T3" fmla="*/ 45 h 45"/>
                <a:gd name="T4" fmla="*/ 48 w 48"/>
                <a:gd name="T5" fmla="*/ 7 h 45"/>
                <a:gd name="T6" fmla="*/ 3 w 48"/>
                <a:gd name="T7" fmla="*/ 0 h 45"/>
                <a:gd name="T8" fmla="*/ 0 w 48"/>
                <a:gd name="T9" fmla="*/ 41 h 45"/>
              </a:gdLst>
              <a:ahLst/>
              <a:cxnLst>
                <a:cxn ang="0">
                  <a:pos x="T0" y="T1"/>
                </a:cxn>
                <a:cxn ang="0">
                  <a:pos x="T2" y="T3"/>
                </a:cxn>
                <a:cxn ang="0">
                  <a:pos x="T4" y="T5"/>
                </a:cxn>
                <a:cxn ang="0">
                  <a:pos x="T6" y="T7"/>
                </a:cxn>
                <a:cxn ang="0">
                  <a:pos x="T8" y="T9"/>
                </a:cxn>
              </a:cxnLst>
              <a:rect l="0" t="0" r="r" b="b"/>
              <a:pathLst>
                <a:path w="48" h="45">
                  <a:moveTo>
                    <a:pt x="0" y="41"/>
                  </a:moveTo>
                  <a:lnTo>
                    <a:pt x="44" y="45"/>
                  </a:lnTo>
                  <a:lnTo>
                    <a:pt x="48" y="7"/>
                  </a:lnTo>
                  <a:lnTo>
                    <a:pt x="3" y="0"/>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5" name="Freeform 111"/>
            <p:cNvSpPr/>
            <p:nvPr/>
          </p:nvSpPr>
          <p:spPr bwMode="auto">
            <a:xfrm>
              <a:off x="6080126" y="5222875"/>
              <a:ext cx="76200" cy="69850"/>
            </a:xfrm>
            <a:custGeom>
              <a:avLst/>
              <a:gdLst>
                <a:gd name="T0" fmla="*/ 0 w 48"/>
                <a:gd name="T1" fmla="*/ 41 h 44"/>
                <a:gd name="T2" fmla="*/ 44 w 48"/>
                <a:gd name="T3" fmla="*/ 44 h 44"/>
                <a:gd name="T4" fmla="*/ 48 w 48"/>
                <a:gd name="T5" fmla="*/ 4 h 44"/>
                <a:gd name="T6" fmla="*/ 4 w 48"/>
                <a:gd name="T7" fmla="*/ 0 h 44"/>
                <a:gd name="T8" fmla="*/ 0 w 48"/>
                <a:gd name="T9" fmla="*/ 41 h 44"/>
              </a:gdLst>
              <a:ahLst/>
              <a:cxnLst>
                <a:cxn ang="0">
                  <a:pos x="T0" y="T1"/>
                </a:cxn>
                <a:cxn ang="0">
                  <a:pos x="T2" y="T3"/>
                </a:cxn>
                <a:cxn ang="0">
                  <a:pos x="T4" y="T5"/>
                </a:cxn>
                <a:cxn ang="0">
                  <a:pos x="T6" y="T7"/>
                </a:cxn>
                <a:cxn ang="0">
                  <a:pos x="T8" y="T9"/>
                </a:cxn>
              </a:cxnLst>
              <a:rect l="0" t="0" r="r" b="b"/>
              <a:pathLst>
                <a:path w="48" h="44">
                  <a:moveTo>
                    <a:pt x="0" y="41"/>
                  </a:moveTo>
                  <a:lnTo>
                    <a:pt x="44" y="44"/>
                  </a:lnTo>
                  <a:lnTo>
                    <a:pt x="48" y="4"/>
                  </a:lnTo>
                  <a:lnTo>
                    <a:pt x="4" y="0"/>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6" name="Freeform 112"/>
            <p:cNvSpPr/>
            <p:nvPr/>
          </p:nvSpPr>
          <p:spPr bwMode="auto">
            <a:xfrm>
              <a:off x="6197601" y="5394325"/>
              <a:ext cx="76200" cy="69850"/>
            </a:xfrm>
            <a:custGeom>
              <a:avLst/>
              <a:gdLst>
                <a:gd name="T0" fmla="*/ 0 w 48"/>
                <a:gd name="T1" fmla="*/ 40 h 44"/>
                <a:gd name="T2" fmla="*/ 44 w 48"/>
                <a:gd name="T3" fmla="*/ 44 h 44"/>
                <a:gd name="T4" fmla="*/ 48 w 48"/>
                <a:gd name="T5" fmla="*/ 3 h 44"/>
                <a:gd name="T6" fmla="*/ 4 w 48"/>
                <a:gd name="T7" fmla="*/ 0 h 44"/>
                <a:gd name="T8" fmla="*/ 0 w 48"/>
                <a:gd name="T9" fmla="*/ 40 h 44"/>
              </a:gdLst>
              <a:ahLst/>
              <a:cxnLst>
                <a:cxn ang="0">
                  <a:pos x="T0" y="T1"/>
                </a:cxn>
                <a:cxn ang="0">
                  <a:pos x="T2" y="T3"/>
                </a:cxn>
                <a:cxn ang="0">
                  <a:pos x="T4" y="T5"/>
                </a:cxn>
                <a:cxn ang="0">
                  <a:pos x="T6" y="T7"/>
                </a:cxn>
                <a:cxn ang="0">
                  <a:pos x="T8" y="T9"/>
                </a:cxn>
              </a:cxnLst>
              <a:rect l="0" t="0" r="r" b="b"/>
              <a:pathLst>
                <a:path w="48" h="44">
                  <a:moveTo>
                    <a:pt x="0" y="40"/>
                  </a:moveTo>
                  <a:lnTo>
                    <a:pt x="44" y="44"/>
                  </a:lnTo>
                  <a:lnTo>
                    <a:pt x="48" y="3"/>
                  </a:lnTo>
                  <a:lnTo>
                    <a:pt x="4" y="0"/>
                  </a:lnTo>
                  <a:lnTo>
                    <a:pt x="0"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7" name="Freeform 113"/>
            <p:cNvSpPr/>
            <p:nvPr/>
          </p:nvSpPr>
          <p:spPr bwMode="auto">
            <a:xfrm>
              <a:off x="6056313" y="5370513"/>
              <a:ext cx="76200" cy="69850"/>
            </a:xfrm>
            <a:custGeom>
              <a:avLst/>
              <a:gdLst>
                <a:gd name="T0" fmla="*/ 0 w 48"/>
                <a:gd name="T1" fmla="*/ 41 h 44"/>
                <a:gd name="T2" fmla="*/ 45 w 48"/>
                <a:gd name="T3" fmla="*/ 44 h 44"/>
                <a:gd name="T4" fmla="*/ 48 w 48"/>
                <a:gd name="T5" fmla="*/ 7 h 44"/>
                <a:gd name="T6" fmla="*/ 4 w 48"/>
                <a:gd name="T7" fmla="*/ 0 h 44"/>
                <a:gd name="T8" fmla="*/ 0 w 48"/>
                <a:gd name="T9" fmla="*/ 41 h 44"/>
              </a:gdLst>
              <a:ahLst/>
              <a:cxnLst>
                <a:cxn ang="0">
                  <a:pos x="T0" y="T1"/>
                </a:cxn>
                <a:cxn ang="0">
                  <a:pos x="T2" y="T3"/>
                </a:cxn>
                <a:cxn ang="0">
                  <a:pos x="T4" y="T5"/>
                </a:cxn>
                <a:cxn ang="0">
                  <a:pos x="T6" y="T7"/>
                </a:cxn>
                <a:cxn ang="0">
                  <a:pos x="T8" y="T9"/>
                </a:cxn>
              </a:cxnLst>
              <a:rect l="0" t="0" r="r" b="b"/>
              <a:pathLst>
                <a:path w="48" h="44">
                  <a:moveTo>
                    <a:pt x="0" y="41"/>
                  </a:moveTo>
                  <a:lnTo>
                    <a:pt x="45" y="44"/>
                  </a:lnTo>
                  <a:lnTo>
                    <a:pt x="48" y="7"/>
                  </a:lnTo>
                  <a:lnTo>
                    <a:pt x="4" y="0"/>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8" name="Freeform 114"/>
            <p:cNvSpPr/>
            <p:nvPr/>
          </p:nvSpPr>
          <p:spPr bwMode="auto">
            <a:xfrm>
              <a:off x="6169026" y="5553075"/>
              <a:ext cx="80962" cy="76200"/>
            </a:xfrm>
            <a:custGeom>
              <a:avLst/>
              <a:gdLst>
                <a:gd name="T0" fmla="*/ 0 w 51"/>
                <a:gd name="T1" fmla="*/ 41 h 48"/>
                <a:gd name="T2" fmla="*/ 44 w 51"/>
                <a:gd name="T3" fmla="*/ 48 h 48"/>
                <a:gd name="T4" fmla="*/ 51 w 51"/>
                <a:gd name="T5" fmla="*/ 7 h 48"/>
                <a:gd name="T6" fmla="*/ 7 w 51"/>
                <a:gd name="T7" fmla="*/ 0 h 48"/>
                <a:gd name="T8" fmla="*/ 0 w 51"/>
                <a:gd name="T9" fmla="*/ 41 h 48"/>
              </a:gdLst>
              <a:ahLst/>
              <a:cxnLst>
                <a:cxn ang="0">
                  <a:pos x="T0" y="T1"/>
                </a:cxn>
                <a:cxn ang="0">
                  <a:pos x="T2" y="T3"/>
                </a:cxn>
                <a:cxn ang="0">
                  <a:pos x="T4" y="T5"/>
                </a:cxn>
                <a:cxn ang="0">
                  <a:pos x="T6" y="T7"/>
                </a:cxn>
                <a:cxn ang="0">
                  <a:pos x="T8" y="T9"/>
                </a:cxn>
              </a:cxnLst>
              <a:rect l="0" t="0" r="r" b="b"/>
              <a:pathLst>
                <a:path w="51" h="48">
                  <a:moveTo>
                    <a:pt x="0" y="41"/>
                  </a:moveTo>
                  <a:lnTo>
                    <a:pt x="44" y="48"/>
                  </a:lnTo>
                  <a:lnTo>
                    <a:pt x="51" y="7"/>
                  </a:lnTo>
                  <a:lnTo>
                    <a:pt x="7" y="0"/>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9" name="Freeform 115"/>
            <p:cNvSpPr/>
            <p:nvPr/>
          </p:nvSpPr>
          <p:spPr bwMode="auto">
            <a:xfrm>
              <a:off x="6027738" y="5535613"/>
              <a:ext cx="82550" cy="69850"/>
            </a:xfrm>
            <a:custGeom>
              <a:avLst/>
              <a:gdLst>
                <a:gd name="T0" fmla="*/ 0 w 52"/>
                <a:gd name="T1" fmla="*/ 41 h 44"/>
                <a:gd name="T2" fmla="*/ 44 w 52"/>
                <a:gd name="T3" fmla="*/ 44 h 44"/>
                <a:gd name="T4" fmla="*/ 52 w 52"/>
                <a:gd name="T5" fmla="*/ 3 h 44"/>
                <a:gd name="T6" fmla="*/ 4 w 52"/>
                <a:gd name="T7" fmla="*/ 0 h 44"/>
                <a:gd name="T8" fmla="*/ 0 w 52"/>
                <a:gd name="T9" fmla="*/ 41 h 44"/>
              </a:gdLst>
              <a:ahLst/>
              <a:cxnLst>
                <a:cxn ang="0">
                  <a:pos x="T0" y="T1"/>
                </a:cxn>
                <a:cxn ang="0">
                  <a:pos x="T2" y="T3"/>
                </a:cxn>
                <a:cxn ang="0">
                  <a:pos x="T4" y="T5"/>
                </a:cxn>
                <a:cxn ang="0">
                  <a:pos x="T6" y="T7"/>
                </a:cxn>
                <a:cxn ang="0">
                  <a:pos x="T8" y="T9"/>
                </a:cxn>
              </a:cxnLst>
              <a:rect l="0" t="0" r="r" b="b"/>
              <a:pathLst>
                <a:path w="52" h="44">
                  <a:moveTo>
                    <a:pt x="0" y="41"/>
                  </a:moveTo>
                  <a:lnTo>
                    <a:pt x="44" y="44"/>
                  </a:lnTo>
                  <a:lnTo>
                    <a:pt x="52" y="3"/>
                  </a:lnTo>
                  <a:lnTo>
                    <a:pt x="4" y="0"/>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0" name="Freeform 116"/>
            <p:cNvSpPr/>
            <p:nvPr/>
          </p:nvSpPr>
          <p:spPr bwMode="auto">
            <a:xfrm>
              <a:off x="6215063" y="4473575"/>
              <a:ext cx="111125" cy="595312"/>
            </a:xfrm>
            <a:custGeom>
              <a:avLst/>
              <a:gdLst>
                <a:gd name="T0" fmla="*/ 18 w 19"/>
                <a:gd name="T1" fmla="*/ 0 h 101"/>
                <a:gd name="T2" fmla="*/ 19 w 19"/>
                <a:gd name="T3" fmla="*/ 2 h 101"/>
                <a:gd name="T4" fmla="*/ 6 w 19"/>
                <a:gd name="T5" fmla="*/ 77 h 101"/>
                <a:gd name="T6" fmla="*/ 2 w 19"/>
                <a:gd name="T7" fmla="*/ 100 h 101"/>
                <a:gd name="T8" fmla="*/ 1 w 19"/>
                <a:gd name="T9" fmla="*/ 101 h 101"/>
                <a:gd name="T10" fmla="*/ 0 w 19"/>
                <a:gd name="T11" fmla="*/ 99 h 101"/>
                <a:gd name="T12" fmla="*/ 3 w 19"/>
                <a:gd name="T13" fmla="*/ 76 h 101"/>
                <a:gd name="T14" fmla="*/ 16 w 19"/>
                <a:gd name="T15" fmla="*/ 1 h 101"/>
                <a:gd name="T16" fmla="*/ 18 w 19"/>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1">
                  <a:moveTo>
                    <a:pt x="18" y="0"/>
                  </a:moveTo>
                  <a:cubicBezTo>
                    <a:pt x="19" y="0"/>
                    <a:pt x="19" y="1"/>
                    <a:pt x="19" y="2"/>
                  </a:cubicBezTo>
                  <a:cubicBezTo>
                    <a:pt x="14" y="26"/>
                    <a:pt x="10" y="52"/>
                    <a:pt x="6" y="77"/>
                  </a:cubicBezTo>
                  <a:cubicBezTo>
                    <a:pt x="2" y="100"/>
                    <a:pt x="2" y="100"/>
                    <a:pt x="2" y="100"/>
                  </a:cubicBezTo>
                  <a:cubicBezTo>
                    <a:pt x="2" y="100"/>
                    <a:pt x="2" y="101"/>
                    <a:pt x="1" y="101"/>
                  </a:cubicBezTo>
                  <a:cubicBezTo>
                    <a:pt x="0" y="101"/>
                    <a:pt x="0" y="100"/>
                    <a:pt x="0" y="99"/>
                  </a:cubicBezTo>
                  <a:cubicBezTo>
                    <a:pt x="3" y="76"/>
                    <a:pt x="3" y="76"/>
                    <a:pt x="3" y="76"/>
                  </a:cubicBezTo>
                  <a:cubicBezTo>
                    <a:pt x="7" y="52"/>
                    <a:pt x="12" y="26"/>
                    <a:pt x="16" y="1"/>
                  </a:cubicBezTo>
                  <a:cubicBezTo>
                    <a:pt x="17" y="0"/>
                    <a:pt x="17" y="0"/>
                    <a:pt x="18" y="0"/>
                  </a:cubicBezTo>
                  <a:close/>
                </a:path>
              </a:pathLst>
            </a:custGeom>
            <a:solidFill>
              <a:srgbClr val="A77F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1" name="Freeform 117"/>
            <p:cNvSpPr/>
            <p:nvPr/>
          </p:nvSpPr>
          <p:spPr bwMode="auto">
            <a:xfrm>
              <a:off x="6215063" y="4284663"/>
              <a:ext cx="217487" cy="200025"/>
            </a:xfrm>
            <a:custGeom>
              <a:avLst/>
              <a:gdLst>
                <a:gd name="T0" fmla="*/ 22 w 37"/>
                <a:gd name="T1" fmla="*/ 15 h 34"/>
                <a:gd name="T2" fmla="*/ 36 w 37"/>
                <a:gd name="T3" fmla="*/ 15 h 34"/>
                <a:gd name="T4" fmla="*/ 18 w 37"/>
                <a:gd name="T5" fmla="*/ 34 h 34"/>
                <a:gd name="T6" fmla="*/ 8 w 37"/>
                <a:gd name="T7" fmla="*/ 5 h 34"/>
                <a:gd name="T8" fmla="*/ 22 w 37"/>
                <a:gd name="T9" fmla="*/ 15 h 34"/>
              </a:gdLst>
              <a:ahLst/>
              <a:cxnLst>
                <a:cxn ang="0">
                  <a:pos x="T0" y="T1"/>
                </a:cxn>
                <a:cxn ang="0">
                  <a:pos x="T2" y="T3"/>
                </a:cxn>
                <a:cxn ang="0">
                  <a:pos x="T4" y="T5"/>
                </a:cxn>
                <a:cxn ang="0">
                  <a:pos x="T6" y="T7"/>
                </a:cxn>
                <a:cxn ang="0">
                  <a:pos x="T8" y="T9"/>
                </a:cxn>
              </a:cxnLst>
              <a:rect l="0" t="0" r="r" b="b"/>
              <a:pathLst>
                <a:path w="37" h="34">
                  <a:moveTo>
                    <a:pt x="22" y="15"/>
                  </a:moveTo>
                  <a:cubicBezTo>
                    <a:pt x="25" y="8"/>
                    <a:pt x="37" y="6"/>
                    <a:pt x="36" y="15"/>
                  </a:cubicBezTo>
                  <a:cubicBezTo>
                    <a:pt x="35" y="22"/>
                    <a:pt x="23" y="31"/>
                    <a:pt x="18" y="34"/>
                  </a:cubicBezTo>
                  <a:cubicBezTo>
                    <a:pt x="14" y="28"/>
                    <a:pt x="0" y="13"/>
                    <a:pt x="8" y="5"/>
                  </a:cubicBezTo>
                  <a:cubicBezTo>
                    <a:pt x="14" y="0"/>
                    <a:pt x="19" y="10"/>
                    <a:pt x="22" y="15"/>
                  </a:cubicBezTo>
                  <a:close/>
                </a:path>
              </a:pathLst>
            </a:custGeom>
            <a:solidFill>
              <a:srgbClr val="A77F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2" name="Freeform 118"/>
            <p:cNvSpPr/>
            <p:nvPr/>
          </p:nvSpPr>
          <p:spPr bwMode="auto">
            <a:xfrm>
              <a:off x="6208713" y="4284663"/>
              <a:ext cx="93662" cy="171450"/>
            </a:xfrm>
            <a:custGeom>
              <a:avLst/>
              <a:gdLst>
                <a:gd name="T0" fmla="*/ 16 w 16"/>
                <a:gd name="T1" fmla="*/ 3 h 29"/>
                <a:gd name="T2" fmla="*/ 16 w 16"/>
                <a:gd name="T3" fmla="*/ 4 h 29"/>
                <a:gd name="T4" fmla="*/ 15 w 16"/>
                <a:gd name="T5" fmla="*/ 4 h 29"/>
                <a:gd name="T6" fmla="*/ 8 w 16"/>
                <a:gd name="T7" fmla="*/ 3 h 29"/>
                <a:gd name="T8" fmla="*/ 13 w 16"/>
                <a:gd name="T9" fmla="*/ 29 h 29"/>
                <a:gd name="T10" fmla="*/ 13 w 16"/>
                <a:gd name="T11" fmla="*/ 29 h 29"/>
                <a:gd name="T12" fmla="*/ 13 w 16"/>
                <a:gd name="T13" fmla="*/ 29 h 29"/>
                <a:gd name="T14" fmla="*/ 7 w 16"/>
                <a:gd name="T15" fmla="*/ 3 h 29"/>
                <a:gd name="T16" fmla="*/ 16 w 16"/>
                <a:gd name="T17"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9">
                  <a:moveTo>
                    <a:pt x="16" y="3"/>
                  </a:moveTo>
                  <a:cubicBezTo>
                    <a:pt x="16" y="4"/>
                    <a:pt x="16" y="4"/>
                    <a:pt x="16" y="4"/>
                  </a:cubicBezTo>
                  <a:cubicBezTo>
                    <a:pt x="15" y="4"/>
                    <a:pt x="15" y="4"/>
                    <a:pt x="15" y="4"/>
                  </a:cubicBezTo>
                  <a:cubicBezTo>
                    <a:pt x="13" y="1"/>
                    <a:pt x="10" y="1"/>
                    <a:pt x="8" y="3"/>
                  </a:cubicBezTo>
                  <a:cubicBezTo>
                    <a:pt x="1" y="9"/>
                    <a:pt x="8" y="21"/>
                    <a:pt x="13" y="29"/>
                  </a:cubicBezTo>
                  <a:cubicBezTo>
                    <a:pt x="13" y="29"/>
                    <a:pt x="13" y="29"/>
                    <a:pt x="13" y="29"/>
                  </a:cubicBezTo>
                  <a:cubicBezTo>
                    <a:pt x="13" y="29"/>
                    <a:pt x="13" y="29"/>
                    <a:pt x="13" y="29"/>
                  </a:cubicBezTo>
                  <a:cubicBezTo>
                    <a:pt x="7" y="21"/>
                    <a:pt x="0" y="9"/>
                    <a:pt x="7" y="3"/>
                  </a:cubicBezTo>
                  <a:cubicBezTo>
                    <a:pt x="10" y="0"/>
                    <a:pt x="13" y="0"/>
                    <a:pt x="16" y="3"/>
                  </a:cubicBezTo>
                  <a:close/>
                </a:path>
              </a:pathLst>
            </a:custGeom>
            <a:solidFill>
              <a:srgbClr val="A77F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3" name="Freeform 119"/>
            <p:cNvSpPr/>
            <p:nvPr/>
          </p:nvSpPr>
          <p:spPr bwMode="auto">
            <a:xfrm>
              <a:off x="3852863" y="4910138"/>
              <a:ext cx="398462" cy="630237"/>
            </a:xfrm>
            <a:custGeom>
              <a:avLst/>
              <a:gdLst>
                <a:gd name="T0" fmla="*/ 51 w 68"/>
                <a:gd name="T1" fmla="*/ 105 h 107"/>
                <a:gd name="T2" fmla="*/ 68 w 68"/>
                <a:gd name="T3" fmla="*/ 8 h 107"/>
                <a:gd name="T4" fmla="*/ 31 w 68"/>
                <a:gd name="T5" fmla="*/ 0 h 107"/>
                <a:gd name="T6" fmla="*/ 0 w 68"/>
                <a:gd name="T7" fmla="*/ 94 h 107"/>
                <a:gd name="T8" fmla="*/ 51 w 68"/>
                <a:gd name="T9" fmla="*/ 105 h 107"/>
              </a:gdLst>
              <a:ahLst/>
              <a:cxnLst>
                <a:cxn ang="0">
                  <a:pos x="T0" y="T1"/>
                </a:cxn>
                <a:cxn ang="0">
                  <a:pos x="T2" y="T3"/>
                </a:cxn>
                <a:cxn ang="0">
                  <a:pos x="T4" y="T5"/>
                </a:cxn>
                <a:cxn ang="0">
                  <a:pos x="T6" y="T7"/>
                </a:cxn>
                <a:cxn ang="0">
                  <a:pos x="T8" y="T9"/>
                </a:cxn>
              </a:cxnLst>
              <a:rect l="0" t="0" r="r" b="b"/>
              <a:pathLst>
                <a:path w="68" h="107">
                  <a:moveTo>
                    <a:pt x="51" y="105"/>
                  </a:moveTo>
                  <a:cubicBezTo>
                    <a:pt x="51" y="105"/>
                    <a:pt x="59" y="50"/>
                    <a:pt x="68" y="8"/>
                  </a:cubicBezTo>
                  <a:cubicBezTo>
                    <a:pt x="68" y="8"/>
                    <a:pt x="38" y="2"/>
                    <a:pt x="31" y="0"/>
                  </a:cubicBezTo>
                  <a:cubicBezTo>
                    <a:pt x="31" y="0"/>
                    <a:pt x="8" y="78"/>
                    <a:pt x="0" y="94"/>
                  </a:cubicBezTo>
                  <a:cubicBezTo>
                    <a:pt x="0" y="94"/>
                    <a:pt x="33" y="107"/>
                    <a:pt x="51" y="105"/>
                  </a:cubicBezTo>
                </a:path>
              </a:pathLst>
            </a:custGeom>
            <a:solidFill>
              <a:srgbClr val="F2E2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4" name="Freeform 120"/>
            <p:cNvSpPr/>
            <p:nvPr/>
          </p:nvSpPr>
          <p:spPr bwMode="auto">
            <a:xfrm>
              <a:off x="4140201" y="5010150"/>
              <a:ext cx="58737" cy="53975"/>
            </a:xfrm>
            <a:custGeom>
              <a:avLst/>
              <a:gdLst>
                <a:gd name="T0" fmla="*/ 0 w 37"/>
                <a:gd name="T1" fmla="*/ 26 h 34"/>
                <a:gd name="T2" fmla="*/ 29 w 37"/>
                <a:gd name="T3" fmla="*/ 34 h 34"/>
                <a:gd name="T4" fmla="*/ 37 w 37"/>
                <a:gd name="T5" fmla="*/ 8 h 34"/>
                <a:gd name="T6" fmla="*/ 7 w 37"/>
                <a:gd name="T7" fmla="*/ 0 h 34"/>
                <a:gd name="T8" fmla="*/ 0 w 37"/>
                <a:gd name="T9" fmla="*/ 26 h 34"/>
              </a:gdLst>
              <a:ahLst/>
              <a:cxnLst>
                <a:cxn ang="0">
                  <a:pos x="T0" y="T1"/>
                </a:cxn>
                <a:cxn ang="0">
                  <a:pos x="T2" y="T3"/>
                </a:cxn>
                <a:cxn ang="0">
                  <a:pos x="T4" y="T5"/>
                </a:cxn>
                <a:cxn ang="0">
                  <a:pos x="T6" y="T7"/>
                </a:cxn>
                <a:cxn ang="0">
                  <a:pos x="T8" y="T9"/>
                </a:cxn>
              </a:cxnLst>
              <a:rect l="0" t="0" r="r" b="b"/>
              <a:pathLst>
                <a:path w="37" h="34">
                  <a:moveTo>
                    <a:pt x="0" y="26"/>
                  </a:moveTo>
                  <a:lnTo>
                    <a:pt x="29" y="34"/>
                  </a:lnTo>
                  <a:lnTo>
                    <a:pt x="37" y="8"/>
                  </a:lnTo>
                  <a:lnTo>
                    <a:pt x="7" y="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5" name="Freeform 121"/>
            <p:cNvSpPr/>
            <p:nvPr/>
          </p:nvSpPr>
          <p:spPr bwMode="auto">
            <a:xfrm>
              <a:off x="4046538" y="4992688"/>
              <a:ext cx="58737" cy="47625"/>
            </a:xfrm>
            <a:custGeom>
              <a:avLst/>
              <a:gdLst>
                <a:gd name="T0" fmla="*/ 0 w 37"/>
                <a:gd name="T1" fmla="*/ 26 h 30"/>
                <a:gd name="T2" fmla="*/ 29 w 37"/>
                <a:gd name="T3" fmla="*/ 30 h 30"/>
                <a:gd name="T4" fmla="*/ 37 w 37"/>
                <a:gd name="T5" fmla="*/ 4 h 30"/>
                <a:gd name="T6" fmla="*/ 7 w 37"/>
                <a:gd name="T7" fmla="*/ 0 h 30"/>
                <a:gd name="T8" fmla="*/ 0 w 37"/>
                <a:gd name="T9" fmla="*/ 26 h 30"/>
              </a:gdLst>
              <a:ahLst/>
              <a:cxnLst>
                <a:cxn ang="0">
                  <a:pos x="T0" y="T1"/>
                </a:cxn>
                <a:cxn ang="0">
                  <a:pos x="T2" y="T3"/>
                </a:cxn>
                <a:cxn ang="0">
                  <a:pos x="T4" y="T5"/>
                </a:cxn>
                <a:cxn ang="0">
                  <a:pos x="T6" y="T7"/>
                </a:cxn>
                <a:cxn ang="0">
                  <a:pos x="T8" y="T9"/>
                </a:cxn>
              </a:cxnLst>
              <a:rect l="0" t="0" r="r" b="b"/>
              <a:pathLst>
                <a:path w="37" h="30">
                  <a:moveTo>
                    <a:pt x="0" y="26"/>
                  </a:moveTo>
                  <a:lnTo>
                    <a:pt x="29" y="30"/>
                  </a:lnTo>
                  <a:lnTo>
                    <a:pt x="37" y="4"/>
                  </a:lnTo>
                  <a:lnTo>
                    <a:pt x="7" y="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6" name="Freeform 122"/>
            <p:cNvSpPr/>
            <p:nvPr/>
          </p:nvSpPr>
          <p:spPr bwMode="auto">
            <a:xfrm>
              <a:off x="4116388" y="5110163"/>
              <a:ext cx="58737" cy="53975"/>
            </a:xfrm>
            <a:custGeom>
              <a:avLst/>
              <a:gdLst>
                <a:gd name="T0" fmla="*/ 0 w 37"/>
                <a:gd name="T1" fmla="*/ 26 h 34"/>
                <a:gd name="T2" fmla="*/ 30 w 37"/>
                <a:gd name="T3" fmla="*/ 34 h 34"/>
                <a:gd name="T4" fmla="*/ 37 w 37"/>
                <a:gd name="T5" fmla="*/ 8 h 34"/>
                <a:gd name="T6" fmla="*/ 7 w 37"/>
                <a:gd name="T7" fmla="*/ 0 h 34"/>
                <a:gd name="T8" fmla="*/ 0 w 37"/>
                <a:gd name="T9" fmla="*/ 26 h 34"/>
              </a:gdLst>
              <a:ahLst/>
              <a:cxnLst>
                <a:cxn ang="0">
                  <a:pos x="T0" y="T1"/>
                </a:cxn>
                <a:cxn ang="0">
                  <a:pos x="T2" y="T3"/>
                </a:cxn>
                <a:cxn ang="0">
                  <a:pos x="T4" y="T5"/>
                </a:cxn>
                <a:cxn ang="0">
                  <a:pos x="T6" y="T7"/>
                </a:cxn>
                <a:cxn ang="0">
                  <a:pos x="T8" y="T9"/>
                </a:cxn>
              </a:cxnLst>
              <a:rect l="0" t="0" r="r" b="b"/>
              <a:pathLst>
                <a:path w="37" h="34">
                  <a:moveTo>
                    <a:pt x="0" y="26"/>
                  </a:moveTo>
                  <a:lnTo>
                    <a:pt x="30" y="34"/>
                  </a:lnTo>
                  <a:lnTo>
                    <a:pt x="37" y="8"/>
                  </a:lnTo>
                  <a:lnTo>
                    <a:pt x="7" y="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7" name="Freeform 123"/>
            <p:cNvSpPr/>
            <p:nvPr/>
          </p:nvSpPr>
          <p:spPr bwMode="auto">
            <a:xfrm>
              <a:off x="4022726" y="5086350"/>
              <a:ext cx="58737" cy="53975"/>
            </a:xfrm>
            <a:custGeom>
              <a:avLst/>
              <a:gdLst>
                <a:gd name="T0" fmla="*/ 0 w 37"/>
                <a:gd name="T1" fmla="*/ 26 h 34"/>
                <a:gd name="T2" fmla="*/ 29 w 37"/>
                <a:gd name="T3" fmla="*/ 34 h 34"/>
                <a:gd name="T4" fmla="*/ 37 w 37"/>
                <a:gd name="T5" fmla="*/ 8 h 34"/>
                <a:gd name="T6" fmla="*/ 7 w 37"/>
                <a:gd name="T7" fmla="*/ 0 h 34"/>
                <a:gd name="T8" fmla="*/ 0 w 37"/>
                <a:gd name="T9" fmla="*/ 26 h 34"/>
              </a:gdLst>
              <a:ahLst/>
              <a:cxnLst>
                <a:cxn ang="0">
                  <a:pos x="T0" y="T1"/>
                </a:cxn>
                <a:cxn ang="0">
                  <a:pos x="T2" y="T3"/>
                </a:cxn>
                <a:cxn ang="0">
                  <a:pos x="T4" y="T5"/>
                </a:cxn>
                <a:cxn ang="0">
                  <a:pos x="T6" y="T7"/>
                </a:cxn>
                <a:cxn ang="0">
                  <a:pos x="T8" y="T9"/>
                </a:cxn>
              </a:cxnLst>
              <a:rect l="0" t="0" r="r" b="b"/>
              <a:pathLst>
                <a:path w="37" h="34">
                  <a:moveTo>
                    <a:pt x="0" y="26"/>
                  </a:moveTo>
                  <a:lnTo>
                    <a:pt x="29" y="34"/>
                  </a:lnTo>
                  <a:lnTo>
                    <a:pt x="37" y="8"/>
                  </a:lnTo>
                  <a:lnTo>
                    <a:pt x="7" y="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8" name="Freeform 124"/>
            <p:cNvSpPr/>
            <p:nvPr/>
          </p:nvSpPr>
          <p:spPr bwMode="auto">
            <a:xfrm>
              <a:off x="4092576" y="5210175"/>
              <a:ext cx="58737" cy="53975"/>
            </a:xfrm>
            <a:custGeom>
              <a:avLst/>
              <a:gdLst>
                <a:gd name="T0" fmla="*/ 0 w 37"/>
                <a:gd name="T1" fmla="*/ 26 h 34"/>
                <a:gd name="T2" fmla="*/ 30 w 37"/>
                <a:gd name="T3" fmla="*/ 34 h 34"/>
                <a:gd name="T4" fmla="*/ 37 w 37"/>
                <a:gd name="T5" fmla="*/ 4 h 34"/>
                <a:gd name="T6" fmla="*/ 8 w 37"/>
                <a:gd name="T7" fmla="*/ 0 h 34"/>
                <a:gd name="T8" fmla="*/ 0 w 37"/>
                <a:gd name="T9" fmla="*/ 26 h 34"/>
              </a:gdLst>
              <a:ahLst/>
              <a:cxnLst>
                <a:cxn ang="0">
                  <a:pos x="T0" y="T1"/>
                </a:cxn>
                <a:cxn ang="0">
                  <a:pos x="T2" y="T3"/>
                </a:cxn>
                <a:cxn ang="0">
                  <a:pos x="T4" y="T5"/>
                </a:cxn>
                <a:cxn ang="0">
                  <a:pos x="T6" y="T7"/>
                </a:cxn>
                <a:cxn ang="0">
                  <a:pos x="T8" y="T9"/>
                </a:cxn>
              </a:cxnLst>
              <a:rect l="0" t="0" r="r" b="b"/>
              <a:pathLst>
                <a:path w="37" h="34">
                  <a:moveTo>
                    <a:pt x="0" y="26"/>
                  </a:moveTo>
                  <a:lnTo>
                    <a:pt x="30" y="34"/>
                  </a:lnTo>
                  <a:lnTo>
                    <a:pt x="37" y="4"/>
                  </a:lnTo>
                  <a:lnTo>
                    <a:pt x="8" y="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9" name="Freeform 125"/>
            <p:cNvSpPr/>
            <p:nvPr/>
          </p:nvSpPr>
          <p:spPr bwMode="auto">
            <a:xfrm>
              <a:off x="3998913" y="5187950"/>
              <a:ext cx="58737" cy="52387"/>
            </a:xfrm>
            <a:custGeom>
              <a:avLst/>
              <a:gdLst>
                <a:gd name="T0" fmla="*/ 0 w 37"/>
                <a:gd name="T1" fmla="*/ 26 h 33"/>
                <a:gd name="T2" fmla="*/ 30 w 37"/>
                <a:gd name="T3" fmla="*/ 33 h 33"/>
                <a:gd name="T4" fmla="*/ 37 w 37"/>
                <a:gd name="T5" fmla="*/ 7 h 33"/>
                <a:gd name="T6" fmla="*/ 7 w 37"/>
                <a:gd name="T7" fmla="*/ 0 h 33"/>
                <a:gd name="T8" fmla="*/ 0 w 37"/>
                <a:gd name="T9" fmla="*/ 26 h 33"/>
              </a:gdLst>
              <a:ahLst/>
              <a:cxnLst>
                <a:cxn ang="0">
                  <a:pos x="T0" y="T1"/>
                </a:cxn>
                <a:cxn ang="0">
                  <a:pos x="T2" y="T3"/>
                </a:cxn>
                <a:cxn ang="0">
                  <a:pos x="T4" y="T5"/>
                </a:cxn>
                <a:cxn ang="0">
                  <a:pos x="T6" y="T7"/>
                </a:cxn>
                <a:cxn ang="0">
                  <a:pos x="T8" y="T9"/>
                </a:cxn>
              </a:cxnLst>
              <a:rect l="0" t="0" r="r" b="b"/>
              <a:pathLst>
                <a:path w="37" h="33">
                  <a:moveTo>
                    <a:pt x="0" y="26"/>
                  </a:moveTo>
                  <a:lnTo>
                    <a:pt x="30" y="33"/>
                  </a:lnTo>
                  <a:lnTo>
                    <a:pt x="37" y="7"/>
                  </a:lnTo>
                  <a:lnTo>
                    <a:pt x="7" y="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0" name="Freeform 126"/>
            <p:cNvSpPr/>
            <p:nvPr/>
          </p:nvSpPr>
          <p:spPr bwMode="auto">
            <a:xfrm>
              <a:off x="4064001" y="5316538"/>
              <a:ext cx="58737" cy="53975"/>
            </a:xfrm>
            <a:custGeom>
              <a:avLst/>
              <a:gdLst>
                <a:gd name="T0" fmla="*/ 0 w 37"/>
                <a:gd name="T1" fmla="*/ 26 h 34"/>
                <a:gd name="T2" fmla="*/ 33 w 37"/>
                <a:gd name="T3" fmla="*/ 34 h 34"/>
                <a:gd name="T4" fmla="*/ 37 w 37"/>
                <a:gd name="T5" fmla="*/ 8 h 34"/>
                <a:gd name="T6" fmla="*/ 7 w 37"/>
                <a:gd name="T7" fmla="*/ 0 h 34"/>
                <a:gd name="T8" fmla="*/ 0 w 37"/>
                <a:gd name="T9" fmla="*/ 26 h 34"/>
              </a:gdLst>
              <a:ahLst/>
              <a:cxnLst>
                <a:cxn ang="0">
                  <a:pos x="T0" y="T1"/>
                </a:cxn>
                <a:cxn ang="0">
                  <a:pos x="T2" y="T3"/>
                </a:cxn>
                <a:cxn ang="0">
                  <a:pos x="T4" y="T5"/>
                </a:cxn>
                <a:cxn ang="0">
                  <a:pos x="T6" y="T7"/>
                </a:cxn>
                <a:cxn ang="0">
                  <a:pos x="T8" y="T9"/>
                </a:cxn>
              </a:cxnLst>
              <a:rect l="0" t="0" r="r" b="b"/>
              <a:pathLst>
                <a:path w="37" h="34">
                  <a:moveTo>
                    <a:pt x="0" y="26"/>
                  </a:moveTo>
                  <a:lnTo>
                    <a:pt x="33" y="34"/>
                  </a:lnTo>
                  <a:lnTo>
                    <a:pt x="37" y="8"/>
                  </a:lnTo>
                  <a:lnTo>
                    <a:pt x="7" y="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1" name="Freeform 127"/>
            <p:cNvSpPr/>
            <p:nvPr/>
          </p:nvSpPr>
          <p:spPr bwMode="auto">
            <a:xfrm>
              <a:off x="3970338" y="5292725"/>
              <a:ext cx="58737" cy="53975"/>
            </a:xfrm>
            <a:custGeom>
              <a:avLst/>
              <a:gdLst>
                <a:gd name="T0" fmla="*/ 0 w 37"/>
                <a:gd name="T1" fmla="*/ 26 h 34"/>
                <a:gd name="T2" fmla="*/ 33 w 37"/>
                <a:gd name="T3" fmla="*/ 34 h 34"/>
                <a:gd name="T4" fmla="*/ 37 w 37"/>
                <a:gd name="T5" fmla="*/ 8 h 34"/>
                <a:gd name="T6" fmla="*/ 7 w 37"/>
                <a:gd name="T7" fmla="*/ 0 h 34"/>
                <a:gd name="T8" fmla="*/ 0 w 37"/>
                <a:gd name="T9" fmla="*/ 26 h 34"/>
              </a:gdLst>
              <a:ahLst/>
              <a:cxnLst>
                <a:cxn ang="0">
                  <a:pos x="T0" y="T1"/>
                </a:cxn>
                <a:cxn ang="0">
                  <a:pos x="T2" y="T3"/>
                </a:cxn>
                <a:cxn ang="0">
                  <a:pos x="T4" y="T5"/>
                </a:cxn>
                <a:cxn ang="0">
                  <a:pos x="T6" y="T7"/>
                </a:cxn>
                <a:cxn ang="0">
                  <a:pos x="T8" y="T9"/>
                </a:cxn>
              </a:cxnLst>
              <a:rect l="0" t="0" r="r" b="b"/>
              <a:pathLst>
                <a:path w="37" h="34">
                  <a:moveTo>
                    <a:pt x="0" y="26"/>
                  </a:moveTo>
                  <a:lnTo>
                    <a:pt x="33" y="34"/>
                  </a:lnTo>
                  <a:lnTo>
                    <a:pt x="37" y="8"/>
                  </a:lnTo>
                  <a:lnTo>
                    <a:pt x="7" y="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2" name="Freeform 128"/>
            <p:cNvSpPr/>
            <p:nvPr/>
          </p:nvSpPr>
          <p:spPr bwMode="auto">
            <a:xfrm>
              <a:off x="4081463" y="4851400"/>
              <a:ext cx="93662" cy="382587"/>
            </a:xfrm>
            <a:custGeom>
              <a:avLst/>
              <a:gdLst>
                <a:gd name="T0" fmla="*/ 16 w 16"/>
                <a:gd name="T1" fmla="*/ 0 h 65"/>
                <a:gd name="T2" fmla="*/ 16 w 16"/>
                <a:gd name="T3" fmla="*/ 1 h 65"/>
                <a:gd name="T4" fmla="*/ 5 w 16"/>
                <a:gd name="T5" fmla="*/ 49 h 65"/>
                <a:gd name="T6" fmla="*/ 1 w 16"/>
                <a:gd name="T7" fmla="*/ 64 h 65"/>
                <a:gd name="T8" fmla="*/ 0 w 16"/>
                <a:gd name="T9" fmla="*/ 65 h 65"/>
                <a:gd name="T10" fmla="*/ 0 w 16"/>
                <a:gd name="T11" fmla="*/ 64 h 65"/>
                <a:gd name="T12" fmla="*/ 3 w 16"/>
                <a:gd name="T13" fmla="*/ 49 h 65"/>
                <a:gd name="T14" fmla="*/ 14 w 16"/>
                <a:gd name="T15" fmla="*/ 0 h 65"/>
                <a:gd name="T16" fmla="*/ 16 w 16"/>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65">
                  <a:moveTo>
                    <a:pt x="16" y="0"/>
                  </a:moveTo>
                  <a:cubicBezTo>
                    <a:pt x="16" y="0"/>
                    <a:pt x="16" y="0"/>
                    <a:pt x="16" y="1"/>
                  </a:cubicBezTo>
                  <a:cubicBezTo>
                    <a:pt x="12" y="17"/>
                    <a:pt x="8" y="33"/>
                    <a:pt x="5" y="49"/>
                  </a:cubicBezTo>
                  <a:cubicBezTo>
                    <a:pt x="1" y="64"/>
                    <a:pt x="1" y="64"/>
                    <a:pt x="1" y="64"/>
                  </a:cubicBezTo>
                  <a:cubicBezTo>
                    <a:pt x="1" y="65"/>
                    <a:pt x="1" y="65"/>
                    <a:pt x="0" y="65"/>
                  </a:cubicBezTo>
                  <a:cubicBezTo>
                    <a:pt x="0" y="65"/>
                    <a:pt x="0" y="64"/>
                    <a:pt x="0" y="64"/>
                  </a:cubicBezTo>
                  <a:cubicBezTo>
                    <a:pt x="3" y="49"/>
                    <a:pt x="3" y="49"/>
                    <a:pt x="3" y="49"/>
                  </a:cubicBezTo>
                  <a:cubicBezTo>
                    <a:pt x="7" y="33"/>
                    <a:pt x="10" y="16"/>
                    <a:pt x="14" y="0"/>
                  </a:cubicBezTo>
                  <a:cubicBezTo>
                    <a:pt x="15" y="0"/>
                    <a:pt x="15" y="0"/>
                    <a:pt x="16" y="0"/>
                  </a:cubicBezTo>
                  <a:close/>
                </a:path>
              </a:pathLst>
            </a:custGeom>
            <a:solidFill>
              <a:srgbClr val="F2E2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3" name="Freeform 129"/>
            <p:cNvSpPr/>
            <p:nvPr/>
          </p:nvSpPr>
          <p:spPr bwMode="auto">
            <a:xfrm>
              <a:off x="4105276" y="4727575"/>
              <a:ext cx="146050" cy="128587"/>
            </a:xfrm>
            <a:custGeom>
              <a:avLst/>
              <a:gdLst>
                <a:gd name="T0" fmla="*/ 15 w 25"/>
                <a:gd name="T1" fmla="*/ 10 h 22"/>
                <a:gd name="T2" fmla="*/ 24 w 25"/>
                <a:gd name="T3" fmla="*/ 10 h 22"/>
                <a:gd name="T4" fmla="*/ 11 w 25"/>
                <a:gd name="T5" fmla="*/ 22 h 22"/>
                <a:gd name="T6" fmla="*/ 6 w 25"/>
                <a:gd name="T7" fmla="*/ 3 h 22"/>
                <a:gd name="T8" fmla="*/ 15 w 25"/>
                <a:gd name="T9" fmla="*/ 10 h 22"/>
              </a:gdLst>
              <a:ahLst/>
              <a:cxnLst>
                <a:cxn ang="0">
                  <a:pos x="T0" y="T1"/>
                </a:cxn>
                <a:cxn ang="0">
                  <a:pos x="T2" y="T3"/>
                </a:cxn>
                <a:cxn ang="0">
                  <a:pos x="T4" y="T5"/>
                </a:cxn>
                <a:cxn ang="0">
                  <a:pos x="T6" y="T7"/>
                </a:cxn>
                <a:cxn ang="0">
                  <a:pos x="T8" y="T9"/>
                </a:cxn>
              </a:cxnLst>
              <a:rect l="0" t="0" r="r" b="b"/>
              <a:pathLst>
                <a:path w="25" h="22">
                  <a:moveTo>
                    <a:pt x="15" y="10"/>
                  </a:moveTo>
                  <a:cubicBezTo>
                    <a:pt x="17" y="5"/>
                    <a:pt x="25" y="4"/>
                    <a:pt x="24" y="10"/>
                  </a:cubicBezTo>
                  <a:cubicBezTo>
                    <a:pt x="23" y="15"/>
                    <a:pt x="15" y="20"/>
                    <a:pt x="11" y="22"/>
                  </a:cubicBezTo>
                  <a:cubicBezTo>
                    <a:pt x="9" y="18"/>
                    <a:pt x="0" y="7"/>
                    <a:pt x="6" y="3"/>
                  </a:cubicBezTo>
                  <a:cubicBezTo>
                    <a:pt x="10" y="0"/>
                    <a:pt x="13" y="7"/>
                    <a:pt x="15" y="10"/>
                  </a:cubicBezTo>
                  <a:close/>
                </a:path>
              </a:pathLst>
            </a:custGeom>
            <a:solidFill>
              <a:srgbClr val="F2E2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4" name="Freeform 130"/>
            <p:cNvSpPr/>
            <p:nvPr/>
          </p:nvSpPr>
          <p:spPr bwMode="auto">
            <a:xfrm>
              <a:off x="4105276" y="4727575"/>
              <a:ext cx="63500" cy="111125"/>
            </a:xfrm>
            <a:custGeom>
              <a:avLst/>
              <a:gdLst>
                <a:gd name="T0" fmla="*/ 11 w 11"/>
                <a:gd name="T1" fmla="*/ 2 h 19"/>
                <a:gd name="T2" fmla="*/ 11 w 11"/>
                <a:gd name="T3" fmla="*/ 2 h 19"/>
                <a:gd name="T4" fmla="*/ 10 w 11"/>
                <a:gd name="T5" fmla="*/ 2 h 19"/>
                <a:gd name="T6" fmla="*/ 5 w 11"/>
                <a:gd name="T7" fmla="*/ 2 h 19"/>
                <a:gd name="T8" fmla="*/ 8 w 11"/>
                <a:gd name="T9" fmla="*/ 18 h 19"/>
                <a:gd name="T10" fmla="*/ 8 w 11"/>
                <a:gd name="T11" fmla="*/ 19 h 19"/>
                <a:gd name="T12" fmla="*/ 8 w 11"/>
                <a:gd name="T13" fmla="*/ 19 h 19"/>
                <a:gd name="T14" fmla="*/ 5 w 11"/>
                <a:gd name="T15" fmla="*/ 1 h 19"/>
                <a:gd name="T16" fmla="*/ 11 w 11"/>
                <a:gd name="T1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9">
                  <a:moveTo>
                    <a:pt x="11" y="2"/>
                  </a:moveTo>
                  <a:cubicBezTo>
                    <a:pt x="11" y="2"/>
                    <a:pt x="11" y="2"/>
                    <a:pt x="11" y="2"/>
                  </a:cubicBezTo>
                  <a:cubicBezTo>
                    <a:pt x="10" y="2"/>
                    <a:pt x="10" y="2"/>
                    <a:pt x="10" y="2"/>
                  </a:cubicBezTo>
                  <a:cubicBezTo>
                    <a:pt x="9" y="0"/>
                    <a:pt x="7" y="0"/>
                    <a:pt x="5" y="2"/>
                  </a:cubicBezTo>
                  <a:cubicBezTo>
                    <a:pt x="1" y="5"/>
                    <a:pt x="5" y="13"/>
                    <a:pt x="8" y="18"/>
                  </a:cubicBezTo>
                  <a:cubicBezTo>
                    <a:pt x="8" y="19"/>
                    <a:pt x="8" y="19"/>
                    <a:pt x="8" y="19"/>
                  </a:cubicBezTo>
                  <a:cubicBezTo>
                    <a:pt x="8" y="19"/>
                    <a:pt x="8" y="19"/>
                    <a:pt x="8" y="19"/>
                  </a:cubicBezTo>
                  <a:cubicBezTo>
                    <a:pt x="4" y="13"/>
                    <a:pt x="0" y="5"/>
                    <a:pt x="5" y="1"/>
                  </a:cubicBezTo>
                  <a:cubicBezTo>
                    <a:pt x="7" y="0"/>
                    <a:pt x="9" y="0"/>
                    <a:pt x="11" y="2"/>
                  </a:cubicBezTo>
                  <a:close/>
                </a:path>
              </a:pathLst>
            </a:custGeom>
            <a:solidFill>
              <a:srgbClr val="F2E2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5" name="Freeform 131"/>
            <p:cNvSpPr/>
            <p:nvPr/>
          </p:nvSpPr>
          <p:spPr bwMode="auto">
            <a:xfrm>
              <a:off x="7118351" y="5735638"/>
              <a:ext cx="63500" cy="265112"/>
            </a:xfrm>
            <a:custGeom>
              <a:avLst/>
              <a:gdLst>
                <a:gd name="T0" fmla="*/ 4 w 11"/>
                <a:gd name="T1" fmla="*/ 1 h 45"/>
                <a:gd name="T2" fmla="*/ 7 w 11"/>
                <a:gd name="T3" fmla="*/ 20 h 45"/>
                <a:gd name="T4" fmla="*/ 11 w 11"/>
                <a:gd name="T5" fmla="*/ 44 h 45"/>
                <a:gd name="T6" fmla="*/ 9 w 11"/>
                <a:gd name="T7" fmla="*/ 43 h 45"/>
                <a:gd name="T8" fmla="*/ 7 w 11"/>
                <a:gd name="T9" fmla="*/ 45 h 45"/>
                <a:gd name="T10" fmla="*/ 3 w 11"/>
                <a:gd name="T11" fmla="*/ 20 h 45"/>
                <a:gd name="T12" fmla="*/ 0 w 11"/>
                <a:gd name="T13" fmla="*/ 2 h 45"/>
                <a:gd name="T14" fmla="*/ 2 w 11"/>
                <a:gd name="T15" fmla="*/ 0 h 45"/>
                <a:gd name="T16" fmla="*/ 4 w 11"/>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5">
                  <a:moveTo>
                    <a:pt x="4" y="1"/>
                  </a:moveTo>
                  <a:cubicBezTo>
                    <a:pt x="7" y="20"/>
                    <a:pt x="7" y="20"/>
                    <a:pt x="7" y="20"/>
                  </a:cubicBezTo>
                  <a:cubicBezTo>
                    <a:pt x="11" y="44"/>
                    <a:pt x="11" y="44"/>
                    <a:pt x="11" y="44"/>
                  </a:cubicBezTo>
                  <a:cubicBezTo>
                    <a:pt x="11" y="43"/>
                    <a:pt x="10" y="43"/>
                    <a:pt x="9" y="43"/>
                  </a:cubicBezTo>
                  <a:cubicBezTo>
                    <a:pt x="8" y="43"/>
                    <a:pt x="7" y="44"/>
                    <a:pt x="7" y="45"/>
                  </a:cubicBezTo>
                  <a:cubicBezTo>
                    <a:pt x="3" y="20"/>
                    <a:pt x="3" y="20"/>
                    <a:pt x="3" y="20"/>
                  </a:cubicBezTo>
                  <a:cubicBezTo>
                    <a:pt x="0" y="2"/>
                    <a:pt x="0" y="2"/>
                    <a:pt x="0" y="2"/>
                  </a:cubicBezTo>
                  <a:cubicBezTo>
                    <a:pt x="0" y="1"/>
                    <a:pt x="1" y="0"/>
                    <a:pt x="2" y="0"/>
                  </a:cubicBezTo>
                  <a:cubicBezTo>
                    <a:pt x="3" y="0"/>
                    <a:pt x="4" y="0"/>
                    <a:pt x="4" y="1"/>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6" name="Freeform 132"/>
            <p:cNvSpPr/>
            <p:nvPr/>
          </p:nvSpPr>
          <p:spPr bwMode="auto">
            <a:xfrm>
              <a:off x="7029451" y="5611813"/>
              <a:ext cx="152400" cy="136525"/>
            </a:xfrm>
            <a:custGeom>
              <a:avLst/>
              <a:gdLst>
                <a:gd name="T0" fmla="*/ 15 w 26"/>
                <a:gd name="T1" fmla="*/ 9 h 23"/>
                <a:gd name="T2" fmla="*/ 24 w 26"/>
                <a:gd name="T3" fmla="*/ 6 h 23"/>
                <a:gd name="T4" fmla="*/ 17 w 26"/>
                <a:gd name="T5" fmla="*/ 23 h 23"/>
                <a:gd name="T6" fmla="*/ 4 w 26"/>
                <a:gd name="T7" fmla="*/ 6 h 23"/>
                <a:gd name="T8" fmla="*/ 15 w 26"/>
                <a:gd name="T9" fmla="*/ 9 h 23"/>
              </a:gdLst>
              <a:ahLst/>
              <a:cxnLst>
                <a:cxn ang="0">
                  <a:pos x="T0" y="T1"/>
                </a:cxn>
                <a:cxn ang="0">
                  <a:pos x="T2" y="T3"/>
                </a:cxn>
                <a:cxn ang="0">
                  <a:pos x="T4" y="T5"/>
                </a:cxn>
                <a:cxn ang="0">
                  <a:pos x="T6" y="T7"/>
                </a:cxn>
                <a:cxn ang="0">
                  <a:pos x="T8" y="T9"/>
                </a:cxn>
              </a:cxnLst>
              <a:rect l="0" t="0" r="r" b="b"/>
              <a:pathLst>
                <a:path w="26" h="23">
                  <a:moveTo>
                    <a:pt x="15" y="9"/>
                  </a:moveTo>
                  <a:cubicBezTo>
                    <a:pt x="16" y="4"/>
                    <a:pt x="23" y="0"/>
                    <a:pt x="24" y="6"/>
                  </a:cubicBezTo>
                  <a:cubicBezTo>
                    <a:pt x="26" y="11"/>
                    <a:pt x="20" y="20"/>
                    <a:pt x="17" y="23"/>
                  </a:cubicBezTo>
                  <a:cubicBezTo>
                    <a:pt x="13" y="20"/>
                    <a:pt x="0" y="13"/>
                    <a:pt x="4" y="6"/>
                  </a:cubicBezTo>
                  <a:cubicBezTo>
                    <a:pt x="6" y="1"/>
                    <a:pt x="12" y="7"/>
                    <a:pt x="15" y="9"/>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7" name="Freeform 133"/>
            <p:cNvSpPr/>
            <p:nvPr/>
          </p:nvSpPr>
          <p:spPr bwMode="auto">
            <a:xfrm>
              <a:off x="7018338" y="5624513"/>
              <a:ext cx="87312" cy="111125"/>
            </a:xfrm>
            <a:custGeom>
              <a:avLst/>
              <a:gdLst>
                <a:gd name="T0" fmla="*/ 10 w 15"/>
                <a:gd name="T1" fmla="*/ 1 h 19"/>
                <a:gd name="T2" fmla="*/ 10 w 15"/>
                <a:gd name="T3" fmla="*/ 2 h 19"/>
                <a:gd name="T4" fmla="*/ 10 w 15"/>
                <a:gd name="T5" fmla="*/ 2 h 19"/>
                <a:gd name="T6" fmla="*/ 5 w 15"/>
                <a:gd name="T7" fmla="*/ 4 h 19"/>
                <a:gd name="T8" fmla="*/ 14 w 15"/>
                <a:gd name="T9" fmla="*/ 18 h 19"/>
                <a:gd name="T10" fmla="*/ 15 w 15"/>
                <a:gd name="T11" fmla="*/ 19 h 19"/>
                <a:gd name="T12" fmla="*/ 14 w 15"/>
                <a:gd name="T13" fmla="*/ 19 h 19"/>
                <a:gd name="T14" fmla="*/ 4 w 15"/>
                <a:gd name="T15" fmla="*/ 3 h 19"/>
                <a:gd name="T16" fmla="*/ 10 w 1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0" y="1"/>
                  </a:moveTo>
                  <a:cubicBezTo>
                    <a:pt x="10" y="2"/>
                    <a:pt x="10" y="2"/>
                    <a:pt x="10" y="2"/>
                  </a:cubicBezTo>
                  <a:cubicBezTo>
                    <a:pt x="10" y="2"/>
                    <a:pt x="10" y="2"/>
                    <a:pt x="10" y="2"/>
                  </a:cubicBezTo>
                  <a:cubicBezTo>
                    <a:pt x="7" y="1"/>
                    <a:pt x="6" y="2"/>
                    <a:pt x="5" y="4"/>
                  </a:cubicBezTo>
                  <a:cubicBezTo>
                    <a:pt x="2" y="9"/>
                    <a:pt x="9" y="15"/>
                    <a:pt x="14" y="18"/>
                  </a:cubicBezTo>
                  <a:cubicBezTo>
                    <a:pt x="15" y="19"/>
                    <a:pt x="15" y="19"/>
                    <a:pt x="15" y="19"/>
                  </a:cubicBezTo>
                  <a:cubicBezTo>
                    <a:pt x="14" y="19"/>
                    <a:pt x="14" y="19"/>
                    <a:pt x="14" y="19"/>
                  </a:cubicBezTo>
                  <a:cubicBezTo>
                    <a:pt x="8" y="15"/>
                    <a:pt x="0" y="9"/>
                    <a:pt x="4" y="3"/>
                  </a:cubicBezTo>
                  <a:cubicBezTo>
                    <a:pt x="4" y="1"/>
                    <a:pt x="6" y="0"/>
                    <a:pt x="10"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8" name="Freeform 134"/>
            <p:cNvSpPr/>
            <p:nvPr/>
          </p:nvSpPr>
          <p:spPr bwMode="auto">
            <a:xfrm>
              <a:off x="5387976" y="5476875"/>
              <a:ext cx="58737" cy="265112"/>
            </a:xfrm>
            <a:custGeom>
              <a:avLst/>
              <a:gdLst>
                <a:gd name="T0" fmla="*/ 0 w 10"/>
                <a:gd name="T1" fmla="*/ 0 h 45"/>
                <a:gd name="T2" fmla="*/ 1 w 10"/>
                <a:gd name="T3" fmla="*/ 1 h 45"/>
                <a:gd name="T4" fmla="*/ 5 w 10"/>
                <a:gd name="T5" fmla="*/ 19 h 45"/>
                <a:gd name="T6" fmla="*/ 10 w 10"/>
                <a:gd name="T7" fmla="*/ 44 h 45"/>
                <a:gd name="T8" fmla="*/ 9 w 10"/>
                <a:gd name="T9" fmla="*/ 45 h 45"/>
                <a:gd name="T10" fmla="*/ 8 w 10"/>
                <a:gd name="T11" fmla="*/ 44 h 45"/>
                <a:gd name="T12" fmla="*/ 3 w 10"/>
                <a:gd name="T13" fmla="*/ 20 h 45"/>
                <a:gd name="T14" fmla="*/ 0 w 10"/>
                <a:gd name="T15" fmla="*/ 1 h 45"/>
                <a:gd name="T16" fmla="*/ 0 w 10"/>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5">
                  <a:moveTo>
                    <a:pt x="0" y="0"/>
                  </a:moveTo>
                  <a:cubicBezTo>
                    <a:pt x="1" y="0"/>
                    <a:pt x="1" y="1"/>
                    <a:pt x="1" y="1"/>
                  </a:cubicBezTo>
                  <a:cubicBezTo>
                    <a:pt x="5" y="19"/>
                    <a:pt x="5" y="19"/>
                    <a:pt x="5" y="19"/>
                  </a:cubicBezTo>
                  <a:cubicBezTo>
                    <a:pt x="6" y="26"/>
                    <a:pt x="7" y="30"/>
                    <a:pt x="10" y="44"/>
                  </a:cubicBezTo>
                  <a:cubicBezTo>
                    <a:pt x="10" y="44"/>
                    <a:pt x="9" y="44"/>
                    <a:pt x="9" y="45"/>
                  </a:cubicBezTo>
                  <a:cubicBezTo>
                    <a:pt x="9" y="45"/>
                    <a:pt x="8" y="44"/>
                    <a:pt x="8" y="44"/>
                  </a:cubicBezTo>
                  <a:cubicBezTo>
                    <a:pt x="5" y="31"/>
                    <a:pt x="4" y="26"/>
                    <a:pt x="3" y="20"/>
                  </a:cubicBezTo>
                  <a:cubicBezTo>
                    <a:pt x="0" y="1"/>
                    <a:pt x="0" y="1"/>
                    <a:pt x="0" y="1"/>
                  </a:cubicBezTo>
                  <a:cubicBezTo>
                    <a:pt x="0" y="1"/>
                    <a:pt x="0" y="0"/>
                    <a:pt x="0"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9" name="Freeform 135"/>
            <p:cNvSpPr/>
            <p:nvPr/>
          </p:nvSpPr>
          <p:spPr bwMode="auto">
            <a:xfrm>
              <a:off x="5289551" y="5346700"/>
              <a:ext cx="152400" cy="134937"/>
            </a:xfrm>
            <a:custGeom>
              <a:avLst/>
              <a:gdLst>
                <a:gd name="T0" fmla="*/ 15 w 26"/>
                <a:gd name="T1" fmla="*/ 10 h 23"/>
                <a:gd name="T2" fmla="*/ 24 w 26"/>
                <a:gd name="T3" fmla="*/ 7 h 23"/>
                <a:gd name="T4" fmla="*/ 18 w 26"/>
                <a:gd name="T5" fmla="*/ 23 h 23"/>
                <a:gd name="T6" fmla="*/ 4 w 26"/>
                <a:gd name="T7" fmla="*/ 8 h 23"/>
                <a:gd name="T8" fmla="*/ 15 w 26"/>
                <a:gd name="T9" fmla="*/ 10 h 23"/>
              </a:gdLst>
              <a:ahLst/>
              <a:cxnLst>
                <a:cxn ang="0">
                  <a:pos x="T0" y="T1"/>
                </a:cxn>
                <a:cxn ang="0">
                  <a:pos x="T2" y="T3"/>
                </a:cxn>
                <a:cxn ang="0">
                  <a:pos x="T4" y="T5"/>
                </a:cxn>
                <a:cxn ang="0">
                  <a:pos x="T6" y="T7"/>
                </a:cxn>
                <a:cxn ang="0">
                  <a:pos x="T8" y="T9"/>
                </a:cxn>
              </a:cxnLst>
              <a:rect l="0" t="0" r="r" b="b"/>
              <a:pathLst>
                <a:path w="26" h="23">
                  <a:moveTo>
                    <a:pt x="15" y="10"/>
                  </a:moveTo>
                  <a:cubicBezTo>
                    <a:pt x="15" y="5"/>
                    <a:pt x="22" y="0"/>
                    <a:pt x="24" y="7"/>
                  </a:cubicBezTo>
                  <a:cubicBezTo>
                    <a:pt x="26" y="11"/>
                    <a:pt x="20" y="20"/>
                    <a:pt x="18" y="23"/>
                  </a:cubicBezTo>
                  <a:cubicBezTo>
                    <a:pt x="14" y="21"/>
                    <a:pt x="0" y="14"/>
                    <a:pt x="4" y="8"/>
                  </a:cubicBezTo>
                  <a:cubicBezTo>
                    <a:pt x="6" y="3"/>
                    <a:pt x="12" y="8"/>
                    <a:pt x="15" y="10"/>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0" name="Freeform 136"/>
            <p:cNvSpPr/>
            <p:nvPr/>
          </p:nvSpPr>
          <p:spPr bwMode="auto">
            <a:xfrm>
              <a:off x="5283201" y="5364163"/>
              <a:ext cx="82550" cy="112712"/>
            </a:xfrm>
            <a:custGeom>
              <a:avLst/>
              <a:gdLst>
                <a:gd name="T0" fmla="*/ 9 w 14"/>
                <a:gd name="T1" fmla="*/ 1 h 19"/>
                <a:gd name="T2" fmla="*/ 9 w 14"/>
                <a:gd name="T3" fmla="*/ 2 h 19"/>
                <a:gd name="T4" fmla="*/ 8 w 14"/>
                <a:gd name="T5" fmla="*/ 2 h 19"/>
                <a:gd name="T6" fmla="*/ 3 w 14"/>
                <a:gd name="T7" fmla="*/ 4 h 19"/>
                <a:gd name="T8" fmla="*/ 14 w 14"/>
                <a:gd name="T9" fmla="*/ 19 h 19"/>
                <a:gd name="T10" fmla="*/ 14 w 14"/>
                <a:gd name="T11" fmla="*/ 19 h 19"/>
                <a:gd name="T12" fmla="*/ 13 w 14"/>
                <a:gd name="T13" fmla="*/ 19 h 19"/>
                <a:gd name="T14" fmla="*/ 3 w 14"/>
                <a:gd name="T15" fmla="*/ 4 h 19"/>
                <a:gd name="T16" fmla="*/ 9 w 14"/>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9">
                  <a:moveTo>
                    <a:pt x="9" y="1"/>
                  </a:moveTo>
                  <a:cubicBezTo>
                    <a:pt x="9" y="2"/>
                    <a:pt x="9" y="2"/>
                    <a:pt x="9" y="2"/>
                  </a:cubicBezTo>
                  <a:cubicBezTo>
                    <a:pt x="8" y="2"/>
                    <a:pt x="8" y="2"/>
                    <a:pt x="8" y="2"/>
                  </a:cubicBezTo>
                  <a:cubicBezTo>
                    <a:pt x="6" y="1"/>
                    <a:pt x="4" y="2"/>
                    <a:pt x="3" y="4"/>
                  </a:cubicBezTo>
                  <a:cubicBezTo>
                    <a:pt x="0" y="9"/>
                    <a:pt x="8" y="15"/>
                    <a:pt x="14" y="19"/>
                  </a:cubicBezTo>
                  <a:cubicBezTo>
                    <a:pt x="14" y="19"/>
                    <a:pt x="14" y="19"/>
                    <a:pt x="14" y="19"/>
                  </a:cubicBezTo>
                  <a:cubicBezTo>
                    <a:pt x="13" y="19"/>
                    <a:pt x="13" y="19"/>
                    <a:pt x="13" y="19"/>
                  </a:cubicBezTo>
                  <a:cubicBezTo>
                    <a:pt x="7" y="15"/>
                    <a:pt x="0" y="10"/>
                    <a:pt x="3" y="4"/>
                  </a:cubicBezTo>
                  <a:cubicBezTo>
                    <a:pt x="4" y="1"/>
                    <a:pt x="6" y="0"/>
                    <a:pt x="9" y="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1" name="Freeform 137"/>
            <p:cNvSpPr/>
            <p:nvPr/>
          </p:nvSpPr>
          <p:spPr bwMode="auto">
            <a:xfrm>
              <a:off x="369888" y="5381625"/>
              <a:ext cx="58737" cy="265112"/>
            </a:xfrm>
            <a:custGeom>
              <a:avLst/>
              <a:gdLst>
                <a:gd name="T0" fmla="*/ 1 w 10"/>
                <a:gd name="T1" fmla="*/ 0 h 45"/>
                <a:gd name="T2" fmla="*/ 2 w 10"/>
                <a:gd name="T3" fmla="*/ 1 h 45"/>
                <a:gd name="T4" fmla="*/ 5 w 10"/>
                <a:gd name="T5" fmla="*/ 19 h 45"/>
                <a:gd name="T6" fmla="*/ 10 w 10"/>
                <a:gd name="T7" fmla="*/ 44 h 45"/>
                <a:gd name="T8" fmla="*/ 10 w 10"/>
                <a:gd name="T9" fmla="*/ 45 h 45"/>
                <a:gd name="T10" fmla="*/ 9 w 10"/>
                <a:gd name="T11" fmla="*/ 44 h 45"/>
                <a:gd name="T12" fmla="*/ 4 w 10"/>
                <a:gd name="T13" fmla="*/ 20 h 45"/>
                <a:gd name="T14" fmla="*/ 0 w 10"/>
                <a:gd name="T15" fmla="*/ 1 h 45"/>
                <a:gd name="T16" fmla="*/ 1 w 10"/>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5">
                  <a:moveTo>
                    <a:pt x="1" y="0"/>
                  </a:moveTo>
                  <a:cubicBezTo>
                    <a:pt x="1" y="0"/>
                    <a:pt x="2" y="1"/>
                    <a:pt x="2" y="1"/>
                  </a:cubicBezTo>
                  <a:cubicBezTo>
                    <a:pt x="5" y="19"/>
                    <a:pt x="5" y="19"/>
                    <a:pt x="5" y="19"/>
                  </a:cubicBezTo>
                  <a:cubicBezTo>
                    <a:pt x="6" y="26"/>
                    <a:pt x="7" y="30"/>
                    <a:pt x="10" y="44"/>
                  </a:cubicBezTo>
                  <a:cubicBezTo>
                    <a:pt x="10" y="44"/>
                    <a:pt x="10" y="44"/>
                    <a:pt x="10" y="45"/>
                  </a:cubicBezTo>
                  <a:cubicBezTo>
                    <a:pt x="9" y="45"/>
                    <a:pt x="9" y="44"/>
                    <a:pt x="9" y="44"/>
                  </a:cubicBezTo>
                  <a:cubicBezTo>
                    <a:pt x="6" y="31"/>
                    <a:pt x="5" y="26"/>
                    <a:pt x="4" y="20"/>
                  </a:cubicBezTo>
                  <a:cubicBezTo>
                    <a:pt x="0" y="1"/>
                    <a:pt x="0" y="1"/>
                    <a:pt x="0" y="1"/>
                  </a:cubicBezTo>
                  <a:cubicBezTo>
                    <a:pt x="0" y="1"/>
                    <a:pt x="0" y="1"/>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2" name="Freeform 138"/>
            <p:cNvSpPr/>
            <p:nvPr/>
          </p:nvSpPr>
          <p:spPr bwMode="auto">
            <a:xfrm>
              <a:off x="276226" y="5251450"/>
              <a:ext cx="146050" cy="142875"/>
            </a:xfrm>
            <a:custGeom>
              <a:avLst/>
              <a:gdLst>
                <a:gd name="T0" fmla="*/ 15 w 25"/>
                <a:gd name="T1" fmla="*/ 10 h 24"/>
                <a:gd name="T2" fmla="*/ 24 w 25"/>
                <a:gd name="T3" fmla="*/ 7 h 24"/>
                <a:gd name="T4" fmla="*/ 17 w 25"/>
                <a:gd name="T5" fmla="*/ 24 h 24"/>
                <a:gd name="T6" fmla="*/ 3 w 25"/>
                <a:gd name="T7" fmla="*/ 8 h 24"/>
                <a:gd name="T8" fmla="*/ 15 w 25"/>
                <a:gd name="T9" fmla="*/ 10 h 24"/>
              </a:gdLst>
              <a:ahLst/>
              <a:cxnLst>
                <a:cxn ang="0">
                  <a:pos x="T0" y="T1"/>
                </a:cxn>
                <a:cxn ang="0">
                  <a:pos x="T2" y="T3"/>
                </a:cxn>
                <a:cxn ang="0">
                  <a:pos x="T4" y="T5"/>
                </a:cxn>
                <a:cxn ang="0">
                  <a:pos x="T6" y="T7"/>
                </a:cxn>
                <a:cxn ang="0">
                  <a:pos x="T8" y="T9"/>
                </a:cxn>
              </a:cxnLst>
              <a:rect l="0" t="0" r="r" b="b"/>
              <a:pathLst>
                <a:path w="25" h="24">
                  <a:moveTo>
                    <a:pt x="15" y="10"/>
                  </a:moveTo>
                  <a:cubicBezTo>
                    <a:pt x="15" y="5"/>
                    <a:pt x="22" y="0"/>
                    <a:pt x="24" y="7"/>
                  </a:cubicBezTo>
                  <a:cubicBezTo>
                    <a:pt x="25" y="11"/>
                    <a:pt x="20" y="20"/>
                    <a:pt x="17" y="24"/>
                  </a:cubicBezTo>
                  <a:cubicBezTo>
                    <a:pt x="13" y="21"/>
                    <a:pt x="0" y="14"/>
                    <a:pt x="3" y="8"/>
                  </a:cubicBezTo>
                  <a:cubicBezTo>
                    <a:pt x="6" y="3"/>
                    <a:pt x="12" y="8"/>
                    <a:pt x="15" y="10"/>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3" name="Freeform 139"/>
            <p:cNvSpPr/>
            <p:nvPr/>
          </p:nvSpPr>
          <p:spPr bwMode="auto">
            <a:xfrm>
              <a:off x="265113" y="5270500"/>
              <a:ext cx="80962" cy="111125"/>
            </a:xfrm>
            <a:custGeom>
              <a:avLst/>
              <a:gdLst>
                <a:gd name="T0" fmla="*/ 9 w 14"/>
                <a:gd name="T1" fmla="*/ 1 h 19"/>
                <a:gd name="T2" fmla="*/ 9 w 14"/>
                <a:gd name="T3" fmla="*/ 2 h 19"/>
                <a:gd name="T4" fmla="*/ 9 w 14"/>
                <a:gd name="T5" fmla="*/ 2 h 19"/>
                <a:gd name="T6" fmla="*/ 4 w 14"/>
                <a:gd name="T7" fmla="*/ 4 h 19"/>
                <a:gd name="T8" fmla="*/ 14 w 14"/>
                <a:gd name="T9" fmla="*/ 19 h 19"/>
                <a:gd name="T10" fmla="*/ 14 w 14"/>
                <a:gd name="T11" fmla="*/ 19 h 19"/>
                <a:gd name="T12" fmla="*/ 14 w 14"/>
                <a:gd name="T13" fmla="*/ 19 h 19"/>
                <a:gd name="T14" fmla="*/ 3 w 14"/>
                <a:gd name="T15" fmla="*/ 4 h 19"/>
                <a:gd name="T16" fmla="*/ 9 w 14"/>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9">
                  <a:moveTo>
                    <a:pt x="9" y="1"/>
                  </a:moveTo>
                  <a:cubicBezTo>
                    <a:pt x="9" y="2"/>
                    <a:pt x="9" y="2"/>
                    <a:pt x="9" y="2"/>
                  </a:cubicBezTo>
                  <a:cubicBezTo>
                    <a:pt x="9" y="2"/>
                    <a:pt x="9" y="2"/>
                    <a:pt x="9" y="2"/>
                  </a:cubicBezTo>
                  <a:cubicBezTo>
                    <a:pt x="7" y="1"/>
                    <a:pt x="5" y="2"/>
                    <a:pt x="4" y="4"/>
                  </a:cubicBezTo>
                  <a:cubicBezTo>
                    <a:pt x="1" y="9"/>
                    <a:pt x="8" y="15"/>
                    <a:pt x="14" y="19"/>
                  </a:cubicBezTo>
                  <a:cubicBezTo>
                    <a:pt x="14" y="19"/>
                    <a:pt x="14" y="19"/>
                    <a:pt x="14" y="19"/>
                  </a:cubicBezTo>
                  <a:cubicBezTo>
                    <a:pt x="14" y="19"/>
                    <a:pt x="14" y="19"/>
                    <a:pt x="14" y="19"/>
                  </a:cubicBezTo>
                  <a:cubicBezTo>
                    <a:pt x="8" y="15"/>
                    <a:pt x="0" y="10"/>
                    <a:pt x="3" y="4"/>
                  </a:cubicBezTo>
                  <a:cubicBezTo>
                    <a:pt x="5" y="1"/>
                    <a:pt x="6" y="0"/>
                    <a:pt x="9" y="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4" name="Freeform 140"/>
            <p:cNvSpPr>
              <a:spLocks noEditPoints="1"/>
            </p:cNvSpPr>
            <p:nvPr/>
          </p:nvSpPr>
          <p:spPr bwMode="auto">
            <a:xfrm>
              <a:off x="130176" y="5357813"/>
              <a:ext cx="11847512" cy="1316037"/>
            </a:xfrm>
            <a:custGeom>
              <a:avLst/>
              <a:gdLst>
                <a:gd name="T0" fmla="*/ 1678 w 2021"/>
                <a:gd name="T1" fmla="*/ 135 h 223"/>
                <a:gd name="T2" fmla="*/ 1960 w 2021"/>
                <a:gd name="T3" fmla="*/ 19 h 223"/>
                <a:gd name="T4" fmla="*/ 1961 w 2021"/>
                <a:gd name="T5" fmla="*/ 38 h 223"/>
                <a:gd name="T6" fmla="*/ 1963 w 2021"/>
                <a:gd name="T7" fmla="*/ 33 h 223"/>
                <a:gd name="T8" fmla="*/ 1736 w 2021"/>
                <a:gd name="T9" fmla="*/ 140 h 223"/>
                <a:gd name="T10" fmla="*/ 1738 w 2021"/>
                <a:gd name="T11" fmla="*/ 142 h 223"/>
                <a:gd name="T12" fmla="*/ 152 w 2021"/>
                <a:gd name="T13" fmla="*/ 21 h 223"/>
                <a:gd name="T14" fmla="*/ 51 w 2021"/>
                <a:gd name="T15" fmla="*/ 49 h 223"/>
                <a:gd name="T16" fmla="*/ 48 w 2021"/>
                <a:gd name="T17" fmla="*/ 38 h 223"/>
                <a:gd name="T18" fmla="*/ 14 w 2021"/>
                <a:gd name="T19" fmla="*/ 176 h 223"/>
                <a:gd name="T20" fmla="*/ 204 w 2021"/>
                <a:gd name="T21" fmla="*/ 217 h 223"/>
                <a:gd name="T22" fmla="*/ 308 w 2021"/>
                <a:gd name="T23" fmla="*/ 218 h 223"/>
                <a:gd name="T24" fmla="*/ 1239 w 2021"/>
                <a:gd name="T25" fmla="*/ 223 h 223"/>
                <a:gd name="T26" fmla="*/ 1847 w 2021"/>
                <a:gd name="T27" fmla="*/ 214 h 223"/>
                <a:gd name="T28" fmla="*/ 1927 w 2021"/>
                <a:gd name="T29" fmla="*/ 214 h 223"/>
                <a:gd name="T30" fmla="*/ 2017 w 2021"/>
                <a:gd name="T31" fmla="*/ 81 h 223"/>
                <a:gd name="T32" fmla="*/ 1961 w 2021"/>
                <a:gd name="T33" fmla="*/ 18 h 223"/>
                <a:gd name="T34" fmla="*/ 1964 w 2021"/>
                <a:gd name="T35" fmla="*/ 36 h 223"/>
                <a:gd name="T36" fmla="*/ 1961 w 2021"/>
                <a:gd name="T37" fmla="*/ 39 h 223"/>
                <a:gd name="T38" fmla="*/ 1684 w 2021"/>
                <a:gd name="T39" fmla="*/ 137 h 223"/>
                <a:gd name="T40" fmla="*/ 1681 w 2021"/>
                <a:gd name="T41" fmla="*/ 135 h 223"/>
                <a:gd name="T42" fmla="*/ 1661 w 2021"/>
                <a:gd name="T43" fmla="*/ 80 h 223"/>
                <a:gd name="T44" fmla="*/ 1574 w 2021"/>
                <a:gd name="T45" fmla="*/ 98 h 223"/>
                <a:gd name="T46" fmla="*/ 1545 w 2021"/>
                <a:gd name="T47" fmla="*/ 100 h 223"/>
                <a:gd name="T48" fmla="*/ 1493 w 2021"/>
                <a:gd name="T49" fmla="*/ 109 h 223"/>
                <a:gd name="T50" fmla="*/ 1432 w 2021"/>
                <a:gd name="T51" fmla="*/ 114 h 223"/>
                <a:gd name="T52" fmla="*/ 1424 w 2021"/>
                <a:gd name="T53" fmla="*/ 112 h 223"/>
                <a:gd name="T54" fmla="*/ 1364 w 2021"/>
                <a:gd name="T55" fmla="*/ 106 h 223"/>
                <a:gd name="T56" fmla="*/ 1359 w 2021"/>
                <a:gd name="T57" fmla="*/ 117 h 223"/>
                <a:gd name="T58" fmla="*/ 1294 w 2021"/>
                <a:gd name="T59" fmla="*/ 102 h 223"/>
                <a:gd name="T60" fmla="*/ 1289 w 2021"/>
                <a:gd name="T61" fmla="*/ 112 h 223"/>
                <a:gd name="T62" fmla="*/ 1217 w 2021"/>
                <a:gd name="T63" fmla="*/ 96 h 223"/>
                <a:gd name="T64" fmla="*/ 1210 w 2021"/>
                <a:gd name="T65" fmla="*/ 108 h 223"/>
                <a:gd name="T66" fmla="*/ 1200 w 2021"/>
                <a:gd name="T67" fmla="*/ 94 h 223"/>
                <a:gd name="T68" fmla="*/ 1201 w 2021"/>
                <a:gd name="T69" fmla="*/ 107 h 223"/>
                <a:gd name="T70" fmla="*/ 1169 w 2021"/>
                <a:gd name="T71" fmla="*/ 90 h 223"/>
                <a:gd name="T72" fmla="*/ 1169 w 2021"/>
                <a:gd name="T73" fmla="*/ 106 h 223"/>
                <a:gd name="T74" fmla="*/ 1120 w 2021"/>
                <a:gd name="T75" fmla="*/ 84 h 223"/>
                <a:gd name="T76" fmla="*/ 1068 w 2021"/>
                <a:gd name="T77" fmla="*/ 92 h 223"/>
                <a:gd name="T78" fmla="*/ 1055 w 2021"/>
                <a:gd name="T79" fmla="*/ 85 h 223"/>
                <a:gd name="T80" fmla="*/ 982 w 2021"/>
                <a:gd name="T81" fmla="*/ 64 h 223"/>
                <a:gd name="T82" fmla="*/ 960 w 2021"/>
                <a:gd name="T83" fmla="*/ 69 h 223"/>
                <a:gd name="T84" fmla="*/ 904 w 2021"/>
                <a:gd name="T85" fmla="*/ 52 h 223"/>
                <a:gd name="T86" fmla="*/ 906 w 2021"/>
                <a:gd name="T87" fmla="*/ 65 h 223"/>
                <a:gd name="T88" fmla="*/ 844 w 2021"/>
                <a:gd name="T89" fmla="*/ 42 h 223"/>
                <a:gd name="T90" fmla="*/ 838 w 2021"/>
                <a:gd name="T91" fmla="*/ 50 h 223"/>
                <a:gd name="T92" fmla="*/ 796 w 2021"/>
                <a:gd name="T93" fmla="*/ 35 h 223"/>
                <a:gd name="T94" fmla="*/ 790 w 2021"/>
                <a:gd name="T95" fmla="*/ 50 h 223"/>
                <a:gd name="T96" fmla="*/ 776 w 2021"/>
                <a:gd name="T97" fmla="*/ 31 h 223"/>
                <a:gd name="T98" fmla="*/ 704 w 2021"/>
                <a:gd name="T99" fmla="*/ 36 h 223"/>
                <a:gd name="T100" fmla="*/ 686 w 2021"/>
                <a:gd name="T101" fmla="*/ 29 h 223"/>
                <a:gd name="T102" fmla="*/ 638 w 2021"/>
                <a:gd name="T103" fmla="*/ 11 h 223"/>
                <a:gd name="T104" fmla="*/ 614 w 2021"/>
                <a:gd name="T105" fmla="*/ 22 h 223"/>
                <a:gd name="T106" fmla="*/ 610 w 2021"/>
                <a:gd name="T107" fmla="*/ 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1" h="223">
                  <a:moveTo>
                    <a:pt x="1664" y="79"/>
                  </a:moveTo>
                  <a:cubicBezTo>
                    <a:pt x="1663" y="79"/>
                    <a:pt x="1663" y="79"/>
                    <a:pt x="1662" y="79"/>
                  </a:cubicBezTo>
                  <a:cubicBezTo>
                    <a:pt x="1664" y="99"/>
                    <a:pt x="1669" y="117"/>
                    <a:pt x="1678" y="135"/>
                  </a:cubicBezTo>
                  <a:cubicBezTo>
                    <a:pt x="1679" y="135"/>
                    <a:pt x="1680" y="135"/>
                    <a:pt x="1681" y="134"/>
                  </a:cubicBezTo>
                  <a:cubicBezTo>
                    <a:pt x="1671" y="117"/>
                    <a:pt x="1666" y="98"/>
                    <a:pt x="1664" y="79"/>
                  </a:cubicBezTo>
                  <a:moveTo>
                    <a:pt x="1960" y="19"/>
                  </a:moveTo>
                  <a:cubicBezTo>
                    <a:pt x="1959" y="19"/>
                    <a:pt x="1958" y="19"/>
                    <a:pt x="1957" y="19"/>
                  </a:cubicBezTo>
                  <a:cubicBezTo>
                    <a:pt x="1959" y="24"/>
                    <a:pt x="1960" y="29"/>
                    <a:pt x="1961" y="34"/>
                  </a:cubicBezTo>
                  <a:cubicBezTo>
                    <a:pt x="1961" y="38"/>
                    <a:pt x="1961" y="38"/>
                    <a:pt x="1961" y="38"/>
                  </a:cubicBezTo>
                  <a:cubicBezTo>
                    <a:pt x="1962" y="38"/>
                    <a:pt x="1963" y="38"/>
                    <a:pt x="1963" y="37"/>
                  </a:cubicBezTo>
                  <a:cubicBezTo>
                    <a:pt x="1963" y="36"/>
                    <a:pt x="1963" y="36"/>
                    <a:pt x="1963" y="36"/>
                  </a:cubicBezTo>
                  <a:cubicBezTo>
                    <a:pt x="1963" y="33"/>
                    <a:pt x="1963" y="33"/>
                    <a:pt x="1963" y="33"/>
                  </a:cubicBezTo>
                  <a:cubicBezTo>
                    <a:pt x="1962" y="28"/>
                    <a:pt x="1961" y="23"/>
                    <a:pt x="1960" y="19"/>
                  </a:cubicBezTo>
                  <a:moveTo>
                    <a:pt x="1738" y="142"/>
                  </a:moveTo>
                  <a:cubicBezTo>
                    <a:pt x="1737" y="142"/>
                    <a:pt x="1736" y="141"/>
                    <a:pt x="1736" y="140"/>
                  </a:cubicBezTo>
                  <a:cubicBezTo>
                    <a:pt x="1736" y="139"/>
                    <a:pt x="1737" y="139"/>
                    <a:pt x="1738" y="139"/>
                  </a:cubicBezTo>
                  <a:cubicBezTo>
                    <a:pt x="1739" y="139"/>
                    <a:pt x="1740" y="140"/>
                    <a:pt x="1739" y="141"/>
                  </a:cubicBezTo>
                  <a:cubicBezTo>
                    <a:pt x="1739" y="142"/>
                    <a:pt x="1738" y="142"/>
                    <a:pt x="1738" y="142"/>
                  </a:cubicBezTo>
                  <a:moveTo>
                    <a:pt x="443" y="0"/>
                  </a:moveTo>
                  <a:cubicBezTo>
                    <a:pt x="387" y="0"/>
                    <a:pt x="330" y="3"/>
                    <a:pt x="274" y="9"/>
                  </a:cubicBezTo>
                  <a:cubicBezTo>
                    <a:pt x="234" y="13"/>
                    <a:pt x="192" y="15"/>
                    <a:pt x="152" y="21"/>
                  </a:cubicBezTo>
                  <a:cubicBezTo>
                    <a:pt x="117" y="25"/>
                    <a:pt x="83" y="32"/>
                    <a:pt x="49" y="38"/>
                  </a:cubicBezTo>
                  <a:cubicBezTo>
                    <a:pt x="50" y="40"/>
                    <a:pt x="50" y="44"/>
                    <a:pt x="51" y="48"/>
                  </a:cubicBezTo>
                  <a:cubicBezTo>
                    <a:pt x="51" y="48"/>
                    <a:pt x="51" y="48"/>
                    <a:pt x="51" y="49"/>
                  </a:cubicBezTo>
                  <a:cubicBezTo>
                    <a:pt x="51" y="49"/>
                    <a:pt x="51" y="49"/>
                    <a:pt x="50" y="49"/>
                  </a:cubicBezTo>
                  <a:cubicBezTo>
                    <a:pt x="50" y="49"/>
                    <a:pt x="50" y="48"/>
                    <a:pt x="50" y="48"/>
                  </a:cubicBezTo>
                  <a:cubicBezTo>
                    <a:pt x="49" y="44"/>
                    <a:pt x="48" y="41"/>
                    <a:pt x="48" y="38"/>
                  </a:cubicBezTo>
                  <a:cubicBezTo>
                    <a:pt x="44" y="39"/>
                    <a:pt x="41" y="39"/>
                    <a:pt x="37" y="40"/>
                  </a:cubicBezTo>
                  <a:cubicBezTo>
                    <a:pt x="11" y="44"/>
                    <a:pt x="0" y="65"/>
                    <a:pt x="4" y="91"/>
                  </a:cubicBezTo>
                  <a:cubicBezTo>
                    <a:pt x="7" y="117"/>
                    <a:pt x="6" y="151"/>
                    <a:pt x="14" y="176"/>
                  </a:cubicBezTo>
                  <a:cubicBezTo>
                    <a:pt x="27" y="213"/>
                    <a:pt x="67" y="221"/>
                    <a:pt x="104" y="221"/>
                  </a:cubicBezTo>
                  <a:cubicBezTo>
                    <a:pt x="120" y="221"/>
                    <a:pt x="135" y="220"/>
                    <a:pt x="148" y="219"/>
                  </a:cubicBezTo>
                  <a:cubicBezTo>
                    <a:pt x="167" y="217"/>
                    <a:pt x="185" y="217"/>
                    <a:pt x="204" y="217"/>
                  </a:cubicBezTo>
                  <a:cubicBezTo>
                    <a:pt x="218" y="217"/>
                    <a:pt x="232" y="217"/>
                    <a:pt x="247" y="217"/>
                  </a:cubicBezTo>
                  <a:cubicBezTo>
                    <a:pt x="261" y="217"/>
                    <a:pt x="275" y="218"/>
                    <a:pt x="290" y="218"/>
                  </a:cubicBezTo>
                  <a:cubicBezTo>
                    <a:pt x="296" y="218"/>
                    <a:pt x="302" y="218"/>
                    <a:pt x="308" y="218"/>
                  </a:cubicBezTo>
                  <a:cubicBezTo>
                    <a:pt x="427" y="215"/>
                    <a:pt x="547" y="214"/>
                    <a:pt x="666" y="213"/>
                  </a:cubicBezTo>
                  <a:cubicBezTo>
                    <a:pt x="684" y="213"/>
                    <a:pt x="702" y="212"/>
                    <a:pt x="721" y="212"/>
                  </a:cubicBezTo>
                  <a:cubicBezTo>
                    <a:pt x="894" y="212"/>
                    <a:pt x="1065" y="222"/>
                    <a:pt x="1239" y="223"/>
                  </a:cubicBezTo>
                  <a:cubicBezTo>
                    <a:pt x="1313" y="223"/>
                    <a:pt x="1386" y="223"/>
                    <a:pt x="1460" y="223"/>
                  </a:cubicBezTo>
                  <a:cubicBezTo>
                    <a:pt x="1577" y="223"/>
                    <a:pt x="1694" y="222"/>
                    <a:pt x="1809" y="215"/>
                  </a:cubicBezTo>
                  <a:cubicBezTo>
                    <a:pt x="1822" y="214"/>
                    <a:pt x="1835" y="214"/>
                    <a:pt x="1847" y="214"/>
                  </a:cubicBezTo>
                  <a:cubicBezTo>
                    <a:pt x="1857" y="214"/>
                    <a:pt x="1868" y="214"/>
                    <a:pt x="1878" y="214"/>
                  </a:cubicBezTo>
                  <a:cubicBezTo>
                    <a:pt x="1888" y="214"/>
                    <a:pt x="1899" y="214"/>
                    <a:pt x="1909" y="214"/>
                  </a:cubicBezTo>
                  <a:cubicBezTo>
                    <a:pt x="1915" y="214"/>
                    <a:pt x="1921" y="214"/>
                    <a:pt x="1927" y="214"/>
                  </a:cubicBezTo>
                  <a:cubicBezTo>
                    <a:pt x="1958" y="214"/>
                    <a:pt x="1997" y="209"/>
                    <a:pt x="2010" y="177"/>
                  </a:cubicBezTo>
                  <a:cubicBezTo>
                    <a:pt x="2015" y="162"/>
                    <a:pt x="2021" y="143"/>
                    <a:pt x="2020" y="127"/>
                  </a:cubicBezTo>
                  <a:cubicBezTo>
                    <a:pt x="2019" y="110"/>
                    <a:pt x="2016" y="97"/>
                    <a:pt x="2017" y="81"/>
                  </a:cubicBezTo>
                  <a:cubicBezTo>
                    <a:pt x="2018" y="64"/>
                    <a:pt x="2014" y="47"/>
                    <a:pt x="2008" y="31"/>
                  </a:cubicBezTo>
                  <a:cubicBezTo>
                    <a:pt x="2003" y="19"/>
                    <a:pt x="1992" y="16"/>
                    <a:pt x="1980" y="16"/>
                  </a:cubicBezTo>
                  <a:cubicBezTo>
                    <a:pt x="1974" y="16"/>
                    <a:pt x="1967" y="17"/>
                    <a:pt x="1961" y="18"/>
                  </a:cubicBezTo>
                  <a:cubicBezTo>
                    <a:pt x="1961" y="18"/>
                    <a:pt x="1961" y="18"/>
                    <a:pt x="1960" y="18"/>
                  </a:cubicBezTo>
                  <a:cubicBezTo>
                    <a:pt x="1962" y="23"/>
                    <a:pt x="1963" y="28"/>
                    <a:pt x="1964" y="33"/>
                  </a:cubicBezTo>
                  <a:cubicBezTo>
                    <a:pt x="1964" y="36"/>
                    <a:pt x="1964" y="36"/>
                    <a:pt x="1964" y="36"/>
                  </a:cubicBezTo>
                  <a:cubicBezTo>
                    <a:pt x="1964" y="37"/>
                    <a:pt x="1964" y="37"/>
                    <a:pt x="1964" y="37"/>
                  </a:cubicBezTo>
                  <a:cubicBezTo>
                    <a:pt x="1964" y="38"/>
                    <a:pt x="1964" y="38"/>
                    <a:pt x="1964" y="38"/>
                  </a:cubicBezTo>
                  <a:cubicBezTo>
                    <a:pt x="1963" y="38"/>
                    <a:pt x="1962" y="39"/>
                    <a:pt x="1961" y="39"/>
                  </a:cubicBezTo>
                  <a:cubicBezTo>
                    <a:pt x="1961" y="40"/>
                    <a:pt x="1961" y="40"/>
                    <a:pt x="1961" y="40"/>
                  </a:cubicBezTo>
                  <a:cubicBezTo>
                    <a:pt x="1962" y="41"/>
                    <a:pt x="1961" y="41"/>
                    <a:pt x="1960" y="42"/>
                  </a:cubicBezTo>
                  <a:cubicBezTo>
                    <a:pt x="1877" y="88"/>
                    <a:pt x="1787" y="119"/>
                    <a:pt x="1684" y="137"/>
                  </a:cubicBezTo>
                  <a:cubicBezTo>
                    <a:pt x="1683" y="137"/>
                    <a:pt x="1683" y="137"/>
                    <a:pt x="1683" y="137"/>
                  </a:cubicBezTo>
                  <a:cubicBezTo>
                    <a:pt x="1682" y="137"/>
                    <a:pt x="1682" y="136"/>
                    <a:pt x="1681" y="136"/>
                  </a:cubicBezTo>
                  <a:cubicBezTo>
                    <a:pt x="1681" y="135"/>
                    <a:pt x="1681" y="135"/>
                    <a:pt x="1681" y="135"/>
                  </a:cubicBezTo>
                  <a:cubicBezTo>
                    <a:pt x="1680" y="135"/>
                    <a:pt x="1679" y="136"/>
                    <a:pt x="1678" y="136"/>
                  </a:cubicBezTo>
                  <a:cubicBezTo>
                    <a:pt x="1678" y="136"/>
                    <a:pt x="1678" y="136"/>
                    <a:pt x="1678" y="136"/>
                  </a:cubicBezTo>
                  <a:cubicBezTo>
                    <a:pt x="1668" y="118"/>
                    <a:pt x="1663" y="99"/>
                    <a:pt x="1661" y="80"/>
                  </a:cubicBezTo>
                  <a:cubicBezTo>
                    <a:pt x="1655" y="81"/>
                    <a:pt x="1649" y="82"/>
                    <a:pt x="1643" y="83"/>
                  </a:cubicBezTo>
                  <a:cubicBezTo>
                    <a:pt x="1644" y="86"/>
                    <a:pt x="1644" y="88"/>
                    <a:pt x="1644" y="88"/>
                  </a:cubicBezTo>
                  <a:cubicBezTo>
                    <a:pt x="1623" y="98"/>
                    <a:pt x="1579" y="98"/>
                    <a:pt x="1574" y="98"/>
                  </a:cubicBezTo>
                  <a:cubicBezTo>
                    <a:pt x="1573" y="98"/>
                    <a:pt x="1573" y="98"/>
                    <a:pt x="1573" y="98"/>
                  </a:cubicBezTo>
                  <a:cubicBezTo>
                    <a:pt x="1573" y="97"/>
                    <a:pt x="1573" y="97"/>
                    <a:pt x="1573" y="96"/>
                  </a:cubicBezTo>
                  <a:cubicBezTo>
                    <a:pt x="1564" y="97"/>
                    <a:pt x="1554" y="99"/>
                    <a:pt x="1545" y="100"/>
                  </a:cubicBezTo>
                  <a:cubicBezTo>
                    <a:pt x="1545" y="107"/>
                    <a:pt x="1545" y="112"/>
                    <a:pt x="1545" y="112"/>
                  </a:cubicBezTo>
                  <a:cubicBezTo>
                    <a:pt x="1541" y="113"/>
                    <a:pt x="1537" y="113"/>
                    <a:pt x="1532" y="113"/>
                  </a:cubicBezTo>
                  <a:cubicBezTo>
                    <a:pt x="1514" y="113"/>
                    <a:pt x="1493" y="109"/>
                    <a:pt x="1493" y="109"/>
                  </a:cubicBezTo>
                  <a:cubicBezTo>
                    <a:pt x="1493" y="107"/>
                    <a:pt x="1494" y="106"/>
                    <a:pt x="1494" y="104"/>
                  </a:cubicBezTo>
                  <a:cubicBezTo>
                    <a:pt x="1474" y="106"/>
                    <a:pt x="1454" y="106"/>
                    <a:pt x="1434" y="107"/>
                  </a:cubicBezTo>
                  <a:cubicBezTo>
                    <a:pt x="1433" y="109"/>
                    <a:pt x="1433" y="112"/>
                    <a:pt x="1432" y="114"/>
                  </a:cubicBezTo>
                  <a:cubicBezTo>
                    <a:pt x="1431" y="116"/>
                    <a:pt x="1430" y="117"/>
                    <a:pt x="1428" y="117"/>
                  </a:cubicBezTo>
                  <a:cubicBezTo>
                    <a:pt x="1428" y="117"/>
                    <a:pt x="1427" y="117"/>
                    <a:pt x="1427" y="117"/>
                  </a:cubicBezTo>
                  <a:cubicBezTo>
                    <a:pt x="1425" y="116"/>
                    <a:pt x="1423" y="114"/>
                    <a:pt x="1424" y="112"/>
                  </a:cubicBezTo>
                  <a:cubicBezTo>
                    <a:pt x="1425" y="110"/>
                    <a:pt x="1425" y="108"/>
                    <a:pt x="1425" y="107"/>
                  </a:cubicBezTo>
                  <a:cubicBezTo>
                    <a:pt x="1421" y="107"/>
                    <a:pt x="1417" y="107"/>
                    <a:pt x="1412" y="107"/>
                  </a:cubicBezTo>
                  <a:cubicBezTo>
                    <a:pt x="1397" y="107"/>
                    <a:pt x="1380" y="107"/>
                    <a:pt x="1364" y="106"/>
                  </a:cubicBezTo>
                  <a:cubicBezTo>
                    <a:pt x="1364" y="108"/>
                    <a:pt x="1364" y="111"/>
                    <a:pt x="1364" y="113"/>
                  </a:cubicBezTo>
                  <a:cubicBezTo>
                    <a:pt x="1364" y="115"/>
                    <a:pt x="1362" y="117"/>
                    <a:pt x="1360" y="117"/>
                  </a:cubicBezTo>
                  <a:cubicBezTo>
                    <a:pt x="1360" y="117"/>
                    <a:pt x="1359" y="117"/>
                    <a:pt x="1359" y="117"/>
                  </a:cubicBezTo>
                  <a:cubicBezTo>
                    <a:pt x="1357" y="117"/>
                    <a:pt x="1355" y="115"/>
                    <a:pt x="1356" y="112"/>
                  </a:cubicBezTo>
                  <a:cubicBezTo>
                    <a:pt x="1356" y="110"/>
                    <a:pt x="1356" y="108"/>
                    <a:pt x="1356" y="106"/>
                  </a:cubicBezTo>
                  <a:cubicBezTo>
                    <a:pt x="1336" y="105"/>
                    <a:pt x="1315" y="104"/>
                    <a:pt x="1294" y="102"/>
                  </a:cubicBezTo>
                  <a:cubicBezTo>
                    <a:pt x="1294" y="104"/>
                    <a:pt x="1294" y="106"/>
                    <a:pt x="1293" y="108"/>
                  </a:cubicBezTo>
                  <a:cubicBezTo>
                    <a:pt x="1293" y="110"/>
                    <a:pt x="1291" y="112"/>
                    <a:pt x="1289" y="112"/>
                  </a:cubicBezTo>
                  <a:cubicBezTo>
                    <a:pt x="1289" y="112"/>
                    <a:pt x="1289" y="112"/>
                    <a:pt x="1289" y="112"/>
                  </a:cubicBezTo>
                  <a:cubicBezTo>
                    <a:pt x="1287" y="112"/>
                    <a:pt x="1285" y="110"/>
                    <a:pt x="1285" y="108"/>
                  </a:cubicBezTo>
                  <a:cubicBezTo>
                    <a:pt x="1285" y="106"/>
                    <a:pt x="1285" y="104"/>
                    <a:pt x="1285" y="102"/>
                  </a:cubicBezTo>
                  <a:cubicBezTo>
                    <a:pt x="1263" y="100"/>
                    <a:pt x="1240" y="98"/>
                    <a:pt x="1217" y="96"/>
                  </a:cubicBezTo>
                  <a:cubicBezTo>
                    <a:pt x="1212" y="107"/>
                    <a:pt x="1212" y="107"/>
                    <a:pt x="1212" y="107"/>
                  </a:cubicBezTo>
                  <a:cubicBezTo>
                    <a:pt x="1212" y="108"/>
                    <a:pt x="1211" y="108"/>
                    <a:pt x="1210" y="108"/>
                  </a:cubicBezTo>
                  <a:cubicBezTo>
                    <a:pt x="1210" y="108"/>
                    <a:pt x="1210" y="108"/>
                    <a:pt x="1210" y="108"/>
                  </a:cubicBezTo>
                  <a:cubicBezTo>
                    <a:pt x="1209" y="107"/>
                    <a:pt x="1208" y="106"/>
                    <a:pt x="1209" y="106"/>
                  </a:cubicBezTo>
                  <a:cubicBezTo>
                    <a:pt x="1213" y="95"/>
                    <a:pt x="1213" y="95"/>
                    <a:pt x="1213" y="95"/>
                  </a:cubicBezTo>
                  <a:cubicBezTo>
                    <a:pt x="1209" y="95"/>
                    <a:pt x="1205" y="94"/>
                    <a:pt x="1200" y="94"/>
                  </a:cubicBezTo>
                  <a:cubicBezTo>
                    <a:pt x="1203" y="108"/>
                    <a:pt x="1203" y="108"/>
                    <a:pt x="1203" y="108"/>
                  </a:cubicBezTo>
                  <a:cubicBezTo>
                    <a:pt x="1203" y="107"/>
                    <a:pt x="1202" y="107"/>
                    <a:pt x="1201" y="107"/>
                  </a:cubicBezTo>
                  <a:cubicBezTo>
                    <a:pt x="1201" y="107"/>
                    <a:pt x="1201" y="107"/>
                    <a:pt x="1201" y="107"/>
                  </a:cubicBezTo>
                  <a:cubicBezTo>
                    <a:pt x="1200" y="107"/>
                    <a:pt x="1199" y="108"/>
                    <a:pt x="1199" y="109"/>
                  </a:cubicBezTo>
                  <a:cubicBezTo>
                    <a:pt x="1197" y="94"/>
                    <a:pt x="1197" y="94"/>
                    <a:pt x="1197" y="94"/>
                  </a:cubicBezTo>
                  <a:cubicBezTo>
                    <a:pt x="1188" y="93"/>
                    <a:pt x="1178" y="92"/>
                    <a:pt x="1169" y="90"/>
                  </a:cubicBezTo>
                  <a:cubicBezTo>
                    <a:pt x="1171" y="104"/>
                    <a:pt x="1171" y="104"/>
                    <a:pt x="1171" y="104"/>
                  </a:cubicBezTo>
                  <a:cubicBezTo>
                    <a:pt x="1171" y="105"/>
                    <a:pt x="1170" y="106"/>
                    <a:pt x="1169" y="106"/>
                  </a:cubicBezTo>
                  <a:cubicBezTo>
                    <a:pt x="1169" y="106"/>
                    <a:pt x="1169" y="106"/>
                    <a:pt x="1169" y="106"/>
                  </a:cubicBezTo>
                  <a:cubicBezTo>
                    <a:pt x="1168" y="106"/>
                    <a:pt x="1168" y="105"/>
                    <a:pt x="1168" y="105"/>
                  </a:cubicBezTo>
                  <a:cubicBezTo>
                    <a:pt x="1166" y="90"/>
                    <a:pt x="1166" y="90"/>
                    <a:pt x="1166" y="90"/>
                  </a:cubicBezTo>
                  <a:cubicBezTo>
                    <a:pt x="1151" y="88"/>
                    <a:pt x="1135" y="86"/>
                    <a:pt x="1120" y="84"/>
                  </a:cubicBezTo>
                  <a:cubicBezTo>
                    <a:pt x="1120" y="91"/>
                    <a:pt x="1120" y="96"/>
                    <a:pt x="1120" y="100"/>
                  </a:cubicBezTo>
                  <a:cubicBezTo>
                    <a:pt x="1120" y="100"/>
                    <a:pt x="1120" y="100"/>
                    <a:pt x="1120" y="100"/>
                  </a:cubicBezTo>
                  <a:cubicBezTo>
                    <a:pt x="1119" y="100"/>
                    <a:pt x="1085" y="100"/>
                    <a:pt x="1068" y="92"/>
                  </a:cubicBezTo>
                  <a:cubicBezTo>
                    <a:pt x="1068" y="92"/>
                    <a:pt x="1070" y="87"/>
                    <a:pt x="1072" y="78"/>
                  </a:cubicBezTo>
                  <a:cubicBezTo>
                    <a:pt x="1066" y="77"/>
                    <a:pt x="1061" y="76"/>
                    <a:pt x="1056" y="75"/>
                  </a:cubicBezTo>
                  <a:cubicBezTo>
                    <a:pt x="1055" y="82"/>
                    <a:pt x="1055" y="85"/>
                    <a:pt x="1055" y="85"/>
                  </a:cubicBezTo>
                  <a:cubicBezTo>
                    <a:pt x="1052" y="86"/>
                    <a:pt x="1048" y="86"/>
                    <a:pt x="1044" y="86"/>
                  </a:cubicBezTo>
                  <a:cubicBezTo>
                    <a:pt x="1017" y="86"/>
                    <a:pt x="978" y="75"/>
                    <a:pt x="978" y="75"/>
                  </a:cubicBezTo>
                  <a:cubicBezTo>
                    <a:pt x="979" y="72"/>
                    <a:pt x="981" y="69"/>
                    <a:pt x="982" y="64"/>
                  </a:cubicBezTo>
                  <a:cubicBezTo>
                    <a:pt x="976" y="63"/>
                    <a:pt x="970" y="62"/>
                    <a:pt x="964" y="61"/>
                  </a:cubicBezTo>
                  <a:cubicBezTo>
                    <a:pt x="963" y="66"/>
                    <a:pt x="963" y="69"/>
                    <a:pt x="963" y="69"/>
                  </a:cubicBezTo>
                  <a:cubicBezTo>
                    <a:pt x="962" y="69"/>
                    <a:pt x="961" y="69"/>
                    <a:pt x="960" y="69"/>
                  </a:cubicBezTo>
                  <a:cubicBezTo>
                    <a:pt x="942" y="69"/>
                    <a:pt x="912" y="58"/>
                    <a:pt x="912" y="58"/>
                  </a:cubicBezTo>
                  <a:cubicBezTo>
                    <a:pt x="912" y="57"/>
                    <a:pt x="913" y="55"/>
                    <a:pt x="914" y="54"/>
                  </a:cubicBezTo>
                  <a:cubicBezTo>
                    <a:pt x="911" y="53"/>
                    <a:pt x="907" y="52"/>
                    <a:pt x="904" y="52"/>
                  </a:cubicBezTo>
                  <a:cubicBezTo>
                    <a:pt x="905" y="55"/>
                    <a:pt x="906" y="59"/>
                    <a:pt x="907" y="64"/>
                  </a:cubicBezTo>
                  <a:cubicBezTo>
                    <a:pt x="907" y="64"/>
                    <a:pt x="906" y="64"/>
                    <a:pt x="906" y="65"/>
                  </a:cubicBezTo>
                  <a:cubicBezTo>
                    <a:pt x="906" y="65"/>
                    <a:pt x="906" y="65"/>
                    <a:pt x="906" y="65"/>
                  </a:cubicBezTo>
                  <a:cubicBezTo>
                    <a:pt x="906" y="65"/>
                    <a:pt x="905" y="64"/>
                    <a:pt x="905" y="64"/>
                  </a:cubicBezTo>
                  <a:cubicBezTo>
                    <a:pt x="904" y="59"/>
                    <a:pt x="903" y="55"/>
                    <a:pt x="902" y="52"/>
                  </a:cubicBezTo>
                  <a:cubicBezTo>
                    <a:pt x="883" y="49"/>
                    <a:pt x="864" y="46"/>
                    <a:pt x="844" y="42"/>
                  </a:cubicBezTo>
                  <a:cubicBezTo>
                    <a:pt x="844" y="44"/>
                    <a:pt x="844" y="46"/>
                    <a:pt x="843" y="47"/>
                  </a:cubicBezTo>
                  <a:cubicBezTo>
                    <a:pt x="842" y="49"/>
                    <a:pt x="841" y="50"/>
                    <a:pt x="839" y="50"/>
                  </a:cubicBezTo>
                  <a:cubicBezTo>
                    <a:pt x="839" y="50"/>
                    <a:pt x="838" y="50"/>
                    <a:pt x="838" y="50"/>
                  </a:cubicBezTo>
                  <a:cubicBezTo>
                    <a:pt x="836" y="49"/>
                    <a:pt x="834" y="47"/>
                    <a:pt x="835" y="45"/>
                  </a:cubicBezTo>
                  <a:cubicBezTo>
                    <a:pt x="836" y="44"/>
                    <a:pt x="836" y="42"/>
                    <a:pt x="836" y="41"/>
                  </a:cubicBezTo>
                  <a:cubicBezTo>
                    <a:pt x="823" y="39"/>
                    <a:pt x="809" y="37"/>
                    <a:pt x="796" y="35"/>
                  </a:cubicBezTo>
                  <a:cubicBezTo>
                    <a:pt x="792" y="49"/>
                    <a:pt x="792" y="49"/>
                    <a:pt x="792" y="49"/>
                  </a:cubicBezTo>
                  <a:cubicBezTo>
                    <a:pt x="792" y="50"/>
                    <a:pt x="791" y="50"/>
                    <a:pt x="791" y="50"/>
                  </a:cubicBezTo>
                  <a:cubicBezTo>
                    <a:pt x="790" y="50"/>
                    <a:pt x="790" y="50"/>
                    <a:pt x="790" y="50"/>
                  </a:cubicBezTo>
                  <a:cubicBezTo>
                    <a:pt x="789" y="50"/>
                    <a:pt x="789" y="49"/>
                    <a:pt x="789" y="48"/>
                  </a:cubicBezTo>
                  <a:cubicBezTo>
                    <a:pt x="792" y="34"/>
                    <a:pt x="792" y="34"/>
                    <a:pt x="792" y="34"/>
                  </a:cubicBezTo>
                  <a:cubicBezTo>
                    <a:pt x="787" y="33"/>
                    <a:pt x="781" y="32"/>
                    <a:pt x="776" y="31"/>
                  </a:cubicBezTo>
                  <a:cubicBezTo>
                    <a:pt x="776" y="35"/>
                    <a:pt x="776" y="38"/>
                    <a:pt x="776" y="38"/>
                  </a:cubicBezTo>
                  <a:cubicBezTo>
                    <a:pt x="769" y="40"/>
                    <a:pt x="760" y="40"/>
                    <a:pt x="750" y="40"/>
                  </a:cubicBezTo>
                  <a:cubicBezTo>
                    <a:pt x="728" y="40"/>
                    <a:pt x="704" y="36"/>
                    <a:pt x="704" y="36"/>
                  </a:cubicBezTo>
                  <a:cubicBezTo>
                    <a:pt x="705" y="33"/>
                    <a:pt x="706" y="27"/>
                    <a:pt x="707" y="21"/>
                  </a:cubicBezTo>
                  <a:cubicBezTo>
                    <a:pt x="701" y="20"/>
                    <a:pt x="694" y="19"/>
                    <a:pt x="688" y="18"/>
                  </a:cubicBezTo>
                  <a:cubicBezTo>
                    <a:pt x="686" y="25"/>
                    <a:pt x="686" y="29"/>
                    <a:pt x="686" y="29"/>
                  </a:cubicBezTo>
                  <a:cubicBezTo>
                    <a:pt x="685" y="29"/>
                    <a:pt x="684" y="29"/>
                    <a:pt x="683" y="29"/>
                  </a:cubicBezTo>
                  <a:cubicBezTo>
                    <a:pt x="665" y="29"/>
                    <a:pt x="635" y="18"/>
                    <a:pt x="635" y="18"/>
                  </a:cubicBezTo>
                  <a:cubicBezTo>
                    <a:pt x="636" y="16"/>
                    <a:pt x="637" y="14"/>
                    <a:pt x="638" y="11"/>
                  </a:cubicBezTo>
                  <a:cubicBezTo>
                    <a:pt x="631" y="11"/>
                    <a:pt x="625" y="10"/>
                    <a:pt x="619" y="9"/>
                  </a:cubicBezTo>
                  <a:cubicBezTo>
                    <a:pt x="619" y="12"/>
                    <a:pt x="618" y="15"/>
                    <a:pt x="618" y="18"/>
                  </a:cubicBezTo>
                  <a:cubicBezTo>
                    <a:pt x="618" y="21"/>
                    <a:pt x="616" y="22"/>
                    <a:pt x="614" y="22"/>
                  </a:cubicBezTo>
                  <a:cubicBezTo>
                    <a:pt x="614" y="22"/>
                    <a:pt x="614" y="22"/>
                    <a:pt x="614" y="22"/>
                  </a:cubicBezTo>
                  <a:cubicBezTo>
                    <a:pt x="611" y="22"/>
                    <a:pt x="610" y="20"/>
                    <a:pt x="610" y="18"/>
                  </a:cubicBezTo>
                  <a:cubicBezTo>
                    <a:pt x="610" y="14"/>
                    <a:pt x="610" y="11"/>
                    <a:pt x="610" y="8"/>
                  </a:cubicBezTo>
                  <a:cubicBezTo>
                    <a:pt x="555" y="3"/>
                    <a:pt x="499" y="0"/>
                    <a:pt x="443" y="0"/>
                  </a:cubicBezTo>
                </a:path>
              </a:pathLst>
            </a:custGeom>
            <a:solidFill>
              <a:srgbClr val="F1F6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5" name="Freeform 141"/>
            <p:cNvSpPr/>
            <p:nvPr/>
          </p:nvSpPr>
          <p:spPr bwMode="auto">
            <a:xfrm>
              <a:off x="8882063" y="5948363"/>
              <a:ext cx="304800" cy="76200"/>
            </a:xfrm>
            <a:custGeom>
              <a:avLst/>
              <a:gdLst>
                <a:gd name="T0" fmla="*/ 52 w 52"/>
                <a:gd name="T1" fmla="*/ 0 h 13"/>
                <a:gd name="T2" fmla="*/ 1 w 52"/>
                <a:gd name="T3" fmla="*/ 4 h 13"/>
                <a:gd name="T4" fmla="*/ 0 w 52"/>
                <a:gd name="T5" fmla="*/ 9 h 13"/>
                <a:gd name="T6" fmla="*/ 39 w 52"/>
                <a:gd name="T7" fmla="*/ 13 h 13"/>
                <a:gd name="T8" fmla="*/ 52 w 52"/>
                <a:gd name="T9" fmla="*/ 12 h 13"/>
                <a:gd name="T10" fmla="*/ 52 w 52"/>
                <a:gd name="T11" fmla="*/ 0 h 13"/>
              </a:gdLst>
              <a:ahLst/>
              <a:cxnLst>
                <a:cxn ang="0">
                  <a:pos x="T0" y="T1"/>
                </a:cxn>
                <a:cxn ang="0">
                  <a:pos x="T2" y="T3"/>
                </a:cxn>
                <a:cxn ang="0">
                  <a:pos x="T4" y="T5"/>
                </a:cxn>
                <a:cxn ang="0">
                  <a:pos x="T6" y="T7"/>
                </a:cxn>
                <a:cxn ang="0">
                  <a:pos x="T8" y="T9"/>
                </a:cxn>
                <a:cxn ang="0">
                  <a:pos x="T10" y="T11"/>
                </a:cxn>
              </a:cxnLst>
              <a:rect l="0" t="0" r="r" b="b"/>
              <a:pathLst>
                <a:path w="52" h="13">
                  <a:moveTo>
                    <a:pt x="52" y="0"/>
                  </a:moveTo>
                  <a:cubicBezTo>
                    <a:pt x="35" y="2"/>
                    <a:pt x="18" y="3"/>
                    <a:pt x="1" y="4"/>
                  </a:cubicBezTo>
                  <a:cubicBezTo>
                    <a:pt x="1" y="6"/>
                    <a:pt x="0" y="7"/>
                    <a:pt x="0" y="9"/>
                  </a:cubicBezTo>
                  <a:cubicBezTo>
                    <a:pt x="0" y="9"/>
                    <a:pt x="21" y="13"/>
                    <a:pt x="39" y="13"/>
                  </a:cubicBezTo>
                  <a:cubicBezTo>
                    <a:pt x="44" y="13"/>
                    <a:pt x="48" y="13"/>
                    <a:pt x="52" y="12"/>
                  </a:cubicBezTo>
                  <a:cubicBezTo>
                    <a:pt x="52" y="12"/>
                    <a:pt x="52" y="7"/>
                    <a:pt x="52" y="0"/>
                  </a:cubicBezTo>
                </a:path>
              </a:pathLst>
            </a:custGeom>
            <a:solidFill>
              <a:srgbClr val="EAE8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6" name="Freeform 142"/>
            <p:cNvSpPr/>
            <p:nvPr/>
          </p:nvSpPr>
          <p:spPr bwMode="auto">
            <a:xfrm>
              <a:off x="9351963" y="5848350"/>
              <a:ext cx="415925" cy="87312"/>
            </a:xfrm>
            <a:custGeom>
              <a:avLst/>
              <a:gdLst>
                <a:gd name="T0" fmla="*/ 70 w 71"/>
                <a:gd name="T1" fmla="*/ 0 h 15"/>
                <a:gd name="T2" fmla="*/ 42 w 71"/>
                <a:gd name="T3" fmla="*/ 6 h 15"/>
                <a:gd name="T4" fmla="*/ 0 w 71"/>
                <a:gd name="T5" fmla="*/ 13 h 15"/>
                <a:gd name="T6" fmla="*/ 0 w 71"/>
                <a:gd name="T7" fmla="*/ 15 h 15"/>
                <a:gd name="T8" fmla="*/ 1 w 71"/>
                <a:gd name="T9" fmla="*/ 15 h 15"/>
                <a:gd name="T10" fmla="*/ 71 w 71"/>
                <a:gd name="T11" fmla="*/ 5 h 15"/>
                <a:gd name="T12" fmla="*/ 70 w 7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71" h="15">
                  <a:moveTo>
                    <a:pt x="70" y="0"/>
                  </a:moveTo>
                  <a:cubicBezTo>
                    <a:pt x="61" y="2"/>
                    <a:pt x="51" y="4"/>
                    <a:pt x="42" y="6"/>
                  </a:cubicBezTo>
                  <a:cubicBezTo>
                    <a:pt x="28" y="8"/>
                    <a:pt x="14" y="11"/>
                    <a:pt x="0" y="13"/>
                  </a:cubicBezTo>
                  <a:cubicBezTo>
                    <a:pt x="0" y="14"/>
                    <a:pt x="0" y="14"/>
                    <a:pt x="0" y="15"/>
                  </a:cubicBezTo>
                  <a:cubicBezTo>
                    <a:pt x="0" y="15"/>
                    <a:pt x="0" y="15"/>
                    <a:pt x="1" y="15"/>
                  </a:cubicBezTo>
                  <a:cubicBezTo>
                    <a:pt x="6" y="15"/>
                    <a:pt x="50" y="15"/>
                    <a:pt x="71" y="5"/>
                  </a:cubicBezTo>
                  <a:cubicBezTo>
                    <a:pt x="71" y="5"/>
                    <a:pt x="71" y="3"/>
                    <a:pt x="70" y="0"/>
                  </a:cubicBezTo>
                </a:path>
              </a:pathLst>
            </a:custGeom>
            <a:solidFill>
              <a:srgbClr val="B9D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6287" name="Picture 1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8538" y="5443538"/>
              <a:ext cx="172243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27" name="Freeform 144"/>
            <p:cNvSpPr/>
            <p:nvPr/>
          </p:nvSpPr>
          <p:spPr bwMode="auto">
            <a:xfrm>
              <a:off x="10477501" y="6024563"/>
              <a:ext cx="28575" cy="12700"/>
            </a:xfrm>
            <a:custGeom>
              <a:avLst/>
              <a:gdLst>
                <a:gd name="T0" fmla="*/ 4 w 5"/>
                <a:gd name="T1" fmla="*/ 0 h 2"/>
                <a:gd name="T2" fmla="*/ 0 w 5"/>
                <a:gd name="T3" fmla="*/ 2 h 2"/>
                <a:gd name="T4" fmla="*/ 5 w 5"/>
                <a:gd name="T5" fmla="*/ 1 h 2"/>
                <a:gd name="T6" fmla="*/ 4 w 5"/>
                <a:gd name="T7" fmla="*/ 0 h 2"/>
              </a:gdLst>
              <a:ahLst/>
              <a:cxnLst>
                <a:cxn ang="0">
                  <a:pos x="T0" y="T1"/>
                </a:cxn>
                <a:cxn ang="0">
                  <a:pos x="T2" y="T3"/>
                </a:cxn>
                <a:cxn ang="0">
                  <a:pos x="T4" y="T5"/>
                </a:cxn>
                <a:cxn ang="0">
                  <a:pos x="T6" y="T7"/>
                </a:cxn>
              </a:cxnLst>
              <a:rect l="0" t="0" r="r" b="b"/>
              <a:pathLst>
                <a:path w="5" h="2">
                  <a:moveTo>
                    <a:pt x="4" y="0"/>
                  </a:moveTo>
                  <a:cubicBezTo>
                    <a:pt x="2" y="0"/>
                    <a:pt x="1" y="1"/>
                    <a:pt x="0" y="2"/>
                  </a:cubicBezTo>
                  <a:cubicBezTo>
                    <a:pt x="1" y="1"/>
                    <a:pt x="3" y="1"/>
                    <a:pt x="5" y="1"/>
                  </a:cubicBezTo>
                  <a:cubicBezTo>
                    <a:pt x="4" y="1"/>
                    <a:pt x="4" y="0"/>
                    <a:pt x="4" y="0"/>
                  </a:cubicBezTo>
                </a:path>
              </a:pathLst>
            </a:custGeom>
            <a:solidFill>
              <a:srgbClr val="F1F6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8" name="Freeform 145"/>
            <p:cNvSpPr/>
            <p:nvPr/>
          </p:nvSpPr>
          <p:spPr bwMode="auto">
            <a:xfrm>
              <a:off x="10682288" y="5476875"/>
              <a:ext cx="920750" cy="441325"/>
            </a:xfrm>
            <a:custGeom>
              <a:avLst/>
              <a:gdLst>
                <a:gd name="T0" fmla="*/ 152 w 157"/>
                <a:gd name="T1" fmla="*/ 0 h 75"/>
                <a:gd name="T2" fmla="*/ 91 w 157"/>
                <a:gd name="T3" fmla="*/ 12 h 75"/>
                <a:gd name="T4" fmla="*/ 36 w 157"/>
                <a:gd name="T5" fmla="*/ 24 h 75"/>
                <a:gd name="T6" fmla="*/ 0 w 157"/>
                <a:gd name="T7" fmla="*/ 32 h 75"/>
                <a:gd name="T8" fmla="*/ 1 w 157"/>
                <a:gd name="T9" fmla="*/ 36 h 75"/>
                <a:gd name="T10" fmla="*/ 5 w 157"/>
                <a:gd name="T11" fmla="*/ 38 h 75"/>
                <a:gd name="T12" fmla="*/ 6 w 157"/>
                <a:gd name="T13" fmla="*/ 38 h 75"/>
                <a:gd name="T14" fmla="*/ 8 w 157"/>
                <a:gd name="T15" fmla="*/ 38 h 75"/>
                <a:gd name="T16" fmla="*/ 9 w 157"/>
                <a:gd name="T17" fmla="*/ 38 h 75"/>
                <a:gd name="T18" fmla="*/ 13 w 157"/>
                <a:gd name="T19" fmla="*/ 42 h 75"/>
                <a:gd name="T20" fmla="*/ 19 w 157"/>
                <a:gd name="T21" fmla="*/ 43 h 75"/>
                <a:gd name="T22" fmla="*/ 23 w 157"/>
                <a:gd name="T23" fmla="*/ 42 h 75"/>
                <a:gd name="T24" fmla="*/ 29 w 157"/>
                <a:gd name="T25" fmla="*/ 36 h 75"/>
                <a:gd name="T26" fmla="*/ 32 w 157"/>
                <a:gd name="T27" fmla="*/ 35 h 75"/>
                <a:gd name="T28" fmla="*/ 36 w 157"/>
                <a:gd name="T29" fmla="*/ 37 h 75"/>
                <a:gd name="T30" fmla="*/ 37 w 157"/>
                <a:gd name="T31" fmla="*/ 52 h 75"/>
                <a:gd name="T32" fmla="*/ 26 w 157"/>
                <a:gd name="T33" fmla="*/ 64 h 75"/>
                <a:gd name="T34" fmla="*/ 29 w 157"/>
                <a:gd name="T35" fmla="*/ 75 h 75"/>
                <a:gd name="T36" fmla="*/ 31 w 157"/>
                <a:gd name="T37" fmla="*/ 75 h 75"/>
                <a:gd name="T38" fmla="*/ 31 w 157"/>
                <a:gd name="T39" fmla="*/ 75 h 75"/>
                <a:gd name="T40" fmla="*/ 33 w 157"/>
                <a:gd name="T41" fmla="*/ 74 h 75"/>
                <a:gd name="T42" fmla="*/ 37 w 157"/>
                <a:gd name="T43" fmla="*/ 73 h 75"/>
                <a:gd name="T44" fmla="*/ 37 w 157"/>
                <a:gd name="T45" fmla="*/ 72 h 75"/>
                <a:gd name="T46" fmla="*/ 37 w 157"/>
                <a:gd name="T47" fmla="*/ 73 h 75"/>
                <a:gd name="T48" fmla="*/ 157 w 157"/>
                <a:gd name="T49" fmla="*/ 19 h 75"/>
                <a:gd name="T50" fmla="*/ 156 w 157"/>
                <a:gd name="T51" fmla="*/ 14 h 75"/>
                <a:gd name="T52" fmla="*/ 155 w 157"/>
                <a:gd name="T53" fmla="*/ 8 h 75"/>
                <a:gd name="T54" fmla="*/ 152 w 157"/>
                <a:gd name="T5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75">
                  <a:moveTo>
                    <a:pt x="152" y="0"/>
                  </a:moveTo>
                  <a:cubicBezTo>
                    <a:pt x="132" y="4"/>
                    <a:pt x="111" y="8"/>
                    <a:pt x="91" y="12"/>
                  </a:cubicBezTo>
                  <a:cubicBezTo>
                    <a:pt x="72" y="15"/>
                    <a:pt x="54" y="20"/>
                    <a:pt x="36" y="24"/>
                  </a:cubicBezTo>
                  <a:cubicBezTo>
                    <a:pt x="24" y="27"/>
                    <a:pt x="12" y="30"/>
                    <a:pt x="0" y="32"/>
                  </a:cubicBezTo>
                  <a:cubicBezTo>
                    <a:pt x="0" y="33"/>
                    <a:pt x="0" y="35"/>
                    <a:pt x="1" y="36"/>
                  </a:cubicBezTo>
                  <a:cubicBezTo>
                    <a:pt x="2" y="37"/>
                    <a:pt x="3" y="38"/>
                    <a:pt x="5" y="38"/>
                  </a:cubicBezTo>
                  <a:cubicBezTo>
                    <a:pt x="5" y="38"/>
                    <a:pt x="6" y="38"/>
                    <a:pt x="6" y="38"/>
                  </a:cubicBezTo>
                  <a:cubicBezTo>
                    <a:pt x="7" y="38"/>
                    <a:pt x="7" y="38"/>
                    <a:pt x="8" y="38"/>
                  </a:cubicBezTo>
                  <a:cubicBezTo>
                    <a:pt x="8" y="38"/>
                    <a:pt x="8" y="38"/>
                    <a:pt x="9" y="38"/>
                  </a:cubicBezTo>
                  <a:cubicBezTo>
                    <a:pt x="13" y="38"/>
                    <a:pt x="11" y="40"/>
                    <a:pt x="13" y="42"/>
                  </a:cubicBezTo>
                  <a:cubicBezTo>
                    <a:pt x="14" y="43"/>
                    <a:pt x="16" y="43"/>
                    <a:pt x="19" y="43"/>
                  </a:cubicBezTo>
                  <a:cubicBezTo>
                    <a:pt x="20" y="43"/>
                    <a:pt x="22" y="43"/>
                    <a:pt x="23" y="42"/>
                  </a:cubicBezTo>
                  <a:cubicBezTo>
                    <a:pt x="25" y="41"/>
                    <a:pt x="27" y="38"/>
                    <a:pt x="29" y="36"/>
                  </a:cubicBezTo>
                  <a:cubicBezTo>
                    <a:pt x="30" y="35"/>
                    <a:pt x="31" y="35"/>
                    <a:pt x="32" y="35"/>
                  </a:cubicBezTo>
                  <a:cubicBezTo>
                    <a:pt x="33" y="35"/>
                    <a:pt x="35" y="35"/>
                    <a:pt x="36" y="37"/>
                  </a:cubicBezTo>
                  <a:cubicBezTo>
                    <a:pt x="39" y="40"/>
                    <a:pt x="40" y="48"/>
                    <a:pt x="37" y="52"/>
                  </a:cubicBezTo>
                  <a:cubicBezTo>
                    <a:pt x="33" y="58"/>
                    <a:pt x="28" y="57"/>
                    <a:pt x="26" y="64"/>
                  </a:cubicBezTo>
                  <a:cubicBezTo>
                    <a:pt x="25" y="68"/>
                    <a:pt x="25" y="73"/>
                    <a:pt x="29" y="75"/>
                  </a:cubicBezTo>
                  <a:cubicBezTo>
                    <a:pt x="30" y="75"/>
                    <a:pt x="30" y="75"/>
                    <a:pt x="31" y="75"/>
                  </a:cubicBezTo>
                  <a:cubicBezTo>
                    <a:pt x="31" y="75"/>
                    <a:pt x="31" y="75"/>
                    <a:pt x="31" y="75"/>
                  </a:cubicBezTo>
                  <a:cubicBezTo>
                    <a:pt x="32" y="74"/>
                    <a:pt x="33" y="74"/>
                    <a:pt x="33" y="74"/>
                  </a:cubicBezTo>
                  <a:cubicBezTo>
                    <a:pt x="35" y="73"/>
                    <a:pt x="36" y="73"/>
                    <a:pt x="37" y="73"/>
                  </a:cubicBezTo>
                  <a:cubicBezTo>
                    <a:pt x="37" y="73"/>
                    <a:pt x="37" y="72"/>
                    <a:pt x="37" y="72"/>
                  </a:cubicBezTo>
                  <a:cubicBezTo>
                    <a:pt x="37" y="72"/>
                    <a:pt x="37" y="73"/>
                    <a:pt x="37" y="73"/>
                  </a:cubicBezTo>
                  <a:cubicBezTo>
                    <a:pt x="79" y="58"/>
                    <a:pt x="119" y="40"/>
                    <a:pt x="157" y="19"/>
                  </a:cubicBezTo>
                  <a:cubicBezTo>
                    <a:pt x="157" y="17"/>
                    <a:pt x="156" y="14"/>
                    <a:pt x="156" y="14"/>
                  </a:cubicBezTo>
                  <a:cubicBezTo>
                    <a:pt x="156" y="12"/>
                    <a:pt x="155" y="10"/>
                    <a:pt x="155" y="8"/>
                  </a:cubicBezTo>
                  <a:cubicBezTo>
                    <a:pt x="154" y="5"/>
                    <a:pt x="153" y="2"/>
                    <a:pt x="152" y="0"/>
                  </a:cubicBezTo>
                </a:path>
              </a:pathLst>
            </a:custGeom>
            <a:solidFill>
              <a:srgbClr val="F1F6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9" name="Freeform 146"/>
            <p:cNvSpPr/>
            <p:nvPr/>
          </p:nvSpPr>
          <p:spPr bwMode="auto">
            <a:xfrm>
              <a:off x="9937751" y="5865813"/>
              <a:ext cx="393700" cy="271462"/>
            </a:xfrm>
            <a:custGeom>
              <a:avLst/>
              <a:gdLst>
                <a:gd name="T0" fmla="*/ 14 w 67"/>
                <a:gd name="T1" fmla="*/ 0 h 46"/>
                <a:gd name="T2" fmla="*/ 14 w 67"/>
                <a:gd name="T3" fmla="*/ 0 h 46"/>
                <a:gd name="T4" fmla="*/ 14 w 67"/>
                <a:gd name="T5" fmla="*/ 8 h 46"/>
                <a:gd name="T6" fmla="*/ 15 w 67"/>
                <a:gd name="T7" fmla="*/ 18 h 46"/>
                <a:gd name="T8" fmla="*/ 11 w 67"/>
                <a:gd name="T9" fmla="*/ 17 h 46"/>
                <a:gd name="T10" fmla="*/ 5 w 67"/>
                <a:gd name="T11" fmla="*/ 16 h 46"/>
                <a:gd name="T12" fmla="*/ 0 w 67"/>
                <a:gd name="T13" fmla="*/ 17 h 46"/>
                <a:gd name="T14" fmla="*/ 11 w 67"/>
                <a:gd name="T15" fmla="*/ 46 h 46"/>
                <a:gd name="T16" fmla="*/ 51 w 67"/>
                <a:gd name="T17" fmla="*/ 38 h 46"/>
                <a:gd name="T18" fmla="*/ 45 w 67"/>
                <a:gd name="T19" fmla="*/ 31 h 46"/>
                <a:gd name="T20" fmla="*/ 36 w 67"/>
                <a:gd name="T21" fmla="*/ 21 h 46"/>
                <a:gd name="T22" fmla="*/ 40 w 67"/>
                <a:gd name="T23" fmla="*/ 20 h 46"/>
                <a:gd name="T24" fmla="*/ 50 w 67"/>
                <a:gd name="T25" fmla="*/ 23 h 46"/>
                <a:gd name="T26" fmla="*/ 56 w 67"/>
                <a:gd name="T27" fmla="*/ 23 h 46"/>
                <a:gd name="T28" fmla="*/ 63 w 67"/>
                <a:gd name="T29" fmla="*/ 22 h 46"/>
                <a:gd name="T30" fmla="*/ 57 w 67"/>
                <a:gd name="T31" fmla="*/ 10 h 46"/>
                <a:gd name="T32" fmla="*/ 50 w 67"/>
                <a:gd name="T33" fmla="*/ 5 h 46"/>
                <a:gd name="T34" fmla="*/ 46 w 67"/>
                <a:gd name="T35" fmla="*/ 6 h 46"/>
                <a:gd name="T36" fmla="*/ 41 w 67"/>
                <a:gd name="T37" fmla="*/ 7 h 46"/>
                <a:gd name="T38" fmla="*/ 39 w 67"/>
                <a:gd name="T39" fmla="*/ 7 h 46"/>
                <a:gd name="T40" fmla="*/ 38 w 67"/>
                <a:gd name="T41" fmla="*/ 7 h 46"/>
                <a:gd name="T42" fmla="*/ 37 w 67"/>
                <a:gd name="T43" fmla="*/ 7 h 46"/>
                <a:gd name="T44" fmla="*/ 36 w 67"/>
                <a:gd name="T45" fmla="*/ 7 h 46"/>
                <a:gd name="T46" fmla="*/ 30 w 67"/>
                <a:gd name="T47" fmla="*/ 8 h 46"/>
                <a:gd name="T48" fmla="*/ 29 w 67"/>
                <a:gd name="T49" fmla="*/ 8 h 46"/>
                <a:gd name="T50" fmla="*/ 26 w 67"/>
                <a:gd name="T51" fmla="*/ 7 h 46"/>
                <a:gd name="T52" fmla="*/ 24 w 67"/>
                <a:gd name="T53" fmla="*/ 7 h 46"/>
                <a:gd name="T54" fmla="*/ 19 w 67"/>
                <a:gd name="T55" fmla="*/ 2 h 46"/>
                <a:gd name="T56" fmla="*/ 14 w 67"/>
                <a:gd name="T5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46">
                  <a:moveTo>
                    <a:pt x="14" y="0"/>
                  </a:moveTo>
                  <a:cubicBezTo>
                    <a:pt x="14" y="0"/>
                    <a:pt x="14" y="0"/>
                    <a:pt x="14" y="0"/>
                  </a:cubicBezTo>
                  <a:cubicBezTo>
                    <a:pt x="7" y="0"/>
                    <a:pt x="11" y="5"/>
                    <a:pt x="14" y="8"/>
                  </a:cubicBezTo>
                  <a:cubicBezTo>
                    <a:pt x="13" y="12"/>
                    <a:pt x="18" y="18"/>
                    <a:pt x="15" y="18"/>
                  </a:cubicBezTo>
                  <a:cubicBezTo>
                    <a:pt x="14" y="18"/>
                    <a:pt x="13" y="18"/>
                    <a:pt x="11" y="17"/>
                  </a:cubicBezTo>
                  <a:cubicBezTo>
                    <a:pt x="9" y="16"/>
                    <a:pt x="7" y="16"/>
                    <a:pt x="5" y="16"/>
                  </a:cubicBezTo>
                  <a:cubicBezTo>
                    <a:pt x="3" y="16"/>
                    <a:pt x="1" y="16"/>
                    <a:pt x="0" y="17"/>
                  </a:cubicBezTo>
                  <a:cubicBezTo>
                    <a:pt x="3" y="27"/>
                    <a:pt x="7" y="37"/>
                    <a:pt x="11" y="46"/>
                  </a:cubicBezTo>
                  <a:cubicBezTo>
                    <a:pt x="25" y="44"/>
                    <a:pt x="38" y="41"/>
                    <a:pt x="51" y="38"/>
                  </a:cubicBezTo>
                  <a:cubicBezTo>
                    <a:pt x="52" y="35"/>
                    <a:pt x="52" y="33"/>
                    <a:pt x="45" y="31"/>
                  </a:cubicBezTo>
                  <a:cubicBezTo>
                    <a:pt x="41" y="30"/>
                    <a:pt x="30" y="26"/>
                    <a:pt x="36" y="21"/>
                  </a:cubicBezTo>
                  <a:cubicBezTo>
                    <a:pt x="38" y="20"/>
                    <a:pt x="39" y="20"/>
                    <a:pt x="40" y="20"/>
                  </a:cubicBezTo>
                  <a:cubicBezTo>
                    <a:pt x="43" y="20"/>
                    <a:pt x="47" y="22"/>
                    <a:pt x="50" y="23"/>
                  </a:cubicBezTo>
                  <a:cubicBezTo>
                    <a:pt x="51" y="23"/>
                    <a:pt x="53" y="23"/>
                    <a:pt x="56" y="23"/>
                  </a:cubicBezTo>
                  <a:cubicBezTo>
                    <a:pt x="59" y="23"/>
                    <a:pt x="62" y="23"/>
                    <a:pt x="63" y="22"/>
                  </a:cubicBezTo>
                  <a:cubicBezTo>
                    <a:pt x="67" y="17"/>
                    <a:pt x="60" y="13"/>
                    <a:pt x="57" y="10"/>
                  </a:cubicBezTo>
                  <a:cubicBezTo>
                    <a:pt x="53" y="7"/>
                    <a:pt x="53" y="5"/>
                    <a:pt x="50" y="5"/>
                  </a:cubicBezTo>
                  <a:cubicBezTo>
                    <a:pt x="49" y="5"/>
                    <a:pt x="48" y="5"/>
                    <a:pt x="46" y="6"/>
                  </a:cubicBezTo>
                  <a:cubicBezTo>
                    <a:pt x="45" y="6"/>
                    <a:pt x="43" y="7"/>
                    <a:pt x="41" y="7"/>
                  </a:cubicBezTo>
                  <a:cubicBezTo>
                    <a:pt x="40" y="7"/>
                    <a:pt x="39" y="7"/>
                    <a:pt x="39" y="7"/>
                  </a:cubicBezTo>
                  <a:cubicBezTo>
                    <a:pt x="38" y="7"/>
                    <a:pt x="38" y="7"/>
                    <a:pt x="38" y="7"/>
                  </a:cubicBezTo>
                  <a:cubicBezTo>
                    <a:pt x="38" y="7"/>
                    <a:pt x="38" y="7"/>
                    <a:pt x="37" y="7"/>
                  </a:cubicBezTo>
                  <a:cubicBezTo>
                    <a:pt x="37" y="7"/>
                    <a:pt x="36" y="7"/>
                    <a:pt x="36" y="7"/>
                  </a:cubicBezTo>
                  <a:cubicBezTo>
                    <a:pt x="33" y="8"/>
                    <a:pt x="31" y="8"/>
                    <a:pt x="30" y="8"/>
                  </a:cubicBezTo>
                  <a:cubicBezTo>
                    <a:pt x="29" y="8"/>
                    <a:pt x="29" y="8"/>
                    <a:pt x="29" y="8"/>
                  </a:cubicBezTo>
                  <a:cubicBezTo>
                    <a:pt x="28" y="8"/>
                    <a:pt x="27" y="7"/>
                    <a:pt x="26" y="7"/>
                  </a:cubicBezTo>
                  <a:cubicBezTo>
                    <a:pt x="25" y="7"/>
                    <a:pt x="25" y="7"/>
                    <a:pt x="24" y="7"/>
                  </a:cubicBezTo>
                  <a:cubicBezTo>
                    <a:pt x="23" y="5"/>
                    <a:pt x="21" y="3"/>
                    <a:pt x="19" y="2"/>
                  </a:cubicBezTo>
                  <a:cubicBezTo>
                    <a:pt x="18" y="1"/>
                    <a:pt x="16" y="0"/>
                    <a:pt x="14" y="0"/>
                  </a:cubicBezTo>
                </a:path>
              </a:pathLst>
            </a:custGeom>
            <a:solidFill>
              <a:srgbClr val="F1F6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0" name="Freeform 147"/>
            <p:cNvSpPr/>
            <p:nvPr/>
          </p:nvSpPr>
          <p:spPr bwMode="auto">
            <a:xfrm>
              <a:off x="10225088" y="5753100"/>
              <a:ext cx="106362" cy="82550"/>
            </a:xfrm>
            <a:custGeom>
              <a:avLst/>
              <a:gdLst>
                <a:gd name="T0" fmla="*/ 8 w 18"/>
                <a:gd name="T1" fmla="*/ 0 h 14"/>
                <a:gd name="T2" fmla="*/ 1 w 18"/>
                <a:gd name="T3" fmla="*/ 6 h 14"/>
                <a:gd name="T4" fmla="*/ 8 w 18"/>
                <a:gd name="T5" fmla="*/ 14 h 14"/>
                <a:gd name="T6" fmla="*/ 14 w 18"/>
                <a:gd name="T7" fmla="*/ 11 h 14"/>
                <a:gd name="T8" fmla="*/ 8 w 18"/>
                <a:gd name="T9" fmla="*/ 0 h 14"/>
              </a:gdLst>
              <a:ahLst/>
              <a:cxnLst>
                <a:cxn ang="0">
                  <a:pos x="T0" y="T1"/>
                </a:cxn>
                <a:cxn ang="0">
                  <a:pos x="T2" y="T3"/>
                </a:cxn>
                <a:cxn ang="0">
                  <a:pos x="T4" y="T5"/>
                </a:cxn>
                <a:cxn ang="0">
                  <a:pos x="T6" y="T7"/>
                </a:cxn>
                <a:cxn ang="0">
                  <a:pos x="T8" y="T9"/>
                </a:cxn>
              </a:cxnLst>
              <a:rect l="0" t="0" r="r" b="b"/>
              <a:pathLst>
                <a:path w="18" h="14">
                  <a:moveTo>
                    <a:pt x="8" y="0"/>
                  </a:moveTo>
                  <a:cubicBezTo>
                    <a:pt x="5" y="0"/>
                    <a:pt x="2" y="2"/>
                    <a:pt x="1" y="6"/>
                  </a:cubicBezTo>
                  <a:cubicBezTo>
                    <a:pt x="0" y="11"/>
                    <a:pt x="4" y="14"/>
                    <a:pt x="8" y="14"/>
                  </a:cubicBezTo>
                  <a:cubicBezTo>
                    <a:pt x="10" y="14"/>
                    <a:pt x="13" y="13"/>
                    <a:pt x="14" y="11"/>
                  </a:cubicBezTo>
                  <a:cubicBezTo>
                    <a:pt x="18" y="5"/>
                    <a:pt x="13" y="0"/>
                    <a:pt x="8" y="0"/>
                  </a:cubicBezTo>
                </a:path>
              </a:pathLst>
            </a:custGeom>
            <a:solidFill>
              <a:srgbClr val="F1F6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1" name="Freeform 148"/>
            <p:cNvSpPr/>
            <p:nvPr/>
          </p:nvSpPr>
          <p:spPr bwMode="auto">
            <a:xfrm>
              <a:off x="10488613" y="5694363"/>
              <a:ext cx="52387" cy="30162"/>
            </a:xfrm>
            <a:custGeom>
              <a:avLst/>
              <a:gdLst>
                <a:gd name="T0" fmla="*/ 9 w 9"/>
                <a:gd name="T1" fmla="*/ 0 h 5"/>
                <a:gd name="T2" fmla="*/ 0 w 9"/>
                <a:gd name="T3" fmla="*/ 2 h 5"/>
                <a:gd name="T4" fmla="*/ 4 w 9"/>
                <a:gd name="T5" fmla="*/ 5 h 5"/>
                <a:gd name="T6" fmla="*/ 8 w 9"/>
                <a:gd name="T7" fmla="*/ 3 h 5"/>
                <a:gd name="T8" fmla="*/ 9 w 9"/>
                <a:gd name="T9" fmla="*/ 0 h 5"/>
              </a:gdLst>
              <a:ahLst/>
              <a:cxnLst>
                <a:cxn ang="0">
                  <a:pos x="T0" y="T1"/>
                </a:cxn>
                <a:cxn ang="0">
                  <a:pos x="T2" y="T3"/>
                </a:cxn>
                <a:cxn ang="0">
                  <a:pos x="T4" y="T5"/>
                </a:cxn>
                <a:cxn ang="0">
                  <a:pos x="T6" y="T7"/>
                </a:cxn>
                <a:cxn ang="0">
                  <a:pos x="T8" y="T9"/>
                </a:cxn>
              </a:cxnLst>
              <a:rect l="0" t="0" r="r" b="b"/>
              <a:pathLst>
                <a:path w="9" h="5">
                  <a:moveTo>
                    <a:pt x="9" y="0"/>
                  </a:moveTo>
                  <a:cubicBezTo>
                    <a:pt x="6" y="1"/>
                    <a:pt x="3" y="1"/>
                    <a:pt x="0" y="2"/>
                  </a:cubicBezTo>
                  <a:cubicBezTo>
                    <a:pt x="1" y="4"/>
                    <a:pt x="2" y="5"/>
                    <a:pt x="4" y="5"/>
                  </a:cubicBezTo>
                  <a:cubicBezTo>
                    <a:pt x="6" y="5"/>
                    <a:pt x="7" y="4"/>
                    <a:pt x="8" y="3"/>
                  </a:cubicBezTo>
                  <a:cubicBezTo>
                    <a:pt x="9" y="2"/>
                    <a:pt x="9" y="1"/>
                    <a:pt x="9" y="0"/>
                  </a:cubicBezTo>
                </a:path>
              </a:pathLst>
            </a:custGeom>
            <a:solidFill>
              <a:srgbClr val="F1F6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2" name="Freeform 149"/>
            <p:cNvSpPr/>
            <p:nvPr/>
          </p:nvSpPr>
          <p:spPr bwMode="auto">
            <a:xfrm>
              <a:off x="10307638" y="6178550"/>
              <a:ext cx="23812" cy="17462"/>
            </a:xfrm>
            <a:custGeom>
              <a:avLst/>
              <a:gdLst>
                <a:gd name="T0" fmla="*/ 2 w 4"/>
                <a:gd name="T1" fmla="*/ 0 h 3"/>
                <a:gd name="T2" fmla="*/ 0 w 4"/>
                <a:gd name="T3" fmla="*/ 1 h 3"/>
                <a:gd name="T4" fmla="*/ 2 w 4"/>
                <a:gd name="T5" fmla="*/ 3 h 3"/>
                <a:gd name="T6" fmla="*/ 3 w 4"/>
                <a:gd name="T7" fmla="*/ 2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1" y="0"/>
                    <a:pt x="0" y="0"/>
                    <a:pt x="0" y="1"/>
                  </a:cubicBezTo>
                  <a:cubicBezTo>
                    <a:pt x="0" y="2"/>
                    <a:pt x="1" y="3"/>
                    <a:pt x="2" y="3"/>
                  </a:cubicBezTo>
                  <a:cubicBezTo>
                    <a:pt x="2" y="3"/>
                    <a:pt x="3" y="3"/>
                    <a:pt x="3" y="2"/>
                  </a:cubicBezTo>
                  <a:cubicBezTo>
                    <a:pt x="4" y="1"/>
                    <a:pt x="3" y="0"/>
                    <a:pt x="2" y="0"/>
                  </a:cubicBezTo>
                </a:path>
              </a:pathLst>
            </a:custGeom>
            <a:solidFill>
              <a:srgbClr val="F1F6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3" name="Freeform 150"/>
            <p:cNvSpPr>
              <a:spLocks noEditPoints="1"/>
            </p:cNvSpPr>
            <p:nvPr/>
          </p:nvSpPr>
          <p:spPr bwMode="auto">
            <a:xfrm>
              <a:off x="9885363" y="5470525"/>
              <a:ext cx="1746250" cy="695325"/>
            </a:xfrm>
            <a:custGeom>
              <a:avLst/>
              <a:gdLst>
                <a:gd name="T0" fmla="*/ 297 w 298"/>
                <a:gd name="T1" fmla="*/ 20 h 118"/>
                <a:gd name="T2" fmla="*/ 17 w 298"/>
                <a:gd name="T3" fmla="*/ 116 h 118"/>
                <a:gd name="T4" fmla="*/ 17 w 298"/>
                <a:gd name="T5" fmla="*/ 117 h 118"/>
                <a:gd name="T6" fmla="*/ 19 w 298"/>
                <a:gd name="T7" fmla="*/ 118 h 118"/>
                <a:gd name="T8" fmla="*/ 20 w 298"/>
                <a:gd name="T9" fmla="*/ 118 h 118"/>
                <a:gd name="T10" fmla="*/ 296 w 298"/>
                <a:gd name="T11" fmla="*/ 23 h 118"/>
                <a:gd name="T12" fmla="*/ 297 w 298"/>
                <a:gd name="T13" fmla="*/ 21 h 118"/>
                <a:gd name="T14" fmla="*/ 297 w 298"/>
                <a:gd name="T15" fmla="*/ 20 h 118"/>
                <a:gd name="T16" fmla="*/ 293 w 298"/>
                <a:gd name="T17" fmla="*/ 0 h 118"/>
                <a:gd name="T18" fmla="*/ 289 w 298"/>
                <a:gd name="T19" fmla="*/ 1 h 118"/>
                <a:gd name="T20" fmla="*/ 291 w 298"/>
                <a:gd name="T21" fmla="*/ 9 h 118"/>
                <a:gd name="T22" fmla="*/ 292 w 298"/>
                <a:gd name="T23" fmla="*/ 15 h 118"/>
                <a:gd name="T24" fmla="*/ 293 w 298"/>
                <a:gd name="T25" fmla="*/ 20 h 118"/>
                <a:gd name="T26" fmla="*/ 173 w 298"/>
                <a:gd name="T27" fmla="*/ 74 h 118"/>
                <a:gd name="T28" fmla="*/ 169 w 298"/>
                <a:gd name="T29" fmla="*/ 75 h 118"/>
                <a:gd name="T30" fmla="*/ 167 w 298"/>
                <a:gd name="T31" fmla="*/ 76 h 118"/>
                <a:gd name="T32" fmla="*/ 106 w 298"/>
                <a:gd name="T33" fmla="*/ 95 h 118"/>
                <a:gd name="T34" fmla="*/ 101 w 298"/>
                <a:gd name="T35" fmla="*/ 96 h 118"/>
                <a:gd name="T36" fmla="*/ 60 w 298"/>
                <a:gd name="T37" fmla="*/ 105 h 118"/>
                <a:gd name="T38" fmla="*/ 20 w 298"/>
                <a:gd name="T39" fmla="*/ 113 h 118"/>
                <a:gd name="T40" fmla="*/ 9 w 298"/>
                <a:gd name="T41" fmla="*/ 84 h 118"/>
                <a:gd name="T42" fmla="*/ 4 w 298"/>
                <a:gd name="T43" fmla="*/ 59 h 118"/>
                <a:gd name="T44" fmla="*/ 0 w 298"/>
                <a:gd name="T45" fmla="*/ 60 h 118"/>
                <a:gd name="T46" fmla="*/ 17 w 298"/>
                <a:gd name="T47" fmla="*/ 115 h 118"/>
                <a:gd name="T48" fmla="*/ 297 w 298"/>
                <a:gd name="T49" fmla="*/ 19 h 118"/>
                <a:gd name="T50" fmla="*/ 297 w 298"/>
                <a:gd name="T51" fmla="*/ 15 h 118"/>
                <a:gd name="T52" fmla="*/ 293 w 298"/>
                <a:gd name="T5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8" h="118">
                  <a:moveTo>
                    <a:pt x="297" y="20"/>
                  </a:moveTo>
                  <a:cubicBezTo>
                    <a:pt x="213" y="67"/>
                    <a:pt x="122" y="99"/>
                    <a:pt x="17" y="116"/>
                  </a:cubicBezTo>
                  <a:cubicBezTo>
                    <a:pt x="17" y="116"/>
                    <a:pt x="17" y="116"/>
                    <a:pt x="17" y="117"/>
                  </a:cubicBezTo>
                  <a:cubicBezTo>
                    <a:pt x="18" y="117"/>
                    <a:pt x="18" y="118"/>
                    <a:pt x="19" y="118"/>
                  </a:cubicBezTo>
                  <a:cubicBezTo>
                    <a:pt x="19" y="118"/>
                    <a:pt x="19" y="118"/>
                    <a:pt x="20" y="118"/>
                  </a:cubicBezTo>
                  <a:cubicBezTo>
                    <a:pt x="123" y="100"/>
                    <a:pt x="213" y="69"/>
                    <a:pt x="296" y="23"/>
                  </a:cubicBezTo>
                  <a:cubicBezTo>
                    <a:pt x="297" y="22"/>
                    <a:pt x="298" y="22"/>
                    <a:pt x="297" y="21"/>
                  </a:cubicBezTo>
                  <a:cubicBezTo>
                    <a:pt x="297" y="20"/>
                    <a:pt x="297" y="20"/>
                    <a:pt x="297" y="20"/>
                  </a:cubicBezTo>
                  <a:moveTo>
                    <a:pt x="293" y="0"/>
                  </a:moveTo>
                  <a:cubicBezTo>
                    <a:pt x="292" y="0"/>
                    <a:pt x="290" y="1"/>
                    <a:pt x="289" y="1"/>
                  </a:cubicBezTo>
                  <a:cubicBezTo>
                    <a:pt x="290" y="3"/>
                    <a:pt x="290" y="6"/>
                    <a:pt x="291" y="9"/>
                  </a:cubicBezTo>
                  <a:cubicBezTo>
                    <a:pt x="291" y="11"/>
                    <a:pt x="292" y="13"/>
                    <a:pt x="292" y="15"/>
                  </a:cubicBezTo>
                  <a:cubicBezTo>
                    <a:pt x="292" y="15"/>
                    <a:pt x="293" y="18"/>
                    <a:pt x="293" y="20"/>
                  </a:cubicBezTo>
                  <a:cubicBezTo>
                    <a:pt x="255" y="41"/>
                    <a:pt x="215" y="59"/>
                    <a:pt x="173" y="74"/>
                  </a:cubicBezTo>
                  <a:cubicBezTo>
                    <a:pt x="172" y="74"/>
                    <a:pt x="171" y="74"/>
                    <a:pt x="169" y="75"/>
                  </a:cubicBezTo>
                  <a:cubicBezTo>
                    <a:pt x="169" y="75"/>
                    <a:pt x="168" y="75"/>
                    <a:pt x="167" y="76"/>
                  </a:cubicBezTo>
                  <a:cubicBezTo>
                    <a:pt x="147" y="83"/>
                    <a:pt x="127" y="89"/>
                    <a:pt x="106" y="95"/>
                  </a:cubicBezTo>
                  <a:cubicBezTo>
                    <a:pt x="104" y="95"/>
                    <a:pt x="102" y="95"/>
                    <a:pt x="101" y="96"/>
                  </a:cubicBezTo>
                  <a:cubicBezTo>
                    <a:pt x="87" y="99"/>
                    <a:pt x="74" y="103"/>
                    <a:pt x="60" y="105"/>
                  </a:cubicBezTo>
                  <a:cubicBezTo>
                    <a:pt x="47" y="108"/>
                    <a:pt x="34" y="111"/>
                    <a:pt x="20" y="113"/>
                  </a:cubicBezTo>
                  <a:cubicBezTo>
                    <a:pt x="16" y="104"/>
                    <a:pt x="12" y="94"/>
                    <a:pt x="9" y="84"/>
                  </a:cubicBezTo>
                  <a:cubicBezTo>
                    <a:pt x="7" y="76"/>
                    <a:pt x="5" y="68"/>
                    <a:pt x="4" y="59"/>
                  </a:cubicBezTo>
                  <a:cubicBezTo>
                    <a:pt x="3" y="59"/>
                    <a:pt x="2" y="60"/>
                    <a:pt x="0" y="60"/>
                  </a:cubicBezTo>
                  <a:cubicBezTo>
                    <a:pt x="2" y="79"/>
                    <a:pt x="7" y="98"/>
                    <a:pt x="17" y="115"/>
                  </a:cubicBezTo>
                  <a:cubicBezTo>
                    <a:pt x="121" y="98"/>
                    <a:pt x="213" y="66"/>
                    <a:pt x="297" y="19"/>
                  </a:cubicBezTo>
                  <a:cubicBezTo>
                    <a:pt x="297" y="15"/>
                    <a:pt x="297" y="15"/>
                    <a:pt x="297" y="15"/>
                  </a:cubicBezTo>
                  <a:cubicBezTo>
                    <a:pt x="296" y="10"/>
                    <a:pt x="295" y="5"/>
                    <a:pt x="293" y="0"/>
                  </a:cubicBezTo>
                </a:path>
              </a:pathLst>
            </a:custGeom>
            <a:solidFill>
              <a:srgbClr val="84A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4" name="Freeform 151"/>
            <p:cNvSpPr/>
            <p:nvPr/>
          </p:nvSpPr>
          <p:spPr bwMode="auto">
            <a:xfrm>
              <a:off x="9867901" y="5464175"/>
              <a:ext cx="1776412" cy="696912"/>
            </a:xfrm>
            <a:custGeom>
              <a:avLst/>
              <a:gdLst>
                <a:gd name="T0" fmla="*/ 299 w 303"/>
                <a:gd name="T1" fmla="*/ 0 h 118"/>
                <a:gd name="T2" fmla="*/ 299 w 303"/>
                <a:gd name="T3" fmla="*/ 1 h 118"/>
                <a:gd name="T4" fmla="*/ 302 w 303"/>
                <a:gd name="T5" fmla="*/ 15 h 118"/>
                <a:gd name="T6" fmla="*/ 302 w 303"/>
                <a:gd name="T7" fmla="*/ 18 h 118"/>
                <a:gd name="T8" fmla="*/ 302 w 303"/>
                <a:gd name="T9" fmla="*/ 19 h 118"/>
                <a:gd name="T10" fmla="*/ 300 w 303"/>
                <a:gd name="T11" fmla="*/ 20 h 118"/>
                <a:gd name="T12" fmla="*/ 20 w 303"/>
                <a:gd name="T13" fmla="*/ 116 h 118"/>
                <a:gd name="T14" fmla="*/ 17 w 303"/>
                <a:gd name="T15" fmla="*/ 117 h 118"/>
                <a:gd name="T16" fmla="*/ 1 w 303"/>
                <a:gd name="T17" fmla="*/ 61 h 118"/>
                <a:gd name="T18" fmla="*/ 0 w 303"/>
                <a:gd name="T19" fmla="*/ 62 h 118"/>
                <a:gd name="T20" fmla="*/ 17 w 303"/>
                <a:gd name="T21" fmla="*/ 118 h 118"/>
                <a:gd name="T22" fmla="*/ 17 w 303"/>
                <a:gd name="T23" fmla="*/ 118 h 118"/>
                <a:gd name="T24" fmla="*/ 20 w 303"/>
                <a:gd name="T25" fmla="*/ 117 h 118"/>
                <a:gd name="T26" fmla="*/ 300 w 303"/>
                <a:gd name="T27" fmla="*/ 21 h 118"/>
                <a:gd name="T28" fmla="*/ 303 w 303"/>
                <a:gd name="T29" fmla="*/ 20 h 118"/>
                <a:gd name="T30" fmla="*/ 303 w 303"/>
                <a:gd name="T31" fmla="*/ 19 h 118"/>
                <a:gd name="T32" fmla="*/ 303 w 303"/>
                <a:gd name="T33" fmla="*/ 18 h 118"/>
                <a:gd name="T34" fmla="*/ 303 w 303"/>
                <a:gd name="T35" fmla="*/ 15 h 118"/>
                <a:gd name="T36" fmla="*/ 299 w 303"/>
                <a:gd name="T3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3" h="118">
                  <a:moveTo>
                    <a:pt x="299" y="0"/>
                  </a:moveTo>
                  <a:cubicBezTo>
                    <a:pt x="299" y="0"/>
                    <a:pt x="299" y="1"/>
                    <a:pt x="299" y="1"/>
                  </a:cubicBezTo>
                  <a:cubicBezTo>
                    <a:pt x="300" y="5"/>
                    <a:pt x="301" y="10"/>
                    <a:pt x="302" y="15"/>
                  </a:cubicBezTo>
                  <a:cubicBezTo>
                    <a:pt x="302" y="18"/>
                    <a:pt x="302" y="18"/>
                    <a:pt x="302" y="18"/>
                  </a:cubicBezTo>
                  <a:cubicBezTo>
                    <a:pt x="302" y="19"/>
                    <a:pt x="302" y="19"/>
                    <a:pt x="302" y="19"/>
                  </a:cubicBezTo>
                  <a:cubicBezTo>
                    <a:pt x="302" y="20"/>
                    <a:pt x="301" y="20"/>
                    <a:pt x="300" y="20"/>
                  </a:cubicBezTo>
                  <a:cubicBezTo>
                    <a:pt x="216" y="67"/>
                    <a:pt x="124" y="99"/>
                    <a:pt x="20" y="116"/>
                  </a:cubicBezTo>
                  <a:cubicBezTo>
                    <a:pt x="19" y="117"/>
                    <a:pt x="18" y="117"/>
                    <a:pt x="17" y="117"/>
                  </a:cubicBezTo>
                  <a:cubicBezTo>
                    <a:pt x="8" y="99"/>
                    <a:pt x="3" y="81"/>
                    <a:pt x="1" y="61"/>
                  </a:cubicBezTo>
                  <a:cubicBezTo>
                    <a:pt x="1" y="61"/>
                    <a:pt x="0" y="61"/>
                    <a:pt x="0" y="62"/>
                  </a:cubicBezTo>
                  <a:cubicBezTo>
                    <a:pt x="2" y="81"/>
                    <a:pt x="7" y="100"/>
                    <a:pt x="17" y="118"/>
                  </a:cubicBezTo>
                  <a:cubicBezTo>
                    <a:pt x="17" y="118"/>
                    <a:pt x="17" y="118"/>
                    <a:pt x="17" y="118"/>
                  </a:cubicBezTo>
                  <a:cubicBezTo>
                    <a:pt x="18" y="118"/>
                    <a:pt x="19" y="117"/>
                    <a:pt x="20" y="117"/>
                  </a:cubicBezTo>
                  <a:cubicBezTo>
                    <a:pt x="125" y="100"/>
                    <a:pt x="216" y="68"/>
                    <a:pt x="300" y="21"/>
                  </a:cubicBezTo>
                  <a:cubicBezTo>
                    <a:pt x="301" y="21"/>
                    <a:pt x="302" y="20"/>
                    <a:pt x="303" y="20"/>
                  </a:cubicBezTo>
                  <a:cubicBezTo>
                    <a:pt x="303" y="19"/>
                    <a:pt x="303" y="19"/>
                    <a:pt x="303" y="19"/>
                  </a:cubicBezTo>
                  <a:cubicBezTo>
                    <a:pt x="303" y="18"/>
                    <a:pt x="303" y="18"/>
                    <a:pt x="303" y="18"/>
                  </a:cubicBezTo>
                  <a:cubicBezTo>
                    <a:pt x="303" y="15"/>
                    <a:pt x="303" y="15"/>
                    <a:pt x="303" y="15"/>
                  </a:cubicBezTo>
                  <a:cubicBezTo>
                    <a:pt x="302" y="10"/>
                    <a:pt x="301" y="5"/>
                    <a:pt x="299" y="0"/>
                  </a:cubicBezTo>
                </a:path>
              </a:pathLst>
            </a:custGeom>
            <a:solidFill>
              <a:srgbClr val="84A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5" name="Freeform 152"/>
            <p:cNvSpPr/>
            <p:nvPr/>
          </p:nvSpPr>
          <p:spPr bwMode="auto">
            <a:xfrm>
              <a:off x="5476876" y="5676900"/>
              <a:ext cx="304800" cy="88900"/>
            </a:xfrm>
            <a:custGeom>
              <a:avLst/>
              <a:gdLst>
                <a:gd name="T0" fmla="*/ 2 w 52"/>
                <a:gd name="T1" fmla="*/ 0 h 15"/>
                <a:gd name="T2" fmla="*/ 0 w 52"/>
                <a:gd name="T3" fmla="*/ 4 h 15"/>
                <a:gd name="T4" fmla="*/ 48 w 52"/>
                <a:gd name="T5" fmla="*/ 15 h 15"/>
                <a:gd name="T6" fmla="*/ 51 w 52"/>
                <a:gd name="T7" fmla="*/ 15 h 15"/>
                <a:gd name="T8" fmla="*/ 52 w 52"/>
                <a:gd name="T9" fmla="*/ 7 h 15"/>
                <a:gd name="T10" fmla="*/ 2 w 52"/>
                <a:gd name="T11" fmla="*/ 0 h 15"/>
              </a:gdLst>
              <a:ahLst/>
              <a:cxnLst>
                <a:cxn ang="0">
                  <a:pos x="T0" y="T1"/>
                </a:cxn>
                <a:cxn ang="0">
                  <a:pos x="T2" y="T3"/>
                </a:cxn>
                <a:cxn ang="0">
                  <a:pos x="T4" y="T5"/>
                </a:cxn>
                <a:cxn ang="0">
                  <a:pos x="T6" y="T7"/>
                </a:cxn>
                <a:cxn ang="0">
                  <a:pos x="T8" y="T9"/>
                </a:cxn>
                <a:cxn ang="0">
                  <a:pos x="T10" y="T11"/>
                </a:cxn>
              </a:cxnLst>
              <a:rect l="0" t="0" r="r" b="b"/>
              <a:pathLst>
                <a:path w="52" h="15">
                  <a:moveTo>
                    <a:pt x="2" y="0"/>
                  </a:moveTo>
                  <a:cubicBezTo>
                    <a:pt x="1" y="1"/>
                    <a:pt x="0" y="3"/>
                    <a:pt x="0" y="4"/>
                  </a:cubicBezTo>
                  <a:cubicBezTo>
                    <a:pt x="0" y="4"/>
                    <a:pt x="30" y="15"/>
                    <a:pt x="48" y="15"/>
                  </a:cubicBezTo>
                  <a:cubicBezTo>
                    <a:pt x="49" y="15"/>
                    <a:pt x="50" y="15"/>
                    <a:pt x="51" y="15"/>
                  </a:cubicBezTo>
                  <a:cubicBezTo>
                    <a:pt x="51" y="15"/>
                    <a:pt x="51" y="12"/>
                    <a:pt x="52" y="7"/>
                  </a:cubicBezTo>
                  <a:cubicBezTo>
                    <a:pt x="35" y="5"/>
                    <a:pt x="19" y="2"/>
                    <a:pt x="2" y="0"/>
                  </a:cubicBezTo>
                </a:path>
              </a:pathLst>
            </a:custGeom>
            <a:solidFill>
              <a:srgbClr val="C2D7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6" name="Freeform 153"/>
            <p:cNvSpPr/>
            <p:nvPr/>
          </p:nvSpPr>
          <p:spPr bwMode="auto">
            <a:xfrm>
              <a:off x="4257676" y="5481638"/>
              <a:ext cx="420687" cy="112712"/>
            </a:xfrm>
            <a:custGeom>
              <a:avLst/>
              <a:gdLst>
                <a:gd name="T0" fmla="*/ 3 w 72"/>
                <a:gd name="T1" fmla="*/ 0 h 19"/>
                <a:gd name="T2" fmla="*/ 0 w 72"/>
                <a:gd name="T3" fmla="*/ 15 h 19"/>
                <a:gd name="T4" fmla="*/ 46 w 72"/>
                <a:gd name="T5" fmla="*/ 19 h 19"/>
                <a:gd name="T6" fmla="*/ 72 w 72"/>
                <a:gd name="T7" fmla="*/ 17 h 19"/>
                <a:gd name="T8" fmla="*/ 72 w 72"/>
                <a:gd name="T9" fmla="*/ 10 h 19"/>
                <a:gd name="T10" fmla="*/ 3 w 72"/>
                <a:gd name="T11" fmla="*/ 0 h 19"/>
                <a:gd name="T12" fmla="*/ 3 w 7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72" h="19">
                  <a:moveTo>
                    <a:pt x="3" y="0"/>
                  </a:moveTo>
                  <a:cubicBezTo>
                    <a:pt x="2" y="6"/>
                    <a:pt x="1" y="12"/>
                    <a:pt x="0" y="15"/>
                  </a:cubicBezTo>
                  <a:cubicBezTo>
                    <a:pt x="0" y="15"/>
                    <a:pt x="24" y="19"/>
                    <a:pt x="46" y="19"/>
                  </a:cubicBezTo>
                  <a:cubicBezTo>
                    <a:pt x="56" y="19"/>
                    <a:pt x="65" y="19"/>
                    <a:pt x="72" y="17"/>
                  </a:cubicBezTo>
                  <a:cubicBezTo>
                    <a:pt x="72" y="17"/>
                    <a:pt x="72" y="14"/>
                    <a:pt x="72" y="10"/>
                  </a:cubicBezTo>
                  <a:cubicBezTo>
                    <a:pt x="49" y="7"/>
                    <a:pt x="26" y="3"/>
                    <a:pt x="3" y="0"/>
                  </a:cubicBezTo>
                  <a:cubicBezTo>
                    <a:pt x="3" y="0"/>
                    <a:pt x="3" y="0"/>
                    <a:pt x="3" y="0"/>
                  </a:cubicBezTo>
                </a:path>
              </a:pathLst>
            </a:custGeom>
            <a:solidFill>
              <a:srgbClr val="B9D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7" name="Freeform 154"/>
            <p:cNvSpPr/>
            <p:nvPr/>
          </p:nvSpPr>
          <p:spPr bwMode="auto">
            <a:xfrm>
              <a:off x="6391276" y="5818188"/>
              <a:ext cx="304800" cy="130175"/>
            </a:xfrm>
            <a:custGeom>
              <a:avLst/>
              <a:gdLst>
                <a:gd name="T0" fmla="*/ 4 w 52"/>
                <a:gd name="T1" fmla="*/ 0 h 22"/>
                <a:gd name="T2" fmla="*/ 0 w 52"/>
                <a:gd name="T3" fmla="*/ 14 h 22"/>
                <a:gd name="T4" fmla="*/ 52 w 52"/>
                <a:gd name="T5" fmla="*/ 22 h 22"/>
                <a:gd name="T6" fmla="*/ 52 w 52"/>
                <a:gd name="T7" fmla="*/ 22 h 22"/>
                <a:gd name="T8" fmla="*/ 52 w 52"/>
                <a:gd name="T9" fmla="*/ 6 h 22"/>
                <a:gd name="T10" fmla="*/ 4 w 52"/>
                <a:gd name="T11" fmla="*/ 0 h 22"/>
              </a:gdLst>
              <a:ahLst/>
              <a:cxnLst>
                <a:cxn ang="0">
                  <a:pos x="T0" y="T1"/>
                </a:cxn>
                <a:cxn ang="0">
                  <a:pos x="T2" y="T3"/>
                </a:cxn>
                <a:cxn ang="0">
                  <a:pos x="T4" y="T5"/>
                </a:cxn>
                <a:cxn ang="0">
                  <a:pos x="T6" y="T7"/>
                </a:cxn>
                <a:cxn ang="0">
                  <a:pos x="T8" y="T9"/>
                </a:cxn>
                <a:cxn ang="0">
                  <a:pos x="T10" y="T11"/>
                </a:cxn>
              </a:cxnLst>
              <a:rect l="0" t="0" r="r" b="b"/>
              <a:pathLst>
                <a:path w="52" h="22">
                  <a:moveTo>
                    <a:pt x="4" y="0"/>
                  </a:moveTo>
                  <a:cubicBezTo>
                    <a:pt x="2" y="9"/>
                    <a:pt x="0" y="14"/>
                    <a:pt x="0" y="14"/>
                  </a:cubicBezTo>
                  <a:cubicBezTo>
                    <a:pt x="17" y="22"/>
                    <a:pt x="51" y="22"/>
                    <a:pt x="52" y="22"/>
                  </a:cubicBezTo>
                  <a:cubicBezTo>
                    <a:pt x="52" y="22"/>
                    <a:pt x="52" y="22"/>
                    <a:pt x="52" y="22"/>
                  </a:cubicBezTo>
                  <a:cubicBezTo>
                    <a:pt x="52" y="18"/>
                    <a:pt x="52" y="13"/>
                    <a:pt x="52" y="6"/>
                  </a:cubicBezTo>
                  <a:cubicBezTo>
                    <a:pt x="36" y="4"/>
                    <a:pt x="20" y="2"/>
                    <a:pt x="4" y="0"/>
                  </a:cubicBezTo>
                </a:path>
              </a:pathLst>
            </a:custGeom>
            <a:solidFill>
              <a:srgbClr val="F1CE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8" name="Freeform 155"/>
            <p:cNvSpPr/>
            <p:nvPr/>
          </p:nvSpPr>
          <p:spPr bwMode="auto">
            <a:xfrm>
              <a:off x="8074026" y="5983288"/>
              <a:ext cx="52387" cy="65087"/>
            </a:xfrm>
            <a:custGeom>
              <a:avLst/>
              <a:gdLst>
                <a:gd name="T0" fmla="*/ 1 w 9"/>
                <a:gd name="T1" fmla="*/ 0 h 11"/>
                <a:gd name="T2" fmla="*/ 1 w 9"/>
                <a:gd name="T3" fmla="*/ 6 h 11"/>
                <a:gd name="T4" fmla="*/ 4 w 9"/>
                <a:gd name="T5" fmla="*/ 11 h 11"/>
                <a:gd name="T6" fmla="*/ 5 w 9"/>
                <a:gd name="T7" fmla="*/ 11 h 11"/>
                <a:gd name="T8" fmla="*/ 9 w 9"/>
                <a:gd name="T9" fmla="*/ 7 h 11"/>
                <a:gd name="T10" fmla="*/ 9 w 9"/>
                <a:gd name="T11" fmla="*/ 0 h 11"/>
                <a:gd name="T12" fmla="*/ 1 w 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1" y="0"/>
                  </a:moveTo>
                  <a:cubicBezTo>
                    <a:pt x="1" y="2"/>
                    <a:pt x="1" y="4"/>
                    <a:pt x="1" y="6"/>
                  </a:cubicBezTo>
                  <a:cubicBezTo>
                    <a:pt x="0" y="9"/>
                    <a:pt x="2" y="11"/>
                    <a:pt x="4" y="11"/>
                  </a:cubicBezTo>
                  <a:cubicBezTo>
                    <a:pt x="4" y="11"/>
                    <a:pt x="5" y="11"/>
                    <a:pt x="5" y="11"/>
                  </a:cubicBezTo>
                  <a:cubicBezTo>
                    <a:pt x="7" y="11"/>
                    <a:pt x="9" y="9"/>
                    <a:pt x="9" y="7"/>
                  </a:cubicBezTo>
                  <a:cubicBezTo>
                    <a:pt x="9" y="5"/>
                    <a:pt x="9" y="2"/>
                    <a:pt x="9" y="0"/>
                  </a:cubicBezTo>
                  <a:cubicBezTo>
                    <a:pt x="7" y="0"/>
                    <a:pt x="4" y="0"/>
                    <a:pt x="1" y="0"/>
                  </a:cubicBezTo>
                </a:path>
              </a:pathLst>
            </a:custGeom>
            <a:solidFill>
              <a:srgbClr val="9F8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9" name="Freeform 156"/>
            <p:cNvSpPr/>
            <p:nvPr/>
          </p:nvSpPr>
          <p:spPr bwMode="auto">
            <a:xfrm>
              <a:off x="7662863" y="5959475"/>
              <a:ext cx="52387" cy="58737"/>
            </a:xfrm>
            <a:custGeom>
              <a:avLst/>
              <a:gdLst>
                <a:gd name="T0" fmla="*/ 0 w 9"/>
                <a:gd name="T1" fmla="*/ 0 h 10"/>
                <a:gd name="T2" fmla="*/ 0 w 9"/>
                <a:gd name="T3" fmla="*/ 6 h 10"/>
                <a:gd name="T4" fmla="*/ 4 w 9"/>
                <a:gd name="T5" fmla="*/ 10 h 10"/>
                <a:gd name="T6" fmla="*/ 4 w 9"/>
                <a:gd name="T7" fmla="*/ 10 h 10"/>
                <a:gd name="T8" fmla="*/ 8 w 9"/>
                <a:gd name="T9" fmla="*/ 6 h 10"/>
                <a:gd name="T10" fmla="*/ 9 w 9"/>
                <a:gd name="T11" fmla="*/ 0 h 10"/>
                <a:gd name="T12" fmla="*/ 0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0" y="0"/>
                  </a:moveTo>
                  <a:cubicBezTo>
                    <a:pt x="0" y="2"/>
                    <a:pt x="0" y="4"/>
                    <a:pt x="0" y="6"/>
                  </a:cubicBezTo>
                  <a:cubicBezTo>
                    <a:pt x="0" y="8"/>
                    <a:pt x="2" y="10"/>
                    <a:pt x="4" y="10"/>
                  </a:cubicBezTo>
                  <a:cubicBezTo>
                    <a:pt x="4" y="10"/>
                    <a:pt x="4" y="10"/>
                    <a:pt x="4" y="10"/>
                  </a:cubicBezTo>
                  <a:cubicBezTo>
                    <a:pt x="6" y="10"/>
                    <a:pt x="8" y="8"/>
                    <a:pt x="8" y="6"/>
                  </a:cubicBezTo>
                  <a:cubicBezTo>
                    <a:pt x="9" y="4"/>
                    <a:pt x="9" y="2"/>
                    <a:pt x="9" y="0"/>
                  </a:cubicBezTo>
                  <a:cubicBezTo>
                    <a:pt x="6" y="0"/>
                    <a:pt x="3" y="0"/>
                    <a:pt x="0" y="0"/>
                  </a:cubicBezTo>
                </a:path>
              </a:pathLst>
            </a:custGeom>
            <a:solidFill>
              <a:srgbClr val="9F8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0" name="Freeform 157"/>
            <p:cNvSpPr/>
            <p:nvPr/>
          </p:nvSpPr>
          <p:spPr bwMode="auto">
            <a:xfrm>
              <a:off x="3705226" y="5405438"/>
              <a:ext cx="53975" cy="82550"/>
            </a:xfrm>
            <a:custGeom>
              <a:avLst/>
              <a:gdLst>
                <a:gd name="T0" fmla="*/ 0 w 9"/>
                <a:gd name="T1" fmla="*/ 0 h 14"/>
                <a:gd name="T2" fmla="*/ 0 w 9"/>
                <a:gd name="T3" fmla="*/ 10 h 14"/>
                <a:gd name="T4" fmla="*/ 4 w 9"/>
                <a:gd name="T5" fmla="*/ 14 h 14"/>
                <a:gd name="T6" fmla="*/ 4 w 9"/>
                <a:gd name="T7" fmla="*/ 14 h 14"/>
                <a:gd name="T8" fmla="*/ 8 w 9"/>
                <a:gd name="T9" fmla="*/ 10 h 14"/>
                <a:gd name="T10" fmla="*/ 9 w 9"/>
                <a:gd name="T11" fmla="*/ 1 h 14"/>
                <a:gd name="T12" fmla="*/ 0 w 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 h="14">
                  <a:moveTo>
                    <a:pt x="0" y="0"/>
                  </a:moveTo>
                  <a:cubicBezTo>
                    <a:pt x="0" y="3"/>
                    <a:pt x="0" y="6"/>
                    <a:pt x="0" y="10"/>
                  </a:cubicBezTo>
                  <a:cubicBezTo>
                    <a:pt x="0" y="12"/>
                    <a:pt x="1" y="14"/>
                    <a:pt x="4" y="14"/>
                  </a:cubicBezTo>
                  <a:cubicBezTo>
                    <a:pt x="4" y="14"/>
                    <a:pt x="4" y="14"/>
                    <a:pt x="4" y="14"/>
                  </a:cubicBezTo>
                  <a:cubicBezTo>
                    <a:pt x="6" y="14"/>
                    <a:pt x="8" y="13"/>
                    <a:pt x="8" y="10"/>
                  </a:cubicBezTo>
                  <a:cubicBezTo>
                    <a:pt x="8" y="7"/>
                    <a:pt x="9" y="4"/>
                    <a:pt x="9" y="1"/>
                  </a:cubicBezTo>
                  <a:cubicBezTo>
                    <a:pt x="6" y="1"/>
                    <a:pt x="3" y="1"/>
                    <a:pt x="0" y="0"/>
                  </a:cubicBezTo>
                </a:path>
              </a:pathLst>
            </a:custGeom>
            <a:solidFill>
              <a:srgbClr val="9F8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1" name="Freeform 158"/>
            <p:cNvSpPr/>
            <p:nvPr/>
          </p:nvSpPr>
          <p:spPr bwMode="auto">
            <a:xfrm>
              <a:off x="8472488" y="5989638"/>
              <a:ext cx="63500" cy="58737"/>
            </a:xfrm>
            <a:custGeom>
              <a:avLst/>
              <a:gdLst>
                <a:gd name="T0" fmla="*/ 11 w 11"/>
                <a:gd name="T1" fmla="*/ 0 h 10"/>
                <a:gd name="T2" fmla="*/ 2 w 11"/>
                <a:gd name="T3" fmla="*/ 0 h 10"/>
                <a:gd name="T4" fmla="*/ 1 w 11"/>
                <a:gd name="T5" fmla="*/ 5 h 10"/>
                <a:gd name="T6" fmla="*/ 4 w 11"/>
                <a:gd name="T7" fmla="*/ 10 h 10"/>
                <a:gd name="T8" fmla="*/ 5 w 11"/>
                <a:gd name="T9" fmla="*/ 10 h 10"/>
                <a:gd name="T10" fmla="*/ 9 w 11"/>
                <a:gd name="T11" fmla="*/ 7 h 10"/>
                <a:gd name="T12" fmla="*/ 11 w 1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11" y="0"/>
                  </a:moveTo>
                  <a:cubicBezTo>
                    <a:pt x="8" y="0"/>
                    <a:pt x="5" y="0"/>
                    <a:pt x="2" y="0"/>
                  </a:cubicBezTo>
                  <a:cubicBezTo>
                    <a:pt x="2" y="1"/>
                    <a:pt x="2" y="3"/>
                    <a:pt x="1" y="5"/>
                  </a:cubicBezTo>
                  <a:cubicBezTo>
                    <a:pt x="0" y="7"/>
                    <a:pt x="2" y="9"/>
                    <a:pt x="4" y="10"/>
                  </a:cubicBezTo>
                  <a:cubicBezTo>
                    <a:pt x="4" y="10"/>
                    <a:pt x="5" y="10"/>
                    <a:pt x="5" y="10"/>
                  </a:cubicBezTo>
                  <a:cubicBezTo>
                    <a:pt x="7" y="10"/>
                    <a:pt x="8" y="9"/>
                    <a:pt x="9" y="7"/>
                  </a:cubicBezTo>
                  <a:cubicBezTo>
                    <a:pt x="10" y="5"/>
                    <a:pt x="10" y="2"/>
                    <a:pt x="11" y="0"/>
                  </a:cubicBezTo>
                </a:path>
              </a:pathLst>
            </a:custGeom>
            <a:solidFill>
              <a:srgbClr val="9F8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2" name="Freeform 159"/>
            <p:cNvSpPr/>
            <p:nvPr/>
          </p:nvSpPr>
          <p:spPr bwMode="auto">
            <a:xfrm>
              <a:off x="5019676" y="5600700"/>
              <a:ext cx="58737" cy="52387"/>
            </a:xfrm>
            <a:custGeom>
              <a:avLst/>
              <a:gdLst>
                <a:gd name="T0" fmla="*/ 2 w 10"/>
                <a:gd name="T1" fmla="*/ 0 h 9"/>
                <a:gd name="T2" fmla="*/ 1 w 10"/>
                <a:gd name="T3" fmla="*/ 4 h 9"/>
                <a:gd name="T4" fmla="*/ 4 w 10"/>
                <a:gd name="T5" fmla="*/ 9 h 9"/>
                <a:gd name="T6" fmla="*/ 5 w 10"/>
                <a:gd name="T7" fmla="*/ 9 h 9"/>
                <a:gd name="T8" fmla="*/ 9 w 10"/>
                <a:gd name="T9" fmla="*/ 6 h 9"/>
                <a:gd name="T10" fmla="*/ 10 w 10"/>
                <a:gd name="T11" fmla="*/ 1 h 9"/>
                <a:gd name="T12" fmla="*/ 2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2" y="0"/>
                  </a:moveTo>
                  <a:cubicBezTo>
                    <a:pt x="2" y="1"/>
                    <a:pt x="2" y="3"/>
                    <a:pt x="1" y="4"/>
                  </a:cubicBezTo>
                  <a:cubicBezTo>
                    <a:pt x="0" y="6"/>
                    <a:pt x="2" y="8"/>
                    <a:pt x="4" y="9"/>
                  </a:cubicBezTo>
                  <a:cubicBezTo>
                    <a:pt x="4" y="9"/>
                    <a:pt x="5" y="9"/>
                    <a:pt x="5" y="9"/>
                  </a:cubicBezTo>
                  <a:cubicBezTo>
                    <a:pt x="7" y="9"/>
                    <a:pt x="8" y="8"/>
                    <a:pt x="9" y="6"/>
                  </a:cubicBezTo>
                  <a:cubicBezTo>
                    <a:pt x="10" y="5"/>
                    <a:pt x="10" y="3"/>
                    <a:pt x="10" y="1"/>
                  </a:cubicBezTo>
                  <a:cubicBezTo>
                    <a:pt x="8" y="1"/>
                    <a:pt x="5" y="1"/>
                    <a:pt x="2" y="0"/>
                  </a:cubicBezTo>
                </a:path>
              </a:pathLst>
            </a:custGeom>
            <a:solidFill>
              <a:srgbClr val="9F8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3" name="Freeform 160"/>
            <p:cNvSpPr/>
            <p:nvPr/>
          </p:nvSpPr>
          <p:spPr bwMode="auto">
            <a:xfrm>
              <a:off x="4754563" y="5559425"/>
              <a:ext cx="41275" cy="93662"/>
            </a:xfrm>
            <a:custGeom>
              <a:avLst/>
              <a:gdLst>
                <a:gd name="T0" fmla="*/ 3 w 7"/>
                <a:gd name="T1" fmla="*/ 0 h 16"/>
                <a:gd name="T2" fmla="*/ 0 w 7"/>
                <a:gd name="T3" fmla="*/ 14 h 16"/>
                <a:gd name="T4" fmla="*/ 1 w 7"/>
                <a:gd name="T5" fmla="*/ 16 h 16"/>
                <a:gd name="T6" fmla="*/ 2 w 7"/>
                <a:gd name="T7" fmla="*/ 16 h 16"/>
                <a:gd name="T8" fmla="*/ 3 w 7"/>
                <a:gd name="T9" fmla="*/ 15 h 16"/>
                <a:gd name="T10" fmla="*/ 7 w 7"/>
                <a:gd name="T11" fmla="*/ 1 h 16"/>
                <a:gd name="T12" fmla="*/ 3 w 7"/>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3" y="0"/>
                  </a:moveTo>
                  <a:cubicBezTo>
                    <a:pt x="0" y="14"/>
                    <a:pt x="0" y="14"/>
                    <a:pt x="0" y="14"/>
                  </a:cubicBezTo>
                  <a:cubicBezTo>
                    <a:pt x="0" y="15"/>
                    <a:pt x="0" y="16"/>
                    <a:pt x="1" y="16"/>
                  </a:cubicBezTo>
                  <a:cubicBezTo>
                    <a:pt x="1" y="16"/>
                    <a:pt x="1" y="16"/>
                    <a:pt x="2" y="16"/>
                  </a:cubicBezTo>
                  <a:cubicBezTo>
                    <a:pt x="2" y="16"/>
                    <a:pt x="3" y="16"/>
                    <a:pt x="3" y="15"/>
                  </a:cubicBezTo>
                  <a:cubicBezTo>
                    <a:pt x="7" y="1"/>
                    <a:pt x="7" y="1"/>
                    <a:pt x="7" y="1"/>
                  </a:cubicBezTo>
                  <a:cubicBezTo>
                    <a:pt x="6" y="0"/>
                    <a:pt x="5" y="0"/>
                    <a:pt x="3" y="0"/>
                  </a:cubicBezTo>
                </a:path>
              </a:pathLst>
            </a:custGeom>
            <a:solidFill>
              <a:srgbClr val="C5B6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4" name="Freeform 161"/>
            <p:cNvSpPr/>
            <p:nvPr/>
          </p:nvSpPr>
          <p:spPr bwMode="auto">
            <a:xfrm>
              <a:off x="7212013" y="5918200"/>
              <a:ext cx="52387" cy="77787"/>
            </a:xfrm>
            <a:custGeom>
              <a:avLst/>
              <a:gdLst>
                <a:gd name="T0" fmla="*/ 5 w 9"/>
                <a:gd name="T1" fmla="*/ 0 h 13"/>
                <a:gd name="T2" fmla="*/ 1 w 9"/>
                <a:gd name="T3" fmla="*/ 11 h 13"/>
                <a:gd name="T4" fmla="*/ 2 w 9"/>
                <a:gd name="T5" fmla="*/ 13 h 13"/>
                <a:gd name="T6" fmla="*/ 2 w 9"/>
                <a:gd name="T7" fmla="*/ 13 h 13"/>
                <a:gd name="T8" fmla="*/ 4 w 9"/>
                <a:gd name="T9" fmla="*/ 12 h 13"/>
                <a:gd name="T10" fmla="*/ 9 w 9"/>
                <a:gd name="T11" fmla="*/ 1 h 13"/>
                <a:gd name="T12" fmla="*/ 5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5" y="0"/>
                  </a:moveTo>
                  <a:cubicBezTo>
                    <a:pt x="1" y="11"/>
                    <a:pt x="1" y="11"/>
                    <a:pt x="1" y="11"/>
                  </a:cubicBezTo>
                  <a:cubicBezTo>
                    <a:pt x="0" y="11"/>
                    <a:pt x="1" y="12"/>
                    <a:pt x="2" y="13"/>
                  </a:cubicBezTo>
                  <a:cubicBezTo>
                    <a:pt x="2" y="13"/>
                    <a:pt x="2" y="13"/>
                    <a:pt x="2" y="13"/>
                  </a:cubicBezTo>
                  <a:cubicBezTo>
                    <a:pt x="3" y="13"/>
                    <a:pt x="4" y="13"/>
                    <a:pt x="4" y="12"/>
                  </a:cubicBezTo>
                  <a:cubicBezTo>
                    <a:pt x="9" y="1"/>
                    <a:pt x="9" y="1"/>
                    <a:pt x="9" y="1"/>
                  </a:cubicBezTo>
                  <a:cubicBezTo>
                    <a:pt x="7" y="1"/>
                    <a:pt x="6" y="0"/>
                    <a:pt x="5" y="0"/>
                  </a:cubicBezTo>
                </a:path>
              </a:pathLst>
            </a:custGeom>
            <a:solidFill>
              <a:srgbClr val="C5B6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5" name="Freeform 162"/>
            <p:cNvSpPr/>
            <p:nvPr/>
          </p:nvSpPr>
          <p:spPr bwMode="auto">
            <a:xfrm>
              <a:off x="6965951" y="5889625"/>
              <a:ext cx="28575" cy="93662"/>
            </a:xfrm>
            <a:custGeom>
              <a:avLst/>
              <a:gdLst>
                <a:gd name="T0" fmla="*/ 0 w 5"/>
                <a:gd name="T1" fmla="*/ 0 h 16"/>
                <a:gd name="T2" fmla="*/ 2 w 5"/>
                <a:gd name="T3" fmla="*/ 15 h 16"/>
                <a:gd name="T4" fmla="*/ 3 w 5"/>
                <a:gd name="T5" fmla="*/ 16 h 16"/>
                <a:gd name="T6" fmla="*/ 3 w 5"/>
                <a:gd name="T7" fmla="*/ 16 h 16"/>
                <a:gd name="T8" fmla="*/ 5 w 5"/>
                <a:gd name="T9" fmla="*/ 14 h 16"/>
                <a:gd name="T10" fmla="*/ 3 w 5"/>
                <a:gd name="T11" fmla="*/ 0 h 16"/>
                <a:gd name="T12" fmla="*/ 0 w 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 h="16">
                  <a:moveTo>
                    <a:pt x="0" y="0"/>
                  </a:moveTo>
                  <a:cubicBezTo>
                    <a:pt x="2" y="15"/>
                    <a:pt x="2" y="15"/>
                    <a:pt x="2" y="15"/>
                  </a:cubicBezTo>
                  <a:cubicBezTo>
                    <a:pt x="2" y="15"/>
                    <a:pt x="2" y="16"/>
                    <a:pt x="3" y="16"/>
                  </a:cubicBezTo>
                  <a:cubicBezTo>
                    <a:pt x="3" y="16"/>
                    <a:pt x="3" y="16"/>
                    <a:pt x="3" y="16"/>
                  </a:cubicBezTo>
                  <a:cubicBezTo>
                    <a:pt x="4" y="16"/>
                    <a:pt x="5" y="15"/>
                    <a:pt x="5" y="14"/>
                  </a:cubicBezTo>
                  <a:cubicBezTo>
                    <a:pt x="3" y="0"/>
                    <a:pt x="3" y="0"/>
                    <a:pt x="3" y="0"/>
                  </a:cubicBezTo>
                  <a:cubicBezTo>
                    <a:pt x="2" y="0"/>
                    <a:pt x="1" y="0"/>
                    <a:pt x="0" y="0"/>
                  </a:cubicBezTo>
                </a:path>
              </a:pathLst>
            </a:custGeom>
            <a:solidFill>
              <a:srgbClr val="C5B6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6" name="Freeform 163"/>
            <p:cNvSpPr/>
            <p:nvPr/>
          </p:nvSpPr>
          <p:spPr bwMode="auto">
            <a:xfrm>
              <a:off x="5862638" y="5735638"/>
              <a:ext cx="458787" cy="130175"/>
            </a:xfrm>
            <a:custGeom>
              <a:avLst/>
              <a:gdLst>
                <a:gd name="T0" fmla="*/ 4 w 78"/>
                <a:gd name="T1" fmla="*/ 0 h 22"/>
                <a:gd name="T2" fmla="*/ 0 w 78"/>
                <a:gd name="T3" fmla="*/ 11 h 22"/>
                <a:gd name="T4" fmla="*/ 66 w 78"/>
                <a:gd name="T5" fmla="*/ 22 h 22"/>
                <a:gd name="T6" fmla="*/ 77 w 78"/>
                <a:gd name="T7" fmla="*/ 21 h 22"/>
                <a:gd name="T8" fmla="*/ 78 w 78"/>
                <a:gd name="T9" fmla="*/ 11 h 22"/>
                <a:gd name="T10" fmla="*/ 4 w 78"/>
                <a:gd name="T11" fmla="*/ 0 h 22"/>
              </a:gdLst>
              <a:ahLst/>
              <a:cxnLst>
                <a:cxn ang="0">
                  <a:pos x="T0" y="T1"/>
                </a:cxn>
                <a:cxn ang="0">
                  <a:pos x="T2" y="T3"/>
                </a:cxn>
                <a:cxn ang="0">
                  <a:pos x="T4" y="T5"/>
                </a:cxn>
                <a:cxn ang="0">
                  <a:pos x="T6" y="T7"/>
                </a:cxn>
                <a:cxn ang="0">
                  <a:pos x="T8" y="T9"/>
                </a:cxn>
                <a:cxn ang="0">
                  <a:pos x="T10" y="T11"/>
                </a:cxn>
              </a:cxnLst>
              <a:rect l="0" t="0" r="r" b="b"/>
              <a:pathLst>
                <a:path w="78" h="22">
                  <a:moveTo>
                    <a:pt x="4" y="0"/>
                  </a:moveTo>
                  <a:cubicBezTo>
                    <a:pt x="3" y="5"/>
                    <a:pt x="1" y="8"/>
                    <a:pt x="0" y="11"/>
                  </a:cubicBezTo>
                  <a:cubicBezTo>
                    <a:pt x="0" y="11"/>
                    <a:pt x="39" y="22"/>
                    <a:pt x="66" y="22"/>
                  </a:cubicBezTo>
                  <a:cubicBezTo>
                    <a:pt x="70" y="22"/>
                    <a:pt x="74" y="22"/>
                    <a:pt x="77" y="21"/>
                  </a:cubicBezTo>
                  <a:cubicBezTo>
                    <a:pt x="77" y="21"/>
                    <a:pt x="77" y="18"/>
                    <a:pt x="78" y="11"/>
                  </a:cubicBezTo>
                  <a:cubicBezTo>
                    <a:pt x="53" y="8"/>
                    <a:pt x="29" y="4"/>
                    <a:pt x="4" y="0"/>
                  </a:cubicBezTo>
                </a:path>
              </a:pathLst>
            </a:custGeom>
            <a:solidFill>
              <a:srgbClr val="C5B6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7" name="Freeform 164"/>
            <p:cNvSpPr/>
            <p:nvPr/>
          </p:nvSpPr>
          <p:spPr bwMode="auto">
            <a:xfrm>
              <a:off x="3852863" y="5422900"/>
              <a:ext cx="311150" cy="106362"/>
            </a:xfrm>
            <a:custGeom>
              <a:avLst/>
              <a:gdLst>
                <a:gd name="T0" fmla="*/ 3 w 53"/>
                <a:gd name="T1" fmla="*/ 0 h 18"/>
                <a:gd name="T2" fmla="*/ 0 w 53"/>
                <a:gd name="T3" fmla="*/ 7 h 18"/>
                <a:gd name="T4" fmla="*/ 48 w 53"/>
                <a:gd name="T5" fmla="*/ 18 h 18"/>
                <a:gd name="T6" fmla="*/ 51 w 53"/>
                <a:gd name="T7" fmla="*/ 18 h 18"/>
                <a:gd name="T8" fmla="*/ 53 w 53"/>
                <a:gd name="T9" fmla="*/ 7 h 18"/>
                <a:gd name="T10" fmla="*/ 3 w 53"/>
                <a:gd name="T11" fmla="*/ 0 h 18"/>
              </a:gdLst>
              <a:ahLst/>
              <a:cxnLst>
                <a:cxn ang="0">
                  <a:pos x="T0" y="T1"/>
                </a:cxn>
                <a:cxn ang="0">
                  <a:pos x="T2" y="T3"/>
                </a:cxn>
                <a:cxn ang="0">
                  <a:pos x="T4" y="T5"/>
                </a:cxn>
                <a:cxn ang="0">
                  <a:pos x="T6" y="T7"/>
                </a:cxn>
                <a:cxn ang="0">
                  <a:pos x="T8" y="T9"/>
                </a:cxn>
                <a:cxn ang="0">
                  <a:pos x="T10" y="T11"/>
                </a:cxn>
              </a:cxnLst>
              <a:rect l="0" t="0" r="r" b="b"/>
              <a:pathLst>
                <a:path w="53" h="18">
                  <a:moveTo>
                    <a:pt x="3" y="0"/>
                  </a:moveTo>
                  <a:cubicBezTo>
                    <a:pt x="2" y="3"/>
                    <a:pt x="1" y="5"/>
                    <a:pt x="0" y="7"/>
                  </a:cubicBezTo>
                  <a:cubicBezTo>
                    <a:pt x="0" y="7"/>
                    <a:pt x="30" y="18"/>
                    <a:pt x="48" y="18"/>
                  </a:cubicBezTo>
                  <a:cubicBezTo>
                    <a:pt x="49" y="18"/>
                    <a:pt x="50" y="18"/>
                    <a:pt x="51" y="18"/>
                  </a:cubicBezTo>
                  <a:cubicBezTo>
                    <a:pt x="51" y="18"/>
                    <a:pt x="51" y="14"/>
                    <a:pt x="53" y="7"/>
                  </a:cubicBezTo>
                  <a:cubicBezTo>
                    <a:pt x="36" y="4"/>
                    <a:pt x="19" y="2"/>
                    <a:pt x="3" y="0"/>
                  </a:cubicBezTo>
                </a:path>
              </a:pathLst>
            </a:custGeom>
            <a:solidFill>
              <a:srgbClr val="EAE8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8" name="Freeform 165"/>
            <p:cNvSpPr/>
            <p:nvPr/>
          </p:nvSpPr>
          <p:spPr bwMode="auto">
            <a:xfrm>
              <a:off x="7146926" y="5913438"/>
              <a:ext cx="34925" cy="87312"/>
            </a:xfrm>
            <a:custGeom>
              <a:avLst/>
              <a:gdLst>
                <a:gd name="T0" fmla="*/ 0 w 6"/>
                <a:gd name="T1" fmla="*/ 0 h 15"/>
                <a:gd name="T2" fmla="*/ 2 w 6"/>
                <a:gd name="T3" fmla="*/ 15 h 15"/>
                <a:gd name="T4" fmla="*/ 4 w 6"/>
                <a:gd name="T5" fmla="*/ 13 h 15"/>
                <a:gd name="T6" fmla="*/ 4 w 6"/>
                <a:gd name="T7" fmla="*/ 13 h 15"/>
                <a:gd name="T8" fmla="*/ 6 w 6"/>
                <a:gd name="T9" fmla="*/ 14 h 15"/>
                <a:gd name="T10" fmla="*/ 3 w 6"/>
                <a:gd name="T11" fmla="*/ 0 h 15"/>
                <a:gd name="T12" fmla="*/ 0 w 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6" h="15">
                  <a:moveTo>
                    <a:pt x="0" y="0"/>
                  </a:moveTo>
                  <a:cubicBezTo>
                    <a:pt x="2" y="15"/>
                    <a:pt x="2" y="15"/>
                    <a:pt x="2" y="15"/>
                  </a:cubicBezTo>
                  <a:cubicBezTo>
                    <a:pt x="2" y="14"/>
                    <a:pt x="3" y="13"/>
                    <a:pt x="4" y="13"/>
                  </a:cubicBezTo>
                  <a:cubicBezTo>
                    <a:pt x="4" y="13"/>
                    <a:pt x="4" y="13"/>
                    <a:pt x="4" y="13"/>
                  </a:cubicBezTo>
                  <a:cubicBezTo>
                    <a:pt x="5" y="13"/>
                    <a:pt x="6" y="13"/>
                    <a:pt x="6" y="14"/>
                  </a:cubicBezTo>
                  <a:cubicBezTo>
                    <a:pt x="3" y="0"/>
                    <a:pt x="3" y="0"/>
                    <a:pt x="3" y="0"/>
                  </a:cubicBezTo>
                  <a:cubicBezTo>
                    <a:pt x="2" y="0"/>
                    <a:pt x="1" y="0"/>
                    <a:pt x="0" y="0"/>
                  </a:cubicBezTo>
                </a:path>
              </a:pathLst>
            </a:custGeom>
            <a:solidFill>
              <a:srgbClr val="F1AA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9" name="Freeform 166"/>
            <p:cNvSpPr/>
            <p:nvPr/>
          </p:nvSpPr>
          <p:spPr bwMode="auto">
            <a:xfrm>
              <a:off x="5418138" y="5665788"/>
              <a:ext cx="28575" cy="76200"/>
            </a:xfrm>
            <a:custGeom>
              <a:avLst/>
              <a:gdLst>
                <a:gd name="T0" fmla="*/ 0 w 5"/>
                <a:gd name="T1" fmla="*/ 0 h 13"/>
                <a:gd name="T2" fmla="*/ 3 w 5"/>
                <a:gd name="T3" fmla="*/ 12 h 13"/>
                <a:gd name="T4" fmla="*/ 4 w 5"/>
                <a:gd name="T5" fmla="*/ 13 h 13"/>
                <a:gd name="T6" fmla="*/ 4 w 5"/>
                <a:gd name="T7" fmla="*/ 13 h 13"/>
                <a:gd name="T8" fmla="*/ 5 w 5"/>
                <a:gd name="T9" fmla="*/ 12 h 13"/>
                <a:gd name="T10" fmla="*/ 2 w 5"/>
                <a:gd name="T11" fmla="*/ 0 h 13"/>
                <a:gd name="T12" fmla="*/ 0 w 5"/>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5" h="13">
                  <a:moveTo>
                    <a:pt x="0" y="0"/>
                  </a:moveTo>
                  <a:cubicBezTo>
                    <a:pt x="1" y="3"/>
                    <a:pt x="2" y="7"/>
                    <a:pt x="3" y="12"/>
                  </a:cubicBezTo>
                  <a:cubicBezTo>
                    <a:pt x="3" y="12"/>
                    <a:pt x="4" y="13"/>
                    <a:pt x="4" y="13"/>
                  </a:cubicBezTo>
                  <a:cubicBezTo>
                    <a:pt x="4" y="13"/>
                    <a:pt x="4" y="13"/>
                    <a:pt x="4" y="13"/>
                  </a:cubicBezTo>
                  <a:cubicBezTo>
                    <a:pt x="4" y="12"/>
                    <a:pt x="5" y="12"/>
                    <a:pt x="5" y="12"/>
                  </a:cubicBezTo>
                  <a:cubicBezTo>
                    <a:pt x="4" y="7"/>
                    <a:pt x="3" y="3"/>
                    <a:pt x="2" y="0"/>
                  </a:cubicBezTo>
                  <a:cubicBezTo>
                    <a:pt x="2" y="0"/>
                    <a:pt x="1" y="0"/>
                    <a:pt x="0" y="0"/>
                  </a:cubicBezTo>
                </a:path>
              </a:pathLst>
            </a:custGeom>
            <a:solidFill>
              <a:srgbClr val="94CE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0" name="Freeform 167"/>
            <p:cNvSpPr/>
            <p:nvPr/>
          </p:nvSpPr>
          <p:spPr bwMode="auto">
            <a:xfrm>
              <a:off x="411163" y="5583238"/>
              <a:ext cx="17462" cy="63500"/>
            </a:xfrm>
            <a:custGeom>
              <a:avLst/>
              <a:gdLst>
                <a:gd name="T0" fmla="*/ 1 w 3"/>
                <a:gd name="T1" fmla="*/ 0 h 11"/>
                <a:gd name="T2" fmla="*/ 0 w 3"/>
                <a:gd name="T3" fmla="*/ 0 h 11"/>
                <a:gd name="T4" fmla="*/ 2 w 3"/>
                <a:gd name="T5" fmla="*/ 10 h 11"/>
                <a:gd name="T6" fmla="*/ 2 w 3"/>
                <a:gd name="T7" fmla="*/ 11 h 11"/>
                <a:gd name="T8" fmla="*/ 3 w 3"/>
                <a:gd name="T9" fmla="*/ 11 h 11"/>
                <a:gd name="T10" fmla="*/ 3 w 3"/>
                <a:gd name="T11" fmla="*/ 10 h 11"/>
                <a:gd name="T12" fmla="*/ 1 w 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1" y="0"/>
                  </a:moveTo>
                  <a:cubicBezTo>
                    <a:pt x="1" y="0"/>
                    <a:pt x="0" y="0"/>
                    <a:pt x="0" y="0"/>
                  </a:cubicBezTo>
                  <a:cubicBezTo>
                    <a:pt x="0" y="3"/>
                    <a:pt x="1" y="6"/>
                    <a:pt x="2" y="10"/>
                  </a:cubicBezTo>
                  <a:cubicBezTo>
                    <a:pt x="2" y="10"/>
                    <a:pt x="2" y="11"/>
                    <a:pt x="2" y="11"/>
                  </a:cubicBezTo>
                  <a:cubicBezTo>
                    <a:pt x="3" y="11"/>
                    <a:pt x="3" y="11"/>
                    <a:pt x="3" y="11"/>
                  </a:cubicBezTo>
                  <a:cubicBezTo>
                    <a:pt x="3" y="10"/>
                    <a:pt x="3" y="10"/>
                    <a:pt x="3" y="10"/>
                  </a:cubicBezTo>
                  <a:cubicBezTo>
                    <a:pt x="2" y="6"/>
                    <a:pt x="2" y="2"/>
                    <a:pt x="1" y="0"/>
                  </a:cubicBezTo>
                </a:path>
              </a:pathLst>
            </a:custGeom>
            <a:solidFill>
              <a:srgbClr val="94CE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1" name="Freeform 168"/>
            <p:cNvSpPr/>
            <p:nvPr/>
          </p:nvSpPr>
          <p:spPr bwMode="auto">
            <a:xfrm>
              <a:off x="200026" y="5322888"/>
              <a:ext cx="11736387" cy="1244600"/>
            </a:xfrm>
            <a:custGeom>
              <a:avLst/>
              <a:gdLst>
                <a:gd name="T0" fmla="*/ 1603 w 2002"/>
                <a:gd name="T1" fmla="*/ 95 h 211"/>
                <a:gd name="T2" fmla="*/ 1824 w 2002"/>
                <a:gd name="T3" fmla="*/ 50 h 211"/>
                <a:gd name="T4" fmla="*/ 1879 w 2002"/>
                <a:gd name="T5" fmla="*/ 38 h 211"/>
                <a:gd name="T6" fmla="*/ 1967 w 2002"/>
                <a:gd name="T7" fmla="*/ 58 h 211"/>
                <a:gd name="T8" fmla="*/ 1986 w 2002"/>
                <a:gd name="T9" fmla="*/ 150 h 211"/>
                <a:gd name="T10" fmla="*/ 1841 w 2002"/>
                <a:gd name="T11" fmla="*/ 194 h 211"/>
                <a:gd name="T12" fmla="*/ 1651 w 2002"/>
                <a:gd name="T13" fmla="*/ 193 h 211"/>
                <a:gd name="T14" fmla="*/ 1404 w 2002"/>
                <a:gd name="T15" fmla="*/ 209 h 211"/>
                <a:gd name="T16" fmla="*/ 932 w 2002"/>
                <a:gd name="T17" fmla="*/ 193 h 211"/>
                <a:gd name="T18" fmla="*/ 662 w 2002"/>
                <a:gd name="T19" fmla="*/ 185 h 211"/>
                <a:gd name="T20" fmla="*/ 441 w 2002"/>
                <a:gd name="T21" fmla="*/ 175 h 211"/>
                <a:gd name="T22" fmla="*/ 152 w 2002"/>
                <a:gd name="T23" fmla="*/ 183 h 211"/>
                <a:gd name="T24" fmla="*/ 28 w 2002"/>
                <a:gd name="T25" fmla="*/ 128 h 211"/>
                <a:gd name="T26" fmla="*/ 140 w 2002"/>
                <a:gd name="T27" fmla="*/ 27 h 211"/>
                <a:gd name="T28" fmla="*/ 262 w 2002"/>
                <a:gd name="T29" fmla="*/ 15 h 211"/>
                <a:gd name="T30" fmla="*/ 695 w 2002"/>
                <a:gd name="T31" fmla="*/ 27 h 211"/>
                <a:gd name="T32" fmla="*/ 1603 w 2002"/>
                <a:gd name="T33" fmla="*/ 9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2" h="211">
                  <a:moveTo>
                    <a:pt x="1603" y="95"/>
                  </a:moveTo>
                  <a:cubicBezTo>
                    <a:pt x="1677" y="80"/>
                    <a:pt x="1751" y="67"/>
                    <a:pt x="1824" y="50"/>
                  </a:cubicBezTo>
                  <a:cubicBezTo>
                    <a:pt x="1842" y="46"/>
                    <a:pt x="1860" y="41"/>
                    <a:pt x="1879" y="38"/>
                  </a:cubicBezTo>
                  <a:cubicBezTo>
                    <a:pt x="1918" y="31"/>
                    <a:pt x="1941" y="23"/>
                    <a:pt x="1967" y="58"/>
                  </a:cubicBezTo>
                  <a:cubicBezTo>
                    <a:pt x="1986" y="81"/>
                    <a:pt x="2002" y="122"/>
                    <a:pt x="1986" y="150"/>
                  </a:cubicBezTo>
                  <a:cubicBezTo>
                    <a:pt x="1959" y="197"/>
                    <a:pt x="1887" y="194"/>
                    <a:pt x="1841" y="194"/>
                  </a:cubicBezTo>
                  <a:cubicBezTo>
                    <a:pt x="1778" y="193"/>
                    <a:pt x="1715" y="190"/>
                    <a:pt x="1651" y="193"/>
                  </a:cubicBezTo>
                  <a:cubicBezTo>
                    <a:pt x="1568" y="196"/>
                    <a:pt x="1487" y="211"/>
                    <a:pt x="1404" y="209"/>
                  </a:cubicBezTo>
                  <a:cubicBezTo>
                    <a:pt x="1246" y="204"/>
                    <a:pt x="1090" y="199"/>
                    <a:pt x="932" y="193"/>
                  </a:cubicBezTo>
                  <a:cubicBezTo>
                    <a:pt x="842" y="189"/>
                    <a:pt x="752" y="185"/>
                    <a:pt x="662" y="185"/>
                  </a:cubicBezTo>
                  <a:cubicBezTo>
                    <a:pt x="588" y="185"/>
                    <a:pt x="515" y="174"/>
                    <a:pt x="441" y="175"/>
                  </a:cubicBezTo>
                  <a:cubicBezTo>
                    <a:pt x="345" y="176"/>
                    <a:pt x="247" y="184"/>
                    <a:pt x="152" y="183"/>
                  </a:cubicBezTo>
                  <a:cubicBezTo>
                    <a:pt x="106" y="183"/>
                    <a:pt x="46" y="180"/>
                    <a:pt x="28" y="128"/>
                  </a:cubicBezTo>
                  <a:cubicBezTo>
                    <a:pt x="0" y="50"/>
                    <a:pt x="86" y="34"/>
                    <a:pt x="140" y="27"/>
                  </a:cubicBezTo>
                  <a:cubicBezTo>
                    <a:pt x="180" y="21"/>
                    <a:pt x="222" y="19"/>
                    <a:pt x="262" y="15"/>
                  </a:cubicBezTo>
                  <a:cubicBezTo>
                    <a:pt x="407" y="0"/>
                    <a:pt x="552" y="4"/>
                    <a:pt x="695" y="27"/>
                  </a:cubicBezTo>
                  <a:cubicBezTo>
                    <a:pt x="1057" y="83"/>
                    <a:pt x="1355" y="145"/>
                    <a:pt x="1603" y="95"/>
                  </a:cubicBezTo>
                  <a:close/>
                </a:path>
              </a:pathLst>
            </a:custGeom>
            <a:solidFill>
              <a:srgbClr val="E3ED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2" name="Freeform 169"/>
            <p:cNvSpPr/>
            <p:nvPr/>
          </p:nvSpPr>
          <p:spPr bwMode="auto">
            <a:xfrm>
              <a:off x="241301" y="5146675"/>
              <a:ext cx="11590337" cy="996950"/>
            </a:xfrm>
            <a:custGeom>
              <a:avLst/>
              <a:gdLst>
                <a:gd name="T0" fmla="*/ 1 w 1977"/>
                <a:gd name="T1" fmla="*/ 79 h 169"/>
                <a:gd name="T2" fmla="*/ 0 w 1977"/>
                <a:gd name="T3" fmla="*/ 80 h 169"/>
                <a:gd name="T4" fmla="*/ 2 w 1977"/>
                <a:gd name="T5" fmla="*/ 81 h 169"/>
                <a:gd name="T6" fmla="*/ 688 w 1977"/>
                <a:gd name="T7" fmla="*/ 58 h 169"/>
                <a:gd name="T8" fmla="*/ 832 w 1977"/>
                <a:gd name="T9" fmla="*/ 81 h 169"/>
                <a:gd name="T10" fmla="*/ 1596 w 1977"/>
                <a:gd name="T11" fmla="*/ 126 h 169"/>
                <a:gd name="T12" fmla="*/ 1976 w 1977"/>
                <a:gd name="T13" fmla="*/ 50 h 169"/>
                <a:gd name="T14" fmla="*/ 1977 w 1977"/>
                <a:gd name="T15" fmla="*/ 48 h 169"/>
                <a:gd name="T16" fmla="*/ 1975 w 1977"/>
                <a:gd name="T17" fmla="*/ 47 h 169"/>
                <a:gd name="T18" fmla="*/ 1595 w 1977"/>
                <a:gd name="T19" fmla="*/ 123 h 169"/>
                <a:gd name="T20" fmla="*/ 832 w 1977"/>
                <a:gd name="T21" fmla="*/ 78 h 169"/>
                <a:gd name="T22" fmla="*/ 689 w 1977"/>
                <a:gd name="T23" fmla="*/ 55 h 169"/>
                <a:gd name="T24" fmla="*/ 1 w 1977"/>
                <a:gd name="T25" fmla="*/ 7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7" h="169">
                  <a:moveTo>
                    <a:pt x="1" y="79"/>
                  </a:moveTo>
                  <a:cubicBezTo>
                    <a:pt x="0" y="79"/>
                    <a:pt x="0" y="80"/>
                    <a:pt x="0" y="80"/>
                  </a:cubicBezTo>
                  <a:cubicBezTo>
                    <a:pt x="0" y="81"/>
                    <a:pt x="1" y="81"/>
                    <a:pt x="2" y="81"/>
                  </a:cubicBezTo>
                  <a:cubicBezTo>
                    <a:pt x="5" y="80"/>
                    <a:pt x="331" y="3"/>
                    <a:pt x="688" y="58"/>
                  </a:cubicBezTo>
                  <a:cubicBezTo>
                    <a:pt x="832" y="81"/>
                    <a:pt x="832" y="81"/>
                    <a:pt x="832" y="81"/>
                  </a:cubicBezTo>
                  <a:cubicBezTo>
                    <a:pt x="1127" y="128"/>
                    <a:pt x="1381" y="169"/>
                    <a:pt x="1596" y="126"/>
                  </a:cubicBezTo>
                  <a:cubicBezTo>
                    <a:pt x="1841" y="76"/>
                    <a:pt x="1974" y="50"/>
                    <a:pt x="1976" y="50"/>
                  </a:cubicBezTo>
                  <a:cubicBezTo>
                    <a:pt x="1976" y="50"/>
                    <a:pt x="1977" y="49"/>
                    <a:pt x="1977" y="48"/>
                  </a:cubicBezTo>
                  <a:cubicBezTo>
                    <a:pt x="1977" y="48"/>
                    <a:pt x="1976" y="47"/>
                    <a:pt x="1975" y="47"/>
                  </a:cubicBezTo>
                  <a:cubicBezTo>
                    <a:pt x="1974" y="48"/>
                    <a:pt x="1840" y="74"/>
                    <a:pt x="1595" y="123"/>
                  </a:cubicBezTo>
                  <a:cubicBezTo>
                    <a:pt x="1381" y="166"/>
                    <a:pt x="1127" y="126"/>
                    <a:pt x="832" y="78"/>
                  </a:cubicBezTo>
                  <a:cubicBezTo>
                    <a:pt x="689" y="55"/>
                    <a:pt x="689" y="55"/>
                    <a:pt x="689" y="55"/>
                  </a:cubicBezTo>
                  <a:cubicBezTo>
                    <a:pt x="331" y="0"/>
                    <a:pt x="4" y="78"/>
                    <a:pt x="1" y="79"/>
                  </a:cubicBezTo>
                  <a:close/>
                </a:path>
              </a:pathLst>
            </a:custGeom>
            <a:solidFill>
              <a:srgbClr val="7289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3" name="Freeform 170"/>
            <p:cNvSpPr/>
            <p:nvPr/>
          </p:nvSpPr>
          <p:spPr bwMode="auto">
            <a:xfrm>
              <a:off x="247651" y="5199063"/>
              <a:ext cx="11577637" cy="985837"/>
            </a:xfrm>
            <a:custGeom>
              <a:avLst/>
              <a:gdLst>
                <a:gd name="T0" fmla="*/ 0 w 1975"/>
                <a:gd name="T1" fmla="*/ 79 h 167"/>
                <a:gd name="T2" fmla="*/ 0 w 1975"/>
                <a:gd name="T3" fmla="*/ 79 h 167"/>
                <a:gd name="T4" fmla="*/ 1 w 1975"/>
                <a:gd name="T5" fmla="*/ 79 h 167"/>
                <a:gd name="T6" fmla="*/ 687 w 1975"/>
                <a:gd name="T7" fmla="*/ 56 h 167"/>
                <a:gd name="T8" fmla="*/ 831 w 1975"/>
                <a:gd name="T9" fmla="*/ 79 h 167"/>
                <a:gd name="T10" fmla="*/ 1595 w 1975"/>
                <a:gd name="T11" fmla="*/ 124 h 167"/>
                <a:gd name="T12" fmla="*/ 1975 w 1975"/>
                <a:gd name="T13" fmla="*/ 48 h 167"/>
                <a:gd name="T14" fmla="*/ 1975 w 1975"/>
                <a:gd name="T15" fmla="*/ 48 h 167"/>
                <a:gd name="T16" fmla="*/ 1974 w 1975"/>
                <a:gd name="T17" fmla="*/ 47 h 167"/>
                <a:gd name="T18" fmla="*/ 1595 w 1975"/>
                <a:gd name="T19" fmla="*/ 123 h 167"/>
                <a:gd name="T20" fmla="*/ 831 w 1975"/>
                <a:gd name="T21" fmla="*/ 78 h 167"/>
                <a:gd name="T22" fmla="*/ 687 w 1975"/>
                <a:gd name="T23" fmla="*/ 55 h 167"/>
                <a:gd name="T24" fmla="*/ 0 w 1975"/>
                <a:gd name="T25" fmla="*/ 7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5" h="167">
                  <a:moveTo>
                    <a:pt x="0" y="79"/>
                  </a:moveTo>
                  <a:cubicBezTo>
                    <a:pt x="0" y="79"/>
                    <a:pt x="0" y="79"/>
                    <a:pt x="0" y="79"/>
                  </a:cubicBezTo>
                  <a:cubicBezTo>
                    <a:pt x="1" y="79"/>
                    <a:pt x="1" y="79"/>
                    <a:pt x="1" y="79"/>
                  </a:cubicBezTo>
                  <a:cubicBezTo>
                    <a:pt x="4" y="79"/>
                    <a:pt x="330" y="1"/>
                    <a:pt x="687" y="56"/>
                  </a:cubicBezTo>
                  <a:cubicBezTo>
                    <a:pt x="831" y="79"/>
                    <a:pt x="831" y="79"/>
                    <a:pt x="831" y="79"/>
                  </a:cubicBezTo>
                  <a:cubicBezTo>
                    <a:pt x="1126" y="126"/>
                    <a:pt x="1380" y="167"/>
                    <a:pt x="1595" y="124"/>
                  </a:cubicBezTo>
                  <a:cubicBezTo>
                    <a:pt x="1840" y="75"/>
                    <a:pt x="1973" y="48"/>
                    <a:pt x="1975" y="48"/>
                  </a:cubicBezTo>
                  <a:cubicBezTo>
                    <a:pt x="1975" y="48"/>
                    <a:pt x="1975" y="48"/>
                    <a:pt x="1975" y="48"/>
                  </a:cubicBezTo>
                  <a:cubicBezTo>
                    <a:pt x="1974" y="47"/>
                    <a:pt x="1974" y="47"/>
                    <a:pt x="1974" y="47"/>
                  </a:cubicBezTo>
                  <a:cubicBezTo>
                    <a:pt x="1973" y="47"/>
                    <a:pt x="1840" y="74"/>
                    <a:pt x="1595" y="123"/>
                  </a:cubicBezTo>
                  <a:cubicBezTo>
                    <a:pt x="1380" y="166"/>
                    <a:pt x="1126" y="125"/>
                    <a:pt x="831" y="78"/>
                  </a:cubicBezTo>
                  <a:cubicBezTo>
                    <a:pt x="687" y="55"/>
                    <a:pt x="687" y="55"/>
                    <a:pt x="687" y="55"/>
                  </a:cubicBezTo>
                  <a:cubicBezTo>
                    <a:pt x="330" y="0"/>
                    <a:pt x="4" y="78"/>
                    <a:pt x="0" y="79"/>
                  </a:cubicBezTo>
                  <a:close/>
                </a:path>
              </a:pathLst>
            </a:custGeom>
            <a:solidFill>
              <a:srgbClr val="7289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5" name="图片 4"/>
          <p:cNvPicPr>
            <a:picLocks noChangeAspect="1"/>
          </p:cNvPicPr>
          <p:nvPr/>
        </p:nvPicPr>
        <p:blipFill>
          <a:blip r:embed="rId6"/>
          <a:stretch>
            <a:fillRect/>
          </a:stretch>
        </p:blipFill>
        <p:spPr>
          <a:xfrm>
            <a:off x="406321" y="2872861"/>
            <a:ext cx="7195481" cy="3419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图片 201"/>
          <p:cNvPicPr>
            <a:picLocks noChangeAspect="1"/>
          </p:cNvPicPr>
          <p:nvPr/>
        </p:nvPicPr>
        <p:blipFill>
          <a:blip r:embed="rId2"/>
          <a:stretch>
            <a:fillRect/>
          </a:stretch>
        </p:blipFill>
        <p:spPr>
          <a:xfrm>
            <a:off x="1357400" y="2425176"/>
            <a:ext cx="8563953" cy="2786913"/>
          </a:xfrm>
          <a:prstGeom prst="rect">
            <a:avLst/>
          </a:prstGeom>
        </p:spPr>
      </p:pic>
      <p:pic>
        <p:nvPicPr>
          <p:cNvPr id="7" name="图片 6"/>
          <p:cNvPicPr>
            <a:picLocks noChangeAspect="1"/>
          </p:cNvPicPr>
          <p:nvPr/>
        </p:nvPicPr>
        <p:blipFill>
          <a:blip r:embed="rId3"/>
          <a:stretch>
            <a:fillRect/>
          </a:stretch>
        </p:blipFill>
        <p:spPr>
          <a:xfrm>
            <a:off x="465046" y="204604"/>
            <a:ext cx="11261908" cy="1283002"/>
          </a:xfrm>
          <a:prstGeom prst="rect">
            <a:avLst/>
          </a:prstGeom>
        </p:spPr>
      </p:pic>
      <p:sp>
        <p:nvSpPr>
          <p:cNvPr id="8" name="文本框 7"/>
          <p:cNvSpPr txBox="1"/>
          <p:nvPr/>
        </p:nvSpPr>
        <p:spPr>
          <a:xfrm>
            <a:off x="1893017" y="390829"/>
            <a:ext cx="3538792" cy="707886"/>
          </a:xfrm>
          <a:prstGeom prst="rect">
            <a:avLst/>
          </a:prstGeom>
          <a:noFill/>
        </p:spPr>
        <p:txBody>
          <a:bodyPr wrap="square" rtlCol="0">
            <a:spAutoFit/>
          </a:bodyPr>
          <a:lstStyle/>
          <a:p>
            <a:r>
              <a:rPr lang="zh-CN" altLang="en-US" sz="4000" b="1" dirty="0">
                <a:latin typeface="方正静蕾简体" panose="02000000000000000000" pitchFamily="2" charset="-122"/>
                <a:ea typeface="方正静蕾简体" panose="02000000000000000000" pitchFamily="2" charset="-122"/>
              </a:rPr>
              <a:t>这里是小标题</a:t>
            </a:r>
          </a:p>
        </p:txBody>
      </p:sp>
      <p:grpSp>
        <p:nvGrpSpPr>
          <p:cNvPr id="178" name="组合 177"/>
          <p:cNvGrpSpPr/>
          <p:nvPr/>
        </p:nvGrpSpPr>
        <p:grpSpPr>
          <a:xfrm>
            <a:off x="2442974" y="2231406"/>
            <a:ext cx="1286086" cy="2102493"/>
            <a:chOff x="2620963" y="2576513"/>
            <a:chExt cx="830263" cy="1357313"/>
          </a:xfrm>
          <a:solidFill>
            <a:srgbClr val="6FCEC8"/>
          </a:solidFill>
        </p:grpSpPr>
        <p:sp>
          <p:nvSpPr>
            <p:cNvPr id="179"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1" name="组合 180"/>
          <p:cNvGrpSpPr/>
          <p:nvPr/>
        </p:nvGrpSpPr>
        <p:grpSpPr>
          <a:xfrm>
            <a:off x="5376674" y="2231405"/>
            <a:ext cx="1286086" cy="2102493"/>
            <a:chOff x="2620963" y="2576513"/>
            <a:chExt cx="830263" cy="1357313"/>
          </a:xfrm>
          <a:solidFill>
            <a:srgbClr val="A77FC6"/>
          </a:solidFill>
        </p:grpSpPr>
        <p:sp>
          <p:nvSpPr>
            <p:cNvPr id="182"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4" name="组合 183"/>
          <p:cNvGrpSpPr/>
          <p:nvPr/>
        </p:nvGrpSpPr>
        <p:grpSpPr>
          <a:xfrm>
            <a:off x="8310374" y="2231404"/>
            <a:ext cx="1286086" cy="2102493"/>
            <a:chOff x="2620963" y="2576513"/>
            <a:chExt cx="830263" cy="1357313"/>
          </a:xfrm>
          <a:solidFill>
            <a:srgbClr val="6FCEC8"/>
          </a:solidFill>
        </p:grpSpPr>
        <p:sp>
          <p:nvSpPr>
            <p:cNvPr id="185"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7" name="文本框 186"/>
          <p:cNvSpPr txBox="1"/>
          <p:nvPr/>
        </p:nvSpPr>
        <p:spPr>
          <a:xfrm>
            <a:off x="2558967" y="2555009"/>
            <a:ext cx="1054100" cy="584775"/>
          </a:xfrm>
          <a:prstGeom prst="rect">
            <a:avLst/>
          </a:prstGeom>
          <a:noFill/>
        </p:spPr>
        <p:txBody>
          <a:bodyPr wrap="square" rtlCol="0">
            <a:spAutoFit/>
          </a:bodyPr>
          <a:lstStyle/>
          <a:p>
            <a:r>
              <a:rPr lang="zh-CN" altLang="en-US" sz="3200" b="1" dirty="0">
                <a:latin typeface="方正静蕾简体" panose="02000000000000000000" pitchFamily="2" charset="-122"/>
                <a:ea typeface="方正静蕾简体" panose="02000000000000000000" pitchFamily="2" charset="-122"/>
              </a:rPr>
              <a:t>金牌</a:t>
            </a:r>
          </a:p>
        </p:txBody>
      </p:sp>
      <p:sp>
        <p:nvSpPr>
          <p:cNvPr id="188" name="文本框 187"/>
          <p:cNvSpPr txBox="1"/>
          <p:nvPr/>
        </p:nvSpPr>
        <p:spPr>
          <a:xfrm>
            <a:off x="5529074" y="2555008"/>
            <a:ext cx="1054100" cy="584775"/>
          </a:xfrm>
          <a:prstGeom prst="rect">
            <a:avLst/>
          </a:prstGeom>
          <a:noFill/>
        </p:spPr>
        <p:txBody>
          <a:bodyPr wrap="square" rtlCol="0">
            <a:spAutoFit/>
          </a:bodyPr>
          <a:lstStyle/>
          <a:p>
            <a:r>
              <a:rPr lang="zh-CN" altLang="en-US" sz="3200" b="1" dirty="0">
                <a:latin typeface="方正静蕾简体" panose="02000000000000000000" pitchFamily="2" charset="-122"/>
                <a:ea typeface="方正静蕾简体" panose="02000000000000000000" pitchFamily="2" charset="-122"/>
              </a:rPr>
              <a:t>银牌</a:t>
            </a:r>
          </a:p>
        </p:txBody>
      </p:sp>
      <p:sp>
        <p:nvSpPr>
          <p:cNvPr id="189" name="文本框 188"/>
          <p:cNvSpPr txBox="1"/>
          <p:nvPr/>
        </p:nvSpPr>
        <p:spPr>
          <a:xfrm>
            <a:off x="8468604" y="2555007"/>
            <a:ext cx="1054100" cy="584775"/>
          </a:xfrm>
          <a:prstGeom prst="rect">
            <a:avLst/>
          </a:prstGeom>
          <a:noFill/>
        </p:spPr>
        <p:txBody>
          <a:bodyPr wrap="square" rtlCol="0">
            <a:spAutoFit/>
          </a:bodyPr>
          <a:lstStyle/>
          <a:p>
            <a:r>
              <a:rPr lang="zh-CN" altLang="en-US" sz="3200" b="1" dirty="0">
                <a:latin typeface="方正静蕾简体" panose="02000000000000000000" pitchFamily="2" charset="-122"/>
                <a:ea typeface="方正静蕾简体" panose="02000000000000000000" pitchFamily="2" charset="-122"/>
              </a:rPr>
              <a:t>铜牌</a:t>
            </a:r>
          </a:p>
        </p:txBody>
      </p:sp>
      <p:grpSp>
        <p:nvGrpSpPr>
          <p:cNvPr id="190" name="组合 189"/>
          <p:cNvGrpSpPr/>
          <p:nvPr/>
        </p:nvGrpSpPr>
        <p:grpSpPr>
          <a:xfrm>
            <a:off x="4379664" y="3041350"/>
            <a:ext cx="565617" cy="482600"/>
            <a:chOff x="4349506" y="3098800"/>
            <a:chExt cx="565617" cy="482600"/>
          </a:xfrm>
        </p:grpSpPr>
        <p:sp>
          <p:nvSpPr>
            <p:cNvPr id="191" name="任意多边形 190"/>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6FCEC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191"/>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6FCEC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192"/>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rgbClr val="6FCEC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4" name="组合 193"/>
          <p:cNvGrpSpPr/>
          <p:nvPr/>
        </p:nvGrpSpPr>
        <p:grpSpPr>
          <a:xfrm>
            <a:off x="7239997" y="3041350"/>
            <a:ext cx="565617" cy="482600"/>
            <a:chOff x="4349506" y="3098800"/>
            <a:chExt cx="565617" cy="482600"/>
          </a:xfrm>
        </p:grpSpPr>
        <p:sp>
          <p:nvSpPr>
            <p:cNvPr id="195" name="任意多边形 194"/>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6FCEC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195"/>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6FCEC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196"/>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rgbClr val="6FCEC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8" name="文本框 197"/>
          <p:cNvSpPr txBox="1"/>
          <p:nvPr/>
        </p:nvSpPr>
        <p:spPr>
          <a:xfrm>
            <a:off x="2065487" y="4657503"/>
            <a:ext cx="2055812" cy="1015663"/>
          </a:xfrm>
          <a:prstGeom prst="rect">
            <a:avLst/>
          </a:prstGeom>
          <a:noFill/>
        </p:spPr>
        <p:txBody>
          <a:bodyPr wrap="square" rtlCol="0">
            <a:spAutoFit/>
          </a:bodyPr>
          <a:lstStyle/>
          <a:p>
            <a:pPr algn="just">
              <a:lnSpc>
                <a:spcPct val="125000"/>
              </a:lnSpc>
            </a:pPr>
            <a:r>
              <a:rPr lang="zh-CN" altLang="en-US" sz="1600" dirty="0">
                <a:latin typeface="华文细黑" panose="02010600040101010101" pitchFamily="2" charset="-122"/>
                <a:ea typeface="华文细黑" panose="02010600040101010101" pitchFamily="2" charset="-122"/>
              </a:rPr>
              <a:t>请在这里输入文字请在这里输入文字请在这里输入文字请在这</a:t>
            </a:r>
          </a:p>
        </p:txBody>
      </p:sp>
      <p:sp>
        <p:nvSpPr>
          <p:cNvPr id="199" name="文本框 198"/>
          <p:cNvSpPr txBox="1"/>
          <p:nvPr/>
        </p:nvSpPr>
        <p:spPr>
          <a:xfrm>
            <a:off x="5028218" y="4657500"/>
            <a:ext cx="2055812" cy="1015663"/>
          </a:xfrm>
          <a:prstGeom prst="rect">
            <a:avLst/>
          </a:prstGeom>
          <a:noFill/>
        </p:spPr>
        <p:txBody>
          <a:bodyPr wrap="square" rtlCol="0">
            <a:spAutoFit/>
          </a:bodyPr>
          <a:lstStyle/>
          <a:p>
            <a:pPr algn="just">
              <a:lnSpc>
                <a:spcPct val="125000"/>
              </a:lnSpc>
            </a:pPr>
            <a:r>
              <a:rPr lang="zh-CN" altLang="en-US" sz="1600" dirty="0">
                <a:latin typeface="华文细黑" panose="02010600040101010101" pitchFamily="2" charset="-122"/>
                <a:ea typeface="华文细黑" panose="02010600040101010101" pitchFamily="2" charset="-122"/>
              </a:rPr>
              <a:t>请在这里输入文字请在这里输入文字请在这里输入文字请在这</a:t>
            </a:r>
          </a:p>
        </p:txBody>
      </p:sp>
      <p:sp>
        <p:nvSpPr>
          <p:cNvPr id="200" name="文本框 199"/>
          <p:cNvSpPr txBox="1"/>
          <p:nvPr/>
        </p:nvSpPr>
        <p:spPr>
          <a:xfrm>
            <a:off x="7925511" y="4657501"/>
            <a:ext cx="2055812" cy="1015663"/>
          </a:xfrm>
          <a:prstGeom prst="rect">
            <a:avLst/>
          </a:prstGeom>
          <a:noFill/>
        </p:spPr>
        <p:txBody>
          <a:bodyPr wrap="square" rtlCol="0">
            <a:spAutoFit/>
          </a:bodyPr>
          <a:lstStyle/>
          <a:p>
            <a:pPr algn="just">
              <a:lnSpc>
                <a:spcPct val="125000"/>
              </a:lnSpc>
            </a:pPr>
            <a:r>
              <a:rPr lang="zh-CN" altLang="en-US" sz="1600" dirty="0">
                <a:latin typeface="华文细黑" panose="02010600040101010101" pitchFamily="2" charset="-122"/>
                <a:ea typeface="华文细黑" panose="02010600040101010101" pitchFamily="2" charset="-122"/>
              </a:rPr>
              <a:t>请在这里输入文字请在这里输入文字请在这里输入文字请在这</a:t>
            </a:r>
          </a:p>
        </p:txBody>
      </p:sp>
      <p:pic>
        <p:nvPicPr>
          <p:cNvPr id="201" name="图片 200"/>
          <p:cNvPicPr>
            <a:picLocks noChangeAspect="1"/>
          </p:cNvPicPr>
          <p:nvPr/>
        </p:nvPicPr>
        <p:blipFill>
          <a:blip r:embed="rId4"/>
          <a:stretch>
            <a:fillRect/>
          </a:stretch>
        </p:blipFill>
        <p:spPr>
          <a:xfrm rot="2448184">
            <a:off x="10767740" y="3634669"/>
            <a:ext cx="715386" cy="10123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
                                        </p:tgtEl>
                                        <p:attrNameLst>
                                          <p:attrName>style.visibility</p:attrName>
                                        </p:attrNameLst>
                                      </p:cBhvr>
                                      <p:to>
                                        <p:strVal val="visible"/>
                                      </p:to>
                                    </p:set>
                                    <p:animEffect transition="in" filter="fade">
                                      <p:cBhvr>
                                        <p:cTn id="17" dur="500"/>
                                        <p:tgtEl>
                                          <p:spTgt spid="20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8"/>
                                        </p:tgtEl>
                                        <p:attrNameLst>
                                          <p:attrName>style.visibility</p:attrName>
                                        </p:attrNameLst>
                                      </p:cBhvr>
                                      <p:to>
                                        <p:strVal val="visible"/>
                                      </p:to>
                                    </p:set>
                                    <p:anim calcmode="lin" valueType="num">
                                      <p:cBhvr additive="base">
                                        <p:cTn id="22" dur="500" fill="hold"/>
                                        <p:tgtEl>
                                          <p:spTgt spid="178"/>
                                        </p:tgtEl>
                                        <p:attrNameLst>
                                          <p:attrName>ppt_x</p:attrName>
                                        </p:attrNameLst>
                                      </p:cBhvr>
                                      <p:tavLst>
                                        <p:tav tm="0">
                                          <p:val>
                                            <p:strVal val="#ppt_x"/>
                                          </p:val>
                                        </p:tav>
                                        <p:tav tm="100000">
                                          <p:val>
                                            <p:strVal val="#ppt_x"/>
                                          </p:val>
                                        </p:tav>
                                      </p:tavLst>
                                    </p:anim>
                                    <p:anim calcmode="lin" valueType="num">
                                      <p:cBhvr additive="base">
                                        <p:cTn id="23" dur="500" fill="hold"/>
                                        <p:tgtEl>
                                          <p:spTgt spid="17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90"/>
                                        </p:tgtEl>
                                        <p:attrNameLst>
                                          <p:attrName>style.visibility</p:attrName>
                                        </p:attrNameLst>
                                      </p:cBhvr>
                                      <p:to>
                                        <p:strVal val="visible"/>
                                      </p:to>
                                    </p:set>
                                    <p:anim calcmode="lin" valueType="num">
                                      <p:cBhvr additive="base">
                                        <p:cTn id="28" dur="500" fill="hold"/>
                                        <p:tgtEl>
                                          <p:spTgt spid="190"/>
                                        </p:tgtEl>
                                        <p:attrNameLst>
                                          <p:attrName>ppt_x</p:attrName>
                                        </p:attrNameLst>
                                      </p:cBhvr>
                                      <p:tavLst>
                                        <p:tav tm="0">
                                          <p:val>
                                            <p:strVal val="0-#ppt_w/2"/>
                                          </p:val>
                                        </p:tav>
                                        <p:tav tm="100000">
                                          <p:val>
                                            <p:strVal val="#ppt_x"/>
                                          </p:val>
                                        </p:tav>
                                      </p:tavLst>
                                    </p:anim>
                                    <p:anim calcmode="lin" valueType="num">
                                      <p:cBhvr additive="base">
                                        <p:cTn id="29" dur="500" fill="hold"/>
                                        <p:tgtEl>
                                          <p:spTgt spid="19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81"/>
                                        </p:tgtEl>
                                        <p:attrNameLst>
                                          <p:attrName>style.visibility</p:attrName>
                                        </p:attrNameLst>
                                      </p:cBhvr>
                                      <p:to>
                                        <p:strVal val="visible"/>
                                      </p:to>
                                    </p:set>
                                    <p:anim calcmode="lin" valueType="num">
                                      <p:cBhvr additive="base">
                                        <p:cTn id="34" dur="500" fill="hold"/>
                                        <p:tgtEl>
                                          <p:spTgt spid="181"/>
                                        </p:tgtEl>
                                        <p:attrNameLst>
                                          <p:attrName>ppt_x</p:attrName>
                                        </p:attrNameLst>
                                      </p:cBhvr>
                                      <p:tavLst>
                                        <p:tav tm="0">
                                          <p:val>
                                            <p:strVal val="#ppt_x"/>
                                          </p:val>
                                        </p:tav>
                                        <p:tav tm="100000">
                                          <p:val>
                                            <p:strVal val="#ppt_x"/>
                                          </p:val>
                                        </p:tav>
                                      </p:tavLst>
                                    </p:anim>
                                    <p:anim calcmode="lin" valueType="num">
                                      <p:cBhvr additive="base">
                                        <p:cTn id="35" dur="500" fill="hold"/>
                                        <p:tgtEl>
                                          <p:spTgt spid="18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94"/>
                                        </p:tgtEl>
                                        <p:attrNameLst>
                                          <p:attrName>style.visibility</p:attrName>
                                        </p:attrNameLst>
                                      </p:cBhvr>
                                      <p:to>
                                        <p:strVal val="visible"/>
                                      </p:to>
                                    </p:set>
                                    <p:anim calcmode="lin" valueType="num">
                                      <p:cBhvr additive="base">
                                        <p:cTn id="40" dur="500" fill="hold"/>
                                        <p:tgtEl>
                                          <p:spTgt spid="194"/>
                                        </p:tgtEl>
                                        <p:attrNameLst>
                                          <p:attrName>ppt_x</p:attrName>
                                        </p:attrNameLst>
                                      </p:cBhvr>
                                      <p:tavLst>
                                        <p:tav tm="0">
                                          <p:val>
                                            <p:strVal val="0-#ppt_w/2"/>
                                          </p:val>
                                        </p:tav>
                                        <p:tav tm="100000">
                                          <p:val>
                                            <p:strVal val="#ppt_x"/>
                                          </p:val>
                                        </p:tav>
                                      </p:tavLst>
                                    </p:anim>
                                    <p:anim calcmode="lin" valueType="num">
                                      <p:cBhvr additive="base">
                                        <p:cTn id="41" dur="500" fill="hold"/>
                                        <p:tgtEl>
                                          <p:spTgt spid="194"/>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84"/>
                                        </p:tgtEl>
                                        <p:attrNameLst>
                                          <p:attrName>style.visibility</p:attrName>
                                        </p:attrNameLst>
                                      </p:cBhvr>
                                      <p:to>
                                        <p:strVal val="visible"/>
                                      </p:to>
                                    </p:set>
                                    <p:anim calcmode="lin" valueType="num">
                                      <p:cBhvr additive="base">
                                        <p:cTn id="46" dur="500" fill="hold"/>
                                        <p:tgtEl>
                                          <p:spTgt spid="184"/>
                                        </p:tgtEl>
                                        <p:attrNameLst>
                                          <p:attrName>ppt_x</p:attrName>
                                        </p:attrNameLst>
                                      </p:cBhvr>
                                      <p:tavLst>
                                        <p:tav tm="0">
                                          <p:val>
                                            <p:strVal val="#ppt_x"/>
                                          </p:val>
                                        </p:tav>
                                        <p:tav tm="100000">
                                          <p:val>
                                            <p:strVal val="#ppt_x"/>
                                          </p:val>
                                        </p:tav>
                                      </p:tavLst>
                                    </p:anim>
                                    <p:anim calcmode="lin" valueType="num">
                                      <p:cBhvr additive="base">
                                        <p:cTn id="47" dur="500" fill="hold"/>
                                        <p:tgtEl>
                                          <p:spTgt spid="18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201"/>
                                        </p:tgtEl>
                                        <p:attrNameLst>
                                          <p:attrName>style.visibility</p:attrName>
                                        </p:attrNameLst>
                                      </p:cBhvr>
                                      <p:to>
                                        <p:strVal val="visible"/>
                                      </p:to>
                                    </p:set>
                                    <p:anim calcmode="lin" valueType="num">
                                      <p:cBhvr additive="base">
                                        <p:cTn id="52" dur="500" fill="hold"/>
                                        <p:tgtEl>
                                          <p:spTgt spid="201"/>
                                        </p:tgtEl>
                                        <p:attrNameLst>
                                          <p:attrName>ppt_x</p:attrName>
                                        </p:attrNameLst>
                                      </p:cBhvr>
                                      <p:tavLst>
                                        <p:tav tm="0">
                                          <p:val>
                                            <p:strVal val="1+#ppt_w/2"/>
                                          </p:val>
                                        </p:tav>
                                        <p:tav tm="100000">
                                          <p:val>
                                            <p:strVal val="#ppt_x"/>
                                          </p:val>
                                        </p:tav>
                                      </p:tavLst>
                                    </p:anim>
                                    <p:anim calcmode="lin" valueType="num">
                                      <p:cBhvr additive="base">
                                        <p:cTn id="53" dur="500" fill="hold"/>
                                        <p:tgtEl>
                                          <p:spTgt spid="201"/>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87"/>
                                        </p:tgtEl>
                                        <p:attrNameLst>
                                          <p:attrName>style.visibility</p:attrName>
                                        </p:attrNameLst>
                                      </p:cBhvr>
                                      <p:to>
                                        <p:strVal val="visible"/>
                                      </p:to>
                                    </p:set>
                                    <p:animEffect transition="in" filter="fade">
                                      <p:cBhvr>
                                        <p:cTn id="58" dur="1000"/>
                                        <p:tgtEl>
                                          <p:spTgt spid="187"/>
                                        </p:tgtEl>
                                      </p:cBhvr>
                                    </p:animEffect>
                                    <p:anim calcmode="lin" valueType="num">
                                      <p:cBhvr>
                                        <p:cTn id="59" dur="1000" fill="hold"/>
                                        <p:tgtEl>
                                          <p:spTgt spid="187"/>
                                        </p:tgtEl>
                                        <p:attrNameLst>
                                          <p:attrName>ppt_x</p:attrName>
                                        </p:attrNameLst>
                                      </p:cBhvr>
                                      <p:tavLst>
                                        <p:tav tm="0">
                                          <p:val>
                                            <p:strVal val="#ppt_x"/>
                                          </p:val>
                                        </p:tav>
                                        <p:tav tm="100000">
                                          <p:val>
                                            <p:strVal val="#ppt_x"/>
                                          </p:val>
                                        </p:tav>
                                      </p:tavLst>
                                    </p:anim>
                                    <p:anim calcmode="lin" valueType="num">
                                      <p:cBhvr>
                                        <p:cTn id="60" dur="1000" fill="hold"/>
                                        <p:tgtEl>
                                          <p:spTgt spid="18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88"/>
                                        </p:tgtEl>
                                        <p:attrNameLst>
                                          <p:attrName>style.visibility</p:attrName>
                                        </p:attrNameLst>
                                      </p:cBhvr>
                                      <p:to>
                                        <p:strVal val="visible"/>
                                      </p:to>
                                    </p:set>
                                    <p:animEffect transition="in" filter="fade">
                                      <p:cBhvr>
                                        <p:cTn id="65" dur="1000"/>
                                        <p:tgtEl>
                                          <p:spTgt spid="188"/>
                                        </p:tgtEl>
                                      </p:cBhvr>
                                    </p:animEffect>
                                    <p:anim calcmode="lin" valueType="num">
                                      <p:cBhvr>
                                        <p:cTn id="66" dur="1000" fill="hold"/>
                                        <p:tgtEl>
                                          <p:spTgt spid="188"/>
                                        </p:tgtEl>
                                        <p:attrNameLst>
                                          <p:attrName>ppt_x</p:attrName>
                                        </p:attrNameLst>
                                      </p:cBhvr>
                                      <p:tavLst>
                                        <p:tav tm="0">
                                          <p:val>
                                            <p:strVal val="#ppt_x"/>
                                          </p:val>
                                        </p:tav>
                                        <p:tav tm="100000">
                                          <p:val>
                                            <p:strVal val="#ppt_x"/>
                                          </p:val>
                                        </p:tav>
                                      </p:tavLst>
                                    </p:anim>
                                    <p:anim calcmode="lin" valueType="num">
                                      <p:cBhvr>
                                        <p:cTn id="67"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89"/>
                                        </p:tgtEl>
                                        <p:attrNameLst>
                                          <p:attrName>style.visibility</p:attrName>
                                        </p:attrNameLst>
                                      </p:cBhvr>
                                      <p:to>
                                        <p:strVal val="visible"/>
                                      </p:to>
                                    </p:set>
                                    <p:animEffect transition="in" filter="fade">
                                      <p:cBhvr>
                                        <p:cTn id="72" dur="1000"/>
                                        <p:tgtEl>
                                          <p:spTgt spid="189"/>
                                        </p:tgtEl>
                                      </p:cBhvr>
                                    </p:animEffect>
                                    <p:anim calcmode="lin" valueType="num">
                                      <p:cBhvr>
                                        <p:cTn id="73" dur="1000" fill="hold"/>
                                        <p:tgtEl>
                                          <p:spTgt spid="189"/>
                                        </p:tgtEl>
                                        <p:attrNameLst>
                                          <p:attrName>ppt_x</p:attrName>
                                        </p:attrNameLst>
                                      </p:cBhvr>
                                      <p:tavLst>
                                        <p:tav tm="0">
                                          <p:val>
                                            <p:strVal val="#ppt_x"/>
                                          </p:val>
                                        </p:tav>
                                        <p:tav tm="100000">
                                          <p:val>
                                            <p:strVal val="#ppt_x"/>
                                          </p:val>
                                        </p:tav>
                                      </p:tavLst>
                                    </p:anim>
                                    <p:anim calcmode="lin" valueType="num">
                                      <p:cBhvr>
                                        <p:cTn id="74" dur="1000" fill="hold"/>
                                        <p:tgtEl>
                                          <p:spTgt spid="18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98"/>
                                        </p:tgtEl>
                                        <p:attrNameLst>
                                          <p:attrName>style.visibility</p:attrName>
                                        </p:attrNameLst>
                                      </p:cBhvr>
                                      <p:to>
                                        <p:strVal val="visible"/>
                                      </p:to>
                                    </p:set>
                                    <p:animEffect transition="in" filter="fade">
                                      <p:cBhvr>
                                        <p:cTn id="79" dur="1000"/>
                                        <p:tgtEl>
                                          <p:spTgt spid="198"/>
                                        </p:tgtEl>
                                      </p:cBhvr>
                                    </p:animEffect>
                                    <p:anim calcmode="lin" valueType="num">
                                      <p:cBhvr>
                                        <p:cTn id="80" dur="1000" fill="hold"/>
                                        <p:tgtEl>
                                          <p:spTgt spid="198"/>
                                        </p:tgtEl>
                                        <p:attrNameLst>
                                          <p:attrName>ppt_x</p:attrName>
                                        </p:attrNameLst>
                                      </p:cBhvr>
                                      <p:tavLst>
                                        <p:tav tm="0">
                                          <p:val>
                                            <p:strVal val="#ppt_x"/>
                                          </p:val>
                                        </p:tav>
                                        <p:tav tm="100000">
                                          <p:val>
                                            <p:strVal val="#ppt_x"/>
                                          </p:val>
                                        </p:tav>
                                      </p:tavLst>
                                    </p:anim>
                                    <p:anim calcmode="lin" valueType="num">
                                      <p:cBhvr>
                                        <p:cTn id="81"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99"/>
                                        </p:tgtEl>
                                        <p:attrNameLst>
                                          <p:attrName>style.visibility</p:attrName>
                                        </p:attrNameLst>
                                      </p:cBhvr>
                                      <p:to>
                                        <p:strVal val="visible"/>
                                      </p:to>
                                    </p:set>
                                    <p:animEffect transition="in" filter="fade">
                                      <p:cBhvr>
                                        <p:cTn id="86" dur="1000"/>
                                        <p:tgtEl>
                                          <p:spTgt spid="199"/>
                                        </p:tgtEl>
                                      </p:cBhvr>
                                    </p:animEffect>
                                    <p:anim calcmode="lin" valueType="num">
                                      <p:cBhvr>
                                        <p:cTn id="87" dur="1000" fill="hold"/>
                                        <p:tgtEl>
                                          <p:spTgt spid="199"/>
                                        </p:tgtEl>
                                        <p:attrNameLst>
                                          <p:attrName>ppt_x</p:attrName>
                                        </p:attrNameLst>
                                      </p:cBhvr>
                                      <p:tavLst>
                                        <p:tav tm="0">
                                          <p:val>
                                            <p:strVal val="#ppt_x"/>
                                          </p:val>
                                        </p:tav>
                                        <p:tav tm="100000">
                                          <p:val>
                                            <p:strVal val="#ppt_x"/>
                                          </p:val>
                                        </p:tav>
                                      </p:tavLst>
                                    </p:anim>
                                    <p:anim calcmode="lin" valueType="num">
                                      <p:cBhvr>
                                        <p:cTn id="88"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00"/>
                                        </p:tgtEl>
                                        <p:attrNameLst>
                                          <p:attrName>style.visibility</p:attrName>
                                        </p:attrNameLst>
                                      </p:cBhvr>
                                      <p:to>
                                        <p:strVal val="visible"/>
                                      </p:to>
                                    </p:set>
                                    <p:animEffect transition="in" filter="fade">
                                      <p:cBhvr>
                                        <p:cTn id="93" dur="1000"/>
                                        <p:tgtEl>
                                          <p:spTgt spid="200"/>
                                        </p:tgtEl>
                                      </p:cBhvr>
                                    </p:animEffect>
                                    <p:anim calcmode="lin" valueType="num">
                                      <p:cBhvr>
                                        <p:cTn id="94" dur="1000" fill="hold"/>
                                        <p:tgtEl>
                                          <p:spTgt spid="200"/>
                                        </p:tgtEl>
                                        <p:attrNameLst>
                                          <p:attrName>ppt_x</p:attrName>
                                        </p:attrNameLst>
                                      </p:cBhvr>
                                      <p:tavLst>
                                        <p:tav tm="0">
                                          <p:val>
                                            <p:strVal val="#ppt_x"/>
                                          </p:val>
                                        </p:tav>
                                        <p:tav tm="100000">
                                          <p:val>
                                            <p:strVal val="#ppt_x"/>
                                          </p:val>
                                        </p:tav>
                                      </p:tavLst>
                                    </p:anim>
                                    <p:anim calcmode="lin" valueType="num">
                                      <p:cBhvr>
                                        <p:cTn id="95" dur="1000" fill="hold"/>
                                        <p:tgtEl>
                                          <p:spTgt spid="2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7" grpId="0"/>
      <p:bldP spid="188" grpId="0"/>
      <p:bldP spid="189" grpId="0"/>
      <p:bldP spid="198" grpId="0"/>
      <p:bldP spid="199" grpId="0"/>
      <p:bldP spid="2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图片 232"/>
          <p:cNvPicPr>
            <a:picLocks noChangeAspect="1"/>
          </p:cNvPicPr>
          <p:nvPr/>
        </p:nvPicPr>
        <p:blipFill>
          <a:blip r:embed="rId2"/>
          <a:stretch>
            <a:fillRect/>
          </a:stretch>
        </p:blipFill>
        <p:spPr>
          <a:xfrm>
            <a:off x="1357400" y="2425176"/>
            <a:ext cx="8563953" cy="2786913"/>
          </a:xfrm>
          <a:prstGeom prst="rect">
            <a:avLst/>
          </a:prstGeom>
        </p:spPr>
      </p:pic>
      <p:pic>
        <p:nvPicPr>
          <p:cNvPr id="7" name="图片 6"/>
          <p:cNvPicPr>
            <a:picLocks noChangeAspect="1"/>
          </p:cNvPicPr>
          <p:nvPr/>
        </p:nvPicPr>
        <p:blipFill>
          <a:blip r:embed="rId3"/>
          <a:stretch>
            <a:fillRect/>
          </a:stretch>
        </p:blipFill>
        <p:spPr>
          <a:xfrm>
            <a:off x="465046" y="204604"/>
            <a:ext cx="11261908" cy="1283002"/>
          </a:xfrm>
          <a:prstGeom prst="rect">
            <a:avLst/>
          </a:prstGeom>
        </p:spPr>
      </p:pic>
      <p:sp>
        <p:nvSpPr>
          <p:cNvPr id="8" name="文本框 7"/>
          <p:cNvSpPr txBox="1"/>
          <p:nvPr/>
        </p:nvSpPr>
        <p:spPr>
          <a:xfrm>
            <a:off x="1893017" y="390829"/>
            <a:ext cx="3538792" cy="707886"/>
          </a:xfrm>
          <a:prstGeom prst="rect">
            <a:avLst/>
          </a:prstGeom>
          <a:noFill/>
        </p:spPr>
        <p:txBody>
          <a:bodyPr wrap="square" rtlCol="0">
            <a:spAutoFit/>
          </a:bodyPr>
          <a:lstStyle/>
          <a:p>
            <a:r>
              <a:rPr lang="zh-CN" altLang="en-US" sz="4000" b="1" dirty="0">
                <a:latin typeface="方正静蕾简体" panose="02000000000000000000" pitchFamily="2" charset="-122"/>
                <a:ea typeface="方正静蕾简体" panose="02000000000000000000" pitchFamily="2" charset="-122"/>
              </a:rPr>
              <a:t>这里是小标题</a:t>
            </a:r>
          </a:p>
        </p:txBody>
      </p:sp>
      <p:sp>
        <p:nvSpPr>
          <p:cNvPr id="205" name="任意多边形 204"/>
          <p:cNvSpPr/>
          <p:nvPr/>
        </p:nvSpPr>
        <p:spPr>
          <a:xfrm rot="5400000">
            <a:off x="6926681" y="3880284"/>
            <a:ext cx="893813" cy="66062"/>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rgbClr val="6FCEC8"/>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任意多边形 205"/>
          <p:cNvSpPr/>
          <p:nvPr/>
        </p:nvSpPr>
        <p:spPr>
          <a:xfrm rot="16200000">
            <a:off x="4352075" y="3901692"/>
            <a:ext cx="893813" cy="66062"/>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rgbClr val="6FCEC8"/>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206"/>
          <p:cNvSpPr/>
          <p:nvPr/>
        </p:nvSpPr>
        <p:spPr>
          <a:xfrm>
            <a:off x="5639378" y="2758996"/>
            <a:ext cx="893813" cy="66062"/>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rgbClr val="A77FC6"/>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207"/>
          <p:cNvSpPr/>
          <p:nvPr/>
        </p:nvSpPr>
        <p:spPr>
          <a:xfrm rot="10800000">
            <a:off x="5639378" y="5067632"/>
            <a:ext cx="893813" cy="66062"/>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rgbClr val="A77FC6"/>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202158" y="2180921"/>
            <a:ext cx="1259709" cy="1240243"/>
            <a:chOff x="4202158" y="2180921"/>
            <a:chExt cx="1259709" cy="1240243"/>
          </a:xfrm>
        </p:grpSpPr>
        <p:sp>
          <p:nvSpPr>
            <p:cNvPr id="201" name="椭圆 31"/>
            <p:cNvSpPr/>
            <p:nvPr/>
          </p:nvSpPr>
          <p:spPr>
            <a:xfrm>
              <a:off x="4202158" y="2180921"/>
              <a:ext cx="1259709"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rgbClr val="6FCEC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9" name="文本框 208"/>
            <p:cNvSpPr txBox="1"/>
            <p:nvPr/>
          </p:nvSpPr>
          <p:spPr>
            <a:xfrm>
              <a:off x="4224573" y="2917758"/>
              <a:ext cx="1214878" cy="492443"/>
            </a:xfrm>
            <a:prstGeom prst="rect">
              <a:avLst/>
            </a:prstGeom>
            <a:noFill/>
          </p:spPr>
          <p:txBody>
            <a:bodyPr wrap="square" rtlCol="0">
              <a:spAutoFit/>
            </a:bodyPr>
            <a:lstStyle/>
            <a:p>
              <a:pPr algn="ctr"/>
              <a:r>
                <a:rPr lang="zh-CN" altLang="en-US" sz="2600" b="1" dirty="0">
                  <a:latin typeface="方正静蕾简体" panose="02000000000000000000" pitchFamily="2" charset="-122"/>
                  <a:ea typeface="方正静蕾简体" panose="02000000000000000000" pitchFamily="2" charset="-122"/>
                </a:rPr>
                <a:t>小标题</a:t>
              </a:r>
            </a:p>
          </p:txBody>
        </p:sp>
        <p:grpSp>
          <p:nvGrpSpPr>
            <p:cNvPr id="210" name="组合 209"/>
            <p:cNvGrpSpPr/>
            <p:nvPr/>
          </p:nvGrpSpPr>
          <p:grpSpPr>
            <a:xfrm>
              <a:off x="4542997" y="2351524"/>
              <a:ext cx="385904" cy="611158"/>
              <a:chOff x="5844088" y="2600655"/>
              <a:chExt cx="385904" cy="611158"/>
            </a:xfrm>
          </p:grpSpPr>
          <p:grpSp>
            <p:nvGrpSpPr>
              <p:cNvPr id="211" name="组合 210"/>
              <p:cNvGrpSpPr/>
              <p:nvPr/>
            </p:nvGrpSpPr>
            <p:grpSpPr>
              <a:xfrm rot="8489641">
                <a:off x="6013992" y="2653092"/>
                <a:ext cx="216000" cy="558721"/>
                <a:chOff x="6011031" y="2540000"/>
                <a:chExt cx="242182" cy="626447"/>
              </a:xfrm>
            </p:grpSpPr>
            <p:sp>
              <p:nvSpPr>
                <p:cNvPr id="213" name="任意多边形 212"/>
                <p:cNvSpPr/>
                <p:nvPr/>
              </p:nvSpPr>
              <p:spPr>
                <a:xfrm>
                  <a:off x="6019800" y="2540000"/>
                  <a:ext cx="217195" cy="201788"/>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rgbClr val="6FCEC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任意多边形 213"/>
                <p:cNvSpPr/>
                <p:nvPr/>
              </p:nvSpPr>
              <p:spPr>
                <a:xfrm>
                  <a:off x="6011031" y="2721948"/>
                  <a:ext cx="242182" cy="444499"/>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rgbClr val="6FCEC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214"/>
                <p:cNvSpPr/>
                <p:nvPr/>
              </p:nvSpPr>
              <p:spPr>
                <a:xfrm>
                  <a:off x="6100118" y="2572406"/>
                  <a:ext cx="63900" cy="59367"/>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rgbClr val="6FCEC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2" name="任意多边形 211"/>
              <p:cNvSpPr/>
              <p:nvPr/>
            </p:nvSpPr>
            <p:spPr>
              <a:xfrm>
                <a:off x="5844088" y="2600655"/>
                <a:ext cx="181940" cy="195184"/>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rgbClr val="6FCEC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6688287" y="2138875"/>
            <a:ext cx="1282125" cy="1240243"/>
            <a:chOff x="6688287" y="2138875"/>
            <a:chExt cx="1282125" cy="1240243"/>
          </a:xfrm>
        </p:grpSpPr>
        <p:sp>
          <p:nvSpPr>
            <p:cNvPr id="202" name="椭圆 31"/>
            <p:cNvSpPr/>
            <p:nvPr/>
          </p:nvSpPr>
          <p:spPr>
            <a:xfrm>
              <a:off x="6710703" y="2138875"/>
              <a:ext cx="1259709"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rgbClr val="A77FC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6" name="文本框 215"/>
            <p:cNvSpPr txBox="1"/>
            <p:nvPr/>
          </p:nvSpPr>
          <p:spPr>
            <a:xfrm>
              <a:off x="6688287" y="2852690"/>
              <a:ext cx="1214878" cy="492443"/>
            </a:xfrm>
            <a:prstGeom prst="rect">
              <a:avLst/>
            </a:prstGeom>
            <a:noFill/>
          </p:spPr>
          <p:txBody>
            <a:bodyPr wrap="square" rtlCol="0">
              <a:spAutoFit/>
            </a:bodyPr>
            <a:lstStyle/>
            <a:p>
              <a:pPr algn="ctr"/>
              <a:r>
                <a:rPr lang="zh-CN" altLang="en-US" sz="2600" b="1" dirty="0">
                  <a:latin typeface="方正静蕾简体" panose="02000000000000000000" pitchFamily="2" charset="-122"/>
                  <a:ea typeface="方正静蕾简体" panose="02000000000000000000" pitchFamily="2" charset="-122"/>
                </a:rPr>
                <a:t>小标题</a:t>
              </a:r>
            </a:p>
          </p:txBody>
        </p:sp>
        <p:grpSp>
          <p:nvGrpSpPr>
            <p:cNvPr id="219" name="组合 218"/>
            <p:cNvGrpSpPr/>
            <p:nvPr/>
          </p:nvGrpSpPr>
          <p:grpSpPr>
            <a:xfrm>
              <a:off x="7081793" y="2255893"/>
              <a:ext cx="517525" cy="604838"/>
              <a:chOff x="4741863" y="766763"/>
              <a:chExt cx="517525" cy="604838"/>
            </a:xfrm>
            <a:solidFill>
              <a:srgbClr val="A77FC6"/>
            </a:solidFill>
          </p:grpSpPr>
          <p:sp>
            <p:nvSpPr>
              <p:cNvPr id="220" name="Freeform 23"/>
              <p:cNvSpPr>
                <a:spLocks noEditPoints="1"/>
              </p:cNvSpPr>
              <p:nvPr/>
            </p:nvSpPr>
            <p:spPr bwMode="auto">
              <a:xfrm>
                <a:off x="4741863" y="766763"/>
                <a:ext cx="517525" cy="604838"/>
              </a:xfrm>
              <a:custGeom>
                <a:avLst/>
                <a:gdLst>
                  <a:gd name="T0" fmla="*/ 113 w 175"/>
                  <a:gd name="T1" fmla="*/ 0 h 205"/>
                  <a:gd name="T2" fmla="*/ 111 w 175"/>
                  <a:gd name="T3" fmla="*/ 2 h 205"/>
                  <a:gd name="T4" fmla="*/ 11 w 175"/>
                  <a:gd name="T5" fmla="*/ 62 h 205"/>
                  <a:gd name="T6" fmla="*/ 69 w 175"/>
                  <a:gd name="T7" fmla="*/ 200 h 205"/>
                  <a:gd name="T8" fmla="*/ 121 w 175"/>
                  <a:gd name="T9" fmla="*/ 187 h 205"/>
                  <a:gd name="T10" fmla="*/ 173 w 175"/>
                  <a:gd name="T11" fmla="*/ 157 h 205"/>
                  <a:gd name="T12" fmla="*/ 153 w 175"/>
                  <a:gd name="T13" fmla="*/ 91 h 205"/>
                  <a:gd name="T14" fmla="*/ 108 w 175"/>
                  <a:gd name="T15" fmla="*/ 9 h 205"/>
                  <a:gd name="T16" fmla="*/ 98 w 175"/>
                  <a:gd name="T17" fmla="*/ 13 h 205"/>
                  <a:gd name="T18" fmla="*/ 24 w 175"/>
                  <a:gd name="T19" fmla="*/ 45 h 205"/>
                  <a:gd name="T20" fmla="*/ 41 w 175"/>
                  <a:gd name="T21" fmla="*/ 38 h 205"/>
                  <a:gd name="T22" fmla="*/ 34 w 175"/>
                  <a:gd name="T23" fmla="*/ 42 h 205"/>
                  <a:gd name="T24" fmla="*/ 107 w 175"/>
                  <a:gd name="T25" fmla="*/ 15 h 205"/>
                  <a:gd name="T26" fmla="*/ 28 w 175"/>
                  <a:gd name="T27" fmla="*/ 48 h 205"/>
                  <a:gd name="T28" fmla="*/ 107 w 175"/>
                  <a:gd name="T29" fmla="*/ 20 h 205"/>
                  <a:gd name="T30" fmla="*/ 67 w 175"/>
                  <a:gd name="T31" fmla="*/ 41 h 205"/>
                  <a:gd name="T32" fmla="*/ 15 w 175"/>
                  <a:gd name="T33" fmla="*/ 58 h 205"/>
                  <a:gd name="T34" fmla="*/ 117 w 175"/>
                  <a:gd name="T35" fmla="*/ 38 h 205"/>
                  <a:gd name="T36" fmla="*/ 166 w 175"/>
                  <a:gd name="T37" fmla="*/ 158 h 205"/>
                  <a:gd name="T38" fmla="*/ 94 w 175"/>
                  <a:gd name="T39" fmla="*/ 192 h 205"/>
                  <a:gd name="T40" fmla="*/ 69 w 175"/>
                  <a:gd name="T41" fmla="*/ 200 h 205"/>
                  <a:gd name="T42" fmla="*/ 15 w 175"/>
                  <a:gd name="T43" fmla="*/ 62 h 205"/>
                  <a:gd name="T44" fmla="*/ 15 w 175"/>
                  <a:gd name="T45" fmla="*/ 62 h 205"/>
                  <a:gd name="T46" fmla="*/ 16 w 175"/>
                  <a:gd name="T47" fmla="*/ 62 h 205"/>
                  <a:gd name="T48" fmla="*/ 29 w 175"/>
                  <a:gd name="T49" fmla="*/ 59 h 205"/>
                  <a:gd name="T50" fmla="*/ 112 w 175"/>
                  <a:gd name="T51" fmla="*/ 27 h 205"/>
                  <a:gd name="T52" fmla="*/ 113 w 175"/>
                  <a:gd name="T53" fmla="*/ 27 h 205"/>
                  <a:gd name="T54" fmla="*/ 169 w 175"/>
                  <a:gd name="T55" fmla="*/ 153 h 205"/>
                  <a:gd name="T56" fmla="*/ 130 w 175"/>
                  <a:gd name="T57" fmla="*/ 56 h 205"/>
                  <a:gd name="T58" fmla="*/ 117 w 175"/>
                  <a:gd name="T59" fmla="*/ 22 h 205"/>
                  <a:gd name="T60" fmla="*/ 114 w 175"/>
                  <a:gd name="T61" fmla="*/ 21 h 205"/>
                  <a:gd name="T62" fmla="*/ 113 w 175"/>
                  <a:gd name="T63" fmla="*/ 7 h 205"/>
                  <a:gd name="T64" fmla="*/ 158 w 175"/>
                  <a:gd name="T65" fmla="*/ 11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205">
                    <a:moveTo>
                      <a:pt x="115" y="2"/>
                    </a:moveTo>
                    <a:cubicBezTo>
                      <a:pt x="115" y="1"/>
                      <a:pt x="114" y="0"/>
                      <a:pt x="113" y="0"/>
                    </a:cubicBezTo>
                    <a:cubicBezTo>
                      <a:pt x="112" y="0"/>
                      <a:pt x="112" y="1"/>
                      <a:pt x="112" y="1"/>
                    </a:cubicBezTo>
                    <a:cubicBezTo>
                      <a:pt x="111" y="1"/>
                      <a:pt x="111" y="2"/>
                      <a:pt x="111" y="2"/>
                    </a:cubicBezTo>
                    <a:cubicBezTo>
                      <a:pt x="82" y="12"/>
                      <a:pt x="54" y="25"/>
                      <a:pt x="26" y="38"/>
                    </a:cubicBezTo>
                    <a:cubicBezTo>
                      <a:pt x="20" y="40"/>
                      <a:pt x="0" y="55"/>
                      <a:pt x="11" y="62"/>
                    </a:cubicBezTo>
                    <a:cubicBezTo>
                      <a:pt x="27" y="109"/>
                      <a:pt x="46" y="155"/>
                      <a:pt x="65" y="201"/>
                    </a:cubicBezTo>
                    <a:cubicBezTo>
                      <a:pt x="66" y="203"/>
                      <a:pt x="69" y="202"/>
                      <a:pt x="69" y="200"/>
                    </a:cubicBezTo>
                    <a:cubicBezTo>
                      <a:pt x="69" y="200"/>
                      <a:pt x="69" y="200"/>
                      <a:pt x="69" y="200"/>
                    </a:cubicBezTo>
                    <a:cubicBezTo>
                      <a:pt x="85" y="205"/>
                      <a:pt x="106" y="193"/>
                      <a:pt x="121" y="187"/>
                    </a:cubicBezTo>
                    <a:cubicBezTo>
                      <a:pt x="138" y="180"/>
                      <a:pt x="159" y="174"/>
                      <a:pt x="172" y="160"/>
                    </a:cubicBezTo>
                    <a:cubicBezTo>
                      <a:pt x="174" y="159"/>
                      <a:pt x="173" y="158"/>
                      <a:pt x="173" y="157"/>
                    </a:cubicBezTo>
                    <a:cubicBezTo>
                      <a:pt x="175" y="149"/>
                      <a:pt x="174" y="142"/>
                      <a:pt x="171" y="134"/>
                    </a:cubicBezTo>
                    <a:cubicBezTo>
                      <a:pt x="166" y="120"/>
                      <a:pt x="159" y="106"/>
                      <a:pt x="153" y="91"/>
                    </a:cubicBezTo>
                    <a:cubicBezTo>
                      <a:pt x="141" y="62"/>
                      <a:pt x="130" y="31"/>
                      <a:pt x="115" y="2"/>
                    </a:cubicBezTo>
                    <a:close/>
                    <a:moveTo>
                      <a:pt x="108" y="9"/>
                    </a:moveTo>
                    <a:cubicBezTo>
                      <a:pt x="107" y="10"/>
                      <a:pt x="107" y="11"/>
                      <a:pt x="107" y="11"/>
                    </a:cubicBezTo>
                    <a:cubicBezTo>
                      <a:pt x="104" y="12"/>
                      <a:pt x="101" y="13"/>
                      <a:pt x="98" y="13"/>
                    </a:cubicBezTo>
                    <a:cubicBezTo>
                      <a:pt x="101" y="12"/>
                      <a:pt x="104" y="11"/>
                      <a:pt x="108" y="9"/>
                    </a:cubicBezTo>
                    <a:close/>
                    <a:moveTo>
                      <a:pt x="24" y="45"/>
                    </a:moveTo>
                    <a:cubicBezTo>
                      <a:pt x="26" y="44"/>
                      <a:pt x="28" y="43"/>
                      <a:pt x="31" y="42"/>
                    </a:cubicBezTo>
                    <a:cubicBezTo>
                      <a:pt x="34" y="41"/>
                      <a:pt x="37" y="39"/>
                      <a:pt x="41" y="38"/>
                    </a:cubicBezTo>
                    <a:cubicBezTo>
                      <a:pt x="41" y="38"/>
                      <a:pt x="41" y="37"/>
                      <a:pt x="42" y="37"/>
                    </a:cubicBezTo>
                    <a:cubicBezTo>
                      <a:pt x="39" y="39"/>
                      <a:pt x="37" y="40"/>
                      <a:pt x="34" y="42"/>
                    </a:cubicBezTo>
                    <a:cubicBezTo>
                      <a:pt x="33" y="42"/>
                      <a:pt x="34" y="44"/>
                      <a:pt x="35" y="43"/>
                    </a:cubicBezTo>
                    <a:cubicBezTo>
                      <a:pt x="58" y="32"/>
                      <a:pt x="82" y="24"/>
                      <a:pt x="107" y="15"/>
                    </a:cubicBezTo>
                    <a:cubicBezTo>
                      <a:pt x="107" y="16"/>
                      <a:pt x="107" y="17"/>
                      <a:pt x="107" y="18"/>
                    </a:cubicBezTo>
                    <a:cubicBezTo>
                      <a:pt x="80" y="27"/>
                      <a:pt x="54" y="38"/>
                      <a:pt x="28" y="48"/>
                    </a:cubicBezTo>
                    <a:cubicBezTo>
                      <a:pt x="27" y="49"/>
                      <a:pt x="27" y="51"/>
                      <a:pt x="29" y="50"/>
                    </a:cubicBezTo>
                    <a:cubicBezTo>
                      <a:pt x="55" y="42"/>
                      <a:pt x="82" y="32"/>
                      <a:pt x="107" y="20"/>
                    </a:cubicBezTo>
                    <a:cubicBezTo>
                      <a:pt x="108" y="21"/>
                      <a:pt x="108" y="22"/>
                      <a:pt x="108" y="23"/>
                    </a:cubicBezTo>
                    <a:cubicBezTo>
                      <a:pt x="94" y="28"/>
                      <a:pt x="81" y="36"/>
                      <a:pt x="67" y="41"/>
                    </a:cubicBezTo>
                    <a:cubicBezTo>
                      <a:pt x="50" y="47"/>
                      <a:pt x="33" y="53"/>
                      <a:pt x="16" y="58"/>
                    </a:cubicBezTo>
                    <a:cubicBezTo>
                      <a:pt x="16" y="58"/>
                      <a:pt x="15" y="58"/>
                      <a:pt x="15" y="58"/>
                    </a:cubicBezTo>
                    <a:cubicBezTo>
                      <a:pt x="18" y="54"/>
                      <a:pt x="21" y="49"/>
                      <a:pt x="24" y="45"/>
                    </a:cubicBezTo>
                    <a:close/>
                    <a:moveTo>
                      <a:pt x="117" y="38"/>
                    </a:moveTo>
                    <a:cubicBezTo>
                      <a:pt x="122" y="52"/>
                      <a:pt x="127" y="65"/>
                      <a:pt x="133" y="78"/>
                    </a:cubicBezTo>
                    <a:cubicBezTo>
                      <a:pt x="144" y="105"/>
                      <a:pt x="155" y="131"/>
                      <a:pt x="166" y="158"/>
                    </a:cubicBezTo>
                    <a:cubicBezTo>
                      <a:pt x="154" y="170"/>
                      <a:pt x="132" y="176"/>
                      <a:pt x="116" y="182"/>
                    </a:cubicBezTo>
                    <a:cubicBezTo>
                      <a:pt x="109" y="185"/>
                      <a:pt x="101" y="189"/>
                      <a:pt x="94" y="192"/>
                    </a:cubicBezTo>
                    <a:cubicBezTo>
                      <a:pt x="85" y="195"/>
                      <a:pt x="76" y="196"/>
                      <a:pt x="69" y="200"/>
                    </a:cubicBezTo>
                    <a:cubicBezTo>
                      <a:pt x="69" y="200"/>
                      <a:pt x="69" y="200"/>
                      <a:pt x="69" y="200"/>
                    </a:cubicBezTo>
                    <a:cubicBezTo>
                      <a:pt x="69" y="200"/>
                      <a:pt x="69" y="200"/>
                      <a:pt x="69" y="200"/>
                    </a:cubicBezTo>
                    <a:cubicBezTo>
                      <a:pt x="52" y="153"/>
                      <a:pt x="34" y="107"/>
                      <a:pt x="15" y="62"/>
                    </a:cubicBezTo>
                    <a:cubicBezTo>
                      <a:pt x="15" y="62"/>
                      <a:pt x="15" y="62"/>
                      <a:pt x="15" y="62"/>
                    </a:cubicBezTo>
                    <a:cubicBezTo>
                      <a:pt x="15" y="62"/>
                      <a:pt x="15" y="62"/>
                      <a:pt x="15" y="62"/>
                    </a:cubicBezTo>
                    <a:cubicBezTo>
                      <a:pt x="15" y="62"/>
                      <a:pt x="16" y="62"/>
                      <a:pt x="16" y="62"/>
                    </a:cubicBezTo>
                    <a:cubicBezTo>
                      <a:pt x="16" y="62"/>
                      <a:pt x="16" y="62"/>
                      <a:pt x="16" y="62"/>
                    </a:cubicBezTo>
                    <a:cubicBezTo>
                      <a:pt x="18" y="62"/>
                      <a:pt x="19" y="62"/>
                      <a:pt x="20" y="62"/>
                    </a:cubicBezTo>
                    <a:cubicBezTo>
                      <a:pt x="23" y="62"/>
                      <a:pt x="27" y="61"/>
                      <a:pt x="29" y="59"/>
                    </a:cubicBezTo>
                    <a:cubicBezTo>
                      <a:pt x="42" y="56"/>
                      <a:pt x="54" y="52"/>
                      <a:pt x="67" y="48"/>
                    </a:cubicBezTo>
                    <a:cubicBezTo>
                      <a:pt x="82" y="42"/>
                      <a:pt x="99" y="36"/>
                      <a:pt x="112" y="27"/>
                    </a:cubicBezTo>
                    <a:cubicBezTo>
                      <a:pt x="112" y="27"/>
                      <a:pt x="112" y="27"/>
                      <a:pt x="112" y="27"/>
                    </a:cubicBezTo>
                    <a:cubicBezTo>
                      <a:pt x="113" y="27"/>
                      <a:pt x="113" y="27"/>
                      <a:pt x="113" y="27"/>
                    </a:cubicBezTo>
                    <a:cubicBezTo>
                      <a:pt x="113" y="31"/>
                      <a:pt x="115" y="35"/>
                      <a:pt x="117" y="38"/>
                    </a:cubicBezTo>
                    <a:close/>
                    <a:moveTo>
                      <a:pt x="169" y="153"/>
                    </a:moveTo>
                    <a:cubicBezTo>
                      <a:pt x="160" y="132"/>
                      <a:pt x="152" y="110"/>
                      <a:pt x="143" y="89"/>
                    </a:cubicBezTo>
                    <a:cubicBezTo>
                      <a:pt x="139" y="78"/>
                      <a:pt x="135" y="67"/>
                      <a:pt x="130" y="56"/>
                    </a:cubicBezTo>
                    <a:cubicBezTo>
                      <a:pt x="128" y="51"/>
                      <a:pt x="126" y="46"/>
                      <a:pt x="124" y="41"/>
                    </a:cubicBezTo>
                    <a:cubicBezTo>
                      <a:pt x="122" y="36"/>
                      <a:pt x="116" y="27"/>
                      <a:pt x="117" y="22"/>
                    </a:cubicBezTo>
                    <a:cubicBezTo>
                      <a:pt x="117" y="21"/>
                      <a:pt x="115" y="19"/>
                      <a:pt x="114" y="21"/>
                    </a:cubicBezTo>
                    <a:cubicBezTo>
                      <a:pt x="114" y="21"/>
                      <a:pt x="114" y="21"/>
                      <a:pt x="114" y="21"/>
                    </a:cubicBezTo>
                    <a:cubicBezTo>
                      <a:pt x="113" y="19"/>
                      <a:pt x="112" y="17"/>
                      <a:pt x="112" y="15"/>
                    </a:cubicBezTo>
                    <a:cubicBezTo>
                      <a:pt x="112" y="12"/>
                      <a:pt x="112" y="9"/>
                      <a:pt x="113" y="7"/>
                    </a:cubicBezTo>
                    <a:cubicBezTo>
                      <a:pt x="121" y="31"/>
                      <a:pt x="133" y="54"/>
                      <a:pt x="143" y="78"/>
                    </a:cubicBezTo>
                    <a:cubicBezTo>
                      <a:pt x="148" y="90"/>
                      <a:pt x="153" y="101"/>
                      <a:pt x="158" y="113"/>
                    </a:cubicBezTo>
                    <a:cubicBezTo>
                      <a:pt x="163" y="126"/>
                      <a:pt x="171" y="139"/>
                      <a:pt x="169" y="153"/>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221" name="Freeform 24"/>
              <p:cNvSpPr/>
              <p:nvPr/>
            </p:nvSpPr>
            <p:spPr bwMode="auto">
              <a:xfrm>
                <a:off x="4837113" y="996951"/>
                <a:ext cx="76200" cy="150813"/>
              </a:xfrm>
              <a:custGeom>
                <a:avLst/>
                <a:gdLst>
                  <a:gd name="T0" fmla="*/ 4 w 26"/>
                  <a:gd name="T1" fmla="*/ 1 h 51"/>
                  <a:gd name="T2" fmla="*/ 1 w 26"/>
                  <a:gd name="T3" fmla="*/ 3 h 51"/>
                  <a:gd name="T4" fmla="*/ 18 w 26"/>
                  <a:gd name="T5" fmla="*/ 47 h 51"/>
                  <a:gd name="T6" fmla="*/ 25 w 26"/>
                  <a:gd name="T7" fmla="*/ 45 h 51"/>
                  <a:gd name="T8" fmla="*/ 4 w 26"/>
                  <a:gd name="T9" fmla="*/ 1 h 51"/>
                </a:gdLst>
                <a:ahLst/>
                <a:cxnLst>
                  <a:cxn ang="0">
                    <a:pos x="T0" y="T1"/>
                  </a:cxn>
                  <a:cxn ang="0">
                    <a:pos x="T2" y="T3"/>
                  </a:cxn>
                  <a:cxn ang="0">
                    <a:pos x="T4" y="T5"/>
                  </a:cxn>
                  <a:cxn ang="0">
                    <a:pos x="T6" y="T7"/>
                  </a:cxn>
                  <a:cxn ang="0">
                    <a:pos x="T8" y="T9"/>
                  </a:cxn>
                </a:cxnLst>
                <a:rect l="0" t="0" r="r" b="b"/>
                <a:pathLst>
                  <a:path w="26" h="51">
                    <a:moveTo>
                      <a:pt x="4" y="1"/>
                    </a:moveTo>
                    <a:cubicBezTo>
                      <a:pt x="3" y="0"/>
                      <a:pt x="0" y="1"/>
                      <a:pt x="1" y="3"/>
                    </a:cubicBezTo>
                    <a:cubicBezTo>
                      <a:pt x="6" y="18"/>
                      <a:pt x="13" y="32"/>
                      <a:pt x="18" y="47"/>
                    </a:cubicBezTo>
                    <a:cubicBezTo>
                      <a:pt x="20" y="51"/>
                      <a:pt x="26" y="49"/>
                      <a:pt x="25" y="45"/>
                    </a:cubicBezTo>
                    <a:cubicBezTo>
                      <a:pt x="19" y="30"/>
                      <a:pt x="13" y="15"/>
                      <a:pt x="4" y="1"/>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222" name="Freeform 25"/>
              <p:cNvSpPr/>
              <p:nvPr/>
            </p:nvSpPr>
            <p:spPr bwMode="auto">
              <a:xfrm>
                <a:off x="4848225" y="904876"/>
                <a:ext cx="284163" cy="249238"/>
              </a:xfrm>
              <a:custGeom>
                <a:avLst/>
                <a:gdLst>
                  <a:gd name="T0" fmla="*/ 76 w 96"/>
                  <a:gd name="T1" fmla="*/ 4 h 84"/>
                  <a:gd name="T2" fmla="*/ 75 w 96"/>
                  <a:gd name="T3" fmla="*/ 4 h 84"/>
                  <a:gd name="T4" fmla="*/ 72 w 96"/>
                  <a:gd name="T5" fmla="*/ 1 h 84"/>
                  <a:gd name="T6" fmla="*/ 2 w 96"/>
                  <a:gd name="T7" fmla="*/ 32 h 84"/>
                  <a:gd name="T8" fmla="*/ 3 w 96"/>
                  <a:gd name="T9" fmla="*/ 34 h 84"/>
                  <a:gd name="T10" fmla="*/ 73 w 96"/>
                  <a:gd name="T11" fmla="*/ 6 h 84"/>
                  <a:gd name="T12" fmla="*/ 89 w 96"/>
                  <a:gd name="T13" fmla="*/ 48 h 84"/>
                  <a:gd name="T14" fmla="*/ 89 w 96"/>
                  <a:gd name="T15" fmla="*/ 48 h 84"/>
                  <a:gd name="T16" fmla="*/ 21 w 96"/>
                  <a:gd name="T17" fmla="*/ 78 h 84"/>
                  <a:gd name="T18" fmla="*/ 23 w 96"/>
                  <a:gd name="T19" fmla="*/ 83 h 84"/>
                  <a:gd name="T20" fmla="*/ 92 w 96"/>
                  <a:gd name="T21" fmla="*/ 53 h 84"/>
                  <a:gd name="T22" fmla="*/ 93 w 96"/>
                  <a:gd name="T23" fmla="*/ 52 h 84"/>
                  <a:gd name="T24" fmla="*/ 95 w 96"/>
                  <a:gd name="T25" fmla="*/ 49 h 84"/>
                  <a:gd name="T26" fmla="*/ 76 w 96"/>
                  <a:gd name="T2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84">
                    <a:moveTo>
                      <a:pt x="76" y="4"/>
                    </a:moveTo>
                    <a:cubicBezTo>
                      <a:pt x="76" y="4"/>
                      <a:pt x="76" y="4"/>
                      <a:pt x="75" y="4"/>
                    </a:cubicBezTo>
                    <a:cubicBezTo>
                      <a:pt x="76" y="2"/>
                      <a:pt x="74" y="0"/>
                      <a:pt x="72" y="1"/>
                    </a:cubicBezTo>
                    <a:cubicBezTo>
                      <a:pt x="48" y="9"/>
                      <a:pt x="24" y="20"/>
                      <a:pt x="2" y="32"/>
                    </a:cubicBezTo>
                    <a:cubicBezTo>
                      <a:pt x="0" y="33"/>
                      <a:pt x="1" y="35"/>
                      <a:pt x="3" y="34"/>
                    </a:cubicBezTo>
                    <a:cubicBezTo>
                      <a:pt x="26" y="26"/>
                      <a:pt x="50" y="17"/>
                      <a:pt x="73" y="6"/>
                    </a:cubicBezTo>
                    <a:cubicBezTo>
                      <a:pt x="75" y="21"/>
                      <a:pt x="82" y="35"/>
                      <a:pt x="89" y="48"/>
                    </a:cubicBezTo>
                    <a:cubicBezTo>
                      <a:pt x="89" y="48"/>
                      <a:pt x="89" y="48"/>
                      <a:pt x="89" y="48"/>
                    </a:cubicBezTo>
                    <a:cubicBezTo>
                      <a:pt x="66" y="55"/>
                      <a:pt x="43" y="68"/>
                      <a:pt x="21" y="78"/>
                    </a:cubicBezTo>
                    <a:cubicBezTo>
                      <a:pt x="18" y="80"/>
                      <a:pt x="20" y="84"/>
                      <a:pt x="23" y="83"/>
                    </a:cubicBezTo>
                    <a:cubicBezTo>
                      <a:pt x="46" y="74"/>
                      <a:pt x="71" y="65"/>
                      <a:pt x="92" y="53"/>
                    </a:cubicBezTo>
                    <a:cubicBezTo>
                      <a:pt x="92" y="52"/>
                      <a:pt x="93" y="52"/>
                      <a:pt x="93" y="52"/>
                    </a:cubicBezTo>
                    <a:cubicBezTo>
                      <a:pt x="94" y="52"/>
                      <a:pt x="96" y="51"/>
                      <a:pt x="95" y="49"/>
                    </a:cubicBezTo>
                    <a:cubicBezTo>
                      <a:pt x="90" y="34"/>
                      <a:pt x="85" y="17"/>
                      <a:pt x="76" y="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223" name="Freeform 26"/>
              <p:cNvSpPr/>
              <p:nvPr/>
            </p:nvSpPr>
            <p:spPr bwMode="auto">
              <a:xfrm>
                <a:off x="4891088" y="962026"/>
                <a:ext cx="169863" cy="79375"/>
              </a:xfrm>
              <a:custGeom>
                <a:avLst/>
                <a:gdLst>
                  <a:gd name="T0" fmla="*/ 53 w 58"/>
                  <a:gd name="T1" fmla="*/ 1 h 27"/>
                  <a:gd name="T2" fmla="*/ 2 w 58"/>
                  <a:gd name="T3" fmla="*/ 22 h 27"/>
                  <a:gd name="T4" fmla="*/ 4 w 58"/>
                  <a:gd name="T5" fmla="*/ 26 h 27"/>
                  <a:gd name="T6" fmla="*/ 55 w 58"/>
                  <a:gd name="T7" fmla="*/ 7 h 27"/>
                  <a:gd name="T8" fmla="*/ 53 w 58"/>
                  <a:gd name="T9" fmla="*/ 1 h 27"/>
                </a:gdLst>
                <a:ahLst/>
                <a:cxnLst>
                  <a:cxn ang="0">
                    <a:pos x="T0" y="T1"/>
                  </a:cxn>
                  <a:cxn ang="0">
                    <a:pos x="T2" y="T3"/>
                  </a:cxn>
                  <a:cxn ang="0">
                    <a:pos x="T4" y="T5"/>
                  </a:cxn>
                  <a:cxn ang="0">
                    <a:pos x="T6" y="T7"/>
                  </a:cxn>
                  <a:cxn ang="0">
                    <a:pos x="T8" y="T9"/>
                  </a:cxn>
                </a:cxnLst>
                <a:rect l="0" t="0" r="r" b="b"/>
                <a:pathLst>
                  <a:path w="58" h="27">
                    <a:moveTo>
                      <a:pt x="53" y="1"/>
                    </a:moveTo>
                    <a:cubicBezTo>
                      <a:pt x="36" y="5"/>
                      <a:pt x="18" y="13"/>
                      <a:pt x="2" y="22"/>
                    </a:cubicBezTo>
                    <a:cubicBezTo>
                      <a:pt x="0" y="23"/>
                      <a:pt x="1" y="27"/>
                      <a:pt x="4" y="26"/>
                    </a:cubicBezTo>
                    <a:cubicBezTo>
                      <a:pt x="21" y="20"/>
                      <a:pt x="39" y="14"/>
                      <a:pt x="55" y="7"/>
                    </a:cubicBezTo>
                    <a:cubicBezTo>
                      <a:pt x="58" y="5"/>
                      <a:pt x="57" y="0"/>
                      <a:pt x="53" y="1"/>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224" name="Freeform 27"/>
              <p:cNvSpPr/>
              <p:nvPr/>
            </p:nvSpPr>
            <p:spPr bwMode="auto">
              <a:xfrm>
                <a:off x="4922838" y="1009651"/>
                <a:ext cx="150813" cy="73025"/>
              </a:xfrm>
              <a:custGeom>
                <a:avLst/>
                <a:gdLst>
                  <a:gd name="T0" fmla="*/ 44 w 51"/>
                  <a:gd name="T1" fmla="*/ 1 h 25"/>
                  <a:gd name="T2" fmla="*/ 2 w 51"/>
                  <a:gd name="T3" fmla="*/ 21 h 25"/>
                  <a:gd name="T4" fmla="*/ 3 w 51"/>
                  <a:gd name="T5" fmla="*/ 24 h 25"/>
                  <a:gd name="T6" fmla="*/ 47 w 51"/>
                  <a:gd name="T7" fmla="*/ 8 h 25"/>
                  <a:gd name="T8" fmla="*/ 44 w 51"/>
                  <a:gd name="T9" fmla="*/ 1 h 25"/>
                </a:gdLst>
                <a:ahLst/>
                <a:cxnLst>
                  <a:cxn ang="0">
                    <a:pos x="T0" y="T1"/>
                  </a:cxn>
                  <a:cxn ang="0">
                    <a:pos x="T2" y="T3"/>
                  </a:cxn>
                  <a:cxn ang="0">
                    <a:pos x="T4" y="T5"/>
                  </a:cxn>
                  <a:cxn ang="0">
                    <a:pos x="T6" y="T7"/>
                  </a:cxn>
                  <a:cxn ang="0">
                    <a:pos x="T8" y="T9"/>
                  </a:cxn>
                </a:cxnLst>
                <a:rect l="0" t="0" r="r" b="b"/>
                <a:pathLst>
                  <a:path w="51" h="25">
                    <a:moveTo>
                      <a:pt x="44" y="1"/>
                    </a:moveTo>
                    <a:cubicBezTo>
                      <a:pt x="30" y="6"/>
                      <a:pt x="16" y="14"/>
                      <a:pt x="2" y="21"/>
                    </a:cubicBezTo>
                    <a:cubicBezTo>
                      <a:pt x="0" y="22"/>
                      <a:pt x="1" y="25"/>
                      <a:pt x="3" y="24"/>
                    </a:cubicBezTo>
                    <a:cubicBezTo>
                      <a:pt x="18" y="19"/>
                      <a:pt x="33" y="14"/>
                      <a:pt x="47" y="8"/>
                    </a:cubicBezTo>
                    <a:cubicBezTo>
                      <a:pt x="51" y="6"/>
                      <a:pt x="48" y="0"/>
                      <a:pt x="44" y="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4" name="组合 3"/>
          <p:cNvGrpSpPr/>
          <p:nvPr/>
        </p:nvGrpSpPr>
        <p:grpSpPr>
          <a:xfrm>
            <a:off x="4201088" y="4447511"/>
            <a:ext cx="1260779" cy="1240243"/>
            <a:chOff x="4201088" y="4447511"/>
            <a:chExt cx="1260779" cy="1240243"/>
          </a:xfrm>
        </p:grpSpPr>
        <p:sp>
          <p:nvSpPr>
            <p:cNvPr id="204" name="椭圆 31"/>
            <p:cNvSpPr/>
            <p:nvPr/>
          </p:nvSpPr>
          <p:spPr>
            <a:xfrm>
              <a:off x="4202158" y="4447511"/>
              <a:ext cx="1259709"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rgbClr val="A77FC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8" name="文本框 217"/>
            <p:cNvSpPr txBox="1"/>
            <p:nvPr/>
          </p:nvSpPr>
          <p:spPr>
            <a:xfrm>
              <a:off x="4201088" y="5161755"/>
              <a:ext cx="1214878" cy="492443"/>
            </a:xfrm>
            <a:prstGeom prst="rect">
              <a:avLst/>
            </a:prstGeom>
            <a:noFill/>
          </p:spPr>
          <p:txBody>
            <a:bodyPr wrap="square" rtlCol="0">
              <a:spAutoFit/>
            </a:bodyPr>
            <a:lstStyle/>
            <a:p>
              <a:pPr algn="ctr"/>
              <a:r>
                <a:rPr lang="zh-CN" altLang="en-US" sz="2600" b="1" dirty="0">
                  <a:latin typeface="方正静蕾简体" panose="02000000000000000000" pitchFamily="2" charset="-122"/>
                  <a:ea typeface="方正静蕾简体" panose="02000000000000000000" pitchFamily="2" charset="-122"/>
                </a:rPr>
                <a:t>小标题</a:t>
              </a:r>
            </a:p>
          </p:txBody>
        </p:sp>
        <p:sp>
          <p:nvSpPr>
            <p:cNvPr id="225" name="Freeform 41"/>
            <p:cNvSpPr>
              <a:spLocks noEditPoints="1"/>
            </p:cNvSpPr>
            <p:nvPr/>
          </p:nvSpPr>
          <p:spPr bwMode="auto">
            <a:xfrm>
              <a:off x="4614355" y="4641872"/>
              <a:ext cx="435314" cy="553439"/>
            </a:xfrm>
            <a:custGeom>
              <a:avLst/>
              <a:gdLst>
                <a:gd name="T0" fmla="*/ 91 w 107"/>
                <a:gd name="T1" fmla="*/ 25 h 136"/>
                <a:gd name="T2" fmla="*/ 52 w 107"/>
                <a:gd name="T3" fmla="*/ 38 h 136"/>
                <a:gd name="T4" fmla="*/ 54 w 107"/>
                <a:gd name="T5" fmla="*/ 24 h 136"/>
                <a:gd name="T6" fmla="*/ 55 w 107"/>
                <a:gd name="T7" fmla="*/ 10 h 136"/>
                <a:gd name="T8" fmla="*/ 46 w 107"/>
                <a:gd name="T9" fmla="*/ 0 h 136"/>
                <a:gd name="T10" fmla="*/ 40 w 107"/>
                <a:gd name="T11" fmla="*/ 40 h 136"/>
                <a:gd name="T12" fmla="*/ 13 w 107"/>
                <a:gd name="T13" fmla="*/ 40 h 136"/>
                <a:gd name="T14" fmla="*/ 3 w 107"/>
                <a:gd name="T15" fmla="*/ 78 h 136"/>
                <a:gd name="T16" fmla="*/ 27 w 107"/>
                <a:gd name="T17" fmla="*/ 127 h 136"/>
                <a:gd name="T18" fmla="*/ 54 w 107"/>
                <a:gd name="T19" fmla="*/ 114 h 136"/>
                <a:gd name="T20" fmla="*/ 87 w 107"/>
                <a:gd name="T21" fmla="*/ 123 h 136"/>
                <a:gd name="T22" fmla="*/ 104 w 107"/>
                <a:gd name="T23" fmla="*/ 66 h 136"/>
                <a:gd name="T24" fmla="*/ 91 w 107"/>
                <a:gd name="T25" fmla="*/ 25 h 136"/>
                <a:gd name="T26" fmla="*/ 50 w 107"/>
                <a:gd name="T27" fmla="*/ 17 h 136"/>
                <a:gd name="T28" fmla="*/ 49 w 107"/>
                <a:gd name="T29" fmla="*/ 13 h 136"/>
                <a:gd name="T30" fmla="*/ 48 w 107"/>
                <a:gd name="T31" fmla="*/ 12 h 136"/>
                <a:gd name="T32" fmla="*/ 48 w 107"/>
                <a:gd name="T33" fmla="*/ 11 h 136"/>
                <a:gd name="T34" fmla="*/ 50 w 107"/>
                <a:gd name="T35" fmla="*/ 17 h 136"/>
                <a:gd name="T36" fmla="*/ 96 w 107"/>
                <a:gd name="T37" fmla="*/ 81 h 136"/>
                <a:gd name="T38" fmla="*/ 85 w 107"/>
                <a:gd name="T39" fmla="*/ 116 h 136"/>
                <a:gd name="T40" fmla="*/ 56 w 107"/>
                <a:gd name="T41" fmla="*/ 111 h 136"/>
                <a:gd name="T42" fmla="*/ 53 w 107"/>
                <a:gd name="T43" fmla="*/ 108 h 136"/>
                <a:gd name="T44" fmla="*/ 48 w 107"/>
                <a:gd name="T45" fmla="*/ 112 h 136"/>
                <a:gd name="T46" fmla="*/ 36 w 107"/>
                <a:gd name="T47" fmla="*/ 120 h 136"/>
                <a:gd name="T48" fmla="*/ 20 w 107"/>
                <a:gd name="T49" fmla="*/ 107 h 136"/>
                <a:gd name="T50" fmla="*/ 12 w 107"/>
                <a:gd name="T51" fmla="*/ 88 h 136"/>
                <a:gd name="T52" fmla="*/ 10 w 107"/>
                <a:gd name="T53" fmla="*/ 52 h 136"/>
                <a:gd name="T54" fmla="*/ 43 w 107"/>
                <a:gd name="T55" fmla="*/ 46 h 136"/>
                <a:gd name="T56" fmla="*/ 43 w 107"/>
                <a:gd name="T57" fmla="*/ 47 h 136"/>
                <a:gd name="T58" fmla="*/ 52 w 107"/>
                <a:gd name="T59" fmla="*/ 52 h 136"/>
                <a:gd name="T60" fmla="*/ 53 w 107"/>
                <a:gd name="T61" fmla="*/ 50 h 136"/>
                <a:gd name="T62" fmla="*/ 48 w 107"/>
                <a:gd name="T63" fmla="*/ 45 h 136"/>
                <a:gd name="T64" fmla="*/ 48 w 107"/>
                <a:gd name="T65" fmla="*/ 45 h 136"/>
                <a:gd name="T66" fmla="*/ 51 w 107"/>
                <a:gd name="T67" fmla="*/ 45 h 136"/>
                <a:gd name="T68" fmla="*/ 94 w 107"/>
                <a:gd name="T69" fmla="*/ 32 h 136"/>
                <a:gd name="T70" fmla="*/ 96 w 107"/>
                <a:gd name="T71" fmla="*/ 8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36">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solidFill>
              <a:srgbClr val="1F4E79"/>
            </a:solidFill>
            <a:ln>
              <a:solidFill>
                <a:srgbClr val="A77FC6"/>
              </a:solidFill>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6688287" y="4447511"/>
            <a:ext cx="1282125" cy="1240243"/>
            <a:chOff x="6688287" y="4447511"/>
            <a:chExt cx="1282125" cy="1240243"/>
          </a:xfrm>
        </p:grpSpPr>
        <p:sp>
          <p:nvSpPr>
            <p:cNvPr id="203" name="椭圆 31"/>
            <p:cNvSpPr/>
            <p:nvPr/>
          </p:nvSpPr>
          <p:spPr>
            <a:xfrm>
              <a:off x="6710703" y="4447511"/>
              <a:ext cx="1259709"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rgbClr val="6FCEC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7" name="文本框 216"/>
            <p:cNvSpPr txBox="1"/>
            <p:nvPr/>
          </p:nvSpPr>
          <p:spPr>
            <a:xfrm>
              <a:off x="6688287" y="5195311"/>
              <a:ext cx="1214878" cy="492443"/>
            </a:xfrm>
            <a:prstGeom prst="rect">
              <a:avLst/>
            </a:prstGeom>
            <a:noFill/>
          </p:spPr>
          <p:txBody>
            <a:bodyPr wrap="square" rtlCol="0">
              <a:spAutoFit/>
            </a:bodyPr>
            <a:lstStyle/>
            <a:p>
              <a:pPr algn="ctr"/>
              <a:r>
                <a:rPr lang="zh-CN" altLang="en-US" sz="2600" b="1" dirty="0">
                  <a:latin typeface="方正静蕾简体" panose="02000000000000000000" pitchFamily="2" charset="-122"/>
                  <a:ea typeface="方正静蕾简体" panose="02000000000000000000" pitchFamily="2" charset="-122"/>
                </a:rPr>
                <a:t>小标题</a:t>
              </a:r>
            </a:p>
          </p:txBody>
        </p:sp>
        <p:grpSp>
          <p:nvGrpSpPr>
            <p:cNvPr id="226" name="组合 225"/>
            <p:cNvGrpSpPr/>
            <p:nvPr/>
          </p:nvGrpSpPr>
          <p:grpSpPr>
            <a:xfrm>
              <a:off x="7077843" y="4654069"/>
              <a:ext cx="557229" cy="497597"/>
              <a:chOff x="4577745" y="4336117"/>
              <a:chExt cx="557229" cy="497597"/>
            </a:xfrm>
          </p:grpSpPr>
          <p:sp>
            <p:nvSpPr>
              <p:cNvPr id="227" name="任意多边形 226"/>
              <p:cNvSpPr/>
              <p:nvPr/>
            </p:nvSpPr>
            <p:spPr>
              <a:xfrm>
                <a:off x="4577745" y="4392897"/>
                <a:ext cx="557229" cy="440817"/>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rgbClr val="6FCEC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任意多边形 227"/>
              <p:cNvSpPr/>
              <p:nvPr/>
            </p:nvSpPr>
            <p:spPr>
              <a:xfrm>
                <a:off x="4611655" y="4336117"/>
                <a:ext cx="513962" cy="482779"/>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rgbClr val="6FCEC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29" name="文本框 228"/>
          <p:cNvSpPr txBox="1"/>
          <p:nvPr/>
        </p:nvSpPr>
        <p:spPr>
          <a:xfrm>
            <a:off x="1762566" y="2180921"/>
            <a:ext cx="1996584" cy="1077218"/>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230" name="文本框 229"/>
          <p:cNvSpPr txBox="1"/>
          <p:nvPr/>
        </p:nvSpPr>
        <p:spPr>
          <a:xfrm>
            <a:off x="1808797" y="4456769"/>
            <a:ext cx="1996584" cy="1077218"/>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231" name="文本框 230"/>
          <p:cNvSpPr txBox="1"/>
          <p:nvPr/>
        </p:nvSpPr>
        <p:spPr>
          <a:xfrm>
            <a:off x="8391004" y="2174885"/>
            <a:ext cx="1996584" cy="1077218"/>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232" name="文本框 231"/>
          <p:cNvSpPr txBox="1"/>
          <p:nvPr/>
        </p:nvSpPr>
        <p:spPr>
          <a:xfrm>
            <a:off x="8391004" y="4407725"/>
            <a:ext cx="1996584" cy="1077218"/>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pic>
        <p:nvPicPr>
          <p:cNvPr id="251" name="图片 250"/>
          <p:cNvPicPr>
            <a:picLocks noChangeAspect="1"/>
          </p:cNvPicPr>
          <p:nvPr/>
        </p:nvPicPr>
        <p:blipFill>
          <a:blip r:embed="rId4"/>
          <a:stretch>
            <a:fillRect/>
          </a:stretch>
        </p:blipFill>
        <p:spPr>
          <a:xfrm rot="2448184">
            <a:off x="10767740" y="3634669"/>
            <a:ext cx="715386" cy="10123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3"/>
                                        </p:tgtEl>
                                        <p:attrNameLst>
                                          <p:attrName>style.visibility</p:attrName>
                                        </p:attrNameLst>
                                      </p:cBhvr>
                                      <p:to>
                                        <p:strVal val="visible"/>
                                      </p:to>
                                    </p:set>
                                    <p:animEffect transition="in" filter="fade">
                                      <p:cBhvr>
                                        <p:cTn id="17" dur="500"/>
                                        <p:tgtEl>
                                          <p:spTgt spid="23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251"/>
                                        </p:tgtEl>
                                        <p:attrNameLst>
                                          <p:attrName>style.visibility</p:attrName>
                                        </p:attrNameLst>
                                      </p:cBhvr>
                                      <p:to>
                                        <p:strVal val="visible"/>
                                      </p:to>
                                    </p:set>
                                    <p:anim calcmode="lin" valueType="num">
                                      <p:cBhvr additive="base">
                                        <p:cTn id="22" dur="500" fill="hold"/>
                                        <p:tgtEl>
                                          <p:spTgt spid="251"/>
                                        </p:tgtEl>
                                        <p:attrNameLst>
                                          <p:attrName>ppt_x</p:attrName>
                                        </p:attrNameLst>
                                      </p:cBhvr>
                                      <p:tavLst>
                                        <p:tav tm="0">
                                          <p:val>
                                            <p:strVal val="1+#ppt_w/2"/>
                                          </p:val>
                                        </p:tav>
                                        <p:tav tm="100000">
                                          <p:val>
                                            <p:strVal val="#ppt_x"/>
                                          </p:val>
                                        </p:tav>
                                      </p:tavLst>
                                    </p:anim>
                                    <p:anim calcmode="lin" valueType="num">
                                      <p:cBhvr additive="base">
                                        <p:cTn id="23" dur="500" fill="hold"/>
                                        <p:tgtEl>
                                          <p:spTgt spid="25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7"/>
                                        </p:tgtEl>
                                        <p:attrNameLst>
                                          <p:attrName>style.visibility</p:attrName>
                                        </p:attrNameLst>
                                      </p:cBhvr>
                                      <p:to>
                                        <p:strVal val="visible"/>
                                      </p:to>
                                    </p:set>
                                    <p:animEffect transition="in" filter="fade">
                                      <p:cBhvr>
                                        <p:cTn id="33" dur="500"/>
                                        <p:tgtEl>
                                          <p:spTgt spid="20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5"/>
                                        </p:tgtEl>
                                        <p:attrNameLst>
                                          <p:attrName>style.visibility</p:attrName>
                                        </p:attrNameLst>
                                      </p:cBhvr>
                                      <p:to>
                                        <p:strVal val="visible"/>
                                      </p:to>
                                    </p:set>
                                    <p:animEffect transition="in" filter="fade">
                                      <p:cBhvr>
                                        <p:cTn id="43" dur="500"/>
                                        <p:tgtEl>
                                          <p:spTgt spid="20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08"/>
                                        </p:tgtEl>
                                        <p:attrNameLst>
                                          <p:attrName>style.visibility</p:attrName>
                                        </p:attrNameLst>
                                      </p:cBhvr>
                                      <p:to>
                                        <p:strVal val="visible"/>
                                      </p:to>
                                    </p:set>
                                    <p:animEffect transition="in" filter="fade">
                                      <p:cBhvr>
                                        <p:cTn id="53" dur="500"/>
                                        <p:tgtEl>
                                          <p:spTgt spid="20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6"/>
                                        </p:tgtEl>
                                        <p:attrNameLst>
                                          <p:attrName>style.visibility</p:attrName>
                                        </p:attrNameLst>
                                      </p:cBhvr>
                                      <p:to>
                                        <p:strVal val="visible"/>
                                      </p:to>
                                    </p:set>
                                    <p:animEffect transition="in" filter="fade">
                                      <p:cBhvr>
                                        <p:cTn id="63" dur="500"/>
                                        <p:tgtEl>
                                          <p:spTgt spid="206"/>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29"/>
                                        </p:tgtEl>
                                        <p:attrNameLst>
                                          <p:attrName>style.visibility</p:attrName>
                                        </p:attrNameLst>
                                      </p:cBhvr>
                                      <p:to>
                                        <p:strVal val="visible"/>
                                      </p:to>
                                    </p:set>
                                    <p:animEffect transition="in" filter="fade">
                                      <p:cBhvr>
                                        <p:cTn id="68" dur="1000"/>
                                        <p:tgtEl>
                                          <p:spTgt spid="229"/>
                                        </p:tgtEl>
                                      </p:cBhvr>
                                    </p:animEffect>
                                    <p:anim calcmode="lin" valueType="num">
                                      <p:cBhvr>
                                        <p:cTn id="69" dur="1000" fill="hold"/>
                                        <p:tgtEl>
                                          <p:spTgt spid="229"/>
                                        </p:tgtEl>
                                        <p:attrNameLst>
                                          <p:attrName>ppt_x</p:attrName>
                                        </p:attrNameLst>
                                      </p:cBhvr>
                                      <p:tavLst>
                                        <p:tav tm="0">
                                          <p:val>
                                            <p:strVal val="#ppt_x"/>
                                          </p:val>
                                        </p:tav>
                                        <p:tav tm="100000">
                                          <p:val>
                                            <p:strVal val="#ppt_x"/>
                                          </p:val>
                                        </p:tav>
                                      </p:tavLst>
                                    </p:anim>
                                    <p:anim calcmode="lin" valueType="num">
                                      <p:cBhvr>
                                        <p:cTn id="70" dur="1000" fill="hold"/>
                                        <p:tgtEl>
                                          <p:spTgt spid="22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31"/>
                                        </p:tgtEl>
                                        <p:attrNameLst>
                                          <p:attrName>style.visibility</p:attrName>
                                        </p:attrNameLst>
                                      </p:cBhvr>
                                      <p:to>
                                        <p:strVal val="visible"/>
                                      </p:to>
                                    </p:set>
                                    <p:animEffect transition="in" filter="fade">
                                      <p:cBhvr>
                                        <p:cTn id="75" dur="1000"/>
                                        <p:tgtEl>
                                          <p:spTgt spid="231"/>
                                        </p:tgtEl>
                                      </p:cBhvr>
                                    </p:animEffect>
                                    <p:anim calcmode="lin" valueType="num">
                                      <p:cBhvr>
                                        <p:cTn id="76" dur="1000" fill="hold"/>
                                        <p:tgtEl>
                                          <p:spTgt spid="231"/>
                                        </p:tgtEl>
                                        <p:attrNameLst>
                                          <p:attrName>ppt_x</p:attrName>
                                        </p:attrNameLst>
                                      </p:cBhvr>
                                      <p:tavLst>
                                        <p:tav tm="0">
                                          <p:val>
                                            <p:strVal val="#ppt_x"/>
                                          </p:val>
                                        </p:tav>
                                        <p:tav tm="100000">
                                          <p:val>
                                            <p:strVal val="#ppt_x"/>
                                          </p:val>
                                        </p:tav>
                                      </p:tavLst>
                                    </p:anim>
                                    <p:anim calcmode="lin" valueType="num">
                                      <p:cBhvr>
                                        <p:cTn id="77" dur="1000" fill="hold"/>
                                        <p:tgtEl>
                                          <p:spTgt spid="231"/>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32"/>
                                        </p:tgtEl>
                                        <p:attrNameLst>
                                          <p:attrName>style.visibility</p:attrName>
                                        </p:attrNameLst>
                                      </p:cBhvr>
                                      <p:to>
                                        <p:strVal val="visible"/>
                                      </p:to>
                                    </p:set>
                                    <p:animEffect transition="in" filter="fade">
                                      <p:cBhvr>
                                        <p:cTn id="82" dur="1000"/>
                                        <p:tgtEl>
                                          <p:spTgt spid="232"/>
                                        </p:tgtEl>
                                      </p:cBhvr>
                                    </p:animEffect>
                                    <p:anim calcmode="lin" valueType="num">
                                      <p:cBhvr>
                                        <p:cTn id="83" dur="1000" fill="hold"/>
                                        <p:tgtEl>
                                          <p:spTgt spid="232"/>
                                        </p:tgtEl>
                                        <p:attrNameLst>
                                          <p:attrName>ppt_x</p:attrName>
                                        </p:attrNameLst>
                                      </p:cBhvr>
                                      <p:tavLst>
                                        <p:tav tm="0">
                                          <p:val>
                                            <p:strVal val="#ppt_x"/>
                                          </p:val>
                                        </p:tav>
                                        <p:tav tm="100000">
                                          <p:val>
                                            <p:strVal val="#ppt_x"/>
                                          </p:val>
                                        </p:tav>
                                      </p:tavLst>
                                    </p:anim>
                                    <p:anim calcmode="lin" valueType="num">
                                      <p:cBhvr>
                                        <p:cTn id="84" dur="1000" fill="hold"/>
                                        <p:tgtEl>
                                          <p:spTgt spid="232"/>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30"/>
                                        </p:tgtEl>
                                        <p:attrNameLst>
                                          <p:attrName>style.visibility</p:attrName>
                                        </p:attrNameLst>
                                      </p:cBhvr>
                                      <p:to>
                                        <p:strVal val="visible"/>
                                      </p:to>
                                    </p:set>
                                    <p:animEffect transition="in" filter="fade">
                                      <p:cBhvr>
                                        <p:cTn id="89" dur="1000"/>
                                        <p:tgtEl>
                                          <p:spTgt spid="230"/>
                                        </p:tgtEl>
                                      </p:cBhvr>
                                    </p:animEffect>
                                    <p:anim calcmode="lin" valueType="num">
                                      <p:cBhvr>
                                        <p:cTn id="90" dur="1000" fill="hold"/>
                                        <p:tgtEl>
                                          <p:spTgt spid="230"/>
                                        </p:tgtEl>
                                        <p:attrNameLst>
                                          <p:attrName>ppt_x</p:attrName>
                                        </p:attrNameLst>
                                      </p:cBhvr>
                                      <p:tavLst>
                                        <p:tav tm="0">
                                          <p:val>
                                            <p:strVal val="#ppt_x"/>
                                          </p:val>
                                        </p:tav>
                                        <p:tav tm="100000">
                                          <p:val>
                                            <p:strVal val="#ppt_x"/>
                                          </p:val>
                                        </p:tav>
                                      </p:tavLst>
                                    </p:anim>
                                    <p:anim calcmode="lin" valueType="num">
                                      <p:cBhvr>
                                        <p:cTn id="91" dur="1000" fill="hold"/>
                                        <p:tgtEl>
                                          <p:spTgt spid="2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5" grpId="0" animBg="1"/>
      <p:bldP spid="206" grpId="0" animBg="1"/>
      <p:bldP spid="207" grpId="0" animBg="1"/>
      <p:bldP spid="208" grpId="0" animBg="1"/>
      <p:bldP spid="229" grpId="0"/>
      <p:bldP spid="230" grpId="0"/>
      <p:bldP spid="231" grpId="0"/>
      <p:bldP spid="2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 name="图片 274"/>
          <p:cNvPicPr>
            <a:picLocks noChangeAspect="1"/>
          </p:cNvPicPr>
          <p:nvPr/>
        </p:nvPicPr>
        <p:blipFill>
          <a:blip r:embed="rId2"/>
          <a:stretch>
            <a:fillRect/>
          </a:stretch>
        </p:blipFill>
        <p:spPr>
          <a:xfrm>
            <a:off x="1357400" y="2425176"/>
            <a:ext cx="8563953" cy="2786913"/>
          </a:xfrm>
          <a:prstGeom prst="rect">
            <a:avLst/>
          </a:prstGeom>
        </p:spPr>
      </p:pic>
      <p:pic>
        <p:nvPicPr>
          <p:cNvPr id="7" name="图片 6"/>
          <p:cNvPicPr>
            <a:picLocks noChangeAspect="1"/>
          </p:cNvPicPr>
          <p:nvPr/>
        </p:nvPicPr>
        <p:blipFill>
          <a:blip r:embed="rId3"/>
          <a:stretch>
            <a:fillRect/>
          </a:stretch>
        </p:blipFill>
        <p:spPr>
          <a:xfrm>
            <a:off x="465046" y="204604"/>
            <a:ext cx="11261908" cy="1283002"/>
          </a:xfrm>
          <a:prstGeom prst="rect">
            <a:avLst/>
          </a:prstGeom>
        </p:spPr>
      </p:pic>
      <p:sp>
        <p:nvSpPr>
          <p:cNvPr id="8" name="文本框 7"/>
          <p:cNvSpPr txBox="1"/>
          <p:nvPr/>
        </p:nvSpPr>
        <p:spPr>
          <a:xfrm>
            <a:off x="1893017" y="390829"/>
            <a:ext cx="3538792" cy="707886"/>
          </a:xfrm>
          <a:prstGeom prst="rect">
            <a:avLst/>
          </a:prstGeom>
          <a:noFill/>
        </p:spPr>
        <p:txBody>
          <a:bodyPr wrap="square" rtlCol="0">
            <a:spAutoFit/>
          </a:bodyPr>
          <a:lstStyle/>
          <a:p>
            <a:r>
              <a:rPr lang="zh-CN" altLang="en-US" sz="4000" b="1" dirty="0">
                <a:latin typeface="方正静蕾简体" panose="02000000000000000000" pitchFamily="2" charset="-122"/>
                <a:ea typeface="方正静蕾简体" panose="02000000000000000000" pitchFamily="2" charset="-122"/>
              </a:rPr>
              <a:t>这里是小标题</a:t>
            </a:r>
          </a:p>
        </p:txBody>
      </p:sp>
      <p:sp>
        <p:nvSpPr>
          <p:cNvPr id="233" name="任意多边形 232"/>
          <p:cNvSpPr/>
          <p:nvPr/>
        </p:nvSpPr>
        <p:spPr>
          <a:xfrm flipH="1">
            <a:off x="4120628" y="2439282"/>
            <a:ext cx="1021223" cy="445487"/>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blipFill dpi="0" rotWithShape="1">
            <a:blip r:embed="rId4"/>
            <a:srcRect/>
            <a:tile tx="0" ty="0" sx="75000" sy="80000" flip="none" algn="ctr"/>
          </a:blipFill>
          <a:ln w="25400">
            <a:solidFill>
              <a:srgbClr val="A77F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34" name="组合 233"/>
          <p:cNvGrpSpPr/>
          <p:nvPr/>
        </p:nvGrpSpPr>
        <p:grpSpPr>
          <a:xfrm>
            <a:off x="6408333" y="2084175"/>
            <a:ext cx="1166813" cy="577851"/>
            <a:chOff x="7239000" y="2012949"/>
            <a:chExt cx="1166813" cy="577851"/>
          </a:xfrm>
        </p:grpSpPr>
        <p:sp>
          <p:nvSpPr>
            <p:cNvPr id="235" name="矩形 234"/>
            <p:cNvSpPr/>
            <p:nvPr/>
          </p:nvSpPr>
          <p:spPr>
            <a:xfrm>
              <a:off x="7239000" y="2012949"/>
              <a:ext cx="1079500" cy="484810"/>
            </a:xfrm>
            <a:prstGeom prst="rect">
              <a:avLst/>
            </a:prstGeom>
            <a:noFill/>
            <a:ln w="25400">
              <a:solidFill>
                <a:srgbClr val="6FCE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6" name="直接连接符 235"/>
            <p:cNvCxnSpPr/>
            <p:nvPr/>
          </p:nvCxnSpPr>
          <p:spPr>
            <a:xfrm>
              <a:off x="8318498" y="2485157"/>
              <a:ext cx="0" cy="105643"/>
            </a:xfrm>
            <a:prstGeom prst="line">
              <a:avLst/>
            </a:prstGeom>
            <a:ln w="25400">
              <a:solidFill>
                <a:srgbClr val="6FCEC8"/>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p:nvPr/>
          </p:nvCxnSpPr>
          <p:spPr>
            <a:xfrm>
              <a:off x="8318498" y="2497759"/>
              <a:ext cx="87315" cy="0"/>
            </a:xfrm>
            <a:prstGeom prst="line">
              <a:avLst/>
            </a:prstGeom>
            <a:ln w="25400">
              <a:solidFill>
                <a:srgbClr val="6FCEC8"/>
              </a:solidFill>
            </a:ln>
          </p:spPr>
          <p:style>
            <a:lnRef idx="1">
              <a:schemeClr val="accent1"/>
            </a:lnRef>
            <a:fillRef idx="0">
              <a:schemeClr val="accent1"/>
            </a:fillRef>
            <a:effectRef idx="0">
              <a:schemeClr val="accent1"/>
            </a:effectRef>
            <a:fontRef idx="minor">
              <a:schemeClr val="tx1"/>
            </a:fontRef>
          </p:style>
        </p:cxnSp>
      </p:grpSp>
      <p:grpSp>
        <p:nvGrpSpPr>
          <p:cNvPr id="238" name="组合 237"/>
          <p:cNvGrpSpPr/>
          <p:nvPr/>
        </p:nvGrpSpPr>
        <p:grpSpPr>
          <a:xfrm>
            <a:off x="6408333" y="3149730"/>
            <a:ext cx="1166813" cy="577851"/>
            <a:chOff x="7239000" y="2012949"/>
            <a:chExt cx="1166813" cy="577851"/>
          </a:xfrm>
        </p:grpSpPr>
        <p:sp>
          <p:nvSpPr>
            <p:cNvPr id="239" name="矩形 238"/>
            <p:cNvSpPr/>
            <p:nvPr/>
          </p:nvSpPr>
          <p:spPr>
            <a:xfrm>
              <a:off x="7239000" y="2012949"/>
              <a:ext cx="1079500" cy="484810"/>
            </a:xfrm>
            <a:prstGeom prst="rect">
              <a:avLst/>
            </a:prstGeom>
            <a:noFill/>
            <a:ln w="25400">
              <a:solidFill>
                <a:srgbClr val="6FCE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0" name="直接连接符 239"/>
            <p:cNvCxnSpPr/>
            <p:nvPr/>
          </p:nvCxnSpPr>
          <p:spPr>
            <a:xfrm>
              <a:off x="8318498" y="2485157"/>
              <a:ext cx="0" cy="105643"/>
            </a:xfrm>
            <a:prstGeom prst="line">
              <a:avLst/>
            </a:prstGeom>
            <a:ln w="25400">
              <a:solidFill>
                <a:srgbClr val="6FCEC8"/>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p:nvPr/>
          </p:nvCxnSpPr>
          <p:spPr>
            <a:xfrm>
              <a:off x="8318498" y="2497759"/>
              <a:ext cx="87315" cy="0"/>
            </a:xfrm>
            <a:prstGeom prst="line">
              <a:avLst/>
            </a:prstGeom>
            <a:ln w="25400">
              <a:solidFill>
                <a:srgbClr val="6FCEC8"/>
              </a:solidFill>
            </a:ln>
          </p:spPr>
          <p:style>
            <a:lnRef idx="1">
              <a:schemeClr val="accent1"/>
            </a:lnRef>
            <a:fillRef idx="0">
              <a:schemeClr val="accent1"/>
            </a:fillRef>
            <a:effectRef idx="0">
              <a:schemeClr val="accent1"/>
            </a:effectRef>
            <a:fontRef idx="minor">
              <a:schemeClr val="tx1"/>
            </a:fontRef>
          </p:style>
        </p:cxnSp>
      </p:grpSp>
      <p:grpSp>
        <p:nvGrpSpPr>
          <p:cNvPr id="242" name="组合 241"/>
          <p:cNvGrpSpPr/>
          <p:nvPr/>
        </p:nvGrpSpPr>
        <p:grpSpPr>
          <a:xfrm>
            <a:off x="6408333" y="4239719"/>
            <a:ext cx="1166813" cy="577851"/>
            <a:chOff x="7239000" y="2012949"/>
            <a:chExt cx="1166813" cy="577851"/>
          </a:xfrm>
        </p:grpSpPr>
        <p:sp>
          <p:nvSpPr>
            <p:cNvPr id="243" name="矩形 242"/>
            <p:cNvSpPr/>
            <p:nvPr/>
          </p:nvSpPr>
          <p:spPr>
            <a:xfrm>
              <a:off x="7239000" y="2012949"/>
              <a:ext cx="1079500" cy="484810"/>
            </a:xfrm>
            <a:prstGeom prst="rect">
              <a:avLst/>
            </a:prstGeom>
            <a:noFill/>
            <a:ln w="25400">
              <a:solidFill>
                <a:srgbClr val="6FCE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4" name="直接连接符 243"/>
            <p:cNvCxnSpPr/>
            <p:nvPr/>
          </p:nvCxnSpPr>
          <p:spPr>
            <a:xfrm>
              <a:off x="8318498" y="2485157"/>
              <a:ext cx="0" cy="105643"/>
            </a:xfrm>
            <a:prstGeom prst="line">
              <a:avLst/>
            </a:prstGeom>
            <a:ln w="25400">
              <a:solidFill>
                <a:srgbClr val="6FCEC8"/>
              </a:solidFill>
            </a:ln>
          </p:spPr>
          <p:style>
            <a:lnRef idx="1">
              <a:schemeClr val="accent1"/>
            </a:lnRef>
            <a:fillRef idx="0">
              <a:schemeClr val="accent1"/>
            </a:fillRef>
            <a:effectRef idx="0">
              <a:schemeClr val="accent1"/>
            </a:effectRef>
            <a:fontRef idx="minor">
              <a:schemeClr val="tx1"/>
            </a:fontRef>
          </p:style>
        </p:cxnSp>
        <p:cxnSp>
          <p:nvCxnSpPr>
            <p:cNvPr id="245" name="直接连接符 244"/>
            <p:cNvCxnSpPr/>
            <p:nvPr/>
          </p:nvCxnSpPr>
          <p:spPr>
            <a:xfrm>
              <a:off x="8318498" y="2497759"/>
              <a:ext cx="87315" cy="0"/>
            </a:xfrm>
            <a:prstGeom prst="line">
              <a:avLst/>
            </a:prstGeom>
            <a:ln w="25400">
              <a:solidFill>
                <a:srgbClr val="6FCEC8"/>
              </a:solidFill>
            </a:ln>
          </p:spPr>
          <p:style>
            <a:lnRef idx="1">
              <a:schemeClr val="accent1"/>
            </a:lnRef>
            <a:fillRef idx="0">
              <a:schemeClr val="accent1"/>
            </a:fillRef>
            <a:effectRef idx="0">
              <a:schemeClr val="accent1"/>
            </a:effectRef>
            <a:fontRef idx="minor">
              <a:schemeClr val="tx1"/>
            </a:fontRef>
          </p:style>
        </p:cxnSp>
      </p:grpSp>
      <p:grpSp>
        <p:nvGrpSpPr>
          <p:cNvPr id="246" name="组合 245"/>
          <p:cNvGrpSpPr/>
          <p:nvPr/>
        </p:nvGrpSpPr>
        <p:grpSpPr>
          <a:xfrm>
            <a:off x="6408333" y="5305274"/>
            <a:ext cx="1166813" cy="577851"/>
            <a:chOff x="7239000" y="2012949"/>
            <a:chExt cx="1166813" cy="577851"/>
          </a:xfrm>
        </p:grpSpPr>
        <p:sp>
          <p:nvSpPr>
            <p:cNvPr id="247" name="矩形 246"/>
            <p:cNvSpPr/>
            <p:nvPr/>
          </p:nvSpPr>
          <p:spPr>
            <a:xfrm>
              <a:off x="7239000" y="2012949"/>
              <a:ext cx="1079500" cy="484810"/>
            </a:xfrm>
            <a:prstGeom prst="rect">
              <a:avLst/>
            </a:prstGeom>
            <a:noFill/>
            <a:ln w="25400">
              <a:solidFill>
                <a:srgbClr val="6FCE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8" name="直接连接符 247"/>
            <p:cNvCxnSpPr/>
            <p:nvPr/>
          </p:nvCxnSpPr>
          <p:spPr>
            <a:xfrm>
              <a:off x="8318498" y="2485157"/>
              <a:ext cx="0" cy="105643"/>
            </a:xfrm>
            <a:prstGeom prst="line">
              <a:avLst/>
            </a:prstGeom>
            <a:ln w="25400">
              <a:solidFill>
                <a:srgbClr val="6FCEC8"/>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p:nvPr/>
          </p:nvCxnSpPr>
          <p:spPr>
            <a:xfrm>
              <a:off x="8318498" y="2497759"/>
              <a:ext cx="87315" cy="0"/>
            </a:xfrm>
            <a:prstGeom prst="line">
              <a:avLst/>
            </a:prstGeom>
            <a:ln w="25400">
              <a:solidFill>
                <a:srgbClr val="6FCEC8"/>
              </a:solidFill>
            </a:ln>
          </p:spPr>
          <p:style>
            <a:lnRef idx="1">
              <a:schemeClr val="accent1"/>
            </a:lnRef>
            <a:fillRef idx="0">
              <a:schemeClr val="accent1"/>
            </a:fillRef>
            <a:effectRef idx="0">
              <a:schemeClr val="accent1"/>
            </a:effectRef>
            <a:fontRef idx="minor">
              <a:schemeClr val="tx1"/>
            </a:fontRef>
          </p:style>
        </p:cxnSp>
      </p:grpSp>
      <p:sp>
        <p:nvSpPr>
          <p:cNvPr id="250" name="文本框 249"/>
          <p:cNvSpPr txBox="1"/>
          <p:nvPr/>
        </p:nvSpPr>
        <p:spPr>
          <a:xfrm>
            <a:off x="6492961" y="1980248"/>
            <a:ext cx="1082185" cy="646331"/>
          </a:xfrm>
          <a:prstGeom prst="rect">
            <a:avLst/>
          </a:prstGeom>
          <a:noFill/>
        </p:spPr>
        <p:txBody>
          <a:bodyPr wrap="square" rtlCol="0">
            <a:spAutoFit/>
          </a:bodyPr>
          <a:lstStyle/>
          <a:p>
            <a:r>
              <a:rPr lang="en-US" altLang="zh-CN" sz="3600" b="1" dirty="0">
                <a:latin typeface="方正静蕾简体" panose="02000000000000000000" pitchFamily="2" charset="-122"/>
                <a:ea typeface="方正静蕾简体" panose="02000000000000000000" pitchFamily="2" charset="-122"/>
              </a:rPr>
              <a:t>step1</a:t>
            </a:r>
            <a:endParaRPr lang="zh-CN" altLang="en-US" sz="3600" b="1" dirty="0">
              <a:latin typeface="方正静蕾简体" panose="02000000000000000000" pitchFamily="2" charset="-122"/>
              <a:ea typeface="方正静蕾简体" panose="02000000000000000000" pitchFamily="2" charset="-122"/>
            </a:endParaRPr>
          </a:p>
        </p:txBody>
      </p:sp>
      <p:sp>
        <p:nvSpPr>
          <p:cNvPr id="251" name="文本框 250"/>
          <p:cNvSpPr txBox="1"/>
          <p:nvPr/>
        </p:nvSpPr>
        <p:spPr>
          <a:xfrm>
            <a:off x="6492961" y="3083325"/>
            <a:ext cx="1082185" cy="646331"/>
          </a:xfrm>
          <a:prstGeom prst="rect">
            <a:avLst/>
          </a:prstGeom>
          <a:noFill/>
        </p:spPr>
        <p:txBody>
          <a:bodyPr wrap="square" rtlCol="0">
            <a:spAutoFit/>
          </a:bodyPr>
          <a:lstStyle/>
          <a:p>
            <a:r>
              <a:rPr lang="en-US" altLang="zh-CN" sz="3600" b="1" dirty="0">
                <a:latin typeface="方正静蕾简体" panose="02000000000000000000" pitchFamily="2" charset="-122"/>
                <a:ea typeface="方正静蕾简体" panose="02000000000000000000" pitchFamily="2" charset="-122"/>
              </a:rPr>
              <a:t>step2</a:t>
            </a:r>
            <a:endParaRPr lang="zh-CN" altLang="en-US" sz="3600" b="1" dirty="0">
              <a:latin typeface="方正静蕾简体" panose="02000000000000000000" pitchFamily="2" charset="-122"/>
              <a:ea typeface="方正静蕾简体" panose="02000000000000000000" pitchFamily="2" charset="-122"/>
            </a:endParaRPr>
          </a:p>
        </p:txBody>
      </p:sp>
      <p:sp>
        <p:nvSpPr>
          <p:cNvPr id="252" name="文本框 251"/>
          <p:cNvSpPr txBox="1"/>
          <p:nvPr/>
        </p:nvSpPr>
        <p:spPr>
          <a:xfrm>
            <a:off x="6450027" y="4164797"/>
            <a:ext cx="1082185" cy="646331"/>
          </a:xfrm>
          <a:prstGeom prst="rect">
            <a:avLst/>
          </a:prstGeom>
          <a:noFill/>
        </p:spPr>
        <p:txBody>
          <a:bodyPr wrap="square" rtlCol="0">
            <a:spAutoFit/>
          </a:bodyPr>
          <a:lstStyle/>
          <a:p>
            <a:r>
              <a:rPr lang="en-US" altLang="zh-CN" sz="3600" b="1" dirty="0">
                <a:latin typeface="方正静蕾简体" panose="02000000000000000000" pitchFamily="2" charset="-122"/>
                <a:ea typeface="方正静蕾简体" panose="02000000000000000000" pitchFamily="2" charset="-122"/>
              </a:rPr>
              <a:t>step3</a:t>
            </a:r>
            <a:endParaRPr lang="zh-CN" altLang="en-US" sz="3600" b="1" dirty="0">
              <a:latin typeface="方正静蕾简体" panose="02000000000000000000" pitchFamily="2" charset="-122"/>
              <a:ea typeface="方正静蕾简体" panose="02000000000000000000" pitchFamily="2" charset="-122"/>
            </a:endParaRPr>
          </a:p>
        </p:txBody>
      </p:sp>
      <p:sp>
        <p:nvSpPr>
          <p:cNvPr id="253" name="文本框 252"/>
          <p:cNvSpPr txBox="1"/>
          <p:nvPr/>
        </p:nvSpPr>
        <p:spPr>
          <a:xfrm>
            <a:off x="6492960" y="5199644"/>
            <a:ext cx="1082185" cy="646331"/>
          </a:xfrm>
          <a:prstGeom prst="rect">
            <a:avLst/>
          </a:prstGeom>
          <a:noFill/>
        </p:spPr>
        <p:txBody>
          <a:bodyPr wrap="square" rtlCol="0">
            <a:spAutoFit/>
          </a:bodyPr>
          <a:lstStyle/>
          <a:p>
            <a:r>
              <a:rPr lang="en-US" altLang="zh-CN" sz="3600" b="1" dirty="0">
                <a:latin typeface="方正静蕾简体" panose="02000000000000000000" pitchFamily="2" charset="-122"/>
                <a:ea typeface="方正静蕾简体" panose="02000000000000000000" pitchFamily="2" charset="-122"/>
              </a:rPr>
              <a:t>step4</a:t>
            </a:r>
            <a:endParaRPr lang="zh-CN" altLang="en-US" sz="3600" b="1" dirty="0">
              <a:latin typeface="方正静蕾简体" panose="02000000000000000000" pitchFamily="2" charset="-122"/>
              <a:ea typeface="方正静蕾简体" panose="02000000000000000000" pitchFamily="2" charset="-122"/>
            </a:endParaRPr>
          </a:p>
        </p:txBody>
      </p:sp>
      <p:sp>
        <p:nvSpPr>
          <p:cNvPr id="254" name="文本框 253"/>
          <p:cNvSpPr txBox="1"/>
          <p:nvPr/>
        </p:nvSpPr>
        <p:spPr>
          <a:xfrm>
            <a:off x="7659774" y="1980248"/>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255" name="文本框 254"/>
          <p:cNvSpPr txBox="1"/>
          <p:nvPr/>
        </p:nvSpPr>
        <p:spPr>
          <a:xfrm>
            <a:off x="7659774" y="3108695"/>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256" name="文本框 255"/>
          <p:cNvSpPr txBox="1"/>
          <p:nvPr/>
        </p:nvSpPr>
        <p:spPr>
          <a:xfrm>
            <a:off x="7672333" y="4200873"/>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257" name="文本框 256"/>
          <p:cNvSpPr txBox="1"/>
          <p:nvPr/>
        </p:nvSpPr>
        <p:spPr>
          <a:xfrm>
            <a:off x="7659774" y="5261200"/>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grpSp>
        <p:nvGrpSpPr>
          <p:cNvPr id="265" name="组合 264"/>
          <p:cNvGrpSpPr/>
          <p:nvPr/>
        </p:nvGrpSpPr>
        <p:grpSpPr>
          <a:xfrm>
            <a:off x="1272191" y="4686777"/>
            <a:ext cx="983956" cy="394757"/>
            <a:chOff x="1372329" y="5446987"/>
            <a:chExt cx="1761315" cy="706794"/>
          </a:xfrm>
        </p:grpSpPr>
        <p:sp>
          <p:nvSpPr>
            <p:cNvPr id="266" name="任意多边形 265"/>
            <p:cNvSpPr/>
            <p:nvPr/>
          </p:nvSpPr>
          <p:spPr>
            <a:xfrm flipH="1">
              <a:off x="1372329" y="5446987"/>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rgbClr val="A77F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7" name="任意多边形 266"/>
            <p:cNvSpPr/>
            <p:nvPr/>
          </p:nvSpPr>
          <p:spPr>
            <a:xfrm flipH="1">
              <a:off x="2363622" y="5762723"/>
              <a:ext cx="770022" cy="391058"/>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rgbClr val="A77F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 name="组合 1"/>
          <p:cNvGrpSpPr/>
          <p:nvPr/>
        </p:nvGrpSpPr>
        <p:grpSpPr>
          <a:xfrm>
            <a:off x="2071444" y="2132396"/>
            <a:ext cx="2475168" cy="3415283"/>
            <a:chOff x="2071444" y="2132396"/>
            <a:chExt cx="2475168" cy="3415283"/>
          </a:xfrm>
        </p:grpSpPr>
        <p:grpSp>
          <p:nvGrpSpPr>
            <p:cNvPr id="258" name="组合 257"/>
            <p:cNvGrpSpPr/>
            <p:nvPr/>
          </p:nvGrpSpPr>
          <p:grpSpPr>
            <a:xfrm>
              <a:off x="2071444" y="2132396"/>
              <a:ext cx="2475168" cy="3415283"/>
              <a:chOff x="1413107" y="1041560"/>
              <a:chExt cx="3428652" cy="4730919"/>
            </a:xfrm>
          </p:grpSpPr>
          <p:sp>
            <p:nvSpPr>
              <p:cNvPr id="259" name="任意多边形 258"/>
              <p:cNvSpPr/>
              <p:nvPr/>
            </p:nvSpPr>
            <p:spPr>
              <a:xfrm>
                <a:off x="1413107" y="1041560"/>
                <a:ext cx="3428652" cy="3178746"/>
              </a:xfrm>
              <a:custGeom>
                <a:avLst/>
                <a:gdLst>
                  <a:gd name="connsiteX0" fmla="*/ 1699290 w 3469620"/>
                  <a:gd name="connsiteY0" fmla="*/ 63 h 3177017"/>
                  <a:gd name="connsiteX1" fmla="*/ 3469474 w 3469620"/>
                  <a:gd name="connsiteY1" fmla="*/ 1852310 h 3177017"/>
                  <a:gd name="connsiteX2" fmla="*/ 2601967 w 3469620"/>
                  <a:gd name="connsiteY2" fmla="*/ 3165294 h 3177017"/>
                  <a:gd name="connsiteX3" fmla="*/ 1124859 w 3469620"/>
                  <a:gd name="connsiteY3" fmla="*/ 3177017 h 3177017"/>
                  <a:gd name="connsiteX4" fmla="*/ 11167 w 3469620"/>
                  <a:gd name="connsiteY4" fmla="*/ 1899201 h 3177017"/>
                  <a:gd name="connsiteX5" fmla="*/ 1699290 w 3469620"/>
                  <a:gd name="connsiteY5" fmla="*/ 63 h 3177017"/>
                  <a:gd name="connsiteX0-1" fmla="*/ 1699290 w 3469620"/>
                  <a:gd name="connsiteY0-2" fmla="*/ 63 h 3177017"/>
                  <a:gd name="connsiteX1-3" fmla="*/ 3469474 w 3469620"/>
                  <a:gd name="connsiteY1-4" fmla="*/ 1852310 h 3177017"/>
                  <a:gd name="connsiteX2-5" fmla="*/ 2601967 w 3469620"/>
                  <a:gd name="connsiteY2-6" fmla="*/ 3165294 h 3177017"/>
                  <a:gd name="connsiteX3-7" fmla="*/ 1124859 w 3469620"/>
                  <a:gd name="connsiteY3-8" fmla="*/ 3177017 h 3177017"/>
                  <a:gd name="connsiteX4-9" fmla="*/ 11167 w 3469620"/>
                  <a:gd name="connsiteY4-10" fmla="*/ 1899201 h 3177017"/>
                  <a:gd name="connsiteX5-11" fmla="*/ 1699290 w 3469620"/>
                  <a:gd name="connsiteY5-12" fmla="*/ 63 h 3177017"/>
                  <a:gd name="connsiteX0-13" fmla="*/ 1699290 w 3469620"/>
                  <a:gd name="connsiteY0-14" fmla="*/ 63 h 3177017"/>
                  <a:gd name="connsiteX1-15" fmla="*/ 3469474 w 3469620"/>
                  <a:gd name="connsiteY1-16" fmla="*/ 1852310 h 3177017"/>
                  <a:gd name="connsiteX2-17" fmla="*/ 2601967 w 3469620"/>
                  <a:gd name="connsiteY2-18" fmla="*/ 3165294 h 3177017"/>
                  <a:gd name="connsiteX3-19" fmla="*/ 1124859 w 3469620"/>
                  <a:gd name="connsiteY3-20" fmla="*/ 3177017 h 3177017"/>
                  <a:gd name="connsiteX4-21" fmla="*/ 11167 w 3469620"/>
                  <a:gd name="connsiteY4-22" fmla="*/ 1899201 h 3177017"/>
                  <a:gd name="connsiteX5-23" fmla="*/ 1699290 w 3469620"/>
                  <a:gd name="connsiteY5-24" fmla="*/ 63 h 3177017"/>
                  <a:gd name="connsiteX0-25" fmla="*/ 1699290 w 3469620"/>
                  <a:gd name="connsiteY0-26" fmla="*/ 63 h 3177017"/>
                  <a:gd name="connsiteX1-27" fmla="*/ 3469474 w 3469620"/>
                  <a:gd name="connsiteY1-28" fmla="*/ 1852310 h 3177017"/>
                  <a:gd name="connsiteX2-29" fmla="*/ 2601967 w 3469620"/>
                  <a:gd name="connsiteY2-30" fmla="*/ 3165294 h 3177017"/>
                  <a:gd name="connsiteX3-31" fmla="*/ 1124859 w 3469620"/>
                  <a:gd name="connsiteY3-32" fmla="*/ 3177017 h 3177017"/>
                  <a:gd name="connsiteX4-33" fmla="*/ 11167 w 3469620"/>
                  <a:gd name="connsiteY4-34" fmla="*/ 1899201 h 3177017"/>
                  <a:gd name="connsiteX5-35" fmla="*/ 1699290 w 3469620"/>
                  <a:gd name="connsiteY5-36" fmla="*/ 63 h 3177017"/>
                  <a:gd name="connsiteX0-37" fmla="*/ 1699290 w 3469620"/>
                  <a:gd name="connsiteY0-38" fmla="*/ 63 h 3177017"/>
                  <a:gd name="connsiteX1-39" fmla="*/ 3469474 w 3469620"/>
                  <a:gd name="connsiteY1-40" fmla="*/ 1852310 h 3177017"/>
                  <a:gd name="connsiteX2-41" fmla="*/ 2601967 w 3469620"/>
                  <a:gd name="connsiteY2-42" fmla="*/ 3165294 h 3177017"/>
                  <a:gd name="connsiteX3-43" fmla="*/ 1124859 w 3469620"/>
                  <a:gd name="connsiteY3-44" fmla="*/ 3177017 h 3177017"/>
                  <a:gd name="connsiteX4-45" fmla="*/ 11167 w 3469620"/>
                  <a:gd name="connsiteY4-46" fmla="*/ 1899201 h 3177017"/>
                  <a:gd name="connsiteX5-47" fmla="*/ 1699290 w 3469620"/>
                  <a:gd name="connsiteY5-48" fmla="*/ 63 h 3177017"/>
                  <a:gd name="connsiteX0-49" fmla="*/ 1694323 w 3464653"/>
                  <a:gd name="connsiteY0-50" fmla="*/ 63 h 3177017"/>
                  <a:gd name="connsiteX1-51" fmla="*/ 3464507 w 3464653"/>
                  <a:gd name="connsiteY1-52" fmla="*/ 1852310 h 3177017"/>
                  <a:gd name="connsiteX2-53" fmla="*/ 2597000 w 3464653"/>
                  <a:gd name="connsiteY2-54" fmla="*/ 3165294 h 3177017"/>
                  <a:gd name="connsiteX3-55" fmla="*/ 1119892 w 3464653"/>
                  <a:gd name="connsiteY3-56" fmla="*/ 3177017 h 3177017"/>
                  <a:gd name="connsiteX4-57" fmla="*/ 6200 w 3464653"/>
                  <a:gd name="connsiteY4-58" fmla="*/ 1899201 h 3177017"/>
                  <a:gd name="connsiteX5-59" fmla="*/ 1694323 w 3464653"/>
                  <a:gd name="connsiteY5-60" fmla="*/ 63 h 3177017"/>
                  <a:gd name="connsiteX0-61" fmla="*/ 1693073 w 3428206"/>
                  <a:gd name="connsiteY0-62" fmla="*/ 628 h 3177582"/>
                  <a:gd name="connsiteX1-63" fmla="*/ 3428088 w 3428206"/>
                  <a:gd name="connsiteY1-64" fmla="*/ 1759090 h 3177582"/>
                  <a:gd name="connsiteX2-65" fmla="*/ 2595750 w 3428206"/>
                  <a:gd name="connsiteY2-66" fmla="*/ 3165859 h 3177582"/>
                  <a:gd name="connsiteX3-67" fmla="*/ 1118642 w 3428206"/>
                  <a:gd name="connsiteY3-68" fmla="*/ 3177582 h 3177582"/>
                  <a:gd name="connsiteX4-69" fmla="*/ 4950 w 3428206"/>
                  <a:gd name="connsiteY4-70" fmla="*/ 1899766 h 3177582"/>
                  <a:gd name="connsiteX5-71" fmla="*/ 1693073 w 3428206"/>
                  <a:gd name="connsiteY5-72" fmla="*/ 628 h 3177582"/>
                  <a:gd name="connsiteX0-73" fmla="*/ 1694500 w 3429671"/>
                  <a:gd name="connsiteY0-74" fmla="*/ 117 h 3177071"/>
                  <a:gd name="connsiteX1-75" fmla="*/ 3429515 w 3429671"/>
                  <a:gd name="connsiteY1-76" fmla="*/ 1758579 h 3177071"/>
                  <a:gd name="connsiteX2-77" fmla="*/ 2597177 w 3429671"/>
                  <a:gd name="connsiteY2-78" fmla="*/ 3165348 h 3177071"/>
                  <a:gd name="connsiteX3-79" fmla="*/ 1120069 w 3429671"/>
                  <a:gd name="connsiteY3-80" fmla="*/ 3177071 h 3177071"/>
                  <a:gd name="connsiteX4-81" fmla="*/ 6377 w 3429671"/>
                  <a:gd name="connsiteY4-82" fmla="*/ 1899255 h 3177071"/>
                  <a:gd name="connsiteX5-83" fmla="*/ 1694500 w 3429671"/>
                  <a:gd name="connsiteY5-84" fmla="*/ 117 h 3177071"/>
                  <a:gd name="connsiteX0-85" fmla="*/ 1694806 w 3429986"/>
                  <a:gd name="connsiteY0-86" fmla="*/ 162 h 3177116"/>
                  <a:gd name="connsiteX1-87" fmla="*/ 3429821 w 3429986"/>
                  <a:gd name="connsiteY1-88" fmla="*/ 1758624 h 3177116"/>
                  <a:gd name="connsiteX2-89" fmla="*/ 2597483 w 3429986"/>
                  <a:gd name="connsiteY2-90" fmla="*/ 3165393 h 3177116"/>
                  <a:gd name="connsiteX3-91" fmla="*/ 1120375 w 3429986"/>
                  <a:gd name="connsiteY3-92" fmla="*/ 3177116 h 3177116"/>
                  <a:gd name="connsiteX4-93" fmla="*/ 6683 w 3429986"/>
                  <a:gd name="connsiteY4-94" fmla="*/ 1899300 h 3177116"/>
                  <a:gd name="connsiteX5-95" fmla="*/ 1694806 w 3429986"/>
                  <a:gd name="connsiteY5-96" fmla="*/ 162 h 3177116"/>
                  <a:gd name="connsiteX0-97" fmla="*/ 1693073 w 3428206"/>
                  <a:gd name="connsiteY0-98" fmla="*/ 3527 h 3180481"/>
                  <a:gd name="connsiteX1-99" fmla="*/ 3428088 w 3428206"/>
                  <a:gd name="connsiteY1-100" fmla="*/ 1597866 h 3180481"/>
                  <a:gd name="connsiteX2-101" fmla="*/ 2595750 w 3428206"/>
                  <a:gd name="connsiteY2-102" fmla="*/ 3168758 h 3180481"/>
                  <a:gd name="connsiteX3-103" fmla="*/ 1118642 w 3428206"/>
                  <a:gd name="connsiteY3-104" fmla="*/ 3180481 h 3180481"/>
                  <a:gd name="connsiteX4-105" fmla="*/ 4950 w 3428206"/>
                  <a:gd name="connsiteY4-106" fmla="*/ 1902665 h 3180481"/>
                  <a:gd name="connsiteX5-107" fmla="*/ 1693073 w 3428206"/>
                  <a:gd name="connsiteY5-108" fmla="*/ 3527 h 3180481"/>
                  <a:gd name="connsiteX0-109" fmla="*/ 1693073 w 3428206"/>
                  <a:gd name="connsiteY0-110" fmla="*/ 835 h 3177789"/>
                  <a:gd name="connsiteX1-111" fmla="*/ 3428088 w 3428206"/>
                  <a:gd name="connsiteY1-112" fmla="*/ 1595174 h 3177789"/>
                  <a:gd name="connsiteX2-113" fmla="*/ 2595750 w 3428206"/>
                  <a:gd name="connsiteY2-114" fmla="*/ 3166066 h 3177789"/>
                  <a:gd name="connsiteX3-115" fmla="*/ 1118642 w 3428206"/>
                  <a:gd name="connsiteY3-116" fmla="*/ 3177789 h 3177789"/>
                  <a:gd name="connsiteX4-117" fmla="*/ 4950 w 3428206"/>
                  <a:gd name="connsiteY4-118" fmla="*/ 1735850 h 3177789"/>
                  <a:gd name="connsiteX5-119" fmla="*/ 1693073 w 3428206"/>
                  <a:gd name="connsiteY5-120" fmla="*/ 835 h 3177789"/>
                  <a:gd name="connsiteX0-121" fmla="*/ 1693508 w 3428652"/>
                  <a:gd name="connsiteY0-122" fmla="*/ 1792 h 3178746"/>
                  <a:gd name="connsiteX1-123" fmla="*/ 3428523 w 3428652"/>
                  <a:gd name="connsiteY1-124" fmla="*/ 1596131 h 3178746"/>
                  <a:gd name="connsiteX2-125" fmla="*/ 2596185 w 3428652"/>
                  <a:gd name="connsiteY2-126" fmla="*/ 3167023 h 3178746"/>
                  <a:gd name="connsiteX3-127" fmla="*/ 1119077 w 3428652"/>
                  <a:gd name="connsiteY3-128" fmla="*/ 3178746 h 3178746"/>
                  <a:gd name="connsiteX4-129" fmla="*/ 5385 w 3428652"/>
                  <a:gd name="connsiteY4-130" fmla="*/ 1736807 h 3178746"/>
                  <a:gd name="connsiteX5-131" fmla="*/ 1693508 w 3428652"/>
                  <a:gd name="connsiteY5-132" fmla="*/ 1792 h 3178746"/>
                </a:gdLst>
                <a:ahLst/>
                <a:cxnLst>
                  <a:cxn ang="0">
                    <a:pos x="connsiteX0-121" y="connsiteY0-122"/>
                  </a:cxn>
                  <a:cxn ang="0">
                    <a:pos x="connsiteX1-123" y="connsiteY1-124"/>
                  </a:cxn>
                  <a:cxn ang="0">
                    <a:pos x="connsiteX2-125" y="connsiteY2-126"/>
                  </a:cxn>
                  <a:cxn ang="0">
                    <a:pos x="connsiteX3-127" y="connsiteY3-128"/>
                  </a:cxn>
                  <a:cxn ang="0">
                    <a:pos x="connsiteX4-129" y="connsiteY4-130"/>
                  </a:cxn>
                  <a:cxn ang="0">
                    <a:pos x="connsiteX5-131" y="connsiteY5-132"/>
                  </a:cxn>
                </a:cxnLst>
                <a:rect l="l" t="t" r="r" b="b"/>
                <a:pathLst>
                  <a:path w="3428652" h="3178746">
                    <a:moveTo>
                      <a:pt x="1693508" y="1792"/>
                    </a:moveTo>
                    <a:cubicBezTo>
                      <a:pt x="2369539" y="-33378"/>
                      <a:pt x="3442200" y="447270"/>
                      <a:pt x="3428523" y="1596131"/>
                    </a:cubicBezTo>
                    <a:cubicBezTo>
                      <a:pt x="3414846" y="2744992"/>
                      <a:pt x="2998678" y="2995084"/>
                      <a:pt x="2596185" y="3167023"/>
                    </a:cubicBezTo>
                    <a:lnTo>
                      <a:pt x="1119077" y="3178746"/>
                    </a:lnTo>
                    <a:cubicBezTo>
                      <a:pt x="587630" y="3000947"/>
                      <a:pt x="97216" y="2770392"/>
                      <a:pt x="5385" y="1736807"/>
                    </a:cubicBezTo>
                    <a:cubicBezTo>
                      <a:pt x="-86446" y="703222"/>
                      <a:pt x="1017477" y="36962"/>
                      <a:pt x="1693508" y="1792"/>
                    </a:cubicBezTo>
                    <a:close/>
                  </a:path>
                </a:pathLst>
              </a:custGeom>
              <a:solidFill>
                <a:schemeClr val="bg1"/>
              </a:solid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椭圆 31"/>
              <p:cNvSpPr/>
              <p:nvPr/>
            </p:nvSpPr>
            <p:spPr>
              <a:xfrm>
                <a:off x="2484881" y="4853354"/>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507" y="connsiteY0-508"/>
                  </a:cxn>
                  <a:cxn ang="0">
                    <a:pos x="connsiteX1-509" y="connsiteY1-510"/>
                  </a:cxn>
                  <a:cxn ang="0">
                    <a:pos x="connsiteX2-511" y="connsiteY2-512"/>
                  </a:cxn>
                  <a:cxn ang="0">
                    <a:pos x="connsiteX3-513" y="connsiteY3-514"/>
                  </a:cxn>
                  <a:cxn ang="0">
                    <a:pos x="connsiteX4-515" y="connsiteY4-516"/>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1" name="任意多边形 260"/>
              <p:cNvSpPr/>
              <p:nvPr/>
            </p:nvSpPr>
            <p:spPr>
              <a:xfrm>
                <a:off x="2602523" y="4220308"/>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任意多边形 261"/>
              <p:cNvSpPr/>
              <p:nvPr/>
            </p:nvSpPr>
            <p:spPr>
              <a:xfrm>
                <a:off x="3126802" y="4220308"/>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任意多边形 262"/>
              <p:cNvSpPr/>
              <p:nvPr/>
            </p:nvSpPr>
            <p:spPr>
              <a:xfrm>
                <a:off x="3804960" y="4220308"/>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椭圆 31"/>
              <p:cNvSpPr/>
              <p:nvPr/>
            </p:nvSpPr>
            <p:spPr>
              <a:xfrm>
                <a:off x="2484881" y="4757644"/>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487" y="connsiteY0-488"/>
                  </a:cxn>
                  <a:cxn ang="0">
                    <a:pos x="connsiteX1-489" y="connsiteY1-490"/>
                  </a:cxn>
                  <a:cxn ang="0">
                    <a:pos x="connsiteX2-491" y="connsiteY2-492"/>
                  </a:cxn>
                  <a:cxn ang="0">
                    <a:pos x="connsiteX3-493" y="connsiteY3-494"/>
                  </a:cxn>
                  <a:cxn ang="0">
                    <a:pos x="connsiteX4-495" y="connsiteY4-496"/>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68" name="文本框 267"/>
            <p:cNvSpPr txBox="1"/>
            <p:nvPr/>
          </p:nvSpPr>
          <p:spPr>
            <a:xfrm>
              <a:off x="2551667" y="3392135"/>
              <a:ext cx="1805448" cy="646331"/>
            </a:xfrm>
            <a:prstGeom prst="rect">
              <a:avLst/>
            </a:prstGeom>
            <a:noFill/>
          </p:spPr>
          <p:txBody>
            <a:bodyPr wrap="square" rtlCol="0">
              <a:spAutoFit/>
            </a:bodyPr>
            <a:lstStyle/>
            <a:p>
              <a:r>
                <a:rPr lang="zh-CN" altLang="en-US" sz="3600" b="1" dirty="0">
                  <a:latin typeface="方正静蕾简体" panose="02000000000000000000" pitchFamily="2" charset="-122"/>
                  <a:ea typeface="方正静蕾简体" panose="02000000000000000000" pitchFamily="2" charset="-122"/>
                </a:rPr>
                <a:t>流程图</a:t>
              </a:r>
            </a:p>
          </p:txBody>
        </p:sp>
        <p:grpSp>
          <p:nvGrpSpPr>
            <p:cNvPr id="269" name="组合 268"/>
            <p:cNvGrpSpPr/>
            <p:nvPr/>
          </p:nvGrpSpPr>
          <p:grpSpPr>
            <a:xfrm flipH="1">
              <a:off x="3285627" y="2683977"/>
              <a:ext cx="422520" cy="611158"/>
              <a:chOff x="5844088" y="2600655"/>
              <a:chExt cx="385904" cy="611158"/>
            </a:xfrm>
          </p:grpSpPr>
          <p:grpSp>
            <p:nvGrpSpPr>
              <p:cNvPr id="270" name="组合 269"/>
              <p:cNvGrpSpPr/>
              <p:nvPr/>
            </p:nvGrpSpPr>
            <p:grpSpPr>
              <a:xfrm rot="8489641">
                <a:off x="6013992" y="2653092"/>
                <a:ext cx="216000" cy="558721"/>
                <a:chOff x="6011031" y="2540000"/>
                <a:chExt cx="242182" cy="626447"/>
              </a:xfrm>
            </p:grpSpPr>
            <p:sp>
              <p:nvSpPr>
                <p:cNvPr id="272" name="任意多边形 271"/>
                <p:cNvSpPr/>
                <p:nvPr/>
              </p:nvSpPr>
              <p:spPr>
                <a:xfrm>
                  <a:off x="6019800" y="2540000"/>
                  <a:ext cx="217195" cy="201788"/>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3" name="任意多边形 272"/>
                <p:cNvSpPr/>
                <p:nvPr/>
              </p:nvSpPr>
              <p:spPr>
                <a:xfrm>
                  <a:off x="6011031" y="2721948"/>
                  <a:ext cx="242182" cy="444499"/>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任意多边形 273"/>
                <p:cNvSpPr/>
                <p:nvPr/>
              </p:nvSpPr>
              <p:spPr>
                <a:xfrm>
                  <a:off x="6100118" y="2572406"/>
                  <a:ext cx="63900" cy="59367"/>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1" name="任意多边形 270"/>
              <p:cNvSpPr/>
              <p:nvPr/>
            </p:nvSpPr>
            <p:spPr>
              <a:xfrm>
                <a:off x="5844088" y="2600655"/>
                <a:ext cx="181940" cy="195184"/>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5"/>
                                        </p:tgtEl>
                                        <p:attrNameLst>
                                          <p:attrName>style.visibility</p:attrName>
                                        </p:attrNameLst>
                                      </p:cBhvr>
                                      <p:to>
                                        <p:strVal val="visible"/>
                                      </p:to>
                                    </p:set>
                                    <p:animEffect transition="in" filter="fade">
                                      <p:cBhvr>
                                        <p:cTn id="17" dur="500"/>
                                        <p:tgtEl>
                                          <p:spTgt spid="27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65"/>
                                        </p:tgtEl>
                                        <p:attrNameLst>
                                          <p:attrName>style.visibility</p:attrName>
                                        </p:attrNameLst>
                                      </p:cBhvr>
                                      <p:to>
                                        <p:strVal val="visible"/>
                                      </p:to>
                                    </p:set>
                                    <p:anim calcmode="lin" valueType="num">
                                      <p:cBhvr additive="base">
                                        <p:cTn id="22" dur="500" fill="hold"/>
                                        <p:tgtEl>
                                          <p:spTgt spid="265"/>
                                        </p:tgtEl>
                                        <p:attrNameLst>
                                          <p:attrName>ppt_x</p:attrName>
                                        </p:attrNameLst>
                                      </p:cBhvr>
                                      <p:tavLst>
                                        <p:tav tm="0">
                                          <p:val>
                                            <p:strVal val="0-#ppt_w/2"/>
                                          </p:val>
                                        </p:tav>
                                        <p:tav tm="100000">
                                          <p:val>
                                            <p:strVal val="#ppt_x"/>
                                          </p:val>
                                        </p:tav>
                                      </p:tavLst>
                                    </p:anim>
                                    <p:anim calcmode="lin" valueType="num">
                                      <p:cBhvr additive="base">
                                        <p:cTn id="23" dur="500" fill="hold"/>
                                        <p:tgtEl>
                                          <p:spTgt spid="26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3"/>
                                        </p:tgtEl>
                                        <p:attrNameLst>
                                          <p:attrName>style.visibility</p:attrName>
                                        </p:attrNameLst>
                                      </p:cBhvr>
                                      <p:to>
                                        <p:strVal val="visible"/>
                                      </p:to>
                                    </p:set>
                                    <p:animEffect transition="in" filter="fade">
                                      <p:cBhvr>
                                        <p:cTn id="28" dur="500"/>
                                        <p:tgtEl>
                                          <p:spTgt spid="23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4"/>
                                        </p:tgtEl>
                                        <p:attrNameLst>
                                          <p:attrName>style.visibility</p:attrName>
                                        </p:attrNameLst>
                                      </p:cBhvr>
                                      <p:to>
                                        <p:strVal val="visible"/>
                                      </p:to>
                                    </p:set>
                                    <p:animEffect transition="in" filter="fade">
                                      <p:cBhvr>
                                        <p:cTn id="38" dur="500"/>
                                        <p:tgtEl>
                                          <p:spTgt spid="234"/>
                                        </p:tgtEl>
                                      </p:cBhvr>
                                    </p:animEffect>
                                  </p:childTnLst>
                                </p:cTn>
                              </p:par>
                              <p:par>
                                <p:cTn id="39" presetID="10" presetClass="entr" presetSubtype="0" fill="hold" nodeType="withEffect">
                                  <p:stCondLst>
                                    <p:cond delay="0"/>
                                  </p:stCondLst>
                                  <p:childTnLst>
                                    <p:set>
                                      <p:cBhvr>
                                        <p:cTn id="40" dur="1" fill="hold">
                                          <p:stCondLst>
                                            <p:cond delay="0"/>
                                          </p:stCondLst>
                                        </p:cTn>
                                        <p:tgtEl>
                                          <p:spTgt spid="238"/>
                                        </p:tgtEl>
                                        <p:attrNameLst>
                                          <p:attrName>style.visibility</p:attrName>
                                        </p:attrNameLst>
                                      </p:cBhvr>
                                      <p:to>
                                        <p:strVal val="visible"/>
                                      </p:to>
                                    </p:set>
                                    <p:animEffect transition="in" filter="fade">
                                      <p:cBhvr>
                                        <p:cTn id="41" dur="500"/>
                                        <p:tgtEl>
                                          <p:spTgt spid="238"/>
                                        </p:tgtEl>
                                      </p:cBhvr>
                                    </p:animEffect>
                                  </p:childTnLst>
                                </p:cTn>
                              </p:par>
                              <p:par>
                                <p:cTn id="42" presetID="10" presetClass="entr" presetSubtype="0" fill="hold" nodeType="withEffect">
                                  <p:stCondLst>
                                    <p:cond delay="0"/>
                                  </p:stCondLst>
                                  <p:childTnLst>
                                    <p:set>
                                      <p:cBhvr>
                                        <p:cTn id="43" dur="1" fill="hold">
                                          <p:stCondLst>
                                            <p:cond delay="0"/>
                                          </p:stCondLst>
                                        </p:cTn>
                                        <p:tgtEl>
                                          <p:spTgt spid="242"/>
                                        </p:tgtEl>
                                        <p:attrNameLst>
                                          <p:attrName>style.visibility</p:attrName>
                                        </p:attrNameLst>
                                      </p:cBhvr>
                                      <p:to>
                                        <p:strVal val="visible"/>
                                      </p:to>
                                    </p:set>
                                    <p:animEffect transition="in" filter="fade">
                                      <p:cBhvr>
                                        <p:cTn id="44" dur="500"/>
                                        <p:tgtEl>
                                          <p:spTgt spid="242"/>
                                        </p:tgtEl>
                                      </p:cBhvr>
                                    </p:animEffect>
                                  </p:childTnLst>
                                </p:cTn>
                              </p:par>
                              <p:par>
                                <p:cTn id="45" presetID="10" presetClass="entr" presetSubtype="0" fill="hold" nodeType="withEffect">
                                  <p:stCondLst>
                                    <p:cond delay="0"/>
                                  </p:stCondLst>
                                  <p:childTnLst>
                                    <p:set>
                                      <p:cBhvr>
                                        <p:cTn id="46" dur="1" fill="hold">
                                          <p:stCondLst>
                                            <p:cond delay="0"/>
                                          </p:stCondLst>
                                        </p:cTn>
                                        <p:tgtEl>
                                          <p:spTgt spid="246"/>
                                        </p:tgtEl>
                                        <p:attrNameLst>
                                          <p:attrName>style.visibility</p:attrName>
                                        </p:attrNameLst>
                                      </p:cBhvr>
                                      <p:to>
                                        <p:strVal val="visible"/>
                                      </p:to>
                                    </p:set>
                                    <p:animEffect transition="in" filter="fade">
                                      <p:cBhvr>
                                        <p:cTn id="47" dur="500"/>
                                        <p:tgtEl>
                                          <p:spTgt spid="24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0"/>
                                        </p:tgtEl>
                                        <p:attrNameLst>
                                          <p:attrName>style.visibility</p:attrName>
                                        </p:attrNameLst>
                                      </p:cBhvr>
                                      <p:to>
                                        <p:strVal val="visible"/>
                                      </p:to>
                                    </p:set>
                                    <p:animEffect transition="in" filter="fade">
                                      <p:cBhvr>
                                        <p:cTn id="50" dur="500"/>
                                        <p:tgtEl>
                                          <p:spTgt spid="25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51"/>
                                        </p:tgtEl>
                                        <p:attrNameLst>
                                          <p:attrName>style.visibility</p:attrName>
                                        </p:attrNameLst>
                                      </p:cBhvr>
                                      <p:to>
                                        <p:strVal val="visible"/>
                                      </p:to>
                                    </p:set>
                                    <p:animEffect transition="in" filter="fade">
                                      <p:cBhvr>
                                        <p:cTn id="53" dur="500"/>
                                        <p:tgtEl>
                                          <p:spTgt spid="25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2"/>
                                        </p:tgtEl>
                                        <p:attrNameLst>
                                          <p:attrName>style.visibility</p:attrName>
                                        </p:attrNameLst>
                                      </p:cBhvr>
                                      <p:to>
                                        <p:strVal val="visible"/>
                                      </p:to>
                                    </p:set>
                                    <p:animEffect transition="in" filter="fade">
                                      <p:cBhvr>
                                        <p:cTn id="56" dur="500"/>
                                        <p:tgtEl>
                                          <p:spTgt spid="25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3"/>
                                        </p:tgtEl>
                                        <p:attrNameLst>
                                          <p:attrName>style.visibility</p:attrName>
                                        </p:attrNameLst>
                                      </p:cBhvr>
                                      <p:to>
                                        <p:strVal val="visible"/>
                                      </p:to>
                                    </p:set>
                                    <p:animEffect transition="in" filter="fade">
                                      <p:cBhvr>
                                        <p:cTn id="59" dur="500"/>
                                        <p:tgtEl>
                                          <p:spTgt spid="25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54"/>
                                        </p:tgtEl>
                                        <p:attrNameLst>
                                          <p:attrName>style.visibility</p:attrName>
                                        </p:attrNameLst>
                                      </p:cBhvr>
                                      <p:to>
                                        <p:strVal val="visible"/>
                                      </p:to>
                                    </p:set>
                                    <p:animEffect transition="in" filter="fade">
                                      <p:cBhvr>
                                        <p:cTn id="64" dur="500"/>
                                        <p:tgtEl>
                                          <p:spTgt spid="25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5"/>
                                        </p:tgtEl>
                                        <p:attrNameLst>
                                          <p:attrName>style.visibility</p:attrName>
                                        </p:attrNameLst>
                                      </p:cBhvr>
                                      <p:to>
                                        <p:strVal val="visible"/>
                                      </p:to>
                                    </p:set>
                                    <p:animEffect transition="in" filter="fade">
                                      <p:cBhvr>
                                        <p:cTn id="67" dur="500"/>
                                        <p:tgtEl>
                                          <p:spTgt spid="25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6"/>
                                        </p:tgtEl>
                                        <p:attrNameLst>
                                          <p:attrName>style.visibility</p:attrName>
                                        </p:attrNameLst>
                                      </p:cBhvr>
                                      <p:to>
                                        <p:strVal val="visible"/>
                                      </p:to>
                                    </p:set>
                                    <p:animEffect transition="in" filter="fade">
                                      <p:cBhvr>
                                        <p:cTn id="70" dur="500"/>
                                        <p:tgtEl>
                                          <p:spTgt spid="25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57"/>
                                        </p:tgtEl>
                                        <p:attrNameLst>
                                          <p:attrName>style.visibility</p:attrName>
                                        </p:attrNameLst>
                                      </p:cBhvr>
                                      <p:to>
                                        <p:strVal val="visible"/>
                                      </p:to>
                                    </p:set>
                                    <p:animEffect transition="in" filter="fade">
                                      <p:cBhvr>
                                        <p:cTn id="73"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3" grpId="0" animBg="1"/>
      <p:bldP spid="250" grpId="0"/>
      <p:bldP spid="251" grpId="0"/>
      <p:bldP spid="252" grpId="0"/>
      <p:bldP spid="253" grpId="0"/>
      <p:bldP spid="254" grpId="0"/>
      <p:bldP spid="255" grpId="0"/>
      <p:bldP spid="256" grpId="0"/>
      <p:bldP spid="25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1135</Words>
  <Application>Microsoft Office PowerPoint</Application>
  <PresentationFormat>宽屏</PresentationFormat>
  <Paragraphs>159</Paragraphs>
  <Slides>23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方正静蕾简体</vt:lpstr>
      <vt:lpstr>华文细黑</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25</cp:revision>
  <dcterms:created xsi:type="dcterms:W3CDTF">2016-04-12T07:13:00Z</dcterms:created>
  <dcterms:modified xsi:type="dcterms:W3CDTF">2021-01-05T12:00:57Z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