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handoutMasterIdLst>
    <p:handoutMasterId r:id="rId27"/>
  </p:handoutMasterIdLst>
  <p:sldIdLst>
    <p:sldId id="3288" r:id="rId2"/>
    <p:sldId id="3391" r:id="rId3"/>
    <p:sldId id="3318" r:id="rId4"/>
    <p:sldId id="3421" r:id="rId5"/>
    <p:sldId id="3422" r:id="rId6"/>
    <p:sldId id="3423" r:id="rId7"/>
    <p:sldId id="3426" r:id="rId8"/>
    <p:sldId id="3388" r:id="rId9"/>
    <p:sldId id="3410" r:id="rId10"/>
    <p:sldId id="3411" r:id="rId11"/>
    <p:sldId id="3412" r:id="rId12"/>
    <p:sldId id="3414" r:id="rId13"/>
    <p:sldId id="3389" r:id="rId14"/>
    <p:sldId id="3413" r:id="rId15"/>
    <p:sldId id="3418" r:id="rId16"/>
    <p:sldId id="3416" r:id="rId17"/>
    <p:sldId id="3417" r:id="rId18"/>
    <p:sldId id="3419" r:id="rId19"/>
    <p:sldId id="3390" r:id="rId20"/>
    <p:sldId id="3424" r:id="rId21"/>
    <p:sldId id="3415" r:id="rId22"/>
    <p:sldId id="3420" r:id="rId23"/>
    <p:sldId id="3425" r:id="rId24"/>
    <p:sldId id="3409" r:id="rId25"/>
  </p:sldIdLst>
  <p:sldSz cx="9145588" cy="5145088"/>
  <p:notesSz cx="6858000" cy="9144000"/>
  <p:custDataLst>
    <p:tags r:id="rId28"/>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5295" indent="-12954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495" indent="-26162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695" indent="-3943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895" indent="-52641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60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72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584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595"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pos="4050">
          <p15:clr>
            <a:srgbClr val="A4A3A4"/>
          </p15:clr>
        </p15:guide>
        <p15:guide id="3" orient="horz" pos="4183">
          <p15:clr>
            <a:srgbClr val="A4A3A4"/>
          </p15:clr>
        </p15:guide>
        <p15:guide id="4" pos="7588">
          <p15:clr>
            <a:srgbClr val="A4A3A4"/>
          </p15:clr>
        </p15:guide>
        <p15:guide id="5" pos="376">
          <p15:clr>
            <a:srgbClr val="A4A3A4"/>
          </p15:clr>
        </p15:guide>
        <p15:guide id="6" pos="1350">
          <p15:clr>
            <a:srgbClr val="A4A3A4"/>
          </p15:clr>
        </p15:guide>
        <p15:guide id="7" orient="horz" pos="233">
          <p15:clr>
            <a:srgbClr val="A4A3A4"/>
          </p15:clr>
        </p15:guide>
        <p15:guide id="8" orient="horz" pos="2976">
          <p15:clr>
            <a:srgbClr val="A4A3A4"/>
          </p15:clr>
        </p15:guide>
        <p15:guide id="9" pos="2881">
          <p15:clr>
            <a:srgbClr val="A4A3A4"/>
          </p15:clr>
        </p15:guide>
        <p15:guide id="10" pos="5397">
          <p15:clr>
            <a:srgbClr val="A4A3A4"/>
          </p15:clr>
        </p15:guide>
        <p15:guide id="11" pos="267">
          <p15:clr>
            <a:srgbClr val="A4A3A4"/>
          </p15:clr>
        </p15:guide>
        <p15:guide id="12"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233"/>
    <a:srgbClr val="9F7B63"/>
    <a:srgbClr val="F48E77"/>
    <a:srgbClr val="A1BD70"/>
    <a:srgbClr val="889EB6"/>
    <a:srgbClr val="004236"/>
    <a:srgbClr val="169274"/>
    <a:srgbClr val="60AEA9"/>
    <a:srgbClr val="84004C"/>
    <a:srgbClr val="8B2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2986" autoAdjust="0"/>
  </p:normalViewPr>
  <p:slideViewPr>
    <p:cSldViewPr>
      <p:cViewPr varScale="1">
        <p:scale>
          <a:sx n="95" d="100"/>
          <a:sy n="95" d="100"/>
        </p:scale>
        <p:origin x="78" y="294"/>
      </p:cViewPr>
      <p:guideLst>
        <p:guide orient="horz" pos="328"/>
        <p:guide pos="4050"/>
        <p:guide orient="horz" pos="4183"/>
        <p:guide pos="7588"/>
        <p:guide pos="376"/>
        <p:guide pos="1350"/>
        <p:guide orient="horz" pos="233"/>
        <p:guide orient="horz" pos="2976"/>
        <p:guide pos="2881"/>
        <p:guide pos="5397"/>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effectLst/>
          </c:spPr>
          <c:dPt>
            <c:idx val="0"/>
            <c:bubble3D val="0"/>
            <c:spPr>
              <a:solidFill>
                <a:schemeClr val="accent1"/>
              </a:solidFill>
              <a:ln w="38100" cmpd="sng">
                <a:solidFill>
                  <a:schemeClr val="bg1">
                    <a:lumMod val="95000"/>
                  </a:schemeClr>
                </a:solidFill>
              </a:ln>
              <a:effectLst/>
            </c:spPr>
            <c:extLst>
              <c:ext xmlns:c16="http://schemas.microsoft.com/office/drawing/2014/chart" uri="{C3380CC4-5D6E-409C-BE32-E72D297353CC}">
                <c16:uniqueId val="{00000001-4A94-4D77-9150-3068EF03A1F0}"/>
              </c:ext>
            </c:extLst>
          </c:dPt>
          <c:dPt>
            <c:idx val="1"/>
            <c:bubble3D val="0"/>
            <c:spPr>
              <a:solidFill>
                <a:schemeClr val="accent2"/>
              </a:solidFill>
              <a:ln w="38100" cmpd="sng">
                <a:solidFill>
                  <a:schemeClr val="bg1">
                    <a:lumMod val="95000"/>
                  </a:schemeClr>
                </a:solidFill>
              </a:ln>
              <a:effectLst/>
            </c:spPr>
            <c:extLst>
              <c:ext xmlns:c16="http://schemas.microsoft.com/office/drawing/2014/chart" uri="{C3380CC4-5D6E-409C-BE32-E72D297353CC}">
                <c16:uniqueId val="{00000003-4A94-4D77-9150-3068EF03A1F0}"/>
              </c:ext>
            </c:extLst>
          </c:dPt>
          <c:dPt>
            <c:idx val="2"/>
            <c:bubble3D val="0"/>
            <c:spPr>
              <a:solidFill>
                <a:schemeClr val="accent3"/>
              </a:solidFill>
              <a:ln w="38100" cmpd="sng">
                <a:solidFill>
                  <a:schemeClr val="bg1">
                    <a:lumMod val="95000"/>
                  </a:schemeClr>
                </a:solidFill>
              </a:ln>
              <a:effectLst/>
            </c:spPr>
            <c:extLst>
              <c:ext xmlns:c16="http://schemas.microsoft.com/office/drawing/2014/chart" uri="{C3380CC4-5D6E-409C-BE32-E72D297353CC}">
                <c16:uniqueId val="{00000005-4A94-4D77-9150-3068EF03A1F0}"/>
              </c:ext>
            </c:extLst>
          </c:dPt>
          <c:dPt>
            <c:idx val="3"/>
            <c:bubble3D val="0"/>
            <c:spPr>
              <a:solidFill>
                <a:schemeClr val="accent4"/>
              </a:solidFill>
              <a:ln w="38100" cmpd="sng">
                <a:solidFill>
                  <a:schemeClr val="bg1">
                    <a:lumMod val="95000"/>
                  </a:schemeClr>
                </a:solidFill>
              </a:ln>
              <a:effectLst/>
            </c:spPr>
            <c:extLst>
              <c:ext xmlns:c16="http://schemas.microsoft.com/office/drawing/2014/chart" uri="{C3380CC4-5D6E-409C-BE32-E72D297353CC}">
                <c16:uniqueId val="{00000007-4A94-4D77-9150-3068EF03A1F0}"/>
              </c:ext>
            </c:extLst>
          </c:dPt>
          <c:dLbls>
            <c:dLbl>
              <c:idx val="0"/>
              <c:layout>
                <c:manualLayout>
                  <c:x val="-0.25600115923370798"/>
                  <c:y val="-9.7765694132355002E-3"/>
                </c:manualLayout>
              </c:layout>
              <c:spPr>
                <a:noFill/>
                <a:ln>
                  <a:noFill/>
                </a:ln>
                <a:effectLst/>
              </c:spPr>
              <c:txPr>
                <a:bodyPr rot="0" spcFirstLastPara="0" vertOverflow="ellipsis" horzOverflow="overflow" vert="horz" wrap="square" lIns="38100" tIns="19050" rIns="38100" bIns="19050" anchor="ctr" anchorCtr="1"/>
                <a:lstStyle/>
                <a:p>
                  <a:pPr>
                    <a:defRPr lang="zh-CN" sz="1000" b="0" i="0" u="none" strike="noStrike" kern="1200" baseline="0">
                      <a:solidFill>
                        <a:schemeClr val="bg1"/>
                      </a:solidFill>
                      <a:latin typeface="微软雅黑" panose="020B0503020204020204" pitchFamily="34" charset="-122"/>
                      <a:ea typeface="微软雅黑" panose="020B0503020204020204" pitchFamily="34" charset="-122"/>
                      <a:cs typeface="+mn-cs"/>
                    </a:defRPr>
                  </a:pPr>
                  <a:endParaRPr lang="zh-CN"/>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A94-4D77-9150-3068EF03A1F0}"/>
                </c:ext>
              </c:extLst>
            </c:dLbl>
            <c:dLbl>
              <c:idx val="1"/>
              <c:layout>
                <c:manualLayout>
                  <c:x val="0.22178303937981"/>
                  <c:y val="-0.16833800171527899"/>
                </c:manualLayout>
              </c:layout>
              <c:spPr>
                <a:noFill/>
                <a:ln>
                  <a:noFill/>
                </a:ln>
                <a:effectLst/>
              </c:spPr>
              <c:txPr>
                <a:bodyPr rot="0" spcFirstLastPara="0" vertOverflow="ellipsis" horzOverflow="overflow" vert="horz" wrap="square" lIns="38100" tIns="19050" rIns="38100" bIns="19050" anchor="ctr" anchorCtr="1"/>
                <a:lstStyle/>
                <a:p>
                  <a:pPr>
                    <a:defRPr lang="zh-CN" sz="1000" b="0" i="0" u="none" strike="noStrike" kern="1200" baseline="0">
                      <a:solidFill>
                        <a:schemeClr val="bg1"/>
                      </a:solidFill>
                      <a:latin typeface="微软雅黑" panose="020B0503020204020204" pitchFamily="34" charset="-122"/>
                      <a:ea typeface="微软雅黑" panose="020B0503020204020204" pitchFamily="34" charset="-122"/>
                      <a:cs typeface="+mn-cs"/>
                    </a:defRPr>
                  </a:pPr>
                  <a:endParaRPr lang="zh-CN"/>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A94-4D77-9150-3068EF03A1F0}"/>
                </c:ext>
              </c:extLst>
            </c:dLbl>
            <c:dLbl>
              <c:idx val="2"/>
              <c:layout>
                <c:manualLayout>
                  <c:x val="0.15387869566701601"/>
                  <c:y val="0.10805366244561999"/>
                </c:manualLayout>
              </c:layout>
              <c:spPr>
                <a:noFill/>
                <a:ln>
                  <a:noFill/>
                </a:ln>
                <a:effectLst/>
              </c:spPr>
              <c:txPr>
                <a:bodyPr rot="0" spcFirstLastPara="0" vertOverflow="ellipsis" horzOverflow="overflow" vert="horz" wrap="square" lIns="38100" tIns="19050" rIns="38100" bIns="19050" anchor="ctr" anchorCtr="1"/>
                <a:lstStyle/>
                <a:p>
                  <a:pPr>
                    <a:defRPr lang="zh-CN" sz="1000" b="0" i="0" u="none" strike="noStrike" kern="1200" baseline="0">
                      <a:solidFill>
                        <a:schemeClr val="bg1"/>
                      </a:solidFill>
                      <a:latin typeface="微软雅黑" panose="020B0503020204020204" pitchFamily="34" charset="-122"/>
                      <a:ea typeface="微软雅黑" panose="020B0503020204020204" pitchFamily="34" charset="-122"/>
                      <a:cs typeface="+mn-cs"/>
                    </a:defRPr>
                  </a:pPr>
                  <a:endParaRPr lang="zh-CN"/>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A94-4D77-9150-3068EF03A1F0}"/>
                </c:ext>
              </c:extLst>
            </c:dLbl>
            <c:dLbl>
              <c:idx val="3"/>
              <c:layout>
                <c:manualLayout>
                  <c:x val="9.1107130889607396E-2"/>
                  <c:y val="0.15153515950757701"/>
                </c:manualLayout>
              </c:layout>
              <c:spPr>
                <a:noFill/>
                <a:ln>
                  <a:noFill/>
                </a:ln>
                <a:effectLst/>
              </c:spPr>
              <c:txPr>
                <a:bodyPr rot="0" spcFirstLastPara="0" vertOverflow="ellipsis" horzOverflow="overflow" vert="horz" wrap="square" lIns="38100" tIns="19050" rIns="38100" bIns="19050" anchor="ctr" anchorCtr="1"/>
                <a:lstStyle/>
                <a:p>
                  <a:pPr>
                    <a:defRPr lang="zh-CN" sz="1000" b="0" i="0" u="none" strike="noStrike" kern="1200" baseline="0">
                      <a:solidFill>
                        <a:schemeClr val="bg1"/>
                      </a:solidFill>
                      <a:latin typeface="微软雅黑" panose="020B0503020204020204" pitchFamily="34" charset="-122"/>
                      <a:ea typeface="微软雅黑" panose="020B0503020204020204" pitchFamily="34" charset="-122"/>
                      <a:cs typeface="+mn-cs"/>
                    </a:defRPr>
                  </a:pPr>
                  <a:endParaRPr lang="zh-CN"/>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4A94-4D77-9150-3068EF03A1F0}"/>
                </c:ext>
              </c:extLst>
            </c:dLbl>
            <c:spPr>
              <a:noFill/>
              <a:ln>
                <a:noFill/>
              </a:ln>
              <a:effectLst/>
            </c:spPr>
            <c:txPr>
              <a:bodyPr rot="0" spcFirstLastPara="0" vertOverflow="ellipsis" horzOverflow="overflow" vert="horz" wrap="square" lIns="38100" tIns="19050" rIns="38100" bIns="19050" anchor="ctr" anchorCtr="1"/>
              <a:lstStyle/>
              <a:p>
                <a:pPr>
                  <a:defRPr lang="zh-CN" sz="10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dLblPos val="bestFit"/>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5</c:v>
                </c:pt>
                <c:pt idx="1">
                  <c:v>3</c:v>
                </c:pt>
                <c:pt idx="2">
                  <c:v>1</c:v>
                </c:pt>
                <c:pt idx="3">
                  <c:v>1</c:v>
                </c:pt>
              </c:numCache>
            </c:numRef>
          </c:val>
          <c:extLst>
            <c:ext xmlns:c16="http://schemas.microsoft.com/office/drawing/2014/chart" uri="{C3380CC4-5D6E-409C-BE32-E72D297353CC}">
              <c16:uniqueId val="{00000008-4A94-4D77-9150-3068EF03A1F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showDLblsOverMax val="0"/>
  </c:chart>
  <c:spPr>
    <a:noFill/>
    <a:ln>
      <a:noFill/>
    </a:ln>
    <a:effectLst/>
  </c:spPr>
  <c:txPr>
    <a:bodyPr rot="0" spcFirstLastPara="0" vertOverflow="ellipsis" horzOverflow="overflow" vert="horz" wrap="square" anchor="ctr" anchorCtr="1"/>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561309387223406E-2"/>
          <c:y val="0.18580661817187799"/>
          <c:w val="0.899307268039792"/>
          <c:h val="0.69640419748211901"/>
        </c:manualLayout>
      </c:layout>
      <c:lineChart>
        <c:grouping val="stacked"/>
        <c:varyColors val="0"/>
        <c:ser>
          <c:idx val="0"/>
          <c:order val="0"/>
          <c:tx>
            <c:strRef>
              <c:f>Sheet1!$B$1</c:f>
              <c:strCache>
                <c:ptCount val="1"/>
                <c:pt idx="0">
                  <c:v>Series 1</c:v>
                </c:pt>
              </c:strCache>
            </c:strRef>
          </c:tx>
          <c:spPr>
            <a:ln w="19050" cap="rnd" cmpd="sng" algn="ctr">
              <a:solidFill>
                <a:schemeClr val="bg1">
                  <a:lumMod val="65000"/>
                </a:schemeClr>
              </a:solidFill>
              <a:prstDash val="solid"/>
              <a:round/>
            </a:ln>
          </c:spPr>
          <c:marker>
            <c:symbol val="circle"/>
            <c:size val="8"/>
            <c:spPr>
              <a:solidFill>
                <a:schemeClr val="bg1">
                  <a:lumMod val="65000"/>
                </a:schemeClr>
              </a:solidFill>
              <a:ln w="6350" cap="flat" cmpd="sng" algn="ctr">
                <a:solidFill>
                  <a:schemeClr val="bg1">
                    <a:lumMod val="65000"/>
                  </a:schemeClr>
                </a:solidFill>
                <a:prstDash val="solid"/>
                <a:bevel/>
              </a:ln>
            </c:spPr>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4.3</c:v>
                </c:pt>
                <c:pt idx="1">
                  <c:v>1</c:v>
                </c:pt>
                <c:pt idx="2">
                  <c:v>3.5</c:v>
                </c:pt>
                <c:pt idx="3">
                  <c:v>2.4</c:v>
                </c:pt>
                <c:pt idx="4">
                  <c:v>4.0999999999999996</c:v>
                </c:pt>
                <c:pt idx="5">
                  <c:v>1.5</c:v>
                </c:pt>
                <c:pt idx="6">
                  <c:v>2.6</c:v>
                </c:pt>
                <c:pt idx="7">
                  <c:v>2</c:v>
                </c:pt>
                <c:pt idx="8">
                  <c:v>4.5999999999999996</c:v>
                </c:pt>
                <c:pt idx="9">
                  <c:v>4.9000000000000004</c:v>
                </c:pt>
                <c:pt idx="10">
                  <c:v>2.6</c:v>
                </c:pt>
                <c:pt idx="11">
                  <c:v>3.1</c:v>
                </c:pt>
              </c:numCache>
            </c:numRef>
          </c:val>
          <c:smooth val="1"/>
          <c:extLst>
            <c:ext xmlns:c16="http://schemas.microsoft.com/office/drawing/2014/chart" uri="{C3380CC4-5D6E-409C-BE32-E72D297353CC}">
              <c16:uniqueId val="{00000000-AA03-4180-BDDF-3C1777AD173E}"/>
            </c:ext>
          </c:extLst>
        </c:ser>
        <c:dLbls>
          <c:showLegendKey val="0"/>
          <c:showVal val="0"/>
          <c:showCatName val="0"/>
          <c:showSerName val="0"/>
          <c:showPercent val="0"/>
          <c:showBubbleSize val="0"/>
        </c:dLbls>
        <c:marker val="1"/>
        <c:smooth val="0"/>
        <c:axId val="618480000"/>
        <c:axId val="618481920"/>
      </c:lineChart>
      <c:catAx>
        <c:axId val="618480000"/>
        <c:scaling>
          <c:orientation val="minMax"/>
        </c:scaling>
        <c:delete val="0"/>
        <c:axPos val="b"/>
        <c:numFmt formatCode="General" sourceLinked="0"/>
        <c:majorTickMark val="out"/>
        <c:minorTickMark val="none"/>
        <c:tickLblPos val="nextTo"/>
        <c:txPr>
          <a:bodyPr rot="-60000000" spcFirstLastPara="0" vertOverflow="ellipsis" vert="horz" wrap="square" anchor="ctr" anchorCtr="1"/>
          <a:lstStyle/>
          <a:p>
            <a:pPr>
              <a:defRPr lang="en-US" sz="1000" b="0" i="0" u="none" strike="noStrike" kern="1200" baseline="0">
                <a:solidFill>
                  <a:srgbClr val="404040"/>
                </a:solidFill>
                <a:latin typeface="Open Sans" panose="020B0606030504020204" pitchFamily="34" charset="0"/>
                <a:ea typeface="Open Sans" panose="020B0606030504020204" pitchFamily="34" charset="0"/>
                <a:cs typeface="Open Sans" panose="020B0606030504020204" pitchFamily="34" charset="0"/>
              </a:defRPr>
            </a:pPr>
            <a:endParaRPr lang="zh-CN"/>
          </a:p>
        </c:txPr>
        <c:crossAx val="618481920"/>
        <c:crosses val="autoZero"/>
        <c:auto val="1"/>
        <c:lblAlgn val="ctr"/>
        <c:lblOffset val="100"/>
        <c:noMultiLvlLbl val="0"/>
      </c:catAx>
      <c:valAx>
        <c:axId val="618481920"/>
        <c:scaling>
          <c:orientation val="minMax"/>
        </c:scaling>
        <c:delete val="0"/>
        <c:axPos val="l"/>
        <c:majorGridlines>
          <c:spPr>
            <a:ln w="6350" cap="flat" cmpd="sng" algn="ctr">
              <a:solidFill>
                <a:schemeClr val="bg1">
                  <a:lumMod val="85000"/>
                </a:schemeClr>
              </a:solidFill>
              <a:prstDash val="solid"/>
              <a:round/>
            </a:ln>
          </c:spPr>
        </c:majorGridlines>
        <c:numFmt formatCode="[$$-1009]#,##0.00" sourceLinked="0"/>
        <c:majorTickMark val="in"/>
        <c:minorTickMark val="in"/>
        <c:tickLblPos val="low"/>
        <c:txPr>
          <a:bodyPr rot="-60000000" spcFirstLastPara="0" vertOverflow="ellipsis" vert="horz" wrap="square" anchor="ctr" anchorCtr="1"/>
          <a:lstStyle/>
          <a:p>
            <a:pPr>
              <a:defRPr lang="en-US" sz="1000" b="0" i="0" u="none" strike="noStrike" kern="1200" baseline="0">
                <a:solidFill>
                  <a:srgbClr val="404040"/>
                </a:solidFill>
                <a:latin typeface="Open Sans" panose="020B0606030504020204" pitchFamily="34" charset="0"/>
                <a:ea typeface="Open Sans" panose="020B0606030504020204" pitchFamily="34" charset="0"/>
                <a:cs typeface="Open Sans" panose="020B0606030504020204" pitchFamily="34" charset="0"/>
              </a:defRPr>
            </a:pPr>
            <a:endParaRPr lang="zh-CN"/>
          </a:p>
        </c:txPr>
        <c:crossAx val="618480000"/>
        <c:crosses val="autoZero"/>
        <c:crossBetween val="between"/>
      </c:valAx>
      <c:spPr>
        <a:noFill/>
        <a:ln>
          <a:noFill/>
        </a:ln>
      </c:spPr>
    </c:plotArea>
    <c:plotVisOnly val="1"/>
    <c:dispBlanksAs val="zero"/>
    <c:showDLblsOverMax val="0"/>
  </c:chart>
  <c:txPr>
    <a:bodyPr/>
    <a:lstStyle/>
    <a:p>
      <a:pPr>
        <a:defRPr lang="zh-CN" sz="1800"/>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3850" algn="l" rtl="0" eaLnBrk="0" fontAlgn="base" hangingPunct="0">
      <a:spcBef>
        <a:spcPct val="30000"/>
      </a:spcBef>
      <a:spcAft>
        <a:spcPct val="0"/>
      </a:spcAft>
      <a:defRPr sz="900" kern="1200">
        <a:solidFill>
          <a:schemeClr val="tx1"/>
        </a:solidFill>
        <a:latin typeface="+mn-lt"/>
        <a:ea typeface="+mn-ea"/>
        <a:cs typeface="+mn-cs"/>
      </a:defRPr>
    </a:lvl2pPr>
    <a:lvl3pPr marL="648970" algn="l" rtl="0" eaLnBrk="0" fontAlgn="base" hangingPunct="0">
      <a:spcBef>
        <a:spcPct val="30000"/>
      </a:spcBef>
      <a:spcAft>
        <a:spcPct val="0"/>
      </a:spcAft>
      <a:defRPr sz="900" kern="1200">
        <a:solidFill>
          <a:schemeClr val="tx1"/>
        </a:solidFill>
        <a:latin typeface="+mn-lt"/>
        <a:ea typeface="+mn-ea"/>
        <a:cs typeface="+mn-cs"/>
      </a:defRPr>
    </a:lvl3pPr>
    <a:lvl4pPr marL="974090" algn="l" rtl="0" eaLnBrk="0" fontAlgn="base" hangingPunct="0">
      <a:spcBef>
        <a:spcPct val="30000"/>
      </a:spcBef>
      <a:spcAft>
        <a:spcPct val="0"/>
      </a:spcAft>
      <a:defRPr sz="900" kern="1200">
        <a:solidFill>
          <a:schemeClr val="tx1"/>
        </a:solidFill>
        <a:latin typeface="+mn-lt"/>
        <a:ea typeface="+mn-ea"/>
        <a:cs typeface="+mn-cs"/>
      </a:defRPr>
    </a:lvl4pPr>
    <a:lvl5pPr marL="1299210" algn="l" rtl="0" eaLnBrk="0" fontAlgn="base" hangingPunct="0">
      <a:spcBef>
        <a:spcPct val="30000"/>
      </a:spcBef>
      <a:spcAft>
        <a:spcPct val="0"/>
      </a:spcAft>
      <a:defRPr sz="900" kern="1200">
        <a:solidFill>
          <a:schemeClr val="tx1"/>
        </a:solidFill>
        <a:latin typeface="+mn-lt"/>
        <a:ea typeface="+mn-ea"/>
        <a:cs typeface="+mn-cs"/>
      </a:defRPr>
    </a:lvl5pPr>
    <a:lvl6pPr marL="1625600" algn="l" defTabSz="650240" rtl="0" eaLnBrk="1" latinLnBrk="0" hangingPunct="1">
      <a:defRPr sz="900" kern="1200">
        <a:solidFill>
          <a:schemeClr val="tx1"/>
        </a:solidFill>
        <a:latin typeface="+mn-lt"/>
        <a:ea typeface="+mn-ea"/>
        <a:cs typeface="+mn-cs"/>
      </a:defRPr>
    </a:lvl6pPr>
    <a:lvl7pPr marL="1950720" algn="l" defTabSz="650240" rtl="0" eaLnBrk="1" latinLnBrk="0" hangingPunct="1">
      <a:defRPr sz="900" kern="1200">
        <a:solidFill>
          <a:schemeClr val="tx1"/>
        </a:solidFill>
        <a:latin typeface="+mn-lt"/>
        <a:ea typeface="+mn-ea"/>
        <a:cs typeface="+mn-cs"/>
      </a:defRPr>
    </a:lvl7pPr>
    <a:lvl8pPr marL="2275840" algn="l" defTabSz="650240" rtl="0" eaLnBrk="1" latinLnBrk="0" hangingPunct="1">
      <a:defRPr sz="900" kern="1200">
        <a:solidFill>
          <a:schemeClr val="tx1"/>
        </a:solidFill>
        <a:latin typeface="+mn-lt"/>
        <a:ea typeface="+mn-ea"/>
        <a:cs typeface="+mn-cs"/>
      </a:defRPr>
    </a:lvl8pPr>
    <a:lvl9pPr marL="2600960" algn="l" defTabSz="65024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F2CFBE-1407-414C-AC03-95A5BCF50F7C}" type="slidenum">
              <a:rPr lang="zh-CN" altLang="en-US" smtClean="0"/>
              <a:t>14</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0E0A07-2C1C-45C5-985B-D6CD99FDD0F0}" type="slidenum">
              <a:rPr lang="zh-CN" altLang="en-US" smtClean="0"/>
              <a:t>15</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16</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19</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t>20</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t>21</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C18C319-592B-4604-8379-677AD2D98A71}" type="slidenum">
              <a:rPr lang="zh-CN" altLang="en-US" smtClean="0"/>
              <a:t>23</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343400"/>
            <a:ext cx="5486400" cy="411480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fld id="{5711C0B8-ACC3-4D91-8B38-72ED5A969CBF}" type="slidenum">
              <a:rPr lang="zh-CN" altLang="en-US" smtClean="0"/>
              <a:t>4</a:t>
            </a:fld>
            <a:endParaRPr lang="en-US" sz="1200">
              <a:latin typeface="Arial" panose="020B060402020202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0DEAE63-D6C4-437F-B8DA-DA689F991AA7}" type="slidenum">
              <a:rPr lang="zh-CN" altLang="en-US" smtClean="0"/>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10</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7" name="文本框 37"/>
          <p:cNvSpPr txBox="1"/>
          <p:nvPr userDrawn="1"/>
        </p:nvSpPr>
        <p:spPr>
          <a:xfrm>
            <a:off x="324322" y="196280"/>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8" name="文本框 38"/>
          <p:cNvSpPr txBox="1"/>
          <p:nvPr userDrawn="1"/>
        </p:nvSpPr>
        <p:spPr>
          <a:xfrm>
            <a:off x="324322" y="489012"/>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spd="med" advClick="0" advTm="0">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spd="med" advClick="0" advTm="0">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文本框 32"/>
          <p:cNvSpPr txBox="1"/>
          <p:nvPr userDrawn="1"/>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教学分析</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矩形 4"/>
          <p:cNvSpPr/>
          <p:nvPr userDrawn="1"/>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spd="med" advClick="0" advTm="0">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
        <p:nvSpPr>
          <p:cNvPr id="9" name="文本框 32"/>
          <p:cNvSpPr txBox="1"/>
          <p:nvPr userDrawn="1"/>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教学方案</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userDrawn="1"/>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Tree>
  </p:cSld>
  <p:clrMapOvr>
    <a:masterClrMapping/>
  </p:clrMapOvr>
  <p:transition spd="med" advClick="0" advTm="0">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
        <p:nvSpPr>
          <p:cNvPr id="9" name="文本框 32"/>
          <p:cNvSpPr txBox="1"/>
          <p:nvPr userDrawn="1"/>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教学内容</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userDrawn="1"/>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Tree>
  </p:cSld>
  <p:clrMapOvr>
    <a:masterClrMapping/>
  </p:clrMapOvr>
  <p:transition spd="med" advClick="0" advTm="0">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
        <p:nvSpPr>
          <p:cNvPr id="9" name="文本框 32"/>
          <p:cNvSpPr txBox="1"/>
          <p:nvPr userDrawn="1"/>
        </p:nvSpPr>
        <p:spPr>
          <a:xfrm>
            <a:off x="265159" y="268288"/>
            <a:ext cx="856653" cy="284697"/>
          </a:xfrm>
          <a:prstGeom prst="rect">
            <a:avLst/>
          </a:prstGeom>
          <a:noFill/>
        </p:spPr>
        <p:txBody>
          <a:bodyPr wrap="none" lIns="68584" tIns="34292" rIns="68584" bIns="34292">
            <a:spAutoFit/>
          </a:body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教学总结</a:t>
            </a:r>
            <a:endParaRPr lang="en-US" altLang="zh-CN"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p:cNvSpPr/>
          <p:nvPr userDrawn="1"/>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Tree>
  </p:cSld>
  <p:clrMapOvr>
    <a:masterClrMapping/>
  </p:clrMapOvr>
  <p:transition spd="med" advClick="0" advTm="0">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981" y="205683"/>
            <a:ext cx="8231627" cy="857515"/>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6981" y="1200823"/>
            <a:ext cx="8231627" cy="339527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med" advClick="0" advTm="0">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transition spd="med" advClick="0" advTm="0">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t>2021/1/5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t>‹#›</a:t>
            </a:fld>
            <a:endParaRPr lang="zh-CN" altLang="en-US"/>
          </a:p>
        </p:txBody>
      </p:sp>
    </p:spTree>
  </p:cSld>
  <p:clrMapOvr>
    <a:masterClrMapping/>
  </p:clrMapOvr>
  <p:transition spd="med" advClick="0" advTm="0">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 y="0"/>
            <a:ext cx="9145087" cy="5145088"/>
          </a:xfrm>
          <a:prstGeom prst="rect">
            <a:avLst/>
          </a:prstGeom>
        </p:spPr>
      </p:pic>
      <p:grpSp>
        <p:nvGrpSpPr>
          <p:cNvPr id="2" name="组合 3"/>
          <p:cNvGrpSpPr/>
          <p:nvPr userDrawn="1"/>
        </p:nvGrpSpPr>
        <p:grpSpPr bwMode="auto">
          <a:xfrm flipH="1">
            <a:off x="-1" y="248094"/>
            <a:ext cx="1797478" cy="507363"/>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25">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25">
                <a:cs typeface="+mn-ea"/>
                <a:sym typeface="+mn-lt"/>
              </a:endParaRPr>
            </a:p>
          </p:txBody>
        </p:sp>
      </p:grpSp>
      <p:sp>
        <p:nvSpPr>
          <p:cNvPr id="6" name="文本框 12"/>
          <p:cNvSpPr txBox="1">
            <a:spLocks noChangeArrowheads="1"/>
          </p:cNvSpPr>
          <p:nvPr userDrawn="1"/>
        </p:nvSpPr>
        <p:spPr bwMode="auto">
          <a:xfrm>
            <a:off x="-1" y="370410"/>
            <a:ext cx="17964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dirty="0">
                <a:solidFill>
                  <a:schemeClr val="bg1"/>
                </a:solidFill>
                <a:latin typeface="微软雅黑" panose="020B0503020204020204" pitchFamily="34" charset="-122"/>
                <a:ea typeface="微软雅黑" panose="020B0503020204020204" pitchFamily="34" charset="-122"/>
                <a:cs typeface="+mn-ea"/>
                <a:sym typeface="+mn-lt"/>
              </a:rPr>
              <a:t>点击添加相关标题文字</a:t>
            </a:r>
          </a:p>
        </p:txBody>
      </p:sp>
    </p:spTree>
  </p:cSld>
  <p:clrMapOvr>
    <a:masterClrMapping/>
  </p:clrMapOvr>
  <p:transition spd="med" advClick="0" advTm="0">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a:t>单击此处编辑母版标题样式</a:t>
            </a:r>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43A93E93-166D-47F5-9EF1-ACEABE24AEEA}" type="datetimeFigureOut">
              <a:rPr lang="zh-CN" altLang="en-US" smtClean="0"/>
              <a:t>2021/1/5</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advClick="0" advTm="0">
    <p:push dir="r"/>
  </p:transition>
  <p:txStyles>
    <p:titleStyle>
      <a:lvl1pPr algn="l" defTabSz="650240"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60" indent="-162560" algn="l" defTabSz="650240" rtl="0" eaLnBrk="1" latinLnBrk="0" hangingPunct="1">
        <a:lnSpc>
          <a:spcPct val="90000"/>
        </a:lnSpc>
        <a:spcBef>
          <a:spcPts val="710"/>
        </a:spcBef>
        <a:buFont typeface="Arial" panose="020B0604020202020204" pitchFamily="34" charset="0"/>
        <a:buChar char="•"/>
        <a:defRPr sz="2000" kern="1200">
          <a:solidFill>
            <a:schemeClr val="tx1"/>
          </a:solidFill>
          <a:latin typeface="+mn-lt"/>
          <a:ea typeface="+mn-ea"/>
          <a:cs typeface="+mn-cs"/>
        </a:defRPr>
      </a:lvl1pPr>
      <a:lvl2pPr marL="487680" indent="-162560" algn="l" defTabSz="650240" rtl="0" eaLnBrk="1" latinLnBrk="0" hangingPunct="1">
        <a:lnSpc>
          <a:spcPct val="90000"/>
        </a:lnSpc>
        <a:spcBef>
          <a:spcPts val="355"/>
        </a:spcBef>
        <a:buFont typeface="Arial" panose="020B0604020202020204" pitchFamily="34" charset="0"/>
        <a:buChar char="•"/>
        <a:defRPr sz="1700" kern="1200">
          <a:solidFill>
            <a:schemeClr val="tx1"/>
          </a:solidFill>
          <a:latin typeface="+mn-lt"/>
          <a:ea typeface="+mn-ea"/>
          <a:cs typeface="+mn-cs"/>
        </a:defRPr>
      </a:lvl2pPr>
      <a:lvl3pPr marL="812800" indent="-162560" algn="l" defTabSz="650240" rtl="0" eaLnBrk="1" latinLnBrk="0" hangingPunct="1">
        <a:lnSpc>
          <a:spcPct val="90000"/>
        </a:lnSpc>
        <a:spcBef>
          <a:spcPts val="355"/>
        </a:spcBef>
        <a:buFont typeface="Arial" panose="020B0604020202020204" pitchFamily="34" charset="0"/>
        <a:buChar char="•"/>
        <a:defRPr sz="1400" kern="1200">
          <a:solidFill>
            <a:schemeClr val="tx1"/>
          </a:solidFill>
          <a:latin typeface="+mn-lt"/>
          <a:ea typeface="+mn-ea"/>
          <a:cs typeface="+mn-cs"/>
        </a:defRPr>
      </a:lvl3pPr>
      <a:lvl4pPr marL="113792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4pPr>
      <a:lvl5pPr marL="146304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5pPr>
      <a:lvl6pPr marL="178816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6pPr>
      <a:lvl7pPr marL="211328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7pPr>
      <a:lvl8pPr marL="243840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8pPr>
      <a:lvl9pPr marL="2764155"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240" rtl="0" eaLnBrk="1" latinLnBrk="0" hangingPunct="1">
        <a:defRPr sz="1300" kern="1200">
          <a:solidFill>
            <a:schemeClr val="tx1"/>
          </a:solidFill>
          <a:latin typeface="+mn-lt"/>
          <a:ea typeface="+mn-ea"/>
          <a:cs typeface="+mn-cs"/>
        </a:defRPr>
      </a:lvl1pPr>
      <a:lvl2pPr marL="325120" algn="l" defTabSz="650240" rtl="0" eaLnBrk="1" latinLnBrk="0" hangingPunct="1">
        <a:defRPr sz="1300" kern="1200">
          <a:solidFill>
            <a:schemeClr val="tx1"/>
          </a:solidFill>
          <a:latin typeface="+mn-lt"/>
          <a:ea typeface="+mn-ea"/>
          <a:cs typeface="+mn-cs"/>
        </a:defRPr>
      </a:lvl2pPr>
      <a:lvl3pPr marL="650240" algn="l" defTabSz="650240" rtl="0" eaLnBrk="1" latinLnBrk="0" hangingPunct="1">
        <a:defRPr sz="1300" kern="1200">
          <a:solidFill>
            <a:schemeClr val="tx1"/>
          </a:solidFill>
          <a:latin typeface="+mn-lt"/>
          <a:ea typeface="+mn-ea"/>
          <a:cs typeface="+mn-cs"/>
        </a:defRPr>
      </a:lvl3pPr>
      <a:lvl4pPr marL="975360" algn="l" defTabSz="650240" rtl="0" eaLnBrk="1" latinLnBrk="0" hangingPunct="1">
        <a:defRPr sz="1300" kern="1200">
          <a:solidFill>
            <a:schemeClr val="tx1"/>
          </a:solidFill>
          <a:latin typeface="+mn-lt"/>
          <a:ea typeface="+mn-ea"/>
          <a:cs typeface="+mn-cs"/>
        </a:defRPr>
      </a:lvl4pPr>
      <a:lvl5pPr marL="1300480" algn="l" defTabSz="650240" rtl="0" eaLnBrk="1" latinLnBrk="0" hangingPunct="1">
        <a:defRPr sz="1300" kern="1200">
          <a:solidFill>
            <a:schemeClr val="tx1"/>
          </a:solidFill>
          <a:latin typeface="+mn-lt"/>
          <a:ea typeface="+mn-ea"/>
          <a:cs typeface="+mn-cs"/>
        </a:defRPr>
      </a:lvl5pPr>
      <a:lvl6pPr marL="1625600" algn="l" defTabSz="650240" rtl="0" eaLnBrk="1" latinLnBrk="0" hangingPunct="1">
        <a:defRPr sz="1300" kern="1200">
          <a:solidFill>
            <a:schemeClr val="tx1"/>
          </a:solidFill>
          <a:latin typeface="+mn-lt"/>
          <a:ea typeface="+mn-ea"/>
          <a:cs typeface="+mn-cs"/>
        </a:defRPr>
      </a:lvl6pPr>
      <a:lvl7pPr marL="1950720" algn="l" defTabSz="650240" rtl="0" eaLnBrk="1" latinLnBrk="0" hangingPunct="1">
        <a:defRPr sz="1300" kern="1200">
          <a:solidFill>
            <a:schemeClr val="tx1"/>
          </a:solidFill>
          <a:latin typeface="+mn-lt"/>
          <a:ea typeface="+mn-ea"/>
          <a:cs typeface="+mn-cs"/>
        </a:defRPr>
      </a:lvl7pPr>
      <a:lvl8pPr marL="2275840" algn="l" defTabSz="650240" rtl="0" eaLnBrk="1" latinLnBrk="0" hangingPunct="1">
        <a:defRPr sz="1300" kern="1200">
          <a:solidFill>
            <a:schemeClr val="tx1"/>
          </a:solidFill>
          <a:latin typeface="+mn-lt"/>
          <a:ea typeface="+mn-ea"/>
          <a:cs typeface="+mn-cs"/>
        </a:defRPr>
      </a:lvl8pPr>
      <a:lvl9pPr marL="2601595" algn="l" defTabSz="65024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E:\&#21315;&#22270;&#32593;\&#12304;&#38899;&#20048;&#32032;&#26448;&#24211;&#12305;\&#27700;&#36793;&#30340;&#22899;&#23401;.mp3" TargetMode="External"/><Relationship Id="rId1" Type="http://schemas.microsoft.com/office/2007/relationships/media" Target="file:///E:\&#21315;&#22270;&#32593;\&#12304;&#38899;&#20048;&#32032;&#26448;&#24211;&#12305;\&#27700;&#36793;&#30340;&#22899;&#23401;.mp3" TargetMode="Externa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2.jpeg"/><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2.jpeg"/><Relationship Id="rId5" Type="http://schemas.openxmlformats.org/officeDocument/2006/relationships/notesSlide" Target="../notesSlides/notesSlide14.xml"/><Relationship Id="rId4"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0.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jpeg"/><Relationship Id="rId5" Type="http://schemas.openxmlformats.org/officeDocument/2006/relationships/notesSlide" Target="../notesSlides/notesSlide3.xml"/><Relationship Id="rId4"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2.jpeg"/><Relationship Id="rId5" Type="http://schemas.openxmlformats.org/officeDocument/2006/relationships/notesSlide" Target="../notesSlides/notesSlide6.xml"/><Relationship Id="rId4"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tags" Target="../tags/tag29.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5" Type="http://schemas.openxmlformats.org/officeDocument/2006/relationships/tags" Target="../tags/tag22.xml"/><Relationship Id="rId15" Type="http://schemas.openxmlformats.org/officeDocument/2006/relationships/notesSlide" Target="../notesSlides/notesSlide7.xml"/><Relationship Id="rId10" Type="http://schemas.openxmlformats.org/officeDocument/2006/relationships/tags" Target="../tags/tag27.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64561a3d386914f.jpg"/>
          <p:cNvPicPr>
            <a:picLocks noChangeAspect="1" noChangeArrowheads="1"/>
          </p:cNvPicPr>
          <p:nvPr/>
        </p:nvPicPr>
        <p:blipFill>
          <a:blip r:embed="rId5" cstate="print"/>
          <a:srcRect/>
          <a:stretch>
            <a:fillRect/>
          </a:stretch>
        </p:blipFill>
        <p:spPr bwMode="auto">
          <a:xfrm>
            <a:off x="0" y="0"/>
            <a:ext cx="9144000" cy="5148262"/>
          </a:xfrm>
          <a:prstGeom prst="rect">
            <a:avLst/>
          </a:prstGeom>
          <a:noFill/>
        </p:spPr>
      </p:pic>
      <p:sp>
        <p:nvSpPr>
          <p:cNvPr id="23" name="TextBox 22"/>
          <p:cNvSpPr txBox="1"/>
          <p:nvPr/>
        </p:nvSpPr>
        <p:spPr>
          <a:xfrm>
            <a:off x="3059726" y="2877541"/>
            <a:ext cx="4494318" cy="307872"/>
          </a:xfrm>
          <a:prstGeom prst="rect">
            <a:avLst/>
          </a:prstGeom>
          <a:noFill/>
        </p:spPr>
        <p:txBody>
          <a:bodyPr wrap="none" lIns="91458" tIns="45729" rIns="91458" bIns="45729" rtlCol="0">
            <a:spAutoFit/>
          </a:bodyPr>
          <a:lstStyle/>
          <a:p>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年终总结</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新年计划</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述职报告</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工作汇报</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24" name="矩形 23"/>
          <p:cNvSpPr/>
          <p:nvPr/>
        </p:nvSpPr>
        <p:spPr>
          <a:xfrm>
            <a:off x="3059726" y="2127032"/>
            <a:ext cx="5185476" cy="707904"/>
          </a:xfrm>
          <a:prstGeom prst="rect">
            <a:avLst/>
          </a:prstGeom>
        </p:spPr>
        <p:txBody>
          <a:bodyPr wrap="square" lIns="91458" tIns="45729" rIns="91458" bIns="45729">
            <a:spAutoFit/>
          </a:bodyPr>
          <a:lstStyle/>
          <a:p>
            <a:pPr fontAlgn="auto">
              <a:spcBef>
                <a:spcPts val="0"/>
              </a:spcBef>
              <a:spcAft>
                <a:spcPts val="0"/>
              </a:spcAft>
              <a:defRPr/>
            </a:pPr>
            <a:r>
              <a:rPr lang="zh-CN" altLang="en-US" sz="40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教育机构</a:t>
            </a:r>
            <a:r>
              <a:rPr lang="en-US" altLang="zh-CN" sz="40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PPT</a:t>
            </a:r>
            <a:r>
              <a:rPr lang="zh-CN" altLang="en-US" sz="40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模板</a:t>
            </a:r>
          </a:p>
        </p:txBody>
      </p:sp>
      <p:sp>
        <p:nvSpPr>
          <p:cNvPr id="25" name="矩形 24"/>
          <p:cNvSpPr/>
          <p:nvPr/>
        </p:nvSpPr>
        <p:spPr>
          <a:xfrm>
            <a:off x="3707798" y="1276400"/>
            <a:ext cx="3245124" cy="1108338"/>
          </a:xfrm>
          <a:prstGeom prst="rect">
            <a:avLst/>
          </a:prstGeom>
        </p:spPr>
        <p:txBody>
          <a:bodyPr wrap="square" lIns="91458" tIns="45729" rIns="91458" bIns="45729">
            <a:spAutoFit/>
          </a:bodyPr>
          <a:lstStyle/>
          <a:p>
            <a:pPr algn="ctr" fontAlgn="auto">
              <a:spcBef>
                <a:spcPts val="0"/>
              </a:spcBef>
              <a:spcAft>
                <a:spcPts val="0"/>
              </a:spcAft>
              <a:defRPr/>
            </a:pPr>
            <a:r>
              <a:rPr lang="en-US" altLang="zh-CN" sz="66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20XX</a:t>
            </a:r>
            <a:endParaRPr lang="zh-CN" altLang="en-US" sz="66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cxnSp>
        <p:nvCxnSpPr>
          <p:cNvPr id="26" name="直接连接符 25"/>
          <p:cNvCxnSpPr/>
          <p:nvPr/>
        </p:nvCxnSpPr>
        <p:spPr>
          <a:xfrm>
            <a:off x="3203768" y="2835137"/>
            <a:ext cx="414128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TextBox 33"/>
          <p:cNvSpPr txBox="1"/>
          <p:nvPr/>
        </p:nvSpPr>
        <p:spPr>
          <a:xfrm>
            <a:off x="3602409" y="3225559"/>
            <a:ext cx="4425869" cy="275590"/>
          </a:xfrm>
          <a:prstGeom prst="rect">
            <a:avLst/>
          </a:prstGeom>
          <a:noFill/>
        </p:spPr>
        <p:txBody>
          <a:bodyPr wrap="square" rtlCol="0">
            <a:spAutoFit/>
          </a:bodyPr>
          <a:lstStyle/>
          <a:p>
            <a:r>
              <a:rPr lang="zh-CN" altLang="en-US" sz="1200">
                <a:solidFill>
                  <a:schemeClr val="tx1">
                    <a:lumMod val="65000"/>
                    <a:lumOff val="35000"/>
                  </a:schemeClr>
                </a:solidFill>
              </a:rPr>
              <a:t>汇报人：</a:t>
            </a:r>
            <a:r>
              <a:rPr lang="en-US" altLang="zh-CN" sz="1200">
                <a:solidFill>
                  <a:schemeClr val="tx1">
                    <a:lumMod val="65000"/>
                    <a:lumOff val="35000"/>
                  </a:schemeClr>
                </a:solidFill>
              </a:rPr>
              <a:t>xiazaii                     </a:t>
            </a:r>
            <a:r>
              <a:rPr lang="zh-CN" altLang="en-US" sz="1200">
                <a:solidFill>
                  <a:schemeClr val="tx1">
                    <a:lumMod val="65000"/>
                    <a:lumOff val="35000"/>
                  </a:schemeClr>
                </a:solidFill>
              </a:rPr>
              <a:t>时间：</a:t>
            </a:r>
            <a:r>
              <a:rPr lang="en-US" altLang="zh-CN" sz="1200">
                <a:solidFill>
                  <a:schemeClr val="tx1">
                    <a:lumMod val="65000"/>
                    <a:lumOff val="35000"/>
                  </a:schemeClr>
                </a:solidFill>
              </a:rPr>
              <a:t>xx</a:t>
            </a:r>
            <a:r>
              <a:rPr lang="zh-CN" altLang="en-US" sz="1200">
                <a:solidFill>
                  <a:schemeClr val="tx1">
                    <a:lumMod val="65000"/>
                    <a:lumOff val="35000"/>
                  </a:schemeClr>
                </a:solidFill>
              </a:rPr>
              <a:t>年</a:t>
            </a:r>
            <a:r>
              <a:rPr lang="en-US" altLang="zh-CN" sz="1200">
                <a:solidFill>
                  <a:schemeClr val="tx1">
                    <a:lumMod val="65000"/>
                    <a:lumOff val="35000"/>
                  </a:schemeClr>
                </a:solidFill>
              </a:rPr>
              <a:t>xx</a:t>
            </a:r>
            <a:r>
              <a:rPr lang="zh-CN" altLang="en-US" sz="1200">
                <a:solidFill>
                  <a:schemeClr val="tx1">
                    <a:lumMod val="65000"/>
                    <a:lumOff val="35000"/>
                  </a:schemeClr>
                </a:solidFill>
              </a:rPr>
              <a:t>月</a:t>
            </a:r>
            <a:r>
              <a:rPr lang="en-US" altLang="zh-CN" sz="1200">
                <a:solidFill>
                  <a:schemeClr val="tx1">
                    <a:lumMod val="65000"/>
                    <a:lumOff val="35000"/>
                  </a:schemeClr>
                </a:solidFill>
              </a:rPr>
              <a:t>xx</a:t>
            </a:r>
            <a:r>
              <a:rPr lang="zh-CN" altLang="en-US" sz="1200">
                <a:solidFill>
                  <a:schemeClr val="tx1">
                    <a:lumMod val="65000"/>
                    <a:lumOff val="35000"/>
                  </a:schemeClr>
                </a:solidFill>
              </a:rPr>
              <a:t>日</a:t>
            </a:r>
            <a:endParaRPr lang="zh-CN" altLang="en-US" sz="1200" dirty="0">
              <a:solidFill>
                <a:schemeClr val="tx1">
                  <a:lumMod val="65000"/>
                  <a:lumOff val="35000"/>
                </a:schemeClr>
              </a:solidFill>
            </a:endParaRPr>
          </a:p>
        </p:txBody>
      </p:sp>
      <p:pic>
        <p:nvPicPr>
          <p:cNvPr id="11" name="水边的女孩.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6" cstate="print"/>
          <a:stretch>
            <a:fillRect/>
          </a:stretch>
        </p:blipFill>
        <p:spPr>
          <a:xfrm>
            <a:off x="-683790" y="412304"/>
            <a:ext cx="304800" cy="304800"/>
          </a:xfrm>
          <a:prstGeom prst="rect">
            <a:avLst/>
          </a:prstGeom>
        </p:spPr>
      </p:pic>
    </p:spTree>
  </p:cSld>
  <p:clrMapOvr>
    <a:masterClrMapping/>
  </p:clrMapOvr>
  <p:transition spd="med" advClick="0" advTm="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
                                        </p:tgtEl>
                                      </p:cBhvr>
                                    </p:cmd>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strVal val="#ppt_w+.3"/>
                                          </p:val>
                                        </p:tav>
                                        <p:tav tm="100000">
                                          <p:val>
                                            <p:strVal val="#ppt_w"/>
                                          </p:val>
                                        </p:tav>
                                      </p:tavLst>
                                    </p:anim>
                                    <p:anim calcmode="lin" valueType="num">
                                      <p:cBhvr>
                                        <p:cTn id="12" dur="1000" fill="hold"/>
                                        <p:tgtEl>
                                          <p:spTgt spid="2"/>
                                        </p:tgtEl>
                                        <p:attrNameLst>
                                          <p:attrName>ppt_h</p:attrName>
                                        </p:attrNameLst>
                                      </p:cBhvr>
                                      <p:tavLst>
                                        <p:tav tm="0">
                                          <p:val>
                                            <p:strVal val="#ppt_h"/>
                                          </p:val>
                                        </p:tav>
                                        <p:tav tm="100000">
                                          <p:val>
                                            <p:strVal val="#ppt_h"/>
                                          </p:val>
                                        </p:tav>
                                      </p:tavLst>
                                    </p:anim>
                                    <p:animEffect transition="in" filter="fade">
                                      <p:cBhvr>
                                        <p:cTn id="13" dur="1000"/>
                                        <p:tgtEl>
                                          <p:spTgt spid="2"/>
                                        </p:tgtEl>
                                      </p:cBhvr>
                                    </p:animEffect>
                                  </p:childTnLst>
                                </p:cTn>
                              </p:par>
                            </p:childTnLst>
                          </p:cTn>
                        </p:par>
                        <p:par>
                          <p:cTn id="14" fill="hold">
                            <p:stCondLst>
                              <p:cond delay="1000"/>
                            </p:stCondLst>
                            <p:childTnLst>
                              <p:par>
                                <p:cTn id="15" presetID="5" presetClass="entr" presetSubtype="10"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checkerboard(across)">
                                      <p:cBhvr>
                                        <p:cTn id="17" dur="500"/>
                                        <p:tgtEl>
                                          <p:spTgt spid="25"/>
                                        </p:tgtEl>
                                      </p:cBhvr>
                                    </p:animEffect>
                                  </p:childTnLst>
                                </p:cTn>
                              </p:par>
                            </p:childTnLst>
                          </p:cTn>
                        </p:par>
                        <p:par>
                          <p:cTn id="18" fill="hold">
                            <p:stCondLst>
                              <p:cond delay="1500"/>
                            </p:stCondLst>
                            <p:childTnLst>
                              <p:par>
                                <p:cTn id="19" presetID="5" presetClass="entr" presetSubtype="1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checkerboard(across)">
                                      <p:cBhvr>
                                        <p:cTn id="21" dur="500"/>
                                        <p:tgtEl>
                                          <p:spTgt spid="24"/>
                                        </p:tgtEl>
                                      </p:cBhvr>
                                    </p:animEffect>
                                  </p:childTnLst>
                                </p:cTn>
                              </p:par>
                            </p:childTnLst>
                          </p:cTn>
                        </p:par>
                        <p:par>
                          <p:cTn id="22" fill="hold">
                            <p:stCondLst>
                              <p:cond delay="2000"/>
                            </p:stCondLst>
                            <p:childTnLst>
                              <p:par>
                                <p:cTn id="23" presetID="16" presetClass="entr" presetSubtype="21"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barn(inVertical)">
                                      <p:cBhvr>
                                        <p:cTn id="25" dur="500"/>
                                        <p:tgtEl>
                                          <p:spTgt spid="26"/>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anim calcmode="lin" valueType="num">
                                      <p:cBhvr>
                                        <p:cTn id="30" dur="1000" fill="hold"/>
                                        <p:tgtEl>
                                          <p:spTgt spid="23"/>
                                        </p:tgtEl>
                                        <p:attrNameLst>
                                          <p:attrName>ppt_x</p:attrName>
                                        </p:attrNameLst>
                                      </p:cBhvr>
                                      <p:tavLst>
                                        <p:tav tm="0">
                                          <p:val>
                                            <p:strVal val="#ppt_x"/>
                                          </p:val>
                                        </p:tav>
                                        <p:tav tm="100000">
                                          <p:val>
                                            <p:strVal val="#ppt_x"/>
                                          </p:val>
                                        </p:tav>
                                      </p:tavLst>
                                    </p:anim>
                                    <p:anim calcmode="lin" valueType="num">
                                      <p:cBhvr>
                                        <p:cTn id="31" dur="1000" fill="hold"/>
                                        <p:tgtEl>
                                          <p:spTgt spid="23"/>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38" repeatCount="indefinite" fill="hold" display="0">
                  <p:stCondLst>
                    <p:cond delay="indefinite"/>
                  </p:stCondLst>
                  <p:endCondLst>
                    <p:cond evt="onPrev" delay="0">
                      <p:tgtEl>
                        <p:sldTgt/>
                      </p:tgtEl>
                    </p:cond>
                    <p:cond evt="onStopAudio" delay="0">
                      <p:tgtEl>
                        <p:sldTgt/>
                      </p:tgtEl>
                    </p:cond>
                  </p:endCondLst>
                </p:cTn>
                <p:tgtEl>
                  <p:spTgt spid="11"/>
                </p:tgtEl>
              </p:cMediaNode>
            </p:audio>
          </p:childTnLst>
        </p:cTn>
      </p:par>
    </p:tnLst>
    <p:bldLst>
      <p:bldP spid="23" grpId="0"/>
      <p:bldP spid="24" grpId="0"/>
      <p:bldP spid="25"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五边形 122"/>
          <p:cNvSpPr/>
          <p:nvPr/>
        </p:nvSpPr>
        <p:spPr>
          <a:xfrm flipH="1">
            <a:off x="1892175" y="2803774"/>
            <a:ext cx="2252772" cy="383136"/>
          </a:xfrm>
          <a:prstGeom prst="homePlate">
            <a:avLst/>
          </a:prstGeom>
          <a:solidFill>
            <a:schemeClr val="accent1"/>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4" name="五边形 123"/>
          <p:cNvSpPr/>
          <p:nvPr/>
        </p:nvSpPr>
        <p:spPr>
          <a:xfrm flipH="1">
            <a:off x="2759495" y="3258721"/>
            <a:ext cx="1385451" cy="383136"/>
          </a:xfrm>
          <a:prstGeom prst="homePlate">
            <a:avLst/>
          </a:prstGeom>
          <a:solidFill>
            <a:schemeClr val="accent1"/>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5" name="五边形 124"/>
          <p:cNvSpPr/>
          <p:nvPr/>
        </p:nvSpPr>
        <p:spPr>
          <a:xfrm flipH="1">
            <a:off x="2232438" y="3713669"/>
            <a:ext cx="1912508" cy="383136"/>
          </a:xfrm>
          <a:prstGeom prst="homePlate">
            <a:avLst/>
          </a:prstGeom>
          <a:solidFill>
            <a:schemeClr val="accent1"/>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6" name="五边形 125"/>
          <p:cNvSpPr/>
          <p:nvPr/>
        </p:nvSpPr>
        <p:spPr>
          <a:xfrm flipH="1">
            <a:off x="1387335" y="4168617"/>
            <a:ext cx="2757611" cy="383136"/>
          </a:xfrm>
          <a:prstGeom prst="homePlate">
            <a:avLst/>
          </a:prstGeom>
          <a:solidFill>
            <a:schemeClr val="accent1"/>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27" name="TextBox 159"/>
          <p:cNvSpPr txBox="1"/>
          <p:nvPr/>
        </p:nvSpPr>
        <p:spPr>
          <a:xfrm>
            <a:off x="3580210" y="2876212"/>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73%</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28" name="TextBox 160"/>
          <p:cNvSpPr txBox="1"/>
          <p:nvPr/>
        </p:nvSpPr>
        <p:spPr>
          <a:xfrm>
            <a:off x="3572994" y="3334778"/>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30%</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29" name="TextBox 161"/>
          <p:cNvSpPr txBox="1"/>
          <p:nvPr/>
        </p:nvSpPr>
        <p:spPr>
          <a:xfrm>
            <a:off x="3572995" y="3789785"/>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50%</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30" name="TextBox 162"/>
          <p:cNvSpPr txBox="1"/>
          <p:nvPr/>
        </p:nvSpPr>
        <p:spPr>
          <a:xfrm>
            <a:off x="3592235" y="4249182"/>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75%</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31" name="五边形 130"/>
          <p:cNvSpPr/>
          <p:nvPr/>
        </p:nvSpPr>
        <p:spPr>
          <a:xfrm>
            <a:off x="4871710" y="2805766"/>
            <a:ext cx="1149863" cy="383136"/>
          </a:xfrm>
          <a:prstGeom prst="homePlate">
            <a:avLst/>
          </a:prstGeom>
          <a:solidFill>
            <a:schemeClr val="accent2"/>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2" name="五边形 131"/>
          <p:cNvSpPr/>
          <p:nvPr/>
        </p:nvSpPr>
        <p:spPr>
          <a:xfrm>
            <a:off x="4871711" y="3260713"/>
            <a:ext cx="2170653" cy="383136"/>
          </a:xfrm>
          <a:prstGeom prst="homePlate">
            <a:avLst/>
          </a:prstGeom>
          <a:solidFill>
            <a:schemeClr val="accent2"/>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3" name="五边形 132"/>
          <p:cNvSpPr/>
          <p:nvPr/>
        </p:nvSpPr>
        <p:spPr>
          <a:xfrm>
            <a:off x="4871709" y="3715661"/>
            <a:ext cx="1361054" cy="383136"/>
          </a:xfrm>
          <a:prstGeom prst="homePlate">
            <a:avLst/>
          </a:prstGeom>
          <a:solidFill>
            <a:schemeClr val="accent2"/>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1"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4" name="五边形 133"/>
          <p:cNvSpPr/>
          <p:nvPr/>
        </p:nvSpPr>
        <p:spPr>
          <a:xfrm>
            <a:off x="4871710" y="4170608"/>
            <a:ext cx="2901484" cy="383136"/>
          </a:xfrm>
          <a:prstGeom prst="homePlate">
            <a:avLst/>
          </a:prstGeom>
          <a:solidFill>
            <a:schemeClr val="accent2"/>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35" name="TextBox 173"/>
          <p:cNvSpPr txBox="1"/>
          <p:nvPr/>
        </p:nvSpPr>
        <p:spPr>
          <a:xfrm>
            <a:off x="5007534" y="2882683"/>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20%</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36" name="TextBox 174"/>
          <p:cNvSpPr txBox="1"/>
          <p:nvPr/>
        </p:nvSpPr>
        <p:spPr>
          <a:xfrm>
            <a:off x="5007534" y="3330240"/>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56%</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37" name="TextBox 175"/>
          <p:cNvSpPr txBox="1"/>
          <p:nvPr/>
        </p:nvSpPr>
        <p:spPr>
          <a:xfrm>
            <a:off x="5007535" y="3789784"/>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29%</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38" name="TextBox 176"/>
          <p:cNvSpPr txBox="1"/>
          <p:nvPr/>
        </p:nvSpPr>
        <p:spPr>
          <a:xfrm>
            <a:off x="5020270" y="4246724"/>
            <a:ext cx="451164"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77%</a:t>
            </a:r>
            <a:endParaRPr kumimoji="0" lang="zh-CN" alt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39" name="TextBox 180"/>
          <p:cNvSpPr txBox="1"/>
          <p:nvPr/>
        </p:nvSpPr>
        <p:spPr>
          <a:xfrm>
            <a:off x="4222903" y="2883114"/>
            <a:ext cx="571409"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1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项目一</a:t>
            </a:r>
          </a:p>
        </p:txBody>
      </p:sp>
      <p:sp>
        <p:nvSpPr>
          <p:cNvPr id="140" name="TextBox 181"/>
          <p:cNvSpPr txBox="1"/>
          <p:nvPr/>
        </p:nvSpPr>
        <p:spPr>
          <a:xfrm>
            <a:off x="4222903" y="3334836"/>
            <a:ext cx="571409"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1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项目二</a:t>
            </a:r>
          </a:p>
        </p:txBody>
      </p:sp>
      <p:sp>
        <p:nvSpPr>
          <p:cNvPr id="141" name="TextBox 182"/>
          <p:cNvSpPr txBox="1"/>
          <p:nvPr/>
        </p:nvSpPr>
        <p:spPr>
          <a:xfrm>
            <a:off x="4223077" y="3789784"/>
            <a:ext cx="571409"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1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项目三</a:t>
            </a:r>
          </a:p>
        </p:txBody>
      </p:sp>
      <p:sp>
        <p:nvSpPr>
          <p:cNvPr id="142" name="TextBox 183"/>
          <p:cNvSpPr txBox="1"/>
          <p:nvPr/>
        </p:nvSpPr>
        <p:spPr>
          <a:xfrm>
            <a:off x="4223077" y="4246724"/>
            <a:ext cx="571409" cy="242449"/>
          </a:xfrm>
          <a:prstGeom prst="rect">
            <a:avLst/>
          </a:prstGeom>
          <a:noFill/>
        </p:spPr>
        <p:txBody>
          <a:bodyPr wrap="none" lIns="68589" tIns="34295" rIns="68589" bIns="34295"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1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项目四</a:t>
            </a:r>
          </a:p>
        </p:txBody>
      </p:sp>
      <p:sp>
        <p:nvSpPr>
          <p:cNvPr id="143" name="Oval 4"/>
          <p:cNvSpPr/>
          <p:nvPr/>
        </p:nvSpPr>
        <p:spPr>
          <a:xfrm>
            <a:off x="4869829" y="1111760"/>
            <a:ext cx="720278" cy="679450"/>
          </a:xfrm>
          <a:prstGeom prst="ellipse">
            <a:avLst/>
          </a:prstGeom>
          <a:solidFill>
            <a:schemeClr val="accent2"/>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2018</a:t>
            </a:r>
          </a:p>
        </p:txBody>
      </p:sp>
      <p:sp>
        <p:nvSpPr>
          <p:cNvPr id="144" name="Oval 5"/>
          <p:cNvSpPr/>
          <p:nvPr/>
        </p:nvSpPr>
        <p:spPr>
          <a:xfrm>
            <a:off x="3435290" y="1111760"/>
            <a:ext cx="720278" cy="679450"/>
          </a:xfrm>
          <a:prstGeom prst="ellipse">
            <a:avLst/>
          </a:prstGeom>
          <a:solidFill>
            <a:schemeClr val="accent1"/>
          </a:solidFill>
          <a:ln w="12700" cap="flat" cmpd="sng" algn="ctr">
            <a:noFill/>
            <a:prstDash val="solid"/>
            <a:miter lim="800000"/>
          </a:ln>
          <a:effectLst/>
        </p:spPr>
        <p:txBody>
          <a:bodyPr lIns="68589" tIns="34295" rIns="68589" bIns="34295"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rPr>
              <a:t>2017</a:t>
            </a:r>
            <a:endParaRPr kumimoji="0" lang="en-US" sz="1100"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145" name="Text Box 10"/>
          <p:cNvSpPr txBox="1">
            <a:spLocks noChangeArrowheads="1"/>
          </p:cNvSpPr>
          <p:nvPr/>
        </p:nvSpPr>
        <p:spPr bwMode="auto">
          <a:xfrm>
            <a:off x="4871711" y="1977762"/>
            <a:ext cx="2057757" cy="594782"/>
          </a:xfrm>
          <a:prstGeom prst="rect">
            <a:avLst/>
          </a:prstGeom>
          <a:noFill/>
          <a:ln w="9525">
            <a:noFill/>
            <a:miter lim="800000"/>
          </a:ln>
        </p:spPr>
        <p:txBody>
          <a:bodyPr wrap="square" lIns="34295" tIns="17147" rIns="34295" bIns="17147">
            <a:spAutoFit/>
          </a:bodyPr>
          <a:lstStyle/>
          <a:p>
            <a:pPr marL="0" marR="0" lvl="0" indent="0" defTabSz="815975" eaLnBrk="1" fontAlgn="auto" latinLnBrk="0" hangingPunct="1">
              <a:lnSpc>
                <a:spcPct val="13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rPr>
              <a:t>单击此处添加标题</a:t>
            </a:r>
            <a:endParaRPr kumimoji="0" lang="en-US" altLang="zh-CN" sz="12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a:p>
            <a:pPr marL="0" marR="0" lvl="0" indent="0" defTabSz="815975" eaLnBrk="1" fontAlgn="auto" latinLnBrk="0" hangingPunct="1">
              <a:lnSpc>
                <a:spcPct val="130000"/>
              </a:lnSpc>
              <a:spcBef>
                <a:spcPts val="0"/>
              </a:spcBef>
              <a:spcAft>
                <a:spcPts val="0"/>
              </a:spcAft>
              <a:buClrTx/>
              <a:buSzTx/>
              <a:buFontTx/>
              <a:buNone/>
              <a:defRPr/>
            </a:pPr>
            <a:r>
              <a:rPr kumimoji="0" lang="zh-CN" altLang="en-US" sz="8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rPr>
              <a:t>您的内容打在这里，或者通过复制您的文本后，在此框中选择粘贴，并选择只保留文字。</a:t>
            </a:r>
            <a:endParaRPr kumimoji="0" lang="en-US" sz="8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p:txBody>
      </p:sp>
      <p:sp>
        <p:nvSpPr>
          <p:cNvPr id="146" name="Text Box 10"/>
          <p:cNvSpPr txBox="1">
            <a:spLocks noChangeArrowheads="1"/>
          </p:cNvSpPr>
          <p:nvPr/>
        </p:nvSpPr>
        <p:spPr bwMode="auto">
          <a:xfrm>
            <a:off x="2097811" y="1977761"/>
            <a:ext cx="2057757" cy="594782"/>
          </a:xfrm>
          <a:prstGeom prst="rect">
            <a:avLst/>
          </a:prstGeom>
          <a:noFill/>
          <a:ln w="9525">
            <a:noFill/>
            <a:miter lim="800000"/>
          </a:ln>
        </p:spPr>
        <p:txBody>
          <a:bodyPr wrap="square" lIns="34295" tIns="17147" rIns="34295" bIns="17147">
            <a:spAutoFit/>
          </a:bodyPr>
          <a:lstStyle/>
          <a:p>
            <a:pPr marL="0" marR="0" lvl="0" indent="0" algn="r" defTabSz="815975" eaLnBrk="1" fontAlgn="auto" latinLnBrk="0" hangingPunct="1">
              <a:lnSpc>
                <a:spcPct val="130000"/>
              </a:lnSpc>
              <a:spcBef>
                <a:spcPts val="0"/>
              </a:spcBef>
              <a:spcAft>
                <a:spcPts val="0"/>
              </a:spcAft>
              <a:buClrTx/>
              <a:buSzTx/>
              <a:buFontTx/>
              <a:buNone/>
              <a:defRPr/>
            </a:pPr>
            <a:r>
              <a:rPr kumimoji="0" lang="zh-CN" altLang="en-US" sz="12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rPr>
              <a:t>单击此处添加标</a:t>
            </a:r>
            <a:r>
              <a:rPr kumimoji="0" lang="zh-CN" altLang="en-US" sz="11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rPr>
              <a:t>题</a:t>
            </a:r>
            <a:endParaRPr kumimoji="0" lang="en-US" altLang="zh-CN" sz="11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a:p>
            <a:pPr marL="0" marR="0" lvl="0" indent="0" algn="r" defTabSz="815975" eaLnBrk="1" fontAlgn="auto" latinLnBrk="0" hangingPunct="1">
              <a:lnSpc>
                <a:spcPct val="130000"/>
              </a:lnSpc>
              <a:spcBef>
                <a:spcPts val="0"/>
              </a:spcBef>
              <a:spcAft>
                <a:spcPts val="0"/>
              </a:spcAft>
              <a:buClrTx/>
              <a:buSzTx/>
              <a:buFontTx/>
              <a:buNone/>
              <a:defRPr/>
            </a:pPr>
            <a:r>
              <a:rPr kumimoji="0" lang="zh-CN" altLang="en-US" sz="8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rPr>
              <a:t>您的内容打在这里，或者通过复制您的文本后，在此框中选择粘贴，并选择只保留文字。</a:t>
            </a:r>
            <a:endParaRPr kumimoji="0" lang="en-US" sz="8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Open Sans" panose="020B0606030504020204" pitchFamily="34" charset="0"/>
            </a:endParaRPr>
          </a:p>
        </p:txBody>
      </p:sp>
    </p:spTree>
  </p:cSld>
  <p:clrMapOvr>
    <a:masterClrMapping/>
  </p:clrMapOvr>
  <p:transition spd="med" advClick="0" advTm="6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fill="hold"/>
                                        <p:tgtEl>
                                          <p:spTgt spid="144"/>
                                        </p:tgtEl>
                                        <p:attrNameLst>
                                          <p:attrName>ppt_x</p:attrName>
                                        </p:attrNameLst>
                                      </p:cBhvr>
                                      <p:tavLst>
                                        <p:tav tm="0">
                                          <p:val>
                                            <p:strVal val="0-#ppt_w/2"/>
                                          </p:val>
                                        </p:tav>
                                        <p:tav tm="100000">
                                          <p:val>
                                            <p:strVal val="#ppt_x"/>
                                          </p:val>
                                        </p:tav>
                                      </p:tavLst>
                                    </p:anim>
                                    <p:anim calcmode="lin" valueType="num">
                                      <p:cBhvr additive="base">
                                        <p:cTn id="8" dur="500" fill="hold"/>
                                        <p:tgtEl>
                                          <p:spTgt spid="14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43"/>
                                        </p:tgtEl>
                                        <p:attrNameLst>
                                          <p:attrName>style.visibility</p:attrName>
                                        </p:attrNameLst>
                                      </p:cBhvr>
                                      <p:to>
                                        <p:strVal val="visible"/>
                                      </p:to>
                                    </p:set>
                                    <p:anim calcmode="lin" valueType="num">
                                      <p:cBhvr additive="base">
                                        <p:cTn id="12" dur="500" fill="hold"/>
                                        <p:tgtEl>
                                          <p:spTgt spid="143"/>
                                        </p:tgtEl>
                                        <p:attrNameLst>
                                          <p:attrName>ppt_x</p:attrName>
                                        </p:attrNameLst>
                                      </p:cBhvr>
                                      <p:tavLst>
                                        <p:tav tm="0">
                                          <p:val>
                                            <p:strVal val="1+#ppt_w/2"/>
                                          </p:val>
                                        </p:tav>
                                        <p:tav tm="100000">
                                          <p:val>
                                            <p:strVal val="#ppt_x"/>
                                          </p:val>
                                        </p:tav>
                                      </p:tavLst>
                                    </p:anim>
                                    <p:anim calcmode="lin" valueType="num">
                                      <p:cBhvr additive="base">
                                        <p:cTn id="13" dur="500" fill="hold"/>
                                        <p:tgtEl>
                                          <p:spTgt spid="14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46"/>
                                        </p:tgtEl>
                                        <p:attrNameLst>
                                          <p:attrName>style.visibility</p:attrName>
                                        </p:attrNameLst>
                                      </p:cBhvr>
                                      <p:to>
                                        <p:strVal val="visible"/>
                                      </p:to>
                                    </p:set>
                                    <p:animEffect transition="in" filter="fade">
                                      <p:cBhvr>
                                        <p:cTn id="17" dur="500"/>
                                        <p:tgtEl>
                                          <p:spTgt spid="146"/>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45"/>
                                        </p:tgtEl>
                                        <p:attrNameLst>
                                          <p:attrName>style.visibility</p:attrName>
                                        </p:attrNameLst>
                                      </p:cBhvr>
                                      <p:to>
                                        <p:strVal val="visible"/>
                                      </p:to>
                                    </p:set>
                                    <p:animEffect transition="in" filter="fade">
                                      <p:cBhvr>
                                        <p:cTn id="21" dur="500"/>
                                        <p:tgtEl>
                                          <p:spTgt spid="145"/>
                                        </p:tgtEl>
                                      </p:cBhvr>
                                    </p:animEffect>
                                  </p:childTnLst>
                                </p:cTn>
                              </p:par>
                            </p:childTnLst>
                          </p:cTn>
                        </p:par>
                        <p:par>
                          <p:cTn id="22" fill="hold">
                            <p:stCondLst>
                              <p:cond delay="2000"/>
                            </p:stCondLst>
                            <p:childTnLst>
                              <p:par>
                                <p:cTn id="23" presetID="2" presetClass="entr" presetSubtype="4" decel="100000" fill="hold" grpId="0" nodeType="afterEffect">
                                  <p:stCondLst>
                                    <p:cond delay="0"/>
                                  </p:stCondLst>
                                  <p:childTnLst>
                                    <p:set>
                                      <p:cBhvr>
                                        <p:cTn id="24" dur="1" fill="hold">
                                          <p:stCondLst>
                                            <p:cond delay="0"/>
                                          </p:stCondLst>
                                        </p:cTn>
                                        <p:tgtEl>
                                          <p:spTgt spid="139"/>
                                        </p:tgtEl>
                                        <p:attrNameLst>
                                          <p:attrName>style.visibility</p:attrName>
                                        </p:attrNameLst>
                                      </p:cBhvr>
                                      <p:to>
                                        <p:strVal val="visible"/>
                                      </p:to>
                                    </p:set>
                                    <p:anim calcmode="lin" valueType="num">
                                      <p:cBhvr additive="base">
                                        <p:cTn id="25" dur="500" fill="hold"/>
                                        <p:tgtEl>
                                          <p:spTgt spid="139"/>
                                        </p:tgtEl>
                                        <p:attrNameLst>
                                          <p:attrName>ppt_x</p:attrName>
                                        </p:attrNameLst>
                                      </p:cBhvr>
                                      <p:tavLst>
                                        <p:tav tm="0">
                                          <p:val>
                                            <p:strVal val="#ppt_x"/>
                                          </p:val>
                                        </p:tav>
                                        <p:tav tm="100000">
                                          <p:val>
                                            <p:strVal val="#ppt_x"/>
                                          </p:val>
                                        </p:tav>
                                      </p:tavLst>
                                    </p:anim>
                                    <p:anim calcmode="lin" valueType="num">
                                      <p:cBhvr additive="base">
                                        <p:cTn id="26" dur="500" fill="hold"/>
                                        <p:tgtEl>
                                          <p:spTgt spid="139"/>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140"/>
                                        </p:tgtEl>
                                        <p:attrNameLst>
                                          <p:attrName>style.visibility</p:attrName>
                                        </p:attrNameLst>
                                      </p:cBhvr>
                                      <p:to>
                                        <p:strVal val="visible"/>
                                      </p:to>
                                    </p:set>
                                    <p:anim calcmode="lin" valueType="num">
                                      <p:cBhvr additive="base">
                                        <p:cTn id="29" dur="500" fill="hold"/>
                                        <p:tgtEl>
                                          <p:spTgt spid="140"/>
                                        </p:tgtEl>
                                        <p:attrNameLst>
                                          <p:attrName>ppt_x</p:attrName>
                                        </p:attrNameLst>
                                      </p:cBhvr>
                                      <p:tavLst>
                                        <p:tav tm="0">
                                          <p:val>
                                            <p:strVal val="#ppt_x"/>
                                          </p:val>
                                        </p:tav>
                                        <p:tav tm="100000">
                                          <p:val>
                                            <p:strVal val="#ppt_x"/>
                                          </p:val>
                                        </p:tav>
                                      </p:tavLst>
                                    </p:anim>
                                    <p:anim calcmode="lin" valueType="num">
                                      <p:cBhvr additive="base">
                                        <p:cTn id="30" dur="500" fill="hold"/>
                                        <p:tgtEl>
                                          <p:spTgt spid="140"/>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0"/>
                                  </p:stCondLst>
                                  <p:childTnLst>
                                    <p:set>
                                      <p:cBhvr>
                                        <p:cTn id="32" dur="1" fill="hold">
                                          <p:stCondLst>
                                            <p:cond delay="0"/>
                                          </p:stCondLst>
                                        </p:cTn>
                                        <p:tgtEl>
                                          <p:spTgt spid="141"/>
                                        </p:tgtEl>
                                        <p:attrNameLst>
                                          <p:attrName>style.visibility</p:attrName>
                                        </p:attrNameLst>
                                      </p:cBhvr>
                                      <p:to>
                                        <p:strVal val="visible"/>
                                      </p:to>
                                    </p:set>
                                    <p:anim calcmode="lin" valueType="num">
                                      <p:cBhvr additive="base">
                                        <p:cTn id="33" dur="500" fill="hold"/>
                                        <p:tgtEl>
                                          <p:spTgt spid="141"/>
                                        </p:tgtEl>
                                        <p:attrNameLst>
                                          <p:attrName>ppt_x</p:attrName>
                                        </p:attrNameLst>
                                      </p:cBhvr>
                                      <p:tavLst>
                                        <p:tav tm="0">
                                          <p:val>
                                            <p:strVal val="#ppt_x"/>
                                          </p:val>
                                        </p:tav>
                                        <p:tav tm="100000">
                                          <p:val>
                                            <p:strVal val="#ppt_x"/>
                                          </p:val>
                                        </p:tav>
                                      </p:tavLst>
                                    </p:anim>
                                    <p:anim calcmode="lin" valueType="num">
                                      <p:cBhvr additive="base">
                                        <p:cTn id="34" dur="500" fill="hold"/>
                                        <p:tgtEl>
                                          <p:spTgt spid="141"/>
                                        </p:tgtEl>
                                        <p:attrNameLst>
                                          <p:attrName>ppt_y</p:attrName>
                                        </p:attrNameLst>
                                      </p:cBhvr>
                                      <p:tavLst>
                                        <p:tav tm="0">
                                          <p:val>
                                            <p:strVal val="1+#ppt_h/2"/>
                                          </p:val>
                                        </p:tav>
                                        <p:tav tm="100000">
                                          <p:val>
                                            <p:strVal val="#ppt_y"/>
                                          </p:val>
                                        </p:tav>
                                      </p:tavLst>
                                    </p:anim>
                                  </p:childTnLst>
                                </p:cTn>
                              </p:par>
                              <p:par>
                                <p:cTn id="35" presetID="2" presetClass="entr" presetSubtype="4" decel="100000" fill="hold" grpId="0" nodeType="withEffect">
                                  <p:stCondLst>
                                    <p:cond delay="0"/>
                                  </p:stCondLst>
                                  <p:childTnLst>
                                    <p:set>
                                      <p:cBhvr>
                                        <p:cTn id="36" dur="1" fill="hold">
                                          <p:stCondLst>
                                            <p:cond delay="0"/>
                                          </p:stCondLst>
                                        </p:cTn>
                                        <p:tgtEl>
                                          <p:spTgt spid="142"/>
                                        </p:tgtEl>
                                        <p:attrNameLst>
                                          <p:attrName>style.visibility</p:attrName>
                                        </p:attrNameLst>
                                      </p:cBhvr>
                                      <p:to>
                                        <p:strVal val="visible"/>
                                      </p:to>
                                    </p:set>
                                    <p:anim calcmode="lin" valueType="num">
                                      <p:cBhvr additive="base">
                                        <p:cTn id="37" dur="500" fill="hold"/>
                                        <p:tgtEl>
                                          <p:spTgt spid="142"/>
                                        </p:tgtEl>
                                        <p:attrNameLst>
                                          <p:attrName>ppt_x</p:attrName>
                                        </p:attrNameLst>
                                      </p:cBhvr>
                                      <p:tavLst>
                                        <p:tav tm="0">
                                          <p:val>
                                            <p:strVal val="#ppt_x"/>
                                          </p:val>
                                        </p:tav>
                                        <p:tav tm="100000">
                                          <p:val>
                                            <p:strVal val="#ppt_x"/>
                                          </p:val>
                                        </p:tav>
                                      </p:tavLst>
                                    </p:anim>
                                    <p:anim calcmode="lin" valueType="num">
                                      <p:cBhvr additive="base">
                                        <p:cTn id="38" dur="500" fill="hold"/>
                                        <p:tgtEl>
                                          <p:spTgt spid="142"/>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31"/>
                                        </p:tgtEl>
                                        <p:attrNameLst>
                                          <p:attrName>style.visibility</p:attrName>
                                        </p:attrNameLst>
                                      </p:cBhvr>
                                      <p:to>
                                        <p:strVal val="visible"/>
                                      </p:to>
                                    </p:set>
                                    <p:animEffect transition="in" filter="wipe(left)">
                                      <p:cBhvr>
                                        <p:cTn id="42" dur="500"/>
                                        <p:tgtEl>
                                          <p:spTgt spid="131"/>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32"/>
                                        </p:tgtEl>
                                        <p:attrNameLst>
                                          <p:attrName>style.visibility</p:attrName>
                                        </p:attrNameLst>
                                      </p:cBhvr>
                                      <p:to>
                                        <p:strVal val="visible"/>
                                      </p:to>
                                    </p:set>
                                    <p:animEffect transition="in" filter="wipe(left)">
                                      <p:cBhvr>
                                        <p:cTn id="45" dur="500"/>
                                        <p:tgtEl>
                                          <p:spTgt spid="132"/>
                                        </p:tgtEl>
                                      </p:cBhvr>
                                    </p:animEffect>
                                  </p:childTnLst>
                                </p:cTn>
                              </p:par>
                              <p:par>
                                <p:cTn id="46" presetID="22" presetClass="entr" presetSubtype="8" fill="hold" grpId="0" nodeType="withEffect">
                                  <p:stCondLst>
                                    <p:cond delay="200"/>
                                  </p:stCondLst>
                                  <p:childTnLst>
                                    <p:set>
                                      <p:cBhvr>
                                        <p:cTn id="47" dur="1" fill="hold">
                                          <p:stCondLst>
                                            <p:cond delay="0"/>
                                          </p:stCondLst>
                                        </p:cTn>
                                        <p:tgtEl>
                                          <p:spTgt spid="133"/>
                                        </p:tgtEl>
                                        <p:attrNameLst>
                                          <p:attrName>style.visibility</p:attrName>
                                        </p:attrNameLst>
                                      </p:cBhvr>
                                      <p:to>
                                        <p:strVal val="visible"/>
                                      </p:to>
                                    </p:set>
                                    <p:animEffect transition="in" filter="wipe(left)">
                                      <p:cBhvr>
                                        <p:cTn id="48" dur="500"/>
                                        <p:tgtEl>
                                          <p:spTgt spid="133"/>
                                        </p:tgtEl>
                                      </p:cBhvr>
                                    </p:animEffect>
                                  </p:childTnLst>
                                </p:cTn>
                              </p:par>
                              <p:par>
                                <p:cTn id="49" presetID="22" presetClass="entr" presetSubtype="8" fill="hold" grpId="0" nodeType="withEffect">
                                  <p:stCondLst>
                                    <p:cond delay="300"/>
                                  </p:stCondLst>
                                  <p:childTnLst>
                                    <p:set>
                                      <p:cBhvr>
                                        <p:cTn id="50" dur="1" fill="hold">
                                          <p:stCondLst>
                                            <p:cond delay="0"/>
                                          </p:stCondLst>
                                        </p:cTn>
                                        <p:tgtEl>
                                          <p:spTgt spid="134"/>
                                        </p:tgtEl>
                                        <p:attrNameLst>
                                          <p:attrName>style.visibility</p:attrName>
                                        </p:attrNameLst>
                                      </p:cBhvr>
                                      <p:to>
                                        <p:strVal val="visible"/>
                                      </p:to>
                                    </p:set>
                                    <p:animEffect transition="in" filter="wipe(left)">
                                      <p:cBhvr>
                                        <p:cTn id="51" dur="500"/>
                                        <p:tgtEl>
                                          <p:spTgt spid="134"/>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123"/>
                                        </p:tgtEl>
                                        <p:attrNameLst>
                                          <p:attrName>style.visibility</p:attrName>
                                        </p:attrNameLst>
                                      </p:cBhvr>
                                      <p:to>
                                        <p:strVal val="visible"/>
                                      </p:to>
                                    </p:set>
                                    <p:animEffect transition="in" filter="wipe(right)">
                                      <p:cBhvr>
                                        <p:cTn id="54" dur="500"/>
                                        <p:tgtEl>
                                          <p:spTgt spid="123"/>
                                        </p:tgtEl>
                                      </p:cBhvr>
                                    </p:animEffect>
                                  </p:childTnLst>
                                </p:cTn>
                              </p:par>
                              <p:par>
                                <p:cTn id="55" presetID="22" presetClass="entr" presetSubtype="2" fill="hold" grpId="0" nodeType="withEffect">
                                  <p:stCondLst>
                                    <p:cond delay="100"/>
                                  </p:stCondLst>
                                  <p:childTnLst>
                                    <p:set>
                                      <p:cBhvr>
                                        <p:cTn id="56" dur="1" fill="hold">
                                          <p:stCondLst>
                                            <p:cond delay="0"/>
                                          </p:stCondLst>
                                        </p:cTn>
                                        <p:tgtEl>
                                          <p:spTgt spid="124"/>
                                        </p:tgtEl>
                                        <p:attrNameLst>
                                          <p:attrName>style.visibility</p:attrName>
                                        </p:attrNameLst>
                                      </p:cBhvr>
                                      <p:to>
                                        <p:strVal val="visible"/>
                                      </p:to>
                                    </p:set>
                                    <p:animEffect transition="in" filter="wipe(right)">
                                      <p:cBhvr>
                                        <p:cTn id="57" dur="500"/>
                                        <p:tgtEl>
                                          <p:spTgt spid="124"/>
                                        </p:tgtEl>
                                      </p:cBhvr>
                                    </p:animEffect>
                                  </p:childTnLst>
                                </p:cTn>
                              </p:par>
                              <p:par>
                                <p:cTn id="58" presetID="22" presetClass="entr" presetSubtype="2" fill="hold" grpId="0" nodeType="withEffect">
                                  <p:stCondLst>
                                    <p:cond delay="200"/>
                                  </p:stCondLst>
                                  <p:childTnLst>
                                    <p:set>
                                      <p:cBhvr>
                                        <p:cTn id="59" dur="1" fill="hold">
                                          <p:stCondLst>
                                            <p:cond delay="0"/>
                                          </p:stCondLst>
                                        </p:cTn>
                                        <p:tgtEl>
                                          <p:spTgt spid="125"/>
                                        </p:tgtEl>
                                        <p:attrNameLst>
                                          <p:attrName>style.visibility</p:attrName>
                                        </p:attrNameLst>
                                      </p:cBhvr>
                                      <p:to>
                                        <p:strVal val="visible"/>
                                      </p:to>
                                    </p:set>
                                    <p:animEffect transition="in" filter="wipe(right)">
                                      <p:cBhvr>
                                        <p:cTn id="60" dur="500"/>
                                        <p:tgtEl>
                                          <p:spTgt spid="125"/>
                                        </p:tgtEl>
                                      </p:cBhvr>
                                    </p:animEffect>
                                  </p:childTnLst>
                                </p:cTn>
                              </p:par>
                              <p:par>
                                <p:cTn id="61" presetID="22" presetClass="entr" presetSubtype="2" fill="hold" grpId="0" nodeType="withEffect">
                                  <p:stCondLst>
                                    <p:cond delay="300"/>
                                  </p:stCondLst>
                                  <p:childTnLst>
                                    <p:set>
                                      <p:cBhvr>
                                        <p:cTn id="62" dur="1" fill="hold">
                                          <p:stCondLst>
                                            <p:cond delay="0"/>
                                          </p:stCondLst>
                                        </p:cTn>
                                        <p:tgtEl>
                                          <p:spTgt spid="126"/>
                                        </p:tgtEl>
                                        <p:attrNameLst>
                                          <p:attrName>style.visibility</p:attrName>
                                        </p:attrNameLst>
                                      </p:cBhvr>
                                      <p:to>
                                        <p:strVal val="visible"/>
                                      </p:to>
                                    </p:set>
                                    <p:animEffect transition="in" filter="wipe(right)">
                                      <p:cBhvr>
                                        <p:cTn id="63" dur="500"/>
                                        <p:tgtEl>
                                          <p:spTgt spid="126"/>
                                        </p:tgtEl>
                                      </p:cBhvr>
                                    </p:animEffect>
                                  </p:childTnLst>
                                </p:cTn>
                              </p:par>
                            </p:childTnLst>
                          </p:cTn>
                        </p:par>
                        <p:par>
                          <p:cTn id="64" fill="hold">
                            <p:stCondLst>
                              <p:cond delay="3000"/>
                            </p:stCondLst>
                            <p:childTnLst>
                              <p:par>
                                <p:cTn id="65" presetID="22" presetClass="entr" presetSubtype="8" fill="hold" grpId="0" nodeType="afterEffect">
                                  <p:stCondLst>
                                    <p:cond delay="0"/>
                                  </p:stCondLst>
                                  <p:childTnLst>
                                    <p:set>
                                      <p:cBhvr>
                                        <p:cTn id="66" dur="1" fill="hold">
                                          <p:stCondLst>
                                            <p:cond delay="0"/>
                                          </p:stCondLst>
                                        </p:cTn>
                                        <p:tgtEl>
                                          <p:spTgt spid="135"/>
                                        </p:tgtEl>
                                        <p:attrNameLst>
                                          <p:attrName>style.visibility</p:attrName>
                                        </p:attrNameLst>
                                      </p:cBhvr>
                                      <p:to>
                                        <p:strVal val="visible"/>
                                      </p:to>
                                    </p:set>
                                    <p:animEffect transition="in" filter="wipe(left)">
                                      <p:cBhvr>
                                        <p:cTn id="67" dur="500"/>
                                        <p:tgtEl>
                                          <p:spTgt spid="135"/>
                                        </p:tgtEl>
                                      </p:cBhvr>
                                    </p:animEffect>
                                  </p:childTnLst>
                                </p:cTn>
                              </p:par>
                              <p:par>
                                <p:cTn id="68" presetID="22" presetClass="entr" presetSubtype="8" fill="hold" grpId="0" nodeType="withEffect">
                                  <p:stCondLst>
                                    <p:cond delay="150"/>
                                  </p:stCondLst>
                                  <p:childTnLst>
                                    <p:set>
                                      <p:cBhvr>
                                        <p:cTn id="69" dur="1" fill="hold">
                                          <p:stCondLst>
                                            <p:cond delay="0"/>
                                          </p:stCondLst>
                                        </p:cTn>
                                        <p:tgtEl>
                                          <p:spTgt spid="136"/>
                                        </p:tgtEl>
                                        <p:attrNameLst>
                                          <p:attrName>style.visibility</p:attrName>
                                        </p:attrNameLst>
                                      </p:cBhvr>
                                      <p:to>
                                        <p:strVal val="visible"/>
                                      </p:to>
                                    </p:set>
                                    <p:animEffect transition="in" filter="wipe(left)">
                                      <p:cBhvr>
                                        <p:cTn id="70" dur="500"/>
                                        <p:tgtEl>
                                          <p:spTgt spid="136"/>
                                        </p:tgtEl>
                                      </p:cBhvr>
                                    </p:animEffect>
                                  </p:childTnLst>
                                </p:cTn>
                              </p:par>
                              <p:par>
                                <p:cTn id="71" presetID="22" presetClass="entr" presetSubtype="8" fill="hold" grpId="0" nodeType="withEffect">
                                  <p:stCondLst>
                                    <p:cond delay="300"/>
                                  </p:stCondLst>
                                  <p:childTnLst>
                                    <p:set>
                                      <p:cBhvr>
                                        <p:cTn id="72" dur="1" fill="hold">
                                          <p:stCondLst>
                                            <p:cond delay="0"/>
                                          </p:stCondLst>
                                        </p:cTn>
                                        <p:tgtEl>
                                          <p:spTgt spid="137"/>
                                        </p:tgtEl>
                                        <p:attrNameLst>
                                          <p:attrName>style.visibility</p:attrName>
                                        </p:attrNameLst>
                                      </p:cBhvr>
                                      <p:to>
                                        <p:strVal val="visible"/>
                                      </p:to>
                                    </p:set>
                                    <p:animEffect transition="in" filter="wipe(left)">
                                      <p:cBhvr>
                                        <p:cTn id="73" dur="500"/>
                                        <p:tgtEl>
                                          <p:spTgt spid="137"/>
                                        </p:tgtEl>
                                      </p:cBhvr>
                                    </p:animEffect>
                                  </p:childTnLst>
                                </p:cTn>
                              </p:par>
                              <p:par>
                                <p:cTn id="74" presetID="22" presetClass="entr" presetSubtype="8" fill="hold" grpId="0" nodeType="withEffect">
                                  <p:stCondLst>
                                    <p:cond delay="450"/>
                                  </p:stCondLst>
                                  <p:childTnLst>
                                    <p:set>
                                      <p:cBhvr>
                                        <p:cTn id="75" dur="1" fill="hold">
                                          <p:stCondLst>
                                            <p:cond delay="0"/>
                                          </p:stCondLst>
                                        </p:cTn>
                                        <p:tgtEl>
                                          <p:spTgt spid="138"/>
                                        </p:tgtEl>
                                        <p:attrNameLst>
                                          <p:attrName>style.visibility</p:attrName>
                                        </p:attrNameLst>
                                      </p:cBhvr>
                                      <p:to>
                                        <p:strVal val="visible"/>
                                      </p:to>
                                    </p:set>
                                    <p:animEffect transition="in" filter="wipe(left)">
                                      <p:cBhvr>
                                        <p:cTn id="76" dur="500"/>
                                        <p:tgtEl>
                                          <p:spTgt spid="138"/>
                                        </p:tgtEl>
                                      </p:cBhvr>
                                    </p:animEffect>
                                  </p:childTnLst>
                                </p:cTn>
                              </p:par>
                              <p:par>
                                <p:cTn id="77" presetID="22" presetClass="entr" presetSubtype="2" fill="hold" grpId="0" nodeType="withEffect">
                                  <p:stCondLst>
                                    <p:cond delay="0"/>
                                  </p:stCondLst>
                                  <p:childTnLst>
                                    <p:set>
                                      <p:cBhvr>
                                        <p:cTn id="78" dur="1" fill="hold">
                                          <p:stCondLst>
                                            <p:cond delay="0"/>
                                          </p:stCondLst>
                                        </p:cTn>
                                        <p:tgtEl>
                                          <p:spTgt spid="127"/>
                                        </p:tgtEl>
                                        <p:attrNameLst>
                                          <p:attrName>style.visibility</p:attrName>
                                        </p:attrNameLst>
                                      </p:cBhvr>
                                      <p:to>
                                        <p:strVal val="visible"/>
                                      </p:to>
                                    </p:set>
                                    <p:animEffect transition="in" filter="wipe(right)">
                                      <p:cBhvr>
                                        <p:cTn id="79" dur="500"/>
                                        <p:tgtEl>
                                          <p:spTgt spid="127"/>
                                        </p:tgtEl>
                                      </p:cBhvr>
                                    </p:animEffect>
                                  </p:childTnLst>
                                </p:cTn>
                              </p:par>
                              <p:par>
                                <p:cTn id="80" presetID="22" presetClass="entr" presetSubtype="2" fill="hold" grpId="0" nodeType="withEffect">
                                  <p:stCondLst>
                                    <p:cond delay="150"/>
                                  </p:stCondLst>
                                  <p:childTnLst>
                                    <p:set>
                                      <p:cBhvr>
                                        <p:cTn id="81" dur="1" fill="hold">
                                          <p:stCondLst>
                                            <p:cond delay="0"/>
                                          </p:stCondLst>
                                        </p:cTn>
                                        <p:tgtEl>
                                          <p:spTgt spid="128"/>
                                        </p:tgtEl>
                                        <p:attrNameLst>
                                          <p:attrName>style.visibility</p:attrName>
                                        </p:attrNameLst>
                                      </p:cBhvr>
                                      <p:to>
                                        <p:strVal val="visible"/>
                                      </p:to>
                                    </p:set>
                                    <p:animEffect transition="in" filter="wipe(right)">
                                      <p:cBhvr>
                                        <p:cTn id="82" dur="500"/>
                                        <p:tgtEl>
                                          <p:spTgt spid="128"/>
                                        </p:tgtEl>
                                      </p:cBhvr>
                                    </p:animEffect>
                                  </p:childTnLst>
                                </p:cTn>
                              </p:par>
                              <p:par>
                                <p:cTn id="83" presetID="22" presetClass="entr" presetSubtype="2" fill="hold" grpId="0" nodeType="withEffect">
                                  <p:stCondLst>
                                    <p:cond delay="300"/>
                                  </p:stCondLst>
                                  <p:childTnLst>
                                    <p:set>
                                      <p:cBhvr>
                                        <p:cTn id="84" dur="1" fill="hold">
                                          <p:stCondLst>
                                            <p:cond delay="0"/>
                                          </p:stCondLst>
                                        </p:cTn>
                                        <p:tgtEl>
                                          <p:spTgt spid="129"/>
                                        </p:tgtEl>
                                        <p:attrNameLst>
                                          <p:attrName>style.visibility</p:attrName>
                                        </p:attrNameLst>
                                      </p:cBhvr>
                                      <p:to>
                                        <p:strVal val="visible"/>
                                      </p:to>
                                    </p:set>
                                    <p:animEffect transition="in" filter="wipe(right)">
                                      <p:cBhvr>
                                        <p:cTn id="85" dur="500"/>
                                        <p:tgtEl>
                                          <p:spTgt spid="129"/>
                                        </p:tgtEl>
                                      </p:cBhvr>
                                    </p:animEffect>
                                  </p:childTnLst>
                                </p:cTn>
                              </p:par>
                              <p:par>
                                <p:cTn id="86" presetID="22" presetClass="entr" presetSubtype="2" fill="hold" grpId="0" nodeType="withEffect">
                                  <p:stCondLst>
                                    <p:cond delay="450"/>
                                  </p:stCondLst>
                                  <p:childTnLst>
                                    <p:set>
                                      <p:cBhvr>
                                        <p:cTn id="87" dur="1" fill="hold">
                                          <p:stCondLst>
                                            <p:cond delay="0"/>
                                          </p:stCondLst>
                                        </p:cTn>
                                        <p:tgtEl>
                                          <p:spTgt spid="130"/>
                                        </p:tgtEl>
                                        <p:attrNameLst>
                                          <p:attrName>style.visibility</p:attrName>
                                        </p:attrNameLst>
                                      </p:cBhvr>
                                      <p:to>
                                        <p:strVal val="visible"/>
                                      </p:to>
                                    </p:set>
                                    <p:animEffect transition="in" filter="wipe(right)">
                                      <p:cBhvr>
                                        <p:cTn id="88"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animBg="1"/>
      <p:bldP spid="125" grpId="0" animBg="1"/>
      <p:bldP spid="126" grpId="0" animBg="1"/>
      <p:bldP spid="127" grpId="0"/>
      <p:bldP spid="128" grpId="0"/>
      <p:bldP spid="129" grpId="0"/>
      <p:bldP spid="130" grpId="0"/>
      <p:bldP spid="131" grpId="0" animBg="1"/>
      <p:bldP spid="132" grpId="0" animBg="1"/>
      <p:bldP spid="133" grpId="0" animBg="1"/>
      <p:bldP spid="134" grpId="0" animBg="1"/>
      <p:bldP spid="135" grpId="0"/>
      <p:bldP spid="136" grpId="0"/>
      <p:bldP spid="137" grpId="0"/>
      <p:bldP spid="138" grpId="0"/>
      <p:bldP spid="139" grpId="0"/>
      <p:bldP spid="140" grpId="0"/>
      <p:bldP spid="141" grpId="0"/>
      <p:bldP spid="142" grpId="0"/>
      <p:bldP spid="143" grpId="0" animBg="1"/>
      <p:bldP spid="144" grpId="0" animBg="1"/>
      <p:bldP spid="145" grpId="0"/>
      <p:bldP spid="1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表 5"/>
          <p:cNvGraphicFramePr/>
          <p:nvPr/>
        </p:nvGraphicFramePr>
        <p:xfrm>
          <a:off x="683686" y="1404454"/>
          <a:ext cx="2871361" cy="270210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24"/>
          <p:cNvSpPr>
            <a:spLocks noChangeArrowheads="1"/>
          </p:cNvSpPr>
          <p:nvPr/>
        </p:nvSpPr>
        <p:spPr bwMode="auto">
          <a:xfrm>
            <a:off x="5004917" y="1384513"/>
            <a:ext cx="3456984" cy="78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nSpc>
                <a:spcPct val="120000"/>
              </a:lnSpc>
              <a:spcBef>
                <a:spcPts val="300"/>
              </a:spcBef>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defTabSz="914400" fontAlgn="auto">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defTabSz="914400" fontAlgn="auto">
              <a:lnSpc>
                <a:spcPct val="120000"/>
              </a:lnSpc>
              <a:spcBef>
                <a:spcPts val="300"/>
              </a:spcBef>
              <a:spcAft>
                <a:spcPts val="0"/>
              </a:spcAft>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7"/>
          <p:cNvSpPr/>
          <p:nvPr/>
        </p:nvSpPr>
        <p:spPr>
          <a:xfrm>
            <a:off x="4360046" y="1431133"/>
            <a:ext cx="425496" cy="4256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r>
              <a:rPr lang="en-US" altLang="zh-CN" dirty="0"/>
              <a:t>01</a:t>
            </a:r>
            <a:endParaRPr lang="zh-CN" altLang="en-US" dirty="0"/>
          </a:p>
        </p:txBody>
      </p:sp>
      <p:sp>
        <p:nvSpPr>
          <p:cNvPr id="9" name="Rectangle 24"/>
          <p:cNvSpPr>
            <a:spLocks noChangeArrowheads="1"/>
          </p:cNvSpPr>
          <p:nvPr/>
        </p:nvSpPr>
        <p:spPr bwMode="auto">
          <a:xfrm>
            <a:off x="5004917" y="2140353"/>
            <a:ext cx="3456984" cy="59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defTabSz="914400" fontAlgn="auto">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defTabSz="914400" fontAlgn="auto">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矩形 9"/>
          <p:cNvSpPr/>
          <p:nvPr/>
        </p:nvSpPr>
        <p:spPr>
          <a:xfrm>
            <a:off x="4360046" y="2186972"/>
            <a:ext cx="425496" cy="4256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r>
              <a:rPr lang="en-US" altLang="zh-CN" dirty="0"/>
              <a:t>02</a:t>
            </a:r>
            <a:endParaRPr lang="zh-CN" altLang="en-US" dirty="0"/>
          </a:p>
        </p:txBody>
      </p:sp>
      <p:sp>
        <p:nvSpPr>
          <p:cNvPr id="11" name="Rectangle 24"/>
          <p:cNvSpPr>
            <a:spLocks noChangeArrowheads="1"/>
          </p:cNvSpPr>
          <p:nvPr/>
        </p:nvSpPr>
        <p:spPr bwMode="auto">
          <a:xfrm>
            <a:off x="5004917" y="2882934"/>
            <a:ext cx="3456984" cy="59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defTabSz="914400" fontAlgn="auto">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defTabSz="914400" fontAlgn="auto">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4360046" y="2929554"/>
            <a:ext cx="425496" cy="4256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r>
              <a:rPr lang="en-US" altLang="zh-CN" dirty="0"/>
              <a:t>03</a:t>
            </a:r>
            <a:endParaRPr lang="zh-CN" altLang="en-US" dirty="0"/>
          </a:p>
        </p:txBody>
      </p:sp>
      <p:sp>
        <p:nvSpPr>
          <p:cNvPr id="17" name="Rectangle 24"/>
          <p:cNvSpPr>
            <a:spLocks noChangeArrowheads="1"/>
          </p:cNvSpPr>
          <p:nvPr/>
        </p:nvSpPr>
        <p:spPr bwMode="auto">
          <a:xfrm>
            <a:off x="5004917" y="3638774"/>
            <a:ext cx="3456984" cy="59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defTabSz="914400" fontAlgn="auto">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defTabSz="914400" fontAlgn="auto">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4360046" y="3685393"/>
            <a:ext cx="425496" cy="42568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67" tIns="45734" rIns="91467" bIns="45734" rtlCol="0" anchor="ctr"/>
          <a:lstStyle/>
          <a:p>
            <a:pPr algn="ctr"/>
            <a:r>
              <a:rPr lang="en-US" altLang="zh-CN" dirty="0"/>
              <a:t>04</a:t>
            </a:r>
            <a:endParaRPr lang="zh-CN" altLang="en-US" dirty="0"/>
          </a:p>
        </p:txBody>
      </p:sp>
    </p:spTree>
  </p:cSld>
  <p:clrMapOvr>
    <a:masterClrMapping/>
  </p:clrMapOvr>
  <p:transition spd="med" advClick="0" advTm="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750"/>
                                        <p:tgtEl>
                                          <p:spTgt spid="6"/>
                                        </p:tgtEl>
                                      </p:cBhvr>
                                    </p:animEffect>
                                  </p:childTnLst>
                                </p:cTn>
                              </p:par>
                              <p:par>
                                <p:cTn id="8" presetID="53" presetClass="entr" presetSubtype="16" fill="hold" grpId="0" nodeType="withEffect">
                                  <p:stCondLst>
                                    <p:cond delay="1400"/>
                                  </p:stCondLst>
                                  <p:childTnLst>
                                    <p:set>
                                      <p:cBhvr>
                                        <p:cTn id="9" dur="1" fill="hold">
                                          <p:stCondLst>
                                            <p:cond delay="0"/>
                                          </p:stCondLst>
                                        </p:cTn>
                                        <p:tgtEl>
                                          <p:spTgt spid="8"/>
                                        </p:tgtEl>
                                        <p:attrNameLst>
                                          <p:attrName>style.visibility</p:attrName>
                                        </p:attrNameLst>
                                      </p:cBhvr>
                                      <p:to>
                                        <p:strVal val="visible"/>
                                      </p:to>
                                    </p:set>
                                    <p:anim calcmode="lin" valueType="num">
                                      <p:cBhvr>
                                        <p:cTn id="10" dur="500" fill="hold"/>
                                        <p:tgtEl>
                                          <p:spTgt spid="8"/>
                                        </p:tgtEl>
                                        <p:attrNameLst>
                                          <p:attrName>ppt_w</p:attrName>
                                        </p:attrNameLst>
                                      </p:cBhvr>
                                      <p:tavLst>
                                        <p:tav tm="0">
                                          <p:val>
                                            <p:fltVal val="0"/>
                                          </p:val>
                                        </p:tav>
                                        <p:tav tm="100000">
                                          <p:val>
                                            <p:strVal val="#ppt_w"/>
                                          </p:val>
                                        </p:tav>
                                      </p:tavLst>
                                    </p:anim>
                                    <p:anim calcmode="lin" valueType="num">
                                      <p:cBhvr>
                                        <p:cTn id="11" dur="500" fill="hold"/>
                                        <p:tgtEl>
                                          <p:spTgt spid="8"/>
                                        </p:tgtEl>
                                        <p:attrNameLst>
                                          <p:attrName>ppt_h</p:attrName>
                                        </p:attrNameLst>
                                      </p:cBhvr>
                                      <p:tavLst>
                                        <p:tav tm="0">
                                          <p:val>
                                            <p:fltVal val="0"/>
                                          </p:val>
                                        </p:tav>
                                        <p:tav tm="100000">
                                          <p:val>
                                            <p:strVal val="#ppt_h"/>
                                          </p:val>
                                        </p:tav>
                                      </p:tavLst>
                                    </p:anim>
                                    <p:animEffect transition="in" filter="fade">
                                      <p:cBhvr>
                                        <p:cTn id="12" dur="500"/>
                                        <p:tgtEl>
                                          <p:spTgt spid="8"/>
                                        </p:tgtEl>
                                      </p:cBhvr>
                                    </p:animEffect>
                                  </p:childTnLst>
                                </p:cTn>
                              </p:par>
                              <p:par>
                                <p:cTn id="13" presetID="2" presetClass="entr" presetSubtype="2" fill="hold" grpId="0" nodeType="withEffect">
                                  <p:stCondLst>
                                    <p:cond delay="14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53" presetClass="entr" presetSubtype="16" fill="hold" grpId="0" nodeType="withEffect">
                                  <p:stCondLst>
                                    <p:cond delay="190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2" presetClass="entr" presetSubtype="2" fill="hold" grpId="0" nodeType="withEffect">
                                  <p:stCondLst>
                                    <p:cond delay="190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53" presetClass="entr" presetSubtype="16" fill="hold" grpId="0" nodeType="withEffect">
                                  <p:stCondLst>
                                    <p:cond delay="240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par>
                                <p:cTn id="31" presetID="2" presetClass="entr" presetSubtype="2" fill="hold" grpId="0" nodeType="withEffect">
                                  <p:stCondLst>
                                    <p:cond delay="240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1+#ppt_w/2"/>
                                          </p:val>
                                        </p:tav>
                                        <p:tav tm="100000">
                                          <p:val>
                                            <p:strVal val="#ppt_x"/>
                                          </p:val>
                                        </p:tav>
                                      </p:tavLst>
                                    </p:anim>
                                    <p:anim calcmode="lin" valueType="num">
                                      <p:cBhvr additive="base">
                                        <p:cTn id="34" dur="500" fill="hold"/>
                                        <p:tgtEl>
                                          <p:spTgt spid="11"/>
                                        </p:tgtEl>
                                        <p:attrNameLst>
                                          <p:attrName>ppt_y</p:attrName>
                                        </p:attrNameLst>
                                      </p:cBhvr>
                                      <p:tavLst>
                                        <p:tav tm="0">
                                          <p:val>
                                            <p:strVal val="#ppt_y"/>
                                          </p:val>
                                        </p:tav>
                                        <p:tav tm="100000">
                                          <p:val>
                                            <p:strVal val="#ppt_y"/>
                                          </p:val>
                                        </p:tav>
                                      </p:tavLst>
                                    </p:anim>
                                  </p:childTnLst>
                                </p:cTn>
                              </p:par>
                              <p:par>
                                <p:cTn id="35" presetID="53" presetClass="entr" presetSubtype="16" fill="hold" grpId="0" nodeType="withEffect">
                                  <p:stCondLst>
                                    <p:cond delay="290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par>
                                <p:cTn id="40" presetID="2" presetClass="entr" presetSubtype="2" fill="hold" grpId="0" nodeType="withEffect">
                                  <p:stCondLst>
                                    <p:cond delay="290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1+#ppt_w/2"/>
                                          </p:val>
                                        </p:tav>
                                        <p:tav tm="100000">
                                          <p:val>
                                            <p:strVal val="#ppt_x"/>
                                          </p:val>
                                        </p:tav>
                                      </p:tavLst>
                                    </p:anim>
                                    <p:anim calcmode="lin" valueType="num">
                                      <p:cBhvr additive="base">
                                        <p:cTn id="43"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P spid="8" grpId="0" animBg="1"/>
      <p:bldP spid="9" grpId="0"/>
      <p:bldP spid="10" grpId="0" animBg="1"/>
      <p:bldP spid="11" grpId="0"/>
      <p:bldP spid="16" grpId="0" animBg="1"/>
      <p:bldP spid="17" grpId="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7"/>
          <p:cNvGrpSpPr/>
          <p:nvPr/>
        </p:nvGrpSpPr>
        <p:grpSpPr>
          <a:xfrm>
            <a:off x="4391300" y="903334"/>
            <a:ext cx="2754294" cy="1255301"/>
            <a:chOff x="3491880" y="2420888"/>
            <a:chExt cx="5794246" cy="2160240"/>
          </a:xfrm>
          <a:solidFill>
            <a:srgbClr val="E43937"/>
          </a:solidFill>
        </p:grpSpPr>
        <p:sp>
          <p:nvSpPr>
            <p:cNvPr id="6" name="上弧形箭头 28"/>
            <p:cNvSpPr/>
            <p:nvPr/>
          </p:nvSpPr>
          <p:spPr>
            <a:xfrm>
              <a:off x="3605493" y="2420888"/>
              <a:ext cx="5680633" cy="2160240"/>
            </a:xfrm>
            <a:prstGeom prst="curvedDownArrow">
              <a:avLst/>
            </a:prstGeom>
            <a:solidFill>
              <a:schemeClr val="accent3"/>
            </a:solidFill>
            <a:ln w="25400" cap="flat" cmpd="sng" algn="ctr">
              <a:noFill/>
              <a:prstDash val="solid"/>
            </a:ln>
            <a:effectLst/>
          </p:spPr>
          <p:txBody>
            <a:bodyPr rtlCol="0" anchor="ctr"/>
            <a:lstStyle/>
            <a:p>
              <a:pPr algn="ctr" defTabSz="685800" fontAlgn="auto">
                <a:lnSpc>
                  <a:spcPct val="130000"/>
                </a:lnSpc>
                <a:spcBef>
                  <a:spcPts val="0"/>
                </a:spcBef>
                <a:spcAft>
                  <a:spcPts val="0"/>
                </a:spcAft>
                <a:defRPr/>
              </a:pPr>
              <a:endParaRPr lang="zh-CN" altLang="en-US" sz="1300" kern="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上弧形箭头 29"/>
            <p:cNvSpPr/>
            <p:nvPr/>
          </p:nvSpPr>
          <p:spPr>
            <a:xfrm>
              <a:off x="3491880" y="2420888"/>
              <a:ext cx="4317280" cy="2160240"/>
            </a:xfrm>
            <a:prstGeom prst="curvedDownArrow">
              <a:avLst/>
            </a:prstGeom>
            <a:solidFill>
              <a:schemeClr val="accent2"/>
            </a:solidFill>
            <a:ln w="25400" cap="flat" cmpd="sng" algn="ctr">
              <a:noFill/>
              <a:prstDash val="solid"/>
            </a:ln>
            <a:effectLst/>
          </p:spPr>
          <p:txBody>
            <a:bodyPr rtlCol="0" anchor="ctr"/>
            <a:lstStyle/>
            <a:p>
              <a:pPr algn="ctr" defTabSz="685800" fontAlgn="auto">
                <a:lnSpc>
                  <a:spcPct val="130000"/>
                </a:lnSpc>
                <a:spcBef>
                  <a:spcPts val="0"/>
                </a:spcBef>
                <a:spcAft>
                  <a:spcPts val="0"/>
                </a:spcAft>
                <a:defRPr/>
              </a:pPr>
              <a:endParaRPr lang="zh-CN" altLang="en-US" sz="1300" kern="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上弧形箭头 30"/>
            <p:cNvSpPr/>
            <p:nvPr/>
          </p:nvSpPr>
          <p:spPr>
            <a:xfrm>
              <a:off x="3491880" y="2420888"/>
              <a:ext cx="2808312" cy="2160240"/>
            </a:xfrm>
            <a:prstGeom prst="curvedDownArrow">
              <a:avLst/>
            </a:prstGeom>
            <a:solidFill>
              <a:schemeClr val="accent4"/>
            </a:solidFill>
            <a:ln w="25400" cap="flat" cmpd="sng" algn="ctr">
              <a:noFill/>
              <a:prstDash val="solid"/>
            </a:ln>
            <a:effectLst/>
          </p:spPr>
          <p:txBody>
            <a:bodyPr rtlCol="0" anchor="ctr"/>
            <a:lstStyle/>
            <a:p>
              <a:pPr algn="ctr" defTabSz="685800" fontAlgn="auto">
                <a:lnSpc>
                  <a:spcPct val="130000"/>
                </a:lnSpc>
                <a:spcBef>
                  <a:spcPts val="0"/>
                </a:spcBef>
                <a:spcAft>
                  <a:spcPts val="0"/>
                </a:spcAft>
                <a:defRPr/>
              </a:pPr>
              <a:endParaRPr lang="zh-CN" altLang="en-US" sz="1300" kern="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31"/>
          <p:cNvGrpSpPr/>
          <p:nvPr/>
        </p:nvGrpSpPr>
        <p:grpSpPr>
          <a:xfrm flipH="1">
            <a:off x="2015047" y="903334"/>
            <a:ext cx="2754294" cy="1255301"/>
            <a:chOff x="3491880" y="2420888"/>
            <a:chExt cx="5794246" cy="2160240"/>
          </a:xfrm>
          <a:solidFill>
            <a:srgbClr val="44788B"/>
          </a:solidFill>
        </p:grpSpPr>
        <p:sp>
          <p:nvSpPr>
            <p:cNvPr id="10" name="上弧形箭头 32"/>
            <p:cNvSpPr/>
            <p:nvPr/>
          </p:nvSpPr>
          <p:spPr>
            <a:xfrm>
              <a:off x="3605493" y="2420888"/>
              <a:ext cx="5680633" cy="2160240"/>
            </a:xfrm>
            <a:prstGeom prst="curvedDownArrow">
              <a:avLst/>
            </a:prstGeom>
            <a:solidFill>
              <a:schemeClr val="accent3"/>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上弧形箭头 33"/>
            <p:cNvSpPr/>
            <p:nvPr/>
          </p:nvSpPr>
          <p:spPr>
            <a:xfrm>
              <a:off x="3491880" y="2420888"/>
              <a:ext cx="4317280" cy="2160240"/>
            </a:xfrm>
            <a:prstGeom prst="curvedDownArrow">
              <a:avLst/>
            </a:prstGeom>
            <a:solidFill>
              <a:schemeClr val="accent2"/>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上弧形箭头 34"/>
            <p:cNvSpPr/>
            <p:nvPr/>
          </p:nvSpPr>
          <p:spPr>
            <a:xfrm>
              <a:off x="3491880" y="2420888"/>
              <a:ext cx="2808312" cy="2160240"/>
            </a:xfrm>
            <a:prstGeom prst="curvedDownArrow">
              <a:avLst/>
            </a:prstGeom>
            <a:solidFill>
              <a:schemeClr val="accent1"/>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3" name="圆柱形 35"/>
          <p:cNvSpPr/>
          <p:nvPr/>
        </p:nvSpPr>
        <p:spPr>
          <a:xfrm>
            <a:off x="4361164" y="2068488"/>
            <a:ext cx="434552" cy="1985659"/>
          </a:xfrm>
          <a:prstGeom prst="can">
            <a:avLst>
              <a:gd name="adj" fmla="val 2705"/>
            </a:avLst>
          </a:prstGeom>
          <a:gradFill flip="none" rotWithShape="1">
            <a:gsLst>
              <a:gs pos="2500">
                <a:sysClr val="windowText" lastClr="000000">
                  <a:lumMod val="50000"/>
                  <a:lumOff val="50000"/>
                </a:sysClr>
              </a:gs>
              <a:gs pos="9000">
                <a:sysClr val="windowText" lastClr="000000">
                  <a:lumMod val="85000"/>
                  <a:lumOff val="15000"/>
                </a:sysClr>
              </a:gs>
              <a:gs pos="75000">
                <a:sysClr val="windowText" lastClr="000000">
                  <a:lumMod val="50000"/>
                  <a:lumOff val="50000"/>
                </a:sysClr>
              </a:gs>
              <a:gs pos="65000">
                <a:sysClr val="windowText" lastClr="000000">
                  <a:lumMod val="50000"/>
                  <a:lumOff val="50000"/>
                </a:sysClr>
              </a:gs>
              <a:gs pos="42000">
                <a:sysClr val="window" lastClr="FFFFFF"/>
              </a:gs>
              <a:gs pos="40000">
                <a:sysClr val="window" lastClr="FFFFFF">
                  <a:lumMod val="85000"/>
                </a:sysClr>
              </a:gs>
              <a:gs pos="100000">
                <a:sysClr val="windowText" lastClr="000000">
                  <a:lumMod val="75000"/>
                  <a:lumOff val="25000"/>
                </a:sysClr>
              </a:gs>
            </a:gsLst>
            <a:lin ang="0" scaled="1"/>
            <a:tileRect/>
          </a:gradFill>
          <a:ln w="25400" cap="flat" cmpd="sng" algn="ctr">
            <a:noFill/>
            <a:prstDash val="solid"/>
          </a:ln>
          <a:effectLst>
            <a:reflection blurRad="6350" stA="52000" endA="300" endPos="35000" dir="5400000" sy="-100000" algn="bl" rotWithShape="0"/>
          </a:effectLst>
        </p:spPr>
        <p:txBody>
          <a:bodyPr lIns="65032" tIns="32516" rIns="65032" bIns="32516" rtlCol="0" anchor="ctr"/>
          <a:lstStyle/>
          <a:p>
            <a:pPr algn="ctr" defTabSz="685800" fontAlgn="auto">
              <a:lnSpc>
                <a:spcPct val="130000"/>
              </a:lnSpc>
              <a:spcBef>
                <a:spcPts val="0"/>
              </a:spcBef>
              <a:spcAft>
                <a:spcPts val="0"/>
              </a:spcAft>
              <a:defRPr/>
            </a:pPr>
            <a:endParaRPr lang="zh-CN" altLang="en-US" sz="1300" kern="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4" name="组合 3"/>
          <p:cNvGrpSpPr/>
          <p:nvPr/>
        </p:nvGrpSpPr>
        <p:grpSpPr>
          <a:xfrm>
            <a:off x="2150688" y="1804017"/>
            <a:ext cx="4860443" cy="352408"/>
            <a:chOff x="3080614" y="2383421"/>
            <a:chExt cx="6834655" cy="495454"/>
          </a:xfrm>
        </p:grpSpPr>
        <p:grpSp>
          <p:nvGrpSpPr>
            <p:cNvPr id="5" name="组合 1"/>
            <p:cNvGrpSpPr/>
            <p:nvPr/>
          </p:nvGrpSpPr>
          <p:grpSpPr>
            <a:xfrm>
              <a:off x="3080614" y="2383421"/>
              <a:ext cx="2536934" cy="495454"/>
              <a:chOff x="3080614" y="2383421"/>
              <a:chExt cx="2536934" cy="495454"/>
            </a:xfrm>
          </p:grpSpPr>
          <p:sp>
            <p:nvSpPr>
              <p:cNvPr id="14" name="TextBox 13"/>
              <p:cNvSpPr txBox="1"/>
              <p:nvPr/>
            </p:nvSpPr>
            <p:spPr>
              <a:xfrm>
                <a:off x="3080614" y="2383426"/>
                <a:ext cx="545612" cy="495449"/>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TextBox 14"/>
              <p:cNvSpPr txBox="1"/>
              <p:nvPr/>
            </p:nvSpPr>
            <p:spPr>
              <a:xfrm>
                <a:off x="4066096" y="2383424"/>
                <a:ext cx="545612" cy="495449"/>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TextBox 15"/>
              <p:cNvSpPr txBox="1"/>
              <p:nvPr/>
            </p:nvSpPr>
            <p:spPr>
              <a:xfrm>
                <a:off x="5071936" y="2383421"/>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9" name="组合 2"/>
            <p:cNvGrpSpPr/>
            <p:nvPr/>
          </p:nvGrpSpPr>
          <p:grpSpPr>
            <a:xfrm>
              <a:off x="7389040" y="2383422"/>
              <a:ext cx="2526229" cy="495448"/>
              <a:chOff x="7389040" y="2383422"/>
              <a:chExt cx="2526229" cy="495448"/>
            </a:xfrm>
          </p:grpSpPr>
          <p:sp>
            <p:nvSpPr>
              <p:cNvPr id="17" name="TextBox 16"/>
              <p:cNvSpPr txBox="1"/>
              <p:nvPr/>
            </p:nvSpPr>
            <p:spPr>
              <a:xfrm>
                <a:off x="7389040" y="2383422"/>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TextBox 17"/>
              <p:cNvSpPr txBox="1"/>
              <p:nvPr/>
            </p:nvSpPr>
            <p:spPr>
              <a:xfrm>
                <a:off x="8371812" y="2383422"/>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05</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TextBox 18"/>
              <p:cNvSpPr txBox="1"/>
              <p:nvPr/>
            </p:nvSpPr>
            <p:spPr>
              <a:xfrm>
                <a:off x="9369657" y="2383422"/>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06</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sp>
        <p:nvSpPr>
          <p:cNvPr id="54" name="TextBox 54"/>
          <p:cNvSpPr txBox="1"/>
          <p:nvPr/>
        </p:nvSpPr>
        <p:spPr>
          <a:xfrm>
            <a:off x="951071" y="2148964"/>
            <a:ext cx="1572880" cy="250333"/>
          </a:xfrm>
          <a:prstGeom prst="rect">
            <a:avLst/>
          </a:prstGeom>
          <a:noFill/>
        </p:spPr>
        <p:txBody>
          <a:bodyPr wrap="squar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55" name="Rectangle 55"/>
          <p:cNvSpPr/>
          <p:nvPr/>
        </p:nvSpPr>
        <p:spPr>
          <a:xfrm>
            <a:off x="951072" y="2360147"/>
            <a:ext cx="2030384"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8" name="TextBox 54"/>
          <p:cNvSpPr txBox="1"/>
          <p:nvPr/>
        </p:nvSpPr>
        <p:spPr>
          <a:xfrm>
            <a:off x="951071" y="3079507"/>
            <a:ext cx="1572880" cy="250333"/>
          </a:xfrm>
          <a:prstGeom prst="rect">
            <a:avLst/>
          </a:prstGeom>
          <a:noFill/>
        </p:spPr>
        <p:txBody>
          <a:bodyPr wrap="squar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69" name="Rectangle 55"/>
          <p:cNvSpPr/>
          <p:nvPr/>
        </p:nvSpPr>
        <p:spPr>
          <a:xfrm>
            <a:off x="951072" y="3290690"/>
            <a:ext cx="2030384"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0" name="TextBox 54"/>
          <p:cNvSpPr txBox="1"/>
          <p:nvPr/>
        </p:nvSpPr>
        <p:spPr>
          <a:xfrm>
            <a:off x="951071" y="3937774"/>
            <a:ext cx="1572880" cy="250333"/>
          </a:xfrm>
          <a:prstGeom prst="rect">
            <a:avLst/>
          </a:prstGeom>
          <a:noFill/>
        </p:spPr>
        <p:txBody>
          <a:bodyPr wrap="squar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71" name="Rectangle 55"/>
          <p:cNvSpPr/>
          <p:nvPr/>
        </p:nvSpPr>
        <p:spPr>
          <a:xfrm>
            <a:off x="951072" y="4148958"/>
            <a:ext cx="2030384" cy="228404"/>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2" name="TextBox 54"/>
          <p:cNvSpPr txBox="1"/>
          <p:nvPr/>
        </p:nvSpPr>
        <p:spPr>
          <a:xfrm>
            <a:off x="6004995" y="2203170"/>
            <a:ext cx="1565204" cy="250333"/>
          </a:xfrm>
          <a:prstGeom prst="rect">
            <a:avLst/>
          </a:prstGeom>
          <a:noFill/>
        </p:spPr>
        <p:txBody>
          <a:bodyPr wrap="squar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73" name="Rectangle 55"/>
          <p:cNvSpPr/>
          <p:nvPr/>
        </p:nvSpPr>
        <p:spPr>
          <a:xfrm>
            <a:off x="6004996" y="2414354"/>
            <a:ext cx="2020475"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a:t>
            </a:r>
            <a:endParaRPr lang="en-US" altLang="zh-CN" sz="7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4" name="TextBox 54"/>
          <p:cNvSpPr txBox="1"/>
          <p:nvPr/>
        </p:nvSpPr>
        <p:spPr>
          <a:xfrm>
            <a:off x="6004995" y="3133713"/>
            <a:ext cx="1565204" cy="250333"/>
          </a:xfrm>
          <a:prstGeom prst="rect">
            <a:avLst/>
          </a:prstGeom>
          <a:noFill/>
        </p:spPr>
        <p:txBody>
          <a:bodyPr wrap="squar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75" name="Rectangle 55"/>
          <p:cNvSpPr/>
          <p:nvPr/>
        </p:nvSpPr>
        <p:spPr>
          <a:xfrm>
            <a:off x="6004996" y="3344896"/>
            <a:ext cx="2020475"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a:t>
            </a:r>
            <a:endParaRPr lang="en-US" altLang="zh-CN" sz="7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6" name="TextBox 54"/>
          <p:cNvSpPr txBox="1"/>
          <p:nvPr/>
        </p:nvSpPr>
        <p:spPr>
          <a:xfrm>
            <a:off x="6004995" y="3991980"/>
            <a:ext cx="1565204" cy="250333"/>
          </a:xfrm>
          <a:prstGeom prst="rect">
            <a:avLst/>
          </a:prstGeom>
          <a:noFill/>
        </p:spPr>
        <p:txBody>
          <a:bodyPr wrap="squar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77" name="Rectangle 55"/>
          <p:cNvSpPr/>
          <p:nvPr/>
        </p:nvSpPr>
        <p:spPr>
          <a:xfrm>
            <a:off x="6004996" y="4203164"/>
            <a:ext cx="2020475"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点击添加相关标题文字，点击添加相关标题文字，点击添加相关标题文字，点击添</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med" advClick="0" advTm="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2" presetClass="entr" presetSubtype="1"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par>
                          <p:cTn id="15" fill="hold">
                            <p:stCondLst>
                              <p:cond delay="1000"/>
                            </p:stCondLst>
                            <p:childTnLst>
                              <p:par>
                                <p:cTn id="16" presetID="16" presetClass="entr" presetSubtype="2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ppt_x"/>
                                          </p:val>
                                        </p:tav>
                                        <p:tav tm="100000">
                                          <p:val>
                                            <p:strVal val="#ppt_x"/>
                                          </p:val>
                                        </p:tav>
                                      </p:tavLst>
                                    </p:anim>
                                    <p:anim calcmode="lin" valueType="num">
                                      <p:cBhvr additive="base">
                                        <p:cTn id="23" dur="500" fill="hold"/>
                                        <p:tgtEl>
                                          <p:spTgt spid="5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additive="base">
                                        <p:cTn id="26" dur="500" fill="hold"/>
                                        <p:tgtEl>
                                          <p:spTgt spid="55"/>
                                        </p:tgtEl>
                                        <p:attrNameLst>
                                          <p:attrName>ppt_x</p:attrName>
                                        </p:attrNameLst>
                                      </p:cBhvr>
                                      <p:tavLst>
                                        <p:tav tm="0">
                                          <p:val>
                                            <p:strVal val="#ppt_x"/>
                                          </p:val>
                                        </p:tav>
                                        <p:tav tm="100000">
                                          <p:val>
                                            <p:strVal val="#ppt_x"/>
                                          </p:val>
                                        </p:tav>
                                      </p:tavLst>
                                    </p:anim>
                                    <p:anim calcmode="lin" valueType="num">
                                      <p:cBhvr additive="base">
                                        <p:cTn id="27" dur="500" fill="hold"/>
                                        <p:tgtEl>
                                          <p:spTgt spid="55"/>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additive="base">
                                        <p:cTn id="31" dur="500" fill="hold"/>
                                        <p:tgtEl>
                                          <p:spTgt spid="68"/>
                                        </p:tgtEl>
                                        <p:attrNameLst>
                                          <p:attrName>ppt_x</p:attrName>
                                        </p:attrNameLst>
                                      </p:cBhvr>
                                      <p:tavLst>
                                        <p:tav tm="0">
                                          <p:val>
                                            <p:strVal val="#ppt_x"/>
                                          </p:val>
                                        </p:tav>
                                        <p:tav tm="100000">
                                          <p:val>
                                            <p:strVal val="#ppt_x"/>
                                          </p:val>
                                        </p:tav>
                                      </p:tavLst>
                                    </p:anim>
                                    <p:anim calcmode="lin" valueType="num">
                                      <p:cBhvr additive="base">
                                        <p:cTn id="32" dur="500" fill="hold"/>
                                        <p:tgtEl>
                                          <p:spTgt spid="6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anim calcmode="lin" valueType="num">
                                      <p:cBhvr additive="base">
                                        <p:cTn id="35" dur="500" fill="hold"/>
                                        <p:tgtEl>
                                          <p:spTgt spid="69"/>
                                        </p:tgtEl>
                                        <p:attrNameLst>
                                          <p:attrName>ppt_x</p:attrName>
                                        </p:attrNameLst>
                                      </p:cBhvr>
                                      <p:tavLst>
                                        <p:tav tm="0">
                                          <p:val>
                                            <p:strVal val="#ppt_x"/>
                                          </p:val>
                                        </p:tav>
                                        <p:tav tm="100000">
                                          <p:val>
                                            <p:strVal val="#ppt_x"/>
                                          </p:val>
                                        </p:tav>
                                      </p:tavLst>
                                    </p:anim>
                                    <p:anim calcmode="lin" valueType="num">
                                      <p:cBhvr additive="base">
                                        <p:cTn id="36" dur="500" fill="hold"/>
                                        <p:tgtEl>
                                          <p:spTgt spid="69"/>
                                        </p:tgtEl>
                                        <p:attrNameLst>
                                          <p:attrName>ppt_y</p:attrName>
                                        </p:attrNameLst>
                                      </p:cBhvr>
                                      <p:tavLst>
                                        <p:tav tm="0">
                                          <p:val>
                                            <p:strVal val="1+#ppt_h/2"/>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70"/>
                                        </p:tgtEl>
                                        <p:attrNameLst>
                                          <p:attrName>style.visibility</p:attrName>
                                        </p:attrNameLst>
                                      </p:cBhvr>
                                      <p:to>
                                        <p:strVal val="visible"/>
                                      </p:to>
                                    </p:set>
                                    <p:anim calcmode="lin" valueType="num">
                                      <p:cBhvr additive="base">
                                        <p:cTn id="40" dur="500" fill="hold"/>
                                        <p:tgtEl>
                                          <p:spTgt spid="70"/>
                                        </p:tgtEl>
                                        <p:attrNameLst>
                                          <p:attrName>ppt_x</p:attrName>
                                        </p:attrNameLst>
                                      </p:cBhvr>
                                      <p:tavLst>
                                        <p:tav tm="0">
                                          <p:val>
                                            <p:strVal val="#ppt_x"/>
                                          </p:val>
                                        </p:tav>
                                        <p:tav tm="100000">
                                          <p:val>
                                            <p:strVal val="#ppt_x"/>
                                          </p:val>
                                        </p:tav>
                                      </p:tavLst>
                                    </p:anim>
                                    <p:anim calcmode="lin" valueType="num">
                                      <p:cBhvr additive="base">
                                        <p:cTn id="41" dur="500" fill="hold"/>
                                        <p:tgtEl>
                                          <p:spTgt spid="7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71"/>
                                        </p:tgtEl>
                                        <p:attrNameLst>
                                          <p:attrName>style.visibility</p:attrName>
                                        </p:attrNameLst>
                                      </p:cBhvr>
                                      <p:to>
                                        <p:strVal val="visible"/>
                                      </p:to>
                                    </p:set>
                                    <p:anim calcmode="lin" valueType="num">
                                      <p:cBhvr additive="base">
                                        <p:cTn id="44" dur="500" fill="hold"/>
                                        <p:tgtEl>
                                          <p:spTgt spid="71"/>
                                        </p:tgtEl>
                                        <p:attrNameLst>
                                          <p:attrName>ppt_x</p:attrName>
                                        </p:attrNameLst>
                                      </p:cBhvr>
                                      <p:tavLst>
                                        <p:tav tm="0">
                                          <p:val>
                                            <p:strVal val="#ppt_x"/>
                                          </p:val>
                                        </p:tav>
                                        <p:tav tm="100000">
                                          <p:val>
                                            <p:strVal val="#ppt_x"/>
                                          </p:val>
                                        </p:tav>
                                      </p:tavLst>
                                    </p:anim>
                                    <p:anim calcmode="lin" valueType="num">
                                      <p:cBhvr additive="base">
                                        <p:cTn id="45" dur="500" fill="hold"/>
                                        <p:tgtEl>
                                          <p:spTgt spid="71"/>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ppt_x"/>
                                          </p:val>
                                        </p:tav>
                                        <p:tav tm="100000">
                                          <p:val>
                                            <p:strVal val="#ppt_x"/>
                                          </p:val>
                                        </p:tav>
                                      </p:tavLst>
                                    </p:anim>
                                    <p:anim calcmode="lin" valueType="num">
                                      <p:cBhvr additive="base">
                                        <p:cTn id="50" dur="500" fill="hold"/>
                                        <p:tgtEl>
                                          <p:spTgt spid="7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ppt_x"/>
                                          </p:val>
                                        </p:tav>
                                        <p:tav tm="100000">
                                          <p:val>
                                            <p:strVal val="#ppt_x"/>
                                          </p:val>
                                        </p:tav>
                                      </p:tavLst>
                                    </p:anim>
                                    <p:anim calcmode="lin" valueType="num">
                                      <p:cBhvr additive="base">
                                        <p:cTn id="54" dur="500" fill="hold"/>
                                        <p:tgtEl>
                                          <p:spTgt spid="73"/>
                                        </p:tgtEl>
                                        <p:attrNameLst>
                                          <p:attrName>ppt_y</p:attrName>
                                        </p:attrNameLst>
                                      </p:cBhvr>
                                      <p:tavLst>
                                        <p:tav tm="0">
                                          <p:val>
                                            <p:strVal val="1+#ppt_h/2"/>
                                          </p:val>
                                        </p:tav>
                                        <p:tav tm="100000">
                                          <p:val>
                                            <p:strVal val="#ppt_y"/>
                                          </p:val>
                                        </p:tav>
                                      </p:tavLst>
                                    </p:anim>
                                  </p:childTnLst>
                                </p:cTn>
                              </p:par>
                            </p:childTnLst>
                          </p:cTn>
                        </p:par>
                        <p:par>
                          <p:cTn id="55" fill="hold">
                            <p:stCondLst>
                              <p:cond delay="3500"/>
                            </p:stCondLst>
                            <p:childTnLst>
                              <p:par>
                                <p:cTn id="56" presetID="2" presetClass="entr" presetSubtype="4" fill="hold" grpId="0" nodeType="afterEffect">
                                  <p:stCondLst>
                                    <p:cond delay="0"/>
                                  </p:stCondLst>
                                  <p:childTnLst>
                                    <p:set>
                                      <p:cBhvr>
                                        <p:cTn id="57" dur="1" fill="hold">
                                          <p:stCondLst>
                                            <p:cond delay="0"/>
                                          </p:stCondLst>
                                        </p:cTn>
                                        <p:tgtEl>
                                          <p:spTgt spid="74"/>
                                        </p:tgtEl>
                                        <p:attrNameLst>
                                          <p:attrName>style.visibility</p:attrName>
                                        </p:attrNameLst>
                                      </p:cBhvr>
                                      <p:to>
                                        <p:strVal val="visible"/>
                                      </p:to>
                                    </p:set>
                                    <p:anim calcmode="lin" valueType="num">
                                      <p:cBhvr additive="base">
                                        <p:cTn id="58" dur="500" fill="hold"/>
                                        <p:tgtEl>
                                          <p:spTgt spid="74"/>
                                        </p:tgtEl>
                                        <p:attrNameLst>
                                          <p:attrName>ppt_x</p:attrName>
                                        </p:attrNameLst>
                                      </p:cBhvr>
                                      <p:tavLst>
                                        <p:tav tm="0">
                                          <p:val>
                                            <p:strVal val="#ppt_x"/>
                                          </p:val>
                                        </p:tav>
                                        <p:tav tm="100000">
                                          <p:val>
                                            <p:strVal val="#ppt_x"/>
                                          </p:val>
                                        </p:tav>
                                      </p:tavLst>
                                    </p:anim>
                                    <p:anim calcmode="lin" valueType="num">
                                      <p:cBhvr additive="base">
                                        <p:cTn id="59" dur="500" fill="hold"/>
                                        <p:tgtEl>
                                          <p:spTgt spid="7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5"/>
                                        </p:tgtEl>
                                        <p:attrNameLst>
                                          <p:attrName>style.visibility</p:attrName>
                                        </p:attrNameLst>
                                      </p:cBhvr>
                                      <p:to>
                                        <p:strVal val="visible"/>
                                      </p:to>
                                    </p:set>
                                    <p:anim calcmode="lin" valueType="num">
                                      <p:cBhvr additive="base">
                                        <p:cTn id="62" dur="500" fill="hold"/>
                                        <p:tgtEl>
                                          <p:spTgt spid="75"/>
                                        </p:tgtEl>
                                        <p:attrNameLst>
                                          <p:attrName>ppt_x</p:attrName>
                                        </p:attrNameLst>
                                      </p:cBhvr>
                                      <p:tavLst>
                                        <p:tav tm="0">
                                          <p:val>
                                            <p:strVal val="#ppt_x"/>
                                          </p:val>
                                        </p:tav>
                                        <p:tav tm="100000">
                                          <p:val>
                                            <p:strVal val="#ppt_x"/>
                                          </p:val>
                                        </p:tav>
                                      </p:tavLst>
                                    </p:anim>
                                    <p:anim calcmode="lin" valueType="num">
                                      <p:cBhvr additive="base">
                                        <p:cTn id="63" dur="500" fill="hold"/>
                                        <p:tgtEl>
                                          <p:spTgt spid="75"/>
                                        </p:tgtEl>
                                        <p:attrNameLst>
                                          <p:attrName>ppt_y</p:attrName>
                                        </p:attrNameLst>
                                      </p:cBhvr>
                                      <p:tavLst>
                                        <p:tav tm="0">
                                          <p:val>
                                            <p:strVal val="1+#ppt_h/2"/>
                                          </p:val>
                                        </p:tav>
                                        <p:tav tm="100000">
                                          <p:val>
                                            <p:strVal val="#ppt_y"/>
                                          </p:val>
                                        </p:tav>
                                      </p:tavLst>
                                    </p:anim>
                                  </p:childTnLst>
                                </p:cTn>
                              </p:par>
                            </p:childTnLst>
                          </p:cTn>
                        </p:par>
                        <p:par>
                          <p:cTn id="64" fill="hold">
                            <p:stCondLst>
                              <p:cond delay="4000"/>
                            </p:stCondLst>
                            <p:childTnLst>
                              <p:par>
                                <p:cTn id="65" presetID="2" presetClass="entr" presetSubtype="4" fill="hold" grpId="0"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additive="base">
                                        <p:cTn id="67" dur="500" fill="hold"/>
                                        <p:tgtEl>
                                          <p:spTgt spid="76"/>
                                        </p:tgtEl>
                                        <p:attrNameLst>
                                          <p:attrName>ppt_x</p:attrName>
                                        </p:attrNameLst>
                                      </p:cBhvr>
                                      <p:tavLst>
                                        <p:tav tm="0">
                                          <p:val>
                                            <p:strVal val="#ppt_x"/>
                                          </p:val>
                                        </p:tav>
                                        <p:tav tm="100000">
                                          <p:val>
                                            <p:strVal val="#ppt_x"/>
                                          </p:val>
                                        </p:tav>
                                      </p:tavLst>
                                    </p:anim>
                                    <p:anim calcmode="lin" valueType="num">
                                      <p:cBhvr additive="base">
                                        <p:cTn id="68" dur="500" fill="hold"/>
                                        <p:tgtEl>
                                          <p:spTgt spid="7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anim calcmode="lin" valueType="num">
                                      <p:cBhvr additive="base">
                                        <p:cTn id="71" dur="500" fill="hold"/>
                                        <p:tgtEl>
                                          <p:spTgt spid="77"/>
                                        </p:tgtEl>
                                        <p:attrNameLst>
                                          <p:attrName>ppt_x</p:attrName>
                                        </p:attrNameLst>
                                      </p:cBhvr>
                                      <p:tavLst>
                                        <p:tav tm="0">
                                          <p:val>
                                            <p:strVal val="#ppt_x"/>
                                          </p:val>
                                        </p:tav>
                                        <p:tav tm="100000">
                                          <p:val>
                                            <p:strVal val="#ppt_x"/>
                                          </p:val>
                                        </p:tav>
                                      </p:tavLst>
                                    </p:anim>
                                    <p:anim calcmode="lin" valueType="num">
                                      <p:cBhvr additive="base">
                                        <p:cTn id="72"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4" grpId="0"/>
      <p:bldP spid="55" grpId="0"/>
      <p:bldP spid="68" grpId="0"/>
      <p:bldP spid="69" grpId="0"/>
      <p:bldP spid="70" grpId="0"/>
      <p:bldP spid="71" grpId="0"/>
      <p:bldP spid="72" grpId="0"/>
      <p:bldP spid="73" grpId="0"/>
      <p:bldP spid="74" grpId="0"/>
      <p:bldP spid="75" grpId="0"/>
      <p:bldP spid="76" grpId="0"/>
      <p:bldP spid="7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dministrator\Desktop\64561a3d386914f.jpg"/>
          <p:cNvPicPr>
            <a:picLocks noChangeAspect="1" noChangeArrowheads="1"/>
          </p:cNvPicPr>
          <p:nvPr/>
        </p:nvPicPr>
        <p:blipFill>
          <a:blip r:embed="rId6" cstate="print"/>
          <a:srcRect/>
          <a:stretch>
            <a:fillRect/>
          </a:stretch>
        </p:blipFill>
        <p:spPr bwMode="auto">
          <a:xfrm>
            <a:off x="1588" y="-3174"/>
            <a:ext cx="9144000" cy="5148262"/>
          </a:xfrm>
          <a:prstGeom prst="rect">
            <a:avLst/>
          </a:prstGeom>
          <a:noFill/>
        </p:spPr>
      </p:pic>
      <p:sp>
        <p:nvSpPr>
          <p:cNvPr id="6" name="标题 5"/>
          <p:cNvSpPr txBox="1"/>
          <p:nvPr>
            <p:custDataLst>
              <p:tags r:id="rId2"/>
            </p:custDataLst>
          </p:nvPr>
        </p:nvSpPr>
        <p:spPr>
          <a:xfrm>
            <a:off x="3636690" y="2876481"/>
            <a:ext cx="2621750"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教学分析</a:t>
            </a:r>
            <a:endParaRPr lang="en-US" altLang="zh-CN"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p:nvPr>
            <p:custDataLst>
              <p:tags r:id="rId3"/>
            </p:custDataLst>
          </p:nvPr>
        </p:nvSpPr>
        <p:spPr>
          <a:xfrm>
            <a:off x="3636690" y="3287011"/>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p:cNvSpPr/>
          <p:nvPr/>
        </p:nvSpPr>
        <p:spPr>
          <a:xfrm>
            <a:off x="4407505" y="1680547"/>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03</a:t>
            </a:r>
            <a:endParaRPr lang="zh-CN" altLang="en-US" sz="4400" dirty="0"/>
          </a:p>
        </p:txBody>
      </p:sp>
    </p:spTree>
    <p:custDataLst>
      <p:tags r:id="rId1"/>
    </p:custDataLst>
  </p:cSld>
  <p:clrMapOvr>
    <a:masterClrMapping/>
  </p:clrMapOvr>
  <p:transition spd="med" advClick="0" advTm="0">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2"/>
          <p:cNvSpPr>
            <a:spLocks noChangeArrowheads="1"/>
          </p:cNvSpPr>
          <p:nvPr/>
        </p:nvSpPr>
        <p:spPr bwMode="auto">
          <a:xfrm>
            <a:off x="1471453" y="1582968"/>
            <a:ext cx="1281334" cy="1280315"/>
          </a:xfrm>
          <a:prstGeom prst="ellipse">
            <a:avLst/>
          </a:prstGeom>
          <a:solidFill>
            <a:schemeClr val="accent1"/>
          </a:solidFill>
          <a:ln w="9525" cmpd="sng">
            <a:noFill/>
            <a:round/>
          </a:ln>
        </p:spPr>
        <p:txBody>
          <a:bodyPr lIns="91467" tIns="45734" rIns="91467" bIns="45734"/>
          <a:lstStyle/>
          <a:p>
            <a:endParaRPr lang="zh-CN" altLang="en-US"/>
          </a:p>
        </p:txBody>
      </p:sp>
      <p:sp>
        <p:nvSpPr>
          <p:cNvPr id="7171" name="Oval 3"/>
          <p:cNvSpPr>
            <a:spLocks noChangeArrowheads="1"/>
          </p:cNvSpPr>
          <p:nvPr/>
        </p:nvSpPr>
        <p:spPr bwMode="auto">
          <a:xfrm>
            <a:off x="2752788" y="1582968"/>
            <a:ext cx="1278160" cy="1280315"/>
          </a:xfrm>
          <a:prstGeom prst="ellipse">
            <a:avLst/>
          </a:prstGeom>
          <a:solidFill>
            <a:schemeClr val="accent2"/>
          </a:solidFill>
          <a:ln w="9525" cmpd="sng">
            <a:noFill/>
            <a:round/>
          </a:ln>
        </p:spPr>
        <p:txBody>
          <a:bodyPr lIns="91467" tIns="45734" rIns="91467" bIns="45734"/>
          <a:lstStyle/>
          <a:p>
            <a:endParaRPr lang="zh-CN" altLang="en-US"/>
          </a:p>
        </p:txBody>
      </p:sp>
      <p:sp>
        <p:nvSpPr>
          <p:cNvPr id="7172" name="Oval 4"/>
          <p:cNvSpPr>
            <a:spLocks noChangeArrowheads="1"/>
          </p:cNvSpPr>
          <p:nvPr/>
        </p:nvSpPr>
        <p:spPr bwMode="auto">
          <a:xfrm>
            <a:off x="1474629" y="2860106"/>
            <a:ext cx="1281334" cy="1280315"/>
          </a:xfrm>
          <a:prstGeom prst="ellipse">
            <a:avLst/>
          </a:prstGeom>
          <a:solidFill>
            <a:schemeClr val="accent4"/>
          </a:solidFill>
          <a:ln w="9525" cmpd="sng">
            <a:noFill/>
            <a:round/>
          </a:ln>
        </p:spPr>
        <p:txBody>
          <a:bodyPr lIns="91467" tIns="45734" rIns="91467" bIns="45734"/>
          <a:lstStyle/>
          <a:p>
            <a:endParaRPr lang="zh-CN" altLang="en-US"/>
          </a:p>
        </p:txBody>
      </p:sp>
      <p:sp>
        <p:nvSpPr>
          <p:cNvPr id="7173" name="Oval 5"/>
          <p:cNvSpPr>
            <a:spLocks noChangeArrowheads="1"/>
          </p:cNvSpPr>
          <p:nvPr/>
        </p:nvSpPr>
        <p:spPr bwMode="auto">
          <a:xfrm>
            <a:off x="2752788" y="2863283"/>
            <a:ext cx="1278160" cy="1280315"/>
          </a:xfrm>
          <a:prstGeom prst="ellipse">
            <a:avLst/>
          </a:prstGeom>
          <a:solidFill>
            <a:schemeClr val="accent3"/>
          </a:solidFill>
          <a:ln w="9525" cmpd="sng">
            <a:noFill/>
            <a:round/>
          </a:ln>
        </p:spPr>
        <p:txBody>
          <a:bodyPr lIns="91467" tIns="45734" rIns="91467" bIns="45734"/>
          <a:lstStyle/>
          <a:p>
            <a:endParaRPr lang="zh-CN" altLang="en-US"/>
          </a:p>
        </p:txBody>
      </p:sp>
      <p:sp>
        <p:nvSpPr>
          <p:cNvPr id="7174" name="Oval 6"/>
          <p:cNvSpPr>
            <a:spLocks noChangeArrowheads="1"/>
          </p:cNvSpPr>
          <p:nvPr/>
        </p:nvSpPr>
        <p:spPr bwMode="auto">
          <a:xfrm>
            <a:off x="2235173" y="2402623"/>
            <a:ext cx="517615" cy="519433"/>
          </a:xfrm>
          <a:prstGeom prst="ellipse">
            <a:avLst/>
          </a:prstGeom>
          <a:solidFill>
            <a:srgbClr val="FFFDEF"/>
          </a:solidFill>
          <a:ln w="9525" cmpd="sng">
            <a:solidFill>
              <a:srgbClr val="CBAB89"/>
            </a:solidFill>
            <a:round/>
          </a:ln>
        </p:spPr>
        <p:txBody>
          <a:bodyPr lIns="91467" tIns="45734" rIns="91467" bIns="45734"/>
          <a:lstStyle/>
          <a:p>
            <a:endParaRPr lang="zh-CN" altLang="en-US"/>
          </a:p>
        </p:txBody>
      </p:sp>
      <p:sp>
        <p:nvSpPr>
          <p:cNvPr id="7175" name="Oval 7"/>
          <p:cNvSpPr>
            <a:spLocks noChangeArrowheads="1"/>
          </p:cNvSpPr>
          <p:nvPr/>
        </p:nvSpPr>
        <p:spPr bwMode="auto">
          <a:xfrm>
            <a:off x="2679751" y="2405801"/>
            <a:ext cx="519203" cy="517845"/>
          </a:xfrm>
          <a:prstGeom prst="ellipse">
            <a:avLst/>
          </a:prstGeom>
          <a:solidFill>
            <a:srgbClr val="FFFDEF"/>
          </a:solidFill>
          <a:ln w="9525" cmpd="sng">
            <a:solidFill>
              <a:srgbClr val="CBAB89"/>
            </a:solidFill>
            <a:round/>
          </a:ln>
        </p:spPr>
        <p:txBody>
          <a:bodyPr lIns="91467" tIns="45734" rIns="91467" bIns="45734"/>
          <a:lstStyle/>
          <a:p>
            <a:endParaRPr lang="zh-CN" altLang="en-US"/>
          </a:p>
        </p:txBody>
      </p:sp>
      <p:sp>
        <p:nvSpPr>
          <p:cNvPr id="7176" name="Oval 8"/>
          <p:cNvSpPr>
            <a:spLocks noChangeArrowheads="1"/>
          </p:cNvSpPr>
          <p:nvPr/>
        </p:nvSpPr>
        <p:spPr bwMode="auto">
          <a:xfrm>
            <a:off x="2235173" y="2828336"/>
            <a:ext cx="517615" cy="519433"/>
          </a:xfrm>
          <a:prstGeom prst="ellipse">
            <a:avLst/>
          </a:prstGeom>
          <a:solidFill>
            <a:srgbClr val="FFFDEF"/>
          </a:solidFill>
          <a:ln w="9525" cmpd="sng">
            <a:solidFill>
              <a:srgbClr val="CBAB89"/>
            </a:solidFill>
            <a:round/>
          </a:ln>
        </p:spPr>
        <p:txBody>
          <a:bodyPr lIns="91467" tIns="45734" rIns="91467" bIns="45734"/>
          <a:lstStyle/>
          <a:p>
            <a:endParaRPr lang="zh-CN" altLang="en-US"/>
          </a:p>
        </p:txBody>
      </p:sp>
      <p:sp>
        <p:nvSpPr>
          <p:cNvPr id="7177" name="Oval 9"/>
          <p:cNvSpPr>
            <a:spLocks noChangeArrowheads="1"/>
          </p:cNvSpPr>
          <p:nvPr/>
        </p:nvSpPr>
        <p:spPr bwMode="auto">
          <a:xfrm>
            <a:off x="2679751" y="2828336"/>
            <a:ext cx="519203" cy="519433"/>
          </a:xfrm>
          <a:prstGeom prst="ellipse">
            <a:avLst/>
          </a:prstGeom>
          <a:solidFill>
            <a:srgbClr val="FFFDEF"/>
          </a:solidFill>
          <a:ln w="9525" cmpd="sng">
            <a:solidFill>
              <a:srgbClr val="CBAB89"/>
            </a:solidFill>
            <a:round/>
          </a:ln>
        </p:spPr>
        <p:txBody>
          <a:bodyPr lIns="91467" tIns="45734" rIns="91467" bIns="45734"/>
          <a:lstStyle/>
          <a:p>
            <a:endParaRPr lang="zh-CN" altLang="en-US"/>
          </a:p>
        </p:txBody>
      </p:sp>
      <p:sp>
        <p:nvSpPr>
          <p:cNvPr id="7178" name="Text Box 10"/>
          <p:cNvSpPr txBox="1">
            <a:spLocks noChangeArrowheads="1"/>
          </p:cNvSpPr>
          <p:nvPr/>
        </p:nvSpPr>
        <p:spPr bwMode="auto">
          <a:xfrm>
            <a:off x="2369535" y="2528113"/>
            <a:ext cx="255242" cy="27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rgbClr val="A2897B"/>
                </a:solidFill>
              </a:rPr>
              <a:t>S</a:t>
            </a:r>
          </a:p>
        </p:txBody>
      </p:sp>
      <p:sp>
        <p:nvSpPr>
          <p:cNvPr id="7179" name="Text Box 11"/>
          <p:cNvSpPr txBox="1">
            <a:spLocks noChangeArrowheads="1"/>
          </p:cNvSpPr>
          <p:nvPr/>
        </p:nvSpPr>
        <p:spPr bwMode="auto">
          <a:xfrm>
            <a:off x="2767078" y="2528113"/>
            <a:ext cx="328669" cy="27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rgbClr val="A2897B"/>
                </a:solidFill>
              </a:rPr>
              <a:t>W</a:t>
            </a:r>
          </a:p>
        </p:txBody>
      </p:sp>
      <p:sp>
        <p:nvSpPr>
          <p:cNvPr id="7180" name="Text Box 12"/>
          <p:cNvSpPr txBox="1">
            <a:spLocks noChangeArrowheads="1"/>
          </p:cNvSpPr>
          <p:nvPr/>
        </p:nvSpPr>
        <p:spPr bwMode="auto">
          <a:xfrm>
            <a:off x="2354295" y="2952238"/>
            <a:ext cx="287308" cy="27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rgbClr val="A2897B"/>
                </a:solidFill>
              </a:rPr>
              <a:t>O</a:t>
            </a:r>
          </a:p>
        </p:txBody>
      </p:sp>
      <p:sp>
        <p:nvSpPr>
          <p:cNvPr id="7181" name="Text Box 13"/>
          <p:cNvSpPr txBox="1">
            <a:spLocks noChangeArrowheads="1"/>
          </p:cNvSpPr>
          <p:nvPr/>
        </p:nvSpPr>
        <p:spPr bwMode="auto">
          <a:xfrm>
            <a:off x="2802973" y="2952238"/>
            <a:ext cx="260053" cy="277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rgbClr val="A2897B"/>
                </a:solidFill>
              </a:rPr>
              <a:t>T</a:t>
            </a:r>
          </a:p>
        </p:txBody>
      </p:sp>
      <p:sp>
        <p:nvSpPr>
          <p:cNvPr id="7182" name="Text Box 14"/>
          <p:cNvSpPr txBox="1">
            <a:spLocks noChangeArrowheads="1"/>
          </p:cNvSpPr>
          <p:nvPr/>
        </p:nvSpPr>
        <p:spPr bwMode="auto">
          <a:xfrm>
            <a:off x="1719813" y="2069043"/>
            <a:ext cx="776677" cy="277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chemeClr val="bg1"/>
                </a:solidFill>
              </a:rPr>
              <a:t>Strengths</a:t>
            </a:r>
          </a:p>
        </p:txBody>
      </p:sp>
      <p:sp>
        <p:nvSpPr>
          <p:cNvPr id="7183" name="Text Box 15"/>
          <p:cNvSpPr txBox="1">
            <a:spLocks noChangeArrowheads="1"/>
          </p:cNvSpPr>
          <p:nvPr/>
        </p:nvSpPr>
        <p:spPr bwMode="auto">
          <a:xfrm>
            <a:off x="3014301" y="2069043"/>
            <a:ext cx="815470" cy="277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chemeClr val="bg1"/>
                </a:solidFill>
              </a:rPr>
              <a:t>Weakness</a:t>
            </a:r>
          </a:p>
        </p:txBody>
      </p:sp>
      <p:sp>
        <p:nvSpPr>
          <p:cNvPr id="7184" name="Text Box 16"/>
          <p:cNvSpPr txBox="1">
            <a:spLocks noChangeArrowheads="1"/>
          </p:cNvSpPr>
          <p:nvPr/>
        </p:nvSpPr>
        <p:spPr bwMode="auto">
          <a:xfrm>
            <a:off x="1563545" y="3385892"/>
            <a:ext cx="1087626" cy="27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chemeClr val="bg1"/>
                </a:solidFill>
              </a:rPr>
              <a:t>Opportunities</a:t>
            </a:r>
          </a:p>
        </p:txBody>
      </p:sp>
      <p:sp>
        <p:nvSpPr>
          <p:cNvPr id="7185" name="Text Box 17"/>
          <p:cNvSpPr txBox="1">
            <a:spLocks noChangeArrowheads="1"/>
          </p:cNvSpPr>
          <p:nvPr/>
        </p:nvSpPr>
        <p:spPr bwMode="auto">
          <a:xfrm>
            <a:off x="3095765" y="3385892"/>
            <a:ext cx="652541" cy="277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67" tIns="45734" rIns="91467" bIns="45734">
            <a:spAutoFit/>
          </a:bodyPr>
          <a:lstStyle/>
          <a:p>
            <a:pPr algn="ctr"/>
            <a:r>
              <a:rPr lang="zh-CN" altLang="zh-CN" sz="1200" dirty="0">
                <a:solidFill>
                  <a:schemeClr val="bg1"/>
                </a:solidFill>
              </a:rPr>
              <a:t>Threats</a:t>
            </a:r>
          </a:p>
        </p:txBody>
      </p:sp>
      <p:grpSp>
        <p:nvGrpSpPr>
          <p:cNvPr id="2" name="Group 18"/>
          <p:cNvGrpSpPr/>
          <p:nvPr/>
        </p:nvGrpSpPr>
        <p:grpSpPr bwMode="auto">
          <a:xfrm>
            <a:off x="5059827" y="3930742"/>
            <a:ext cx="219113" cy="219210"/>
            <a:chOff x="0" y="0"/>
            <a:chExt cx="205" cy="206"/>
          </a:xfrm>
          <a:solidFill>
            <a:schemeClr val="accent4"/>
          </a:solidFill>
        </p:grpSpPr>
        <p:sp>
          <p:nvSpPr>
            <p:cNvPr id="7187" name="Freeform 19"/>
            <p:cNvSpPr>
              <a:spLocks noEditPoints="1"/>
            </p:cNvSpPr>
            <p:nvPr/>
          </p:nvSpPr>
          <p:spPr bwMode="auto">
            <a:xfrm>
              <a:off x="0" y="0"/>
              <a:ext cx="205" cy="206"/>
            </a:xfrm>
            <a:custGeom>
              <a:avLst/>
              <a:gdLst>
                <a:gd name="T0" fmla="*/ 70 w 140"/>
                <a:gd name="T1" fmla="*/ 0 h 140"/>
                <a:gd name="T2" fmla="*/ 0 w 140"/>
                <a:gd name="T3" fmla="*/ 70 h 140"/>
                <a:gd name="T4" fmla="*/ 70 w 140"/>
                <a:gd name="T5" fmla="*/ 140 h 140"/>
                <a:gd name="T6" fmla="*/ 140 w 140"/>
                <a:gd name="T7" fmla="*/ 70 h 140"/>
                <a:gd name="T8" fmla="*/ 70 w 140"/>
                <a:gd name="T9" fmla="*/ 0 h 140"/>
                <a:gd name="T10" fmla="*/ 70 w 140"/>
                <a:gd name="T11" fmla="*/ 128 h 140"/>
                <a:gd name="T12" fmla="*/ 12 w 140"/>
                <a:gd name="T13" fmla="*/ 70 h 140"/>
                <a:gd name="T14" fmla="*/ 70 w 140"/>
                <a:gd name="T15" fmla="*/ 12 h 140"/>
                <a:gd name="T16" fmla="*/ 128 w 140"/>
                <a:gd name="T17" fmla="*/ 70 h 140"/>
                <a:gd name="T18" fmla="*/ 70 w 140"/>
                <a:gd name="T19"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40">
                  <a:moveTo>
                    <a:pt x="70" y="0"/>
                  </a:moveTo>
                  <a:cubicBezTo>
                    <a:pt x="32" y="0"/>
                    <a:pt x="0" y="32"/>
                    <a:pt x="0" y="70"/>
                  </a:cubicBezTo>
                  <a:cubicBezTo>
                    <a:pt x="0" y="109"/>
                    <a:pt x="32" y="140"/>
                    <a:pt x="70" y="140"/>
                  </a:cubicBezTo>
                  <a:cubicBezTo>
                    <a:pt x="109" y="140"/>
                    <a:pt x="140" y="109"/>
                    <a:pt x="140" y="70"/>
                  </a:cubicBezTo>
                  <a:cubicBezTo>
                    <a:pt x="140" y="32"/>
                    <a:pt x="109" y="0"/>
                    <a:pt x="70" y="0"/>
                  </a:cubicBezTo>
                  <a:close/>
                  <a:moveTo>
                    <a:pt x="70" y="128"/>
                  </a:moveTo>
                  <a:cubicBezTo>
                    <a:pt x="38" y="128"/>
                    <a:pt x="12" y="102"/>
                    <a:pt x="12" y="70"/>
                  </a:cubicBezTo>
                  <a:cubicBezTo>
                    <a:pt x="12" y="38"/>
                    <a:pt x="38" y="12"/>
                    <a:pt x="70" y="12"/>
                  </a:cubicBezTo>
                  <a:cubicBezTo>
                    <a:pt x="102" y="12"/>
                    <a:pt x="128" y="38"/>
                    <a:pt x="128" y="70"/>
                  </a:cubicBezTo>
                  <a:cubicBezTo>
                    <a:pt x="128" y="102"/>
                    <a:pt x="102" y="128"/>
                    <a:pt x="70"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88" name="Freeform 20"/>
            <p:cNvSpPr/>
            <p:nvPr/>
          </p:nvSpPr>
          <p:spPr bwMode="auto">
            <a:xfrm>
              <a:off x="60" y="60"/>
              <a:ext cx="87" cy="86"/>
            </a:xfrm>
            <a:custGeom>
              <a:avLst/>
              <a:gdLst>
                <a:gd name="T0" fmla="*/ 56 w 59"/>
                <a:gd name="T1" fmla="*/ 2 h 58"/>
                <a:gd name="T2" fmla="*/ 48 w 59"/>
                <a:gd name="T3" fmla="*/ 2 h 58"/>
                <a:gd name="T4" fmla="*/ 29 w 59"/>
                <a:gd name="T5" fmla="*/ 21 h 58"/>
                <a:gd name="T6" fmla="*/ 11 w 59"/>
                <a:gd name="T7" fmla="*/ 2 h 58"/>
                <a:gd name="T8" fmla="*/ 2 w 59"/>
                <a:gd name="T9" fmla="*/ 2 h 58"/>
                <a:gd name="T10" fmla="*/ 2 w 59"/>
                <a:gd name="T11" fmla="*/ 11 h 58"/>
                <a:gd name="T12" fmla="*/ 21 w 59"/>
                <a:gd name="T13" fmla="*/ 29 h 58"/>
                <a:gd name="T14" fmla="*/ 2 w 59"/>
                <a:gd name="T15" fmla="*/ 48 h 58"/>
                <a:gd name="T16" fmla="*/ 2 w 59"/>
                <a:gd name="T17" fmla="*/ 56 h 58"/>
                <a:gd name="T18" fmla="*/ 7 w 59"/>
                <a:gd name="T19" fmla="*/ 58 h 58"/>
                <a:gd name="T20" fmla="*/ 11 w 59"/>
                <a:gd name="T21" fmla="*/ 56 h 58"/>
                <a:gd name="T22" fmla="*/ 29 w 59"/>
                <a:gd name="T23" fmla="*/ 38 h 58"/>
                <a:gd name="T24" fmla="*/ 48 w 59"/>
                <a:gd name="T25" fmla="*/ 56 h 58"/>
                <a:gd name="T26" fmla="*/ 52 w 59"/>
                <a:gd name="T27" fmla="*/ 58 h 58"/>
                <a:gd name="T28" fmla="*/ 56 w 59"/>
                <a:gd name="T29" fmla="*/ 56 h 58"/>
                <a:gd name="T30" fmla="*/ 56 w 59"/>
                <a:gd name="T31" fmla="*/ 48 h 58"/>
                <a:gd name="T32" fmla="*/ 38 w 59"/>
                <a:gd name="T33" fmla="*/ 29 h 58"/>
                <a:gd name="T34" fmla="*/ 56 w 59"/>
                <a:gd name="T35" fmla="*/ 11 h 58"/>
                <a:gd name="T36" fmla="*/ 56 w 59"/>
                <a:gd name="T37" fmla="*/ 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8">
                  <a:moveTo>
                    <a:pt x="56" y="2"/>
                  </a:moveTo>
                  <a:cubicBezTo>
                    <a:pt x="54" y="0"/>
                    <a:pt x="50" y="0"/>
                    <a:pt x="48" y="2"/>
                  </a:cubicBezTo>
                  <a:cubicBezTo>
                    <a:pt x="29" y="21"/>
                    <a:pt x="29" y="21"/>
                    <a:pt x="29" y="21"/>
                  </a:cubicBezTo>
                  <a:cubicBezTo>
                    <a:pt x="11" y="2"/>
                    <a:pt x="11" y="2"/>
                    <a:pt x="11" y="2"/>
                  </a:cubicBezTo>
                  <a:cubicBezTo>
                    <a:pt x="8" y="0"/>
                    <a:pt x="5" y="0"/>
                    <a:pt x="2" y="2"/>
                  </a:cubicBezTo>
                  <a:cubicBezTo>
                    <a:pt x="0" y="5"/>
                    <a:pt x="0" y="8"/>
                    <a:pt x="2" y="11"/>
                  </a:cubicBezTo>
                  <a:cubicBezTo>
                    <a:pt x="21" y="29"/>
                    <a:pt x="21" y="29"/>
                    <a:pt x="21" y="29"/>
                  </a:cubicBezTo>
                  <a:cubicBezTo>
                    <a:pt x="2" y="48"/>
                    <a:pt x="2" y="48"/>
                    <a:pt x="2" y="48"/>
                  </a:cubicBezTo>
                  <a:cubicBezTo>
                    <a:pt x="0" y="50"/>
                    <a:pt x="0" y="54"/>
                    <a:pt x="2" y="56"/>
                  </a:cubicBezTo>
                  <a:cubicBezTo>
                    <a:pt x="3" y="58"/>
                    <a:pt x="5" y="58"/>
                    <a:pt x="7" y="58"/>
                  </a:cubicBezTo>
                  <a:cubicBezTo>
                    <a:pt x="8" y="58"/>
                    <a:pt x="10" y="58"/>
                    <a:pt x="11" y="56"/>
                  </a:cubicBezTo>
                  <a:cubicBezTo>
                    <a:pt x="29" y="38"/>
                    <a:pt x="29" y="38"/>
                    <a:pt x="29" y="38"/>
                  </a:cubicBezTo>
                  <a:cubicBezTo>
                    <a:pt x="48" y="56"/>
                    <a:pt x="48" y="56"/>
                    <a:pt x="48" y="56"/>
                  </a:cubicBezTo>
                  <a:cubicBezTo>
                    <a:pt x="49" y="58"/>
                    <a:pt x="51" y="58"/>
                    <a:pt x="52" y="58"/>
                  </a:cubicBezTo>
                  <a:cubicBezTo>
                    <a:pt x="54" y="58"/>
                    <a:pt x="55" y="58"/>
                    <a:pt x="56" y="56"/>
                  </a:cubicBezTo>
                  <a:cubicBezTo>
                    <a:pt x="59" y="54"/>
                    <a:pt x="59" y="50"/>
                    <a:pt x="56" y="48"/>
                  </a:cubicBezTo>
                  <a:cubicBezTo>
                    <a:pt x="38" y="29"/>
                    <a:pt x="38" y="29"/>
                    <a:pt x="38" y="29"/>
                  </a:cubicBezTo>
                  <a:cubicBezTo>
                    <a:pt x="56" y="11"/>
                    <a:pt x="56" y="11"/>
                    <a:pt x="56" y="11"/>
                  </a:cubicBezTo>
                  <a:cubicBezTo>
                    <a:pt x="59" y="8"/>
                    <a:pt x="59" y="5"/>
                    <a:pt x="5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89" name="Freeform 21"/>
            <p:cNvSpPr>
              <a:spLocks noEditPoints="1"/>
            </p:cNvSpPr>
            <p:nvPr/>
          </p:nvSpPr>
          <p:spPr bwMode="auto">
            <a:xfrm>
              <a:off x="0" y="0"/>
              <a:ext cx="205" cy="206"/>
            </a:xfrm>
            <a:custGeom>
              <a:avLst/>
              <a:gdLst>
                <a:gd name="T0" fmla="*/ 70 w 140"/>
                <a:gd name="T1" fmla="*/ 0 h 140"/>
                <a:gd name="T2" fmla="*/ 0 w 140"/>
                <a:gd name="T3" fmla="*/ 70 h 140"/>
                <a:gd name="T4" fmla="*/ 70 w 140"/>
                <a:gd name="T5" fmla="*/ 140 h 140"/>
                <a:gd name="T6" fmla="*/ 140 w 140"/>
                <a:gd name="T7" fmla="*/ 70 h 140"/>
                <a:gd name="T8" fmla="*/ 70 w 140"/>
                <a:gd name="T9" fmla="*/ 0 h 140"/>
                <a:gd name="T10" fmla="*/ 70 w 140"/>
                <a:gd name="T11" fmla="*/ 128 h 140"/>
                <a:gd name="T12" fmla="*/ 12 w 140"/>
                <a:gd name="T13" fmla="*/ 70 h 140"/>
                <a:gd name="T14" fmla="*/ 70 w 140"/>
                <a:gd name="T15" fmla="*/ 12 h 140"/>
                <a:gd name="T16" fmla="*/ 128 w 140"/>
                <a:gd name="T17" fmla="*/ 70 h 140"/>
                <a:gd name="T18" fmla="*/ 70 w 140"/>
                <a:gd name="T19"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40">
                  <a:moveTo>
                    <a:pt x="70" y="0"/>
                  </a:moveTo>
                  <a:cubicBezTo>
                    <a:pt x="32" y="0"/>
                    <a:pt x="0" y="32"/>
                    <a:pt x="0" y="70"/>
                  </a:cubicBezTo>
                  <a:cubicBezTo>
                    <a:pt x="0" y="109"/>
                    <a:pt x="32" y="140"/>
                    <a:pt x="70" y="140"/>
                  </a:cubicBezTo>
                  <a:cubicBezTo>
                    <a:pt x="109" y="140"/>
                    <a:pt x="140" y="109"/>
                    <a:pt x="140" y="70"/>
                  </a:cubicBezTo>
                  <a:cubicBezTo>
                    <a:pt x="140" y="32"/>
                    <a:pt x="109" y="0"/>
                    <a:pt x="70" y="0"/>
                  </a:cubicBezTo>
                  <a:close/>
                  <a:moveTo>
                    <a:pt x="70" y="128"/>
                  </a:moveTo>
                  <a:cubicBezTo>
                    <a:pt x="38" y="128"/>
                    <a:pt x="12" y="102"/>
                    <a:pt x="12" y="70"/>
                  </a:cubicBezTo>
                  <a:cubicBezTo>
                    <a:pt x="12" y="38"/>
                    <a:pt x="38" y="12"/>
                    <a:pt x="70" y="12"/>
                  </a:cubicBezTo>
                  <a:cubicBezTo>
                    <a:pt x="102" y="12"/>
                    <a:pt x="128" y="38"/>
                    <a:pt x="128" y="70"/>
                  </a:cubicBezTo>
                  <a:cubicBezTo>
                    <a:pt x="128" y="102"/>
                    <a:pt x="102" y="128"/>
                    <a:pt x="70"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90" name="Freeform 22"/>
            <p:cNvSpPr/>
            <p:nvPr/>
          </p:nvSpPr>
          <p:spPr bwMode="auto">
            <a:xfrm>
              <a:off x="60" y="60"/>
              <a:ext cx="87" cy="86"/>
            </a:xfrm>
            <a:custGeom>
              <a:avLst/>
              <a:gdLst>
                <a:gd name="T0" fmla="*/ 56 w 59"/>
                <a:gd name="T1" fmla="*/ 2 h 58"/>
                <a:gd name="T2" fmla="*/ 48 w 59"/>
                <a:gd name="T3" fmla="*/ 2 h 58"/>
                <a:gd name="T4" fmla="*/ 29 w 59"/>
                <a:gd name="T5" fmla="*/ 21 h 58"/>
                <a:gd name="T6" fmla="*/ 11 w 59"/>
                <a:gd name="T7" fmla="*/ 2 h 58"/>
                <a:gd name="T8" fmla="*/ 2 w 59"/>
                <a:gd name="T9" fmla="*/ 2 h 58"/>
                <a:gd name="T10" fmla="*/ 2 w 59"/>
                <a:gd name="T11" fmla="*/ 11 h 58"/>
                <a:gd name="T12" fmla="*/ 21 w 59"/>
                <a:gd name="T13" fmla="*/ 29 h 58"/>
                <a:gd name="T14" fmla="*/ 2 w 59"/>
                <a:gd name="T15" fmla="*/ 48 h 58"/>
                <a:gd name="T16" fmla="*/ 2 w 59"/>
                <a:gd name="T17" fmla="*/ 56 h 58"/>
                <a:gd name="T18" fmla="*/ 7 w 59"/>
                <a:gd name="T19" fmla="*/ 58 h 58"/>
                <a:gd name="T20" fmla="*/ 11 w 59"/>
                <a:gd name="T21" fmla="*/ 56 h 58"/>
                <a:gd name="T22" fmla="*/ 29 w 59"/>
                <a:gd name="T23" fmla="*/ 38 h 58"/>
                <a:gd name="T24" fmla="*/ 48 w 59"/>
                <a:gd name="T25" fmla="*/ 56 h 58"/>
                <a:gd name="T26" fmla="*/ 52 w 59"/>
                <a:gd name="T27" fmla="*/ 58 h 58"/>
                <a:gd name="T28" fmla="*/ 56 w 59"/>
                <a:gd name="T29" fmla="*/ 56 h 58"/>
                <a:gd name="T30" fmla="*/ 56 w 59"/>
                <a:gd name="T31" fmla="*/ 48 h 58"/>
                <a:gd name="T32" fmla="*/ 38 w 59"/>
                <a:gd name="T33" fmla="*/ 29 h 58"/>
                <a:gd name="T34" fmla="*/ 56 w 59"/>
                <a:gd name="T35" fmla="*/ 11 h 58"/>
                <a:gd name="T36" fmla="*/ 56 w 59"/>
                <a:gd name="T37" fmla="*/ 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8">
                  <a:moveTo>
                    <a:pt x="56" y="2"/>
                  </a:moveTo>
                  <a:cubicBezTo>
                    <a:pt x="54" y="0"/>
                    <a:pt x="50" y="0"/>
                    <a:pt x="48" y="2"/>
                  </a:cubicBezTo>
                  <a:cubicBezTo>
                    <a:pt x="29" y="21"/>
                    <a:pt x="29" y="21"/>
                    <a:pt x="29" y="21"/>
                  </a:cubicBezTo>
                  <a:cubicBezTo>
                    <a:pt x="11" y="2"/>
                    <a:pt x="11" y="2"/>
                    <a:pt x="11" y="2"/>
                  </a:cubicBezTo>
                  <a:cubicBezTo>
                    <a:pt x="8" y="0"/>
                    <a:pt x="5" y="0"/>
                    <a:pt x="2" y="2"/>
                  </a:cubicBezTo>
                  <a:cubicBezTo>
                    <a:pt x="0" y="5"/>
                    <a:pt x="0" y="8"/>
                    <a:pt x="2" y="11"/>
                  </a:cubicBezTo>
                  <a:cubicBezTo>
                    <a:pt x="21" y="29"/>
                    <a:pt x="21" y="29"/>
                    <a:pt x="21" y="29"/>
                  </a:cubicBezTo>
                  <a:cubicBezTo>
                    <a:pt x="2" y="48"/>
                    <a:pt x="2" y="48"/>
                    <a:pt x="2" y="48"/>
                  </a:cubicBezTo>
                  <a:cubicBezTo>
                    <a:pt x="0" y="50"/>
                    <a:pt x="0" y="54"/>
                    <a:pt x="2" y="56"/>
                  </a:cubicBezTo>
                  <a:cubicBezTo>
                    <a:pt x="3" y="58"/>
                    <a:pt x="5" y="58"/>
                    <a:pt x="7" y="58"/>
                  </a:cubicBezTo>
                  <a:cubicBezTo>
                    <a:pt x="8" y="58"/>
                    <a:pt x="10" y="58"/>
                    <a:pt x="11" y="56"/>
                  </a:cubicBezTo>
                  <a:cubicBezTo>
                    <a:pt x="29" y="38"/>
                    <a:pt x="29" y="38"/>
                    <a:pt x="29" y="38"/>
                  </a:cubicBezTo>
                  <a:cubicBezTo>
                    <a:pt x="48" y="56"/>
                    <a:pt x="48" y="56"/>
                    <a:pt x="48" y="56"/>
                  </a:cubicBezTo>
                  <a:cubicBezTo>
                    <a:pt x="49" y="58"/>
                    <a:pt x="51" y="58"/>
                    <a:pt x="52" y="58"/>
                  </a:cubicBezTo>
                  <a:cubicBezTo>
                    <a:pt x="54" y="58"/>
                    <a:pt x="55" y="58"/>
                    <a:pt x="56" y="56"/>
                  </a:cubicBezTo>
                  <a:cubicBezTo>
                    <a:pt x="59" y="54"/>
                    <a:pt x="59" y="50"/>
                    <a:pt x="56" y="48"/>
                  </a:cubicBezTo>
                  <a:cubicBezTo>
                    <a:pt x="38" y="29"/>
                    <a:pt x="38" y="29"/>
                    <a:pt x="38" y="29"/>
                  </a:cubicBezTo>
                  <a:cubicBezTo>
                    <a:pt x="56" y="11"/>
                    <a:pt x="56" y="11"/>
                    <a:pt x="56" y="11"/>
                  </a:cubicBezTo>
                  <a:cubicBezTo>
                    <a:pt x="59" y="8"/>
                    <a:pt x="59" y="5"/>
                    <a:pt x="5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 name="Group 23"/>
          <p:cNvGrpSpPr/>
          <p:nvPr/>
        </p:nvGrpSpPr>
        <p:grpSpPr bwMode="auto">
          <a:xfrm>
            <a:off x="5059827" y="1581379"/>
            <a:ext cx="219113" cy="219210"/>
            <a:chOff x="0" y="0"/>
            <a:chExt cx="205" cy="206"/>
          </a:xfrm>
          <a:solidFill>
            <a:schemeClr val="accent1"/>
          </a:solidFill>
        </p:grpSpPr>
        <p:sp>
          <p:nvSpPr>
            <p:cNvPr id="7192" name="Freeform 24"/>
            <p:cNvSpPr>
              <a:spLocks noEditPoints="1"/>
            </p:cNvSpPr>
            <p:nvPr/>
          </p:nvSpPr>
          <p:spPr bwMode="auto">
            <a:xfrm>
              <a:off x="0" y="0"/>
              <a:ext cx="205" cy="206"/>
            </a:xfrm>
            <a:custGeom>
              <a:avLst/>
              <a:gdLst>
                <a:gd name="T0" fmla="*/ 0 w 205"/>
                <a:gd name="T1" fmla="*/ 0 h 206"/>
                <a:gd name="T2" fmla="*/ 0 w 205"/>
                <a:gd name="T3" fmla="*/ 206 h 206"/>
                <a:gd name="T4" fmla="*/ 205 w 205"/>
                <a:gd name="T5" fmla="*/ 206 h 206"/>
                <a:gd name="T6" fmla="*/ 205 w 205"/>
                <a:gd name="T7" fmla="*/ 0 h 206"/>
                <a:gd name="T8" fmla="*/ 0 w 205"/>
                <a:gd name="T9" fmla="*/ 0 h 206"/>
                <a:gd name="T10" fmla="*/ 188 w 205"/>
                <a:gd name="T11" fmla="*/ 188 h 206"/>
                <a:gd name="T12" fmla="*/ 17 w 205"/>
                <a:gd name="T13" fmla="*/ 188 h 206"/>
                <a:gd name="T14" fmla="*/ 17 w 205"/>
                <a:gd name="T15" fmla="*/ 17 h 206"/>
                <a:gd name="T16" fmla="*/ 188 w 205"/>
                <a:gd name="T17" fmla="*/ 17 h 206"/>
                <a:gd name="T18" fmla="*/ 188 w 205"/>
                <a:gd name="T19" fmla="*/ 18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206">
                  <a:moveTo>
                    <a:pt x="0" y="0"/>
                  </a:moveTo>
                  <a:lnTo>
                    <a:pt x="0" y="206"/>
                  </a:lnTo>
                  <a:lnTo>
                    <a:pt x="205" y="206"/>
                  </a:lnTo>
                  <a:lnTo>
                    <a:pt x="205" y="0"/>
                  </a:lnTo>
                  <a:lnTo>
                    <a:pt x="0" y="0"/>
                  </a:lnTo>
                  <a:close/>
                  <a:moveTo>
                    <a:pt x="188" y="188"/>
                  </a:moveTo>
                  <a:lnTo>
                    <a:pt x="17" y="188"/>
                  </a:lnTo>
                  <a:lnTo>
                    <a:pt x="17" y="17"/>
                  </a:lnTo>
                  <a:lnTo>
                    <a:pt x="188" y="17"/>
                  </a:lnTo>
                  <a:lnTo>
                    <a:pt x="188" y="1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93" name="Freeform 25"/>
            <p:cNvSpPr/>
            <p:nvPr/>
          </p:nvSpPr>
          <p:spPr bwMode="auto">
            <a:xfrm>
              <a:off x="48" y="60"/>
              <a:ext cx="112" cy="90"/>
            </a:xfrm>
            <a:custGeom>
              <a:avLst/>
              <a:gdLst>
                <a:gd name="T0" fmla="*/ 112 w 112"/>
                <a:gd name="T1" fmla="*/ 12 h 90"/>
                <a:gd name="T2" fmla="*/ 99 w 112"/>
                <a:gd name="T3" fmla="*/ 0 h 90"/>
                <a:gd name="T4" fmla="*/ 44 w 112"/>
                <a:gd name="T5" fmla="*/ 66 h 90"/>
                <a:gd name="T6" fmla="*/ 10 w 112"/>
                <a:gd name="T7" fmla="*/ 38 h 90"/>
                <a:gd name="T8" fmla="*/ 0 w 112"/>
                <a:gd name="T9" fmla="*/ 53 h 90"/>
                <a:gd name="T10" fmla="*/ 47 w 112"/>
                <a:gd name="T11" fmla="*/ 90 h 90"/>
                <a:gd name="T12" fmla="*/ 112 w 112"/>
                <a:gd name="T13" fmla="*/ 12 h 90"/>
              </a:gdLst>
              <a:ahLst/>
              <a:cxnLst>
                <a:cxn ang="0">
                  <a:pos x="T0" y="T1"/>
                </a:cxn>
                <a:cxn ang="0">
                  <a:pos x="T2" y="T3"/>
                </a:cxn>
                <a:cxn ang="0">
                  <a:pos x="T4" y="T5"/>
                </a:cxn>
                <a:cxn ang="0">
                  <a:pos x="T6" y="T7"/>
                </a:cxn>
                <a:cxn ang="0">
                  <a:pos x="T8" y="T9"/>
                </a:cxn>
                <a:cxn ang="0">
                  <a:pos x="T10" y="T11"/>
                </a:cxn>
                <a:cxn ang="0">
                  <a:pos x="T12" y="T13"/>
                </a:cxn>
              </a:cxnLst>
              <a:rect l="0" t="0" r="r" b="b"/>
              <a:pathLst>
                <a:path w="112" h="90">
                  <a:moveTo>
                    <a:pt x="112" y="12"/>
                  </a:moveTo>
                  <a:lnTo>
                    <a:pt x="99" y="0"/>
                  </a:lnTo>
                  <a:lnTo>
                    <a:pt x="44" y="66"/>
                  </a:lnTo>
                  <a:lnTo>
                    <a:pt x="10" y="38"/>
                  </a:lnTo>
                  <a:lnTo>
                    <a:pt x="0" y="53"/>
                  </a:lnTo>
                  <a:lnTo>
                    <a:pt x="47" y="90"/>
                  </a:lnTo>
                  <a:lnTo>
                    <a:pt x="11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 name="Group 26"/>
          <p:cNvGrpSpPr/>
          <p:nvPr/>
        </p:nvGrpSpPr>
        <p:grpSpPr bwMode="auto">
          <a:xfrm>
            <a:off x="5059827" y="3146032"/>
            <a:ext cx="219113" cy="222387"/>
            <a:chOff x="0" y="0"/>
            <a:chExt cx="205" cy="208"/>
          </a:xfrm>
          <a:solidFill>
            <a:schemeClr val="accent3"/>
          </a:solidFill>
        </p:grpSpPr>
        <p:sp>
          <p:nvSpPr>
            <p:cNvPr id="7195" name="Freeform 27"/>
            <p:cNvSpPr>
              <a:spLocks noEditPoints="1"/>
            </p:cNvSpPr>
            <p:nvPr/>
          </p:nvSpPr>
          <p:spPr bwMode="auto">
            <a:xfrm>
              <a:off x="0" y="0"/>
              <a:ext cx="205" cy="208"/>
            </a:xfrm>
            <a:custGeom>
              <a:avLst/>
              <a:gdLst>
                <a:gd name="T0" fmla="*/ 136 w 140"/>
                <a:gd name="T1" fmla="*/ 55 h 141"/>
                <a:gd name="T2" fmla="*/ 122 w 140"/>
                <a:gd name="T3" fmla="*/ 46 h 141"/>
                <a:gd name="T4" fmla="*/ 127 w 140"/>
                <a:gd name="T5" fmla="*/ 29 h 141"/>
                <a:gd name="T6" fmla="*/ 106 w 140"/>
                <a:gd name="T7" fmla="*/ 14 h 141"/>
                <a:gd name="T8" fmla="*/ 90 w 140"/>
                <a:gd name="T9" fmla="*/ 17 h 141"/>
                <a:gd name="T10" fmla="*/ 81 w 140"/>
                <a:gd name="T11" fmla="*/ 2 h 141"/>
                <a:gd name="T12" fmla="*/ 55 w 140"/>
                <a:gd name="T13" fmla="*/ 6 h 141"/>
                <a:gd name="T14" fmla="*/ 46 w 140"/>
                <a:gd name="T15" fmla="*/ 19 h 141"/>
                <a:gd name="T16" fmla="*/ 29 w 140"/>
                <a:gd name="T17" fmla="*/ 14 h 141"/>
                <a:gd name="T18" fmla="*/ 13 w 140"/>
                <a:gd name="T19" fmla="*/ 36 h 141"/>
                <a:gd name="T20" fmla="*/ 16 w 140"/>
                <a:gd name="T21" fmla="*/ 51 h 141"/>
                <a:gd name="T22" fmla="*/ 1 w 140"/>
                <a:gd name="T23" fmla="*/ 60 h 141"/>
                <a:gd name="T24" fmla="*/ 1 w 140"/>
                <a:gd name="T25" fmla="*/ 81 h 141"/>
                <a:gd name="T26" fmla="*/ 16 w 140"/>
                <a:gd name="T27" fmla="*/ 90 h 141"/>
                <a:gd name="T28" fmla="*/ 13 w 140"/>
                <a:gd name="T29" fmla="*/ 106 h 141"/>
                <a:gd name="T30" fmla="*/ 29 w 140"/>
                <a:gd name="T31" fmla="*/ 127 h 141"/>
                <a:gd name="T32" fmla="*/ 46 w 140"/>
                <a:gd name="T33" fmla="*/ 123 h 141"/>
                <a:gd name="T34" fmla="*/ 55 w 140"/>
                <a:gd name="T35" fmla="*/ 136 h 141"/>
                <a:gd name="T36" fmla="*/ 70 w 140"/>
                <a:gd name="T37" fmla="*/ 141 h 141"/>
                <a:gd name="T38" fmla="*/ 86 w 140"/>
                <a:gd name="T39" fmla="*/ 136 h 141"/>
                <a:gd name="T40" fmla="*/ 95 w 140"/>
                <a:gd name="T41" fmla="*/ 123 h 141"/>
                <a:gd name="T42" fmla="*/ 112 w 140"/>
                <a:gd name="T43" fmla="*/ 127 h 141"/>
                <a:gd name="T44" fmla="*/ 127 w 140"/>
                <a:gd name="T45" fmla="*/ 106 h 141"/>
                <a:gd name="T46" fmla="*/ 125 w 140"/>
                <a:gd name="T47" fmla="*/ 90 h 141"/>
                <a:gd name="T48" fmla="*/ 139 w 140"/>
                <a:gd name="T49" fmla="*/ 81 h 141"/>
                <a:gd name="T50" fmla="*/ 139 w 140"/>
                <a:gd name="T51" fmla="*/ 60 h 141"/>
                <a:gd name="T52" fmla="*/ 118 w 140"/>
                <a:gd name="T53" fmla="*/ 80 h 141"/>
                <a:gd name="T54" fmla="*/ 110 w 140"/>
                <a:gd name="T55" fmla="*/ 92 h 141"/>
                <a:gd name="T56" fmla="*/ 115 w 140"/>
                <a:gd name="T57" fmla="*/ 108 h 141"/>
                <a:gd name="T58" fmla="*/ 98 w 140"/>
                <a:gd name="T59" fmla="*/ 111 h 141"/>
                <a:gd name="T60" fmla="*/ 83 w 140"/>
                <a:gd name="T61" fmla="*/ 114 h 141"/>
                <a:gd name="T62" fmla="*/ 76 w 140"/>
                <a:gd name="T63" fmla="*/ 128 h 141"/>
                <a:gd name="T64" fmla="*/ 61 w 140"/>
                <a:gd name="T65" fmla="*/ 118 h 141"/>
                <a:gd name="T66" fmla="*/ 49 w 140"/>
                <a:gd name="T67" fmla="*/ 111 h 141"/>
                <a:gd name="T68" fmla="*/ 33 w 140"/>
                <a:gd name="T69" fmla="*/ 115 h 141"/>
                <a:gd name="T70" fmla="*/ 31 w 140"/>
                <a:gd name="T71" fmla="*/ 98 h 141"/>
                <a:gd name="T72" fmla="*/ 27 w 140"/>
                <a:gd name="T73" fmla="*/ 84 h 141"/>
                <a:gd name="T74" fmla="*/ 13 w 140"/>
                <a:gd name="T75" fmla="*/ 76 h 141"/>
                <a:gd name="T76" fmla="*/ 13 w 140"/>
                <a:gd name="T77" fmla="*/ 65 h 141"/>
                <a:gd name="T78" fmla="*/ 27 w 140"/>
                <a:gd name="T79" fmla="*/ 58 h 141"/>
                <a:gd name="T80" fmla="*/ 31 w 140"/>
                <a:gd name="T81" fmla="*/ 44 h 141"/>
                <a:gd name="T82" fmla="*/ 33 w 140"/>
                <a:gd name="T83" fmla="*/ 26 h 141"/>
                <a:gd name="T84" fmla="*/ 49 w 140"/>
                <a:gd name="T85" fmla="*/ 31 h 141"/>
                <a:gd name="T86" fmla="*/ 61 w 140"/>
                <a:gd name="T87" fmla="*/ 23 h 141"/>
                <a:gd name="T88" fmla="*/ 76 w 140"/>
                <a:gd name="T89" fmla="*/ 13 h 141"/>
                <a:gd name="T90" fmla="*/ 83 w 140"/>
                <a:gd name="T91" fmla="*/ 27 h 141"/>
                <a:gd name="T92" fmla="*/ 98 w 140"/>
                <a:gd name="T93" fmla="*/ 31 h 141"/>
                <a:gd name="T94" fmla="*/ 115 w 140"/>
                <a:gd name="T95" fmla="*/ 34 h 141"/>
                <a:gd name="T96" fmla="*/ 110 w 140"/>
                <a:gd name="T97" fmla="*/ 49 h 141"/>
                <a:gd name="T98" fmla="*/ 118 w 140"/>
                <a:gd name="T99" fmla="*/ 62 h 141"/>
                <a:gd name="T100" fmla="*/ 128 w 140"/>
                <a:gd name="T101"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0" h="141">
                  <a:moveTo>
                    <a:pt x="139" y="60"/>
                  </a:moveTo>
                  <a:cubicBezTo>
                    <a:pt x="139" y="58"/>
                    <a:pt x="138" y="56"/>
                    <a:pt x="136" y="55"/>
                  </a:cubicBezTo>
                  <a:cubicBezTo>
                    <a:pt x="125" y="51"/>
                    <a:pt x="125" y="51"/>
                    <a:pt x="125" y="51"/>
                  </a:cubicBezTo>
                  <a:cubicBezTo>
                    <a:pt x="124" y="50"/>
                    <a:pt x="123" y="48"/>
                    <a:pt x="122" y="46"/>
                  </a:cubicBezTo>
                  <a:cubicBezTo>
                    <a:pt x="127" y="36"/>
                    <a:pt x="127" y="36"/>
                    <a:pt x="127" y="36"/>
                  </a:cubicBezTo>
                  <a:cubicBezTo>
                    <a:pt x="128" y="34"/>
                    <a:pt x="128" y="31"/>
                    <a:pt x="127" y="29"/>
                  </a:cubicBezTo>
                  <a:cubicBezTo>
                    <a:pt x="123" y="24"/>
                    <a:pt x="117" y="19"/>
                    <a:pt x="112" y="14"/>
                  </a:cubicBezTo>
                  <a:cubicBezTo>
                    <a:pt x="110" y="13"/>
                    <a:pt x="108" y="13"/>
                    <a:pt x="106" y="14"/>
                  </a:cubicBezTo>
                  <a:cubicBezTo>
                    <a:pt x="95" y="19"/>
                    <a:pt x="95" y="19"/>
                    <a:pt x="95" y="19"/>
                  </a:cubicBezTo>
                  <a:cubicBezTo>
                    <a:pt x="93" y="18"/>
                    <a:pt x="91" y="17"/>
                    <a:pt x="90" y="17"/>
                  </a:cubicBezTo>
                  <a:cubicBezTo>
                    <a:pt x="86" y="6"/>
                    <a:pt x="86" y="6"/>
                    <a:pt x="86" y="6"/>
                  </a:cubicBezTo>
                  <a:cubicBezTo>
                    <a:pt x="85" y="4"/>
                    <a:pt x="83" y="2"/>
                    <a:pt x="81" y="2"/>
                  </a:cubicBezTo>
                  <a:cubicBezTo>
                    <a:pt x="73" y="0"/>
                    <a:pt x="67" y="0"/>
                    <a:pt x="60" y="2"/>
                  </a:cubicBezTo>
                  <a:cubicBezTo>
                    <a:pt x="58" y="2"/>
                    <a:pt x="56" y="4"/>
                    <a:pt x="55" y="6"/>
                  </a:cubicBezTo>
                  <a:cubicBezTo>
                    <a:pt x="51" y="17"/>
                    <a:pt x="51" y="17"/>
                    <a:pt x="51" y="17"/>
                  </a:cubicBezTo>
                  <a:cubicBezTo>
                    <a:pt x="49" y="17"/>
                    <a:pt x="47" y="18"/>
                    <a:pt x="46" y="19"/>
                  </a:cubicBezTo>
                  <a:cubicBezTo>
                    <a:pt x="35" y="14"/>
                    <a:pt x="35" y="14"/>
                    <a:pt x="35" y="14"/>
                  </a:cubicBezTo>
                  <a:cubicBezTo>
                    <a:pt x="33" y="13"/>
                    <a:pt x="31" y="13"/>
                    <a:pt x="29" y="14"/>
                  </a:cubicBezTo>
                  <a:cubicBezTo>
                    <a:pt x="23" y="19"/>
                    <a:pt x="18" y="24"/>
                    <a:pt x="14" y="29"/>
                  </a:cubicBezTo>
                  <a:cubicBezTo>
                    <a:pt x="13" y="31"/>
                    <a:pt x="12" y="34"/>
                    <a:pt x="13" y="36"/>
                  </a:cubicBezTo>
                  <a:cubicBezTo>
                    <a:pt x="18" y="46"/>
                    <a:pt x="18" y="46"/>
                    <a:pt x="18" y="46"/>
                  </a:cubicBezTo>
                  <a:cubicBezTo>
                    <a:pt x="18" y="48"/>
                    <a:pt x="17" y="50"/>
                    <a:pt x="16" y="51"/>
                  </a:cubicBezTo>
                  <a:cubicBezTo>
                    <a:pt x="5" y="55"/>
                    <a:pt x="5" y="55"/>
                    <a:pt x="5" y="55"/>
                  </a:cubicBezTo>
                  <a:cubicBezTo>
                    <a:pt x="3" y="56"/>
                    <a:pt x="2" y="58"/>
                    <a:pt x="1" y="60"/>
                  </a:cubicBezTo>
                  <a:cubicBezTo>
                    <a:pt x="1" y="64"/>
                    <a:pt x="0" y="67"/>
                    <a:pt x="0" y="71"/>
                  </a:cubicBezTo>
                  <a:cubicBezTo>
                    <a:pt x="0" y="74"/>
                    <a:pt x="1" y="77"/>
                    <a:pt x="1" y="81"/>
                  </a:cubicBezTo>
                  <a:cubicBezTo>
                    <a:pt x="2" y="84"/>
                    <a:pt x="3" y="85"/>
                    <a:pt x="5" y="86"/>
                  </a:cubicBezTo>
                  <a:cubicBezTo>
                    <a:pt x="16" y="90"/>
                    <a:pt x="16" y="90"/>
                    <a:pt x="16" y="90"/>
                  </a:cubicBezTo>
                  <a:cubicBezTo>
                    <a:pt x="17" y="92"/>
                    <a:pt x="18" y="94"/>
                    <a:pt x="18" y="95"/>
                  </a:cubicBezTo>
                  <a:cubicBezTo>
                    <a:pt x="13" y="106"/>
                    <a:pt x="13" y="106"/>
                    <a:pt x="13" y="106"/>
                  </a:cubicBezTo>
                  <a:cubicBezTo>
                    <a:pt x="12" y="108"/>
                    <a:pt x="13" y="110"/>
                    <a:pt x="14" y="112"/>
                  </a:cubicBezTo>
                  <a:cubicBezTo>
                    <a:pt x="18" y="118"/>
                    <a:pt x="23" y="123"/>
                    <a:pt x="29" y="127"/>
                  </a:cubicBezTo>
                  <a:cubicBezTo>
                    <a:pt x="31" y="128"/>
                    <a:pt x="33" y="129"/>
                    <a:pt x="35" y="128"/>
                  </a:cubicBezTo>
                  <a:cubicBezTo>
                    <a:pt x="46" y="123"/>
                    <a:pt x="46" y="123"/>
                    <a:pt x="46" y="123"/>
                  </a:cubicBezTo>
                  <a:cubicBezTo>
                    <a:pt x="47" y="124"/>
                    <a:pt x="49" y="124"/>
                    <a:pt x="51" y="125"/>
                  </a:cubicBezTo>
                  <a:cubicBezTo>
                    <a:pt x="55" y="136"/>
                    <a:pt x="55" y="136"/>
                    <a:pt x="55" y="136"/>
                  </a:cubicBezTo>
                  <a:cubicBezTo>
                    <a:pt x="56" y="138"/>
                    <a:pt x="58" y="140"/>
                    <a:pt x="60" y="140"/>
                  </a:cubicBezTo>
                  <a:cubicBezTo>
                    <a:pt x="64" y="140"/>
                    <a:pt x="67" y="141"/>
                    <a:pt x="70" y="141"/>
                  </a:cubicBezTo>
                  <a:cubicBezTo>
                    <a:pt x="74" y="141"/>
                    <a:pt x="77" y="140"/>
                    <a:pt x="81" y="140"/>
                  </a:cubicBezTo>
                  <a:cubicBezTo>
                    <a:pt x="83" y="140"/>
                    <a:pt x="85" y="138"/>
                    <a:pt x="86" y="136"/>
                  </a:cubicBezTo>
                  <a:cubicBezTo>
                    <a:pt x="90" y="125"/>
                    <a:pt x="90" y="125"/>
                    <a:pt x="90" y="125"/>
                  </a:cubicBezTo>
                  <a:cubicBezTo>
                    <a:pt x="91" y="124"/>
                    <a:pt x="93" y="124"/>
                    <a:pt x="95" y="123"/>
                  </a:cubicBezTo>
                  <a:cubicBezTo>
                    <a:pt x="106" y="128"/>
                    <a:pt x="106" y="128"/>
                    <a:pt x="106" y="128"/>
                  </a:cubicBezTo>
                  <a:cubicBezTo>
                    <a:pt x="108" y="129"/>
                    <a:pt x="110" y="128"/>
                    <a:pt x="112" y="127"/>
                  </a:cubicBezTo>
                  <a:cubicBezTo>
                    <a:pt x="117" y="123"/>
                    <a:pt x="123" y="118"/>
                    <a:pt x="127" y="112"/>
                  </a:cubicBezTo>
                  <a:cubicBezTo>
                    <a:pt x="128" y="110"/>
                    <a:pt x="128" y="108"/>
                    <a:pt x="127" y="106"/>
                  </a:cubicBezTo>
                  <a:cubicBezTo>
                    <a:pt x="122" y="95"/>
                    <a:pt x="122" y="95"/>
                    <a:pt x="122" y="95"/>
                  </a:cubicBezTo>
                  <a:cubicBezTo>
                    <a:pt x="123" y="94"/>
                    <a:pt x="124" y="92"/>
                    <a:pt x="125" y="90"/>
                  </a:cubicBezTo>
                  <a:cubicBezTo>
                    <a:pt x="136" y="86"/>
                    <a:pt x="136" y="86"/>
                    <a:pt x="136" y="86"/>
                  </a:cubicBezTo>
                  <a:cubicBezTo>
                    <a:pt x="138" y="85"/>
                    <a:pt x="139" y="84"/>
                    <a:pt x="139" y="81"/>
                  </a:cubicBezTo>
                  <a:cubicBezTo>
                    <a:pt x="140" y="77"/>
                    <a:pt x="140" y="74"/>
                    <a:pt x="140" y="71"/>
                  </a:cubicBezTo>
                  <a:cubicBezTo>
                    <a:pt x="140" y="67"/>
                    <a:pt x="140" y="64"/>
                    <a:pt x="139" y="60"/>
                  </a:cubicBezTo>
                  <a:close/>
                  <a:moveTo>
                    <a:pt x="128" y="76"/>
                  </a:moveTo>
                  <a:cubicBezTo>
                    <a:pt x="118" y="80"/>
                    <a:pt x="118" y="80"/>
                    <a:pt x="118" y="80"/>
                  </a:cubicBezTo>
                  <a:cubicBezTo>
                    <a:pt x="116" y="80"/>
                    <a:pt x="115" y="82"/>
                    <a:pt x="114" y="84"/>
                  </a:cubicBezTo>
                  <a:cubicBezTo>
                    <a:pt x="113" y="87"/>
                    <a:pt x="112" y="90"/>
                    <a:pt x="110" y="92"/>
                  </a:cubicBezTo>
                  <a:cubicBezTo>
                    <a:pt x="109" y="94"/>
                    <a:pt x="109" y="96"/>
                    <a:pt x="110" y="98"/>
                  </a:cubicBezTo>
                  <a:cubicBezTo>
                    <a:pt x="115" y="108"/>
                    <a:pt x="115" y="108"/>
                    <a:pt x="115" y="108"/>
                  </a:cubicBezTo>
                  <a:cubicBezTo>
                    <a:pt x="113" y="111"/>
                    <a:pt x="110" y="113"/>
                    <a:pt x="107" y="115"/>
                  </a:cubicBezTo>
                  <a:cubicBezTo>
                    <a:pt x="98" y="111"/>
                    <a:pt x="98" y="111"/>
                    <a:pt x="98" y="111"/>
                  </a:cubicBezTo>
                  <a:cubicBezTo>
                    <a:pt x="96" y="110"/>
                    <a:pt x="94" y="110"/>
                    <a:pt x="92" y="111"/>
                  </a:cubicBezTo>
                  <a:cubicBezTo>
                    <a:pt x="89" y="112"/>
                    <a:pt x="86" y="113"/>
                    <a:pt x="83" y="114"/>
                  </a:cubicBezTo>
                  <a:cubicBezTo>
                    <a:pt x="81" y="115"/>
                    <a:pt x="80" y="116"/>
                    <a:pt x="79" y="118"/>
                  </a:cubicBezTo>
                  <a:cubicBezTo>
                    <a:pt x="76" y="128"/>
                    <a:pt x="76" y="128"/>
                    <a:pt x="76" y="128"/>
                  </a:cubicBezTo>
                  <a:cubicBezTo>
                    <a:pt x="72" y="129"/>
                    <a:pt x="69" y="129"/>
                    <a:pt x="65" y="128"/>
                  </a:cubicBezTo>
                  <a:cubicBezTo>
                    <a:pt x="61" y="118"/>
                    <a:pt x="61" y="118"/>
                    <a:pt x="61" y="118"/>
                  </a:cubicBezTo>
                  <a:cubicBezTo>
                    <a:pt x="61" y="116"/>
                    <a:pt x="59" y="115"/>
                    <a:pt x="57" y="114"/>
                  </a:cubicBezTo>
                  <a:cubicBezTo>
                    <a:pt x="54" y="113"/>
                    <a:pt x="51" y="112"/>
                    <a:pt x="49" y="111"/>
                  </a:cubicBezTo>
                  <a:cubicBezTo>
                    <a:pt x="47" y="110"/>
                    <a:pt x="45" y="110"/>
                    <a:pt x="43" y="111"/>
                  </a:cubicBezTo>
                  <a:cubicBezTo>
                    <a:pt x="33" y="115"/>
                    <a:pt x="33" y="115"/>
                    <a:pt x="33" y="115"/>
                  </a:cubicBezTo>
                  <a:cubicBezTo>
                    <a:pt x="31" y="113"/>
                    <a:pt x="28" y="111"/>
                    <a:pt x="26" y="108"/>
                  </a:cubicBezTo>
                  <a:cubicBezTo>
                    <a:pt x="31" y="98"/>
                    <a:pt x="31" y="98"/>
                    <a:pt x="31" y="98"/>
                  </a:cubicBezTo>
                  <a:cubicBezTo>
                    <a:pt x="31" y="96"/>
                    <a:pt x="31" y="94"/>
                    <a:pt x="30" y="92"/>
                  </a:cubicBezTo>
                  <a:cubicBezTo>
                    <a:pt x="29" y="90"/>
                    <a:pt x="28" y="87"/>
                    <a:pt x="27" y="84"/>
                  </a:cubicBezTo>
                  <a:cubicBezTo>
                    <a:pt x="26" y="82"/>
                    <a:pt x="25" y="80"/>
                    <a:pt x="23" y="80"/>
                  </a:cubicBezTo>
                  <a:cubicBezTo>
                    <a:pt x="13" y="76"/>
                    <a:pt x="13" y="76"/>
                    <a:pt x="13" y="76"/>
                  </a:cubicBezTo>
                  <a:cubicBezTo>
                    <a:pt x="12" y="74"/>
                    <a:pt x="12" y="72"/>
                    <a:pt x="12" y="71"/>
                  </a:cubicBezTo>
                  <a:cubicBezTo>
                    <a:pt x="12" y="69"/>
                    <a:pt x="12" y="67"/>
                    <a:pt x="13" y="65"/>
                  </a:cubicBezTo>
                  <a:cubicBezTo>
                    <a:pt x="23" y="62"/>
                    <a:pt x="23" y="62"/>
                    <a:pt x="23" y="62"/>
                  </a:cubicBezTo>
                  <a:cubicBezTo>
                    <a:pt x="25" y="61"/>
                    <a:pt x="26" y="60"/>
                    <a:pt x="27" y="58"/>
                  </a:cubicBezTo>
                  <a:cubicBezTo>
                    <a:pt x="28" y="55"/>
                    <a:pt x="29" y="52"/>
                    <a:pt x="30" y="49"/>
                  </a:cubicBezTo>
                  <a:cubicBezTo>
                    <a:pt x="31" y="47"/>
                    <a:pt x="31" y="45"/>
                    <a:pt x="31" y="44"/>
                  </a:cubicBezTo>
                  <a:cubicBezTo>
                    <a:pt x="26" y="34"/>
                    <a:pt x="26" y="34"/>
                    <a:pt x="26" y="34"/>
                  </a:cubicBezTo>
                  <a:cubicBezTo>
                    <a:pt x="28" y="31"/>
                    <a:pt x="31" y="28"/>
                    <a:pt x="33" y="26"/>
                  </a:cubicBezTo>
                  <a:cubicBezTo>
                    <a:pt x="43" y="31"/>
                    <a:pt x="43" y="31"/>
                    <a:pt x="43" y="31"/>
                  </a:cubicBezTo>
                  <a:cubicBezTo>
                    <a:pt x="45" y="32"/>
                    <a:pt x="47" y="32"/>
                    <a:pt x="49" y="31"/>
                  </a:cubicBezTo>
                  <a:cubicBezTo>
                    <a:pt x="51" y="29"/>
                    <a:pt x="54" y="28"/>
                    <a:pt x="57" y="27"/>
                  </a:cubicBezTo>
                  <a:cubicBezTo>
                    <a:pt x="59" y="27"/>
                    <a:pt x="61" y="25"/>
                    <a:pt x="61" y="23"/>
                  </a:cubicBezTo>
                  <a:cubicBezTo>
                    <a:pt x="65" y="13"/>
                    <a:pt x="65" y="13"/>
                    <a:pt x="65" y="13"/>
                  </a:cubicBezTo>
                  <a:cubicBezTo>
                    <a:pt x="69" y="13"/>
                    <a:pt x="72" y="13"/>
                    <a:pt x="76" y="13"/>
                  </a:cubicBezTo>
                  <a:cubicBezTo>
                    <a:pt x="79" y="23"/>
                    <a:pt x="79" y="23"/>
                    <a:pt x="79" y="23"/>
                  </a:cubicBezTo>
                  <a:cubicBezTo>
                    <a:pt x="80" y="25"/>
                    <a:pt x="81" y="27"/>
                    <a:pt x="83" y="27"/>
                  </a:cubicBezTo>
                  <a:cubicBezTo>
                    <a:pt x="86" y="28"/>
                    <a:pt x="89" y="29"/>
                    <a:pt x="92" y="31"/>
                  </a:cubicBezTo>
                  <a:cubicBezTo>
                    <a:pt x="94" y="32"/>
                    <a:pt x="96" y="32"/>
                    <a:pt x="98" y="31"/>
                  </a:cubicBezTo>
                  <a:cubicBezTo>
                    <a:pt x="107" y="26"/>
                    <a:pt x="107" y="26"/>
                    <a:pt x="107" y="26"/>
                  </a:cubicBezTo>
                  <a:cubicBezTo>
                    <a:pt x="110" y="28"/>
                    <a:pt x="113" y="31"/>
                    <a:pt x="115" y="34"/>
                  </a:cubicBezTo>
                  <a:cubicBezTo>
                    <a:pt x="110" y="44"/>
                    <a:pt x="110" y="44"/>
                    <a:pt x="110" y="44"/>
                  </a:cubicBezTo>
                  <a:cubicBezTo>
                    <a:pt x="109" y="45"/>
                    <a:pt x="109" y="47"/>
                    <a:pt x="110" y="49"/>
                  </a:cubicBezTo>
                  <a:cubicBezTo>
                    <a:pt x="112" y="52"/>
                    <a:pt x="113" y="55"/>
                    <a:pt x="114" y="58"/>
                  </a:cubicBezTo>
                  <a:cubicBezTo>
                    <a:pt x="115" y="60"/>
                    <a:pt x="116" y="61"/>
                    <a:pt x="118" y="62"/>
                  </a:cubicBezTo>
                  <a:cubicBezTo>
                    <a:pt x="128" y="65"/>
                    <a:pt x="128" y="65"/>
                    <a:pt x="128" y="65"/>
                  </a:cubicBezTo>
                  <a:cubicBezTo>
                    <a:pt x="128" y="67"/>
                    <a:pt x="128" y="69"/>
                    <a:pt x="128" y="71"/>
                  </a:cubicBezTo>
                  <a:cubicBezTo>
                    <a:pt x="128" y="72"/>
                    <a:pt x="128" y="74"/>
                    <a:pt x="128"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96" name="Freeform 28"/>
            <p:cNvSpPr>
              <a:spLocks noEditPoints="1"/>
            </p:cNvSpPr>
            <p:nvPr/>
          </p:nvSpPr>
          <p:spPr bwMode="auto">
            <a:xfrm>
              <a:off x="63" y="62"/>
              <a:ext cx="81" cy="81"/>
            </a:xfrm>
            <a:custGeom>
              <a:avLst/>
              <a:gdLst>
                <a:gd name="T0" fmla="*/ 27 w 55"/>
                <a:gd name="T1" fmla="*/ 0 h 55"/>
                <a:gd name="T2" fmla="*/ 0 w 55"/>
                <a:gd name="T3" fmla="*/ 27 h 55"/>
                <a:gd name="T4" fmla="*/ 27 w 55"/>
                <a:gd name="T5" fmla="*/ 55 h 55"/>
                <a:gd name="T6" fmla="*/ 55 w 55"/>
                <a:gd name="T7" fmla="*/ 27 h 55"/>
                <a:gd name="T8" fmla="*/ 27 w 55"/>
                <a:gd name="T9" fmla="*/ 0 h 55"/>
                <a:gd name="T10" fmla="*/ 27 w 55"/>
                <a:gd name="T11" fmla="*/ 43 h 55"/>
                <a:gd name="T12" fmla="*/ 12 w 55"/>
                <a:gd name="T13" fmla="*/ 27 h 55"/>
                <a:gd name="T14" fmla="*/ 27 w 55"/>
                <a:gd name="T15" fmla="*/ 12 h 55"/>
                <a:gd name="T16" fmla="*/ 43 w 55"/>
                <a:gd name="T17" fmla="*/ 27 h 55"/>
                <a:gd name="T18" fmla="*/ 27 w 55"/>
                <a:gd name="T19" fmla="*/ 4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5">
                  <a:moveTo>
                    <a:pt x="27" y="0"/>
                  </a:moveTo>
                  <a:cubicBezTo>
                    <a:pt x="12" y="0"/>
                    <a:pt x="0" y="12"/>
                    <a:pt x="0" y="27"/>
                  </a:cubicBezTo>
                  <a:cubicBezTo>
                    <a:pt x="0" y="43"/>
                    <a:pt x="12" y="55"/>
                    <a:pt x="27" y="55"/>
                  </a:cubicBezTo>
                  <a:cubicBezTo>
                    <a:pt x="43" y="55"/>
                    <a:pt x="55" y="43"/>
                    <a:pt x="55" y="27"/>
                  </a:cubicBezTo>
                  <a:cubicBezTo>
                    <a:pt x="55" y="12"/>
                    <a:pt x="43" y="0"/>
                    <a:pt x="27" y="0"/>
                  </a:cubicBezTo>
                  <a:close/>
                  <a:moveTo>
                    <a:pt x="27" y="43"/>
                  </a:moveTo>
                  <a:cubicBezTo>
                    <a:pt x="19" y="43"/>
                    <a:pt x="12" y="36"/>
                    <a:pt x="12" y="27"/>
                  </a:cubicBezTo>
                  <a:cubicBezTo>
                    <a:pt x="12" y="19"/>
                    <a:pt x="19" y="12"/>
                    <a:pt x="27" y="12"/>
                  </a:cubicBezTo>
                  <a:cubicBezTo>
                    <a:pt x="36" y="12"/>
                    <a:pt x="43" y="19"/>
                    <a:pt x="43" y="27"/>
                  </a:cubicBezTo>
                  <a:cubicBezTo>
                    <a:pt x="43" y="36"/>
                    <a:pt x="36" y="43"/>
                    <a:pt x="27"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Group 29"/>
          <p:cNvGrpSpPr/>
          <p:nvPr/>
        </p:nvGrpSpPr>
        <p:grpSpPr bwMode="auto">
          <a:xfrm>
            <a:off x="5059827" y="2362912"/>
            <a:ext cx="219113" cy="219210"/>
            <a:chOff x="0" y="0"/>
            <a:chExt cx="205" cy="207"/>
          </a:xfrm>
          <a:solidFill>
            <a:schemeClr val="accent2"/>
          </a:solidFill>
        </p:grpSpPr>
        <p:sp>
          <p:nvSpPr>
            <p:cNvPr id="7198" name="Freeform 30"/>
            <p:cNvSpPr>
              <a:spLocks noEditPoints="1"/>
            </p:cNvSpPr>
            <p:nvPr/>
          </p:nvSpPr>
          <p:spPr bwMode="auto">
            <a:xfrm>
              <a:off x="0" y="0"/>
              <a:ext cx="205" cy="207"/>
            </a:xfrm>
            <a:custGeom>
              <a:avLst/>
              <a:gdLst>
                <a:gd name="T0" fmla="*/ 70 w 140"/>
                <a:gd name="T1" fmla="*/ 140 h 140"/>
                <a:gd name="T2" fmla="*/ 0 w 140"/>
                <a:gd name="T3" fmla="*/ 70 h 140"/>
                <a:gd name="T4" fmla="*/ 70 w 140"/>
                <a:gd name="T5" fmla="*/ 0 h 140"/>
                <a:gd name="T6" fmla="*/ 140 w 140"/>
                <a:gd name="T7" fmla="*/ 70 h 140"/>
                <a:gd name="T8" fmla="*/ 70 w 140"/>
                <a:gd name="T9" fmla="*/ 140 h 140"/>
                <a:gd name="T10" fmla="*/ 70 w 140"/>
                <a:gd name="T11" fmla="*/ 12 h 140"/>
                <a:gd name="T12" fmla="*/ 12 w 140"/>
                <a:gd name="T13" fmla="*/ 70 h 140"/>
                <a:gd name="T14" fmla="*/ 70 w 140"/>
                <a:gd name="T15" fmla="*/ 128 h 140"/>
                <a:gd name="T16" fmla="*/ 128 w 140"/>
                <a:gd name="T17" fmla="*/ 70 h 140"/>
                <a:gd name="T18" fmla="*/ 70 w 140"/>
                <a:gd name="T19" fmla="*/ 1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40">
                  <a:moveTo>
                    <a:pt x="70" y="140"/>
                  </a:moveTo>
                  <a:cubicBezTo>
                    <a:pt x="32" y="140"/>
                    <a:pt x="0" y="109"/>
                    <a:pt x="0" y="70"/>
                  </a:cubicBezTo>
                  <a:cubicBezTo>
                    <a:pt x="0" y="32"/>
                    <a:pt x="32" y="0"/>
                    <a:pt x="70" y="0"/>
                  </a:cubicBezTo>
                  <a:cubicBezTo>
                    <a:pt x="109" y="0"/>
                    <a:pt x="140" y="32"/>
                    <a:pt x="140" y="70"/>
                  </a:cubicBezTo>
                  <a:cubicBezTo>
                    <a:pt x="140" y="109"/>
                    <a:pt x="109" y="140"/>
                    <a:pt x="70" y="140"/>
                  </a:cubicBezTo>
                  <a:close/>
                  <a:moveTo>
                    <a:pt x="70" y="12"/>
                  </a:moveTo>
                  <a:cubicBezTo>
                    <a:pt x="38" y="12"/>
                    <a:pt x="12" y="38"/>
                    <a:pt x="12" y="70"/>
                  </a:cubicBezTo>
                  <a:cubicBezTo>
                    <a:pt x="12" y="102"/>
                    <a:pt x="38" y="128"/>
                    <a:pt x="70" y="128"/>
                  </a:cubicBezTo>
                  <a:cubicBezTo>
                    <a:pt x="102" y="128"/>
                    <a:pt x="128" y="102"/>
                    <a:pt x="128" y="70"/>
                  </a:cubicBezTo>
                  <a:cubicBezTo>
                    <a:pt x="128" y="38"/>
                    <a:pt x="102" y="12"/>
                    <a:pt x="70"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99" name="Freeform 31"/>
            <p:cNvSpPr/>
            <p:nvPr/>
          </p:nvSpPr>
          <p:spPr bwMode="auto">
            <a:xfrm>
              <a:off x="94" y="40"/>
              <a:ext cx="63" cy="72"/>
            </a:xfrm>
            <a:custGeom>
              <a:avLst/>
              <a:gdLst>
                <a:gd name="T0" fmla="*/ 37 w 43"/>
                <a:gd name="T1" fmla="*/ 49 h 49"/>
                <a:gd name="T2" fmla="*/ 6 w 43"/>
                <a:gd name="T3" fmla="*/ 49 h 49"/>
                <a:gd name="T4" fmla="*/ 0 w 43"/>
                <a:gd name="T5" fmla="*/ 43 h 49"/>
                <a:gd name="T6" fmla="*/ 0 w 43"/>
                <a:gd name="T7" fmla="*/ 6 h 49"/>
                <a:gd name="T8" fmla="*/ 6 w 43"/>
                <a:gd name="T9" fmla="*/ 0 h 49"/>
                <a:gd name="T10" fmla="*/ 12 w 43"/>
                <a:gd name="T11" fmla="*/ 6 h 49"/>
                <a:gd name="T12" fmla="*/ 12 w 43"/>
                <a:gd name="T13" fmla="*/ 37 h 49"/>
                <a:gd name="T14" fmla="*/ 37 w 43"/>
                <a:gd name="T15" fmla="*/ 37 h 49"/>
                <a:gd name="T16" fmla="*/ 43 w 43"/>
                <a:gd name="T17" fmla="*/ 43 h 49"/>
                <a:gd name="T18" fmla="*/ 37 w 43"/>
                <a:gd name="T19"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9">
                  <a:moveTo>
                    <a:pt x="37" y="49"/>
                  </a:moveTo>
                  <a:cubicBezTo>
                    <a:pt x="6" y="49"/>
                    <a:pt x="6" y="49"/>
                    <a:pt x="6" y="49"/>
                  </a:cubicBezTo>
                  <a:cubicBezTo>
                    <a:pt x="3" y="49"/>
                    <a:pt x="0" y="46"/>
                    <a:pt x="0" y="43"/>
                  </a:cubicBezTo>
                  <a:cubicBezTo>
                    <a:pt x="0" y="6"/>
                    <a:pt x="0" y="6"/>
                    <a:pt x="0" y="6"/>
                  </a:cubicBezTo>
                  <a:cubicBezTo>
                    <a:pt x="0" y="3"/>
                    <a:pt x="3" y="0"/>
                    <a:pt x="6" y="0"/>
                  </a:cubicBezTo>
                  <a:cubicBezTo>
                    <a:pt x="10" y="0"/>
                    <a:pt x="12" y="3"/>
                    <a:pt x="12" y="6"/>
                  </a:cubicBezTo>
                  <a:cubicBezTo>
                    <a:pt x="12" y="37"/>
                    <a:pt x="12" y="37"/>
                    <a:pt x="12" y="37"/>
                  </a:cubicBezTo>
                  <a:cubicBezTo>
                    <a:pt x="37" y="37"/>
                    <a:pt x="37" y="37"/>
                    <a:pt x="37" y="37"/>
                  </a:cubicBezTo>
                  <a:cubicBezTo>
                    <a:pt x="40" y="37"/>
                    <a:pt x="43" y="40"/>
                    <a:pt x="43" y="43"/>
                  </a:cubicBezTo>
                  <a:cubicBezTo>
                    <a:pt x="43" y="46"/>
                    <a:pt x="40" y="49"/>
                    <a:pt x="37"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7200" name="Rectangle 32"/>
          <p:cNvSpPr>
            <a:spLocks noChangeArrowheads="1"/>
          </p:cNvSpPr>
          <p:nvPr/>
        </p:nvSpPr>
        <p:spPr bwMode="auto">
          <a:xfrm>
            <a:off x="5436128" y="1563906"/>
            <a:ext cx="3385138"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01" name="Rectangle 33"/>
          <p:cNvSpPr>
            <a:spLocks noChangeArrowheads="1"/>
          </p:cNvSpPr>
          <p:nvPr/>
        </p:nvSpPr>
        <p:spPr bwMode="auto">
          <a:xfrm>
            <a:off x="5436128" y="2332731"/>
            <a:ext cx="3385138"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02" name="Rectangle 34"/>
          <p:cNvSpPr>
            <a:spLocks noChangeArrowheads="1"/>
          </p:cNvSpPr>
          <p:nvPr/>
        </p:nvSpPr>
        <p:spPr bwMode="auto">
          <a:xfrm>
            <a:off x="5436128" y="3114263"/>
            <a:ext cx="3385138"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03" name="Rectangle 35"/>
          <p:cNvSpPr>
            <a:spLocks noChangeArrowheads="1"/>
          </p:cNvSpPr>
          <p:nvPr/>
        </p:nvSpPr>
        <p:spPr bwMode="auto">
          <a:xfrm>
            <a:off x="5436128" y="3902149"/>
            <a:ext cx="3385138"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09" name="Line 41"/>
          <p:cNvSpPr>
            <a:spLocks noChangeShapeType="1"/>
          </p:cNvSpPr>
          <p:nvPr/>
        </p:nvSpPr>
        <p:spPr bwMode="auto">
          <a:xfrm>
            <a:off x="4569203" y="1492424"/>
            <a:ext cx="0" cy="2736952"/>
          </a:xfrm>
          <a:prstGeom prst="line">
            <a:avLst/>
          </a:prstGeom>
          <a:noFill/>
          <a:ln w="6350" cmpd="sng">
            <a:solidFill>
              <a:srgbClr val="A2897B"/>
            </a:solidFill>
            <a:round/>
            <a:headEnd type="oval" w="sm" len="sm"/>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67" tIns="45734" rIns="91467" bIns="45734"/>
          <a:lstStyle/>
          <a:p>
            <a:endParaRPr lang="zh-CN" altLang="en-US"/>
          </a:p>
        </p:txBody>
      </p:sp>
    </p:spTree>
  </p:cSld>
  <p:clrMapOvr>
    <a:masterClrMapping/>
  </p:clrMapOvr>
  <p:transition spd="med" advClick="0" advTm="500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p:cTn id="7" dur="300" fill="hold"/>
                                        <p:tgtEl>
                                          <p:spTgt spid="7174"/>
                                        </p:tgtEl>
                                        <p:attrNameLst>
                                          <p:attrName>ppt_w</p:attrName>
                                        </p:attrNameLst>
                                      </p:cBhvr>
                                      <p:tavLst>
                                        <p:tav tm="0">
                                          <p:val>
                                            <p:fltVal val="0"/>
                                          </p:val>
                                        </p:tav>
                                        <p:tav tm="100000">
                                          <p:val>
                                            <p:strVal val="#ppt_w"/>
                                          </p:val>
                                        </p:tav>
                                      </p:tavLst>
                                    </p:anim>
                                    <p:anim calcmode="lin" valueType="num">
                                      <p:cBhvr>
                                        <p:cTn id="8" dur="300" fill="hold"/>
                                        <p:tgtEl>
                                          <p:spTgt spid="7174"/>
                                        </p:tgtEl>
                                        <p:attrNameLst>
                                          <p:attrName>ppt_h</p:attrName>
                                        </p:attrNameLst>
                                      </p:cBhvr>
                                      <p:tavLst>
                                        <p:tav tm="0">
                                          <p:val>
                                            <p:fltVal val="0"/>
                                          </p:val>
                                        </p:tav>
                                        <p:tav tm="100000">
                                          <p:val>
                                            <p:strVal val="#ppt_h"/>
                                          </p:val>
                                        </p:tav>
                                      </p:tavLst>
                                    </p:anim>
                                    <p:animEffect transition="in" filter="fade">
                                      <p:cBhvr>
                                        <p:cTn id="9" dur="300"/>
                                        <p:tgtEl>
                                          <p:spTgt spid="7174"/>
                                        </p:tgtEl>
                                      </p:cBhvr>
                                    </p:animEffect>
                                  </p:childTnLst>
                                </p:cTn>
                              </p:par>
                              <p:par>
                                <p:cTn id="10" presetID="6" presetClass="emph" presetSubtype="0" autoRev="1" fill="hold" grpId="1" nodeType="withEffect">
                                  <p:stCondLst>
                                    <p:cond delay="300"/>
                                  </p:stCondLst>
                                  <p:childTnLst>
                                    <p:animScale>
                                      <p:cBhvr>
                                        <p:cTn id="11" dur="150" fill="hold"/>
                                        <p:tgtEl>
                                          <p:spTgt spid="7174"/>
                                        </p:tgtEl>
                                      </p:cBhvr>
                                      <p:by x="110000" y="110000"/>
                                    </p:animScale>
                                  </p:childTnLst>
                                </p:cTn>
                              </p:par>
                              <p:par>
                                <p:cTn id="12" presetID="53" presetClass="entr" presetSubtype="16" fill="hold" grpId="0" nodeType="withEffect">
                                  <p:stCondLst>
                                    <p:cond delay="100"/>
                                  </p:stCondLst>
                                  <p:childTnLst>
                                    <p:set>
                                      <p:cBhvr>
                                        <p:cTn id="13" dur="1" fill="hold">
                                          <p:stCondLst>
                                            <p:cond delay="0"/>
                                          </p:stCondLst>
                                        </p:cTn>
                                        <p:tgtEl>
                                          <p:spTgt spid="7178"/>
                                        </p:tgtEl>
                                        <p:attrNameLst>
                                          <p:attrName>style.visibility</p:attrName>
                                        </p:attrNameLst>
                                      </p:cBhvr>
                                      <p:to>
                                        <p:strVal val="visible"/>
                                      </p:to>
                                    </p:set>
                                    <p:anim calcmode="lin" valueType="num">
                                      <p:cBhvr>
                                        <p:cTn id="14" dur="300" fill="hold"/>
                                        <p:tgtEl>
                                          <p:spTgt spid="7178"/>
                                        </p:tgtEl>
                                        <p:attrNameLst>
                                          <p:attrName>ppt_w</p:attrName>
                                        </p:attrNameLst>
                                      </p:cBhvr>
                                      <p:tavLst>
                                        <p:tav tm="0">
                                          <p:val>
                                            <p:fltVal val="0"/>
                                          </p:val>
                                        </p:tav>
                                        <p:tav tm="100000">
                                          <p:val>
                                            <p:strVal val="#ppt_w"/>
                                          </p:val>
                                        </p:tav>
                                      </p:tavLst>
                                    </p:anim>
                                    <p:anim calcmode="lin" valueType="num">
                                      <p:cBhvr>
                                        <p:cTn id="15" dur="300" fill="hold"/>
                                        <p:tgtEl>
                                          <p:spTgt spid="7178"/>
                                        </p:tgtEl>
                                        <p:attrNameLst>
                                          <p:attrName>ppt_h</p:attrName>
                                        </p:attrNameLst>
                                      </p:cBhvr>
                                      <p:tavLst>
                                        <p:tav tm="0">
                                          <p:val>
                                            <p:fltVal val="0"/>
                                          </p:val>
                                        </p:tav>
                                        <p:tav tm="100000">
                                          <p:val>
                                            <p:strVal val="#ppt_h"/>
                                          </p:val>
                                        </p:tav>
                                      </p:tavLst>
                                    </p:anim>
                                    <p:animEffect transition="in" filter="fade">
                                      <p:cBhvr>
                                        <p:cTn id="16" dur="300"/>
                                        <p:tgtEl>
                                          <p:spTgt spid="7178"/>
                                        </p:tgtEl>
                                      </p:cBhvr>
                                    </p:animEffect>
                                  </p:childTnLst>
                                </p:cTn>
                              </p:par>
                              <p:par>
                                <p:cTn id="17" presetID="6" presetClass="emph" presetSubtype="0" autoRev="1" fill="hold" grpId="1" nodeType="withEffect">
                                  <p:stCondLst>
                                    <p:cond delay="400"/>
                                  </p:stCondLst>
                                  <p:childTnLst>
                                    <p:animScale>
                                      <p:cBhvr>
                                        <p:cTn id="18" dur="150" fill="hold"/>
                                        <p:tgtEl>
                                          <p:spTgt spid="7178"/>
                                        </p:tgtEl>
                                      </p:cBhvr>
                                      <p:by x="110000" y="110000"/>
                                    </p:animScale>
                                  </p:childTnLst>
                                </p:cTn>
                              </p:par>
                              <p:par>
                                <p:cTn id="19" presetID="53" presetClass="entr" presetSubtype="16" fill="hold" grpId="0" nodeType="withEffect">
                                  <p:stCondLst>
                                    <p:cond delay="400"/>
                                  </p:stCondLst>
                                  <p:childTnLst>
                                    <p:set>
                                      <p:cBhvr>
                                        <p:cTn id="20" dur="1" fill="hold">
                                          <p:stCondLst>
                                            <p:cond delay="0"/>
                                          </p:stCondLst>
                                        </p:cTn>
                                        <p:tgtEl>
                                          <p:spTgt spid="7170"/>
                                        </p:tgtEl>
                                        <p:attrNameLst>
                                          <p:attrName>style.visibility</p:attrName>
                                        </p:attrNameLst>
                                      </p:cBhvr>
                                      <p:to>
                                        <p:strVal val="visible"/>
                                      </p:to>
                                    </p:set>
                                    <p:anim calcmode="lin" valueType="num">
                                      <p:cBhvr>
                                        <p:cTn id="21" dur="300" fill="hold"/>
                                        <p:tgtEl>
                                          <p:spTgt spid="7170"/>
                                        </p:tgtEl>
                                        <p:attrNameLst>
                                          <p:attrName>ppt_w</p:attrName>
                                        </p:attrNameLst>
                                      </p:cBhvr>
                                      <p:tavLst>
                                        <p:tav tm="0">
                                          <p:val>
                                            <p:fltVal val="0"/>
                                          </p:val>
                                        </p:tav>
                                        <p:tav tm="100000">
                                          <p:val>
                                            <p:strVal val="#ppt_w"/>
                                          </p:val>
                                        </p:tav>
                                      </p:tavLst>
                                    </p:anim>
                                    <p:anim calcmode="lin" valueType="num">
                                      <p:cBhvr>
                                        <p:cTn id="22" dur="300" fill="hold"/>
                                        <p:tgtEl>
                                          <p:spTgt spid="7170"/>
                                        </p:tgtEl>
                                        <p:attrNameLst>
                                          <p:attrName>ppt_h</p:attrName>
                                        </p:attrNameLst>
                                      </p:cBhvr>
                                      <p:tavLst>
                                        <p:tav tm="0">
                                          <p:val>
                                            <p:fltVal val="0"/>
                                          </p:val>
                                        </p:tav>
                                        <p:tav tm="100000">
                                          <p:val>
                                            <p:strVal val="#ppt_h"/>
                                          </p:val>
                                        </p:tav>
                                      </p:tavLst>
                                    </p:anim>
                                    <p:animEffect transition="in" filter="fade">
                                      <p:cBhvr>
                                        <p:cTn id="23" dur="300"/>
                                        <p:tgtEl>
                                          <p:spTgt spid="7170"/>
                                        </p:tgtEl>
                                      </p:cBhvr>
                                    </p:animEffect>
                                  </p:childTnLst>
                                </p:cTn>
                              </p:par>
                              <p:par>
                                <p:cTn id="24" presetID="6" presetClass="emph" presetSubtype="0" autoRev="1" fill="hold" grpId="1" nodeType="withEffect">
                                  <p:stCondLst>
                                    <p:cond delay="700"/>
                                  </p:stCondLst>
                                  <p:childTnLst>
                                    <p:animScale>
                                      <p:cBhvr>
                                        <p:cTn id="25" dur="150" fill="hold"/>
                                        <p:tgtEl>
                                          <p:spTgt spid="7170"/>
                                        </p:tgtEl>
                                      </p:cBhvr>
                                      <p:by x="110000" y="110000"/>
                                    </p:animScale>
                                  </p:childTnLst>
                                </p:cTn>
                              </p:par>
                              <p:par>
                                <p:cTn id="26" presetID="53" presetClass="entr" presetSubtype="16" fill="hold" grpId="0" nodeType="withEffect">
                                  <p:stCondLst>
                                    <p:cond delay="500"/>
                                  </p:stCondLst>
                                  <p:childTnLst>
                                    <p:set>
                                      <p:cBhvr>
                                        <p:cTn id="27" dur="1" fill="hold">
                                          <p:stCondLst>
                                            <p:cond delay="0"/>
                                          </p:stCondLst>
                                        </p:cTn>
                                        <p:tgtEl>
                                          <p:spTgt spid="7182"/>
                                        </p:tgtEl>
                                        <p:attrNameLst>
                                          <p:attrName>style.visibility</p:attrName>
                                        </p:attrNameLst>
                                      </p:cBhvr>
                                      <p:to>
                                        <p:strVal val="visible"/>
                                      </p:to>
                                    </p:set>
                                    <p:anim calcmode="lin" valueType="num">
                                      <p:cBhvr>
                                        <p:cTn id="28" dur="300" fill="hold"/>
                                        <p:tgtEl>
                                          <p:spTgt spid="7182"/>
                                        </p:tgtEl>
                                        <p:attrNameLst>
                                          <p:attrName>ppt_w</p:attrName>
                                        </p:attrNameLst>
                                      </p:cBhvr>
                                      <p:tavLst>
                                        <p:tav tm="0">
                                          <p:val>
                                            <p:fltVal val="0"/>
                                          </p:val>
                                        </p:tav>
                                        <p:tav tm="100000">
                                          <p:val>
                                            <p:strVal val="#ppt_w"/>
                                          </p:val>
                                        </p:tav>
                                      </p:tavLst>
                                    </p:anim>
                                    <p:anim calcmode="lin" valueType="num">
                                      <p:cBhvr>
                                        <p:cTn id="29" dur="300" fill="hold"/>
                                        <p:tgtEl>
                                          <p:spTgt spid="7182"/>
                                        </p:tgtEl>
                                        <p:attrNameLst>
                                          <p:attrName>ppt_h</p:attrName>
                                        </p:attrNameLst>
                                      </p:cBhvr>
                                      <p:tavLst>
                                        <p:tav tm="0">
                                          <p:val>
                                            <p:fltVal val="0"/>
                                          </p:val>
                                        </p:tav>
                                        <p:tav tm="100000">
                                          <p:val>
                                            <p:strVal val="#ppt_h"/>
                                          </p:val>
                                        </p:tav>
                                      </p:tavLst>
                                    </p:anim>
                                    <p:animEffect transition="in" filter="fade">
                                      <p:cBhvr>
                                        <p:cTn id="30" dur="300"/>
                                        <p:tgtEl>
                                          <p:spTgt spid="7182"/>
                                        </p:tgtEl>
                                      </p:cBhvr>
                                    </p:animEffect>
                                  </p:childTnLst>
                                </p:cTn>
                              </p:par>
                              <p:par>
                                <p:cTn id="31" presetID="6" presetClass="emph" presetSubtype="0" autoRev="1" fill="hold" grpId="1" nodeType="withEffect">
                                  <p:stCondLst>
                                    <p:cond delay="800"/>
                                  </p:stCondLst>
                                  <p:childTnLst>
                                    <p:animScale>
                                      <p:cBhvr>
                                        <p:cTn id="32" dur="150" fill="hold"/>
                                        <p:tgtEl>
                                          <p:spTgt spid="7182"/>
                                        </p:tgtEl>
                                      </p:cBhvr>
                                      <p:by x="110000" y="110000"/>
                                    </p:animScale>
                                  </p:childTnLst>
                                </p:cTn>
                              </p:par>
                              <p:par>
                                <p:cTn id="33" presetID="53" presetClass="entr" presetSubtype="16" fill="hold" grpId="0" nodeType="withEffect">
                                  <p:stCondLst>
                                    <p:cond delay="200"/>
                                  </p:stCondLst>
                                  <p:childTnLst>
                                    <p:set>
                                      <p:cBhvr>
                                        <p:cTn id="34" dur="1" fill="hold">
                                          <p:stCondLst>
                                            <p:cond delay="0"/>
                                          </p:stCondLst>
                                        </p:cTn>
                                        <p:tgtEl>
                                          <p:spTgt spid="7175"/>
                                        </p:tgtEl>
                                        <p:attrNameLst>
                                          <p:attrName>style.visibility</p:attrName>
                                        </p:attrNameLst>
                                      </p:cBhvr>
                                      <p:to>
                                        <p:strVal val="visible"/>
                                      </p:to>
                                    </p:set>
                                    <p:anim calcmode="lin" valueType="num">
                                      <p:cBhvr>
                                        <p:cTn id="35" dur="300" fill="hold"/>
                                        <p:tgtEl>
                                          <p:spTgt spid="7175"/>
                                        </p:tgtEl>
                                        <p:attrNameLst>
                                          <p:attrName>ppt_w</p:attrName>
                                        </p:attrNameLst>
                                      </p:cBhvr>
                                      <p:tavLst>
                                        <p:tav tm="0">
                                          <p:val>
                                            <p:fltVal val="0"/>
                                          </p:val>
                                        </p:tav>
                                        <p:tav tm="100000">
                                          <p:val>
                                            <p:strVal val="#ppt_w"/>
                                          </p:val>
                                        </p:tav>
                                      </p:tavLst>
                                    </p:anim>
                                    <p:anim calcmode="lin" valueType="num">
                                      <p:cBhvr>
                                        <p:cTn id="36" dur="300" fill="hold"/>
                                        <p:tgtEl>
                                          <p:spTgt spid="7175"/>
                                        </p:tgtEl>
                                        <p:attrNameLst>
                                          <p:attrName>ppt_h</p:attrName>
                                        </p:attrNameLst>
                                      </p:cBhvr>
                                      <p:tavLst>
                                        <p:tav tm="0">
                                          <p:val>
                                            <p:fltVal val="0"/>
                                          </p:val>
                                        </p:tav>
                                        <p:tav tm="100000">
                                          <p:val>
                                            <p:strVal val="#ppt_h"/>
                                          </p:val>
                                        </p:tav>
                                      </p:tavLst>
                                    </p:anim>
                                    <p:animEffect transition="in" filter="fade">
                                      <p:cBhvr>
                                        <p:cTn id="37" dur="300"/>
                                        <p:tgtEl>
                                          <p:spTgt spid="7175"/>
                                        </p:tgtEl>
                                      </p:cBhvr>
                                    </p:animEffect>
                                  </p:childTnLst>
                                </p:cTn>
                              </p:par>
                              <p:par>
                                <p:cTn id="38" presetID="6" presetClass="emph" presetSubtype="0" autoRev="1" fill="hold" grpId="1" nodeType="withEffect">
                                  <p:stCondLst>
                                    <p:cond delay="500"/>
                                  </p:stCondLst>
                                  <p:childTnLst>
                                    <p:animScale>
                                      <p:cBhvr>
                                        <p:cTn id="39" dur="150" fill="hold"/>
                                        <p:tgtEl>
                                          <p:spTgt spid="7175"/>
                                        </p:tgtEl>
                                      </p:cBhvr>
                                      <p:by x="110000" y="110000"/>
                                    </p:animScale>
                                  </p:childTnLst>
                                </p:cTn>
                              </p:par>
                              <p:par>
                                <p:cTn id="40" presetID="53" presetClass="entr" presetSubtype="16" fill="hold" grpId="0" nodeType="withEffect">
                                  <p:stCondLst>
                                    <p:cond delay="300"/>
                                  </p:stCondLst>
                                  <p:childTnLst>
                                    <p:set>
                                      <p:cBhvr>
                                        <p:cTn id="41" dur="1" fill="hold">
                                          <p:stCondLst>
                                            <p:cond delay="0"/>
                                          </p:stCondLst>
                                        </p:cTn>
                                        <p:tgtEl>
                                          <p:spTgt spid="7179"/>
                                        </p:tgtEl>
                                        <p:attrNameLst>
                                          <p:attrName>style.visibility</p:attrName>
                                        </p:attrNameLst>
                                      </p:cBhvr>
                                      <p:to>
                                        <p:strVal val="visible"/>
                                      </p:to>
                                    </p:set>
                                    <p:anim calcmode="lin" valueType="num">
                                      <p:cBhvr>
                                        <p:cTn id="42" dur="300" fill="hold"/>
                                        <p:tgtEl>
                                          <p:spTgt spid="7179"/>
                                        </p:tgtEl>
                                        <p:attrNameLst>
                                          <p:attrName>ppt_w</p:attrName>
                                        </p:attrNameLst>
                                      </p:cBhvr>
                                      <p:tavLst>
                                        <p:tav tm="0">
                                          <p:val>
                                            <p:fltVal val="0"/>
                                          </p:val>
                                        </p:tav>
                                        <p:tav tm="100000">
                                          <p:val>
                                            <p:strVal val="#ppt_w"/>
                                          </p:val>
                                        </p:tav>
                                      </p:tavLst>
                                    </p:anim>
                                    <p:anim calcmode="lin" valueType="num">
                                      <p:cBhvr>
                                        <p:cTn id="43" dur="300" fill="hold"/>
                                        <p:tgtEl>
                                          <p:spTgt spid="7179"/>
                                        </p:tgtEl>
                                        <p:attrNameLst>
                                          <p:attrName>ppt_h</p:attrName>
                                        </p:attrNameLst>
                                      </p:cBhvr>
                                      <p:tavLst>
                                        <p:tav tm="0">
                                          <p:val>
                                            <p:fltVal val="0"/>
                                          </p:val>
                                        </p:tav>
                                        <p:tav tm="100000">
                                          <p:val>
                                            <p:strVal val="#ppt_h"/>
                                          </p:val>
                                        </p:tav>
                                      </p:tavLst>
                                    </p:anim>
                                    <p:animEffect transition="in" filter="fade">
                                      <p:cBhvr>
                                        <p:cTn id="44" dur="300"/>
                                        <p:tgtEl>
                                          <p:spTgt spid="7179"/>
                                        </p:tgtEl>
                                      </p:cBhvr>
                                    </p:animEffect>
                                  </p:childTnLst>
                                </p:cTn>
                              </p:par>
                              <p:par>
                                <p:cTn id="45" presetID="6" presetClass="emph" presetSubtype="0" autoRev="1" fill="hold" grpId="1" nodeType="withEffect">
                                  <p:stCondLst>
                                    <p:cond delay="600"/>
                                  </p:stCondLst>
                                  <p:childTnLst>
                                    <p:animScale>
                                      <p:cBhvr>
                                        <p:cTn id="46" dur="150" fill="hold"/>
                                        <p:tgtEl>
                                          <p:spTgt spid="7179"/>
                                        </p:tgtEl>
                                      </p:cBhvr>
                                      <p:by x="110000" y="110000"/>
                                    </p:animScale>
                                  </p:childTnLst>
                                </p:cTn>
                              </p:par>
                              <p:par>
                                <p:cTn id="47" presetID="53" presetClass="entr" presetSubtype="16" fill="hold" grpId="0" nodeType="withEffect">
                                  <p:stCondLst>
                                    <p:cond delay="600"/>
                                  </p:stCondLst>
                                  <p:childTnLst>
                                    <p:set>
                                      <p:cBhvr>
                                        <p:cTn id="48" dur="1" fill="hold">
                                          <p:stCondLst>
                                            <p:cond delay="0"/>
                                          </p:stCondLst>
                                        </p:cTn>
                                        <p:tgtEl>
                                          <p:spTgt spid="7171"/>
                                        </p:tgtEl>
                                        <p:attrNameLst>
                                          <p:attrName>style.visibility</p:attrName>
                                        </p:attrNameLst>
                                      </p:cBhvr>
                                      <p:to>
                                        <p:strVal val="visible"/>
                                      </p:to>
                                    </p:set>
                                    <p:anim calcmode="lin" valueType="num">
                                      <p:cBhvr>
                                        <p:cTn id="49" dur="300" fill="hold"/>
                                        <p:tgtEl>
                                          <p:spTgt spid="7171"/>
                                        </p:tgtEl>
                                        <p:attrNameLst>
                                          <p:attrName>ppt_w</p:attrName>
                                        </p:attrNameLst>
                                      </p:cBhvr>
                                      <p:tavLst>
                                        <p:tav tm="0">
                                          <p:val>
                                            <p:fltVal val="0"/>
                                          </p:val>
                                        </p:tav>
                                        <p:tav tm="100000">
                                          <p:val>
                                            <p:strVal val="#ppt_w"/>
                                          </p:val>
                                        </p:tav>
                                      </p:tavLst>
                                    </p:anim>
                                    <p:anim calcmode="lin" valueType="num">
                                      <p:cBhvr>
                                        <p:cTn id="50" dur="300" fill="hold"/>
                                        <p:tgtEl>
                                          <p:spTgt spid="7171"/>
                                        </p:tgtEl>
                                        <p:attrNameLst>
                                          <p:attrName>ppt_h</p:attrName>
                                        </p:attrNameLst>
                                      </p:cBhvr>
                                      <p:tavLst>
                                        <p:tav tm="0">
                                          <p:val>
                                            <p:fltVal val="0"/>
                                          </p:val>
                                        </p:tav>
                                        <p:tav tm="100000">
                                          <p:val>
                                            <p:strVal val="#ppt_h"/>
                                          </p:val>
                                        </p:tav>
                                      </p:tavLst>
                                    </p:anim>
                                    <p:animEffect transition="in" filter="fade">
                                      <p:cBhvr>
                                        <p:cTn id="51" dur="300"/>
                                        <p:tgtEl>
                                          <p:spTgt spid="7171"/>
                                        </p:tgtEl>
                                      </p:cBhvr>
                                    </p:animEffect>
                                  </p:childTnLst>
                                </p:cTn>
                              </p:par>
                              <p:par>
                                <p:cTn id="52" presetID="6" presetClass="emph" presetSubtype="0" autoRev="1" fill="hold" grpId="1" nodeType="withEffect">
                                  <p:stCondLst>
                                    <p:cond delay="900"/>
                                  </p:stCondLst>
                                  <p:childTnLst>
                                    <p:animScale>
                                      <p:cBhvr>
                                        <p:cTn id="53" dur="150" fill="hold"/>
                                        <p:tgtEl>
                                          <p:spTgt spid="7171"/>
                                        </p:tgtEl>
                                      </p:cBhvr>
                                      <p:by x="110000" y="110000"/>
                                    </p:animScale>
                                  </p:childTnLst>
                                </p:cTn>
                              </p:par>
                              <p:par>
                                <p:cTn id="54" presetID="53" presetClass="entr" presetSubtype="16" fill="hold" grpId="0" nodeType="withEffect">
                                  <p:stCondLst>
                                    <p:cond delay="700"/>
                                  </p:stCondLst>
                                  <p:childTnLst>
                                    <p:set>
                                      <p:cBhvr>
                                        <p:cTn id="55" dur="1" fill="hold">
                                          <p:stCondLst>
                                            <p:cond delay="0"/>
                                          </p:stCondLst>
                                        </p:cTn>
                                        <p:tgtEl>
                                          <p:spTgt spid="7183"/>
                                        </p:tgtEl>
                                        <p:attrNameLst>
                                          <p:attrName>style.visibility</p:attrName>
                                        </p:attrNameLst>
                                      </p:cBhvr>
                                      <p:to>
                                        <p:strVal val="visible"/>
                                      </p:to>
                                    </p:set>
                                    <p:anim calcmode="lin" valueType="num">
                                      <p:cBhvr>
                                        <p:cTn id="56" dur="300" fill="hold"/>
                                        <p:tgtEl>
                                          <p:spTgt spid="7183"/>
                                        </p:tgtEl>
                                        <p:attrNameLst>
                                          <p:attrName>ppt_w</p:attrName>
                                        </p:attrNameLst>
                                      </p:cBhvr>
                                      <p:tavLst>
                                        <p:tav tm="0">
                                          <p:val>
                                            <p:fltVal val="0"/>
                                          </p:val>
                                        </p:tav>
                                        <p:tav tm="100000">
                                          <p:val>
                                            <p:strVal val="#ppt_w"/>
                                          </p:val>
                                        </p:tav>
                                      </p:tavLst>
                                    </p:anim>
                                    <p:anim calcmode="lin" valueType="num">
                                      <p:cBhvr>
                                        <p:cTn id="57" dur="300" fill="hold"/>
                                        <p:tgtEl>
                                          <p:spTgt spid="7183"/>
                                        </p:tgtEl>
                                        <p:attrNameLst>
                                          <p:attrName>ppt_h</p:attrName>
                                        </p:attrNameLst>
                                      </p:cBhvr>
                                      <p:tavLst>
                                        <p:tav tm="0">
                                          <p:val>
                                            <p:fltVal val="0"/>
                                          </p:val>
                                        </p:tav>
                                        <p:tav tm="100000">
                                          <p:val>
                                            <p:strVal val="#ppt_h"/>
                                          </p:val>
                                        </p:tav>
                                      </p:tavLst>
                                    </p:anim>
                                    <p:animEffect transition="in" filter="fade">
                                      <p:cBhvr>
                                        <p:cTn id="58" dur="300"/>
                                        <p:tgtEl>
                                          <p:spTgt spid="7183"/>
                                        </p:tgtEl>
                                      </p:cBhvr>
                                    </p:animEffect>
                                  </p:childTnLst>
                                </p:cTn>
                              </p:par>
                              <p:par>
                                <p:cTn id="59" presetID="6" presetClass="emph" presetSubtype="0" autoRev="1" fill="hold" grpId="1" nodeType="withEffect">
                                  <p:stCondLst>
                                    <p:cond delay="1000"/>
                                  </p:stCondLst>
                                  <p:childTnLst>
                                    <p:animScale>
                                      <p:cBhvr>
                                        <p:cTn id="60" dur="150" fill="hold"/>
                                        <p:tgtEl>
                                          <p:spTgt spid="7183"/>
                                        </p:tgtEl>
                                      </p:cBhvr>
                                      <p:by x="110000" y="110000"/>
                                    </p:animScale>
                                  </p:childTnLst>
                                </p:cTn>
                              </p:par>
                              <p:par>
                                <p:cTn id="61" presetID="53" presetClass="entr" presetSubtype="16" fill="hold" grpId="0" nodeType="withEffect">
                                  <p:stCondLst>
                                    <p:cond delay="400"/>
                                  </p:stCondLst>
                                  <p:childTnLst>
                                    <p:set>
                                      <p:cBhvr>
                                        <p:cTn id="62" dur="1" fill="hold">
                                          <p:stCondLst>
                                            <p:cond delay="0"/>
                                          </p:stCondLst>
                                        </p:cTn>
                                        <p:tgtEl>
                                          <p:spTgt spid="7176"/>
                                        </p:tgtEl>
                                        <p:attrNameLst>
                                          <p:attrName>style.visibility</p:attrName>
                                        </p:attrNameLst>
                                      </p:cBhvr>
                                      <p:to>
                                        <p:strVal val="visible"/>
                                      </p:to>
                                    </p:set>
                                    <p:anim calcmode="lin" valueType="num">
                                      <p:cBhvr>
                                        <p:cTn id="63" dur="300" fill="hold"/>
                                        <p:tgtEl>
                                          <p:spTgt spid="7176"/>
                                        </p:tgtEl>
                                        <p:attrNameLst>
                                          <p:attrName>ppt_w</p:attrName>
                                        </p:attrNameLst>
                                      </p:cBhvr>
                                      <p:tavLst>
                                        <p:tav tm="0">
                                          <p:val>
                                            <p:fltVal val="0"/>
                                          </p:val>
                                        </p:tav>
                                        <p:tav tm="100000">
                                          <p:val>
                                            <p:strVal val="#ppt_w"/>
                                          </p:val>
                                        </p:tav>
                                      </p:tavLst>
                                    </p:anim>
                                    <p:anim calcmode="lin" valueType="num">
                                      <p:cBhvr>
                                        <p:cTn id="64" dur="300" fill="hold"/>
                                        <p:tgtEl>
                                          <p:spTgt spid="7176"/>
                                        </p:tgtEl>
                                        <p:attrNameLst>
                                          <p:attrName>ppt_h</p:attrName>
                                        </p:attrNameLst>
                                      </p:cBhvr>
                                      <p:tavLst>
                                        <p:tav tm="0">
                                          <p:val>
                                            <p:fltVal val="0"/>
                                          </p:val>
                                        </p:tav>
                                        <p:tav tm="100000">
                                          <p:val>
                                            <p:strVal val="#ppt_h"/>
                                          </p:val>
                                        </p:tav>
                                      </p:tavLst>
                                    </p:anim>
                                    <p:animEffect transition="in" filter="fade">
                                      <p:cBhvr>
                                        <p:cTn id="65" dur="300"/>
                                        <p:tgtEl>
                                          <p:spTgt spid="7176"/>
                                        </p:tgtEl>
                                      </p:cBhvr>
                                    </p:animEffect>
                                  </p:childTnLst>
                                </p:cTn>
                              </p:par>
                              <p:par>
                                <p:cTn id="66" presetID="6" presetClass="emph" presetSubtype="0" autoRev="1" fill="hold" grpId="1" nodeType="withEffect">
                                  <p:stCondLst>
                                    <p:cond delay="700"/>
                                  </p:stCondLst>
                                  <p:childTnLst>
                                    <p:animScale>
                                      <p:cBhvr>
                                        <p:cTn id="67" dur="150" fill="hold"/>
                                        <p:tgtEl>
                                          <p:spTgt spid="7176"/>
                                        </p:tgtEl>
                                      </p:cBhvr>
                                      <p:by x="110000" y="110000"/>
                                    </p:animScale>
                                  </p:childTnLst>
                                </p:cTn>
                              </p:par>
                              <p:par>
                                <p:cTn id="68" presetID="53" presetClass="entr" presetSubtype="16" fill="hold" grpId="0" nodeType="withEffect">
                                  <p:stCondLst>
                                    <p:cond delay="500"/>
                                  </p:stCondLst>
                                  <p:childTnLst>
                                    <p:set>
                                      <p:cBhvr>
                                        <p:cTn id="69" dur="1" fill="hold">
                                          <p:stCondLst>
                                            <p:cond delay="0"/>
                                          </p:stCondLst>
                                        </p:cTn>
                                        <p:tgtEl>
                                          <p:spTgt spid="7180"/>
                                        </p:tgtEl>
                                        <p:attrNameLst>
                                          <p:attrName>style.visibility</p:attrName>
                                        </p:attrNameLst>
                                      </p:cBhvr>
                                      <p:to>
                                        <p:strVal val="visible"/>
                                      </p:to>
                                    </p:set>
                                    <p:anim calcmode="lin" valueType="num">
                                      <p:cBhvr>
                                        <p:cTn id="70" dur="300" fill="hold"/>
                                        <p:tgtEl>
                                          <p:spTgt spid="7180"/>
                                        </p:tgtEl>
                                        <p:attrNameLst>
                                          <p:attrName>ppt_w</p:attrName>
                                        </p:attrNameLst>
                                      </p:cBhvr>
                                      <p:tavLst>
                                        <p:tav tm="0">
                                          <p:val>
                                            <p:fltVal val="0"/>
                                          </p:val>
                                        </p:tav>
                                        <p:tav tm="100000">
                                          <p:val>
                                            <p:strVal val="#ppt_w"/>
                                          </p:val>
                                        </p:tav>
                                      </p:tavLst>
                                    </p:anim>
                                    <p:anim calcmode="lin" valueType="num">
                                      <p:cBhvr>
                                        <p:cTn id="71" dur="300" fill="hold"/>
                                        <p:tgtEl>
                                          <p:spTgt spid="7180"/>
                                        </p:tgtEl>
                                        <p:attrNameLst>
                                          <p:attrName>ppt_h</p:attrName>
                                        </p:attrNameLst>
                                      </p:cBhvr>
                                      <p:tavLst>
                                        <p:tav tm="0">
                                          <p:val>
                                            <p:fltVal val="0"/>
                                          </p:val>
                                        </p:tav>
                                        <p:tav tm="100000">
                                          <p:val>
                                            <p:strVal val="#ppt_h"/>
                                          </p:val>
                                        </p:tav>
                                      </p:tavLst>
                                    </p:anim>
                                    <p:animEffect transition="in" filter="fade">
                                      <p:cBhvr>
                                        <p:cTn id="72" dur="300"/>
                                        <p:tgtEl>
                                          <p:spTgt spid="7180"/>
                                        </p:tgtEl>
                                      </p:cBhvr>
                                    </p:animEffect>
                                  </p:childTnLst>
                                </p:cTn>
                              </p:par>
                              <p:par>
                                <p:cTn id="73" presetID="6" presetClass="emph" presetSubtype="0" autoRev="1" fill="hold" grpId="1" nodeType="withEffect">
                                  <p:stCondLst>
                                    <p:cond delay="800"/>
                                  </p:stCondLst>
                                  <p:childTnLst>
                                    <p:animScale>
                                      <p:cBhvr>
                                        <p:cTn id="74" dur="150" fill="hold"/>
                                        <p:tgtEl>
                                          <p:spTgt spid="7180"/>
                                        </p:tgtEl>
                                      </p:cBhvr>
                                      <p:by x="110000" y="110000"/>
                                    </p:animScale>
                                  </p:childTnLst>
                                </p:cTn>
                              </p:par>
                              <p:par>
                                <p:cTn id="75" presetID="53" presetClass="entr" presetSubtype="16" fill="hold" grpId="0" nodeType="withEffect">
                                  <p:stCondLst>
                                    <p:cond delay="800"/>
                                  </p:stCondLst>
                                  <p:childTnLst>
                                    <p:set>
                                      <p:cBhvr>
                                        <p:cTn id="76" dur="1" fill="hold">
                                          <p:stCondLst>
                                            <p:cond delay="0"/>
                                          </p:stCondLst>
                                        </p:cTn>
                                        <p:tgtEl>
                                          <p:spTgt spid="7172"/>
                                        </p:tgtEl>
                                        <p:attrNameLst>
                                          <p:attrName>style.visibility</p:attrName>
                                        </p:attrNameLst>
                                      </p:cBhvr>
                                      <p:to>
                                        <p:strVal val="visible"/>
                                      </p:to>
                                    </p:set>
                                    <p:anim calcmode="lin" valueType="num">
                                      <p:cBhvr>
                                        <p:cTn id="77" dur="300" fill="hold"/>
                                        <p:tgtEl>
                                          <p:spTgt spid="7172"/>
                                        </p:tgtEl>
                                        <p:attrNameLst>
                                          <p:attrName>ppt_w</p:attrName>
                                        </p:attrNameLst>
                                      </p:cBhvr>
                                      <p:tavLst>
                                        <p:tav tm="0">
                                          <p:val>
                                            <p:fltVal val="0"/>
                                          </p:val>
                                        </p:tav>
                                        <p:tav tm="100000">
                                          <p:val>
                                            <p:strVal val="#ppt_w"/>
                                          </p:val>
                                        </p:tav>
                                      </p:tavLst>
                                    </p:anim>
                                    <p:anim calcmode="lin" valueType="num">
                                      <p:cBhvr>
                                        <p:cTn id="78" dur="300" fill="hold"/>
                                        <p:tgtEl>
                                          <p:spTgt spid="7172"/>
                                        </p:tgtEl>
                                        <p:attrNameLst>
                                          <p:attrName>ppt_h</p:attrName>
                                        </p:attrNameLst>
                                      </p:cBhvr>
                                      <p:tavLst>
                                        <p:tav tm="0">
                                          <p:val>
                                            <p:fltVal val="0"/>
                                          </p:val>
                                        </p:tav>
                                        <p:tav tm="100000">
                                          <p:val>
                                            <p:strVal val="#ppt_h"/>
                                          </p:val>
                                        </p:tav>
                                      </p:tavLst>
                                    </p:anim>
                                    <p:animEffect transition="in" filter="fade">
                                      <p:cBhvr>
                                        <p:cTn id="79" dur="300"/>
                                        <p:tgtEl>
                                          <p:spTgt spid="7172"/>
                                        </p:tgtEl>
                                      </p:cBhvr>
                                    </p:animEffect>
                                  </p:childTnLst>
                                </p:cTn>
                              </p:par>
                              <p:par>
                                <p:cTn id="80" presetID="6" presetClass="emph" presetSubtype="0" autoRev="1" fill="hold" grpId="1" nodeType="withEffect">
                                  <p:stCondLst>
                                    <p:cond delay="1100"/>
                                  </p:stCondLst>
                                  <p:childTnLst>
                                    <p:animScale>
                                      <p:cBhvr>
                                        <p:cTn id="81" dur="150" fill="hold"/>
                                        <p:tgtEl>
                                          <p:spTgt spid="7172"/>
                                        </p:tgtEl>
                                      </p:cBhvr>
                                      <p:by x="110000" y="110000"/>
                                    </p:animScale>
                                  </p:childTnLst>
                                </p:cTn>
                              </p:par>
                              <p:par>
                                <p:cTn id="82" presetID="53" presetClass="entr" presetSubtype="16" fill="hold" grpId="0" nodeType="withEffect">
                                  <p:stCondLst>
                                    <p:cond delay="900"/>
                                  </p:stCondLst>
                                  <p:childTnLst>
                                    <p:set>
                                      <p:cBhvr>
                                        <p:cTn id="83" dur="1" fill="hold">
                                          <p:stCondLst>
                                            <p:cond delay="0"/>
                                          </p:stCondLst>
                                        </p:cTn>
                                        <p:tgtEl>
                                          <p:spTgt spid="7184"/>
                                        </p:tgtEl>
                                        <p:attrNameLst>
                                          <p:attrName>style.visibility</p:attrName>
                                        </p:attrNameLst>
                                      </p:cBhvr>
                                      <p:to>
                                        <p:strVal val="visible"/>
                                      </p:to>
                                    </p:set>
                                    <p:anim calcmode="lin" valueType="num">
                                      <p:cBhvr>
                                        <p:cTn id="84" dur="300" fill="hold"/>
                                        <p:tgtEl>
                                          <p:spTgt spid="7184"/>
                                        </p:tgtEl>
                                        <p:attrNameLst>
                                          <p:attrName>ppt_w</p:attrName>
                                        </p:attrNameLst>
                                      </p:cBhvr>
                                      <p:tavLst>
                                        <p:tav tm="0">
                                          <p:val>
                                            <p:fltVal val="0"/>
                                          </p:val>
                                        </p:tav>
                                        <p:tav tm="100000">
                                          <p:val>
                                            <p:strVal val="#ppt_w"/>
                                          </p:val>
                                        </p:tav>
                                      </p:tavLst>
                                    </p:anim>
                                    <p:anim calcmode="lin" valueType="num">
                                      <p:cBhvr>
                                        <p:cTn id="85" dur="300" fill="hold"/>
                                        <p:tgtEl>
                                          <p:spTgt spid="7184"/>
                                        </p:tgtEl>
                                        <p:attrNameLst>
                                          <p:attrName>ppt_h</p:attrName>
                                        </p:attrNameLst>
                                      </p:cBhvr>
                                      <p:tavLst>
                                        <p:tav tm="0">
                                          <p:val>
                                            <p:fltVal val="0"/>
                                          </p:val>
                                        </p:tav>
                                        <p:tav tm="100000">
                                          <p:val>
                                            <p:strVal val="#ppt_h"/>
                                          </p:val>
                                        </p:tav>
                                      </p:tavLst>
                                    </p:anim>
                                    <p:animEffect transition="in" filter="fade">
                                      <p:cBhvr>
                                        <p:cTn id="86" dur="300"/>
                                        <p:tgtEl>
                                          <p:spTgt spid="7184"/>
                                        </p:tgtEl>
                                      </p:cBhvr>
                                    </p:animEffect>
                                  </p:childTnLst>
                                </p:cTn>
                              </p:par>
                              <p:par>
                                <p:cTn id="87" presetID="6" presetClass="emph" presetSubtype="0" autoRev="1" fill="hold" grpId="1" nodeType="withEffect">
                                  <p:stCondLst>
                                    <p:cond delay="1200"/>
                                  </p:stCondLst>
                                  <p:childTnLst>
                                    <p:animScale>
                                      <p:cBhvr>
                                        <p:cTn id="88" dur="150" fill="hold"/>
                                        <p:tgtEl>
                                          <p:spTgt spid="7184"/>
                                        </p:tgtEl>
                                      </p:cBhvr>
                                      <p:by x="110000" y="110000"/>
                                    </p:animScale>
                                  </p:childTnLst>
                                </p:cTn>
                              </p:par>
                              <p:par>
                                <p:cTn id="89" presetID="53" presetClass="entr" presetSubtype="16" fill="hold" grpId="0" nodeType="withEffect">
                                  <p:stCondLst>
                                    <p:cond delay="600"/>
                                  </p:stCondLst>
                                  <p:childTnLst>
                                    <p:set>
                                      <p:cBhvr>
                                        <p:cTn id="90" dur="1" fill="hold">
                                          <p:stCondLst>
                                            <p:cond delay="0"/>
                                          </p:stCondLst>
                                        </p:cTn>
                                        <p:tgtEl>
                                          <p:spTgt spid="7177"/>
                                        </p:tgtEl>
                                        <p:attrNameLst>
                                          <p:attrName>style.visibility</p:attrName>
                                        </p:attrNameLst>
                                      </p:cBhvr>
                                      <p:to>
                                        <p:strVal val="visible"/>
                                      </p:to>
                                    </p:set>
                                    <p:anim calcmode="lin" valueType="num">
                                      <p:cBhvr>
                                        <p:cTn id="91" dur="300" fill="hold"/>
                                        <p:tgtEl>
                                          <p:spTgt spid="7177"/>
                                        </p:tgtEl>
                                        <p:attrNameLst>
                                          <p:attrName>ppt_w</p:attrName>
                                        </p:attrNameLst>
                                      </p:cBhvr>
                                      <p:tavLst>
                                        <p:tav tm="0">
                                          <p:val>
                                            <p:fltVal val="0"/>
                                          </p:val>
                                        </p:tav>
                                        <p:tav tm="100000">
                                          <p:val>
                                            <p:strVal val="#ppt_w"/>
                                          </p:val>
                                        </p:tav>
                                      </p:tavLst>
                                    </p:anim>
                                    <p:anim calcmode="lin" valueType="num">
                                      <p:cBhvr>
                                        <p:cTn id="92" dur="300" fill="hold"/>
                                        <p:tgtEl>
                                          <p:spTgt spid="7177"/>
                                        </p:tgtEl>
                                        <p:attrNameLst>
                                          <p:attrName>ppt_h</p:attrName>
                                        </p:attrNameLst>
                                      </p:cBhvr>
                                      <p:tavLst>
                                        <p:tav tm="0">
                                          <p:val>
                                            <p:fltVal val="0"/>
                                          </p:val>
                                        </p:tav>
                                        <p:tav tm="100000">
                                          <p:val>
                                            <p:strVal val="#ppt_h"/>
                                          </p:val>
                                        </p:tav>
                                      </p:tavLst>
                                    </p:anim>
                                    <p:animEffect transition="in" filter="fade">
                                      <p:cBhvr>
                                        <p:cTn id="93" dur="300"/>
                                        <p:tgtEl>
                                          <p:spTgt spid="7177"/>
                                        </p:tgtEl>
                                      </p:cBhvr>
                                    </p:animEffect>
                                  </p:childTnLst>
                                </p:cTn>
                              </p:par>
                              <p:par>
                                <p:cTn id="94" presetID="6" presetClass="emph" presetSubtype="0" autoRev="1" fill="hold" grpId="1" nodeType="withEffect">
                                  <p:stCondLst>
                                    <p:cond delay="900"/>
                                  </p:stCondLst>
                                  <p:childTnLst>
                                    <p:animScale>
                                      <p:cBhvr>
                                        <p:cTn id="95" dur="150" fill="hold"/>
                                        <p:tgtEl>
                                          <p:spTgt spid="7177"/>
                                        </p:tgtEl>
                                      </p:cBhvr>
                                      <p:by x="110000" y="110000"/>
                                    </p:animScale>
                                  </p:childTnLst>
                                </p:cTn>
                              </p:par>
                              <p:par>
                                <p:cTn id="96" presetID="53" presetClass="entr" presetSubtype="16" fill="hold" grpId="0" nodeType="withEffect">
                                  <p:stCondLst>
                                    <p:cond delay="700"/>
                                  </p:stCondLst>
                                  <p:childTnLst>
                                    <p:set>
                                      <p:cBhvr>
                                        <p:cTn id="97" dur="1" fill="hold">
                                          <p:stCondLst>
                                            <p:cond delay="0"/>
                                          </p:stCondLst>
                                        </p:cTn>
                                        <p:tgtEl>
                                          <p:spTgt spid="7181"/>
                                        </p:tgtEl>
                                        <p:attrNameLst>
                                          <p:attrName>style.visibility</p:attrName>
                                        </p:attrNameLst>
                                      </p:cBhvr>
                                      <p:to>
                                        <p:strVal val="visible"/>
                                      </p:to>
                                    </p:set>
                                    <p:anim calcmode="lin" valueType="num">
                                      <p:cBhvr>
                                        <p:cTn id="98" dur="300" fill="hold"/>
                                        <p:tgtEl>
                                          <p:spTgt spid="7181"/>
                                        </p:tgtEl>
                                        <p:attrNameLst>
                                          <p:attrName>ppt_w</p:attrName>
                                        </p:attrNameLst>
                                      </p:cBhvr>
                                      <p:tavLst>
                                        <p:tav tm="0">
                                          <p:val>
                                            <p:fltVal val="0"/>
                                          </p:val>
                                        </p:tav>
                                        <p:tav tm="100000">
                                          <p:val>
                                            <p:strVal val="#ppt_w"/>
                                          </p:val>
                                        </p:tav>
                                      </p:tavLst>
                                    </p:anim>
                                    <p:anim calcmode="lin" valueType="num">
                                      <p:cBhvr>
                                        <p:cTn id="99" dur="300" fill="hold"/>
                                        <p:tgtEl>
                                          <p:spTgt spid="7181"/>
                                        </p:tgtEl>
                                        <p:attrNameLst>
                                          <p:attrName>ppt_h</p:attrName>
                                        </p:attrNameLst>
                                      </p:cBhvr>
                                      <p:tavLst>
                                        <p:tav tm="0">
                                          <p:val>
                                            <p:fltVal val="0"/>
                                          </p:val>
                                        </p:tav>
                                        <p:tav tm="100000">
                                          <p:val>
                                            <p:strVal val="#ppt_h"/>
                                          </p:val>
                                        </p:tav>
                                      </p:tavLst>
                                    </p:anim>
                                    <p:animEffect transition="in" filter="fade">
                                      <p:cBhvr>
                                        <p:cTn id="100" dur="300"/>
                                        <p:tgtEl>
                                          <p:spTgt spid="7181"/>
                                        </p:tgtEl>
                                      </p:cBhvr>
                                    </p:animEffect>
                                  </p:childTnLst>
                                </p:cTn>
                              </p:par>
                              <p:par>
                                <p:cTn id="101" presetID="6" presetClass="emph" presetSubtype="0" autoRev="1" fill="hold" grpId="1" nodeType="withEffect">
                                  <p:stCondLst>
                                    <p:cond delay="1000"/>
                                  </p:stCondLst>
                                  <p:childTnLst>
                                    <p:animScale>
                                      <p:cBhvr>
                                        <p:cTn id="102" dur="150" fill="hold"/>
                                        <p:tgtEl>
                                          <p:spTgt spid="7181"/>
                                        </p:tgtEl>
                                      </p:cBhvr>
                                      <p:by x="110000" y="110000"/>
                                    </p:animScale>
                                  </p:childTnLst>
                                </p:cTn>
                              </p:par>
                              <p:par>
                                <p:cTn id="103" presetID="53" presetClass="entr" presetSubtype="16" fill="hold" grpId="0" nodeType="withEffect">
                                  <p:stCondLst>
                                    <p:cond delay="1000"/>
                                  </p:stCondLst>
                                  <p:childTnLst>
                                    <p:set>
                                      <p:cBhvr>
                                        <p:cTn id="104" dur="1" fill="hold">
                                          <p:stCondLst>
                                            <p:cond delay="0"/>
                                          </p:stCondLst>
                                        </p:cTn>
                                        <p:tgtEl>
                                          <p:spTgt spid="7173"/>
                                        </p:tgtEl>
                                        <p:attrNameLst>
                                          <p:attrName>style.visibility</p:attrName>
                                        </p:attrNameLst>
                                      </p:cBhvr>
                                      <p:to>
                                        <p:strVal val="visible"/>
                                      </p:to>
                                    </p:set>
                                    <p:anim calcmode="lin" valueType="num">
                                      <p:cBhvr>
                                        <p:cTn id="105" dur="300" fill="hold"/>
                                        <p:tgtEl>
                                          <p:spTgt spid="7173"/>
                                        </p:tgtEl>
                                        <p:attrNameLst>
                                          <p:attrName>ppt_w</p:attrName>
                                        </p:attrNameLst>
                                      </p:cBhvr>
                                      <p:tavLst>
                                        <p:tav tm="0">
                                          <p:val>
                                            <p:fltVal val="0"/>
                                          </p:val>
                                        </p:tav>
                                        <p:tav tm="100000">
                                          <p:val>
                                            <p:strVal val="#ppt_w"/>
                                          </p:val>
                                        </p:tav>
                                      </p:tavLst>
                                    </p:anim>
                                    <p:anim calcmode="lin" valueType="num">
                                      <p:cBhvr>
                                        <p:cTn id="106" dur="300" fill="hold"/>
                                        <p:tgtEl>
                                          <p:spTgt spid="7173"/>
                                        </p:tgtEl>
                                        <p:attrNameLst>
                                          <p:attrName>ppt_h</p:attrName>
                                        </p:attrNameLst>
                                      </p:cBhvr>
                                      <p:tavLst>
                                        <p:tav tm="0">
                                          <p:val>
                                            <p:fltVal val="0"/>
                                          </p:val>
                                        </p:tav>
                                        <p:tav tm="100000">
                                          <p:val>
                                            <p:strVal val="#ppt_h"/>
                                          </p:val>
                                        </p:tav>
                                      </p:tavLst>
                                    </p:anim>
                                    <p:animEffect transition="in" filter="fade">
                                      <p:cBhvr>
                                        <p:cTn id="107" dur="300"/>
                                        <p:tgtEl>
                                          <p:spTgt spid="7173"/>
                                        </p:tgtEl>
                                      </p:cBhvr>
                                    </p:animEffect>
                                  </p:childTnLst>
                                </p:cTn>
                              </p:par>
                              <p:par>
                                <p:cTn id="108" presetID="6" presetClass="emph" presetSubtype="0" autoRev="1" fill="hold" grpId="1" nodeType="withEffect">
                                  <p:stCondLst>
                                    <p:cond delay="1300"/>
                                  </p:stCondLst>
                                  <p:childTnLst>
                                    <p:animScale>
                                      <p:cBhvr>
                                        <p:cTn id="109" dur="150" fill="hold"/>
                                        <p:tgtEl>
                                          <p:spTgt spid="7173"/>
                                        </p:tgtEl>
                                      </p:cBhvr>
                                      <p:by x="110000" y="110000"/>
                                    </p:animScale>
                                  </p:childTnLst>
                                </p:cTn>
                              </p:par>
                              <p:par>
                                <p:cTn id="110" presetID="53" presetClass="entr" presetSubtype="16" fill="hold" grpId="0" nodeType="withEffect">
                                  <p:stCondLst>
                                    <p:cond delay="1100"/>
                                  </p:stCondLst>
                                  <p:childTnLst>
                                    <p:set>
                                      <p:cBhvr>
                                        <p:cTn id="111" dur="1" fill="hold">
                                          <p:stCondLst>
                                            <p:cond delay="0"/>
                                          </p:stCondLst>
                                        </p:cTn>
                                        <p:tgtEl>
                                          <p:spTgt spid="7185"/>
                                        </p:tgtEl>
                                        <p:attrNameLst>
                                          <p:attrName>style.visibility</p:attrName>
                                        </p:attrNameLst>
                                      </p:cBhvr>
                                      <p:to>
                                        <p:strVal val="visible"/>
                                      </p:to>
                                    </p:set>
                                    <p:anim calcmode="lin" valueType="num">
                                      <p:cBhvr>
                                        <p:cTn id="112" dur="300" fill="hold"/>
                                        <p:tgtEl>
                                          <p:spTgt spid="7185"/>
                                        </p:tgtEl>
                                        <p:attrNameLst>
                                          <p:attrName>ppt_w</p:attrName>
                                        </p:attrNameLst>
                                      </p:cBhvr>
                                      <p:tavLst>
                                        <p:tav tm="0">
                                          <p:val>
                                            <p:fltVal val="0"/>
                                          </p:val>
                                        </p:tav>
                                        <p:tav tm="100000">
                                          <p:val>
                                            <p:strVal val="#ppt_w"/>
                                          </p:val>
                                        </p:tav>
                                      </p:tavLst>
                                    </p:anim>
                                    <p:anim calcmode="lin" valueType="num">
                                      <p:cBhvr>
                                        <p:cTn id="113" dur="300" fill="hold"/>
                                        <p:tgtEl>
                                          <p:spTgt spid="7185"/>
                                        </p:tgtEl>
                                        <p:attrNameLst>
                                          <p:attrName>ppt_h</p:attrName>
                                        </p:attrNameLst>
                                      </p:cBhvr>
                                      <p:tavLst>
                                        <p:tav tm="0">
                                          <p:val>
                                            <p:fltVal val="0"/>
                                          </p:val>
                                        </p:tav>
                                        <p:tav tm="100000">
                                          <p:val>
                                            <p:strVal val="#ppt_h"/>
                                          </p:val>
                                        </p:tav>
                                      </p:tavLst>
                                    </p:anim>
                                    <p:animEffect transition="in" filter="fade">
                                      <p:cBhvr>
                                        <p:cTn id="114" dur="300"/>
                                        <p:tgtEl>
                                          <p:spTgt spid="7185"/>
                                        </p:tgtEl>
                                      </p:cBhvr>
                                    </p:animEffect>
                                  </p:childTnLst>
                                </p:cTn>
                              </p:par>
                              <p:par>
                                <p:cTn id="115" presetID="6" presetClass="emph" presetSubtype="0" autoRev="1" fill="hold" grpId="1" nodeType="withEffect">
                                  <p:stCondLst>
                                    <p:cond delay="1400"/>
                                  </p:stCondLst>
                                  <p:childTnLst>
                                    <p:animScale>
                                      <p:cBhvr>
                                        <p:cTn id="116" dur="150" fill="hold"/>
                                        <p:tgtEl>
                                          <p:spTgt spid="7185"/>
                                        </p:tgtEl>
                                      </p:cBhvr>
                                      <p:by x="110000" y="110000"/>
                                    </p:animScale>
                                  </p:childTnLst>
                                </p:cTn>
                              </p:par>
                              <p:par>
                                <p:cTn id="117" presetID="16" presetClass="entr" presetSubtype="42" fill="hold" grpId="0" nodeType="withEffect">
                                  <p:stCondLst>
                                    <p:cond delay="1400"/>
                                  </p:stCondLst>
                                  <p:childTnLst>
                                    <p:set>
                                      <p:cBhvr>
                                        <p:cTn id="118" dur="1" fill="hold">
                                          <p:stCondLst>
                                            <p:cond delay="0"/>
                                          </p:stCondLst>
                                        </p:cTn>
                                        <p:tgtEl>
                                          <p:spTgt spid="7209"/>
                                        </p:tgtEl>
                                        <p:attrNameLst>
                                          <p:attrName>style.visibility</p:attrName>
                                        </p:attrNameLst>
                                      </p:cBhvr>
                                      <p:to>
                                        <p:strVal val="visible"/>
                                      </p:to>
                                    </p:set>
                                    <p:animEffect transition="in" filter="barn(outHorizontal)">
                                      <p:cBhvr>
                                        <p:cTn id="119" dur="500"/>
                                        <p:tgtEl>
                                          <p:spTgt spid="7209"/>
                                        </p:tgtEl>
                                      </p:cBhvr>
                                    </p:animEffect>
                                  </p:childTnLst>
                                </p:cTn>
                              </p:par>
                              <p:par>
                                <p:cTn id="120" presetID="2" presetClass="entr" presetSubtype="2" fill="hold" nodeType="withEffect">
                                  <p:stCondLst>
                                    <p:cond delay="1700"/>
                                  </p:stCondLst>
                                  <p:childTnLst>
                                    <p:set>
                                      <p:cBhvr>
                                        <p:cTn id="121" dur="1" fill="hold">
                                          <p:stCondLst>
                                            <p:cond delay="0"/>
                                          </p:stCondLst>
                                        </p:cTn>
                                        <p:tgtEl>
                                          <p:spTgt spid="3"/>
                                        </p:tgtEl>
                                        <p:attrNameLst>
                                          <p:attrName>style.visibility</p:attrName>
                                        </p:attrNameLst>
                                      </p:cBhvr>
                                      <p:to>
                                        <p:strVal val="visible"/>
                                      </p:to>
                                    </p:set>
                                    <p:anim calcmode="lin" valueType="num">
                                      <p:cBhvr additive="base">
                                        <p:cTn id="122" dur="750" fill="hold"/>
                                        <p:tgtEl>
                                          <p:spTgt spid="3"/>
                                        </p:tgtEl>
                                        <p:attrNameLst>
                                          <p:attrName>ppt_x</p:attrName>
                                        </p:attrNameLst>
                                      </p:cBhvr>
                                      <p:tavLst>
                                        <p:tav tm="0">
                                          <p:val>
                                            <p:strVal val="1+#ppt_w/2"/>
                                          </p:val>
                                        </p:tav>
                                        <p:tav tm="100000">
                                          <p:val>
                                            <p:strVal val="#ppt_x"/>
                                          </p:val>
                                        </p:tav>
                                      </p:tavLst>
                                    </p:anim>
                                    <p:anim calcmode="lin" valueType="num">
                                      <p:cBhvr additive="base">
                                        <p:cTn id="123" dur="750" fill="hold"/>
                                        <p:tgtEl>
                                          <p:spTgt spid="3"/>
                                        </p:tgtEl>
                                        <p:attrNameLst>
                                          <p:attrName>ppt_y</p:attrName>
                                        </p:attrNameLst>
                                      </p:cBhvr>
                                      <p:tavLst>
                                        <p:tav tm="0">
                                          <p:val>
                                            <p:strVal val="#ppt_y"/>
                                          </p:val>
                                        </p:tav>
                                        <p:tav tm="100000">
                                          <p:val>
                                            <p:strVal val="#ppt_y"/>
                                          </p:val>
                                        </p:tav>
                                      </p:tavLst>
                                    </p:anim>
                                  </p:childTnLst>
                                </p:cTn>
                              </p:par>
                              <p:par>
                                <p:cTn id="124" presetID="2" presetClass="entr" presetSubtype="2" fill="hold" grpId="0" nodeType="withEffect">
                                  <p:stCondLst>
                                    <p:cond delay="1700"/>
                                  </p:stCondLst>
                                  <p:childTnLst>
                                    <p:set>
                                      <p:cBhvr>
                                        <p:cTn id="125" dur="1" fill="hold">
                                          <p:stCondLst>
                                            <p:cond delay="0"/>
                                          </p:stCondLst>
                                        </p:cTn>
                                        <p:tgtEl>
                                          <p:spTgt spid="7200"/>
                                        </p:tgtEl>
                                        <p:attrNameLst>
                                          <p:attrName>style.visibility</p:attrName>
                                        </p:attrNameLst>
                                      </p:cBhvr>
                                      <p:to>
                                        <p:strVal val="visible"/>
                                      </p:to>
                                    </p:set>
                                    <p:anim calcmode="lin" valueType="num">
                                      <p:cBhvr additive="base">
                                        <p:cTn id="126" dur="750" fill="hold"/>
                                        <p:tgtEl>
                                          <p:spTgt spid="7200"/>
                                        </p:tgtEl>
                                        <p:attrNameLst>
                                          <p:attrName>ppt_x</p:attrName>
                                        </p:attrNameLst>
                                      </p:cBhvr>
                                      <p:tavLst>
                                        <p:tav tm="0">
                                          <p:val>
                                            <p:strVal val="1+#ppt_w/2"/>
                                          </p:val>
                                        </p:tav>
                                        <p:tav tm="100000">
                                          <p:val>
                                            <p:strVal val="#ppt_x"/>
                                          </p:val>
                                        </p:tav>
                                      </p:tavLst>
                                    </p:anim>
                                    <p:anim calcmode="lin" valueType="num">
                                      <p:cBhvr additive="base">
                                        <p:cTn id="127" dur="750" fill="hold"/>
                                        <p:tgtEl>
                                          <p:spTgt spid="7200"/>
                                        </p:tgtEl>
                                        <p:attrNameLst>
                                          <p:attrName>ppt_y</p:attrName>
                                        </p:attrNameLst>
                                      </p:cBhvr>
                                      <p:tavLst>
                                        <p:tav tm="0">
                                          <p:val>
                                            <p:strVal val="#ppt_y"/>
                                          </p:val>
                                        </p:tav>
                                        <p:tav tm="100000">
                                          <p:val>
                                            <p:strVal val="#ppt_y"/>
                                          </p:val>
                                        </p:tav>
                                      </p:tavLst>
                                    </p:anim>
                                  </p:childTnLst>
                                </p:cTn>
                              </p:par>
                              <p:par>
                                <p:cTn id="128" presetID="2" presetClass="entr" presetSubtype="2" fill="hold" nodeType="withEffect">
                                  <p:stCondLst>
                                    <p:cond delay="1800"/>
                                  </p:stCondLst>
                                  <p:childTnLst>
                                    <p:set>
                                      <p:cBhvr>
                                        <p:cTn id="129" dur="1" fill="hold">
                                          <p:stCondLst>
                                            <p:cond delay="0"/>
                                          </p:stCondLst>
                                        </p:cTn>
                                        <p:tgtEl>
                                          <p:spTgt spid="5"/>
                                        </p:tgtEl>
                                        <p:attrNameLst>
                                          <p:attrName>style.visibility</p:attrName>
                                        </p:attrNameLst>
                                      </p:cBhvr>
                                      <p:to>
                                        <p:strVal val="visible"/>
                                      </p:to>
                                    </p:set>
                                    <p:anim calcmode="lin" valueType="num">
                                      <p:cBhvr additive="base">
                                        <p:cTn id="130" dur="750" fill="hold"/>
                                        <p:tgtEl>
                                          <p:spTgt spid="5"/>
                                        </p:tgtEl>
                                        <p:attrNameLst>
                                          <p:attrName>ppt_x</p:attrName>
                                        </p:attrNameLst>
                                      </p:cBhvr>
                                      <p:tavLst>
                                        <p:tav tm="0">
                                          <p:val>
                                            <p:strVal val="1+#ppt_w/2"/>
                                          </p:val>
                                        </p:tav>
                                        <p:tav tm="100000">
                                          <p:val>
                                            <p:strVal val="#ppt_x"/>
                                          </p:val>
                                        </p:tav>
                                      </p:tavLst>
                                    </p:anim>
                                    <p:anim calcmode="lin" valueType="num">
                                      <p:cBhvr additive="base">
                                        <p:cTn id="131" dur="750" fill="hold"/>
                                        <p:tgtEl>
                                          <p:spTgt spid="5"/>
                                        </p:tgtEl>
                                        <p:attrNameLst>
                                          <p:attrName>ppt_y</p:attrName>
                                        </p:attrNameLst>
                                      </p:cBhvr>
                                      <p:tavLst>
                                        <p:tav tm="0">
                                          <p:val>
                                            <p:strVal val="#ppt_y"/>
                                          </p:val>
                                        </p:tav>
                                        <p:tav tm="100000">
                                          <p:val>
                                            <p:strVal val="#ppt_y"/>
                                          </p:val>
                                        </p:tav>
                                      </p:tavLst>
                                    </p:anim>
                                  </p:childTnLst>
                                </p:cTn>
                              </p:par>
                              <p:par>
                                <p:cTn id="132" presetID="2" presetClass="entr" presetSubtype="2" fill="hold" grpId="0" nodeType="withEffect">
                                  <p:stCondLst>
                                    <p:cond delay="1800"/>
                                  </p:stCondLst>
                                  <p:childTnLst>
                                    <p:set>
                                      <p:cBhvr>
                                        <p:cTn id="133" dur="1" fill="hold">
                                          <p:stCondLst>
                                            <p:cond delay="0"/>
                                          </p:stCondLst>
                                        </p:cTn>
                                        <p:tgtEl>
                                          <p:spTgt spid="7201"/>
                                        </p:tgtEl>
                                        <p:attrNameLst>
                                          <p:attrName>style.visibility</p:attrName>
                                        </p:attrNameLst>
                                      </p:cBhvr>
                                      <p:to>
                                        <p:strVal val="visible"/>
                                      </p:to>
                                    </p:set>
                                    <p:anim calcmode="lin" valueType="num">
                                      <p:cBhvr additive="base">
                                        <p:cTn id="134" dur="750" fill="hold"/>
                                        <p:tgtEl>
                                          <p:spTgt spid="7201"/>
                                        </p:tgtEl>
                                        <p:attrNameLst>
                                          <p:attrName>ppt_x</p:attrName>
                                        </p:attrNameLst>
                                      </p:cBhvr>
                                      <p:tavLst>
                                        <p:tav tm="0">
                                          <p:val>
                                            <p:strVal val="1+#ppt_w/2"/>
                                          </p:val>
                                        </p:tav>
                                        <p:tav tm="100000">
                                          <p:val>
                                            <p:strVal val="#ppt_x"/>
                                          </p:val>
                                        </p:tav>
                                      </p:tavLst>
                                    </p:anim>
                                    <p:anim calcmode="lin" valueType="num">
                                      <p:cBhvr additive="base">
                                        <p:cTn id="135" dur="750" fill="hold"/>
                                        <p:tgtEl>
                                          <p:spTgt spid="7201"/>
                                        </p:tgtEl>
                                        <p:attrNameLst>
                                          <p:attrName>ppt_y</p:attrName>
                                        </p:attrNameLst>
                                      </p:cBhvr>
                                      <p:tavLst>
                                        <p:tav tm="0">
                                          <p:val>
                                            <p:strVal val="#ppt_y"/>
                                          </p:val>
                                        </p:tav>
                                        <p:tav tm="100000">
                                          <p:val>
                                            <p:strVal val="#ppt_y"/>
                                          </p:val>
                                        </p:tav>
                                      </p:tavLst>
                                    </p:anim>
                                  </p:childTnLst>
                                </p:cTn>
                              </p:par>
                              <p:par>
                                <p:cTn id="136" presetID="2" presetClass="entr" presetSubtype="2" fill="hold" nodeType="withEffect">
                                  <p:stCondLst>
                                    <p:cond delay="1900"/>
                                  </p:stCondLst>
                                  <p:childTnLst>
                                    <p:set>
                                      <p:cBhvr>
                                        <p:cTn id="137" dur="1" fill="hold">
                                          <p:stCondLst>
                                            <p:cond delay="0"/>
                                          </p:stCondLst>
                                        </p:cTn>
                                        <p:tgtEl>
                                          <p:spTgt spid="4"/>
                                        </p:tgtEl>
                                        <p:attrNameLst>
                                          <p:attrName>style.visibility</p:attrName>
                                        </p:attrNameLst>
                                      </p:cBhvr>
                                      <p:to>
                                        <p:strVal val="visible"/>
                                      </p:to>
                                    </p:set>
                                    <p:anim calcmode="lin" valueType="num">
                                      <p:cBhvr additive="base">
                                        <p:cTn id="138" dur="750" fill="hold"/>
                                        <p:tgtEl>
                                          <p:spTgt spid="4"/>
                                        </p:tgtEl>
                                        <p:attrNameLst>
                                          <p:attrName>ppt_x</p:attrName>
                                        </p:attrNameLst>
                                      </p:cBhvr>
                                      <p:tavLst>
                                        <p:tav tm="0">
                                          <p:val>
                                            <p:strVal val="1+#ppt_w/2"/>
                                          </p:val>
                                        </p:tav>
                                        <p:tav tm="100000">
                                          <p:val>
                                            <p:strVal val="#ppt_x"/>
                                          </p:val>
                                        </p:tav>
                                      </p:tavLst>
                                    </p:anim>
                                    <p:anim calcmode="lin" valueType="num">
                                      <p:cBhvr additive="base">
                                        <p:cTn id="139" dur="750" fill="hold"/>
                                        <p:tgtEl>
                                          <p:spTgt spid="4"/>
                                        </p:tgtEl>
                                        <p:attrNameLst>
                                          <p:attrName>ppt_y</p:attrName>
                                        </p:attrNameLst>
                                      </p:cBhvr>
                                      <p:tavLst>
                                        <p:tav tm="0">
                                          <p:val>
                                            <p:strVal val="#ppt_y"/>
                                          </p:val>
                                        </p:tav>
                                        <p:tav tm="100000">
                                          <p:val>
                                            <p:strVal val="#ppt_y"/>
                                          </p:val>
                                        </p:tav>
                                      </p:tavLst>
                                    </p:anim>
                                  </p:childTnLst>
                                </p:cTn>
                              </p:par>
                              <p:par>
                                <p:cTn id="140" presetID="2" presetClass="entr" presetSubtype="2" fill="hold" grpId="0" nodeType="withEffect">
                                  <p:stCondLst>
                                    <p:cond delay="1900"/>
                                  </p:stCondLst>
                                  <p:childTnLst>
                                    <p:set>
                                      <p:cBhvr>
                                        <p:cTn id="141" dur="1" fill="hold">
                                          <p:stCondLst>
                                            <p:cond delay="0"/>
                                          </p:stCondLst>
                                        </p:cTn>
                                        <p:tgtEl>
                                          <p:spTgt spid="7202"/>
                                        </p:tgtEl>
                                        <p:attrNameLst>
                                          <p:attrName>style.visibility</p:attrName>
                                        </p:attrNameLst>
                                      </p:cBhvr>
                                      <p:to>
                                        <p:strVal val="visible"/>
                                      </p:to>
                                    </p:set>
                                    <p:anim calcmode="lin" valueType="num">
                                      <p:cBhvr additive="base">
                                        <p:cTn id="142" dur="750" fill="hold"/>
                                        <p:tgtEl>
                                          <p:spTgt spid="7202"/>
                                        </p:tgtEl>
                                        <p:attrNameLst>
                                          <p:attrName>ppt_x</p:attrName>
                                        </p:attrNameLst>
                                      </p:cBhvr>
                                      <p:tavLst>
                                        <p:tav tm="0">
                                          <p:val>
                                            <p:strVal val="1+#ppt_w/2"/>
                                          </p:val>
                                        </p:tav>
                                        <p:tav tm="100000">
                                          <p:val>
                                            <p:strVal val="#ppt_x"/>
                                          </p:val>
                                        </p:tav>
                                      </p:tavLst>
                                    </p:anim>
                                    <p:anim calcmode="lin" valueType="num">
                                      <p:cBhvr additive="base">
                                        <p:cTn id="143" dur="750" fill="hold"/>
                                        <p:tgtEl>
                                          <p:spTgt spid="7202"/>
                                        </p:tgtEl>
                                        <p:attrNameLst>
                                          <p:attrName>ppt_y</p:attrName>
                                        </p:attrNameLst>
                                      </p:cBhvr>
                                      <p:tavLst>
                                        <p:tav tm="0">
                                          <p:val>
                                            <p:strVal val="#ppt_y"/>
                                          </p:val>
                                        </p:tav>
                                        <p:tav tm="100000">
                                          <p:val>
                                            <p:strVal val="#ppt_y"/>
                                          </p:val>
                                        </p:tav>
                                      </p:tavLst>
                                    </p:anim>
                                  </p:childTnLst>
                                </p:cTn>
                              </p:par>
                              <p:par>
                                <p:cTn id="144" presetID="2" presetClass="entr" presetSubtype="2" fill="hold" nodeType="withEffect">
                                  <p:stCondLst>
                                    <p:cond delay="2000"/>
                                  </p:stCondLst>
                                  <p:childTnLst>
                                    <p:set>
                                      <p:cBhvr>
                                        <p:cTn id="145" dur="1" fill="hold">
                                          <p:stCondLst>
                                            <p:cond delay="0"/>
                                          </p:stCondLst>
                                        </p:cTn>
                                        <p:tgtEl>
                                          <p:spTgt spid="2"/>
                                        </p:tgtEl>
                                        <p:attrNameLst>
                                          <p:attrName>style.visibility</p:attrName>
                                        </p:attrNameLst>
                                      </p:cBhvr>
                                      <p:to>
                                        <p:strVal val="visible"/>
                                      </p:to>
                                    </p:set>
                                    <p:anim calcmode="lin" valueType="num">
                                      <p:cBhvr additive="base">
                                        <p:cTn id="146" dur="750" fill="hold"/>
                                        <p:tgtEl>
                                          <p:spTgt spid="2"/>
                                        </p:tgtEl>
                                        <p:attrNameLst>
                                          <p:attrName>ppt_x</p:attrName>
                                        </p:attrNameLst>
                                      </p:cBhvr>
                                      <p:tavLst>
                                        <p:tav tm="0">
                                          <p:val>
                                            <p:strVal val="1+#ppt_w/2"/>
                                          </p:val>
                                        </p:tav>
                                        <p:tav tm="100000">
                                          <p:val>
                                            <p:strVal val="#ppt_x"/>
                                          </p:val>
                                        </p:tav>
                                      </p:tavLst>
                                    </p:anim>
                                    <p:anim calcmode="lin" valueType="num">
                                      <p:cBhvr additive="base">
                                        <p:cTn id="147" dur="750" fill="hold"/>
                                        <p:tgtEl>
                                          <p:spTgt spid="2"/>
                                        </p:tgtEl>
                                        <p:attrNameLst>
                                          <p:attrName>ppt_y</p:attrName>
                                        </p:attrNameLst>
                                      </p:cBhvr>
                                      <p:tavLst>
                                        <p:tav tm="0">
                                          <p:val>
                                            <p:strVal val="#ppt_y"/>
                                          </p:val>
                                        </p:tav>
                                        <p:tav tm="100000">
                                          <p:val>
                                            <p:strVal val="#ppt_y"/>
                                          </p:val>
                                        </p:tav>
                                      </p:tavLst>
                                    </p:anim>
                                  </p:childTnLst>
                                </p:cTn>
                              </p:par>
                              <p:par>
                                <p:cTn id="148" presetID="2" presetClass="entr" presetSubtype="2" fill="hold" grpId="0" nodeType="withEffect">
                                  <p:stCondLst>
                                    <p:cond delay="2000"/>
                                  </p:stCondLst>
                                  <p:childTnLst>
                                    <p:set>
                                      <p:cBhvr>
                                        <p:cTn id="149" dur="1" fill="hold">
                                          <p:stCondLst>
                                            <p:cond delay="0"/>
                                          </p:stCondLst>
                                        </p:cTn>
                                        <p:tgtEl>
                                          <p:spTgt spid="7203"/>
                                        </p:tgtEl>
                                        <p:attrNameLst>
                                          <p:attrName>style.visibility</p:attrName>
                                        </p:attrNameLst>
                                      </p:cBhvr>
                                      <p:to>
                                        <p:strVal val="visible"/>
                                      </p:to>
                                    </p:set>
                                    <p:anim calcmode="lin" valueType="num">
                                      <p:cBhvr additive="base">
                                        <p:cTn id="150" dur="750" fill="hold"/>
                                        <p:tgtEl>
                                          <p:spTgt spid="7203"/>
                                        </p:tgtEl>
                                        <p:attrNameLst>
                                          <p:attrName>ppt_x</p:attrName>
                                        </p:attrNameLst>
                                      </p:cBhvr>
                                      <p:tavLst>
                                        <p:tav tm="0">
                                          <p:val>
                                            <p:strVal val="1+#ppt_w/2"/>
                                          </p:val>
                                        </p:tav>
                                        <p:tav tm="100000">
                                          <p:val>
                                            <p:strVal val="#ppt_x"/>
                                          </p:val>
                                        </p:tav>
                                      </p:tavLst>
                                    </p:anim>
                                    <p:anim calcmode="lin" valueType="num">
                                      <p:cBhvr additive="base">
                                        <p:cTn id="151" dur="750" fill="hold"/>
                                        <p:tgtEl>
                                          <p:spTgt spid="72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0" grpId="1" animBg="1"/>
      <p:bldP spid="7171" grpId="0" animBg="1"/>
      <p:bldP spid="7171" grpId="1" animBg="1"/>
      <p:bldP spid="7172" grpId="0" animBg="1"/>
      <p:bldP spid="7172" grpId="1" animBg="1"/>
      <p:bldP spid="7173" grpId="0" animBg="1"/>
      <p:bldP spid="7173" grpId="1" animBg="1"/>
      <p:bldP spid="7174" grpId="0" animBg="1"/>
      <p:bldP spid="7174" grpId="1" animBg="1"/>
      <p:bldP spid="7175" grpId="0" animBg="1"/>
      <p:bldP spid="7175" grpId="1" animBg="1"/>
      <p:bldP spid="7176" grpId="0" animBg="1"/>
      <p:bldP spid="7176" grpId="1" animBg="1"/>
      <p:bldP spid="7177" grpId="0" animBg="1"/>
      <p:bldP spid="7177" grpId="1" animBg="1"/>
      <p:bldP spid="7178" grpId="0"/>
      <p:bldP spid="7178" grpId="1"/>
      <p:bldP spid="7179" grpId="0"/>
      <p:bldP spid="7179" grpId="1"/>
      <p:bldP spid="7180" grpId="0"/>
      <p:bldP spid="7180" grpId="1"/>
      <p:bldP spid="7181" grpId="0"/>
      <p:bldP spid="7181" grpId="1"/>
      <p:bldP spid="7182" grpId="0"/>
      <p:bldP spid="7182" grpId="1"/>
      <p:bldP spid="7183" grpId="0"/>
      <p:bldP spid="7183" grpId="1"/>
      <p:bldP spid="7184" grpId="0"/>
      <p:bldP spid="7184" grpId="1"/>
      <p:bldP spid="7185" grpId="0"/>
      <p:bldP spid="7185" grpId="1"/>
      <p:bldP spid="7200" grpId="0"/>
      <p:bldP spid="7201" grpId="0"/>
      <p:bldP spid="7202" grpId="0"/>
      <p:bldP spid="7203" grpId="0"/>
      <p:bldP spid="720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任意多边形 29"/>
          <p:cNvSpPr/>
          <p:nvPr/>
        </p:nvSpPr>
        <p:spPr>
          <a:xfrm>
            <a:off x="-24060" y="2351664"/>
            <a:ext cx="9179298" cy="953972"/>
          </a:xfrm>
          <a:custGeom>
            <a:avLst/>
            <a:gdLst>
              <a:gd name="connsiteX0" fmla="*/ 0 w 12721389"/>
              <a:gd name="connsiteY0" fmla="*/ 532365 h 1078137"/>
              <a:gd name="connsiteX1" fmla="*/ 3593431 w 12721389"/>
              <a:gd name="connsiteY1" fmla="*/ 51102 h 1078137"/>
              <a:gd name="connsiteX2" fmla="*/ 7908758 w 12721389"/>
              <a:gd name="connsiteY2" fmla="*/ 1077797 h 1078137"/>
              <a:gd name="connsiteX3" fmla="*/ 11774905 w 12721389"/>
              <a:gd name="connsiteY3" fmla="*/ 163397 h 1078137"/>
              <a:gd name="connsiteX4" fmla="*/ 12721389 w 12721389"/>
              <a:gd name="connsiteY4" fmla="*/ 35060 h 1078137"/>
              <a:gd name="connsiteX0-1" fmla="*/ 0 w 12721389"/>
              <a:gd name="connsiteY0-2" fmla="*/ 532365 h 1078137"/>
              <a:gd name="connsiteX1-3" fmla="*/ 3593431 w 12721389"/>
              <a:gd name="connsiteY1-4" fmla="*/ 51102 h 1078137"/>
              <a:gd name="connsiteX2-5" fmla="*/ 7908758 w 12721389"/>
              <a:gd name="connsiteY2-6" fmla="*/ 1077797 h 1078137"/>
              <a:gd name="connsiteX3-7" fmla="*/ 11774905 w 12721389"/>
              <a:gd name="connsiteY3-8" fmla="*/ 163397 h 1078137"/>
              <a:gd name="connsiteX4-9" fmla="*/ 12721389 w 12721389"/>
              <a:gd name="connsiteY4-10" fmla="*/ 35060 h 1078137"/>
              <a:gd name="connsiteX0-11" fmla="*/ 0 w 12721389"/>
              <a:gd name="connsiteY0-12" fmla="*/ 503854 h 1049626"/>
              <a:gd name="connsiteX1-13" fmla="*/ 3593431 w 12721389"/>
              <a:gd name="connsiteY1-14" fmla="*/ 22591 h 1049626"/>
              <a:gd name="connsiteX2-15" fmla="*/ 7908758 w 12721389"/>
              <a:gd name="connsiteY2-16" fmla="*/ 1049286 h 1049626"/>
              <a:gd name="connsiteX3-17" fmla="*/ 11774905 w 12721389"/>
              <a:gd name="connsiteY3-18" fmla="*/ 134886 h 1049626"/>
              <a:gd name="connsiteX4-19" fmla="*/ 12721389 w 12721389"/>
              <a:gd name="connsiteY4-20" fmla="*/ 6549 h 1049626"/>
              <a:gd name="connsiteX0-21" fmla="*/ 0 w 12368463"/>
              <a:gd name="connsiteY0-22" fmla="*/ 498433 h 1044197"/>
              <a:gd name="connsiteX1-23" fmla="*/ 3593431 w 12368463"/>
              <a:gd name="connsiteY1-24" fmla="*/ 17170 h 1044197"/>
              <a:gd name="connsiteX2-25" fmla="*/ 7908758 w 12368463"/>
              <a:gd name="connsiteY2-26" fmla="*/ 1043865 h 1044197"/>
              <a:gd name="connsiteX3-27" fmla="*/ 11774905 w 12368463"/>
              <a:gd name="connsiteY3-28" fmla="*/ 129465 h 1044197"/>
              <a:gd name="connsiteX4-29" fmla="*/ 12368463 w 12368463"/>
              <a:gd name="connsiteY4-30" fmla="*/ 113423 h 1044197"/>
              <a:gd name="connsiteX0-31" fmla="*/ 0 w 12368463"/>
              <a:gd name="connsiteY0-32" fmla="*/ 498433 h 1044197"/>
              <a:gd name="connsiteX1-33" fmla="*/ 3593431 w 12368463"/>
              <a:gd name="connsiteY1-34" fmla="*/ 17170 h 1044197"/>
              <a:gd name="connsiteX2-35" fmla="*/ 7908758 w 12368463"/>
              <a:gd name="connsiteY2-36" fmla="*/ 1043865 h 1044197"/>
              <a:gd name="connsiteX3-37" fmla="*/ 11774905 w 12368463"/>
              <a:gd name="connsiteY3-38" fmla="*/ 129465 h 1044197"/>
              <a:gd name="connsiteX4-39" fmla="*/ 12368463 w 12368463"/>
              <a:gd name="connsiteY4-40" fmla="*/ 113423 h 1044197"/>
              <a:gd name="connsiteX0-41" fmla="*/ 0 w 12368463"/>
              <a:gd name="connsiteY0-42" fmla="*/ 498433 h 1045860"/>
              <a:gd name="connsiteX1-43" fmla="*/ 3593431 w 12368463"/>
              <a:gd name="connsiteY1-44" fmla="*/ 17170 h 1045860"/>
              <a:gd name="connsiteX2-45" fmla="*/ 7908758 w 12368463"/>
              <a:gd name="connsiteY2-46" fmla="*/ 1043865 h 1045860"/>
              <a:gd name="connsiteX3-47" fmla="*/ 11357810 w 12368463"/>
              <a:gd name="connsiteY3-48" fmla="*/ 273844 h 1045860"/>
              <a:gd name="connsiteX4-49" fmla="*/ 12368463 w 12368463"/>
              <a:gd name="connsiteY4-50" fmla="*/ 113423 h 1045860"/>
              <a:gd name="connsiteX0-51" fmla="*/ 0 w 12368463"/>
              <a:gd name="connsiteY0-52" fmla="*/ 503294 h 1146765"/>
              <a:gd name="connsiteX1-53" fmla="*/ 3593431 w 12368463"/>
              <a:gd name="connsiteY1-54" fmla="*/ 22031 h 1146765"/>
              <a:gd name="connsiteX2-55" fmla="*/ 8855242 w 12368463"/>
              <a:gd name="connsiteY2-56" fmla="*/ 1144979 h 1146765"/>
              <a:gd name="connsiteX3-57" fmla="*/ 11357810 w 12368463"/>
              <a:gd name="connsiteY3-58" fmla="*/ 278705 h 1146765"/>
              <a:gd name="connsiteX4-59" fmla="*/ 12368463 w 12368463"/>
              <a:gd name="connsiteY4-60" fmla="*/ 118284 h 1146765"/>
              <a:gd name="connsiteX0-61" fmla="*/ 0 w 12368463"/>
              <a:gd name="connsiteY0-62" fmla="*/ 503294 h 1157827"/>
              <a:gd name="connsiteX1-63" fmla="*/ 3593431 w 12368463"/>
              <a:gd name="connsiteY1-64" fmla="*/ 22031 h 1157827"/>
              <a:gd name="connsiteX2-65" fmla="*/ 8855242 w 12368463"/>
              <a:gd name="connsiteY2-66" fmla="*/ 1144979 h 1157827"/>
              <a:gd name="connsiteX3-67" fmla="*/ 11357810 w 12368463"/>
              <a:gd name="connsiteY3-68" fmla="*/ 599547 h 1157827"/>
              <a:gd name="connsiteX4-69" fmla="*/ 12368463 w 12368463"/>
              <a:gd name="connsiteY4-70" fmla="*/ 118284 h 1157827"/>
              <a:gd name="connsiteX0-71" fmla="*/ 0 w 12368463"/>
              <a:gd name="connsiteY0-72" fmla="*/ 503294 h 1161527"/>
              <a:gd name="connsiteX1-73" fmla="*/ 3593431 w 12368463"/>
              <a:gd name="connsiteY1-74" fmla="*/ 22031 h 1161527"/>
              <a:gd name="connsiteX2-75" fmla="*/ 8855242 w 12368463"/>
              <a:gd name="connsiteY2-76" fmla="*/ 1144979 h 1161527"/>
              <a:gd name="connsiteX3-77" fmla="*/ 11357810 w 12368463"/>
              <a:gd name="connsiteY3-78" fmla="*/ 599547 h 1161527"/>
              <a:gd name="connsiteX4-79" fmla="*/ 12368463 w 12368463"/>
              <a:gd name="connsiteY4-80" fmla="*/ 118284 h 1161527"/>
              <a:gd name="connsiteX0-81" fmla="*/ 0 w 12609094"/>
              <a:gd name="connsiteY0-82" fmla="*/ 503294 h 1157530"/>
              <a:gd name="connsiteX1-83" fmla="*/ 3593431 w 12609094"/>
              <a:gd name="connsiteY1-84" fmla="*/ 22031 h 1157530"/>
              <a:gd name="connsiteX2-85" fmla="*/ 8855242 w 12609094"/>
              <a:gd name="connsiteY2-86" fmla="*/ 1144979 h 1157530"/>
              <a:gd name="connsiteX3-87" fmla="*/ 11357810 w 12609094"/>
              <a:gd name="connsiteY3-88" fmla="*/ 599547 h 1157530"/>
              <a:gd name="connsiteX4-89" fmla="*/ 12609094 w 12609094"/>
              <a:gd name="connsiteY4-90" fmla="*/ 198494 h 1157530"/>
              <a:gd name="connsiteX0-91" fmla="*/ 0 w 12609094"/>
              <a:gd name="connsiteY0-92" fmla="*/ 503294 h 1157530"/>
              <a:gd name="connsiteX1-93" fmla="*/ 3593431 w 12609094"/>
              <a:gd name="connsiteY1-94" fmla="*/ 22031 h 1157530"/>
              <a:gd name="connsiteX2-95" fmla="*/ 8855242 w 12609094"/>
              <a:gd name="connsiteY2-96" fmla="*/ 1144979 h 1157530"/>
              <a:gd name="connsiteX3-97" fmla="*/ 11357810 w 12609094"/>
              <a:gd name="connsiteY3-98" fmla="*/ 599547 h 1157530"/>
              <a:gd name="connsiteX4-99" fmla="*/ 12609094 w 12609094"/>
              <a:gd name="connsiteY4-100" fmla="*/ 198494 h 1157530"/>
              <a:gd name="connsiteX0-101" fmla="*/ 0 w 12609094"/>
              <a:gd name="connsiteY0-102" fmla="*/ 503294 h 1157530"/>
              <a:gd name="connsiteX1-103" fmla="*/ 3593431 w 12609094"/>
              <a:gd name="connsiteY1-104" fmla="*/ 22031 h 1157530"/>
              <a:gd name="connsiteX2-105" fmla="*/ 8678779 w 12609094"/>
              <a:gd name="connsiteY2-106" fmla="*/ 1144979 h 1157530"/>
              <a:gd name="connsiteX3-107" fmla="*/ 11357810 w 12609094"/>
              <a:gd name="connsiteY3-108" fmla="*/ 599547 h 1157530"/>
              <a:gd name="connsiteX4-109" fmla="*/ 12609094 w 12609094"/>
              <a:gd name="connsiteY4-110" fmla="*/ 198494 h 1157530"/>
              <a:gd name="connsiteX0-111" fmla="*/ 0 w 12609094"/>
              <a:gd name="connsiteY0-112" fmla="*/ 503294 h 1145790"/>
              <a:gd name="connsiteX1-113" fmla="*/ 3593431 w 12609094"/>
              <a:gd name="connsiteY1-114" fmla="*/ 22031 h 1145790"/>
              <a:gd name="connsiteX2-115" fmla="*/ 8678779 w 12609094"/>
              <a:gd name="connsiteY2-116" fmla="*/ 1144979 h 1145790"/>
              <a:gd name="connsiteX3-117" fmla="*/ 12609094 w 12609094"/>
              <a:gd name="connsiteY3-118" fmla="*/ 198494 h 1145790"/>
              <a:gd name="connsiteX0-119" fmla="*/ 0 w 12609094"/>
              <a:gd name="connsiteY0-120" fmla="*/ 458098 h 1100219"/>
              <a:gd name="connsiteX1-121" fmla="*/ 4010526 w 12609094"/>
              <a:gd name="connsiteY1-122" fmla="*/ 24961 h 1100219"/>
              <a:gd name="connsiteX2-123" fmla="*/ 8678779 w 12609094"/>
              <a:gd name="connsiteY2-124" fmla="*/ 1099783 h 1100219"/>
              <a:gd name="connsiteX3-125" fmla="*/ 12609094 w 12609094"/>
              <a:gd name="connsiteY3-126" fmla="*/ 153298 h 1100219"/>
              <a:gd name="connsiteX0-127" fmla="*/ 0 w 12609094"/>
              <a:gd name="connsiteY0-128" fmla="*/ 459006 h 1117160"/>
              <a:gd name="connsiteX1-129" fmla="*/ 4010526 w 12609094"/>
              <a:gd name="connsiteY1-130" fmla="*/ 25869 h 1117160"/>
              <a:gd name="connsiteX2-131" fmla="*/ 8999621 w 12609094"/>
              <a:gd name="connsiteY2-132" fmla="*/ 1116733 h 1117160"/>
              <a:gd name="connsiteX3-133" fmla="*/ 12609094 w 12609094"/>
              <a:gd name="connsiteY3-134" fmla="*/ 154206 h 1117160"/>
              <a:gd name="connsiteX0-135" fmla="*/ 0 w 12288251"/>
              <a:gd name="connsiteY0-136" fmla="*/ 459006 h 1118949"/>
              <a:gd name="connsiteX1-137" fmla="*/ 4010526 w 12288251"/>
              <a:gd name="connsiteY1-138" fmla="*/ 25869 h 1118949"/>
              <a:gd name="connsiteX2-139" fmla="*/ 8999621 w 12288251"/>
              <a:gd name="connsiteY2-140" fmla="*/ 1116733 h 1118949"/>
              <a:gd name="connsiteX3-141" fmla="*/ 12288251 w 12288251"/>
              <a:gd name="connsiteY3-142" fmla="*/ 298585 h 1118949"/>
              <a:gd name="connsiteX0-143" fmla="*/ 0 w 12288251"/>
              <a:gd name="connsiteY0-144" fmla="*/ 459006 h 1119678"/>
              <a:gd name="connsiteX1-145" fmla="*/ 4010526 w 12288251"/>
              <a:gd name="connsiteY1-146" fmla="*/ 25869 h 1119678"/>
              <a:gd name="connsiteX2-147" fmla="*/ 8999621 w 12288251"/>
              <a:gd name="connsiteY2-148" fmla="*/ 1116733 h 1119678"/>
              <a:gd name="connsiteX3-149" fmla="*/ 12288251 w 12288251"/>
              <a:gd name="connsiteY3-150" fmla="*/ 298585 h 1119678"/>
              <a:gd name="connsiteX0-151" fmla="*/ 0 w 12336378"/>
              <a:gd name="connsiteY0-152" fmla="*/ 459006 h 1119678"/>
              <a:gd name="connsiteX1-153" fmla="*/ 4010526 w 12336378"/>
              <a:gd name="connsiteY1-154" fmla="*/ 25869 h 1119678"/>
              <a:gd name="connsiteX2-155" fmla="*/ 8999621 w 12336378"/>
              <a:gd name="connsiteY2-156" fmla="*/ 1116733 h 1119678"/>
              <a:gd name="connsiteX3-157" fmla="*/ 12336378 w 12336378"/>
              <a:gd name="connsiteY3-158" fmla="*/ 298585 h 1119678"/>
              <a:gd name="connsiteX0-159" fmla="*/ 0 w 12336378"/>
              <a:gd name="connsiteY0-160" fmla="*/ 459006 h 1119864"/>
              <a:gd name="connsiteX1-161" fmla="*/ 4010526 w 12336378"/>
              <a:gd name="connsiteY1-162" fmla="*/ 25869 h 1119864"/>
              <a:gd name="connsiteX2-163" fmla="*/ 8999621 w 12336378"/>
              <a:gd name="connsiteY2-164" fmla="*/ 1116733 h 1119864"/>
              <a:gd name="connsiteX3-165" fmla="*/ 12336378 w 12336378"/>
              <a:gd name="connsiteY3-166" fmla="*/ 298585 h 1119864"/>
              <a:gd name="connsiteX0-167" fmla="*/ 0 w 12336378"/>
              <a:gd name="connsiteY0-168" fmla="*/ 459920 h 1136723"/>
              <a:gd name="connsiteX1-169" fmla="*/ 4010526 w 12336378"/>
              <a:gd name="connsiteY1-170" fmla="*/ 26783 h 1136723"/>
              <a:gd name="connsiteX2-171" fmla="*/ 9160042 w 12336378"/>
              <a:gd name="connsiteY2-172" fmla="*/ 1133689 h 1136723"/>
              <a:gd name="connsiteX3-173" fmla="*/ 12336378 w 12336378"/>
              <a:gd name="connsiteY3-174" fmla="*/ 299499 h 1136723"/>
              <a:gd name="connsiteX0-175" fmla="*/ 0 w 12336378"/>
              <a:gd name="connsiteY0-176" fmla="*/ 489883 h 1167372"/>
              <a:gd name="connsiteX1-177" fmla="*/ 3930315 w 12336378"/>
              <a:gd name="connsiteY1-178" fmla="*/ 24662 h 1167372"/>
              <a:gd name="connsiteX2-179" fmla="*/ 9160042 w 12336378"/>
              <a:gd name="connsiteY2-180" fmla="*/ 1163652 h 1167372"/>
              <a:gd name="connsiteX3-181" fmla="*/ 12336378 w 12336378"/>
              <a:gd name="connsiteY3-182" fmla="*/ 329462 h 1167372"/>
              <a:gd name="connsiteX0-183" fmla="*/ 0 w 12336378"/>
              <a:gd name="connsiteY0-184" fmla="*/ 489883 h 1167372"/>
              <a:gd name="connsiteX1-185" fmla="*/ 3930315 w 12336378"/>
              <a:gd name="connsiteY1-186" fmla="*/ 24662 h 1167372"/>
              <a:gd name="connsiteX2-187" fmla="*/ 9160042 w 12336378"/>
              <a:gd name="connsiteY2-188" fmla="*/ 1163652 h 1167372"/>
              <a:gd name="connsiteX3-189" fmla="*/ 12336378 w 12336378"/>
              <a:gd name="connsiteY3-190" fmla="*/ 329462 h 1167372"/>
              <a:gd name="connsiteX0-191" fmla="*/ 0 w 12336378"/>
              <a:gd name="connsiteY0-192" fmla="*/ 489883 h 1166384"/>
              <a:gd name="connsiteX1-193" fmla="*/ 3930315 w 12336378"/>
              <a:gd name="connsiteY1-194" fmla="*/ 24662 h 1166384"/>
              <a:gd name="connsiteX2-195" fmla="*/ 9160042 w 12336378"/>
              <a:gd name="connsiteY2-196" fmla="*/ 1163652 h 1166384"/>
              <a:gd name="connsiteX3-197" fmla="*/ 12336378 w 12336378"/>
              <a:gd name="connsiteY3-198" fmla="*/ 329462 h 1166384"/>
              <a:gd name="connsiteX0-199" fmla="*/ 0 w 12256167"/>
              <a:gd name="connsiteY0-200" fmla="*/ 489883 h 1168885"/>
              <a:gd name="connsiteX1-201" fmla="*/ 3930315 w 12256167"/>
              <a:gd name="connsiteY1-202" fmla="*/ 24662 h 1168885"/>
              <a:gd name="connsiteX2-203" fmla="*/ 9160042 w 12256167"/>
              <a:gd name="connsiteY2-204" fmla="*/ 1163652 h 1168885"/>
              <a:gd name="connsiteX3-205" fmla="*/ 12256167 w 12256167"/>
              <a:gd name="connsiteY3-206" fmla="*/ 425715 h 1168885"/>
              <a:gd name="connsiteX0-207" fmla="*/ 0 w 12240125"/>
              <a:gd name="connsiteY0-208" fmla="*/ 238646 h 1254532"/>
              <a:gd name="connsiteX1-209" fmla="*/ 3914273 w 12240125"/>
              <a:gd name="connsiteY1-210" fmla="*/ 110309 h 1254532"/>
              <a:gd name="connsiteX2-211" fmla="*/ 9144000 w 12240125"/>
              <a:gd name="connsiteY2-212" fmla="*/ 1249299 h 1254532"/>
              <a:gd name="connsiteX3-213" fmla="*/ 12240125 w 12240125"/>
              <a:gd name="connsiteY3-214" fmla="*/ 511362 h 1254532"/>
              <a:gd name="connsiteX0-215" fmla="*/ 0 w 12240125"/>
              <a:gd name="connsiteY0-216" fmla="*/ 259219 h 1275890"/>
              <a:gd name="connsiteX1-217" fmla="*/ 3978441 w 12240125"/>
              <a:gd name="connsiteY1-218" fmla="*/ 98798 h 1275890"/>
              <a:gd name="connsiteX2-219" fmla="*/ 9144000 w 12240125"/>
              <a:gd name="connsiteY2-220" fmla="*/ 1269872 h 1275890"/>
              <a:gd name="connsiteX3-221" fmla="*/ 12240125 w 12240125"/>
              <a:gd name="connsiteY3-222" fmla="*/ 531935 h 1275890"/>
              <a:gd name="connsiteX0-223" fmla="*/ 0 w 12240125"/>
              <a:gd name="connsiteY0-224" fmla="*/ 259219 h 1271902"/>
              <a:gd name="connsiteX1-225" fmla="*/ 3978441 w 12240125"/>
              <a:gd name="connsiteY1-226" fmla="*/ 98798 h 1271902"/>
              <a:gd name="connsiteX2-227" fmla="*/ 9144000 w 12240125"/>
              <a:gd name="connsiteY2-228" fmla="*/ 1269872 h 1271902"/>
              <a:gd name="connsiteX3-229" fmla="*/ 12240125 w 12240125"/>
              <a:gd name="connsiteY3-230" fmla="*/ 531935 h 1271902"/>
              <a:gd name="connsiteX0-231" fmla="*/ 0 w 12240125"/>
              <a:gd name="connsiteY0-232" fmla="*/ 259219 h 1271902"/>
              <a:gd name="connsiteX1-233" fmla="*/ 3978441 w 12240125"/>
              <a:gd name="connsiteY1-234" fmla="*/ 98798 h 1271902"/>
              <a:gd name="connsiteX2-235" fmla="*/ 8999621 w 12240125"/>
              <a:gd name="connsiteY2-236" fmla="*/ 1269872 h 1271902"/>
              <a:gd name="connsiteX3-237" fmla="*/ 12240125 w 12240125"/>
              <a:gd name="connsiteY3-238" fmla="*/ 531935 h 1271902"/>
            </a:gdLst>
            <a:ahLst/>
            <a:cxnLst>
              <a:cxn ang="0">
                <a:pos x="connsiteX0-1" y="connsiteY0-2"/>
              </a:cxn>
              <a:cxn ang="0">
                <a:pos x="connsiteX1-3" y="connsiteY1-4"/>
              </a:cxn>
              <a:cxn ang="0">
                <a:pos x="connsiteX2-5" y="connsiteY2-6"/>
              </a:cxn>
              <a:cxn ang="0">
                <a:pos x="connsiteX3-7" y="connsiteY3-8"/>
              </a:cxn>
            </a:cxnLst>
            <a:rect l="l" t="t" r="r" b="b"/>
            <a:pathLst>
              <a:path w="12240125" h="1271902">
                <a:moveTo>
                  <a:pt x="0" y="259219"/>
                </a:moveTo>
                <a:cubicBezTo>
                  <a:pt x="1137652" y="-26865"/>
                  <a:pt x="2478504" y="-69644"/>
                  <a:pt x="3978441" y="98798"/>
                </a:cubicBezTo>
                <a:cubicBezTo>
                  <a:pt x="5478378" y="267240"/>
                  <a:pt x="7606632" y="1229768"/>
                  <a:pt x="8999621" y="1269872"/>
                </a:cubicBezTo>
                <a:cubicBezTo>
                  <a:pt x="10392610" y="1309976"/>
                  <a:pt x="11902573" y="745162"/>
                  <a:pt x="12240125" y="531935"/>
                </a:cubicBezTo>
              </a:path>
            </a:pathLst>
          </a:custGeom>
          <a:noFill/>
          <a:ln w="28575">
            <a:solidFill>
              <a:srgbClr val="3F404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sz="1000" dirty="0"/>
          </a:p>
        </p:txBody>
      </p:sp>
      <p:sp>
        <p:nvSpPr>
          <p:cNvPr id="31" name="矩形 30"/>
          <p:cNvSpPr/>
          <p:nvPr/>
        </p:nvSpPr>
        <p:spPr>
          <a:xfrm>
            <a:off x="576096" y="2618839"/>
            <a:ext cx="1313216" cy="921296"/>
          </a:xfrm>
          <a:prstGeom prst="rect">
            <a:avLst/>
          </a:prstGeom>
        </p:spPr>
        <p:txBody>
          <a:bodyPr wrap="none" lIns="91458" tIns="45729" rIns="91458" bIns="45729">
            <a:spAutoFit/>
          </a:bodyPr>
          <a:lstStyle/>
          <a:p>
            <a:pPr algn="ctr">
              <a:lnSpc>
                <a:spcPct val="130000"/>
              </a:lnSpc>
              <a:defRPr/>
            </a:pPr>
            <a:r>
              <a:rPr lang="en-US" altLang="zh-CN"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2015</a:t>
            </a:r>
          </a:p>
          <a:p>
            <a:pPr algn="ctr">
              <a:lnSpc>
                <a:spcPct val="130000"/>
              </a:lnSpc>
              <a:defRPr/>
            </a:pPr>
            <a:r>
              <a:rPr lang="zh-CN" altLang="en-US"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输入名称</a:t>
            </a:r>
            <a:endParaRPr lang="en-US" altLang="zh-CN"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endParaRP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endParaRP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32" name="矩形 31"/>
          <p:cNvSpPr/>
          <p:nvPr/>
        </p:nvSpPr>
        <p:spPr>
          <a:xfrm>
            <a:off x="2276193" y="2690827"/>
            <a:ext cx="1313216" cy="917192"/>
          </a:xfrm>
          <a:prstGeom prst="rect">
            <a:avLst/>
          </a:prstGeom>
        </p:spPr>
        <p:txBody>
          <a:bodyPr wrap="none" lIns="91458" tIns="45729" rIns="91458" bIns="45729">
            <a:spAutoFit/>
          </a:bodyPr>
          <a:lstStyle/>
          <a:p>
            <a:pPr algn="ctr">
              <a:lnSpc>
                <a:spcPct val="130000"/>
              </a:lnSpc>
              <a:defRPr/>
            </a:pPr>
            <a:r>
              <a:rPr lang="en-US" altLang="zh-CN"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2016</a:t>
            </a:r>
          </a:p>
          <a:p>
            <a:pPr algn="ctr">
              <a:spcBef>
                <a:spcPts val="375"/>
              </a:spcBef>
              <a:defRPr/>
            </a:pPr>
            <a:r>
              <a:rPr lang="zh-CN" altLang="en-US"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输入名称</a:t>
            </a: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endParaRP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33" name="矩形 32"/>
          <p:cNvSpPr/>
          <p:nvPr/>
        </p:nvSpPr>
        <p:spPr>
          <a:xfrm>
            <a:off x="3983169" y="3073405"/>
            <a:ext cx="1313216" cy="921296"/>
          </a:xfrm>
          <a:prstGeom prst="rect">
            <a:avLst/>
          </a:prstGeom>
        </p:spPr>
        <p:txBody>
          <a:bodyPr wrap="none" lIns="91458" tIns="45729" rIns="91458" bIns="45729">
            <a:spAutoFit/>
          </a:bodyPr>
          <a:lstStyle/>
          <a:p>
            <a:pPr algn="ctr">
              <a:lnSpc>
                <a:spcPct val="130000"/>
              </a:lnSpc>
              <a:defRPr/>
            </a:pPr>
            <a:r>
              <a:rPr lang="en-US" altLang="zh-CN"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2017</a:t>
            </a:r>
          </a:p>
          <a:p>
            <a:pPr algn="ctr">
              <a:lnSpc>
                <a:spcPct val="130000"/>
              </a:lnSpc>
              <a:defRPr/>
            </a:pPr>
            <a:r>
              <a:rPr lang="zh-CN" altLang="en-US"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输入名称</a:t>
            </a: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endParaRP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34" name="矩形 33"/>
          <p:cNvSpPr/>
          <p:nvPr/>
        </p:nvSpPr>
        <p:spPr>
          <a:xfrm>
            <a:off x="5580621" y="1986971"/>
            <a:ext cx="1313216" cy="917192"/>
          </a:xfrm>
          <a:prstGeom prst="rect">
            <a:avLst/>
          </a:prstGeom>
        </p:spPr>
        <p:txBody>
          <a:bodyPr wrap="none" lIns="91458" tIns="45729" rIns="91458" bIns="45729">
            <a:spAutoFit/>
          </a:bodyPr>
          <a:lstStyle/>
          <a:p>
            <a:pPr algn="ctr">
              <a:lnSpc>
                <a:spcPct val="130000"/>
              </a:lnSpc>
              <a:defRPr/>
            </a:pPr>
            <a:r>
              <a:rPr lang="en-US" altLang="zh-CN"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2018</a:t>
            </a:r>
          </a:p>
          <a:p>
            <a:pPr algn="ctr">
              <a:spcBef>
                <a:spcPts val="375"/>
              </a:spcBef>
              <a:defRPr/>
            </a:pPr>
            <a:r>
              <a:rPr lang="zh-CN" altLang="en-US"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输入名称</a:t>
            </a: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endParaRP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35" name="矩形 34"/>
          <p:cNvSpPr/>
          <p:nvPr/>
        </p:nvSpPr>
        <p:spPr>
          <a:xfrm>
            <a:off x="7253371" y="1878953"/>
            <a:ext cx="1313216" cy="917192"/>
          </a:xfrm>
          <a:prstGeom prst="rect">
            <a:avLst/>
          </a:prstGeom>
        </p:spPr>
        <p:txBody>
          <a:bodyPr wrap="none" lIns="91458" tIns="45729" rIns="91458" bIns="45729">
            <a:spAutoFit/>
          </a:bodyPr>
          <a:lstStyle/>
          <a:p>
            <a:pPr algn="ctr">
              <a:lnSpc>
                <a:spcPct val="130000"/>
              </a:lnSpc>
              <a:defRPr/>
            </a:pPr>
            <a:r>
              <a:rPr lang="en-US" altLang="zh-CN"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2019</a:t>
            </a:r>
          </a:p>
          <a:p>
            <a:pPr algn="ctr">
              <a:spcBef>
                <a:spcPts val="375"/>
              </a:spcBef>
              <a:defRPr/>
            </a:pPr>
            <a:r>
              <a:rPr lang="zh-CN" altLang="en-US" sz="1200" b="1"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输入名称</a:t>
            </a: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endParaRPr>
          </a:p>
          <a:p>
            <a:pPr algn="ctr">
              <a:spcBef>
                <a:spcPts val="375"/>
              </a:spcBef>
              <a:defRPr/>
            </a:pPr>
            <a:r>
              <a:rPr lang="zh-CN" altLang="en-US" sz="800" kern="100" dirty="0">
                <a:solidFill>
                  <a:schemeClr val="bg1">
                    <a:lumMod val="50000"/>
                  </a:schemeClr>
                </a:solidFill>
                <a:latin typeface="Impact MT Std" pitchFamily="34" charset="0"/>
                <a:ea typeface="微软雅黑" panose="020B0503020204020204" pitchFamily="34" charset="-122"/>
                <a:cs typeface="Times New Roman" panose="02020603050405020304" pitchFamily="18" charset="0"/>
              </a:rPr>
              <a:t>和详细信息。</a:t>
            </a:r>
          </a:p>
        </p:txBody>
      </p:sp>
      <p:grpSp>
        <p:nvGrpSpPr>
          <p:cNvPr id="2" name="组合 35"/>
          <p:cNvGrpSpPr/>
          <p:nvPr/>
        </p:nvGrpSpPr>
        <p:grpSpPr>
          <a:xfrm>
            <a:off x="984054" y="2102979"/>
            <a:ext cx="497300" cy="497368"/>
            <a:chOff x="8077071" y="845254"/>
            <a:chExt cx="2036801" cy="2036802"/>
          </a:xfrm>
        </p:grpSpPr>
        <p:sp>
          <p:nvSpPr>
            <p:cNvPr id="37" name="椭圆 36"/>
            <p:cNvSpPr/>
            <p:nvPr/>
          </p:nvSpPr>
          <p:spPr>
            <a:xfrm>
              <a:off x="8077071" y="845254"/>
              <a:ext cx="2036801" cy="20368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38"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00" dirty="0">
                <a:latin typeface="Arial" panose="020B0604020202020204" pitchFamily="34" charset="0"/>
                <a:cs typeface="Arial" panose="020B0604020202020204" pitchFamily="34" charset="0"/>
              </a:endParaRPr>
            </a:p>
          </p:txBody>
        </p:sp>
      </p:grpSp>
      <p:grpSp>
        <p:nvGrpSpPr>
          <p:cNvPr id="3" name="组合 38"/>
          <p:cNvGrpSpPr/>
          <p:nvPr/>
        </p:nvGrpSpPr>
        <p:grpSpPr>
          <a:xfrm>
            <a:off x="2684152" y="2174965"/>
            <a:ext cx="497300" cy="497368"/>
            <a:chOff x="8125599" y="1434035"/>
            <a:chExt cx="2036802" cy="2036802"/>
          </a:xfrm>
        </p:grpSpPr>
        <p:sp>
          <p:nvSpPr>
            <p:cNvPr id="40" name="椭圆 39"/>
            <p:cNvSpPr/>
            <p:nvPr/>
          </p:nvSpPr>
          <p:spPr>
            <a:xfrm>
              <a:off x="8125599" y="1434035"/>
              <a:ext cx="2036802" cy="20368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41"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00" dirty="0"/>
            </a:p>
          </p:txBody>
        </p:sp>
      </p:grpSp>
      <p:grpSp>
        <p:nvGrpSpPr>
          <p:cNvPr id="4" name="组合 43"/>
          <p:cNvGrpSpPr/>
          <p:nvPr/>
        </p:nvGrpSpPr>
        <p:grpSpPr>
          <a:xfrm>
            <a:off x="4391129" y="2557545"/>
            <a:ext cx="497300" cy="497368"/>
            <a:chOff x="8125599" y="1434035"/>
            <a:chExt cx="2036802" cy="2036802"/>
          </a:xfrm>
        </p:grpSpPr>
        <p:sp>
          <p:nvSpPr>
            <p:cNvPr id="45" name="椭圆 44"/>
            <p:cNvSpPr/>
            <p:nvPr/>
          </p:nvSpPr>
          <p:spPr>
            <a:xfrm>
              <a:off x="8125599" y="1434035"/>
              <a:ext cx="2036802" cy="203680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grpSp>
          <p:nvGrpSpPr>
            <p:cNvPr id="5" name="组合 45"/>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47"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48"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49"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grpSp>
      </p:grpSp>
      <p:grpSp>
        <p:nvGrpSpPr>
          <p:cNvPr id="6" name="组合 49"/>
          <p:cNvGrpSpPr/>
          <p:nvPr/>
        </p:nvGrpSpPr>
        <p:grpSpPr>
          <a:xfrm>
            <a:off x="5988581" y="3004482"/>
            <a:ext cx="497300" cy="497368"/>
            <a:chOff x="8125599" y="1434035"/>
            <a:chExt cx="2036802" cy="2036802"/>
          </a:xfrm>
        </p:grpSpPr>
        <p:sp>
          <p:nvSpPr>
            <p:cNvPr id="51" name="椭圆 50"/>
            <p:cNvSpPr/>
            <p:nvPr/>
          </p:nvSpPr>
          <p:spPr>
            <a:xfrm>
              <a:off x="8125599" y="1434035"/>
              <a:ext cx="2036802" cy="203680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52"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00" dirty="0"/>
            </a:p>
          </p:txBody>
        </p:sp>
      </p:grpSp>
      <p:grpSp>
        <p:nvGrpSpPr>
          <p:cNvPr id="7" name="组合 52"/>
          <p:cNvGrpSpPr/>
          <p:nvPr/>
        </p:nvGrpSpPr>
        <p:grpSpPr>
          <a:xfrm>
            <a:off x="7661330" y="2945900"/>
            <a:ext cx="497300" cy="497368"/>
            <a:chOff x="8125599" y="1434035"/>
            <a:chExt cx="2036802" cy="2036802"/>
          </a:xfrm>
        </p:grpSpPr>
        <p:sp>
          <p:nvSpPr>
            <p:cNvPr id="54" name="椭圆 53"/>
            <p:cNvSpPr/>
            <p:nvPr/>
          </p:nvSpPr>
          <p:spPr>
            <a:xfrm>
              <a:off x="8125599" y="1434035"/>
              <a:ext cx="2036802" cy="20368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dirty="0"/>
            </a:p>
          </p:txBody>
        </p:sp>
        <p:sp>
          <p:nvSpPr>
            <p:cNvPr id="55"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68562" tIns="34281" rIns="68562" bIns="34281" numCol="1" anchor="t" anchorCtr="0" compatLnSpc="1"/>
            <a:lstStyle/>
            <a:p>
              <a:endParaRPr lang="zh-CN" altLang="en-US" sz="1000" dirty="0">
                <a:latin typeface="Arial" panose="020B0604020202020204" pitchFamily="34" charset="0"/>
                <a:cs typeface="Arial" panose="020B0604020202020204" pitchFamily="34" charset="0"/>
              </a:endParaRPr>
            </a:p>
          </p:txBody>
        </p:sp>
      </p:grpSp>
    </p:spTree>
  </p:cSld>
  <p:clrMapOvr>
    <a:masterClrMapping/>
  </p:clrMapOvr>
  <p:transition spd="med" advClick="0" advTm="0">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矩形 45"/>
          <p:cNvSpPr/>
          <p:nvPr/>
        </p:nvSpPr>
        <p:spPr>
          <a:xfrm>
            <a:off x="1836490" y="1054239"/>
            <a:ext cx="1319071" cy="13249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47" name="矩形 46"/>
          <p:cNvSpPr/>
          <p:nvPr/>
        </p:nvSpPr>
        <p:spPr>
          <a:xfrm>
            <a:off x="1836490" y="2379180"/>
            <a:ext cx="1319071" cy="7949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48" name="矩形 47"/>
          <p:cNvSpPr/>
          <p:nvPr/>
        </p:nvSpPr>
        <p:spPr>
          <a:xfrm>
            <a:off x="3327040" y="1054239"/>
            <a:ext cx="1319071" cy="13249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49" name="矩形 48"/>
          <p:cNvSpPr/>
          <p:nvPr/>
        </p:nvSpPr>
        <p:spPr>
          <a:xfrm>
            <a:off x="3327040" y="2379180"/>
            <a:ext cx="1319071" cy="7949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0" name="矩形 49"/>
          <p:cNvSpPr/>
          <p:nvPr/>
        </p:nvSpPr>
        <p:spPr>
          <a:xfrm>
            <a:off x="4817592" y="1054239"/>
            <a:ext cx="1319071" cy="13249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51" name="矩形 50"/>
          <p:cNvSpPr/>
          <p:nvPr/>
        </p:nvSpPr>
        <p:spPr>
          <a:xfrm>
            <a:off x="4817592" y="2379180"/>
            <a:ext cx="1319071" cy="7949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2" name="矩形 51"/>
          <p:cNvSpPr/>
          <p:nvPr/>
        </p:nvSpPr>
        <p:spPr>
          <a:xfrm>
            <a:off x="6308142" y="1054239"/>
            <a:ext cx="1319071" cy="13249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53" name="矩形 52"/>
          <p:cNvSpPr/>
          <p:nvPr/>
        </p:nvSpPr>
        <p:spPr>
          <a:xfrm>
            <a:off x="6308142" y="2379180"/>
            <a:ext cx="1319071" cy="7949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grpSp>
        <p:nvGrpSpPr>
          <p:cNvPr id="2" name="组合 55"/>
          <p:cNvGrpSpPr/>
          <p:nvPr/>
        </p:nvGrpSpPr>
        <p:grpSpPr>
          <a:xfrm>
            <a:off x="2258787" y="1213231"/>
            <a:ext cx="474478" cy="612629"/>
            <a:chOff x="3095876" y="2479873"/>
            <a:chExt cx="366231" cy="470769"/>
          </a:xfrm>
        </p:grpSpPr>
        <p:sp>
          <p:nvSpPr>
            <p:cNvPr id="57"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58"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59"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60"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sp>
        <p:nvSpPr>
          <p:cNvPr id="61" name="Freeform 64"/>
          <p:cNvSpPr>
            <a:spLocks noEditPoints="1"/>
          </p:cNvSpPr>
          <p:nvPr/>
        </p:nvSpPr>
        <p:spPr bwMode="auto">
          <a:xfrm flipH="1">
            <a:off x="3659986" y="1247586"/>
            <a:ext cx="653182" cy="543916"/>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90" tIns="33545" rIns="67090" bIns="335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nvGrpSpPr>
          <p:cNvPr id="3" name="组合 61"/>
          <p:cNvGrpSpPr/>
          <p:nvPr/>
        </p:nvGrpSpPr>
        <p:grpSpPr>
          <a:xfrm>
            <a:off x="5273250" y="1221501"/>
            <a:ext cx="407755" cy="596090"/>
            <a:chOff x="5690315" y="3674507"/>
            <a:chExt cx="314729" cy="458061"/>
          </a:xfrm>
        </p:grpSpPr>
        <p:sp>
          <p:nvSpPr>
            <p:cNvPr id="63" name="Freeform 36"/>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64"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sp>
        <p:nvSpPr>
          <p:cNvPr id="65" name="Freeform 9"/>
          <p:cNvSpPr/>
          <p:nvPr/>
        </p:nvSpPr>
        <p:spPr bwMode="auto">
          <a:xfrm flipH="1">
            <a:off x="6628752" y="1306283"/>
            <a:ext cx="677854" cy="426525"/>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90" tIns="33545" rIns="67090" bIns="335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80" name="等腰三角形 79"/>
          <p:cNvSpPr/>
          <p:nvPr/>
        </p:nvSpPr>
        <p:spPr>
          <a:xfrm flipV="1">
            <a:off x="2404219" y="3174143"/>
            <a:ext cx="183615" cy="15899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81" name="等腰三角形 80"/>
          <p:cNvSpPr/>
          <p:nvPr/>
        </p:nvSpPr>
        <p:spPr>
          <a:xfrm flipV="1">
            <a:off x="3894770" y="3174143"/>
            <a:ext cx="183615" cy="15899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82" name="等腰三角形 81"/>
          <p:cNvSpPr/>
          <p:nvPr/>
        </p:nvSpPr>
        <p:spPr>
          <a:xfrm flipV="1">
            <a:off x="5385321" y="3174143"/>
            <a:ext cx="183615" cy="15899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83" name="等腰三角形 82"/>
          <p:cNvSpPr/>
          <p:nvPr/>
        </p:nvSpPr>
        <p:spPr>
          <a:xfrm flipV="1">
            <a:off x="6875871" y="3174143"/>
            <a:ext cx="183615" cy="158993"/>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endParaRPr lang="zh-CN" altLang="en-US" sz="1600" dirty="0"/>
          </a:p>
        </p:txBody>
      </p:sp>
      <p:sp>
        <p:nvSpPr>
          <p:cNvPr id="85" name="TextBox 84"/>
          <p:cNvSpPr txBox="1"/>
          <p:nvPr/>
        </p:nvSpPr>
        <p:spPr>
          <a:xfrm>
            <a:off x="2120504" y="3432292"/>
            <a:ext cx="751043" cy="252411"/>
          </a:xfrm>
          <a:prstGeom prst="rect">
            <a:avLst/>
          </a:prstGeom>
          <a:noFill/>
        </p:spPr>
        <p:txBody>
          <a:bodyPr wrap="none" lIns="67090" tIns="33545" rIns="67090" bIns="3354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6" name="TextBox 85"/>
          <p:cNvSpPr txBox="1"/>
          <p:nvPr/>
        </p:nvSpPr>
        <p:spPr>
          <a:xfrm>
            <a:off x="3611055" y="3432292"/>
            <a:ext cx="751043" cy="252411"/>
          </a:xfrm>
          <a:prstGeom prst="rect">
            <a:avLst/>
          </a:prstGeom>
          <a:noFill/>
        </p:spPr>
        <p:txBody>
          <a:bodyPr wrap="none" lIns="67090" tIns="33545" rIns="67090" bIns="3354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7" name="TextBox 86"/>
          <p:cNvSpPr txBox="1"/>
          <p:nvPr/>
        </p:nvSpPr>
        <p:spPr>
          <a:xfrm>
            <a:off x="5101607" y="3432292"/>
            <a:ext cx="751043" cy="252411"/>
          </a:xfrm>
          <a:prstGeom prst="rect">
            <a:avLst/>
          </a:prstGeom>
          <a:noFill/>
        </p:spPr>
        <p:txBody>
          <a:bodyPr wrap="none" lIns="67090" tIns="33545" rIns="67090" bIns="3354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8" name="TextBox 87"/>
          <p:cNvSpPr txBox="1"/>
          <p:nvPr/>
        </p:nvSpPr>
        <p:spPr>
          <a:xfrm>
            <a:off x="6592158" y="3432292"/>
            <a:ext cx="751043" cy="252411"/>
          </a:xfrm>
          <a:prstGeom prst="rect">
            <a:avLst/>
          </a:prstGeom>
          <a:noFill/>
        </p:spPr>
        <p:txBody>
          <a:bodyPr wrap="none" lIns="67090" tIns="33545" rIns="67090" bIns="3354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90" name="矩形 89"/>
          <p:cNvSpPr/>
          <p:nvPr/>
        </p:nvSpPr>
        <p:spPr>
          <a:xfrm>
            <a:off x="1116410" y="3810115"/>
            <a:ext cx="7281275" cy="4336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90" tIns="33545" rIns="67090" bIns="33545" rtlCol="0" anchor="ctr"/>
          <a:lstStyle/>
          <a:p>
            <a:pPr algn="ctr"/>
            <a:r>
              <a:rPr lang="zh-CN" altLang="en-US" sz="1200" b="1" dirty="0">
                <a:latin typeface="微软雅黑" panose="020B0503020204020204" pitchFamily="34" charset="-122"/>
                <a:ea typeface="微软雅黑" panose="020B0503020204020204" pitchFamily="34" charset="-122"/>
              </a:rPr>
              <a:t>点击添加标题</a:t>
            </a:r>
          </a:p>
        </p:txBody>
      </p:sp>
    </p:spTree>
  </p:cSld>
  <p:clrMapOvr>
    <a:masterClrMapping/>
  </p:clrMapOvr>
  <p:transition spd="med"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ppt_x"/>
                                          </p:val>
                                        </p:tav>
                                        <p:tav tm="100000">
                                          <p:val>
                                            <p:strVal val="#ppt_x"/>
                                          </p:val>
                                        </p:tav>
                                      </p:tavLst>
                                    </p:anim>
                                    <p:anim calcmode="lin" valueType="num">
                                      <p:cBhvr additive="base">
                                        <p:cTn id="12" dur="500" fill="hold"/>
                                        <p:tgtEl>
                                          <p:spTgt spid="47"/>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ppt_x"/>
                                          </p:val>
                                        </p:tav>
                                        <p:tav tm="100000">
                                          <p:val>
                                            <p:strVal val="#ppt_x"/>
                                          </p:val>
                                        </p:tav>
                                      </p:tavLst>
                                    </p:anim>
                                    <p:anim calcmode="lin" valueType="num">
                                      <p:cBhvr additive="base">
                                        <p:cTn id="16" dur="500" fill="hold"/>
                                        <p:tgtEl>
                                          <p:spTgt spid="48"/>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50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100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ppt_x"/>
                                          </p:val>
                                        </p:tav>
                                        <p:tav tm="100000">
                                          <p:val>
                                            <p:strVal val="#ppt_x"/>
                                          </p:val>
                                        </p:tav>
                                      </p:tavLst>
                                    </p:anim>
                                    <p:anim calcmode="lin" valueType="num">
                                      <p:cBhvr additive="base">
                                        <p:cTn id="28" dur="500" fill="hold"/>
                                        <p:tgtEl>
                                          <p:spTgt spid="51"/>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p:stCondLst>
                                    <p:cond delay="150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150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ppt_x"/>
                                          </p:val>
                                        </p:tav>
                                        <p:tav tm="100000">
                                          <p:val>
                                            <p:strVal val="#ppt_x"/>
                                          </p:val>
                                        </p:tav>
                                      </p:tavLst>
                                    </p:anim>
                                    <p:anim calcmode="lin" valueType="num">
                                      <p:cBhvr additive="base">
                                        <p:cTn id="36" dur="500" fill="hold"/>
                                        <p:tgtEl>
                                          <p:spTgt spid="53"/>
                                        </p:tgtEl>
                                        <p:attrNameLst>
                                          <p:attrName>ppt_y</p:attrName>
                                        </p:attrNameLst>
                                      </p:cBhvr>
                                      <p:tavLst>
                                        <p:tav tm="0">
                                          <p:val>
                                            <p:strVal val="0-#ppt_h/2"/>
                                          </p:val>
                                        </p:tav>
                                        <p:tav tm="100000">
                                          <p:val>
                                            <p:strVal val="#ppt_y"/>
                                          </p:val>
                                        </p:tav>
                                      </p:tavLst>
                                    </p:anim>
                                  </p:childTnLst>
                                </p:cTn>
                              </p:par>
                              <p:par>
                                <p:cTn id="37" presetID="42" presetClass="entr" presetSubtype="0" fill="hold" nodeType="withEffect">
                                  <p:stCondLst>
                                    <p:cond delay="250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anim calcmode="lin" valueType="num">
                                      <p:cBhvr>
                                        <p:cTn id="40" dur="1000" fill="hold"/>
                                        <p:tgtEl>
                                          <p:spTgt spid="2"/>
                                        </p:tgtEl>
                                        <p:attrNameLst>
                                          <p:attrName>ppt_x</p:attrName>
                                        </p:attrNameLst>
                                      </p:cBhvr>
                                      <p:tavLst>
                                        <p:tav tm="0">
                                          <p:val>
                                            <p:strVal val="#ppt_x"/>
                                          </p:val>
                                        </p:tav>
                                        <p:tav tm="100000">
                                          <p:val>
                                            <p:strVal val="#ppt_x"/>
                                          </p:val>
                                        </p:tav>
                                      </p:tavLst>
                                    </p:anim>
                                    <p:anim calcmode="lin" valueType="num">
                                      <p:cBhvr>
                                        <p:cTn id="41" dur="1000" fill="hold"/>
                                        <p:tgtEl>
                                          <p:spTgt spid="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50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1000"/>
                                        <p:tgtEl>
                                          <p:spTgt spid="61"/>
                                        </p:tgtEl>
                                      </p:cBhvr>
                                    </p:animEffect>
                                    <p:anim calcmode="lin" valueType="num">
                                      <p:cBhvr>
                                        <p:cTn id="45" dur="1000" fill="hold"/>
                                        <p:tgtEl>
                                          <p:spTgt spid="61"/>
                                        </p:tgtEl>
                                        <p:attrNameLst>
                                          <p:attrName>ppt_x</p:attrName>
                                        </p:attrNameLst>
                                      </p:cBhvr>
                                      <p:tavLst>
                                        <p:tav tm="0">
                                          <p:val>
                                            <p:strVal val="#ppt_x"/>
                                          </p:val>
                                        </p:tav>
                                        <p:tav tm="100000">
                                          <p:val>
                                            <p:strVal val="#ppt_x"/>
                                          </p:val>
                                        </p:tav>
                                      </p:tavLst>
                                    </p:anim>
                                    <p:anim calcmode="lin" valueType="num">
                                      <p:cBhvr>
                                        <p:cTn id="46" dur="1000" fill="hold"/>
                                        <p:tgtEl>
                                          <p:spTgt spid="61"/>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250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500"/>
                                  </p:stCondLst>
                                  <p:childTnLst>
                                    <p:set>
                                      <p:cBhvr>
                                        <p:cTn id="53" dur="1" fill="hold">
                                          <p:stCondLst>
                                            <p:cond delay="0"/>
                                          </p:stCondLst>
                                        </p:cTn>
                                        <p:tgtEl>
                                          <p:spTgt spid="65"/>
                                        </p:tgtEl>
                                        <p:attrNameLst>
                                          <p:attrName>style.visibility</p:attrName>
                                        </p:attrNameLst>
                                      </p:cBhvr>
                                      <p:to>
                                        <p:strVal val="visible"/>
                                      </p:to>
                                    </p:set>
                                    <p:animEffect transition="in" filter="fade">
                                      <p:cBhvr>
                                        <p:cTn id="54" dur="1000"/>
                                        <p:tgtEl>
                                          <p:spTgt spid="65"/>
                                        </p:tgtEl>
                                      </p:cBhvr>
                                    </p:animEffect>
                                    <p:anim calcmode="lin" valueType="num">
                                      <p:cBhvr>
                                        <p:cTn id="55" dur="1000" fill="hold"/>
                                        <p:tgtEl>
                                          <p:spTgt spid="65"/>
                                        </p:tgtEl>
                                        <p:attrNameLst>
                                          <p:attrName>ppt_x</p:attrName>
                                        </p:attrNameLst>
                                      </p:cBhvr>
                                      <p:tavLst>
                                        <p:tav tm="0">
                                          <p:val>
                                            <p:strVal val="#ppt_x"/>
                                          </p:val>
                                        </p:tav>
                                        <p:tav tm="100000">
                                          <p:val>
                                            <p:strVal val="#ppt_x"/>
                                          </p:val>
                                        </p:tav>
                                      </p:tavLst>
                                    </p:anim>
                                    <p:anim calcmode="lin" valueType="num">
                                      <p:cBhvr>
                                        <p:cTn id="56" dur="1000" fill="hold"/>
                                        <p:tgtEl>
                                          <p:spTgt spid="65"/>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2500"/>
                                  </p:stCondLst>
                                  <p:childTnLst>
                                    <p:set>
                                      <p:cBhvr>
                                        <p:cTn id="58" dur="1" fill="hold">
                                          <p:stCondLst>
                                            <p:cond delay="0"/>
                                          </p:stCondLst>
                                        </p:cTn>
                                        <p:tgtEl>
                                          <p:spTgt spid="80"/>
                                        </p:tgtEl>
                                        <p:attrNameLst>
                                          <p:attrName>style.visibility</p:attrName>
                                        </p:attrNameLst>
                                      </p:cBhvr>
                                      <p:to>
                                        <p:strVal val="visible"/>
                                      </p:to>
                                    </p:set>
                                    <p:animEffect transition="in" filter="fade">
                                      <p:cBhvr>
                                        <p:cTn id="59" dur="500"/>
                                        <p:tgtEl>
                                          <p:spTgt spid="80"/>
                                        </p:tgtEl>
                                      </p:cBhvr>
                                    </p:animEffect>
                                  </p:childTnLst>
                                </p:cTn>
                              </p:par>
                              <p:par>
                                <p:cTn id="60" presetID="42" presetClass="entr" presetSubtype="0" fill="hold" grpId="0" nodeType="withEffect">
                                  <p:stCondLst>
                                    <p:cond delay="250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anim calcmode="lin" valueType="num">
                                      <p:cBhvr>
                                        <p:cTn id="63" dur="500" fill="hold"/>
                                        <p:tgtEl>
                                          <p:spTgt spid="85"/>
                                        </p:tgtEl>
                                        <p:attrNameLst>
                                          <p:attrName>ppt_x</p:attrName>
                                        </p:attrNameLst>
                                      </p:cBhvr>
                                      <p:tavLst>
                                        <p:tav tm="0">
                                          <p:val>
                                            <p:strVal val="#ppt_x"/>
                                          </p:val>
                                        </p:tav>
                                        <p:tav tm="100000">
                                          <p:val>
                                            <p:strVal val="#ppt_x"/>
                                          </p:val>
                                        </p:tav>
                                      </p:tavLst>
                                    </p:anim>
                                    <p:anim calcmode="lin" valueType="num">
                                      <p:cBhvr>
                                        <p:cTn id="64" dur="500" fill="hold"/>
                                        <p:tgtEl>
                                          <p:spTgt spid="85"/>
                                        </p:tgtEl>
                                        <p:attrNameLst>
                                          <p:attrName>ppt_y</p:attrName>
                                        </p:attrNameLst>
                                      </p:cBhvr>
                                      <p:tavLst>
                                        <p:tav tm="0">
                                          <p:val>
                                            <p:strVal val="#ppt_y+.1"/>
                                          </p:val>
                                        </p:tav>
                                        <p:tav tm="100000">
                                          <p:val>
                                            <p:strVal val="#ppt_y"/>
                                          </p:val>
                                        </p:tav>
                                      </p:tavLst>
                                    </p:anim>
                                  </p:childTnLst>
                                </p:cTn>
                              </p:par>
                              <p:par>
                                <p:cTn id="65" presetID="10" presetClass="entr" presetSubtype="0" fill="hold" grpId="0" nodeType="withEffect">
                                  <p:stCondLst>
                                    <p:cond delay="300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500"/>
                                        <p:tgtEl>
                                          <p:spTgt spid="81"/>
                                        </p:tgtEl>
                                      </p:cBhvr>
                                    </p:animEffect>
                                  </p:childTnLst>
                                </p:cTn>
                              </p:par>
                              <p:par>
                                <p:cTn id="68" presetID="10" presetClass="entr" presetSubtype="0" fill="hold" grpId="0" nodeType="withEffect">
                                  <p:stCondLst>
                                    <p:cond delay="3500"/>
                                  </p:stCondLst>
                                  <p:childTnLst>
                                    <p:set>
                                      <p:cBhvr>
                                        <p:cTn id="69" dur="1" fill="hold">
                                          <p:stCondLst>
                                            <p:cond delay="0"/>
                                          </p:stCondLst>
                                        </p:cTn>
                                        <p:tgtEl>
                                          <p:spTgt spid="82"/>
                                        </p:tgtEl>
                                        <p:attrNameLst>
                                          <p:attrName>style.visibility</p:attrName>
                                        </p:attrNameLst>
                                      </p:cBhvr>
                                      <p:to>
                                        <p:strVal val="visible"/>
                                      </p:to>
                                    </p:set>
                                    <p:animEffect transition="in" filter="fade">
                                      <p:cBhvr>
                                        <p:cTn id="70" dur="500"/>
                                        <p:tgtEl>
                                          <p:spTgt spid="82"/>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83"/>
                                        </p:tgtEl>
                                        <p:attrNameLst>
                                          <p:attrName>style.visibility</p:attrName>
                                        </p:attrNameLst>
                                      </p:cBhvr>
                                      <p:to>
                                        <p:strVal val="visible"/>
                                      </p:to>
                                    </p:set>
                                    <p:animEffect transition="in" filter="fade">
                                      <p:cBhvr>
                                        <p:cTn id="73" dur="500"/>
                                        <p:tgtEl>
                                          <p:spTgt spid="83"/>
                                        </p:tgtEl>
                                      </p:cBhvr>
                                    </p:animEffect>
                                  </p:childTnLst>
                                </p:cTn>
                              </p:par>
                              <p:par>
                                <p:cTn id="74" presetID="42" presetClass="entr" presetSubtype="0" fill="hold" grpId="0" nodeType="withEffect">
                                  <p:stCondLst>
                                    <p:cond delay="3000"/>
                                  </p:stCondLst>
                                  <p:childTnLst>
                                    <p:set>
                                      <p:cBhvr>
                                        <p:cTn id="75" dur="1" fill="hold">
                                          <p:stCondLst>
                                            <p:cond delay="0"/>
                                          </p:stCondLst>
                                        </p:cTn>
                                        <p:tgtEl>
                                          <p:spTgt spid="86"/>
                                        </p:tgtEl>
                                        <p:attrNameLst>
                                          <p:attrName>style.visibility</p:attrName>
                                        </p:attrNameLst>
                                      </p:cBhvr>
                                      <p:to>
                                        <p:strVal val="visible"/>
                                      </p:to>
                                    </p:set>
                                    <p:animEffect transition="in" filter="fade">
                                      <p:cBhvr>
                                        <p:cTn id="76" dur="500"/>
                                        <p:tgtEl>
                                          <p:spTgt spid="86"/>
                                        </p:tgtEl>
                                      </p:cBhvr>
                                    </p:animEffect>
                                    <p:anim calcmode="lin" valueType="num">
                                      <p:cBhvr>
                                        <p:cTn id="77" dur="500" fill="hold"/>
                                        <p:tgtEl>
                                          <p:spTgt spid="86"/>
                                        </p:tgtEl>
                                        <p:attrNameLst>
                                          <p:attrName>ppt_x</p:attrName>
                                        </p:attrNameLst>
                                      </p:cBhvr>
                                      <p:tavLst>
                                        <p:tav tm="0">
                                          <p:val>
                                            <p:strVal val="#ppt_x"/>
                                          </p:val>
                                        </p:tav>
                                        <p:tav tm="100000">
                                          <p:val>
                                            <p:strVal val="#ppt_x"/>
                                          </p:val>
                                        </p:tav>
                                      </p:tavLst>
                                    </p:anim>
                                    <p:anim calcmode="lin" valueType="num">
                                      <p:cBhvr>
                                        <p:cTn id="78" dur="500" fill="hold"/>
                                        <p:tgtEl>
                                          <p:spTgt spid="8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3500"/>
                                  </p:stCondLst>
                                  <p:childTnLst>
                                    <p:set>
                                      <p:cBhvr>
                                        <p:cTn id="80" dur="1" fill="hold">
                                          <p:stCondLst>
                                            <p:cond delay="0"/>
                                          </p:stCondLst>
                                        </p:cTn>
                                        <p:tgtEl>
                                          <p:spTgt spid="87"/>
                                        </p:tgtEl>
                                        <p:attrNameLst>
                                          <p:attrName>style.visibility</p:attrName>
                                        </p:attrNameLst>
                                      </p:cBhvr>
                                      <p:to>
                                        <p:strVal val="visible"/>
                                      </p:to>
                                    </p:set>
                                    <p:animEffect transition="in" filter="fade">
                                      <p:cBhvr>
                                        <p:cTn id="81" dur="500"/>
                                        <p:tgtEl>
                                          <p:spTgt spid="87"/>
                                        </p:tgtEl>
                                      </p:cBhvr>
                                    </p:animEffect>
                                    <p:anim calcmode="lin" valueType="num">
                                      <p:cBhvr>
                                        <p:cTn id="82" dur="500" fill="hold"/>
                                        <p:tgtEl>
                                          <p:spTgt spid="87"/>
                                        </p:tgtEl>
                                        <p:attrNameLst>
                                          <p:attrName>ppt_x</p:attrName>
                                        </p:attrNameLst>
                                      </p:cBhvr>
                                      <p:tavLst>
                                        <p:tav tm="0">
                                          <p:val>
                                            <p:strVal val="#ppt_x"/>
                                          </p:val>
                                        </p:tav>
                                        <p:tav tm="100000">
                                          <p:val>
                                            <p:strVal val="#ppt_x"/>
                                          </p:val>
                                        </p:tav>
                                      </p:tavLst>
                                    </p:anim>
                                    <p:anim calcmode="lin" valueType="num">
                                      <p:cBhvr>
                                        <p:cTn id="83" dur="500" fill="hold"/>
                                        <p:tgtEl>
                                          <p:spTgt spid="8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4000"/>
                                  </p:stCondLst>
                                  <p:childTnLst>
                                    <p:set>
                                      <p:cBhvr>
                                        <p:cTn id="85" dur="1" fill="hold">
                                          <p:stCondLst>
                                            <p:cond delay="0"/>
                                          </p:stCondLst>
                                        </p:cTn>
                                        <p:tgtEl>
                                          <p:spTgt spid="88"/>
                                        </p:tgtEl>
                                        <p:attrNameLst>
                                          <p:attrName>style.visibility</p:attrName>
                                        </p:attrNameLst>
                                      </p:cBhvr>
                                      <p:to>
                                        <p:strVal val="visible"/>
                                      </p:to>
                                    </p:set>
                                    <p:animEffect transition="in" filter="fade">
                                      <p:cBhvr>
                                        <p:cTn id="86" dur="500"/>
                                        <p:tgtEl>
                                          <p:spTgt spid="88"/>
                                        </p:tgtEl>
                                      </p:cBhvr>
                                    </p:animEffect>
                                    <p:anim calcmode="lin" valueType="num">
                                      <p:cBhvr>
                                        <p:cTn id="87" dur="500" fill="hold"/>
                                        <p:tgtEl>
                                          <p:spTgt spid="88"/>
                                        </p:tgtEl>
                                        <p:attrNameLst>
                                          <p:attrName>ppt_x</p:attrName>
                                        </p:attrNameLst>
                                      </p:cBhvr>
                                      <p:tavLst>
                                        <p:tav tm="0">
                                          <p:val>
                                            <p:strVal val="#ppt_x"/>
                                          </p:val>
                                        </p:tav>
                                        <p:tav tm="100000">
                                          <p:val>
                                            <p:strVal val="#ppt_x"/>
                                          </p:val>
                                        </p:tav>
                                      </p:tavLst>
                                    </p:anim>
                                    <p:anim calcmode="lin" valueType="num">
                                      <p:cBhvr>
                                        <p:cTn id="88" dur="500" fill="hold"/>
                                        <p:tgtEl>
                                          <p:spTgt spid="88"/>
                                        </p:tgtEl>
                                        <p:attrNameLst>
                                          <p:attrName>ppt_y</p:attrName>
                                        </p:attrNameLst>
                                      </p:cBhvr>
                                      <p:tavLst>
                                        <p:tav tm="0">
                                          <p:val>
                                            <p:strVal val="#ppt_y+.1"/>
                                          </p:val>
                                        </p:tav>
                                        <p:tav tm="100000">
                                          <p:val>
                                            <p:strVal val="#ppt_y"/>
                                          </p:val>
                                        </p:tav>
                                      </p:tavLst>
                                    </p:anim>
                                  </p:childTnLst>
                                </p:cTn>
                              </p:par>
                            </p:childTnLst>
                          </p:cTn>
                        </p:par>
                        <p:par>
                          <p:cTn id="89" fill="hold">
                            <p:stCondLst>
                              <p:cond delay="500"/>
                            </p:stCondLst>
                            <p:childTnLst>
                              <p:par>
                                <p:cTn id="90" presetID="42" presetClass="entr" presetSubtype="0" fill="hold" grpId="0" nodeType="after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fade">
                                      <p:cBhvr>
                                        <p:cTn id="92" dur="1000"/>
                                        <p:tgtEl>
                                          <p:spTgt spid="90"/>
                                        </p:tgtEl>
                                      </p:cBhvr>
                                    </p:animEffect>
                                    <p:anim calcmode="lin" valueType="num">
                                      <p:cBhvr>
                                        <p:cTn id="93" dur="1000" fill="hold"/>
                                        <p:tgtEl>
                                          <p:spTgt spid="90"/>
                                        </p:tgtEl>
                                        <p:attrNameLst>
                                          <p:attrName>ppt_x</p:attrName>
                                        </p:attrNameLst>
                                      </p:cBhvr>
                                      <p:tavLst>
                                        <p:tav tm="0">
                                          <p:val>
                                            <p:strVal val="#ppt_x"/>
                                          </p:val>
                                        </p:tav>
                                        <p:tav tm="100000">
                                          <p:val>
                                            <p:strVal val="#ppt_x"/>
                                          </p:val>
                                        </p:tav>
                                      </p:tavLst>
                                    </p:anim>
                                    <p:anim calcmode="lin" valueType="num">
                                      <p:cBhvr>
                                        <p:cTn id="9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61" grpId="0" animBg="1"/>
      <p:bldP spid="65" grpId="0" animBg="1"/>
      <p:bldP spid="80" grpId="0" animBg="1"/>
      <p:bldP spid="81" grpId="0" animBg="1"/>
      <p:bldP spid="82" grpId="0" animBg="1"/>
      <p:bldP spid="83" grpId="0" animBg="1"/>
      <p:bldP spid="85" grpId="0"/>
      <p:bldP spid="86" grpId="0"/>
      <p:bldP spid="87" grpId="0"/>
      <p:bldP spid="88" grpId="0"/>
      <p:bldP spid="9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2"/>
          <p:cNvSpPr/>
          <p:nvPr/>
        </p:nvSpPr>
        <p:spPr bwMode="auto">
          <a:xfrm>
            <a:off x="4565649" y="1730908"/>
            <a:ext cx="1068574" cy="1281509"/>
          </a:xfrm>
          <a:custGeom>
            <a:avLst/>
            <a:gdLst>
              <a:gd name="T0" fmla="*/ 0 w 285"/>
              <a:gd name="T1" fmla="*/ 0 h 342"/>
              <a:gd name="T2" fmla="*/ 0 w 285"/>
              <a:gd name="T3" fmla="*/ 68 h 342"/>
              <a:gd name="T4" fmla="*/ 52 w 285"/>
              <a:gd name="T5" fmla="*/ 143 h 342"/>
              <a:gd name="T6" fmla="*/ 0 w 285"/>
              <a:gd name="T7" fmla="*/ 217 h 342"/>
              <a:gd name="T8" fmla="*/ 0 w 285"/>
              <a:gd name="T9" fmla="*/ 285 h 342"/>
              <a:gd name="T10" fmla="*/ 86 w 285"/>
              <a:gd name="T11" fmla="*/ 285 h 342"/>
              <a:gd name="T12" fmla="*/ 142 w 285"/>
              <a:gd name="T13" fmla="*/ 342 h 342"/>
              <a:gd name="T14" fmla="*/ 199 w 285"/>
              <a:gd name="T15" fmla="*/ 285 h 342"/>
              <a:gd name="T16" fmla="*/ 285 w 285"/>
              <a:gd name="T17" fmla="*/ 285 h 342"/>
              <a:gd name="T18" fmla="*/ 285 w 285"/>
              <a:gd name="T19" fmla="*/ 0 h 342"/>
              <a:gd name="T20" fmla="*/ 0 w 285"/>
              <a:gd name="T21" fmla="*/ 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0" y="0"/>
                </a:moveTo>
                <a:cubicBezTo>
                  <a:pt x="0" y="68"/>
                  <a:pt x="0" y="68"/>
                  <a:pt x="0" y="68"/>
                </a:cubicBezTo>
                <a:cubicBezTo>
                  <a:pt x="30" y="79"/>
                  <a:pt x="52" y="108"/>
                  <a:pt x="52" y="143"/>
                </a:cubicBezTo>
                <a:cubicBezTo>
                  <a:pt x="52" y="177"/>
                  <a:pt x="30" y="206"/>
                  <a:pt x="0" y="217"/>
                </a:cubicBezTo>
                <a:cubicBezTo>
                  <a:pt x="0" y="285"/>
                  <a:pt x="0" y="285"/>
                  <a:pt x="0" y="285"/>
                </a:cubicBezTo>
                <a:cubicBezTo>
                  <a:pt x="86" y="285"/>
                  <a:pt x="86" y="285"/>
                  <a:pt x="86" y="285"/>
                </a:cubicBezTo>
                <a:cubicBezTo>
                  <a:pt x="86" y="316"/>
                  <a:pt x="111" y="342"/>
                  <a:pt x="142" y="342"/>
                </a:cubicBezTo>
                <a:cubicBezTo>
                  <a:pt x="173" y="342"/>
                  <a:pt x="199" y="316"/>
                  <a:pt x="199" y="285"/>
                </a:cubicBezTo>
                <a:cubicBezTo>
                  <a:pt x="285" y="285"/>
                  <a:pt x="285" y="285"/>
                  <a:pt x="285" y="285"/>
                </a:cubicBezTo>
                <a:cubicBezTo>
                  <a:pt x="285" y="0"/>
                  <a:pt x="285" y="0"/>
                  <a:pt x="285" y="0"/>
                </a:cubicBezTo>
                <a:lnTo>
                  <a:pt x="0" y="0"/>
                </a:lnTo>
                <a:close/>
              </a:path>
            </a:pathLst>
          </a:custGeom>
          <a:solidFill>
            <a:schemeClr val="bg1">
              <a:lumMod val="95000"/>
            </a:schemeClr>
          </a:solidFill>
          <a:ln w="6350">
            <a:solidFill>
              <a:schemeClr val="accent2"/>
            </a:solidFill>
          </a:ln>
        </p:spPr>
        <p:txBody>
          <a:bodyPr lIns="91458" tIns="45729" rIns="91458" bIns="45729"/>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5" name="Freeform 23"/>
          <p:cNvSpPr/>
          <p:nvPr/>
        </p:nvSpPr>
        <p:spPr bwMode="auto">
          <a:xfrm>
            <a:off x="4352888" y="2904434"/>
            <a:ext cx="1281335" cy="1068717"/>
          </a:xfrm>
          <a:custGeom>
            <a:avLst/>
            <a:gdLst>
              <a:gd name="T0" fmla="*/ 274 w 342"/>
              <a:gd name="T1" fmla="*/ 0 h 285"/>
              <a:gd name="T2" fmla="*/ 199 w 342"/>
              <a:gd name="T3" fmla="*/ 52 h 285"/>
              <a:gd name="T4" fmla="*/ 124 w 342"/>
              <a:gd name="T5" fmla="*/ 0 h 285"/>
              <a:gd name="T6" fmla="*/ 57 w 342"/>
              <a:gd name="T7" fmla="*/ 0 h 285"/>
              <a:gd name="T8" fmla="*/ 57 w 342"/>
              <a:gd name="T9" fmla="*/ 86 h 285"/>
              <a:gd name="T10" fmla="*/ 0 w 342"/>
              <a:gd name="T11" fmla="*/ 142 h 285"/>
              <a:gd name="T12" fmla="*/ 57 w 342"/>
              <a:gd name="T13" fmla="*/ 199 h 285"/>
              <a:gd name="T14" fmla="*/ 57 w 342"/>
              <a:gd name="T15" fmla="*/ 285 h 285"/>
              <a:gd name="T16" fmla="*/ 342 w 342"/>
              <a:gd name="T17" fmla="*/ 285 h 285"/>
              <a:gd name="T18" fmla="*/ 342 w 342"/>
              <a:gd name="T19" fmla="*/ 0 h 285"/>
              <a:gd name="T20" fmla="*/ 274 w 34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2" h="285">
                <a:moveTo>
                  <a:pt x="274" y="0"/>
                </a:moveTo>
                <a:cubicBezTo>
                  <a:pt x="263" y="30"/>
                  <a:pt x="234" y="52"/>
                  <a:pt x="199" y="52"/>
                </a:cubicBezTo>
                <a:cubicBezTo>
                  <a:pt x="165" y="52"/>
                  <a:pt x="136" y="30"/>
                  <a:pt x="124" y="0"/>
                </a:cubicBezTo>
                <a:cubicBezTo>
                  <a:pt x="57" y="0"/>
                  <a:pt x="57" y="0"/>
                  <a:pt x="57" y="0"/>
                </a:cubicBezTo>
                <a:cubicBezTo>
                  <a:pt x="57" y="86"/>
                  <a:pt x="57" y="86"/>
                  <a:pt x="57" y="86"/>
                </a:cubicBezTo>
                <a:cubicBezTo>
                  <a:pt x="25" y="86"/>
                  <a:pt x="0" y="111"/>
                  <a:pt x="0" y="142"/>
                </a:cubicBezTo>
                <a:cubicBezTo>
                  <a:pt x="0" y="173"/>
                  <a:pt x="25" y="199"/>
                  <a:pt x="57" y="199"/>
                </a:cubicBezTo>
                <a:cubicBezTo>
                  <a:pt x="57" y="285"/>
                  <a:pt x="57" y="285"/>
                  <a:pt x="57" y="285"/>
                </a:cubicBezTo>
                <a:cubicBezTo>
                  <a:pt x="342" y="285"/>
                  <a:pt x="342" y="285"/>
                  <a:pt x="342" y="285"/>
                </a:cubicBezTo>
                <a:cubicBezTo>
                  <a:pt x="342" y="0"/>
                  <a:pt x="342" y="0"/>
                  <a:pt x="342" y="0"/>
                </a:cubicBezTo>
                <a:lnTo>
                  <a:pt x="274" y="0"/>
                </a:lnTo>
                <a:close/>
              </a:path>
            </a:pathLst>
          </a:custGeom>
          <a:solidFill>
            <a:schemeClr val="accent3"/>
          </a:solidFill>
          <a:ln>
            <a:noFill/>
          </a:ln>
        </p:spPr>
        <p:txBody>
          <a:bodyPr lIns="91458" tIns="45729" rIns="91458" bIns="45729"/>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6" name="Freeform 24"/>
          <p:cNvSpPr/>
          <p:nvPr/>
        </p:nvSpPr>
        <p:spPr bwMode="auto">
          <a:xfrm>
            <a:off x="3392283" y="2690054"/>
            <a:ext cx="1068573" cy="1283096"/>
          </a:xfrm>
          <a:custGeom>
            <a:avLst/>
            <a:gdLst>
              <a:gd name="T0" fmla="*/ 285 w 285"/>
              <a:gd name="T1" fmla="*/ 124 h 342"/>
              <a:gd name="T2" fmla="*/ 285 w 285"/>
              <a:gd name="T3" fmla="*/ 57 h 342"/>
              <a:gd name="T4" fmla="*/ 199 w 285"/>
              <a:gd name="T5" fmla="*/ 57 h 342"/>
              <a:gd name="T6" fmla="*/ 142 w 285"/>
              <a:gd name="T7" fmla="*/ 0 h 342"/>
              <a:gd name="T8" fmla="*/ 86 w 285"/>
              <a:gd name="T9" fmla="*/ 57 h 342"/>
              <a:gd name="T10" fmla="*/ 0 w 285"/>
              <a:gd name="T11" fmla="*/ 57 h 342"/>
              <a:gd name="T12" fmla="*/ 0 w 285"/>
              <a:gd name="T13" fmla="*/ 342 h 342"/>
              <a:gd name="T14" fmla="*/ 285 w 285"/>
              <a:gd name="T15" fmla="*/ 342 h 342"/>
              <a:gd name="T16" fmla="*/ 285 w 285"/>
              <a:gd name="T17" fmla="*/ 274 h 342"/>
              <a:gd name="T18" fmla="*/ 233 w 285"/>
              <a:gd name="T19" fmla="*/ 199 h 342"/>
              <a:gd name="T20" fmla="*/ 285 w 285"/>
              <a:gd name="T21"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285" y="124"/>
                </a:moveTo>
                <a:cubicBezTo>
                  <a:pt x="285" y="57"/>
                  <a:pt x="285" y="57"/>
                  <a:pt x="285" y="57"/>
                </a:cubicBezTo>
                <a:cubicBezTo>
                  <a:pt x="199" y="57"/>
                  <a:pt x="199" y="57"/>
                  <a:pt x="199" y="57"/>
                </a:cubicBezTo>
                <a:cubicBezTo>
                  <a:pt x="199" y="25"/>
                  <a:pt x="174" y="0"/>
                  <a:pt x="142" y="0"/>
                </a:cubicBezTo>
                <a:cubicBezTo>
                  <a:pt x="111" y="0"/>
                  <a:pt x="86" y="25"/>
                  <a:pt x="86" y="57"/>
                </a:cubicBezTo>
                <a:cubicBezTo>
                  <a:pt x="0" y="57"/>
                  <a:pt x="0" y="57"/>
                  <a:pt x="0" y="57"/>
                </a:cubicBezTo>
                <a:cubicBezTo>
                  <a:pt x="0" y="342"/>
                  <a:pt x="0" y="342"/>
                  <a:pt x="0" y="342"/>
                </a:cubicBezTo>
                <a:cubicBezTo>
                  <a:pt x="285" y="342"/>
                  <a:pt x="285" y="342"/>
                  <a:pt x="285" y="342"/>
                </a:cubicBezTo>
                <a:cubicBezTo>
                  <a:pt x="285" y="274"/>
                  <a:pt x="285" y="274"/>
                  <a:pt x="285" y="274"/>
                </a:cubicBezTo>
                <a:cubicBezTo>
                  <a:pt x="255" y="263"/>
                  <a:pt x="233" y="234"/>
                  <a:pt x="233" y="199"/>
                </a:cubicBezTo>
                <a:cubicBezTo>
                  <a:pt x="233" y="165"/>
                  <a:pt x="255" y="136"/>
                  <a:pt x="285" y="124"/>
                </a:cubicBezTo>
                <a:close/>
              </a:path>
            </a:pathLst>
          </a:custGeom>
          <a:solidFill>
            <a:schemeClr val="bg1">
              <a:lumMod val="95000"/>
            </a:schemeClr>
          </a:solidFill>
          <a:ln w="6350">
            <a:solidFill>
              <a:schemeClr val="accent4"/>
            </a:solidFill>
          </a:ln>
        </p:spPr>
        <p:txBody>
          <a:bodyPr lIns="91458" tIns="45729" rIns="91458" bIns="45729"/>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7" name="Freeform 25"/>
          <p:cNvSpPr/>
          <p:nvPr/>
        </p:nvSpPr>
        <p:spPr bwMode="auto">
          <a:xfrm>
            <a:off x="3392283" y="1730908"/>
            <a:ext cx="1278159" cy="1068718"/>
          </a:xfrm>
          <a:custGeom>
            <a:avLst/>
            <a:gdLst>
              <a:gd name="T0" fmla="*/ 217 w 341"/>
              <a:gd name="T1" fmla="*/ 285 h 285"/>
              <a:gd name="T2" fmla="*/ 285 w 341"/>
              <a:gd name="T3" fmla="*/ 285 h 285"/>
              <a:gd name="T4" fmla="*/ 285 w 341"/>
              <a:gd name="T5" fmla="*/ 199 h 285"/>
              <a:gd name="T6" fmla="*/ 341 w 341"/>
              <a:gd name="T7" fmla="*/ 143 h 285"/>
              <a:gd name="T8" fmla="*/ 285 w 341"/>
              <a:gd name="T9" fmla="*/ 86 h 285"/>
              <a:gd name="T10" fmla="*/ 285 w 341"/>
              <a:gd name="T11" fmla="*/ 0 h 285"/>
              <a:gd name="T12" fmla="*/ 0 w 341"/>
              <a:gd name="T13" fmla="*/ 0 h 285"/>
              <a:gd name="T14" fmla="*/ 0 w 341"/>
              <a:gd name="T15" fmla="*/ 285 h 285"/>
              <a:gd name="T16" fmla="*/ 68 w 341"/>
              <a:gd name="T17" fmla="*/ 285 h 285"/>
              <a:gd name="T18" fmla="*/ 142 w 341"/>
              <a:gd name="T19" fmla="*/ 233 h 285"/>
              <a:gd name="T20" fmla="*/ 217 w 341"/>
              <a:gd name="T21"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1" h="285">
                <a:moveTo>
                  <a:pt x="217" y="285"/>
                </a:moveTo>
                <a:cubicBezTo>
                  <a:pt x="285" y="285"/>
                  <a:pt x="285" y="285"/>
                  <a:pt x="285" y="285"/>
                </a:cubicBezTo>
                <a:cubicBezTo>
                  <a:pt x="285" y="199"/>
                  <a:pt x="285" y="199"/>
                  <a:pt x="285" y="199"/>
                </a:cubicBezTo>
                <a:cubicBezTo>
                  <a:pt x="316" y="199"/>
                  <a:pt x="341" y="174"/>
                  <a:pt x="341" y="143"/>
                </a:cubicBezTo>
                <a:cubicBezTo>
                  <a:pt x="341" y="111"/>
                  <a:pt x="316" y="86"/>
                  <a:pt x="285" y="86"/>
                </a:cubicBezTo>
                <a:cubicBezTo>
                  <a:pt x="285" y="0"/>
                  <a:pt x="285" y="0"/>
                  <a:pt x="285" y="0"/>
                </a:cubicBezTo>
                <a:cubicBezTo>
                  <a:pt x="0" y="0"/>
                  <a:pt x="0" y="0"/>
                  <a:pt x="0" y="0"/>
                </a:cubicBezTo>
                <a:cubicBezTo>
                  <a:pt x="0" y="285"/>
                  <a:pt x="0" y="285"/>
                  <a:pt x="0" y="285"/>
                </a:cubicBezTo>
                <a:cubicBezTo>
                  <a:pt x="68" y="285"/>
                  <a:pt x="68" y="285"/>
                  <a:pt x="68" y="285"/>
                </a:cubicBezTo>
                <a:cubicBezTo>
                  <a:pt x="79" y="255"/>
                  <a:pt x="108" y="233"/>
                  <a:pt x="142" y="233"/>
                </a:cubicBezTo>
                <a:cubicBezTo>
                  <a:pt x="177" y="233"/>
                  <a:pt x="206" y="255"/>
                  <a:pt x="217" y="285"/>
                </a:cubicBezTo>
                <a:close/>
              </a:path>
            </a:pathLst>
          </a:custGeom>
          <a:solidFill>
            <a:schemeClr val="accent1"/>
          </a:solidFill>
          <a:ln>
            <a:noFill/>
          </a:ln>
        </p:spPr>
        <p:txBody>
          <a:bodyPr lIns="91458" tIns="45729" rIns="91458" bIns="45729"/>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8" name="Rectangle 39"/>
          <p:cNvSpPr>
            <a:spLocks noChangeArrowheads="1"/>
          </p:cNvSpPr>
          <p:nvPr/>
        </p:nvSpPr>
        <p:spPr bwMode="auto">
          <a:xfrm>
            <a:off x="648607" y="1962755"/>
            <a:ext cx="2448350" cy="48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Rectangle 40"/>
          <p:cNvSpPr>
            <a:spLocks noChangeArrowheads="1"/>
          </p:cNvSpPr>
          <p:nvPr/>
        </p:nvSpPr>
        <p:spPr bwMode="auto">
          <a:xfrm>
            <a:off x="648607" y="3153748"/>
            <a:ext cx="2448350" cy="48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 name="Rectangle 41"/>
          <p:cNvSpPr>
            <a:spLocks noChangeArrowheads="1"/>
          </p:cNvSpPr>
          <p:nvPr/>
        </p:nvSpPr>
        <p:spPr bwMode="auto">
          <a:xfrm>
            <a:off x="5907320" y="1962755"/>
            <a:ext cx="2448350" cy="48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 name="Rectangle 42"/>
          <p:cNvSpPr>
            <a:spLocks noChangeArrowheads="1"/>
          </p:cNvSpPr>
          <p:nvPr/>
        </p:nvSpPr>
        <p:spPr bwMode="auto">
          <a:xfrm>
            <a:off x="5907320" y="3153748"/>
            <a:ext cx="2448350" cy="48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rPr>
              <a:t>单击编辑标题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cs typeface="宋体" panose="02010600030101010101" pitchFamily="2" charset="-122"/>
              <a:sym typeface="Arial" panose="020B0604020202020204" pitchFamily="34" charset="0"/>
            </a:endParaRPr>
          </a:p>
          <a:p>
            <a:pPr defTabSz="912495">
              <a:spcBef>
                <a:spcPct val="20000"/>
              </a:spcBef>
              <a:defRPr/>
            </a:pPr>
            <a:r>
              <a:rPr lang="zh-CN" altLang="en-US"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9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 name="Freeform 43"/>
          <p:cNvSpPr>
            <a:spLocks noEditPoints="1"/>
          </p:cNvSpPr>
          <p:nvPr/>
        </p:nvSpPr>
        <p:spPr bwMode="auto">
          <a:xfrm>
            <a:off x="4964039" y="3295956"/>
            <a:ext cx="273503" cy="354936"/>
          </a:xfrm>
          <a:custGeom>
            <a:avLst/>
            <a:gdLst>
              <a:gd name="T0" fmla="*/ 350 w 530"/>
              <a:gd name="T1" fmla="*/ 251 h 687"/>
              <a:gd name="T2" fmla="*/ 265 w 530"/>
              <a:gd name="T3" fmla="*/ 286 h 687"/>
              <a:gd name="T4" fmla="*/ 219 w 530"/>
              <a:gd name="T5" fmla="*/ 277 h 687"/>
              <a:gd name="T6" fmla="*/ 180 w 530"/>
              <a:gd name="T7" fmla="*/ 251 h 687"/>
              <a:gd name="T8" fmla="*/ 157 w 530"/>
              <a:gd name="T9" fmla="*/ 251 h 687"/>
              <a:gd name="T10" fmla="*/ 157 w 530"/>
              <a:gd name="T11" fmla="*/ 274 h 687"/>
              <a:gd name="T12" fmla="*/ 207 w 530"/>
              <a:gd name="T13" fmla="*/ 307 h 687"/>
              <a:gd name="T14" fmla="*/ 265 w 530"/>
              <a:gd name="T15" fmla="*/ 318 h 687"/>
              <a:gd name="T16" fmla="*/ 373 w 530"/>
              <a:gd name="T17" fmla="*/ 274 h 687"/>
              <a:gd name="T18" fmla="*/ 373 w 530"/>
              <a:gd name="T19" fmla="*/ 251 h 687"/>
              <a:gd name="T20" fmla="*/ 350 w 530"/>
              <a:gd name="T21" fmla="*/ 251 h 687"/>
              <a:gd name="T22" fmla="*/ 388 w 530"/>
              <a:gd name="T23" fmla="*/ 599 h 687"/>
              <a:gd name="T24" fmla="*/ 388 w 530"/>
              <a:gd name="T25" fmla="*/ 599 h 687"/>
              <a:gd name="T26" fmla="*/ 142 w 530"/>
              <a:gd name="T27" fmla="*/ 599 h 687"/>
              <a:gd name="T28" fmla="*/ 126 w 530"/>
              <a:gd name="T29" fmla="*/ 615 h 687"/>
              <a:gd name="T30" fmla="*/ 142 w 530"/>
              <a:gd name="T31" fmla="*/ 632 h 687"/>
              <a:gd name="T32" fmla="*/ 388 w 530"/>
              <a:gd name="T33" fmla="*/ 632 h 687"/>
              <a:gd name="T34" fmla="*/ 404 w 530"/>
              <a:gd name="T35" fmla="*/ 615 h 687"/>
              <a:gd name="T36" fmla="*/ 388 w 530"/>
              <a:gd name="T37" fmla="*/ 599 h 687"/>
              <a:gd name="T38" fmla="*/ 530 w 530"/>
              <a:gd name="T39" fmla="*/ 265 h 687"/>
              <a:gd name="T40" fmla="*/ 530 w 530"/>
              <a:gd name="T41" fmla="*/ 265 h 687"/>
              <a:gd name="T42" fmla="*/ 452 w 530"/>
              <a:gd name="T43" fmla="*/ 78 h 687"/>
              <a:gd name="T44" fmla="*/ 265 w 530"/>
              <a:gd name="T45" fmla="*/ 0 h 687"/>
              <a:gd name="T46" fmla="*/ 78 w 530"/>
              <a:gd name="T47" fmla="*/ 78 h 687"/>
              <a:gd name="T48" fmla="*/ 0 w 530"/>
              <a:gd name="T49" fmla="*/ 265 h 687"/>
              <a:gd name="T50" fmla="*/ 34 w 530"/>
              <a:gd name="T51" fmla="*/ 395 h 687"/>
              <a:gd name="T52" fmla="*/ 34 w 530"/>
              <a:gd name="T53" fmla="*/ 395 h 687"/>
              <a:gd name="T54" fmla="*/ 115 w 530"/>
              <a:gd name="T55" fmla="*/ 483 h 687"/>
              <a:gd name="T56" fmla="*/ 115 w 530"/>
              <a:gd name="T57" fmla="*/ 557 h 687"/>
              <a:gd name="T58" fmla="*/ 142 w 530"/>
              <a:gd name="T59" fmla="*/ 584 h 687"/>
              <a:gd name="T60" fmla="*/ 388 w 530"/>
              <a:gd name="T61" fmla="*/ 584 h 687"/>
              <a:gd name="T62" fmla="*/ 415 w 530"/>
              <a:gd name="T63" fmla="*/ 557 h 687"/>
              <a:gd name="T64" fmla="*/ 415 w 530"/>
              <a:gd name="T65" fmla="*/ 483 h 687"/>
              <a:gd name="T66" fmla="*/ 496 w 530"/>
              <a:gd name="T67" fmla="*/ 395 h 687"/>
              <a:gd name="T68" fmla="*/ 496 w 530"/>
              <a:gd name="T69" fmla="*/ 395 h 687"/>
              <a:gd name="T70" fmla="*/ 530 w 530"/>
              <a:gd name="T71" fmla="*/ 265 h 687"/>
              <a:gd name="T72" fmla="*/ 449 w 530"/>
              <a:gd name="T73" fmla="*/ 368 h 687"/>
              <a:gd name="T74" fmla="*/ 449 w 530"/>
              <a:gd name="T75" fmla="*/ 368 h 687"/>
              <a:gd name="T76" fmla="*/ 449 w 530"/>
              <a:gd name="T77" fmla="*/ 368 h 687"/>
              <a:gd name="T78" fmla="*/ 449 w 530"/>
              <a:gd name="T79" fmla="*/ 368 h 687"/>
              <a:gd name="T80" fmla="*/ 374 w 530"/>
              <a:gd name="T81" fmla="*/ 446 h 687"/>
              <a:gd name="T82" fmla="*/ 361 w 530"/>
              <a:gd name="T83" fmla="*/ 469 h 687"/>
              <a:gd name="T84" fmla="*/ 361 w 530"/>
              <a:gd name="T85" fmla="*/ 469 h 687"/>
              <a:gd name="T86" fmla="*/ 361 w 530"/>
              <a:gd name="T87" fmla="*/ 530 h 687"/>
              <a:gd name="T88" fmla="*/ 169 w 530"/>
              <a:gd name="T89" fmla="*/ 530 h 687"/>
              <a:gd name="T90" fmla="*/ 169 w 530"/>
              <a:gd name="T91" fmla="*/ 469 h 687"/>
              <a:gd name="T92" fmla="*/ 154 w 530"/>
              <a:gd name="T93" fmla="*/ 445 h 687"/>
              <a:gd name="T94" fmla="*/ 81 w 530"/>
              <a:gd name="T95" fmla="*/ 368 h 687"/>
              <a:gd name="T96" fmla="*/ 81 w 530"/>
              <a:gd name="T97" fmla="*/ 368 h 687"/>
              <a:gd name="T98" fmla="*/ 54 w 530"/>
              <a:gd name="T99" fmla="*/ 265 h 687"/>
              <a:gd name="T100" fmla="*/ 116 w 530"/>
              <a:gd name="T101" fmla="*/ 116 h 687"/>
              <a:gd name="T102" fmla="*/ 265 w 530"/>
              <a:gd name="T103" fmla="*/ 54 h 687"/>
              <a:gd name="T104" fmla="*/ 414 w 530"/>
              <a:gd name="T105" fmla="*/ 116 h 687"/>
              <a:gd name="T106" fmla="*/ 476 w 530"/>
              <a:gd name="T107" fmla="*/ 265 h 687"/>
              <a:gd name="T108" fmla="*/ 449 w 530"/>
              <a:gd name="T109" fmla="*/ 368 h 687"/>
              <a:gd name="T110" fmla="*/ 336 w 530"/>
              <a:gd name="T111" fmla="*/ 655 h 687"/>
              <a:gd name="T112" fmla="*/ 336 w 530"/>
              <a:gd name="T113" fmla="*/ 655 h 687"/>
              <a:gd name="T114" fmla="*/ 194 w 530"/>
              <a:gd name="T115" fmla="*/ 655 h 687"/>
              <a:gd name="T116" fmla="*/ 178 w 530"/>
              <a:gd name="T117" fmla="*/ 671 h 687"/>
              <a:gd name="T118" fmla="*/ 194 w 530"/>
              <a:gd name="T119" fmla="*/ 687 h 687"/>
              <a:gd name="T120" fmla="*/ 336 w 530"/>
              <a:gd name="T121" fmla="*/ 687 h 687"/>
              <a:gd name="T122" fmla="*/ 353 w 530"/>
              <a:gd name="T123" fmla="*/ 671 h 687"/>
              <a:gd name="T124" fmla="*/ 336 w 530"/>
              <a:gd name="T125" fmla="*/ 655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0" h="687">
                <a:moveTo>
                  <a:pt x="350" y="251"/>
                </a:moveTo>
                <a:cubicBezTo>
                  <a:pt x="329" y="273"/>
                  <a:pt x="299" y="286"/>
                  <a:pt x="265" y="286"/>
                </a:cubicBezTo>
                <a:cubicBezTo>
                  <a:pt x="249" y="286"/>
                  <a:pt x="233" y="283"/>
                  <a:pt x="219" y="277"/>
                </a:cubicBezTo>
                <a:cubicBezTo>
                  <a:pt x="204" y="271"/>
                  <a:pt x="191" y="262"/>
                  <a:pt x="180" y="251"/>
                </a:cubicBezTo>
                <a:cubicBezTo>
                  <a:pt x="173" y="245"/>
                  <a:pt x="163" y="245"/>
                  <a:pt x="157" y="251"/>
                </a:cubicBezTo>
                <a:cubicBezTo>
                  <a:pt x="151" y="257"/>
                  <a:pt x="151" y="267"/>
                  <a:pt x="157" y="274"/>
                </a:cubicBezTo>
                <a:cubicBezTo>
                  <a:pt x="171" y="288"/>
                  <a:pt x="188" y="299"/>
                  <a:pt x="207" y="307"/>
                </a:cubicBezTo>
                <a:cubicBezTo>
                  <a:pt x="225" y="314"/>
                  <a:pt x="244" y="318"/>
                  <a:pt x="265" y="318"/>
                </a:cubicBezTo>
                <a:cubicBezTo>
                  <a:pt x="307" y="318"/>
                  <a:pt x="346" y="301"/>
                  <a:pt x="373" y="274"/>
                </a:cubicBezTo>
                <a:cubicBezTo>
                  <a:pt x="380" y="267"/>
                  <a:pt x="380" y="257"/>
                  <a:pt x="373" y="251"/>
                </a:cubicBezTo>
                <a:cubicBezTo>
                  <a:pt x="367" y="245"/>
                  <a:pt x="357" y="245"/>
                  <a:pt x="350" y="251"/>
                </a:cubicBezTo>
                <a:close/>
                <a:moveTo>
                  <a:pt x="388" y="599"/>
                </a:moveTo>
                <a:cubicBezTo>
                  <a:pt x="388" y="599"/>
                  <a:pt x="388" y="599"/>
                  <a:pt x="388" y="599"/>
                </a:cubicBezTo>
                <a:cubicBezTo>
                  <a:pt x="142" y="599"/>
                  <a:pt x="142" y="599"/>
                  <a:pt x="142" y="599"/>
                </a:cubicBezTo>
                <a:cubicBezTo>
                  <a:pt x="133" y="599"/>
                  <a:pt x="126" y="606"/>
                  <a:pt x="126" y="615"/>
                </a:cubicBezTo>
                <a:cubicBezTo>
                  <a:pt x="126" y="624"/>
                  <a:pt x="133" y="632"/>
                  <a:pt x="142" y="632"/>
                </a:cubicBezTo>
                <a:cubicBezTo>
                  <a:pt x="388" y="632"/>
                  <a:pt x="388" y="632"/>
                  <a:pt x="388" y="632"/>
                </a:cubicBezTo>
                <a:cubicBezTo>
                  <a:pt x="397" y="632"/>
                  <a:pt x="404" y="624"/>
                  <a:pt x="404" y="615"/>
                </a:cubicBezTo>
                <a:cubicBezTo>
                  <a:pt x="404" y="606"/>
                  <a:pt x="397" y="599"/>
                  <a:pt x="388" y="599"/>
                </a:cubicBezTo>
                <a:close/>
                <a:moveTo>
                  <a:pt x="530" y="265"/>
                </a:moveTo>
                <a:cubicBezTo>
                  <a:pt x="530" y="265"/>
                  <a:pt x="530" y="265"/>
                  <a:pt x="530" y="265"/>
                </a:cubicBezTo>
                <a:cubicBezTo>
                  <a:pt x="530" y="192"/>
                  <a:pt x="500" y="126"/>
                  <a:pt x="452" y="78"/>
                </a:cubicBezTo>
                <a:cubicBezTo>
                  <a:pt x="404" y="30"/>
                  <a:pt x="338" y="0"/>
                  <a:pt x="265" y="0"/>
                </a:cubicBezTo>
                <a:cubicBezTo>
                  <a:pt x="192" y="0"/>
                  <a:pt x="126" y="30"/>
                  <a:pt x="78" y="78"/>
                </a:cubicBezTo>
                <a:cubicBezTo>
                  <a:pt x="30" y="126"/>
                  <a:pt x="0" y="192"/>
                  <a:pt x="0" y="265"/>
                </a:cubicBezTo>
                <a:cubicBezTo>
                  <a:pt x="0" y="312"/>
                  <a:pt x="13" y="356"/>
                  <a:pt x="34" y="395"/>
                </a:cubicBezTo>
                <a:cubicBezTo>
                  <a:pt x="34" y="395"/>
                  <a:pt x="34" y="395"/>
                  <a:pt x="34" y="395"/>
                </a:cubicBezTo>
                <a:cubicBezTo>
                  <a:pt x="54" y="430"/>
                  <a:pt x="82" y="460"/>
                  <a:pt x="115" y="483"/>
                </a:cubicBezTo>
                <a:cubicBezTo>
                  <a:pt x="115" y="557"/>
                  <a:pt x="115" y="557"/>
                  <a:pt x="115" y="557"/>
                </a:cubicBezTo>
                <a:cubicBezTo>
                  <a:pt x="115" y="572"/>
                  <a:pt x="127" y="584"/>
                  <a:pt x="142" y="584"/>
                </a:cubicBezTo>
                <a:cubicBezTo>
                  <a:pt x="388" y="584"/>
                  <a:pt x="388" y="584"/>
                  <a:pt x="388" y="584"/>
                </a:cubicBezTo>
                <a:cubicBezTo>
                  <a:pt x="403" y="584"/>
                  <a:pt x="415" y="572"/>
                  <a:pt x="415" y="557"/>
                </a:cubicBezTo>
                <a:cubicBezTo>
                  <a:pt x="415" y="483"/>
                  <a:pt x="415" y="483"/>
                  <a:pt x="415" y="483"/>
                </a:cubicBezTo>
                <a:cubicBezTo>
                  <a:pt x="448" y="460"/>
                  <a:pt x="476" y="430"/>
                  <a:pt x="496" y="395"/>
                </a:cubicBezTo>
                <a:cubicBezTo>
                  <a:pt x="496" y="395"/>
                  <a:pt x="496" y="395"/>
                  <a:pt x="496" y="395"/>
                </a:cubicBezTo>
                <a:cubicBezTo>
                  <a:pt x="517" y="356"/>
                  <a:pt x="530" y="312"/>
                  <a:pt x="530" y="265"/>
                </a:cubicBezTo>
                <a:close/>
                <a:moveTo>
                  <a:pt x="449" y="368"/>
                </a:moveTo>
                <a:cubicBezTo>
                  <a:pt x="449" y="368"/>
                  <a:pt x="449" y="368"/>
                  <a:pt x="449" y="368"/>
                </a:cubicBezTo>
                <a:cubicBezTo>
                  <a:pt x="449" y="368"/>
                  <a:pt x="449" y="368"/>
                  <a:pt x="449" y="368"/>
                </a:cubicBezTo>
                <a:cubicBezTo>
                  <a:pt x="449" y="368"/>
                  <a:pt x="449" y="368"/>
                  <a:pt x="449" y="368"/>
                </a:cubicBezTo>
                <a:cubicBezTo>
                  <a:pt x="431" y="400"/>
                  <a:pt x="405" y="427"/>
                  <a:pt x="374" y="446"/>
                </a:cubicBezTo>
                <a:cubicBezTo>
                  <a:pt x="366" y="451"/>
                  <a:pt x="361" y="460"/>
                  <a:pt x="361" y="469"/>
                </a:cubicBezTo>
                <a:cubicBezTo>
                  <a:pt x="361" y="469"/>
                  <a:pt x="361" y="469"/>
                  <a:pt x="361" y="469"/>
                </a:cubicBezTo>
                <a:cubicBezTo>
                  <a:pt x="361" y="530"/>
                  <a:pt x="361" y="530"/>
                  <a:pt x="361" y="530"/>
                </a:cubicBezTo>
                <a:cubicBezTo>
                  <a:pt x="169" y="530"/>
                  <a:pt x="169" y="530"/>
                  <a:pt x="169" y="530"/>
                </a:cubicBezTo>
                <a:cubicBezTo>
                  <a:pt x="169" y="469"/>
                  <a:pt x="169" y="469"/>
                  <a:pt x="169" y="469"/>
                </a:cubicBezTo>
                <a:cubicBezTo>
                  <a:pt x="169" y="458"/>
                  <a:pt x="162" y="449"/>
                  <a:pt x="154" y="445"/>
                </a:cubicBezTo>
                <a:cubicBezTo>
                  <a:pt x="124" y="426"/>
                  <a:pt x="98" y="399"/>
                  <a:pt x="81" y="368"/>
                </a:cubicBezTo>
                <a:cubicBezTo>
                  <a:pt x="81" y="368"/>
                  <a:pt x="81" y="368"/>
                  <a:pt x="81" y="368"/>
                </a:cubicBezTo>
                <a:cubicBezTo>
                  <a:pt x="64" y="338"/>
                  <a:pt x="54" y="303"/>
                  <a:pt x="54" y="265"/>
                </a:cubicBezTo>
                <a:cubicBezTo>
                  <a:pt x="54" y="207"/>
                  <a:pt x="78" y="154"/>
                  <a:pt x="116" y="116"/>
                </a:cubicBezTo>
                <a:cubicBezTo>
                  <a:pt x="154" y="78"/>
                  <a:pt x="207" y="54"/>
                  <a:pt x="265" y="54"/>
                </a:cubicBezTo>
                <a:cubicBezTo>
                  <a:pt x="323" y="54"/>
                  <a:pt x="376" y="78"/>
                  <a:pt x="414" y="116"/>
                </a:cubicBezTo>
                <a:cubicBezTo>
                  <a:pt x="452" y="154"/>
                  <a:pt x="476" y="207"/>
                  <a:pt x="476" y="265"/>
                </a:cubicBezTo>
                <a:cubicBezTo>
                  <a:pt x="476" y="303"/>
                  <a:pt x="466" y="338"/>
                  <a:pt x="449" y="368"/>
                </a:cubicBezTo>
                <a:close/>
                <a:moveTo>
                  <a:pt x="336" y="655"/>
                </a:moveTo>
                <a:cubicBezTo>
                  <a:pt x="336" y="655"/>
                  <a:pt x="336" y="655"/>
                  <a:pt x="336" y="655"/>
                </a:cubicBezTo>
                <a:cubicBezTo>
                  <a:pt x="194" y="655"/>
                  <a:pt x="194" y="655"/>
                  <a:pt x="194" y="655"/>
                </a:cubicBezTo>
                <a:cubicBezTo>
                  <a:pt x="185" y="655"/>
                  <a:pt x="178" y="662"/>
                  <a:pt x="178" y="671"/>
                </a:cubicBezTo>
                <a:cubicBezTo>
                  <a:pt x="178" y="680"/>
                  <a:pt x="185" y="687"/>
                  <a:pt x="194" y="687"/>
                </a:cubicBezTo>
                <a:cubicBezTo>
                  <a:pt x="336" y="687"/>
                  <a:pt x="336" y="687"/>
                  <a:pt x="336" y="687"/>
                </a:cubicBezTo>
                <a:cubicBezTo>
                  <a:pt x="345" y="687"/>
                  <a:pt x="353" y="680"/>
                  <a:pt x="353" y="671"/>
                </a:cubicBezTo>
                <a:cubicBezTo>
                  <a:pt x="353" y="662"/>
                  <a:pt x="345" y="655"/>
                  <a:pt x="336" y="655"/>
                </a:cubicBezTo>
                <a:close/>
              </a:path>
            </a:pathLst>
          </a:custGeom>
          <a:solidFill>
            <a:schemeClr val="bg1"/>
          </a:solidFill>
          <a:ln>
            <a:noFill/>
          </a:ln>
        </p:spPr>
        <p:txBody>
          <a:bodyPr vert="horz" wrap="square" lIns="91458" tIns="45729" rIns="91458" bIns="45729" numCol="1" anchor="t" anchorCtr="0" compatLnSpc="1"/>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3" name="Freeform 72"/>
          <p:cNvSpPr>
            <a:spLocks noEditPoints="1"/>
          </p:cNvSpPr>
          <p:nvPr/>
        </p:nvSpPr>
        <p:spPr bwMode="auto">
          <a:xfrm>
            <a:off x="3753528" y="2055612"/>
            <a:ext cx="346082" cy="347625"/>
          </a:xfrm>
          <a:custGeom>
            <a:avLst/>
            <a:gdLst>
              <a:gd name="T0" fmla="*/ 179 w 746"/>
              <a:gd name="T1" fmla="*/ 167 h 749"/>
              <a:gd name="T2" fmla="*/ 225 w 746"/>
              <a:gd name="T3" fmla="*/ 98 h 749"/>
              <a:gd name="T4" fmla="*/ 68 w 746"/>
              <a:gd name="T5" fmla="*/ 204 h 749"/>
              <a:gd name="T6" fmla="*/ 332 w 746"/>
              <a:gd name="T7" fmla="*/ 204 h 749"/>
              <a:gd name="T8" fmla="*/ 285 w 746"/>
              <a:gd name="T9" fmla="*/ 205 h 749"/>
              <a:gd name="T10" fmla="*/ 262 w 746"/>
              <a:gd name="T11" fmla="*/ 183 h 749"/>
              <a:gd name="T12" fmla="*/ 248 w 746"/>
              <a:gd name="T13" fmla="*/ 121 h 749"/>
              <a:gd name="T14" fmla="*/ 583 w 746"/>
              <a:gd name="T15" fmla="*/ 380 h 749"/>
              <a:gd name="T16" fmla="*/ 734 w 746"/>
              <a:gd name="T17" fmla="*/ 530 h 749"/>
              <a:gd name="T18" fmla="*/ 564 w 746"/>
              <a:gd name="T19" fmla="*/ 738 h 749"/>
              <a:gd name="T20" fmla="*/ 525 w 746"/>
              <a:gd name="T21" fmla="*/ 738 h 749"/>
              <a:gd name="T22" fmla="*/ 224 w 746"/>
              <a:gd name="T23" fmla="*/ 738 h 749"/>
              <a:gd name="T24" fmla="*/ 30 w 746"/>
              <a:gd name="T25" fmla="*/ 746 h 749"/>
              <a:gd name="T26" fmla="*/ 3 w 746"/>
              <a:gd name="T27" fmla="*/ 544 h 749"/>
              <a:gd name="T28" fmla="*/ 162 w 746"/>
              <a:gd name="T29" fmla="*/ 374 h 749"/>
              <a:gd name="T30" fmla="*/ 11 w 746"/>
              <a:gd name="T31" fmla="*/ 185 h 749"/>
              <a:gd name="T32" fmla="*/ 219 w 746"/>
              <a:gd name="T33" fmla="*/ 15 h 749"/>
              <a:gd name="T34" fmla="*/ 508 w 746"/>
              <a:gd name="T35" fmla="*/ 28 h 749"/>
              <a:gd name="T36" fmla="*/ 736 w 746"/>
              <a:gd name="T37" fmla="*/ 160 h 749"/>
              <a:gd name="T38" fmla="*/ 583 w 746"/>
              <a:gd name="T39" fmla="*/ 380 h 749"/>
              <a:gd name="T40" fmla="*/ 413 w 746"/>
              <a:gd name="T41" fmla="*/ 549 h 749"/>
              <a:gd name="T42" fmla="*/ 677 w 746"/>
              <a:gd name="T43" fmla="*/ 549 h 749"/>
              <a:gd name="T44" fmla="*/ 607 w 746"/>
              <a:gd name="T45" fmla="*/ 573 h 749"/>
              <a:gd name="T46" fmla="*/ 584 w 746"/>
              <a:gd name="T47" fmla="*/ 550 h 749"/>
              <a:gd name="T48" fmla="*/ 593 w 746"/>
              <a:gd name="T49" fmla="*/ 466 h 749"/>
              <a:gd name="T50" fmla="*/ 547 w 746"/>
              <a:gd name="T51" fmla="*/ 489 h 749"/>
              <a:gd name="T52" fmla="*/ 570 w 746"/>
              <a:gd name="T53" fmla="*/ 443 h 749"/>
              <a:gd name="T54" fmla="*/ 413 w 746"/>
              <a:gd name="T55" fmla="*/ 549 h 749"/>
              <a:gd name="T56" fmla="*/ 155 w 746"/>
              <a:gd name="T57" fmla="*/ 646 h 749"/>
              <a:gd name="T58" fmla="*/ 516 w 746"/>
              <a:gd name="T59" fmla="*/ 181 h 749"/>
              <a:gd name="T60" fmla="*/ 155 w 746"/>
              <a:gd name="T61" fmla="*/ 646 h 749"/>
              <a:gd name="T62" fmla="*/ 602 w 746"/>
              <a:gd name="T63" fmla="*/ 221 h 749"/>
              <a:gd name="T64" fmla="*/ 603 w 746"/>
              <a:gd name="T65" fmla="*/ 222 h 749"/>
              <a:gd name="T66" fmla="*/ 603 w 746"/>
              <a:gd name="T67" fmla="*/ 223 h 749"/>
              <a:gd name="T68" fmla="*/ 682 w 746"/>
              <a:gd name="T69" fmla="*/ 205 h 749"/>
              <a:gd name="T70" fmla="*/ 576 w 746"/>
              <a:gd name="T71" fmla="*/ 68 h 749"/>
              <a:gd name="T72" fmla="*/ 496 w 746"/>
              <a:gd name="T73" fmla="*/ 115 h 749"/>
              <a:gd name="T74" fmla="*/ 527 w 746"/>
              <a:gd name="T75" fmla="*/ 146 h 749"/>
              <a:gd name="T76" fmla="*/ 527 w 746"/>
              <a:gd name="T77" fmla="*/ 147 h 749"/>
              <a:gd name="T78" fmla="*/ 528 w 746"/>
              <a:gd name="T79" fmla="*/ 147 h 749"/>
              <a:gd name="T80" fmla="*/ 602 w 746"/>
              <a:gd name="T81" fmla="*/ 221 h 749"/>
              <a:gd name="T82" fmla="*/ 602 w 746"/>
              <a:gd name="T83" fmla="*/ 221 h 749"/>
              <a:gd name="T84" fmla="*/ 591 w 746"/>
              <a:gd name="T85" fmla="*/ 256 h 749"/>
              <a:gd name="T86" fmla="*/ 197 w 746"/>
              <a:gd name="T87" fmla="*/ 689 h 749"/>
              <a:gd name="T88" fmla="*/ 591 w 746"/>
              <a:gd name="T89" fmla="*/ 256 h 749"/>
              <a:gd name="T90" fmla="*/ 80 w 746"/>
              <a:gd name="T91" fmla="*/ 572 h 749"/>
              <a:gd name="T92" fmla="*/ 474 w 746"/>
              <a:gd name="T93" fmla="*/ 138 h 749"/>
              <a:gd name="T94" fmla="*/ 80 w 746"/>
              <a:gd name="T95" fmla="*/ 572 h 749"/>
              <a:gd name="T96" fmla="*/ 57 w 746"/>
              <a:gd name="T97" fmla="*/ 594 h 749"/>
              <a:gd name="T98" fmla="*/ 155 w 746"/>
              <a:gd name="T99" fmla="*/ 69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6" h="749">
                <a:moveTo>
                  <a:pt x="201" y="167"/>
                </a:moveTo>
                <a:cubicBezTo>
                  <a:pt x="195" y="174"/>
                  <a:pt x="185" y="174"/>
                  <a:pt x="179" y="167"/>
                </a:cubicBezTo>
                <a:cubicBezTo>
                  <a:pt x="172" y="161"/>
                  <a:pt x="172" y="151"/>
                  <a:pt x="179" y="145"/>
                </a:cubicBezTo>
                <a:cubicBezTo>
                  <a:pt x="225" y="98"/>
                  <a:pt x="225" y="98"/>
                  <a:pt x="225" y="98"/>
                </a:cubicBezTo>
                <a:cubicBezTo>
                  <a:pt x="200" y="72"/>
                  <a:pt x="200" y="72"/>
                  <a:pt x="200" y="72"/>
                </a:cubicBezTo>
                <a:cubicBezTo>
                  <a:pt x="68" y="204"/>
                  <a:pt x="68" y="204"/>
                  <a:pt x="68" y="204"/>
                </a:cubicBezTo>
                <a:cubicBezTo>
                  <a:pt x="200" y="336"/>
                  <a:pt x="200" y="336"/>
                  <a:pt x="200" y="336"/>
                </a:cubicBezTo>
                <a:cubicBezTo>
                  <a:pt x="332" y="204"/>
                  <a:pt x="332" y="204"/>
                  <a:pt x="332" y="204"/>
                </a:cubicBezTo>
                <a:cubicBezTo>
                  <a:pt x="309" y="181"/>
                  <a:pt x="309" y="181"/>
                  <a:pt x="309" y="181"/>
                </a:cubicBezTo>
                <a:cubicBezTo>
                  <a:pt x="285" y="205"/>
                  <a:pt x="285" y="205"/>
                  <a:pt x="285" y="205"/>
                </a:cubicBezTo>
                <a:cubicBezTo>
                  <a:pt x="279" y="212"/>
                  <a:pt x="269" y="212"/>
                  <a:pt x="262" y="205"/>
                </a:cubicBezTo>
                <a:cubicBezTo>
                  <a:pt x="256" y="199"/>
                  <a:pt x="256" y="189"/>
                  <a:pt x="262" y="183"/>
                </a:cubicBezTo>
                <a:cubicBezTo>
                  <a:pt x="286" y="159"/>
                  <a:pt x="286" y="159"/>
                  <a:pt x="286" y="159"/>
                </a:cubicBezTo>
                <a:cubicBezTo>
                  <a:pt x="248" y="121"/>
                  <a:pt x="248" y="121"/>
                  <a:pt x="248" y="121"/>
                </a:cubicBezTo>
                <a:cubicBezTo>
                  <a:pt x="201" y="167"/>
                  <a:pt x="201" y="167"/>
                  <a:pt x="201" y="167"/>
                </a:cubicBezTo>
                <a:close/>
                <a:moveTo>
                  <a:pt x="583" y="380"/>
                </a:moveTo>
                <a:cubicBezTo>
                  <a:pt x="583" y="380"/>
                  <a:pt x="583" y="380"/>
                  <a:pt x="583" y="380"/>
                </a:cubicBezTo>
                <a:cubicBezTo>
                  <a:pt x="734" y="530"/>
                  <a:pt x="734" y="530"/>
                  <a:pt x="734" y="530"/>
                </a:cubicBezTo>
                <a:cubicBezTo>
                  <a:pt x="744" y="541"/>
                  <a:pt x="744" y="558"/>
                  <a:pt x="734" y="568"/>
                </a:cubicBezTo>
                <a:cubicBezTo>
                  <a:pt x="564" y="738"/>
                  <a:pt x="564" y="738"/>
                  <a:pt x="564" y="738"/>
                </a:cubicBezTo>
                <a:cubicBezTo>
                  <a:pt x="554" y="749"/>
                  <a:pt x="536" y="749"/>
                  <a:pt x="526" y="738"/>
                </a:cubicBezTo>
                <a:cubicBezTo>
                  <a:pt x="525" y="738"/>
                  <a:pt x="525" y="738"/>
                  <a:pt x="525" y="738"/>
                </a:cubicBezTo>
                <a:cubicBezTo>
                  <a:pt x="375" y="587"/>
                  <a:pt x="375" y="587"/>
                  <a:pt x="375" y="587"/>
                </a:cubicBezTo>
                <a:cubicBezTo>
                  <a:pt x="224" y="738"/>
                  <a:pt x="224" y="738"/>
                  <a:pt x="224" y="738"/>
                </a:cubicBezTo>
                <a:cubicBezTo>
                  <a:pt x="219" y="743"/>
                  <a:pt x="212" y="746"/>
                  <a:pt x="205" y="746"/>
                </a:cubicBezTo>
                <a:cubicBezTo>
                  <a:pt x="30" y="746"/>
                  <a:pt x="30" y="746"/>
                  <a:pt x="30" y="746"/>
                </a:cubicBezTo>
                <a:cubicBezTo>
                  <a:pt x="14" y="746"/>
                  <a:pt x="3" y="734"/>
                  <a:pt x="3" y="719"/>
                </a:cubicBezTo>
                <a:cubicBezTo>
                  <a:pt x="3" y="660"/>
                  <a:pt x="3" y="602"/>
                  <a:pt x="3" y="544"/>
                </a:cubicBezTo>
                <a:cubicBezTo>
                  <a:pt x="3" y="537"/>
                  <a:pt x="6" y="530"/>
                  <a:pt x="11" y="525"/>
                </a:cubicBezTo>
                <a:cubicBezTo>
                  <a:pt x="162" y="374"/>
                  <a:pt x="162" y="374"/>
                  <a:pt x="162" y="374"/>
                </a:cubicBezTo>
                <a:cubicBezTo>
                  <a:pt x="11" y="223"/>
                  <a:pt x="11" y="223"/>
                  <a:pt x="11" y="223"/>
                </a:cubicBezTo>
                <a:cubicBezTo>
                  <a:pt x="0" y="213"/>
                  <a:pt x="0" y="196"/>
                  <a:pt x="11" y="185"/>
                </a:cubicBezTo>
                <a:cubicBezTo>
                  <a:pt x="181" y="15"/>
                  <a:pt x="181" y="15"/>
                  <a:pt x="181" y="15"/>
                </a:cubicBezTo>
                <a:cubicBezTo>
                  <a:pt x="191" y="5"/>
                  <a:pt x="208" y="5"/>
                  <a:pt x="219" y="15"/>
                </a:cubicBezTo>
                <a:cubicBezTo>
                  <a:pt x="370" y="166"/>
                  <a:pt x="370" y="166"/>
                  <a:pt x="370" y="166"/>
                </a:cubicBezTo>
                <a:cubicBezTo>
                  <a:pt x="508" y="28"/>
                  <a:pt x="508" y="28"/>
                  <a:pt x="508" y="28"/>
                </a:cubicBezTo>
                <a:cubicBezTo>
                  <a:pt x="538" y="0"/>
                  <a:pt x="586" y="1"/>
                  <a:pt x="614" y="30"/>
                </a:cubicBezTo>
                <a:cubicBezTo>
                  <a:pt x="647" y="62"/>
                  <a:pt x="720" y="119"/>
                  <a:pt x="736" y="160"/>
                </a:cubicBezTo>
                <a:cubicBezTo>
                  <a:pt x="746" y="189"/>
                  <a:pt x="742" y="220"/>
                  <a:pt x="720" y="243"/>
                </a:cubicBezTo>
                <a:cubicBezTo>
                  <a:pt x="583" y="380"/>
                  <a:pt x="583" y="380"/>
                  <a:pt x="583" y="380"/>
                </a:cubicBezTo>
                <a:close/>
                <a:moveTo>
                  <a:pt x="413" y="549"/>
                </a:moveTo>
                <a:cubicBezTo>
                  <a:pt x="413" y="549"/>
                  <a:pt x="413" y="549"/>
                  <a:pt x="413" y="549"/>
                </a:cubicBezTo>
                <a:cubicBezTo>
                  <a:pt x="545" y="682"/>
                  <a:pt x="545" y="682"/>
                  <a:pt x="545" y="682"/>
                </a:cubicBezTo>
                <a:cubicBezTo>
                  <a:pt x="677" y="549"/>
                  <a:pt x="677" y="549"/>
                  <a:pt x="677" y="549"/>
                </a:cubicBezTo>
                <a:cubicBezTo>
                  <a:pt x="654" y="526"/>
                  <a:pt x="654" y="526"/>
                  <a:pt x="654" y="526"/>
                </a:cubicBezTo>
                <a:cubicBezTo>
                  <a:pt x="607" y="573"/>
                  <a:pt x="607" y="573"/>
                  <a:pt x="607" y="573"/>
                </a:cubicBezTo>
                <a:cubicBezTo>
                  <a:pt x="601" y="580"/>
                  <a:pt x="591" y="580"/>
                  <a:pt x="584" y="573"/>
                </a:cubicBezTo>
                <a:cubicBezTo>
                  <a:pt x="578" y="567"/>
                  <a:pt x="578" y="557"/>
                  <a:pt x="584" y="550"/>
                </a:cubicBezTo>
                <a:cubicBezTo>
                  <a:pt x="631" y="504"/>
                  <a:pt x="631" y="504"/>
                  <a:pt x="631" y="504"/>
                </a:cubicBezTo>
                <a:cubicBezTo>
                  <a:pt x="593" y="466"/>
                  <a:pt x="593" y="466"/>
                  <a:pt x="593" y="466"/>
                </a:cubicBezTo>
                <a:cubicBezTo>
                  <a:pt x="569" y="489"/>
                  <a:pt x="569" y="489"/>
                  <a:pt x="569" y="489"/>
                </a:cubicBezTo>
                <a:cubicBezTo>
                  <a:pt x="563" y="496"/>
                  <a:pt x="553" y="496"/>
                  <a:pt x="547" y="489"/>
                </a:cubicBezTo>
                <a:cubicBezTo>
                  <a:pt x="540" y="483"/>
                  <a:pt x="540" y="473"/>
                  <a:pt x="547" y="466"/>
                </a:cubicBezTo>
                <a:cubicBezTo>
                  <a:pt x="570" y="443"/>
                  <a:pt x="570" y="443"/>
                  <a:pt x="570" y="443"/>
                </a:cubicBezTo>
                <a:cubicBezTo>
                  <a:pt x="545" y="417"/>
                  <a:pt x="545" y="417"/>
                  <a:pt x="545" y="417"/>
                </a:cubicBezTo>
                <a:cubicBezTo>
                  <a:pt x="413" y="549"/>
                  <a:pt x="413" y="549"/>
                  <a:pt x="413" y="549"/>
                </a:cubicBezTo>
                <a:close/>
                <a:moveTo>
                  <a:pt x="155" y="646"/>
                </a:moveTo>
                <a:cubicBezTo>
                  <a:pt x="155" y="646"/>
                  <a:pt x="155" y="646"/>
                  <a:pt x="155" y="646"/>
                </a:cubicBezTo>
                <a:cubicBezTo>
                  <a:pt x="293" y="509"/>
                  <a:pt x="431" y="371"/>
                  <a:pt x="568" y="233"/>
                </a:cubicBezTo>
                <a:cubicBezTo>
                  <a:pt x="551" y="216"/>
                  <a:pt x="533" y="198"/>
                  <a:pt x="516" y="181"/>
                </a:cubicBezTo>
                <a:cubicBezTo>
                  <a:pt x="103" y="594"/>
                  <a:pt x="103" y="594"/>
                  <a:pt x="103" y="594"/>
                </a:cubicBezTo>
                <a:cubicBezTo>
                  <a:pt x="155" y="646"/>
                  <a:pt x="155" y="646"/>
                  <a:pt x="155" y="646"/>
                </a:cubicBezTo>
                <a:close/>
                <a:moveTo>
                  <a:pt x="602" y="221"/>
                </a:moveTo>
                <a:cubicBezTo>
                  <a:pt x="602" y="221"/>
                  <a:pt x="602" y="221"/>
                  <a:pt x="602" y="221"/>
                </a:cubicBezTo>
                <a:cubicBezTo>
                  <a:pt x="603" y="222"/>
                  <a:pt x="603" y="222"/>
                  <a:pt x="603" y="222"/>
                </a:cubicBezTo>
                <a:cubicBezTo>
                  <a:pt x="603" y="222"/>
                  <a:pt x="603" y="222"/>
                  <a:pt x="603" y="222"/>
                </a:cubicBezTo>
                <a:cubicBezTo>
                  <a:pt x="603" y="222"/>
                  <a:pt x="603" y="222"/>
                  <a:pt x="603" y="222"/>
                </a:cubicBezTo>
                <a:cubicBezTo>
                  <a:pt x="603" y="223"/>
                  <a:pt x="603" y="223"/>
                  <a:pt x="603" y="223"/>
                </a:cubicBezTo>
                <a:cubicBezTo>
                  <a:pt x="634" y="253"/>
                  <a:pt x="634" y="253"/>
                  <a:pt x="634" y="253"/>
                </a:cubicBezTo>
                <a:cubicBezTo>
                  <a:pt x="682" y="205"/>
                  <a:pt x="682" y="205"/>
                  <a:pt x="682" y="205"/>
                </a:cubicBezTo>
                <a:cubicBezTo>
                  <a:pt x="690" y="197"/>
                  <a:pt x="690" y="181"/>
                  <a:pt x="682" y="173"/>
                </a:cubicBezTo>
                <a:cubicBezTo>
                  <a:pt x="647" y="138"/>
                  <a:pt x="611" y="103"/>
                  <a:pt x="576" y="68"/>
                </a:cubicBezTo>
                <a:cubicBezTo>
                  <a:pt x="568" y="59"/>
                  <a:pt x="554" y="59"/>
                  <a:pt x="545" y="67"/>
                </a:cubicBezTo>
                <a:cubicBezTo>
                  <a:pt x="496" y="115"/>
                  <a:pt x="496" y="115"/>
                  <a:pt x="496" y="115"/>
                </a:cubicBezTo>
                <a:cubicBezTo>
                  <a:pt x="527" y="146"/>
                  <a:pt x="527" y="146"/>
                  <a:pt x="527" y="146"/>
                </a:cubicBezTo>
                <a:cubicBezTo>
                  <a:pt x="527" y="146"/>
                  <a:pt x="527" y="146"/>
                  <a:pt x="527" y="146"/>
                </a:cubicBezTo>
                <a:cubicBezTo>
                  <a:pt x="527" y="146"/>
                  <a:pt x="527" y="146"/>
                  <a:pt x="527" y="146"/>
                </a:cubicBezTo>
                <a:cubicBezTo>
                  <a:pt x="527" y="147"/>
                  <a:pt x="527" y="147"/>
                  <a:pt x="527" y="147"/>
                </a:cubicBezTo>
                <a:cubicBezTo>
                  <a:pt x="528" y="147"/>
                  <a:pt x="528" y="147"/>
                  <a:pt x="528" y="147"/>
                </a:cubicBezTo>
                <a:cubicBezTo>
                  <a:pt x="528" y="147"/>
                  <a:pt x="528" y="147"/>
                  <a:pt x="528" y="147"/>
                </a:cubicBezTo>
                <a:cubicBezTo>
                  <a:pt x="528" y="148"/>
                  <a:pt x="528" y="148"/>
                  <a:pt x="528" y="148"/>
                </a:cubicBezTo>
                <a:cubicBezTo>
                  <a:pt x="602" y="221"/>
                  <a:pt x="602" y="221"/>
                  <a:pt x="602" y="221"/>
                </a:cubicBezTo>
                <a:cubicBezTo>
                  <a:pt x="602" y="221"/>
                  <a:pt x="602" y="221"/>
                  <a:pt x="602" y="221"/>
                </a:cubicBezTo>
                <a:cubicBezTo>
                  <a:pt x="602" y="221"/>
                  <a:pt x="602" y="221"/>
                  <a:pt x="602" y="221"/>
                </a:cubicBezTo>
                <a:close/>
                <a:moveTo>
                  <a:pt x="591" y="256"/>
                </a:moveTo>
                <a:cubicBezTo>
                  <a:pt x="591" y="256"/>
                  <a:pt x="591" y="256"/>
                  <a:pt x="591" y="256"/>
                </a:cubicBezTo>
                <a:cubicBezTo>
                  <a:pt x="453" y="394"/>
                  <a:pt x="315" y="531"/>
                  <a:pt x="178" y="669"/>
                </a:cubicBezTo>
                <a:cubicBezTo>
                  <a:pt x="197" y="689"/>
                  <a:pt x="197" y="689"/>
                  <a:pt x="197" y="689"/>
                </a:cubicBezTo>
                <a:cubicBezTo>
                  <a:pt x="611" y="276"/>
                  <a:pt x="611" y="276"/>
                  <a:pt x="611" y="276"/>
                </a:cubicBezTo>
                <a:cubicBezTo>
                  <a:pt x="591" y="256"/>
                  <a:pt x="591" y="256"/>
                  <a:pt x="591" y="256"/>
                </a:cubicBezTo>
                <a:close/>
                <a:moveTo>
                  <a:pt x="80" y="572"/>
                </a:moveTo>
                <a:cubicBezTo>
                  <a:pt x="80" y="572"/>
                  <a:pt x="80" y="572"/>
                  <a:pt x="80" y="572"/>
                </a:cubicBezTo>
                <a:cubicBezTo>
                  <a:pt x="493" y="158"/>
                  <a:pt x="493" y="158"/>
                  <a:pt x="493" y="158"/>
                </a:cubicBezTo>
                <a:cubicBezTo>
                  <a:pt x="474" y="138"/>
                  <a:pt x="474" y="138"/>
                  <a:pt x="474" y="138"/>
                </a:cubicBezTo>
                <a:cubicBezTo>
                  <a:pt x="60" y="551"/>
                  <a:pt x="60" y="551"/>
                  <a:pt x="60" y="551"/>
                </a:cubicBezTo>
                <a:cubicBezTo>
                  <a:pt x="80" y="572"/>
                  <a:pt x="80" y="572"/>
                  <a:pt x="80" y="572"/>
                </a:cubicBezTo>
                <a:close/>
                <a:moveTo>
                  <a:pt x="57" y="594"/>
                </a:moveTo>
                <a:cubicBezTo>
                  <a:pt x="57" y="594"/>
                  <a:pt x="57" y="594"/>
                  <a:pt x="57" y="594"/>
                </a:cubicBezTo>
                <a:cubicBezTo>
                  <a:pt x="57" y="627"/>
                  <a:pt x="57" y="659"/>
                  <a:pt x="57" y="693"/>
                </a:cubicBezTo>
                <a:cubicBezTo>
                  <a:pt x="155" y="693"/>
                  <a:pt x="155" y="693"/>
                  <a:pt x="155" y="693"/>
                </a:cubicBezTo>
                <a:cubicBezTo>
                  <a:pt x="57" y="594"/>
                  <a:pt x="57" y="594"/>
                  <a:pt x="57" y="594"/>
                </a:cubicBezTo>
                <a:close/>
              </a:path>
            </a:pathLst>
          </a:custGeom>
          <a:solidFill>
            <a:schemeClr val="bg1"/>
          </a:solidFill>
          <a:ln>
            <a:noFill/>
          </a:ln>
        </p:spPr>
        <p:txBody>
          <a:bodyPr vert="horz" wrap="square" lIns="91458" tIns="45729" rIns="91458" bIns="45729" numCol="1" anchor="t" anchorCtr="0" compatLnSpc="1"/>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4" name="Freeform 76"/>
          <p:cNvSpPr>
            <a:spLocks noEditPoints="1"/>
          </p:cNvSpPr>
          <p:nvPr/>
        </p:nvSpPr>
        <p:spPr bwMode="auto">
          <a:xfrm>
            <a:off x="3766517" y="3305797"/>
            <a:ext cx="320104" cy="323958"/>
          </a:xfrm>
          <a:custGeom>
            <a:avLst/>
            <a:gdLst>
              <a:gd name="T0" fmla="*/ 431 w 690"/>
              <a:gd name="T1" fmla="*/ 0 h 698"/>
              <a:gd name="T2" fmla="*/ 443 w 690"/>
              <a:gd name="T3" fmla="*/ 0 h 698"/>
              <a:gd name="T4" fmla="*/ 501 w 690"/>
              <a:gd name="T5" fmla="*/ 27 h 698"/>
              <a:gd name="T6" fmla="*/ 469 w 690"/>
              <a:gd name="T7" fmla="*/ 53 h 698"/>
              <a:gd name="T8" fmla="*/ 672 w 690"/>
              <a:gd name="T9" fmla="*/ 626 h 698"/>
              <a:gd name="T10" fmla="*/ 631 w 690"/>
              <a:gd name="T11" fmla="*/ 698 h 698"/>
              <a:gd name="T12" fmla="*/ 60 w 690"/>
              <a:gd name="T13" fmla="*/ 698 h 698"/>
              <a:gd name="T14" fmla="*/ 19 w 690"/>
              <a:gd name="T15" fmla="*/ 624 h 698"/>
              <a:gd name="T16" fmla="*/ 221 w 690"/>
              <a:gd name="T17" fmla="*/ 53 h 698"/>
              <a:gd name="T18" fmla="*/ 189 w 690"/>
              <a:gd name="T19" fmla="*/ 27 h 698"/>
              <a:gd name="T20" fmla="*/ 247 w 690"/>
              <a:gd name="T21" fmla="*/ 0 h 698"/>
              <a:gd name="T22" fmla="*/ 249 w 690"/>
              <a:gd name="T23" fmla="*/ 0 h 698"/>
              <a:gd name="T24" fmla="*/ 177 w 690"/>
              <a:gd name="T25" fmla="*/ 565 h 698"/>
              <a:gd name="T26" fmla="*/ 193 w 690"/>
              <a:gd name="T27" fmla="*/ 581 h 698"/>
              <a:gd name="T28" fmla="*/ 161 w 690"/>
              <a:gd name="T29" fmla="*/ 581 h 698"/>
              <a:gd name="T30" fmla="*/ 261 w 690"/>
              <a:gd name="T31" fmla="*/ 518 h 698"/>
              <a:gd name="T32" fmla="*/ 277 w 690"/>
              <a:gd name="T33" fmla="*/ 534 h 698"/>
              <a:gd name="T34" fmla="*/ 245 w 690"/>
              <a:gd name="T35" fmla="*/ 534 h 698"/>
              <a:gd name="T36" fmla="*/ 237 w 690"/>
              <a:gd name="T37" fmla="*/ 410 h 698"/>
              <a:gd name="T38" fmla="*/ 253 w 690"/>
              <a:gd name="T39" fmla="*/ 426 h 698"/>
              <a:gd name="T40" fmla="*/ 221 w 690"/>
              <a:gd name="T41" fmla="*/ 426 h 698"/>
              <a:gd name="T42" fmla="*/ 240 w 690"/>
              <a:gd name="T43" fmla="*/ 573 h 698"/>
              <a:gd name="T44" fmla="*/ 267 w 690"/>
              <a:gd name="T45" fmla="*/ 599 h 698"/>
              <a:gd name="T46" fmla="*/ 213 w 690"/>
              <a:gd name="T47" fmla="*/ 599 h 698"/>
              <a:gd name="T48" fmla="*/ 206 w 690"/>
              <a:gd name="T49" fmla="*/ 470 h 698"/>
              <a:gd name="T50" fmla="*/ 232 w 690"/>
              <a:gd name="T51" fmla="*/ 497 h 698"/>
              <a:gd name="T52" fmla="*/ 179 w 690"/>
              <a:gd name="T53" fmla="*/ 497 h 698"/>
              <a:gd name="T54" fmla="*/ 239 w 690"/>
              <a:gd name="T55" fmla="*/ 346 h 698"/>
              <a:gd name="T56" fmla="*/ 451 w 690"/>
              <a:gd name="T57" fmla="*/ 346 h 698"/>
              <a:gd name="T58" fmla="*/ 415 w 690"/>
              <a:gd name="T59" fmla="*/ 276 h 698"/>
              <a:gd name="T60" fmla="*/ 275 w 690"/>
              <a:gd name="T61" fmla="*/ 53 h 698"/>
              <a:gd name="T62" fmla="*/ 275 w 690"/>
              <a:gd name="T63" fmla="*/ 276 h 698"/>
              <a:gd name="T64" fmla="*/ 239 w 690"/>
              <a:gd name="T65" fmla="*/ 346 h 698"/>
              <a:gd name="T66" fmla="*/ 469 w 690"/>
              <a:gd name="T67" fmla="*/ 378 h 698"/>
              <a:gd name="T68" fmla="*/ 69 w 690"/>
              <a:gd name="T69" fmla="*/ 644 h 698"/>
              <a:gd name="T70" fmla="*/ 469 w 690"/>
              <a:gd name="T71" fmla="*/ 378 h 698"/>
              <a:gd name="T72" fmla="*/ 316 w 690"/>
              <a:gd name="T73" fmla="*/ 593 h 698"/>
              <a:gd name="T74" fmla="*/ 316 w 690"/>
              <a:gd name="T75" fmla="*/ 561 h 698"/>
              <a:gd name="T76" fmla="*/ 391 w 690"/>
              <a:gd name="T77" fmla="*/ 577 h 698"/>
              <a:gd name="T78" fmla="*/ 316 w 690"/>
              <a:gd name="T79" fmla="*/ 593 h 698"/>
              <a:gd name="T80" fmla="*/ 332 w 690"/>
              <a:gd name="T81" fmla="*/ 507 h 698"/>
              <a:gd name="T82" fmla="*/ 332 w 690"/>
              <a:gd name="T83" fmla="*/ 475 h 698"/>
              <a:gd name="T84" fmla="*/ 374 w 690"/>
              <a:gd name="T85" fmla="*/ 491 h 698"/>
              <a:gd name="T86" fmla="*/ 332 w 690"/>
              <a:gd name="T87" fmla="*/ 507 h 698"/>
              <a:gd name="T88" fmla="*/ 332 w 690"/>
              <a:gd name="T89" fmla="*/ 335 h 698"/>
              <a:gd name="T90" fmla="*/ 332 w 690"/>
              <a:gd name="T91" fmla="*/ 303 h 698"/>
              <a:gd name="T92" fmla="*/ 374 w 690"/>
              <a:gd name="T93" fmla="*/ 319 h 698"/>
              <a:gd name="T94" fmla="*/ 332 w 690"/>
              <a:gd name="T95" fmla="*/ 335 h 698"/>
              <a:gd name="T96" fmla="*/ 316 w 690"/>
              <a:gd name="T97" fmla="*/ 421 h 698"/>
              <a:gd name="T98" fmla="*/ 316 w 690"/>
              <a:gd name="T99" fmla="*/ 389 h 698"/>
              <a:gd name="T100" fmla="*/ 391 w 690"/>
              <a:gd name="T101" fmla="*/ 405 h 698"/>
              <a:gd name="T102" fmla="*/ 316 w 690"/>
              <a:gd name="T103" fmla="*/ 421 h 698"/>
              <a:gd name="T104" fmla="*/ 316 w 690"/>
              <a:gd name="T105" fmla="*/ 249 h 698"/>
              <a:gd name="T106" fmla="*/ 316 w 690"/>
              <a:gd name="T107" fmla="*/ 217 h 698"/>
              <a:gd name="T108" fmla="*/ 391 w 690"/>
              <a:gd name="T109" fmla="*/ 234 h 698"/>
              <a:gd name="T110" fmla="*/ 316 w 690"/>
              <a:gd name="T111" fmla="*/ 249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0" h="698">
                <a:moveTo>
                  <a:pt x="259" y="0"/>
                </a:moveTo>
                <a:cubicBezTo>
                  <a:pt x="431" y="0"/>
                  <a:pt x="431" y="0"/>
                  <a:pt x="431" y="0"/>
                </a:cubicBezTo>
                <a:cubicBezTo>
                  <a:pt x="442" y="0"/>
                  <a:pt x="442" y="0"/>
                  <a:pt x="442" y="0"/>
                </a:cubicBezTo>
                <a:cubicBezTo>
                  <a:pt x="443" y="0"/>
                  <a:pt x="443" y="0"/>
                  <a:pt x="443" y="0"/>
                </a:cubicBezTo>
                <a:cubicBezTo>
                  <a:pt x="474" y="0"/>
                  <a:pt x="474" y="0"/>
                  <a:pt x="474" y="0"/>
                </a:cubicBezTo>
                <a:cubicBezTo>
                  <a:pt x="490" y="0"/>
                  <a:pt x="501" y="12"/>
                  <a:pt x="501" y="27"/>
                </a:cubicBezTo>
                <a:cubicBezTo>
                  <a:pt x="501" y="41"/>
                  <a:pt x="490" y="53"/>
                  <a:pt x="474" y="53"/>
                </a:cubicBezTo>
                <a:cubicBezTo>
                  <a:pt x="469" y="53"/>
                  <a:pt x="469" y="53"/>
                  <a:pt x="469" y="53"/>
                </a:cubicBezTo>
                <a:cubicBezTo>
                  <a:pt x="469" y="269"/>
                  <a:pt x="469" y="269"/>
                  <a:pt x="469" y="269"/>
                </a:cubicBezTo>
                <a:cubicBezTo>
                  <a:pt x="672" y="626"/>
                  <a:pt x="672" y="626"/>
                  <a:pt x="672" y="626"/>
                </a:cubicBezTo>
                <a:cubicBezTo>
                  <a:pt x="690" y="658"/>
                  <a:pt x="667" y="698"/>
                  <a:pt x="631" y="698"/>
                </a:cubicBezTo>
                <a:cubicBezTo>
                  <a:pt x="631" y="698"/>
                  <a:pt x="631" y="698"/>
                  <a:pt x="631" y="698"/>
                </a:cubicBezTo>
                <a:cubicBezTo>
                  <a:pt x="60" y="698"/>
                  <a:pt x="60" y="698"/>
                  <a:pt x="60" y="698"/>
                </a:cubicBezTo>
                <a:cubicBezTo>
                  <a:pt x="60" y="698"/>
                  <a:pt x="60" y="698"/>
                  <a:pt x="60" y="698"/>
                </a:cubicBezTo>
                <a:cubicBezTo>
                  <a:pt x="24" y="698"/>
                  <a:pt x="0" y="658"/>
                  <a:pt x="18" y="626"/>
                </a:cubicBezTo>
                <a:cubicBezTo>
                  <a:pt x="19" y="624"/>
                  <a:pt x="19" y="624"/>
                  <a:pt x="19" y="624"/>
                </a:cubicBezTo>
                <a:cubicBezTo>
                  <a:pt x="221" y="269"/>
                  <a:pt x="221" y="269"/>
                  <a:pt x="221" y="269"/>
                </a:cubicBezTo>
                <a:cubicBezTo>
                  <a:pt x="221" y="53"/>
                  <a:pt x="221" y="53"/>
                  <a:pt x="221" y="53"/>
                </a:cubicBezTo>
                <a:cubicBezTo>
                  <a:pt x="216" y="53"/>
                  <a:pt x="216" y="53"/>
                  <a:pt x="216" y="53"/>
                </a:cubicBezTo>
                <a:cubicBezTo>
                  <a:pt x="201" y="53"/>
                  <a:pt x="189" y="41"/>
                  <a:pt x="189" y="27"/>
                </a:cubicBezTo>
                <a:cubicBezTo>
                  <a:pt x="189" y="12"/>
                  <a:pt x="201" y="0"/>
                  <a:pt x="216" y="0"/>
                </a:cubicBezTo>
                <a:cubicBezTo>
                  <a:pt x="247" y="0"/>
                  <a:pt x="247" y="0"/>
                  <a:pt x="247" y="0"/>
                </a:cubicBezTo>
                <a:cubicBezTo>
                  <a:pt x="248" y="0"/>
                  <a:pt x="248" y="0"/>
                  <a:pt x="248" y="0"/>
                </a:cubicBezTo>
                <a:cubicBezTo>
                  <a:pt x="249" y="0"/>
                  <a:pt x="249" y="0"/>
                  <a:pt x="249" y="0"/>
                </a:cubicBezTo>
                <a:cubicBezTo>
                  <a:pt x="259" y="0"/>
                  <a:pt x="259" y="0"/>
                  <a:pt x="259" y="0"/>
                </a:cubicBezTo>
                <a:close/>
                <a:moveTo>
                  <a:pt x="177" y="565"/>
                </a:moveTo>
                <a:cubicBezTo>
                  <a:pt x="177" y="565"/>
                  <a:pt x="177" y="565"/>
                  <a:pt x="177" y="565"/>
                </a:cubicBezTo>
                <a:cubicBezTo>
                  <a:pt x="186" y="565"/>
                  <a:pt x="193" y="572"/>
                  <a:pt x="193" y="581"/>
                </a:cubicBezTo>
                <a:cubicBezTo>
                  <a:pt x="193" y="590"/>
                  <a:pt x="186" y="597"/>
                  <a:pt x="177" y="597"/>
                </a:cubicBezTo>
                <a:cubicBezTo>
                  <a:pt x="168" y="597"/>
                  <a:pt x="161" y="590"/>
                  <a:pt x="161" y="581"/>
                </a:cubicBezTo>
                <a:cubicBezTo>
                  <a:pt x="161" y="572"/>
                  <a:pt x="168" y="565"/>
                  <a:pt x="177" y="565"/>
                </a:cubicBezTo>
                <a:close/>
                <a:moveTo>
                  <a:pt x="261" y="518"/>
                </a:moveTo>
                <a:cubicBezTo>
                  <a:pt x="261" y="518"/>
                  <a:pt x="261" y="518"/>
                  <a:pt x="261" y="518"/>
                </a:cubicBezTo>
                <a:cubicBezTo>
                  <a:pt x="270" y="518"/>
                  <a:pt x="277" y="525"/>
                  <a:pt x="277" y="534"/>
                </a:cubicBezTo>
                <a:cubicBezTo>
                  <a:pt x="277" y="543"/>
                  <a:pt x="270" y="550"/>
                  <a:pt x="261" y="550"/>
                </a:cubicBezTo>
                <a:cubicBezTo>
                  <a:pt x="252" y="550"/>
                  <a:pt x="245" y="543"/>
                  <a:pt x="245" y="534"/>
                </a:cubicBezTo>
                <a:cubicBezTo>
                  <a:pt x="245" y="525"/>
                  <a:pt x="252" y="518"/>
                  <a:pt x="261" y="518"/>
                </a:cubicBezTo>
                <a:close/>
                <a:moveTo>
                  <a:pt x="237" y="410"/>
                </a:moveTo>
                <a:cubicBezTo>
                  <a:pt x="237" y="410"/>
                  <a:pt x="237" y="410"/>
                  <a:pt x="237" y="410"/>
                </a:cubicBezTo>
                <a:cubicBezTo>
                  <a:pt x="246" y="410"/>
                  <a:pt x="253" y="418"/>
                  <a:pt x="253" y="426"/>
                </a:cubicBezTo>
                <a:cubicBezTo>
                  <a:pt x="253" y="435"/>
                  <a:pt x="246" y="442"/>
                  <a:pt x="237" y="442"/>
                </a:cubicBezTo>
                <a:cubicBezTo>
                  <a:pt x="228" y="442"/>
                  <a:pt x="221" y="435"/>
                  <a:pt x="221" y="426"/>
                </a:cubicBezTo>
                <a:cubicBezTo>
                  <a:pt x="221" y="418"/>
                  <a:pt x="228" y="410"/>
                  <a:pt x="237" y="410"/>
                </a:cubicBezTo>
                <a:close/>
                <a:moveTo>
                  <a:pt x="240" y="573"/>
                </a:moveTo>
                <a:cubicBezTo>
                  <a:pt x="240" y="573"/>
                  <a:pt x="240" y="573"/>
                  <a:pt x="240" y="573"/>
                </a:cubicBezTo>
                <a:cubicBezTo>
                  <a:pt x="255" y="573"/>
                  <a:pt x="267" y="584"/>
                  <a:pt x="267" y="599"/>
                </a:cubicBezTo>
                <a:cubicBezTo>
                  <a:pt x="267" y="614"/>
                  <a:pt x="255" y="626"/>
                  <a:pt x="240" y="626"/>
                </a:cubicBezTo>
                <a:cubicBezTo>
                  <a:pt x="226" y="626"/>
                  <a:pt x="213" y="614"/>
                  <a:pt x="213" y="599"/>
                </a:cubicBezTo>
                <a:cubicBezTo>
                  <a:pt x="213" y="584"/>
                  <a:pt x="226" y="573"/>
                  <a:pt x="240" y="573"/>
                </a:cubicBezTo>
                <a:close/>
                <a:moveTo>
                  <a:pt x="206" y="470"/>
                </a:moveTo>
                <a:cubicBezTo>
                  <a:pt x="206" y="470"/>
                  <a:pt x="206" y="470"/>
                  <a:pt x="206" y="470"/>
                </a:cubicBezTo>
                <a:cubicBezTo>
                  <a:pt x="221" y="470"/>
                  <a:pt x="232" y="483"/>
                  <a:pt x="232" y="497"/>
                </a:cubicBezTo>
                <a:cubicBezTo>
                  <a:pt x="232" y="512"/>
                  <a:pt x="221" y="524"/>
                  <a:pt x="206" y="524"/>
                </a:cubicBezTo>
                <a:cubicBezTo>
                  <a:pt x="191" y="524"/>
                  <a:pt x="179" y="512"/>
                  <a:pt x="179" y="497"/>
                </a:cubicBezTo>
                <a:cubicBezTo>
                  <a:pt x="179" y="483"/>
                  <a:pt x="191" y="470"/>
                  <a:pt x="206" y="470"/>
                </a:cubicBezTo>
                <a:close/>
                <a:moveTo>
                  <a:pt x="239" y="346"/>
                </a:moveTo>
                <a:cubicBezTo>
                  <a:pt x="239" y="346"/>
                  <a:pt x="239" y="346"/>
                  <a:pt x="239" y="346"/>
                </a:cubicBezTo>
                <a:cubicBezTo>
                  <a:pt x="451" y="346"/>
                  <a:pt x="451" y="346"/>
                  <a:pt x="451" y="346"/>
                </a:cubicBezTo>
                <a:cubicBezTo>
                  <a:pt x="420" y="291"/>
                  <a:pt x="420" y="291"/>
                  <a:pt x="420" y="291"/>
                </a:cubicBezTo>
                <a:cubicBezTo>
                  <a:pt x="417" y="286"/>
                  <a:pt x="415" y="281"/>
                  <a:pt x="415" y="276"/>
                </a:cubicBezTo>
                <a:cubicBezTo>
                  <a:pt x="415" y="53"/>
                  <a:pt x="415" y="53"/>
                  <a:pt x="415" y="53"/>
                </a:cubicBezTo>
                <a:cubicBezTo>
                  <a:pt x="275" y="53"/>
                  <a:pt x="275" y="53"/>
                  <a:pt x="275" y="53"/>
                </a:cubicBezTo>
                <a:cubicBezTo>
                  <a:pt x="275" y="276"/>
                  <a:pt x="275" y="276"/>
                  <a:pt x="275" y="276"/>
                </a:cubicBezTo>
                <a:cubicBezTo>
                  <a:pt x="275" y="276"/>
                  <a:pt x="275" y="276"/>
                  <a:pt x="275" y="276"/>
                </a:cubicBezTo>
                <a:cubicBezTo>
                  <a:pt x="275" y="280"/>
                  <a:pt x="274" y="285"/>
                  <a:pt x="271" y="289"/>
                </a:cubicBezTo>
                <a:cubicBezTo>
                  <a:pt x="239" y="346"/>
                  <a:pt x="239" y="346"/>
                  <a:pt x="239" y="346"/>
                </a:cubicBezTo>
                <a:close/>
                <a:moveTo>
                  <a:pt x="469" y="378"/>
                </a:moveTo>
                <a:cubicBezTo>
                  <a:pt x="469" y="378"/>
                  <a:pt x="469" y="378"/>
                  <a:pt x="469" y="378"/>
                </a:cubicBezTo>
                <a:cubicBezTo>
                  <a:pt x="221" y="378"/>
                  <a:pt x="221" y="378"/>
                  <a:pt x="221" y="378"/>
                </a:cubicBezTo>
                <a:cubicBezTo>
                  <a:pt x="69" y="644"/>
                  <a:pt x="69" y="644"/>
                  <a:pt x="69" y="644"/>
                </a:cubicBezTo>
                <a:cubicBezTo>
                  <a:pt x="621" y="644"/>
                  <a:pt x="621" y="644"/>
                  <a:pt x="621" y="644"/>
                </a:cubicBezTo>
                <a:cubicBezTo>
                  <a:pt x="469" y="378"/>
                  <a:pt x="469" y="378"/>
                  <a:pt x="469" y="378"/>
                </a:cubicBezTo>
                <a:close/>
                <a:moveTo>
                  <a:pt x="316" y="593"/>
                </a:moveTo>
                <a:cubicBezTo>
                  <a:pt x="316" y="593"/>
                  <a:pt x="316" y="593"/>
                  <a:pt x="316" y="593"/>
                </a:cubicBezTo>
                <a:cubicBezTo>
                  <a:pt x="307" y="593"/>
                  <a:pt x="300" y="586"/>
                  <a:pt x="300" y="577"/>
                </a:cubicBezTo>
                <a:cubicBezTo>
                  <a:pt x="300" y="568"/>
                  <a:pt x="307" y="561"/>
                  <a:pt x="316" y="561"/>
                </a:cubicBezTo>
                <a:cubicBezTo>
                  <a:pt x="374" y="561"/>
                  <a:pt x="374" y="561"/>
                  <a:pt x="374" y="561"/>
                </a:cubicBezTo>
                <a:cubicBezTo>
                  <a:pt x="383" y="561"/>
                  <a:pt x="391" y="568"/>
                  <a:pt x="391" y="577"/>
                </a:cubicBezTo>
                <a:cubicBezTo>
                  <a:pt x="391" y="586"/>
                  <a:pt x="383" y="593"/>
                  <a:pt x="374" y="593"/>
                </a:cubicBezTo>
                <a:cubicBezTo>
                  <a:pt x="316" y="593"/>
                  <a:pt x="316" y="593"/>
                  <a:pt x="316" y="593"/>
                </a:cubicBezTo>
                <a:close/>
                <a:moveTo>
                  <a:pt x="332" y="507"/>
                </a:moveTo>
                <a:cubicBezTo>
                  <a:pt x="332" y="507"/>
                  <a:pt x="332" y="507"/>
                  <a:pt x="332" y="507"/>
                </a:cubicBezTo>
                <a:cubicBezTo>
                  <a:pt x="323" y="507"/>
                  <a:pt x="316" y="500"/>
                  <a:pt x="316" y="491"/>
                </a:cubicBezTo>
                <a:cubicBezTo>
                  <a:pt x="316" y="482"/>
                  <a:pt x="323" y="475"/>
                  <a:pt x="332" y="475"/>
                </a:cubicBezTo>
                <a:cubicBezTo>
                  <a:pt x="358" y="475"/>
                  <a:pt x="358" y="475"/>
                  <a:pt x="358" y="475"/>
                </a:cubicBezTo>
                <a:cubicBezTo>
                  <a:pt x="367" y="475"/>
                  <a:pt x="374" y="482"/>
                  <a:pt x="374" y="491"/>
                </a:cubicBezTo>
                <a:cubicBezTo>
                  <a:pt x="374" y="500"/>
                  <a:pt x="367" y="507"/>
                  <a:pt x="358" y="507"/>
                </a:cubicBezTo>
                <a:cubicBezTo>
                  <a:pt x="332" y="507"/>
                  <a:pt x="332" y="507"/>
                  <a:pt x="332" y="507"/>
                </a:cubicBezTo>
                <a:close/>
                <a:moveTo>
                  <a:pt x="332" y="335"/>
                </a:moveTo>
                <a:cubicBezTo>
                  <a:pt x="332" y="335"/>
                  <a:pt x="332" y="335"/>
                  <a:pt x="332" y="335"/>
                </a:cubicBezTo>
                <a:cubicBezTo>
                  <a:pt x="323" y="335"/>
                  <a:pt x="316" y="328"/>
                  <a:pt x="316" y="319"/>
                </a:cubicBezTo>
                <a:cubicBezTo>
                  <a:pt x="316" y="310"/>
                  <a:pt x="323" y="303"/>
                  <a:pt x="332" y="303"/>
                </a:cubicBezTo>
                <a:cubicBezTo>
                  <a:pt x="358" y="303"/>
                  <a:pt x="358" y="303"/>
                  <a:pt x="358" y="303"/>
                </a:cubicBezTo>
                <a:cubicBezTo>
                  <a:pt x="367" y="303"/>
                  <a:pt x="374" y="310"/>
                  <a:pt x="374" y="319"/>
                </a:cubicBezTo>
                <a:cubicBezTo>
                  <a:pt x="374" y="328"/>
                  <a:pt x="367" y="335"/>
                  <a:pt x="358" y="335"/>
                </a:cubicBezTo>
                <a:cubicBezTo>
                  <a:pt x="332" y="335"/>
                  <a:pt x="332" y="335"/>
                  <a:pt x="332" y="335"/>
                </a:cubicBezTo>
                <a:close/>
                <a:moveTo>
                  <a:pt x="316" y="421"/>
                </a:moveTo>
                <a:cubicBezTo>
                  <a:pt x="316" y="421"/>
                  <a:pt x="316" y="421"/>
                  <a:pt x="316" y="421"/>
                </a:cubicBezTo>
                <a:cubicBezTo>
                  <a:pt x="307" y="421"/>
                  <a:pt x="300" y="414"/>
                  <a:pt x="300" y="405"/>
                </a:cubicBezTo>
                <a:cubicBezTo>
                  <a:pt x="300" y="396"/>
                  <a:pt x="307" y="389"/>
                  <a:pt x="316" y="389"/>
                </a:cubicBezTo>
                <a:cubicBezTo>
                  <a:pt x="374" y="389"/>
                  <a:pt x="374" y="389"/>
                  <a:pt x="374" y="389"/>
                </a:cubicBezTo>
                <a:cubicBezTo>
                  <a:pt x="383" y="389"/>
                  <a:pt x="391" y="396"/>
                  <a:pt x="391" y="405"/>
                </a:cubicBezTo>
                <a:cubicBezTo>
                  <a:pt x="391" y="414"/>
                  <a:pt x="383" y="421"/>
                  <a:pt x="374" y="421"/>
                </a:cubicBezTo>
                <a:cubicBezTo>
                  <a:pt x="316" y="421"/>
                  <a:pt x="316" y="421"/>
                  <a:pt x="316" y="421"/>
                </a:cubicBezTo>
                <a:close/>
                <a:moveTo>
                  <a:pt x="316" y="249"/>
                </a:moveTo>
                <a:cubicBezTo>
                  <a:pt x="316" y="249"/>
                  <a:pt x="316" y="249"/>
                  <a:pt x="316" y="249"/>
                </a:cubicBezTo>
                <a:cubicBezTo>
                  <a:pt x="307" y="249"/>
                  <a:pt x="300" y="242"/>
                  <a:pt x="300" y="234"/>
                </a:cubicBezTo>
                <a:cubicBezTo>
                  <a:pt x="300" y="224"/>
                  <a:pt x="307" y="217"/>
                  <a:pt x="316" y="217"/>
                </a:cubicBezTo>
                <a:cubicBezTo>
                  <a:pt x="374" y="217"/>
                  <a:pt x="374" y="217"/>
                  <a:pt x="374" y="217"/>
                </a:cubicBezTo>
                <a:cubicBezTo>
                  <a:pt x="383" y="217"/>
                  <a:pt x="391" y="224"/>
                  <a:pt x="391" y="234"/>
                </a:cubicBezTo>
                <a:cubicBezTo>
                  <a:pt x="391" y="242"/>
                  <a:pt x="383" y="249"/>
                  <a:pt x="374" y="249"/>
                </a:cubicBezTo>
                <a:cubicBezTo>
                  <a:pt x="316" y="249"/>
                  <a:pt x="316" y="249"/>
                  <a:pt x="316" y="249"/>
                </a:cubicBezTo>
                <a:close/>
              </a:path>
            </a:pathLst>
          </a:custGeom>
          <a:solidFill>
            <a:schemeClr val="accent4"/>
          </a:solidFill>
          <a:ln>
            <a:noFill/>
          </a:ln>
        </p:spPr>
        <p:txBody>
          <a:bodyPr vert="horz" wrap="square" lIns="91458" tIns="45729" rIns="91458" bIns="45729" numCol="1" anchor="t" anchorCtr="0" compatLnSpc="1"/>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15" name="Freeform 79"/>
          <p:cNvSpPr>
            <a:spLocks noEditPoints="1"/>
          </p:cNvSpPr>
          <p:nvPr/>
        </p:nvSpPr>
        <p:spPr bwMode="auto">
          <a:xfrm>
            <a:off x="4948715" y="2083443"/>
            <a:ext cx="302441" cy="353787"/>
          </a:xfrm>
          <a:custGeom>
            <a:avLst/>
            <a:gdLst>
              <a:gd name="T0" fmla="*/ 380 w 611"/>
              <a:gd name="T1" fmla="*/ 32 h 715"/>
              <a:gd name="T2" fmla="*/ 495 w 611"/>
              <a:gd name="T3" fmla="*/ 81 h 715"/>
              <a:gd name="T4" fmla="*/ 511 w 611"/>
              <a:gd name="T5" fmla="*/ 98 h 715"/>
              <a:gd name="T6" fmla="*/ 585 w 611"/>
              <a:gd name="T7" fmla="*/ 112 h 715"/>
              <a:gd name="T8" fmla="*/ 611 w 611"/>
              <a:gd name="T9" fmla="*/ 139 h 715"/>
              <a:gd name="T10" fmla="*/ 585 w 611"/>
              <a:gd name="T11" fmla="*/ 715 h 715"/>
              <a:gd name="T12" fmla="*/ 27 w 611"/>
              <a:gd name="T13" fmla="*/ 715 h 715"/>
              <a:gd name="T14" fmla="*/ 0 w 611"/>
              <a:gd name="T15" fmla="*/ 688 h 715"/>
              <a:gd name="T16" fmla="*/ 27 w 611"/>
              <a:gd name="T17" fmla="*/ 112 h 715"/>
              <a:gd name="T18" fmla="*/ 101 w 611"/>
              <a:gd name="T19" fmla="*/ 112 h 715"/>
              <a:gd name="T20" fmla="*/ 117 w 611"/>
              <a:gd name="T21" fmla="*/ 81 h 715"/>
              <a:gd name="T22" fmla="*/ 203 w 611"/>
              <a:gd name="T23" fmla="*/ 81 h 715"/>
              <a:gd name="T24" fmla="*/ 306 w 611"/>
              <a:gd name="T25" fmla="*/ 0 h 715"/>
              <a:gd name="T26" fmla="*/ 422 w 611"/>
              <a:gd name="T27" fmla="*/ 308 h 715"/>
              <a:gd name="T28" fmla="*/ 460 w 611"/>
              <a:gd name="T29" fmla="*/ 346 h 715"/>
              <a:gd name="T30" fmla="*/ 242 w 611"/>
              <a:gd name="T31" fmla="*/ 526 h 715"/>
              <a:gd name="T32" fmla="*/ 152 w 611"/>
              <a:gd name="T33" fmla="*/ 436 h 715"/>
              <a:gd name="T34" fmla="*/ 190 w 611"/>
              <a:gd name="T35" fmla="*/ 398 h 715"/>
              <a:gd name="T36" fmla="*/ 422 w 611"/>
              <a:gd name="T37" fmla="*/ 308 h 715"/>
              <a:gd name="T38" fmla="*/ 375 w 611"/>
              <a:gd name="T39" fmla="*/ 81 h 715"/>
              <a:gd name="T40" fmla="*/ 306 w 611"/>
              <a:gd name="T41" fmla="*/ 32 h 715"/>
              <a:gd name="T42" fmla="*/ 237 w 611"/>
              <a:gd name="T43" fmla="*/ 81 h 715"/>
              <a:gd name="T44" fmla="*/ 375 w 611"/>
              <a:gd name="T45" fmla="*/ 81 h 715"/>
              <a:gd name="T46" fmla="*/ 511 w 611"/>
              <a:gd name="T47" fmla="*/ 165 h 715"/>
              <a:gd name="T48" fmla="*/ 495 w 611"/>
              <a:gd name="T49" fmla="*/ 197 h 715"/>
              <a:gd name="T50" fmla="*/ 306 w 611"/>
              <a:gd name="T51" fmla="*/ 197 h 715"/>
              <a:gd name="T52" fmla="*/ 101 w 611"/>
              <a:gd name="T53" fmla="*/ 180 h 715"/>
              <a:gd name="T54" fmla="*/ 101 w 611"/>
              <a:gd name="T55" fmla="*/ 165 h 715"/>
              <a:gd name="T56" fmla="*/ 54 w 611"/>
              <a:gd name="T57" fmla="*/ 662 h 715"/>
              <a:gd name="T58" fmla="*/ 558 w 611"/>
              <a:gd name="T59" fmla="*/ 165 h 715"/>
              <a:gd name="T60" fmla="*/ 306 w 611"/>
              <a:gd name="T61" fmla="*/ 113 h 715"/>
              <a:gd name="T62" fmla="*/ 133 w 611"/>
              <a:gd name="T63" fmla="*/ 113 h 715"/>
              <a:gd name="T64" fmla="*/ 133 w 611"/>
              <a:gd name="T65" fmla="*/ 165 h 715"/>
              <a:gd name="T66" fmla="*/ 479 w 611"/>
              <a:gd name="T67" fmla="*/ 165 h 715"/>
              <a:gd name="T68" fmla="*/ 479 w 611"/>
              <a:gd name="T69" fmla="*/ 113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715">
                <a:moveTo>
                  <a:pt x="306" y="0"/>
                </a:moveTo>
                <a:cubicBezTo>
                  <a:pt x="335" y="0"/>
                  <a:pt x="361" y="12"/>
                  <a:pt x="380" y="32"/>
                </a:cubicBezTo>
                <a:cubicBezTo>
                  <a:pt x="394" y="45"/>
                  <a:pt x="404" y="62"/>
                  <a:pt x="408" y="81"/>
                </a:cubicBezTo>
                <a:cubicBezTo>
                  <a:pt x="495" y="81"/>
                  <a:pt x="495" y="81"/>
                  <a:pt x="495" y="81"/>
                </a:cubicBezTo>
                <a:cubicBezTo>
                  <a:pt x="504" y="81"/>
                  <a:pt x="511" y="88"/>
                  <a:pt x="511" y="97"/>
                </a:cubicBezTo>
                <a:cubicBezTo>
                  <a:pt x="511" y="98"/>
                  <a:pt x="511" y="98"/>
                  <a:pt x="511" y="98"/>
                </a:cubicBezTo>
                <a:cubicBezTo>
                  <a:pt x="511" y="112"/>
                  <a:pt x="511" y="112"/>
                  <a:pt x="511" y="112"/>
                </a:cubicBezTo>
                <a:cubicBezTo>
                  <a:pt x="585" y="112"/>
                  <a:pt x="585" y="112"/>
                  <a:pt x="585" y="112"/>
                </a:cubicBezTo>
                <a:cubicBezTo>
                  <a:pt x="599" y="112"/>
                  <a:pt x="611" y="124"/>
                  <a:pt x="611" y="139"/>
                </a:cubicBezTo>
                <a:cubicBezTo>
                  <a:pt x="611" y="139"/>
                  <a:pt x="611" y="139"/>
                  <a:pt x="611" y="139"/>
                </a:cubicBezTo>
                <a:cubicBezTo>
                  <a:pt x="611" y="688"/>
                  <a:pt x="611" y="688"/>
                  <a:pt x="611" y="688"/>
                </a:cubicBezTo>
                <a:cubicBezTo>
                  <a:pt x="611" y="704"/>
                  <a:pt x="599" y="715"/>
                  <a:pt x="585" y="715"/>
                </a:cubicBezTo>
                <a:cubicBezTo>
                  <a:pt x="584" y="715"/>
                  <a:pt x="584" y="715"/>
                  <a:pt x="584" y="715"/>
                </a:cubicBezTo>
                <a:cubicBezTo>
                  <a:pt x="27" y="715"/>
                  <a:pt x="27" y="715"/>
                  <a:pt x="27" y="715"/>
                </a:cubicBezTo>
                <a:cubicBezTo>
                  <a:pt x="12" y="715"/>
                  <a:pt x="0" y="704"/>
                  <a:pt x="0" y="688"/>
                </a:cubicBezTo>
                <a:cubicBezTo>
                  <a:pt x="0" y="688"/>
                  <a:pt x="0" y="688"/>
                  <a:pt x="0" y="688"/>
                </a:cubicBezTo>
                <a:cubicBezTo>
                  <a:pt x="0" y="139"/>
                  <a:pt x="0" y="139"/>
                  <a:pt x="0" y="139"/>
                </a:cubicBezTo>
                <a:cubicBezTo>
                  <a:pt x="0" y="124"/>
                  <a:pt x="12" y="112"/>
                  <a:pt x="27" y="112"/>
                </a:cubicBezTo>
                <a:cubicBezTo>
                  <a:pt x="28" y="112"/>
                  <a:pt x="28" y="112"/>
                  <a:pt x="28" y="112"/>
                </a:cubicBezTo>
                <a:cubicBezTo>
                  <a:pt x="101" y="112"/>
                  <a:pt x="101" y="112"/>
                  <a:pt x="101" y="112"/>
                </a:cubicBezTo>
                <a:cubicBezTo>
                  <a:pt x="101" y="97"/>
                  <a:pt x="101" y="97"/>
                  <a:pt x="101" y="97"/>
                </a:cubicBezTo>
                <a:cubicBezTo>
                  <a:pt x="101" y="88"/>
                  <a:pt x="108" y="81"/>
                  <a:pt x="117" y="81"/>
                </a:cubicBezTo>
                <a:cubicBezTo>
                  <a:pt x="117" y="81"/>
                  <a:pt x="117" y="81"/>
                  <a:pt x="117" y="81"/>
                </a:cubicBezTo>
                <a:cubicBezTo>
                  <a:pt x="203" y="81"/>
                  <a:pt x="203" y="81"/>
                  <a:pt x="203" y="81"/>
                </a:cubicBezTo>
                <a:cubicBezTo>
                  <a:pt x="208" y="62"/>
                  <a:pt x="218" y="45"/>
                  <a:pt x="231" y="32"/>
                </a:cubicBezTo>
                <a:cubicBezTo>
                  <a:pt x="250" y="12"/>
                  <a:pt x="277" y="0"/>
                  <a:pt x="306" y="0"/>
                </a:cubicBezTo>
                <a:close/>
                <a:moveTo>
                  <a:pt x="422" y="308"/>
                </a:moveTo>
                <a:cubicBezTo>
                  <a:pt x="422" y="308"/>
                  <a:pt x="422" y="308"/>
                  <a:pt x="422" y="308"/>
                </a:cubicBezTo>
                <a:cubicBezTo>
                  <a:pt x="432" y="298"/>
                  <a:pt x="449" y="298"/>
                  <a:pt x="460" y="308"/>
                </a:cubicBezTo>
                <a:cubicBezTo>
                  <a:pt x="470" y="319"/>
                  <a:pt x="470" y="336"/>
                  <a:pt x="460" y="346"/>
                </a:cubicBezTo>
                <a:cubicBezTo>
                  <a:pt x="280" y="526"/>
                  <a:pt x="280" y="526"/>
                  <a:pt x="280" y="526"/>
                </a:cubicBezTo>
                <a:cubicBezTo>
                  <a:pt x="269" y="537"/>
                  <a:pt x="252" y="537"/>
                  <a:pt x="242" y="526"/>
                </a:cubicBezTo>
                <a:cubicBezTo>
                  <a:pt x="241" y="526"/>
                  <a:pt x="241" y="526"/>
                  <a:pt x="241" y="526"/>
                </a:cubicBezTo>
                <a:cubicBezTo>
                  <a:pt x="152" y="436"/>
                  <a:pt x="152" y="436"/>
                  <a:pt x="152" y="436"/>
                </a:cubicBezTo>
                <a:cubicBezTo>
                  <a:pt x="141" y="426"/>
                  <a:pt x="141" y="409"/>
                  <a:pt x="152" y="398"/>
                </a:cubicBezTo>
                <a:cubicBezTo>
                  <a:pt x="162" y="388"/>
                  <a:pt x="179" y="388"/>
                  <a:pt x="190" y="398"/>
                </a:cubicBezTo>
                <a:cubicBezTo>
                  <a:pt x="261" y="469"/>
                  <a:pt x="261" y="469"/>
                  <a:pt x="261" y="469"/>
                </a:cubicBezTo>
                <a:cubicBezTo>
                  <a:pt x="422" y="308"/>
                  <a:pt x="422" y="308"/>
                  <a:pt x="422" y="308"/>
                </a:cubicBezTo>
                <a:close/>
                <a:moveTo>
                  <a:pt x="375" y="81"/>
                </a:moveTo>
                <a:cubicBezTo>
                  <a:pt x="375" y="81"/>
                  <a:pt x="375" y="81"/>
                  <a:pt x="375" y="81"/>
                </a:cubicBezTo>
                <a:cubicBezTo>
                  <a:pt x="371" y="71"/>
                  <a:pt x="365" y="62"/>
                  <a:pt x="358" y="54"/>
                </a:cubicBezTo>
                <a:cubicBezTo>
                  <a:pt x="344" y="41"/>
                  <a:pt x="326" y="32"/>
                  <a:pt x="306" y="32"/>
                </a:cubicBezTo>
                <a:cubicBezTo>
                  <a:pt x="285" y="32"/>
                  <a:pt x="267" y="41"/>
                  <a:pt x="254" y="54"/>
                </a:cubicBezTo>
                <a:cubicBezTo>
                  <a:pt x="246" y="62"/>
                  <a:pt x="240" y="71"/>
                  <a:pt x="237" y="81"/>
                </a:cubicBezTo>
                <a:cubicBezTo>
                  <a:pt x="306" y="81"/>
                  <a:pt x="306" y="81"/>
                  <a:pt x="306" y="81"/>
                </a:cubicBezTo>
                <a:cubicBezTo>
                  <a:pt x="375" y="81"/>
                  <a:pt x="375" y="81"/>
                  <a:pt x="375" y="81"/>
                </a:cubicBezTo>
                <a:close/>
                <a:moveTo>
                  <a:pt x="511" y="165"/>
                </a:moveTo>
                <a:cubicBezTo>
                  <a:pt x="511" y="165"/>
                  <a:pt x="511" y="165"/>
                  <a:pt x="511" y="165"/>
                </a:cubicBezTo>
                <a:cubicBezTo>
                  <a:pt x="511" y="180"/>
                  <a:pt x="511" y="180"/>
                  <a:pt x="511" y="180"/>
                </a:cubicBezTo>
                <a:cubicBezTo>
                  <a:pt x="511" y="189"/>
                  <a:pt x="504" y="197"/>
                  <a:pt x="495" y="197"/>
                </a:cubicBezTo>
                <a:cubicBezTo>
                  <a:pt x="494" y="197"/>
                  <a:pt x="494" y="197"/>
                  <a:pt x="494" y="197"/>
                </a:cubicBezTo>
                <a:cubicBezTo>
                  <a:pt x="306" y="197"/>
                  <a:pt x="306" y="197"/>
                  <a:pt x="306" y="197"/>
                </a:cubicBezTo>
                <a:cubicBezTo>
                  <a:pt x="117" y="197"/>
                  <a:pt x="117" y="197"/>
                  <a:pt x="117" y="197"/>
                </a:cubicBezTo>
                <a:cubicBezTo>
                  <a:pt x="108" y="197"/>
                  <a:pt x="101" y="189"/>
                  <a:pt x="101" y="180"/>
                </a:cubicBezTo>
                <a:cubicBezTo>
                  <a:pt x="101" y="180"/>
                  <a:pt x="101" y="180"/>
                  <a:pt x="101" y="180"/>
                </a:cubicBezTo>
                <a:cubicBezTo>
                  <a:pt x="101" y="165"/>
                  <a:pt x="101" y="165"/>
                  <a:pt x="101" y="165"/>
                </a:cubicBezTo>
                <a:cubicBezTo>
                  <a:pt x="54" y="165"/>
                  <a:pt x="54" y="165"/>
                  <a:pt x="54" y="165"/>
                </a:cubicBezTo>
                <a:cubicBezTo>
                  <a:pt x="54" y="662"/>
                  <a:pt x="54" y="662"/>
                  <a:pt x="54" y="662"/>
                </a:cubicBezTo>
                <a:cubicBezTo>
                  <a:pt x="558" y="662"/>
                  <a:pt x="558" y="662"/>
                  <a:pt x="558" y="662"/>
                </a:cubicBezTo>
                <a:cubicBezTo>
                  <a:pt x="558" y="165"/>
                  <a:pt x="558" y="165"/>
                  <a:pt x="558" y="165"/>
                </a:cubicBezTo>
                <a:cubicBezTo>
                  <a:pt x="511" y="165"/>
                  <a:pt x="511" y="165"/>
                  <a:pt x="511" y="165"/>
                </a:cubicBezTo>
                <a:close/>
                <a:moveTo>
                  <a:pt x="306" y="113"/>
                </a:moveTo>
                <a:cubicBezTo>
                  <a:pt x="306" y="113"/>
                  <a:pt x="306" y="113"/>
                  <a:pt x="306" y="113"/>
                </a:cubicBezTo>
                <a:cubicBezTo>
                  <a:pt x="133" y="113"/>
                  <a:pt x="133" y="113"/>
                  <a:pt x="133" y="113"/>
                </a:cubicBezTo>
                <a:cubicBezTo>
                  <a:pt x="133" y="139"/>
                  <a:pt x="133" y="139"/>
                  <a:pt x="133" y="139"/>
                </a:cubicBezTo>
                <a:cubicBezTo>
                  <a:pt x="133" y="165"/>
                  <a:pt x="133" y="165"/>
                  <a:pt x="133" y="165"/>
                </a:cubicBezTo>
                <a:cubicBezTo>
                  <a:pt x="306" y="165"/>
                  <a:pt x="306" y="165"/>
                  <a:pt x="306" y="165"/>
                </a:cubicBezTo>
                <a:cubicBezTo>
                  <a:pt x="479" y="165"/>
                  <a:pt x="479" y="165"/>
                  <a:pt x="479" y="165"/>
                </a:cubicBezTo>
                <a:cubicBezTo>
                  <a:pt x="479" y="139"/>
                  <a:pt x="479" y="139"/>
                  <a:pt x="479" y="139"/>
                </a:cubicBezTo>
                <a:cubicBezTo>
                  <a:pt x="479" y="113"/>
                  <a:pt x="479" y="113"/>
                  <a:pt x="479" y="113"/>
                </a:cubicBezTo>
                <a:cubicBezTo>
                  <a:pt x="306" y="113"/>
                  <a:pt x="306" y="113"/>
                  <a:pt x="306" y="113"/>
                </a:cubicBezTo>
                <a:close/>
              </a:path>
            </a:pathLst>
          </a:custGeom>
          <a:solidFill>
            <a:schemeClr val="accent2"/>
          </a:solidFill>
          <a:ln>
            <a:noFill/>
          </a:ln>
        </p:spPr>
        <p:txBody>
          <a:bodyPr vert="horz" wrap="square" lIns="91458" tIns="45729" rIns="91458" bIns="45729" numCol="1" anchor="t" anchorCtr="0" compatLnSpc="1"/>
          <a:lstStyle/>
          <a:p>
            <a:endParaRPr lang="zh-CN" altLang="en-US">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6000">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0-#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0-#ppt_w/2"/>
                                          </p:val>
                                        </p:tav>
                                        <p:tav tm="100000">
                                          <p:val>
                                            <p:strVal val="#ppt_x"/>
                                          </p:val>
                                        </p:tav>
                                      </p:tavLst>
                                    </p:anim>
                                    <p:anim calcmode="lin" valueType="num">
                                      <p:cBhvr additive="base">
                                        <p:cTn id="5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1+#ppt_w/2"/>
                                          </p:val>
                                        </p:tav>
                                        <p:tav tm="100000">
                                          <p:val>
                                            <p:strVal val="#ppt_x"/>
                                          </p:val>
                                        </p:tav>
                                      </p:tavLst>
                                    </p:anim>
                                    <p:anim calcmode="lin" valueType="num">
                                      <p:cBhvr additive="base">
                                        <p:cTn id="60" dur="500" fill="hold"/>
                                        <p:tgtEl>
                                          <p:spTgt spid="10"/>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1+#ppt_w/2"/>
                                          </p:val>
                                        </p:tav>
                                        <p:tav tm="100000">
                                          <p:val>
                                            <p:strVal val="#ppt_x"/>
                                          </p:val>
                                        </p:tav>
                                      </p:tavLst>
                                    </p:anim>
                                    <p:anim calcmode="lin" valueType="num">
                                      <p:cBhvr additive="base">
                                        <p:cTn id="6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p:bldP spid="9" grpId="0"/>
      <p:bldP spid="10" grpId="0"/>
      <p:bldP spid="11" grpId="0"/>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078622" y="1360982"/>
            <a:ext cx="1478705" cy="1478904"/>
            <a:chOff x="1140357" y="1660936"/>
            <a:chExt cx="1224000" cy="1224000"/>
          </a:xfrm>
          <a:effectLst>
            <a:outerShdw dist="38100" dir="5400000" algn="ctr" rotWithShape="0">
              <a:srgbClr val="000000">
                <a:alpha val="10000"/>
              </a:srgbClr>
            </a:outerShdw>
          </a:effectLst>
        </p:grpSpPr>
        <p:sp>
          <p:nvSpPr>
            <p:cNvPr id="71"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2" name="타원 69"/>
            <p:cNvSpPr/>
            <p:nvPr/>
          </p:nvSpPr>
          <p:spPr>
            <a:xfrm>
              <a:off x="1140357" y="1660936"/>
              <a:ext cx="1224000" cy="1224000"/>
            </a:xfrm>
            <a:prstGeom prst="chord">
              <a:avLst>
                <a:gd name="adj1" fmla="val 21580614"/>
                <a:gd name="adj2" fmla="val 10795957"/>
              </a:avLst>
            </a:prstGeom>
            <a:solidFill>
              <a:schemeClr val="accent1"/>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3" name="TextBox 6"/>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50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3" name="Group 7"/>
          <p:cNvGrpSpPr/>
          <p:nvPr/>
        </p:nvGrpSpPr>
        <p:grpSpPr>
          <a:xfrm>
            <a:off x="3985682" y="1360982"/>
            <a:ext cx="1478705" cy="1478904"/>
            <a:chOff x="1140357" y="1660936"/>
            <a:chExt cx="1224000" cy="1224000"/>
          </a:xfrm>
          <a:effectLst>
            <a:outerShdw dist="38100" dir="5400000" algn="ctr" rotWithShape="0">
              <a:srgbClr val="000000">
                <a:alpha val="10000"/>
              </a:srgbClr>
            </a:outerShdw>
          </a:effectLst>
        </p:grpSpPr>
        <p:sp>
          <p:nvSpPr>
            <p:cNvPr id="75" name="타원 69"/>
            <p:cNvSpPr/>
            <p:nvPr/>
          </p:nvSpPr>
          <p:spPr>
            <a:xfrm>
              <a:off x="1140357" y="1660936"/>
              <a:ext cx="1224000" cy="1224000"/>
            </a:xfrm>
            <a:prstGeom prst="ellipse">
              <a:avLst/>
            </a:prstGeom>
            <a:solidFill>
              <a:schemeClr val="tx1">
                <a:lumMod val="85000"/>
                <a:lumOff val="1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500" dirty="0">
                  <a:solidFill>
                    <a:schemeClr val="bg1">
                      <a:lumMod val="95000"/>
                    </a:schemeClr>
                  </a:solidFill>
                  <a:latin typeface="Roboto Condensed Light" charset="0"/>
                  <a:ea typeface="Roboto Condensed Light" charset="0"/>
                  <a:cs typeface="Roboto Condensed Light" charset="0"/>
                </a:rPr>
                <a:t>50</a:t>
              </a: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6" name="타원 69"/>
            <p:cNvSpPr/>
            <p:nvPr/>
          </p:nvSpPr>
          <p:spPr>
            <a:xfrm>
              <a:off x="1140357" y="1660936"/>
              <a:ext cx="1224000" cy="1224000"/>
            </a:xfrm>
            <a:prstGeom prst="chord">
              <a:avLst>
                <a:gd name="adj1" fmla="val 19343047"/>
                <a:gd name="adj2" fmla="val 13024249"/>
              </a:avLst>
            </a:prstGeom>
            <a:solidFill>
              <a:schemeClr val="accent2"/>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77" name="TextBox 10"/>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80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grpSp>
        <p:nvGrpSpPr>
          <p:cNvPr id="4" name="Group 11"/>
          <p:cNvGrpSpPr/>
          <p:nvPr/>
        </p:nvGrpSpPr>
        <p:grpSpPr>
          <a:xfrm>
            <a:off x="5892742" y="1360982"/>
            <a:ext cx="1478705" cy="1478904"/>
            <a:chOff x="1140357" y="1660936"/>
            <a:chExt cx="1224000" cy="1224000"/>
          </a:xfrm>
          <a:effectLst>
            <a:outerShdw dist="38100" dir="5400000" algn="ctr" rotWithShape="0">
              <a:srgbClr val="000000">
                <a:alpha val="10000"/>
              </a:srgbClr>
            </a:outerShdw>
          </a:effectLst>
        </p:grpSpPr>
        <p:sp>
          <p:nvSpPr>
            <p:cNvPr id="79" name="타원 69"/>
            <p:cNvSpPr/>
            <p:nvPr/>
          </p:nvSpPr>
          <p:spPr>
            <a:xfrm>
              <a:off x="1140357" y="1660936"/>
              <a:ext cx="1224000" cy="1224000"/>
            </a:xfrm>
            <a:prstGeom prst="ellipse">
              <a:avLst/>
            </a:prstGeom>
            <a:solidFill>
              <a:schemeClr val="tx1">
                <a:lumMod val="75000"/>
                <a:lumOff val="25000"/>
                <a:alpha val="50000"/>
              </a:schemeClr>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0" name="타원 69"/>
            <p:cNvSpPr/>
            <p:nvPr/>
          </p:nvSpPr>
          <p:spPr>
            <a:xfrm>
              <a:off x="1140357" y="1660936"/>
              <a:ext cx="1224000" cy="1224000"/>
            </a:xfrm>
            <a:prstGeom prst="chord">
              <a:avLst>
                <a:gd name="adj1" fmla="val 1227871"/>
                <a:gd name="adj2" fmla="val 9519582"/>
              </a:avLst>
            </a:prstGeom>
            <a:solidFill>
              <a:schemeClr val="accent3"/>
            </a:solidFill>
            <a:ln w="1016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500" dirty="0">
                <a:solidFill>
                  <a:schemeClr val="bg1">
                    <a:lumMod val="95000"/>
                  </a:schemeClr>
                </a:solidFill>
                <a:latin typeface="Roboto Condensed Light" charset="0"/>
                <a:ea typeface="Roboto Condensed Light" charset="0"/>
                <a:cs typeface="Roboto Condensed Light" charset="0"/>
              </a:endParaRPr>
            </a:p>
          </p:txBody>
        </p:sp>
        <p:sp>
          <p:nvSpPr>
            <p:cNvPr id="81" name="TextBox 14"/>
            <p:cNvSpPr txBox="1"/>
            <p:nvPr/>
          </p:nvSpPr>
          <p:spPr>
            <a:xfrm>
              <a:off x="1210690" y="2098262"/>
              <a:ext cx="1138554" cy="358912"/>
            </a:xfrm>
            <a:prstGeom prst="rect">
              <a:avLst/>
            </a:prstGeom>
            <a:noFill/>
          </p:spPr>
          <p:txBody>
            <a:bodyPr lIns="0" tIns="0" rIns="0" bIns="0" anchor="ctr"/>
            <a:lstStyle/>
            <a:p>
              <a:pPr algn="ctr">
                <a:spcAft>
                  <a:spcPts val="225"/>
                </a:spcAft>
                <a:defRPr/>
              </a:pPr>
              <a:r>
                <a:rPr lang="nb-NO" dirty="0">
                  <a:solidFill>
                    <a:schemeClr val="bg1">
                      <a:lumMod val="95000"/>
                    </a:schemeClr>
                  </a:solidFill>
                  <a:latin typeface="Roboto Condensed Light" charset="0"/>
                  <a:ea typeface="Roboto Condensed Light" charset="0"/>
                  <a:cs typeface="Roboto Condensed Light" charset="0"/>
                </a:rPr>
                <a:t>30</a:t>
              </a:r>
              <a:r>
                <a:rPr lang="nb-NO" sz="1400" dirty="0">
                  <a:solidFill>
                    <a:schemeClr val="bg1">
                      <a:lumMod val="95000"/>
                    </a:schemeClr>
                  </a:solidFill>
                  <a:latin typeface="Roboto Condensed Light" charset="0"/>
                  <a:ea typeface="Roboto Condensed Light" charset="0"/>
                  <a:cs typeface="Roboto Condensed Light" charset="0"/>
                </a:rPr>
                <a:t>%</a:t>
              </a:r>
              <a:endParaRPr lang="en-US" sz="1400" dirty="0">
                <a:solidFill>
                  <a:schemeClr val="bg1">
                    <a:lumMod val="95000"/>
                  </a:schemeClr>
                </a:solidFill>
                <a:latin typeface="Roboto Condensed Light" charset="0"/>
                <a:ea typeface="Roboto Condensed Light" charset="0"/>
                <a:cs typeface="Roboto Condensed Light" charset="0"/>
              </a:endParaRPr>
            </a:p>
          </p:txBody>
        </p:sp>
      </p:grpSp>
      <p:sp>
        <p:nvSpPr>
          <p:cNvPr id="82" name="Rounded Rectangle 19"/>
          <p:cNvSpPr/>
          <p:nvPr/>
        </p:nvSpPr>
        <p:spPr>
          <a:xfrm>
            <a:off x="2078889" y="3103675"/>
            <a:ext cx="1479013" cy="370399"/>
          </a:xfrm>
          <a:prstGeom prst="roundRect">
            <a:avLst/>
          </a:prstGeom>
          <a:solidFill>
            <a:schemeClr val="accent1"/>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3" name="Rounded Rectangle 20"/>
          <p:cNvSpPr/>
          <p:nvPr/>
        </p:nvSpPr>
        <p:spPr>
          <a:xfrm>
            <a:off x="3985411" y="3103675"/>
            <a:ext cx="1479013" cy="370399"/>
          </a:xfrm>
          <a:prstGeom prst="roundRect">
            <a:avLst/>
          </a:prstGeom>
          <a:solidFill>
            <a:schemeClr val="accent2"/>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4" name="Rounded Rectangle 21"/>
          <p:cNvSpPr/>
          <p:nvPr/>
        </p:nvSpPr>
        <p:spPr>
          <a:xfrm>
            <a:off x="5893124" y="3103675"/>
            <a:ext cx="1477822" cy="370399"/>
          </a:xfrm>
          <a:prstGeom prst="roundRect">
            <a:avLst/>
          </a:prstGeom>
          <a:solidFill>
            <a:schemeClr val="accent3"/>
          </a:solidFill>
          <a:ln>
            <a:noFill/>
          </a:ln>
          <a:effectLst>
            <a:outerShdw dist="38100" dir="5400000" algn="ctr" rotWithShape="0">
              <a:srgbClr val="000000">
                <a:alpha val="10000"/>
              </a:srgbClr>
            </a:outerShdw>
          </a:effectLst>
        </p:spPr>
        <p:style>
          <a:lnRef idx="2">
            <a:schemeClr val="dk1"/>
          </a:lnRef>
          <a:fillRef idx="1">
            <a:schemeClr val="lt1"/>
          </a:fillRef>
          <a:effectRef idx="0">
            <a:schemeClr val="dk1"/>
          </a:effectRef>
          <a:fontRef idx="minor">
            <a:schemeClr val="dk1"/>
          </a:fontRef>
        </p:style>
        <p:txBody>
          <a:bodyPr lIns="0" tIns="0" rIns="0" bIns="0" anchor="ctr"/>
          <a:lstStyle/>
          <a:p>
            <a:pPr algn="ctr"/>
            <a:r>
              <a:rPr lang="zh-CN" altLang="en-US" sz="1200" b="1" dirty="0">
                <a:solidFill>
                  <a:schemeClr val="bg1"/>
                </a:solidFill>
                <a:latin typeface="微软雅黑" panose="020B0503020204020204" pitchFamily="34" charset="-122"/>
                <a:ea typeface="微软雅黑" panose="020B0503020204020204" pitchFamily="34" charset="-122"/>
              </a:rPr>
              <a:t>此处添加标题</a:t>
            </a:r>
          </a:p>
        </p:txBody>
      </p:sp>
      <p:sp>
        <p:nvSpPr>
          <p:cNvPr id="85" name="TextBox 2"/>
          <p:cNvSpPr txBox="1"/>
          <p:nvPr/>
        </p:nvSpPr>
        <p:spPr>
          <a:xfrm>
            <a:off x="2052514" y="3576499"/>
            <a:ext cx="1602860" cy="416855"/>
          </a:xfrm>
          <a:prstGeom prst="rect">
            <a:avLst/>
          </a:prstGeom>
          <a:noFill/>
        </p:spPr>
        <p:txBody>
          <a:bodyPr lIns="68589" tIns="34295" rIns="68589" bIns="34295">
            <a:spAutoFit/>
          </a:body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6" name="TextBox 2"/>
          <p:cNvSpPr txBox="1"/>
          <p:nvPr/>
        </p:nvSpPr>
        <p:spPr>
          <a:xfrm>
            <a:off x="3922833" y="3576499"/>
            <a:ext cx="1602860" cy="438592"/>
          </a:xfrm>
          <a:prstGeom prst="rect">
            <a:avLst/>
          </a:prstGeom>
          <a:noFill/>
        </p:spPr>
        <p:txBody>
          <a:bodyPr lIns="68589" tIns="34295" rIns="68589" bIns="34295">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7" name="TextBox 2"/>
          <p:cNvSpPr txBox="1"/>
          <p:nvPr/>
        </p:nvSpPr>
        <p:spPr>
          <a:xfrm>
            <a:off x="5830604" y="3576499"/>
            <a:ext cx="1602860" cy="438592"/>
          </a:xfrm>
          <a:prstGeom prst="rect">
            <a:avLst/>
          </a:prstGeom>
          <a:noFill/>
        </p:spPr>
        <p:txBody>
          <a:bodyPr lIns="68589" tIns="34295" rIns="68589" bIns="34295">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Tree>
  </p:cSld>
  <p:clrMapOvr>
    <a:masterClrMapping/>
  </p:clrMapOvr>
  <p:transition spd="med"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additive="base">
                                        <p:cTn id="21" dur="1250" fill="hold"/>
                                        <p:tgtEl>
                                          <p:spTgt spid="82"/>
                                        </p:tgtEl>
                                        <p:attrNameLst>
                                          <p:attrName>ppt_x</p:attrName>
                                        </p:attrNameLst>
                                      </p:cBhvr>
                                      <p:tavLst>
                                        <p:tav tm="0">
                                          <p:val>
                                            <p:strVal val="#ppt_x"/>
                                          </p:val>
                                        </p:tav>
                                        <p:tav tm="100000">
                                          <p:val>
                                            <p:strVal val="#ppt_x"/>
                                          </p:val>
                                        </p:tav>
                                      </p:tavLst>
                                    </p:anim>
                                    <p:anim calcmode="lin" valueType="num">
                                      <p:cBhvr additive="base">
                                        <p:cTn id="22" dur="1250" fill="hold"/>
                                        <p:tgtEl>
                                          <p:spTgt spid="8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250"/>
                                  </p:stCondLst>
                                  <p:childTnLst>
                                    <p:set>
                                      <p:cBhvr>
                                        <p:cTn id="24" dur="1" fill="hold">
                                          <p:stCondLst>
                                            <p:cond delay="0"/>
                                          </p:stCondLst>
                                        </p:cTn>
                                        <p:tgtEl>
                                          <p:spTgt spid="83"/>
                                        </p:tgtEl>
                                        <p:attrNameLst>
                                          <p:attrName>style.visibility</p:attrName>
                                        </p:attrNameLst>
                                      </p:cBhvr>
                                      <p:to>
                                        <p:strVal val="visible"/>
                                      </p:to>
                                    </p:set>
                                    <p:anim calcmode="lin" valueType="num">
                                      <p:cBhvr additive="base">
                                        <p:cTn id="25" dur="1250" fill="hold"/>
                                        <p:tgtEl>
                                          <p:spTgt spid="83"/>
                                        </p:tgtEl>
                                        <p:attrNameLst>
                                          <p:attrName>ppt_x</p:attrName>
                                        </p:attrNameLst>
                                      </p:cBhvr>
                                      <p:tavLst>
                                        <p:tav tm="0">
                                          <p:val>
                                            <p:strVal val="#ppt_x"/>
                                          </p:val>
                                        </p:tav>
                                        <p:tav tm="100000">
                                          <p:val>
                                            <p:strVal val="#ppt_x"/>
                                          </p:val>
                                        </p:tav>
                                      </p:tavLst>
                                    </p:anim>
                                    <p:anim calcmode="lin" valueType="num">
                                      <p:cBhvr additive="base">
                                        <p:cTn id="26" dur="1250" fill="hold"/>
                                        <p:tgtEl>
                                          <p:spTgt spid="8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500"/>
                                  </p:stCondLst>
                                  <p:childTnLst>
                                    <p:set>
                                      <p:cBhvr>
                                        <p:cTn id="28" dur="1" fill="hold">
                                          <p:stCondLst>
                                            <p:cond delay="0"/>
                                          </p:stCondLst>
                                        </p:cTn>
                                        <p:tgtEl>
                                          <p:spTgt spid="84"/>
                                        </p:tgtEl>
                                        <p:attrNameLst>
                                          <p:attrName>style.visibility</p:attrName>
                                        </p:attrNameLst>
                                      </p:cBhvr>
                                      <p:to>
                                        <p:strVal val="visible"/>
                                      </p:to>
                                    </p:set>
                                    <p:anim calcmode="lin" valueType="num">
                                      <p:cBhvr additive="base">
                                        <p:cTn id="29" dur="1250" fill="hold"/>
                                        <p:tgtEl>
                                          <p:spTgt spid="84"/>
                                        </p:tgtEl>
                                        <p:attrNameLst>
                                          <p:attrName>ppt_x</p:attrName>
                                        </p:attrNameLst>
                                      </p:cBhvr>
                                      <p:tavLst>
                                        <p:tav tm="0">
                                          <p:val>
                                            <p:strVal val="#ppt_x"/>
                                          </p:val>
                                        </p:tav>
                                        <p:tav tm="100000">
                                          <p:val>
                                            <p:strVal val="#ppt_x"/>
                                          </p:val>
                                        </p:tav>
                                      </p:tavLst>
                                    </p:anim>
                                    <p:anim calcmode="lin" valueType="num">
                                      <p:cBhvr additive="base">
                                        <p:cTn id="30" dur="1250" fill="hold"/>
                                        <p:tgtEl>
                                          <p:spTgt spid="84"/>
                                        </p:tgtEl>
                                        <p:attrNameLst>
                                          <p:attrName>ppt_y</p:attrName>
                                        </p:attrNameLst>
                                      </p:cBhvr>
                                      <p:tavLst>
                                        <p:tav tm="0">
                                          <p:val>
                                            <p:strVal val="1+#ppt_h/2"/>
                                          </p:val>
                                        </p:tav>
                                        <p:tav tm="100000">
                                          <p:val>
                                            <p:strVal val="#ppt_y"/>
                                          </p:val>
                                        </p:tav>
                                      </p:tavLst>
                                    </p:anim>
                                  </p:childTnLst>
                                </p:cTn>
                              </p:par>
                              <p:par>
                                <p:cTn id="31" presetID="2" presetClass="entr" presetSubtype="4" accel="64000" decel="36000" fill="hold" grpId="0" nodeType="withEffect">
                                  <p:stCondLst>
                                    <p:cond delay="200"/>
                                  </p:stCondLst>
                                  <p:childTnLst>
                                    <p:set>
                                      <p:cBhvr>
                                        <p:cTn id="32" dur="1" fill="hold">
                                          <p:stCondLst>
                                            <p:cond delay="0"/>
                                          </p:stCondLst>
                                        </p:cTn>
                                        <p:tgtEl>
                                          <p:spTgt spid="85"/>
                                        </p:tgtEl>
                                        <p:attrNameLst>
                                          <p:attrName>style.visibility</p:attrName>
                                        </p:attrNameLst>
                                      </p:cBhvr>
                                      <p:to>
                                        <p:strVal val="visible"/>
                                      </p:to>
                                    </p:set>
                                    <p:anim calcmode="lin" valueType="num">
                                      <p:cBhvr additive="base">
                                        <p:cTn id="33" dur="650" fill="hold"/>
                                        <p:tgtEl>
                                          <p:spTgt spid="85"/>
                                        </p:tgtEl>
                                        <p:attrNameLst>
                                          <p:attrName>ppt_x</p:attrName>
                                        </p:attrNameLst>
                                      </p:cBhvr>
                                      <p:tavLst>
                                        <p:tav tm="0">
                                          <p:val>
                                            <p:strVal val="#ppt_x"/>
                                          </p:val>
                                        </p:tav>
                                        <p:tav tm="100000">
                                          <p:val>
                                            <p:strVal val="#ppt_x"/>
                                          </p:val>
                                        </p:tav>
                                      </p:tavLst>
                                    </p:anim>
                                    <p:anim calcmode="lin" valueType="num">
                                      <p:cBhvr additive="base">
                                        <p:cTn id="34" dur="650" fill="hold"/>
                                        <p:tgtEl>
                                          <p:spTgt spid="85"/>
                                        </p:tgtEl>
                                        <p:attrNameLst>
                                          <p:attrName>ppt_y</p:attrName>
                                        </p:attrNameLst>
                                      </p:cBhvr>
                                      <p:tavLst>
                                        <p:tav tm="0">
                                          <p:val>
                                            <p:strVal val="1+#ppt_h/2"/>
                                          </p:val>
                                        </p:tav>
                                        <p:tav tm="100000">
                                          <p:val>
                                            <p:strVal val="#ppt_y"/>
                                          </p:val>
                                        </p:tav>
                                      </p:tavLst>
                                    </p:anim>
                                  </p:childTnLst>
                                </p:cTn>
                              </p:par>
                              <p:par>
                                <p:cTn id="35" presetID="2" presetClass="entr" presetSubtype="4" accel="64000" decel="36000" fill="hold" grpId="0" nodeType="withEffect">
                                  <p:stCondLst>
                                    <p:cond delay="200"/>
                                  </p:stCondLst>
                                  <p:childTnLst>
                                    <p:set>
                                      <p:cBhvr>
                                        <p:cTn id="36" dur="1" fill="hold">
                                          <p:stCondLst>
                                            <p:cond delay="0"/>
                                          </p:stCondLst>
                                        </p:cTn>
                                        <p:tgtEl>
                                          <p:spTgt spid="86"/>
                                        </p:tgtEl>
                                        <p:attrNameLst>
                                          <p:attrName>style.visibility</p:attrName>
                                        </p:attrNameLst>
                                      </p:cBhvr>
                                      <p:to>
                                        <p:strVal val="visible"/>
                                      </p:to>
                                    </p:set>
                                    <p:anim calcmode="lin" valueType="num">
                                      <p:cBhvr additive="base">
                                        <p:cTn id="37" dur="650" fill="hold"/>
                                        <p:tgtEl>
                                          <p:spTgt spid="86"/>
                                        </p:tgtEl>
                                        <p:attrNameLst>
                                          <p:attrName>ppt_x</p:attrName>
                                        </p:attrNameLst>
                                      </p:cBhvr>
                                      <p:tavLst>
                                        <p:tav tm="0">
                                          <p:val>
                                            <p:strVal val="#ppt_x"/>
                                          </p:val>
                                        </p:tav>
                                        <p:tav tm="100000">
                                          <p:val>
                                            <p:strVal val="#ppt_x"/>
                                          </p:val>
                                        </p:tav>
                                      </p:tavLst>
                                    </p:anim>
                                    <p:anim calcmode="lin" valueType="num">
                                      <p:cBhvr additive="base">
                                        <p:cTn id="38" dur="650" fill="hold"/>
                                        <p:tgtEl>
                                          <p:spTgt spid="86"/>
                                        </p:tgtEl>
                                        <p:attrNameLst>
                                          <p:attrName>ppt_y</p:attrName>
                                        </p:attrNameLst>
                                      </p:cBhvr>
                                      <p:tavLst>
                                        <p:tav tm="0">
                                          <p:val>
                                            <p:strVal val="1+#ppt_h/2"/>
                                          </p:val>
                                        </p:tav>
                                        <p:tav tm="100000">
                                          <p:val>
                                            <p:strVal val="#ppt_y"/>
                                          </p:val>
                                        </p:tav>
                                      </p:tavLst>
                                    </p:anim>
                                  </p:childTnLst>
                                </p:cTn>
                              </p:par>
                              <p:par>
                                <p:cTn id="39" presetID="2" presetClass="entr" presetSubtype="4" accel="64000" decel="36000" fill="hold" grpId="0" nodeType="withEffect">
                                  <p:stCondLst>
                                    <p:cond delay="200"/>
                                  </p:stCondLst>
                                  <p:childTnLst>
                                    <p:set>
                                      <p:cBhvr>
                                        <p:cTn id="40" dur="1" fill="hold">
                                          <p:stCondLst>
                                            <p:cond delay="0"/>
                                          </p:stCondLst>
                                        </p:cTn>
                                        <p:tgtEl>
                                          <p:spTgt spid="87"/>
                                        </p:tgtEl>
                                        <p:attrNameLst>
                                          <p:attrName>style.visibility</p:attrName>
                                        </p:attrNameLst>
                                      </p:cBhvr>
                                      <p:to>
                                        <p:strVal val="visible"/>
                                      </p:to>
                                    </p:set>
                                    <p:anim calcmode="lin" valueType="num">
                                      <p:cBhvr additive="base">
                                        <p:cTn id="41" dur="650" fill="hold"/>
                                        <p:tgtEl>
                                          <p:spTgt spid="87"/>
                                        </p:tgtEl>
                                        <p:attrNameLst>
                                          <p:attrName>ppt_x</p:attrName>
                                        </p:attrNameLst>
                                      </p:cBhvr>
                                      <p:tavLst>
                                        <p:tav tm="0">
                                          <p:val>
                                            <p:strVal val="#ppt_x"/>
                                          </p:val>
                                        </p:tav>
                                        <p:tav tm="100000">
                                          <p:val>
                                            <p:strVal val="#ppt_x"/>
                                          </p:val>
                                        </p:tav>
                                      </p:tavLst>
                                    </p:anim>
                                    <p:anim calcmode="lin" valueType="num">
                                      <p:cBhvr additive="base">
                                        <p:cTn id="42" dur="650" fill="hold"/>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p:bldP spid="86" grpId="0"/>
      <p:bldP spid="8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dministrator\Desktop\64561a3d386914f.jpg"/>
          <p:cNvPicPr>
            <a:picLocks noChangeAspect="1" noChangeArrowheads="1"/>
          </p:cNvPicPr>
          <p:nvPr/>
        </p:nvPicPr>
        <p:blipFill>
          <a:blip r:embed="rId6" cstate="print"/>
          <a:srcRect/>
          <a:stretch>
            <a:fillRect/>
          </a:stretch>
        </p:blipFill>
        <p:spPr bwMode="auto">
          <a:xfrm>
            <a:off x="1588" y="-3174"/>
            <a:ext cx="9144000" cy="5148262"/>
          </a:xfrm>
          <a:prstGeom prst="rect">
            <a:avLst/>
          </a:prstGeom>
          <a:noFill/>
        </p:spPr>
      </p:pic>
      <p:sp>
        <p:nvSpPr>
          <p:cNvPr id="6" name="标题 5"/>
          <p:cNvSpPr txBox="1"/>
          <p:nvPr>
            <p:custDataLst>
              <p:tags r:id="rId2"/>
            </p:custDataLst>
          </p:nvPr>
        </p:nvSpPr>
        <p:spPr>
          <a:xfrm>
            <a:off x="3636690" y="2876481"/>
            <a:ext cx="2621750"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教学分析</a:t>
            </a:r>
            <a:endParaRPr lang="en-US" altLang="zh-CN"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p:nvPr>
            <p:custDataLst>
              <p:tags r:id="rId3"/>
            </p:custDataLst>
          </p:nvPr>
        </p:nvSpPr>
        <p:spPr>
          <a:xfrm>
            <a:off x="3636690" y="3287011"/>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p:cNvSpPr/>
          <p:nvPr/>
        </p:nvSpPr>
        <p:spPr>
          <a:xfrm>
            <a:off x="4407505" y="1680547"/>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04</a:t>
            </a:r>
            <a:endParaRPr lang="zh-CN" altLang="en-US" sz="4400" dirty="0"/>
          </a:p>
        </p:txBody>
      </p:sp>
    </p:spTree>
    <p:custDataLst>
      <p:tags r:id="rId1"/>
    </p:custDataLst>
  </p:cSld>
  <p:clrMapOvr>
    <a:masterClrMapping/>
  </p:clrMapOvr>
  <p:transition spd="med" advClick="0" advTm="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14"/>
          <p:cNvSpPr/>
          <p:nvPr/>
        </p:nvSpPr>
        <p:spPr bwMode="auto">
          <a:xfrm>
            <a:off x="-20315" y="1056879"/>
            <a:ext cx="4359457" cy="3031331"/>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1"/>
          </a:solidFill>
          <a:ln w="0">
            <a:noFill/>
            <a:prstDash val="solid"/>
            <a:round/>
          </a:ln>
        </p:spPr>
        <p:txBody>
          <a:bodyPr vert="horz" wrap="square" lIns="91446" tIns="45723" rIns="91446" bIns="45723" numCol="1" anchor="t" anchorCtr="0" compatLnSpc="1">
            <a:noAutofit/>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MH_Others_1"/>
          <p:cNvSpPr txBox="1"/>
          <p:nvPr>
            <p:custDataLst>
              <p:tags r:id="rId1"/>
            </p:custDataLst>
          </p:nvPr>
        </p:nvSpPr>
        <p:spPr>
          <a:xfrm>
            <a:off x="1928130" y="1222865"/>
            <a:ext cx="1261884" cy="2699358"/>
          </a:xfrm>
          <a:prstGeom prst="rect">
            <a:avLst/>
          </a:prstGeom>
          <a:noFill/>
        </p:spPr>
        <p:txBody>
          <a:bodyPr vert="eaVert" wrap="square" lIns="0" tIns="0" rIns="0" bIns="0" rtlCol="0" anchor="ctr" anchorCtr="0">
            <a:spAutoFit/>
          </a:bodyPr>
          <a:lstStyle/>
          <a:p>
            <a:pPr algn="ctr"/>
            <a:r>
              <a:rPr lang="zh-CN" altLang="en-US" sz="8200" b="1" dirty="0">
                <a:solidFill>
                  <a:schemeClr val="bg1"/>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19" name="MH_Others_2"/>
          <p:cNvSpPr txBox="1"/>
          <p:nvPr>
            <p:custDataLst>
              <p:tags r:id="rId2"/>
            </p:custDataLst>
          </p:nvPr>
        </p:nvSpPr>
        <p:spPr>
          <a:xfrm rot="5400000">
            <a:off x="615300" y="2331753"/>
            <a:ext cx="2347019" cy="481583"/>
          </a:xfrm>
          <a:prstGeom prst="rect">
            <a:avLst/>
          </a:prstGeom>
          <a:noFill/>
        </p:spPr>
        <p:txBody>
          <a:bodyPr wrap="square" lIns="0" tIns="0" rIns="0" bIns="0">
            <a:spAutoFit/>
          </a:bodyPr>
          <a:lstStyle/>
          <a:p>
            <a:pPr algn="ctr">
              <a:defRPr/>
            </a:pPr>
            <a:r>
              <a:rPr lang="en-US" altLang="zh-CN" sz="3100" b="1" dirty="0">
                <a:solidFill>
                  <a:schemeClr val="bg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31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任意多边形 15"/>
          <p:cNvSpPr/>
          <p:nvPr/>
        </p:nvSpPr>
        <p:spPr bwMode="auto">
          <a:xfrm>
            <a:off x="7594454" y="1056879"/>
            <a:ext cx="1565558" cy="3031331"/>
          </a:xfrm>
          <a:custGeom>
            <a:avLst/>
            <a:gdLst>
              <a:gd name="connsiteX0" fmla="*/ 0 w 4511489"/>
              <a:gd name="connsiteY0" fmla="*/ 0 h 4261259"/>
              <a:gd name="connsiteX1" fmla="*/ 4511489 w 4511489"/>
              <a:gd name="connsiteY1" fmla="*/ 0 h 4261259"/>
              <a:gd name="connsiteX2" fmla="*/ 4511489 w 4511489"/>
              <a:gd name="connsiteY2" fmla="*/ 4261259 h 4261259"/>
              <a:gd name="connsiteX3" fmla="*/ 0 w 4511489"/>
              <a:gd name="connsiteY3" fmla="*/ 4261259 h 4261259"/>
            </a:gdLst>
            <a:ahLst/>
            <a:cxnLst>
              <a:cxn ang="0">
                <a:pos x="connsiteX0" y="connsiteY0"/>
              </a:cxn>
              <a:cxn ang="0">
                <a:pos x="connsiteX1" y="connsiteY1"/>
              </a:cxn>
              <a:cxn ang="0">
                <a:pos x="connsiteX2" y="connsiteY2"/>
              </a:cxn>
              <a:cxn ang="0">
                <a:pos x="connsiteX3" y="connsiteY3"/>
              </a:cxn>
            </a:cxnLst>
            <a:rect l="l" t="t" r="r" b="b"/>
            <a:pathLst>
              <a:path w="4511489" h="4261259">
                <a:moveTo>
                  <a:pt x="0" y="0"/>
                </a:moveTo>
                <a:lnTo>
                  <a:pt x="4511489" y="0"/>
                </a:lnTo>
                <a:lnTo>
                  <a:pt x="4511489" y="4261259"/>
                </a:lnTo>
                <a:lnTo>
                  <a:pt x="0" y="4261259"/>
                </a:lnTo>
                <a:close/>
              </a:path>
            </a:pathLst>
          </a:custGeom>
          <a:solidFill>
            <a:schemeClr val="accent2"/>
          </a:solidFill>
          <a:ln w="0">
            <a:noFill/>
            <a:prstDash val="solid"/>
            <a:round/>
          </a:ln>
        </p:spPr>
        <p:txBody>
          <a:bodyPr vert="horz" wrap="square" lIns="91446" tIns="45723" rIns="91446" bIns="45723" numCol="1" anchor="t" anchorCtr="0" compatLnSpc="1">
            <a:noAutofit/>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MH_Other_1"/>
          <p:cNvSpPr>
            <a:spLocks noChangeAspect="1"/>
          </p:cNvSpPr>
          <p:nvPr>
            <p:custDataLst>
              <p:tags r:id="rId3"/>
            </p:custDataLst>
          </p:nvPr>
        </p:nvSpPr>
        <p:spPr>
          <a:xfrm>
            <a:off x="4644802" y="1351258"/>
            <a:ext cx="511025" cy="512117"/>
          </a:xfrm>
          <a:prstGeom prst="ellipse">
            <a:avLst/>
          </a:prstGeom>
          <a:solidFill>
            <a:srgbClr val="FFFFFF"/>
          </a:solidFill>
          <a:ln w="57150" cap="flat" cmpd="sng" algn="ctr">
            <a:solidFill>
              <a:schemeClr val="accent1"/>
            </a:solidFill>
            <a:prstDash val="solid"/>
          </a:ln>
          <a:effectLst/>
        </p:spPr>
        <p:txBody>
          <a:bodyPr lIns="0" tIns="0" rIns="0" bIns="0" anchor="ctr"/>
          <a:lstStyle/>
          <a:p>
            <a:pPr algn="ctr">
              <a:defRPr/>
            </a:pPr>
            <a:r>
              <a:rPr lang="en-US" altLang="zh-CN" sz="3000" kern="0" dirty="0">
                <a:solidFill>
                  <a:schemeClr val="tx2"/>
                </a:solidFill>
                <a:latin typeface="Arial" panose="020B0604020202020204" pitchFamily="34" charset="0"/>
                <a:ea typeface="微软雅黑" panose="020B0503020204020204" pitchFamily="34" charset="-122"/>
                <a:sym typeface="Arial" panose="020B0604020202020204" pitchFamily="34" charset="0"/>
              </a:rPr>
              <a:t>1</a:t>
            </a:r>
          </a:p>
        </p:txBody>
      </p:sp>
      <p:sp>
        <p:nvSpPr>
          <p:cNvPr id="17" name="MH_Other_2"/>
          <p:cNvSpPr>
            <a:spLocks noChangeAspect="1"/>
          </p:cNvSpPr>
          <p:nvPr>
            <p:custDataLst>
              <p:tags r:id="rId4"/>
            </p:custDataLst>
          </p:nvPr>
        </p:nvSpPr>
        <p:spPr>
          <a:xfrm>
            <a:off x="4644802" y="2067441"/>
            <a:ext cx="511025" cy="512117"/>
          </a:xfrm>
          <a:prstGeom prst="ellipse">
            <a:avLst/>
          </a:prstGeom>
          <a:solidFill>
            <a:srgbClr val="FFFFFF"/>
          </a:solidFill>
          <a:ln w="57150" cap="flat" cmpd="sng" algn="ctr">
            <a:solidFill>
              <a:schemeClr val="accent2"/>
            </a:solidFill>
            <a:prstDash val="solid"/>
          </a:ln>
          <a:effectLst/>
        </p:spPr>
        <p:txBody>
          <a:bodyPr lIns="0" tIns="0" rIns="0" bIns="0" anchor="ctr"/>
          <a:lstStyle/>
          <a:p>
            <a:pPr algn="ctr">
              <a:defRPr/>
            </a:pPr>
            <a:r>
              <a:rPr lang="en-US" altLang="zh-CN" sz="3000" kern="0" dirty="0">
                <a:solidFill>
                  <a:schemeClr val="accent2"/>
                </a:solidFill>
                <a:latin typeface="Arial" panose="020B0604020202020204" pitchFamily="34" charset="0"/>
                <a:ea typeface="微软雅黑" panose="020B0503020204020204" pitchFamily="34" charset="-122"/>
                <a:sym typeface="Arial" panose="020B0604020202020204" pitchFamily="34" charset="0"/>
              </a:rPr>
              <a:t>2</a:t>
            </a:r>
          </a:p>
        </p:txBody>
      </p:sp>
      <p:sp>
        <p:nvSpPr>
          <p:cNvPr id="28" name="MH_Other_3"/>
          <p:cNvSpPr>
            <a:spLocks noChangeAspect="1"/>
          </p:cNvSpPr>
          <p:nvPr>
            <p:custDataLst>
              <p:tags r:id="rId5"/>
            </p:custDataLst>
          </p:nvPr>
        </p:nvSpPr>
        <p:spPr>
          <a:xfrm>
            <a:off x="4644802" y="2783623"/>
            <a:ext cx="511025" cy="512117"/>
          </a:xfrm>
          <a:prstGeom prst="ellipse">
            <a:avLst/>
          </a:prstGeom>
          <a:solidFill>
            <a:srgbClr val="FFFFFF"/>
          </a:solidFill>
          <a:ln w="57150" cap="flat" cmpd="sng" algn="ctr">
            <a:solidFill>
              <a:schemeClr val="accent3"/>
            </a:solidFill>
            <a:prstDash val="solid"/>
          </a:ln>
          <a:effectLst/>
        </p:spPr>
        <p:txBody>
          <a:bodyPr lIns="0" tIns="0" rIns="0" bIns="0" anchor="ctr"/>
          <a:lstStyle/>
          <a:p>
            <a:pPr algn="ctr">
              <a:defRPr/>
            </a:pPr>
            <a:r>
              <a:rPr lang="en-US" altLang="zh-CN" sz="3000" kern="0" dirty="0">
                <a:solidFill>
                  <a:schemeClr val="accent3"/>
                </a:solidFill>
                <a:latin typeface="Arial" panose="020B0604020202020204" pitchFamily="34" charset="0"/>
                <a:ea typeface="微软雅黑" panose="020B0503020204020204" pitchFamily="34" charset="-122"/>
                <a:sym typeface="Arial" panose="020B0604020202020204" pitchFamily="34" charset="0"/>
              </a:rPr>
              <a:t>3</a:t>
            </a:r>
          </a:p>
        </p:txBody>
      </p:sp>
      <p:sp>
        <p:nvSpPr>
          <p:cNvPr id="29" name="MH_Other_4"/>
          <p:cNvSpPr>
            <a:spLocks noChangeAspect="1"/>
          </p:cNvSpPr>
          <p:nvPr>
            <p:custDataLst>
              <p:tags r:id="rId6"/>
            </p:custDataLst>
          </p:nvPr>
        </p:nvSpPr>
        <p:spPr>
          <a:xfrm>
            <a:off x="4644802" y="3499806"/>
            <a:ext cx="511025" cy="512117"/>
          </a:xfrm>
          <a:prstGeom prst="ellipse">
            <a:avLst/>
          </a:prstGeom>
          <a:solidFill>
            <a:srgbClr val="FFFFFF"/>
          </a:solidFill>
          <a:ln w="57150" cap="flat" cmpd="sng" algn="ctr">
            <a:solidFill>
              <a:schemeClr val="accent4"/>
            </a:solidFill>
            <a:prstDash val="solid"/>
          </a:ln>
          <a:effectLst/>
        </p:spPr>
        <p:txBody>
          <a:bodyPr lIns="0" tIns="0" rIns="0" bIns="0" anchor="ctr"/>
          <a:lstStyle/>
          <a:p>
            <a:pPr algn="ctr">
              <a:defRPr/>
            </a:pPr>
            <a:r>
              <a:rPr lang="en-US" altLang="zh-CN" sz="3000" kern="0" dirty="0">
                <a:solidFill>
                  <a:schemeClr val="accent4"/>
                </a:solidFill>
                <a:latin typeface="Arial" panose="020B0604020202020204" pitchFamily="34" charset="0"/>
                <a:ea typeface="微软雅黑" panose="020B0503020204020204" pitchFamily="34" charset="-122"/>
                <a:sym typeface="Arial" panose="020B0604020202020204" pitchFamily="34" charset="0"/>
              </a:rPr>
              <a:t>4</a:t>
            </a:r>
          </a:p>
        </p:txBody>
      </p:sp>
      <p:sp>
        <p:nvSpPr>
          <p:cNvPr id="30" name="MH_Text_1"/>
          <p:cNvSpPr/>
          <p:nvPr>
            <p:custDataLst>
              <p:tags r:id="rId7"/>
            </p:custDataLst>
          </p:nvPr>
        </p:nvSpPr>
        <p:spPr>
          <a:xfrm>
            <a:off x="5326514" y="1276400"/>
            <a:ext cx="2207028" cy="661835"/>
          </a:xfrm>
          <a:prstGeom prst="rect">
            <a:avLst/>
          </a:prstGeom>
        </p:spPr>
        <p:txBody>
          <a:bodyPr wrap="square" lIns="0" tIns="0" rIns="0" bIns="0" anchor="ctr">
            <a:spAutoFit/>
          </a:bodyPr>
          <a:lstStyle/>
          <a:p>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教学分析</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单击输入标题      单击输入标题</a:t>
            </a: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p>
        </p:txBody>
      </p:sp>
      <p:sp>
        <p:nvSpPr>
          <p:cNvPr id="31" name="MH_Text_2"/>
          <p:cNvSpPr/>
          <p:nvPr>
            <p:custDataLst>
              <p:tags r:id="rId8"/>
            </p:custDataLst>
          </p:nvPr>
        </p:nvSpPr>
        <p:spPr>
          <a:xfrm>
            <a:off x="5326515" y="2069540"/>
            <a:ext cx="1924650" cy="507919"/>
          </a:xfrm>
          <a:prstGeom prst="rect">
            <a:avLst/>
          </a:prstGeom>
        </p:spPr>
        <p:txBody>
          <a:bodyPr wrap="square" lIns="0" tIns="0" rIns="0" bIns="0" anchor="ctr">
            <a:spAutoFit/>
          </a:bodyPr>
          <a:lstStyle/>
          <a:p>
            <a:pPr lvl="0"/>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教学方案</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单击输入标题      单击输入标题</a:t>
            </a:r>
          </a:p>
        </p:txBody>
      </p:sp>
      <p:sp>
        <p:nvSpPr>
          <p:cNvPr id="32" name="MH_Text_3"/>
          <p:cNvSpPr/>
          <p:nvPr>
            <p:custDataLst>
              <p:tags r:id="rId9"/>
            </p:custDataLst>
          </p:nvPr>
        </p:nvSpPr>
        <p:spPr>
          <a:xfrm>
            <a:off x="5326515" y="2785723"/>
            <a:ext cx="1924650" cy="507919"/>
          </a:xfrm>
          <a:prstGeom prst="rect">
            <a:avLst/>
          </a:prstGeom>
        </p:spPr>
        <p:txBody>
          <a:bodyPr wrap="square" lIns="0" tIns="0" rIns="0" bIns="0" anchor="ctr">
            <a:spAutoFit/>
          </a:bodyPr>
          <a:lstStyle/>
          <a:p>
            <a:pPr lvl="0"/>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教学内容</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单击输入标题      单击输入标题</a:t>
            </a:r>
          </a:p>
        </p:txBody>
      </p:sp>
      <p:sp>
        <p:nvSpPr>
          <p:cNvPr id="33" name="MH_Text_4"/>
          <p:cNvSpPr/>
          <p:nvPr>
            <p:custDataLst>
              <p:tags r:id="rId10"/>
            </p:custDataLst>
          </p:nvPr>
        </p:nvSpPr>
        <p:spPr>
          <a:xfrm>
            <a:off x="5326515" y="3501905"/>
            <a:ext cx="1924650" cy="507919"/>
          </a:xfrm>
          <a:prstGeom prst="rect">
            <a:avLst/>
          </a:prstGeom>
        </p:spPr>
        <p:txBody>
          <a:bodyPr wrap="square" lIns="0" tIns="0" rIns="0" bIns="0" anchor="ctr">
            <a:spAutoFit/>
          </a:bodyPr>
          <a:lstStyle/>
          <a:p>
            <a:pPr lvl="0"/>
            <a:r>
              <a:rPr lang="zh-CN" altLang="en-US"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教学总结</a:t>
            </a:r>
            <a:endParaRPr lang="en-US" altLang="zh-CN" sz="23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r>
              <a:rPr lang="zh-CN" altLang="en-US" sz="1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单击输入标题      单击输入标题</a:t>
            </a:r>
          </a:p>
        </p:txBody>
      </p:sp>
    </p:spTree>
  </p:cSld>
  <p:clrMapOvr>
    <a:masterClrMapping/>
  </p:clrMapOvr>
  <p:transition spd="med" advClick="0" advTm="4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18"/>
                                        </p:tgtEl>
                                        <p:attrNameLst>
                                          <p:attrName>style.visibility</p:attrName>
                                        </p:attrNameLst>
                                      </p:cBhvr>
                                      <p:to>
                                        <p:strVal val="visible"/>
                                      </p:to>
                                    </p:set>
                                    <p:anim by="(-#ppt_w*2)" calcmode="lin" valueType="num">
                                      <p:cBhvr rctx="PPT">
                                        <p:cTn id="19" dur="500" autoRev="1" fill="hold">
                                          <p:stCondLst>
                                            <p:cond delay="0"/>
                                          </p:stCondLst>
                                        </p:cTn>
                                        <p:tgtEl>
                                          <p:spTgt spid="18"/>
                                        </p:tgtEl>
                                        <p:attrNameLst>
                                          <p:attrName>ppt_w</p:attrName>
                                        </p:attrNameLst>
                                      </p:cBhvr>
                                    </p:anim>
                                    <p:anim by="(#ppt_w*0.50)" calcmode="lin" valueType="num">
                                      <p:cBhvr>
                                        <p:cTn id="20" dur="500" decel="50000" autoRev="1" fill="hold">
                                          <p:stCondLst>
                                            <p:cond delay="0"/>
                                          </p:stCondLst>
                                        </p:cTn>
                                        <p:tgtEl>
                                          <p:spTgt spid="18"/>
                                        </p:tgtEl>
                                        <p:attrNameLst>
                                          <p:attrName>ppt_x</p:attrName>
                                        </p:attrNameLst>
                                      </p:cBhvr>
                                    </p:anim>
                                    <p:anim from="(-#ppt_h/2)" to="(#ppt_y)" calcmode="lin" valueType="num">
                                      <p:cBhvr>
                                        <p:cTn id="21" dur="1000" fill="hold">
                                          <p:stCondLst>
                                            <p:cond delay="0"/>
                                          </p:stCondLst>
                                        </p:cTn>
                                        <p:tgtEl>
                                          <p:spTgt spid="18"/>
                                        </p:tgtEl>
                                        <p:attrNameLst>
                                          <p:attrName>ppt_y</p:attrName>
                                        </p:attrNameLst>
                                      </p:cBhvr>
                                    </p:anim>
                                    <p:animRot by="21600000">
                                      <p:cBhvr>
                                        <p:cTn id="22" dur="1000" fill="hold">
                                          <p:stCondLst>
                                            <p:cond delay="0"/>
                                          </p:stCondLst>
                                        </p:cTn>
                                        <p:tgtEl>
                                          <p:spTgt spid="18"/>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19"/>
                                        </p:tgtEl>
                                        <p:attrNameLst>
                                          <p:attrName>style.visibility</p:attrName>
                                        </p:attrNameLst>
                                      </p:cBhvr>
                                      <p:to>
                                        <p:strVal val="visible"/>
                                      </p:to>
                                    </p:set>
                                    <p:anim by="(-#ppt_w*2)" calcmode="lin" valueType="num">
                                      <p:cBhvr rctx="PPT">
                                        <p:cTn id="25" dur="500" autoRev="1" fill="hold">
                                          <p:stCondLst>
                                            <p:cond delay="0"/>
                                          </p:stCondLst>
                                        </p:cTn>
                                        <p:tgtEl>
                                          <p:spTgt spid="19"/>
                                        </p:tgtEl>
                                        <p:attrNameLst>
                                          <p:attrName>ppt_w</p:attrName>
                                        </p:attrNameLst>
                                      </p:cBhvr>
                                    </p:anim>
                                    <p:anim by="(#ppt_w*0.50)" calcmode="lin" valueType="num">
                                      <p:cBhvr>
                                        <p:cTn id="26" dur="500" decel="50000" autoRev="1" fill="hold">
                                          <p:stCondLst>
                                            <p:cond delay="0"/>
                                          </p:stCondLst>
                                        </p:cTn>
                                        <p:tgtEl>
                                          <p:spTgt spid="19"/>
                                        </p:tgtEl>
                                        <p:attrNameLst>
                                          <p:attrName>ppt_x</p:attrName>
                                        </p:attrNameLst>
                                      </p:cBhvr>
                                    </p:anim>
                                    <p:anim from="(-#ppt_h/2)" to="(#ppt_y)" calcmode="lin" valueType="num">
                                      <p:cBhvr>
                                        <p:cTn id="27" dur="1000" fill="hold">
                                          <p:stCondLst>
                                            <p:cond delay="0"/>
                                          </p:stCondLst>
                                        </p:cTn>
                                        <p:tgtEl>
                                          <p:spTgt spid="19"/>
                                        </p:tgtEl>
                                        <p:attrNameLst>
                                          <p:attrName>ppt_y</p:attrName>
                                        </p:attrNameLst>
                                      </p:cBhvr>
                                    </p:anim>
                                    <p:animRot by="21600000">
                                      <p:cBhvr>
                                        <p:cTn id="28" dur="1000" fill="hold">
                                          <p:stCondLst>
                                            <p:cond delay="0"/>
                                          </p:stCondLst>
                                        </p:cTn>
                                        <p:tgtEl>
                                          <p:spTgt spid="19"/>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0-#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0-#ppt_w/2"/>
                                          </p:val>
                                        </p:tav>
                                        <p:tav tm="100000">
                                          <p:val>
                                            <p:strVal val="#ppt_x"/>
                                          </p:val>
                                        </p:tav>
                                      </p:tavLst>
                                    </p:anim>
                                    <p:anim calcmode="lin" valueType="num">
                                      <p:cBhvr additive="base">
                                        <p:cTn id="3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0-#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0-#ppt_w/2"/>
                                          </p:val>
                                        </p:tav>
                                        <p:tav tm="100000">
                                          <p:val>
                                            <p:strVal val="#ppt_x"/>
                                          </p:val>
                                        </p:tav>
                                      </p:tavLst>
                                    </p:anim>
                                    <p:anim calcmode="lin" valueType="num">
                                      <p:cBhvr additive="base">
                                        <p:cTn id="54" dur="500" fill="hold"/>
                                        <p:tgtEl>
                                          <p:spTgt spid="28"/>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fill="hold"/>
                                        <p:tgtEl>
                                          <p:spTgt spid="32"/>
                                        </p:tgtEl>
                                        <p:attrNameLst>
                                          <p:attrName>ppt_x</p:attrName>
                                        </p:attrNameLst>
                                      </p:cBhvr>
                                      <p:tavLst>
                                        <p:tav tm="0">
                                          <p:val>
                                            <p:strVal val="0-#ppt_w/2"/>
                                          </p:val>
                                        </p:tav>
                                        <p:tav tm="100000">
                                          <p:val>
                                            <p:strVal val="#ppt_x"/>
                                          </p:val>
                                        </p:tav>
                                      </p:tavLst>
                                    </p:anim>
                                    <p:anim calcmode="lin" valueType="num">
                                      <p:cBhvr additive="base">
                                        <p:cTn id="5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additive="base">
                                        <p:cTn id="63" dur="500" fill="hold"/>
                                        <p:tgtEl>
                                          <p:spTgt spid="29"/>
                                        </p:tgtEl>
                                        <p:attrNameLst>
                                          <p:attrName>ppt_x</p:attrName>
                                        </p:attrNameLst>
                                      </p:cBhvr>
                                      <p:tavLst>
                                        <p:tav tm="0">
                                          <p:val>
                                            <p:strVal val="0-#ppt_w/2"/>
                                          </p:val>
                                        </p:tav>
                                        <p:tav tm="100000">
                                          <p:val>
                                            <p:strVal val="#ppt_x"/>
                                          </p:val>
                                        </p:tav>
                                      </p:tavLst>
                                    </p:anim>
                                    <p:anim calcmode="lin" valueType="num">
                                      <p:cBhvr additive="base">
                                        <p:cTn id="64" dur="500" fill="hold"/>
                                        <p:tgtEl>
                                          <p:spTgt spid="29"/>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additive="base">
                                        <p:cTn id="67" dur="500" fill="hold"/>
                                        <p:tgtEl>
                                          <p:spTgt spid="33"/>
                                        </p:tgtEl>
                                        <p:attrNameLst>
                                          <p:attrName>ppt_x</p:attrName>
                                        </p:attrNameLst>
                                      </p:cBhvr>
                                      <p:tavLst>
                                        <p:tav tm="0">
                                          <p:val>
                                            <p:strVal val="0-#ppt_w/2"/>
                                          </p:val>
                                        </p:tav>
                                        <p:tav tm="100000">
                                          <p:val>
                                            <p:strVal val="#ppt_x"/>
                                          </p:val>
                                        </p:tav>
                                      </p:tavLst>
                                    </p:anim>
                                    <p:anim calcmode="lin" valueType="num">
                                      <p:cBhvr additive="base">
                                        <p:cTn id="6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P spid="19" grpId="0"/>
      <p:bldP spid="16" grpId="0" animBg="1"/>
      <p:bldP spid="14" grpId="0" animBg="1"/>
      <p:bldP spid="17" grpId="0" animBg="1"/>
      <p:bldP spid="28" grpId="0" animBg="1"/>
      <p:bldP spid="29" grpId="0" animBg="1"/>
      <p:bldP spid="30" grpId="0"/>
      <p:bldP spid="31" grpId="0"/>
      <p:bldP spid="32"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3"/>
          <p:cNvGrpSpPr/>
          <p:nvPr/>
        </p:nvGrpSpPr>
        <p:grpSpPr>
          <a:xfrm>
            <a:off x="1664446" y="2039652"/>
            <a:ext cx="963909" cy="923883"/>
            <a:chOff x="1664154" y="1934950"/>
            <a:chExt cx="963741" cy="897257"/>
          </a:xfrm>
        </p:grpSpPr>
        <p:grpSp>
          <p:nvGrpSpPr>
            <p:cNvPr id="3" name="组合 10"/>
            <p:cNvGrpSpPr/>
            <p:nvPr/>
          </p:nvGrpSpPr>
          <p:grpSpPr>
            <a:xfrm rot="18900000">
              <a:off x="1664154" y="1934950"/>
              <a:ext cx="897259" cy="897257"/>
              <a:chOff x="304800" y="673100"/>
              <a:chExt cx="4000500" cy="4000500"/>
            </a:xfrm>
            <a:effectLst>
              <a:outerShdw blurRad="444500" dist="254000" dir="48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13" name="椭圆 12"/>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grpSp>
        <p:sp>
          <p:nvSpPr>
            <p:cNvPr id="35" name="TextBox 34"/>
            <p:cNvSpPr txBox="1"/>
            <p:nvPr/>
          </p:nvSpPr>
          <p:spPr>
            <a:xfrm>
              <a:off x="1807549" y="2188595"/>
              <a:ext cx="820346" cy="403523"/>
            </a:xfrm>
            <a:prstGeom prst="rect">
              <a:avLst/>
            </a:prstGeom>
            <a:noFill/>
          </p:spPr>
          <p:txBody>
            <a:bodyPr wrap="square" rtlCol="0">
              <a:spAutoFit/>
            </a:bodyPr>
            <a:lstStyle/>
            <a:p>
              <a:r>
                <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rPr>
                <a:t>45%</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 name="组合 65"/>
          <p:cNvGrpSpPr/>
          <p:nvPr/>
        </p:nvGrpSpPr>
        <p:grpSpPr>
          <a:xfrm>
            <a:off x="3318123" y="2016662"/>
            <a:ext cx="897415" cy="923884"/>
            <a:chOff x="3293884" y="1912625"/>
            <a:chExt cx="897259" cy="897258"/>
          </a:xfrm>
        </p:grpSpPr>
        <p:grpSp>
          <p:nvGrpSpPr>
            <p:cNvPr id="5" name="组合 21"/>
            <p:cNvGrpSpPr/>
            <p:nvPr/>
          </p:nvGrpSpPr>
          <p:grpSpPr>
            <a:xfrm rot="18900000">
              <a:off x="3293884" y="1912625"/>
              <a:ext cx="897259" cy="897258"/>
              <a:chOff x="304800" y="673100"/>
              <a:chExt cx="4000500" cy="4000500"/>
            </a:xfrm>
            <a:effectLst>
              <a:outerShdw blurRad="444500" dist="254000" dir="528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24" name="椭圆 23"/>
              <p:cNvSpPr/>
              <p:nvPr/>
            </p:nvSpPr>
            <p:spPr>
              <a:xfrm>
                <a:off x="366204" y="734505"/>
                <a:ext cx="3877703" cy="3877691"/>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grpSp>
        <p:sp>
          <p:nvSpPr>
            <p:cNvPr id="36" name="TextBox 35"/>
            <p:cNvSpPr txBox="1"/>
            <p:nvPr/>
          </p:nvSpPr>
          <p:spPr>
            <a:xfrm>
              <a:off x="3404406" y="2161199"/>
              <a:ext cx="753231" cy="388579"/>
            </a:xfrm>
            <a:prstGeom prst="rect">
              <a:avLst/>
            </a:prstGeom>
            <a:noFill/>
          </p:spPr>
          <p:txBody>
            <a:bodyPr wrap="square" rtlCol="0">
              <a:spAutoFit/>
            </a:bodyPr>
            <a:lstStyle/>
            <a:p>
              <a:r>
                <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rPr>
                <a:t>68%</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6" name="组合 66"/>
          <p:cNvGrpSpPr/>
          <p:nvPr/>
        </p:nvGrpSpPr>
        <p:grpSpPr>
          <a:xfrm>
            <a:off x="4947385" y="2102216"/>
            <a:ext cx="942085" cy="923883"/>
            <a:chOff x="4849324" y="1995712"/>
            <a:chExt cx="941921" cy="897257"/>
          </a:xfrm>
        </p:grpSpPr>
        <p:grpSp>
          <p:nvGrpSpPr>
            <p:cNvPr id="11" name="组合 27"/>
            <p:cNvGrpSpPr/>
            <p:nvPr/>
          </p:nvGrpSpPr>
          <p:grpSpPr>
            <a:xfrm rot="18900000">
              <a:off x="4849324" y="1995712"/>
              <a:ext cx="897259" cy="897257"/>
              <a:chOff x="304800" y="673100"/>
              <a:chExt cx="4000500" cy="4000500"/>
            </a:xfrm>
            <a:effectLst>
              <a:outerShdw blurRad="444500" dist="254000" dir="5640000" algn="tr" rotWithShape="0">
                <a:prstClr val="black">
                  <a:alpha val="50000"/>
                </a:prstClr>
              </a:outerShdw>
            </a:effectLst>
          </p:grpSpPr>
          <p:sp>
            <p:nvSpPr>
              <p:cNvPr id="29" name="同心圆 2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30" name="椭圆 29"/>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grpSp>
        <p:sp>
          <p:nvSpPr>
            <p:cNvPr id="37" name="TextBox 36"/>
            <p:cNvSpPr txBox="1"/>
            <p:nvPr/>
          </p:nvSpPr>
          <p:spPr>
            <a:xfrm>
              <a:off x="4963049" y="2222298"/>
              <a:ext cx="828196" cy="403523"/>
            </a:xfrm>
            <a:prstGeom prst="rect">
              <a:avLst/>
            </a:prstGeom>
            <a:noFill/>
          </p:spPr>
          <p:txBody>
            <a:bodyPr wrap="square" rtlCol="0">
              <a:spAutoFit/>
            </a:bodyPr>
            <a:lstStyle/>
            <a:p>
              <a:r>
                <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rPr>
                <a:t>79%</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4" name="组合 67"/>
          <p:cNvGrpSpPr/>
          <p:nvPr/>
        </p:nvGrpSpPr>
        <p:grpSpPr>
          <a:xfrm>
            <a:off x="6504281" y="2136607"/>
            <a:ext cx="951205" cy="923883"/>
            <a:chOff x="6380261" y="2029113"/>
            <a:chExt cx="951040" cy="897257"/>
          </a:xfrm>
        </p:grpSpPr>
        <p:grpSp>
          <p:nvGrpSpPr>
            <p:cNvPr id="15" name="组合 24"/>
            <p:cNvGrpSpPr/>
            <p:nvPr/>
          </p:nvGrpSpPr>
          <p:grpSpPr>
            <a:xfrm rot="18900000">
              <a:off x="6380261" y="2029113"/>
              <a:ext cx="897259" cy="897257"/>
              <a:chOff x="304800" y="673100"/>
              <a:chExt cx="4000500" cy="4000500"/>
            </a:xfrm>
            <a:effectLst>
              <a:outerShdw blurRad="444500" dist="254000" dir="5700000" sx="104000" sy="104000" algn="tr" rotWithShape="0">
                <a:prstClr val="black">
                  <a:alpha val="5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tx1"/>
                  </a:solidFill>
                </a:endParaRPr>
              </a:p>
            </p:txBody>
          </p:sp>
          <p:sp>
            <p:nvSpPr>
              <p:cNvPr id="27" name="椭圆 26"/>
              <p:cNvSpPr/>
              <p:nvPr/>
            </p:nvSpPr>
            <p:spPr>
              <a:xfrm>
                <a:off x="366203" y="734507"/>
                <a:ext cx="3877701" cy="387769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grpSp>
        <p:sp>
          <p:nvSpPr>
            <p:cNvPr id="38" name="TextBox 37"/>
            <p:cNvSpPr txBox="1"/>
            <p:nvPr/>
          </p:nvSpPr>
          <p:spPr>
            <a:xfrm>
              <a:off x="6501314" y="2303662"/>
              <a:ext cx="829987" cy="403523"/>
            </a:xfrm>
            <a:prstGeom prst="rect">
              <a:avLst/>
            </a:prstGeom>
            <a:noFill/>
          </p:spPr>
          <p:txBody>
            <a:bodyPr wrap="square" rtlCol="0">
              <a:spAutoFit/>
            </a:bodyPr>
            <a:lstStyle/>
            <a:p>
              <a:r>
                <a:rPr lang="en-US" altLang="zh-CN" sz="2000" b="1" dirty="0">
                  <a:solidFill>
                    <a:schemeClr val="tx1">
                      <a:lumMod val="65000"/>
                      <a:lumOff val="35000"/>
                    </a:schemeClr>
                  </a:solidFill>
                  <a:latin typeface="微软雅黑" panose="020B0503020204020204" pitchFamily="34" charset="-122"/>
                  <a:ea typeface="微软雅黑" panose="020B0503020204020204" pitchFamily="34" charset="-122"/>
                </a:rPr>
                <a:t>92%</a:t>
              </a:r>
              <a:endPar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58" name="矩形 30"/>
          <p:cNvSpPr>
            <a:spLocks noChangeArrowheads="1"/>
          </p:cNvSpPr>
          <p:nvPr/>
        </p:nvSpPr>
        <p:spPr bwMode="auto">
          <a:xfrm>
            <a:off x="3104234" y="3373637"/>
            <a:ext cx="1658129" cy="729582"/>
          </a:xfrm>
          <a:prstGeom prst="rect">
            <a:avLst/>
          </a:prstGeom>
          <a:noFill/>
          <a:ln w="9525">
            <a:noFill/>
            <a:miter lim="800000"/>
          </a:ln>
        </p:spPr>
        <p:txBody>
          <a:bodyPr wrap="square" lIns="103971" tIns="51986" rIns="103971" bIns="51986">
            <a:spAutoFit/>
          </a:bodyPr>
          <a:lstStyle/>
          <a:p>
            <a:pPr lvl="0">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p>
        </p:txBody>
      </p:sp>
      <p:sp>
        <p:nvSpPr>
          <p:cNvPr id="61" name="矩形 30"/>
          <p:cNvSpPr>
            <a:spLocks noChangeArrowheads="1"/>
          </p:cNvSpPr>
          <p:nvPr/>
        </p:nvSpPr>
        <p:spPr bwMode="auto">
          <a:xfrm>
            <a:off x="1528328" y="3373637"/>
            <a:ext cx="1658129" cy="729582"/>
          </a:xfrm>
          <a:prstGeom prst="rect">
            <a:avLst/>
          </a:prstGeom>
          <a:noFill/>
          <a:ln w="9525">
            <a:noFill/>
            <a:miter lim="800000"/>
          </a:ln>
        </p:spPr>
        <p:txBody>
          <a:bodyPr wrap="square" lIns="103971" tIns="51986" rIns="103971" bIns="51986">
            <a:spAutoFit/>
          </a:bodyPr>
          <a:lstStyle/>
          <a:p>
            <a:pPr lvl="0">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p>
        </p:txBody>
      </p:sp>
      <p:sp>
        <p:nvSpPr>
          <p:cNvPr id="62" name="矩形 30"/>
          <p:cNvSpPr>
            <a:spLocks noChangeArrowheads="1"/>
          </p:cNvSpPr>
          <p:nvPr/>
        </p:nvSpPr>
        <p:spPr bwMode="auto">
          <a:xfrm>
            <a:off x="4718147" y="3373637"/>
            <a:ext cx="1658129" cy="729582"/>
          </a:xfrm>
          <a:prstGeom prst="rect">
            <a:avLst/>
          </a:prstGeom>
          <a:noFill/>
          <a:ln w="9525">
            <a:noFill/>
            <a:miter lim="800000"/>
          </a:ln>
        </p:spPr>
        <p:txBody>
          <a:bodyPr wrap="square" lIns="103971" tIns="51986" rIns="103971" bIns="51986">
            <a:spAutoFit/>
          </a:bodyPr>
          <a:lstStyle/>
          <a:p>
            <a:pPr lvl="0">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p>
        </p:txBody>
      </p:sp>
      <p:sp>
        <p:nvSpPr>
          <p:cNvPr id="63" name="矩形 30"/>
          <p:cNvSpPr>
            <a:spLocks noChangeArrowheads="1"/>
          </p:cNvSpPr>
          <p:nvPr/>
        </p:nvSpPr>
        <p:spPr bwMode="auto">
          <a:xfrm>
            <a:off x="6236065" y="3373637"/>
            <a:ext cx="1658129" cy="729582"/>
          </a:xfrm>
          <a:prstGeom prst="rect">
            <a:avLst/>
          </a:prstGeom>
          <a:noFill/>
          <a:ln w="9525">
            <a:noFill/>
            <a:miter lim="800000"/>
          </a:ln>
        </p:spPr>
        <p:txBody>
          <a:bodyPr wrap="square" lIns="103971" tIns="51986" rIns="103971" bIns="51986">
            <a:spAutoFit/>
          </a:bodyPr>
          <a:lstStyle/>
          <a:p>
            <a:pPr lvl="0">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a:t>
            </a:r>
          </a:p>
        </p:txBody>
      </p:sp>
      <p:sp>
        <p:nvSpPr>
          <p:cNvPr id="10" name="Freeform 8"/>
          <p:cNvSpPr/>
          <p:nvPr/>
        </p:nvSpPr>
        <p:spPr bwMode="auto">
          <a:xfrm rot="18900000">
            <a:off x="1708201" y="2382226"/>
            <a:ext cx="1215555" cy="661155"/>
          </a:xfrm>
          <a:custGeom>
            <a:avLst/>
            <a:gdLst>
              <a:gd name="T0" fmla="*/ 8098 w 8105"/>
              <a:gd name="T1" fmla="*/ 0 h 4285"/>
              <a:gd name="T2" fmla="*/ 8105 w 8105"/>
              <a:gd name="T3" fmla="*/ 233 h 4285"/>
              <a:gd name="T4" fmla="*/ 4053 w 8105"/>
              <a:gd name="T5" fmla="*/ 4285 h 4285"/>
              <a:gd name="T6" fmla="*/ 0 w 8105"/>
              <a:gd name="T7" fmla="*/ 233 h 4285"/>
              <a:gd name="T8" fmla="*/ 7 w 8105"/>
              <a:gd name="T9" fmla="*/ 0 h 4285"/>
              <a:gd name="T10" fmla="*/ 1080 w 8105"/>
              <a:gd name="T11" fmla="*/ 0 h 4285"/>
              <a:gd name="T12" fmla="*/ 1071 w 8105"/>
              <a:gd name="T13" fmla="*/ 233 h 4285"/>
              <a:gd name="T14" fmla="*/ 4053 w 8105"/>
              <a:gd name="T15" fmla="*/ 3214 h 4285"/>
              <a:gd name="T16" fmla="*/ 7034 w 8105"/>
              <a:gd name="T17" fmla="*/ 233 h 4285"/>
              <a:gd name="T18" fmla="*/ 7025 w 8105"/>
              <a:gd name="T19" fmla="*/ 0 h 4285"/>
              <a:gd name="T20" fmla="*/ 8098 w 8105"/>
              <a:gd name="T21" fmla="*/ 0 h 4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4285">
                <a:moveTo>
                  <a:pt x="8098" y="0"/>
                </a:moveTo>
                <a:cubicBezTo>
                  <a:pt x="8103" y="77"/>
                  <a:pt x="8105" y="155"/>
                  <a:pt x="8105" y="233"/>
                </a:cubicBezTo>
                <a:cubicBezTo>
                  <a:pt x="8105" y="2471"/>
                  <a:pt x="6291" y="4285"/>
                  <a:pt x="4053" y="4285"/>
                </a:cubicBezTo>
                <a:cubicBezTo>
                  <a:pt x="1814" y="4285"/>
                  <a:pt x="0" y="2471"/>
                  <a:pt x="0" y="233"/>
                </a:cubicBezTo>
                <a:cubicBezTo>
                  <a:pt x="0" y="155"/>
                  <a:pt x="2" y="77"/>
                  <a:pt x="7" y="0"/>
                </a:cubicBezTo>
                <a:lnTo>
                  <a:pt x="1080" y="0"/>
                </a:lnTo>
                <a:cubicBezTo>
                  <a:pt x="1074" y="77"/>
                  <a:pt x="1071" y="154"/>
                  <a:pt x="1071" y="233"/>
                </a:cubicBezTo>
                <a:cubicBezTo>
                  <a:pt x="1071" y="1879"/>
                  <a:pt x="2406" y="3214"/>
                  <a:pt x="4053" y="3214"/>
                </a:cubicBezTo>
                <a:cubicBezTo>
                  <a:pt x="5699" y="3214"/>
                  <a:pt x="7034" y="1879"/>
                  <a:pt x="7034" y="233"/>
                </a:cubicBezTo>
                <a:cubicBezTo>
                  <a:pt x="7034" y="154"/>
                  <a:pt x="7031" y="77"/>
                  <a:pt x="7025" y="0"/>
                </a:cubicBezTo>
                <a:lnTo>
                  <a:pt x="8098" y="0"/>
                </a:lnTo>
                <a:close/>
              </a:path>
            </a:pathLst>
          </a:custGeom>
          <a:solidFill>
            <a:schemeClr val="accent1"/>
          </a:solidFill>
          <a:ln w="3175" cap="flat">
            <a:noFill/>
            <a:prstDash val="solid"/>
            <a:miter lim="800000"/>
          </a:ln>
        </p:spPr>
        <p:txBody>
          <a:bodyPr vert="horz" wrap="square" lIns="92377" tIns="46188" rIns="92377" bIns="46188" numCol="1" anchor="t" anchorCtr="0" compatLnSpc="1"/>
          <a:lstStyle/>
          <a:p>
            <a:endParaRPr lang="zh-CN" altLang="en-US" sz="1600" dirty="0"/>
          </a:p>
        </p:txBody>
      </p:sp>
      <p:sp>
        <p:nvSpPr>
          <p:cNvPr id="9" name="Freeform 7"/>
          <p:cNvSpPr/>
          <p:nvPr/>
        </p:nvSpPr>
        <p:spPr bwMode="auto">
          <a:xfrm rot="19087048">
            <a:off x="3316688" y="2246072"/>
            <a:ext cx="1187878" cy="803288"/>
          </a:xfrm>
          <a:custGeom>
            <a:avLst/>
            <a:gdLst>
              <a:gd name="T0" fmla="*/ 7997 w 8105"/>
              <a:gd name="T1" fmla="*/ 0 h 4984"/>
              <a:gd name="T2" fmla="*/ 8105 w 8105"/>
              <a:gd name="T3" fmla="*/ 932 h 4984"/>
              <a:gd name="T4" fmla="*/ 4053 w 8105"/>
              <a:gd name="T5" fmla="*/ 4984 h 4984"/>
              <a:gd name="T6" fmla="*/ 0 w 8105"/>
              <a:gd name="T7" fmla="*/ 932 h 4984"/>
              <a:gd name="T8" fmla="*/ 108 w 8105"/>
              <a:gd name="T9" fmla="*/ 0 h 4984"/>
              <a:gd name="T10" fmla="*/ 1212 w 8105"/>
              <a:gd name="T11" fmla="*/ 0 h 4984"/>
              <a:gd name="T12" fmla="*/ 1218 w 8105"/>
              <a:gd name="T13" fmla="*/ 6 h 4984"/>
              <a:gd name="T14" fmla="*/ 1071 w 8105"/>
              <a:gd name="T15" fmla="*/ 932 h 4984"/>
              <a:gd name="T16" fmla="*/ 4053 w 8105"/>
              <a:gd name="T17" fmla="*/ 3913 h 4984"/>
              <a:gd name="T18" fmla="*/ 7034 w 8105"/>
              <a:gd name="T19" fmla="*/ 932 h 4984"/>
              <a:gd name="T20" fmla="*/ 6887 w 8105"/>
              <a:gd name="T21" fmla="*/ 6 h 4984"/>
              <a:gd name="T22" fmla="*/ 6893 w 8105"/>
              <a:gd name="T23" fmla="*/ 0 h 4984"/>
              <a:gd name="T24" fmla="*/ 7997 w 8105"/>
              <a:gd name="T25" fmla="*/ 0 h 4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4984">
                <a:moveTo>
                  <a:pt x="7997" y="0"/>
                </a:moveTo>
                <a:cubicBezTo>
                  <a:pt x="8068" y="299"/>
                  <a:pt x="8105" y="611"/>
                  <a:pt x="8105" y="932"/>
                </a:cubicBezTo>
                <a:cubicBezTo>
                  <a:pt x="8105" y="3170"/>
                  <a:pt x="6291" y="4984"/>
                  <a:pt x="4053" y="4984"/>
                </a:cubicBezTo>
                <a:cubicBezTo>
                  <a:pt x="1814" y="4984"/>
                  <a:pt x="0" y="3170"/>
                  <a:pt x="0" y="932"/>
                </a:cubicBezTo>
                <a:cubicBezTo>
                  <a:pt x="0" y="611"/>
                  <a:pt x="37" y="299"/>
                  <a:pt x="108" y="0"/>
                </a:cubicBezTo>
                <a:lnTo>
                  <a:pt x="1212" y="0"/>
                </a:lnTo>
                <a:lnTo>
                  <a:pt x="1218" y="6"/>
                </a:lnTo>
                <a:cubicBezTo>
                  <a:pt x="1123" y="297"/>
                  <a:pt x="1071" y="609"/>
                  <a:pt x="1071" y="932"/>
                </a:cubicBezTo>
                <a:cubicBezTo>
                  <a:pt x="1071" y="2578"/>
                  <a:pt x="2406" y="3913"/>
                  <a:pt x="4053" y="3913"/>
                </a:cubicBezTo>
                <a:cubicBezTo>
                  <a:pt x="5699" y="3913"/>
                  <a:pt x="7034" y="2578"/>
                  <a:pt x="7034" y="932"/>
                </a:cubicBezTo>
                <a:cubicBezTo>
                  <a:pt x="7034" y="609"/>
                  <a:pt x="6982" y="297"/>
                  <a:pt x="6887" y="6"/>
                </a:cubicBezTo>
                <a:lnTo>
                  <a:pt x="6893" y="0"/>
                </a:lnTo>
                <a:lnTo>
                  <a:pt x="7997" y="0"/>
                </a:lnTo>
                <a:close/>
              </a:path>
            </a:pathLst>
          </a:custGeom>
          <a:solidFill>
            <a:schemeClr val="accent2"/>
          </a:solidFill>
          <a:ln w="3175" cap="flat">
            <a:noFill/>
            <a:prstDash val="solid"/>
            <a:miter lim="800000"/>
          </a:ln>
        </p:spPr>
        <p:txBody>
          <a:bodyPr vert="horz" wrap="square" lIns="92377" tIns="46188" rIns="92377" bIns="46188" numCol="1" anchor="t" anchorCtr="0" compatLnSpc="1"/>
          <a:lstStyle/>
          <a:p>
            <a:endParaRPr lang="zh-CN" altLang="en-US" sz="1600" dirty="0"/>
          </a:p>
        </p:txBody>
      </p:sp>
      <p:sp>
        <p:nvSpPr>
          <p:cNvPr id="8" name="Freeform 6"/>
          <p:cNvSpPr/>
          <p:nvPr/>
        </p:nvSpPr>
        <p:spPr bwMode="auto">
          <a:xfrm rot="19290703">
            <a:off x="4880559" y="2195725"/>
            <a:ext cx="1214490" cy="946349"/>
          </a:xfrm>
          <a:custGeom>
            <a:avLst/>
            <a:gdLst>
              <a:gd name="T0" fmla="*/ 7492 w 8105"/>
              <a:gd name="T1" fmla="*/ 0 h 6195"/>
              <a:gd name="T2" fmla="*/ 8105 w 8105"/>
              <a:gd name="T3" fmla="*/ 2143 h 6195"/>
              <a:gd name="T4" fmla="*/ 4052 w 8105"/>
              <a:gd name="T5" fmla="*/ 6195 h 6195"/>
              <a:gd name="T6" fmla="*/ 0 w 8105"/>
              <a:gd name="T7" fmla="*/ 2143 h 6195"/>
              <a:gd name="T8" fmla="*/ 612 w 8105"/>
              <a:gd name="T9" fmla="*/ 0 h 6195"/>
              <a:gd name="T10" fmla="*/ 1957 w 8105"/>
              <a:gd name="T11" fmla="*/ 0 h 6195"/>
              <a:gd name="T12" fmla="*/ 1968 w 8105"/>
              <a:gd name="T13" fmla="*/ 11 h 6195"/>
              <a:gd name="T14" fmla="*/ 1071 w 8105"/>
              <a:gd name="T15" fmla="*/ 2143 h 6195"/>
              <a:gd name="T16" fmla="*/ 4052 w 8105"/>
              <a:gd name="T17" fmla="*/ 5124 h 6195"/>
              <a:gd name="T18" fmla="*/ 7033 w 8105"/>
              <a:gd name="T19" fmla="*/ 2143 h 6195"/>
              <a:gd name="T20" fmla="*/ 6136 w 8105"/>
              <a:gd name="T21" fmla="*/ 11 h 6195"/>
              <a:gd name="T22" fmla="*/ 6147 w 8105"/>
              <a:gd name="T23" fmla="*/ 0 h 6195"/>
              <a:gd name="T24" fmla="*/ 7492 w 8105"/>
              <a:gd name="T25" fmla="*/ 0 h 6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05" h="6195">
                <a:moveTo>
                  <a:pt x="7492" y="0"/>
                </a:moveTo>
                <a:cubicBezTo>
                  <a:pt x="7880" y="622"/>
                  <a:pt x="8105" y="1356"/>
                  <a:pt x="8105" y="2143"/>
                </a:cubicBezTo>
                <a:cubicBezTo>
                  <a:pt x="8105" y="4381"/>
                  <a:pt x="6290" y="6195"/>
                  <a:pt x="4052" y="6195"/>
                </a:cubicBezTo>
                <a:cubicBezTo>
                  <a:pt x="1814" y="6195"/>
                  <a:pt x="0" y="4381"/>
                  <a:pt x="0" y="2143"/>
                </a:cubicBezTo>
                <a:cubicBezTo>
                  <a:pt x="0" y="1356"/>
                  <a:pt x="224" y="622"/>
                  <a:pt x="612" y="0"/>
                </a:cubicBezTo>
                <a:lnTo>
                  <a:pt x="1957" y="0"/>
                </a:lnTo>
                <a:lnTo>
                  <a:pt x="1968" y="11"/>
                </a:lnTo>
                <a:cubicBezTo>
                  <a:pt x="1415" y="552"/>
                  <a:pt x="1071" y="1307"/>
                  <a:pt x="1071" y="2143"/>
                </a:cubicBezTo>
                <a:cubicBezTo>
                  <a:pt x="1071" y="3789"/>
                  <a:pt x="2406" y="5124"/>
                  <a:pt x="4052" y="5124"/>
                </a:cubicBezTo>
                <a:cubicBezTo>
                  <a:pt x="5699" y="5124"/>
                  <a:pt x="7033" y="3789"/>
                  <a:pt x="7033" y="2143"/>
                </a:cubicBezTo>
                <a:cubicBezTo>
                  <a:pt x="7033" y="1307"/>
                  <a:pt x="6690" y="552"/>
                  <a:pt x="6136" y="11"/>
                </a:cubicBezTo>
                <a:lnTo>
                  <a:pt x="6147" y="0"/>
                </a:lnTo>
                <a:lnTo>
                  <a:pt x="7492" y="0"/>
                </a:lnTo>
                <a:close/>
              </a:path>
            </a:pathLst>
          </a:custGeom>
          <a:solidFill>
            <a:schemeClr val="accent3"/>
          </a:solidFill>
          <a:ln w="3175" cap="flat">
            <a:noFill/>
            <a:prstDash val="solid"/>
            <a:miter lim="800000"/>
          </a:ln>
        </p:spPr>
        <p:txBody>
          <a:bodyPr vert="horz" wrap="square" lIns="92377" tIns="46188" rIns="92377" bIns="46188" numCol="1" anchor="t" anchorCtr="0" compatLnSpc="1"/>
          <a:lstStyle/>
          <a:p>
            <a:endParaRPr lang="zh-CN" altLang="en-US" sz="1600" dirty="0"/>
          </a:p>
        </p:txBody>
      </p:sp>
      <p:sp>
        <p:nvSpPr>
          <p:cNvPr id="7" name="Freeform 5"/>
          <p:cNvSpPr/>
          <p:nvPr/>
        </p:nvSpPr>
        <p:spPr bwMode="auto">
          <a:xfrm rot="19810786">
            <a:off x="6369756" y="2024379"/>
            <a:ext cx="1209224" cy="1202681"/>
          </a:xfrm>
          <a:custGeom>
            <a:avLst/>
            <a:gdLst>
              <a:gd name="T0" fmla="*/ 5799 w 8105"/>
              <a:gd name="T1" fmla="*/ 0 h 7710"/>
              <a:gd name="T2" fmla="*/ 8105 w 8105"/>
              <a:gd name="T3" fmla="*/ 3658 h 7710"/>
              <a:gd name="T4" fmla="*/ 4052 w 8105"/>
              <a:gd name="T5" fmla="*/ 7710 h 7710"/>
              <a:gd name="T6" fmla="*/ 0 w 8105"/>
              <a:gd name="T7" fmla="*/ 3658 h 7710"/>
              <a:gd name="T8" fmla="*/ 2306 w 8105"/>
              <a:gd name="T9" fmla="*/ 0 h 7710"/>
              <a:gd name="T10" fmla="*/ 3128 w 8105"/>
              <a:gd name="T11" fmla="*/ 823 h 7710"/>
              <a:gd name="T12" fmla="*/ 1071 w 8105"/>
              <a:gd name="T13" fmla="*/ 3658 h 7710"/>
              <a:gd name="T14" fmla="*/ 4052 w 8105"/>
              <a:gd name="T15" fmla="*/ 6639 h 7710"/>
              <a:gd name="T16" fmla="*/ 7034 w 8105"/>
              <a:gd name="T17" fmla="*/ 3658 h 7710"/>
              <a:gd name="T18" fmla="*/ 4976 w 8105"/>
              <a:gd name="T19" fmla="*/ 823 h 7710"/>
              <a:gd name="T20" fmla="*/ 5799 w 8105"/>
              <a:gd name="T21" fmla="*/ 0 h 7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05" h="7710">
                <a:moveTo>
                  <a:pt x="5799" y="0"/>
                </a:moveTo>
                <a:cubicBezTo>
                  <a:pt x="7163" y="653"/>
                  <a:pt x="8105" y="2045"/>
                  <a:pt x="8105" y="3658"/>
                </a:cubicBezTo>
                <a:cubicBezTo>
                  <a:pt x="8105" y="5896"/>
                  <a:pt x="6291" y="7710"/>
                  <a:pt x="4052" y="7710"/>
                </a:cubicBezTo>
                <a:cubicBezTo>
                  <a:pt x="1814" y="7710"/>
                  <a:pt x="0" y="5896"/>
                  <a:pt x="0" y="3658"/>
                </a:cubicBezTo>
                <a:cubicBezTo>
                  <a:pt x="0" y="2045"/>
                  <a:pt x="942" y="653"/>
                  <a:pt x="2306" y="0"/>
                </a:cubicBezTo>
                <a:lnTo>
                  <a:pt x="3128" y="823"/>
                </a:lnTo>
                <a:cubicBezTo>
                  <a:pt x="1934" y="1212"/>
                  <a:pt x="1071" y="2334"/>
                  <a:pt x="1071" y="3658"/>
                </a:cubicBezTo>
                <a:cubicBezTo>
                  <a:pt x="1071" y="5304"/>
                  <a:pt x="2406" y="6639"/>
                  <a:pt x="4052" y="6639"/>
                </a:cubicBezTo>
                <a:cubicBezTo>
                  <a:pt x="5699" y="6639"/>
                  <a:pt x="7034" y="5304"/>
                  <a:pt x="7034" y="3658"/>
                </a:cubicBezTo>
                <a:cubicBezTo>
                  <a:pt x="7034" y="2334"/>
                  <a:pt x="6171" y="1212"/>
                  <a:pt x="4976" y="823"/>
                </a:cubicBezTo>
                <a:lnTo>
                  <a:pt x="5799" y="0"/>
                </a:lnTo>
                <a:close/>
              </a:path>
            </a:pathLst>
          </a:custGeom>
          <a:solidFill>
            <a:schemeClr val="accent4"/>
          </a:solidFill>
          <a:ln w="3175" cap="flat">
            <a:noFill/>
            <a:prstDash val="solid"/>
            <a:miter lim="800000"/>
          </a:ln>
        </p:spPr>
        <p:txBody>
          <a:bodyPr vert="horz" wrap="square" lIns="92377" tIns="46188" rIns="92377" bIns="46188" numCol="1" anchor="t" anchorCtr="0" compatLnSpc="1"/>
          <a:lstStyle/>
          <a:p>
            <a:endParaRPr lang="zh-CN" altLang="en-US" sz="1600" dirty="0"/>
          </a:p>
        </p:txBody>
      </p:sp>
      <p:grpSp>
        <p:nvGrpSpPr>
          <p:cNvPr id="16" name="组合 54"/>
          <p:cNvGrpSpPr/>
          <p:nvPr/>
        </p:nvGrpSpPr>
        <p:grpSpPr>
          <a:xfrm>
            <a:off x="1686513" y="1351666"/>
            <a:ext cx="960832" cy="261610"/>
            <a:chOff x="3477359" y="8005745"/>
            <a:chExt cx="2534423" cy="675794"/>
          </a:xfrm>
          <a:effectLst>
            <a:outerShdw blurRad="203200" dist="114300" dir="5400000" sx="102000" sy="102000" algn="t" rotWithShape="0">
              <a:prstClr val="black">
                <a:alpha val="29000"/>
              </a:prstClr>
            </a:outerShdw>
          </a:effectLst>
        </p:grpSpPr>
        <p:sp>
          <p:nvSpPr>
            <p:cNvPr id="56" name="流程图: 可选过程 55"/>
            <p:cNvSpPr/>
            <p:nvPr/>
          </p:nvSpPr>
          <p:spPr>
            <a:xfrm>
              <a:off x="3477359" y="8032286"/>
              <a:ext cx="2534423" cy="584775"/>
            </a:xfrm>
            <a:prstGeom prst="flowChartAlternateProces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57" name="TextBox 56"/>
            <p:cNvSpPr txBox="1"/>
            <p:nvPr/>
          </p:nvSpPr>
          <p:spPr>
            <a:xfrm>
              <a:off x="3713379" y="8005745"/>
              <a:ext cx="1975463" cy="675794"/>
            </a:xfrm>
            <a:prstGeom prst="rect">
              <a:avLst/>
            </a:prstGeom>
            <a:noFill/>
          </p:spPr>
          <p:txBody>
            <a:bodyPr wrap="none"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添加标题</a:t>
              </a:r>
            </a:p>
          </p:txBody>
        </p:sp>
      </p:grpSp>
      <p:grpSp>
        <p:nvGrpSpPr>
          <p:cNvPr id="17" name="组合 58"/>
          <p:cNvGrpSpPr/>
          <p:nvPr/>
        </p:nvGrpSpPr>
        <p:grpSpPr>
          <a:xfrm>
            <a:off x="3202400" y="1351666"/>
            <a:ext cx="960832" cy="261610"/>
            <a:chOff x="3477359" y="8005745"/>
            <a:chExt cx="2534423" cy="675794"/>
          </a:xfrm>
          <a:effectLst>
            <a:outerShdw blurRad="203200" dist="114300" dir="5400000" sx="102000" sy="102000" algn="t" rotWithShape="0">
              <a:prstClr val="black">
                <a:alpha val="29000"/>
              </a:prstClr>
            </a:outerShdw>
          </a:effectLst>
        </p:grpSpPr>
        <p:sp>
          <p:nvSpPr>
            <p:cNvPr id="60" name="流程图: 可选过程 59"/>
            <p:cNvSpPr/>
            <p:nvPr/>
          </p:nvSpPr>
          <p:spPr>
            <a:xfrm>
              <a:off x="3477359" y="8032286"/>
              <a:ext cx="2534423" cy="584775"/>
            </a:xfrm>
            <a:prstGeom prst="flowChartAlternateProcess">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65" name="TextBox 64"/>
            <p:cNvSpPr txBox="1"/>
            <p:nvPr/>
          </p:nvSpPr>
          <p:spPr>
            <a:xfrm>
              <a:off x="3713379" y="8005745"/>
              <a:ext cx="1975463" cy="675794"/>
            </a:xfrm>
            <a:prstGeom prst="rect">
              <a:avLst/>
            </a:prstGeom>
            <a:noFill/>
          </p:spPr>
          <p:txBody>
            <a:bodyPr wrap="none"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添加标题</a:t>
              </a:r>
            </a:p>
          </p:txBody>
        </p:sp>
      </p:grpSp>
      <p:grpSp>
        <p:nvGrpSpPr>
          <p:cNvPr id="18" name="组合 68"/>
          <p:cNvGrpSpPr/>
          <p:nvPr/>
        </p:nvGrpSpPr>
        <p:grpSpPr>
          <a:xfrm>
            <a:off x="4816313" y="1351666"/>
            <a:ext cx="960832" cy="261610"/>
            <a:chOff x="3477359" y="8005745"/>
            <a:chExt cx="2534423" cy="675794"/>
          </a:xfrm>
          <a:effectLst>
            <a:outerShdw blurRad="203200" dist="114300" dir="5400000" sx="102000" sy="102000" algn="t" rotWithShape="0">
              <a:prstClr val="black">
                <a:alpha val="29000"/>
              </a:prstClr>
            </a:outerShdw>
          </a:effectLst>
        </p:grpSpPr>
        <p:sp>
          <p:nvSpPr>
            <p:cNvPr id="74" name="流程图: 可选过程 73"/>
            <p:cNvSpPr/>
            <p:nvPr/>
          </p:nvSpPr>
          <p:spPr>
            <a:xfrm>
              <a:off x="3477359" y="8032286"/>
              <a:ext cx="2534423" cy="584775"/>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75" name="TextBox 74"/>
            <p:cNvSpPr txBox="1"/>
            <p:nvPr/>
          </p:nvSpPr>
          <p:spPr>
            <a:xfrm>
              <a:off x="3713379" y="8005745"/>
              <a:ext cx="1975463" cy="675794"/>
            </a:xfrm>
            <a:prstGeom prst="rect">
              <a:avLst/>
            </a:prstGeom>
            <a:noFill/>
          </p:spPr>
          <p:txBody>
            <a:bodyPr wrap="none"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添加标题</a:t>
              </a:r>
            </a:p>
          </p:txBody>
        </p:sp>
      </p:grpSp>
      <p:grpSp>
        <p:nvGrpSpPr>
          <p:cNvPr id="19" name="组合 75"/>
          <p:cNvGrpSpPr/>
          <p:nvPr/>
        </p:nvGrpSpPr>
        <p:grpSpPr>
          <a:xfrm>
            <a:off x="6334231" y="1351666"/>
            <a:ext cx="960832" cy="261610"/>
            <a:chOff x="3477359" y="8005745"/>
            <a:chExt cx="2534423" cy="675794"/>
          </a:xfrm>
          <a:effectLst>
            <a:outerShdw blurRad="203200" dist="114300" dir="5400000" sx="102000" sy="102000" algn="t" rotWithShape="0">
              <a:prstClr val="black">
                <a:alpha val="29000"/>
              </a:prstClr>
            </a:outerShdw>
          </a:effectLst>
        </p:grpSpPr>
        <p:sp>
          <p:nvSpPr>
            <p:cNvPr id="77" name="流程图: 可选过程 76"/>
            <p:cNvSpPr/>
            <p:nvPr/>
          </p:nvSpPr>
          <p:spPr>
            <a:xfrm>
              <a:off x="3477359" y="8032286"/>
              <a:ext cx="2534423" cy="584775"/>
            </a:xfrm>
            <a:prstGeom prst="flowChartAlternateProcess">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78" name="TextBox 77"/>
            <p:cNvSpPr txBox="1"/>
            <p:nvPr/>
          </p:nvSpPr>
          <p:spPr>
            <a:xfrm>
              <a:off x="3713379" y="8005745"/>
              <a:ext cx="1975463" cy="675794"/>
            </a:xfrm>
            <a:prstGeom prst="rect">
              <a:avLst/>
            </a:prstGeom>
            <a:noFill/>
          </p:spPr>
          <p:txBody>
            <a:bodyPr wrap="none" rtlCol="0">
              <a:spAutoFit/>
            </a:bodyPr>
            <a:lstStyle/>
            <a:p>
              <a:pPr algn="ctr"/>
              <a:r>
                <a:rPr lang="zh-CN" altLang="en-US" sz="1100" dirty="0">
                  <a:solidFill>
                    <a:schemeClr val="bg1"/>
                  </a:solidFill>
                  <a:latin typeface="微软雅黑" panose="020B0503020204020204" pitchFamily="34" charset="-122"/>
                  <a:ea typeface="微软雅黑" panose="020B0503020204020204" pitchFamily="34" charset="-122"/>
                </a:rPr>
                <a:t>添加标题</a:t>
              </a:r>
            </a:p>
          </p:txBody>
        </p:sp>
      </p:grpSp>
    </p:spTree>
  </p:cSld>
  <p:clrMapOvr>
    <a:masterClrMapping/>
  </p:clrMapOvr>
  <p:transition spd="med" advClick="0" advTm="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anim calcmode="lin" valueType="num">
                                      <p:cBhvr>
                                        <p:cTn id="14" dur="500" fill="hold"/>
                                        <p:tgtEl>
                                          <p:spTgt spid="17"/>
                                        </p:tgtEl>
                                        <p:attrNameLst>
                                          <p:attrName>ppt_x</p:attrName>
                                        </p:attrNameLst>
                                      </p:cBhvr>
                                      <p:tavLst>
                                        <p:tav tm="0">
                                          <p:val>
                                            <p:strVal val="#ppt_x"/>
                                          </p:val>
                                        </p:tav>
                                        <p:tav tm="100000">
                                          <p:val>
                                            <p:strVal val="#ppt_x"/>
                                          </p:val>
                                        </p:tav>
                                      </p:tavLst>
                                    </p:anim>
                                    <p:anim calcmode="lin" valueType="num">
                                      <p:cBhvr>
                                        <p:cTn id="15" dur="500" fill="hold"/>
                                        <p:tgtEl>
                                          <p:spTgt spid="1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anim calcmode="lin" valueType="num">
                                      <p:cBhvr>
                                        <p:cTn id="20" dur="500" fill="hold"/>
                                        <p:tgtEl>
                                          <p:spTgt spid="18"/>
                                        </p:tgtEl>
                                        <p:attrNameLst>
                                          <p:attrName>ppt_x</p:attrName>
                                        </p:attrNameLst>
                                      </p:cBhvr>
                                      <p:tavLst>
                                        <p:tav tm="0">
                                          <p:val>
                                            <p:strVal val="#ppt_x"/>
                                          </p:val>
                                        </p:tav>
                                        <p:tav tm="100000">
                                          <p:val>
                                            <p:strVal val="#ppt_x"/>
                                          </p:val>
                                        </p:tav>
                                      </p:tavLst>
                                    </p:anim>
                                    <p:anim calcmode="lin" valueType="num">
                                      <p:cBhvr>
                                        <p:cTn id="21" dur="5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anim calcmode="lin" valueType="num">
                                      <p:cBhvr>
                                        <p:cTn id="26" dur="500" fill="hold"/>
                                        <p:tgtEl>
                                          <p:spTgt spid="19"/>
                                        </p:tgtEl>
                                        <p:attrNameLst>
                                          <p:attrName>ppt_x</p:attrName>
                                        </p:attrNameLst>
                                      </p:cBhvr>
                                      <p:tavLst>
                                        <p:tav tm="0">
                                          <p:val>
                                            <p:strVal val="#ppt_x"/>
                                          </p:val>
                                        </p:tav>
                                        <p:tav tm="100000">
                                          <p:val>
                                            <p:strVal val="#ppt_x"/>
                                          </p:val>
                                        </p:tav>
                                      </p:tavLst>
                                    </p:anim>
                                    <p:anim calcmode="lin" valueType="num">
                                      <p:cBhvr>
                                        <p:cTn id="27" dur="500" fill="hold"/>
                                        <p:tgtEl>
                                          <p:spTgt spid="1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3" presetClass="entr" presetSubtype="272"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strVal val="2/3*#ppt_w"/>
                                          </p:val>
                                        </p:tav>
                                        <p:tav tm="100000">
                                          <p:val>
                                            <p:strVal val="#ppt_w"/>
                                          </p:val>
                                        </p:tav>
                                      </p:tavLst>
                                    </p:anim>
                                    <p:anim calcmode="lin" valueType="num">
                                      <p:cBhvr>
                                        <p:cTn id="32" dur="500" fill="hold"/>
                                        <p:tgtEl>
                                          <p:spTgt spid="2"/>
                                        </p:tgtEl>
                                        <p:attrNameLst>
                                          <p:attrName>ppt_h</p:attrName>
                                        </p:attrNameLst>
                                      </p:cBhvr>
                                      <p:tavLst>
                                        <p:tav tm="0">
                                          <p:val>
                                            <p:strVal val="2/3*#ppt_h"/>
                                          </p:val>
                                        </p:tav>
                                        <p:tav tm="100000">
                                          <p:val>
                                            <p:strVal val="#ppt_h"/>
                                          </p:val>
                                        </p:tav>
                                      </p:tavLst>
                                    </p:anim>
                                  </p:childTnLst>
                                </p:cTn>
                              </p:par>
                              <p:par>
                                <p:cTn id="33" presetID="21" presetClass="entr" presetSubtype="1"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heel(1)">
                                      <p:cBhvr>
                                        <p:cTn id="35" dur="1000"/>
                                        <p:tgtEl>
                                          <p:spTgt spid="10"/>
                                        </p:tgtEl>
                                      </p:cBhvr>
                                    </p:animEffect>
                                  </p:childTnLst>
                                </p:cTn>
                              </p:par>
                            </p:childTnLst>
                          </p:cTn>
                        </p:par>
                        <p:par>
                          <p:cTn id="36" fill="hold">
                            <p:stCondLst>
                              <p:cond delay="2500"/>
                            </p:stCondLst>
                            <p:childTnLst>
                              <p:par>
                                <p:cTn id="37" presetID="23" presetClass="entr" presetSubtype="272"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strVal val="2/3*#ppt_w"/>
                                          </p:val>
                                        </p:tav>
                                        <p:tav tm="100000">
                                          <p:val>
                                            <p:strVal val="#ppt_w"/>
                                          </p:val>
                                        </p:tav>
                                      </p:tavLst>
                                    </p:anim>
                                    <p:anim calcmode="lin" valueType="num">
                                      <p:cBhvr>
                                        <p:cTn id="40" dur="500" fill="hold"/>
                                        <p:tgtEl>
                                          <p:spTgt spid="4"/>
                                        </p:tgtEl>
                                        <p:attrNameLst>
                                          <p:attrName>ppt_h</p:attrName>
                                        </p:attrNameLst>
                                      </p:cBhvr>
                                      <p:tavLst>
                                        <p:tav tm="0">
                                          <p:val>
                                            <p:strVal val="2/3*#ppt_h"/>
                                          </p:val>
                                        </p:tav>
                                        <p:tav tm="100000">
                                          <p:val>
                                            <p:strVal val="#ppt_h"/>
                                          </p:val>
                                        </p:tav>
                                      </p:tavLst>
                                    </p:anim>
                                  </p:childTnLst>
                                </p:cTn>
                              </p:par>
                              <p:par>
                                <p:cTn id="41" presetID="21" presetClass="entr" presetSubtype="1"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heel(1)">
                                      <p:cBhvr>
                                        <p:cTn id="43" dur="1000"/>
                                        <p:tgtEl>
                                          <p:spTgt spid="9"/>
                                        </p:tgtEl>
                                      </p:cBhvr>
                                    </p:animEffect>
                                  </p:childTnLst>
                                </p:cTn>
                              </p:par>
                            </p:childTnLst>
                          </p:cTn>
                        </p:par>
                        <p:par>
                          <p:cTn id="44" fill="hold">
                            <p:stCondLst>
                              <p:cond delay="3000"/>
                            </p:stCondLst>
                            <p:childTnLst>
                              <p:par>
                                <p:cTn id="45" presetID="23" presetClass="entr" presetSubtype="272"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strVal val="2/3*#ppt_w"/>
                                          </p:val>
                                        </p:tav>
                                        <p:tav tm="100000">
                                          <p:val>
                                            <p:strVal val="#ppt_w"/>
                                          </p:val>
                                        </p:tav>
                                      </p:tavLst>
                                    </p:anim>
                                    <p:anim calcmode="lin" valueType="num">
                                      <p:cBhvr>
                                        <p:cTn id="48" dur="500" fill="hold"/>
                                        <p:tgtEl>
                                          <p:spTgt spid="6"/>
                                        </p:tgtEl>
                                        <p:attrNameLst>
                                          <p:attrName>ppt_h</p:attrName>
                                        </p:attrNameLst>
                                      </p:cBhvr>
                                      <p:tavLst>
                                        <p:tav tm="0">
                                          <p:val>
                                            <p:strVal val="2/3*#ppt_h"/>
                                          </p:val>
                                        </p:tav>
                                        <p:tav tm="100000">
                                          <p:val>
                                            <p:strVal val="#ppt_h"/>
                                          </p:val>
                                        </p:tav>
                                      </p:tavLst>
                                    </p:anim>
                                  </p:childTnLst>
                                </p:cTn>
                              </p:par>
                              <p:par>
                                <p:cTn id="49" presetID="21" presetClass="entr" presetSubtype="1"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heel(1)">
                                      <p:cBhvr>
                                        <p:cTn id="51" dur="1000"/>
                                        <p:tgtEl>
                                          <p:spTgt spid="8"/>
                                        </p:tgtEl>
                                      </p:cBhvr>
                                    </p:animEffect>
                                  </p:childTnLst>
                                </p:cTn>
                              </p:par>
                            </p:childTnLst>
                          </p:cTn>
                        </p:par>
                        <p:par>
                          <p:cTn id="52" fill="hold">
                            <p:stCondLst>
                              <p:cond delay="3500"/>
                            </p:stCondLst>
                            <p:childTnLst>
                              <p:par>
                                <p:cTn id="53" presetID="23" presetClass="entr" presetSubtype="272"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strVal val="2/3*#ppt_w"/>
                                          </p:val>
                                        </p:tav>
                                        <p:tav tm="100000">
                                          <p:val>
                                            <p:strVal val="#ppt_w"/>
                                          </p:val>
                                        </p:tav>
                                      </p:tavLst>
                                    </p:anim>
                                    <p:anim calcmode="lin" valueType="num">
                                      <p:cBhvr>
                                        <p:cTn id="56" dur="500" fill="hold"/>
                                        <p:tgtEl>
                                          <p:spTgt spid="14"/>
                                        </p:tgtEl>
                                        <p:attrNameLst>
                                          <p:attrName>ppt_h</p:attrName>
                                        </p:attrNameLst>
                                      </p:cBhvr>
                                      <p:tavLst>
                                        <p:tav tm="0">
                                          <p:val>
                                            <p:strVal val="2/3*#ppt_h"/>
                                          </p:val>
                                        </p:tav>
                                        <p:tav tm="100000">
                                          <p:val>
                                            <p:strVal val="#ppt_h"/>
                                          </p:val>
                                        </p:tav>
                                      </p:tavLst>
                                    </p:anim>
                                  </p:childTnLst>
                                </p:cTn>
                              </p:par>
                              <p:par>
                                <p:cTn id="57" presetID="21" presetClass="entr" presetSubtype="1"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heel(1)">
                                      <p:cBhvr>
                                        <p:cTn id="59" dur="1000"/>
                                        <p:tgtEl>
                                          <p:spTgt spid="7"/>
                                        </p:tgtEl>
                                      </p:cBhvr>
                                    </p:animEffect>
                                  </p:childTnLst>
                                </p:cTn>
                              </p:par>
                            </p:childTnLst>
                          </p:cTn>
                        </p:par>
                        <p:par>
                          <p:cTn id="60" fill="hold">
                            <p:stCondLst>
                              <p:cond delay="4000"/>
                            </p:stCondLst>
                            <p:childTnLst>
                              <p:par>
                                <p:cTn id="61" presetID="12" presetClass="entr" presetSubtype="1" fill="hold" grpId="0" nodeType="afterEffect">
                                  <p:stCondLst>
                                    <p:cond delay="0"/>
                                  </p:stCondLst>
                                  <p:childTnLst>
                                    <p:set>
                                      <p:cBhvr>
                                        <p:cTn id="62" dur="1" fill="hold">
                                          <p:stCondLst>
                                            <p:cond delay="0"/>
                                          </p:stCondLst>
                                        </p:cTn>
                                        <p:tgtEl>
                                          <p:spTgt spid="61"/>
                                        </p:tgtEl>
                                        <p:attrNameLst>
                                          <p:attrName>style.visibility</p:attrName>
                                        </p:attrNameLst>
                                      </p:cBhvr>
                                      <p:to>
                                        <p:strVal val="visible"/>
                                      </p:to>
                                    </p:set>
                                    <p:anim calcmode="lin" valueType="num">
                                      <p:cBhvr additive="base">
                                        <p:cTn id="63" dur="1000"/>
                                        <p:tgtEl>
                                          <p:spTgt spid="61"/>
                                        </p:tgtEl>
                                        <p:attrNameLst>
                                          <p:attrName>ppt_y</p:attrName>
                                        </p:attrNameLst>
                                      </p:cBhvr>
                                      <p:tavLst>
                                        <p:tav tm="0">
                                          <p:val>
                                            <p:strVal val="#ppt_y-#ppt_h*1.125000"/>
                                          </p:val>
                                        </p:tav>
                                        <p:tav tm="100000">
                                          <p:val>
                                            <p:strVal val="#ppt_y"/>
                                          </p:val>
                                        </p:tav>
                                      </p:tavLst>
                                    </p:anim>
                                    <p:animEffect transition="in" filter="wipe(down)">
                                      <p:cBhvr>
                                        <p:cTn id="64" dur="1000"/>
                                        <p:tgtEl>
                                          <p:spTgt spid="61"/>
                                        </p:tgtEl>
                                      </p:cBhvr>
                                    </p:animEffect>
                                  </p:childTnLst>
                                </p:cTn>
                              </p:par>
                              <p:par>
                                <p:cTn id="65" presetID="12" presetClass="entr" presetSubtype="1" fill="hold" grpId="0" nodeType="withEffect">
                                  <p:stCondLst>
                                    <p:cond delay="0"/>
                                  </p:stCondLst>
                                  <p:childTnLst>
                                    <p:set>
                                      <p:cBhvr>
                                        <p:cTn id="66" dur="1" fill="hold">
                                          <p:stCondLst>
                                            <p:cond delay="0"/>
                                          </p:stCondLst>
                                        </p:cTn>
                                        <p:tgtEl>
                                          <p:spTgt spid="58"/>
                                        </p:tgtEl>
                                        <p:attrNameLst>
                                          <p:attrName>style.visibility</p:attrName>
                                        </p:attrNameLst>
                                      </p:cBhvr>
                                      <p:to>
                                        <p:strVal val="visible"/>
                                      </p:to>
                                    </p:set>
                                    <p:anim calcmode="lin" valueType="num">
                                      <p:cBhvr additive="base">
                                        <p:cTn id="67" dur="1000"/>
                                        <p:tgtEl>
                                          <p:spTgt spid="58"/>
                                        </p:tgtEl>
                                        <p:attrNameLst>
                                          <p:attrName>ppt_y</p:attrName>
                                        </p:attrNameLst>
                                      </p:cBhvr>
                                      <p:tavLst>
                                        <p:tav tm="0">
                                          <p:val>
                                            <p:strVal val="#ppt_y-#ppt_h*1.125000"/>
                                          </p:val>
                                        </p:tav>
                                        <p:tav tm="100000">
                                          <p:val>
                                            <p:strVal val="#ppt_y"/>
                                          </p:val>
                                        </p:tav>
                                      </p:tavLst>
                                    </p:anim>
                                    <p:animEffect transition="in" filter="wipe(down)">
                                      <p:cBhvr>
                                        <p:cTn id="68" dur="1000"/>
                                        <p:tgtEl>
                                          <p:spTgt spid="58"/>
                                        </p:tgtEl>
                                      </p:cBhvr>
                                    </p:animEffect>
                                  </p:childTnLst>
                                </p:cTn>
                              </p:par>
                              <p:par>
                                <p:cTn id="69" presetID="12" presetClass="entr" presetSubtype="1"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0"/>
                                        <p:tgtEl>
                                          <p:spTgt spid="62"/>
                                        </p:tgtEl>
                                        <p:attrNameLst>
                                          <p:attrName>ppt_y</p:attrName>
                                        </p:attrNameLst>
                                      </p:cBhvr>
                                      <p:tavLst>
                                        <p:tav tm="0">
                                          <p:val>
                                            <p:strVal val="#ppt_y-#ppt_h*1.125000"/>
                                          </p:val>
                                        </p:tav>
                                        <p:tav tm="100000">
                                          <p:val>
                                            <p:strVal val="#ppt_y"/>
                                          </p:val>
                                        </p:tav>
                                      </p:tavLst>
                                    </p:anim>
                                    <p:animEffect transition="in" filter="wipe(down)">
                                      <p:cBhvr>
                                        <p:cTn id="72" dur="1000"/>
                                        <p:tgtEl>
                                          <p:spTgt spid="62"/>
                                        </p:tgtEl>
                                      </p:cBhvr>
                                    </p:animEffect>
                                  </p:childTnLst>
                                </p:cTn>
                              </p:par>
                              <p:par>
                                <p:cTn id="73" presetID="12" presetClass="entr" presetSubtype="1"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anim calcmode="lin" valueType="num">
                                      <p:cBhvr additive="base">
                                        <p:cTn id="75" dur="1000"/>
                                        <p:tgtEl>
                                          <p:spTgt spid="63"/>
                                        </p:tgtEl>
                                        <p:attrNameLst>
                                          <p:attrName>ppt_y</p:attrName>
                                        </p:attrNameLst>
                                      </p:cBhvr>
                                      <p:tavLst>
                                        <p:tav tm="0">
                                          <p:val>
                                            <p:strVal val="#ppt_y-#ppt_h*1.125000"/>
                                          </p:val>
                                        </p:tav>
                                        <p:tav tm="100000">
                                          <p:val>
                                            <p:strVal val="#ppt_y"/>
                                          </p:val>
                                        </p:tav>
                                      </p:tavLst>
                                    </p:anim>
                                    <p:animEffect transition="in" filter="wipe(down)">
                                      <p:cBhvr>
                                        <p:cTn id="76"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1" grpId="0"/>
      <p:bldP spid="62" grpId="0"/>
      <p:bldP spid="63" grpId="0"/>
      <p:bldP spid="10" grpId="0" animBg="1"/>
      <p:bldP spid="9" grpId="0" animBg="1"/>
      <p:bldP spid="8"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直接连接符 43"/>
          <p:cNvCxnSpPr/>
          <p:nvPr/>
        </p:nvCxnSpPr>
        <p:spPr>
          <a:xfrm>
            <a:off x="2026989" y="1627418"/>
            <a:ext cx="362920" cy="2677544"/>
          </a:xfrm>
          <a:prstGeom prst="line">
            <a:avLst/>
          </a:prstGeom>
          <a:noFill/>
          <a:ln w="63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flipV="1">
            <a:off x="1025329" y="1874304"/>
            <a:ext cx="3164664" cy="1539406"/>
          </a:xfrm>
          <a:prstGeom prst="line">
            <a:avLst/>
          </a:prstGeom>
          <a:noFill/>
          <a:ln w="63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48" name="任意多边形 47"/>
          <p:cNvSpPr/>
          <p:nvPr/>
        </p:nvSpPr>
        <p:spPr>
          <a:xfrm>
            <a:off x="1016178" y="1603542"/>
            <a:ext cx="3382416" cy="2555996"/>
          </a:xfrm>
          <a:custGeom>
            <a:avLst/>
            <a:gdLst>
              <a:gd name="connsiteX0" fmla="*/ 0 w 3381829"/>
              <a:gd name="connsiteY0" fmla="*/ 1814286 h 2554514"/>
              <a:gd name="connsiteX1" fmla="*/ 1059543 w 3381829"/>
              <a:gd name="connsiteY1" fmla="*/ 0 h 2554514"/>
              <a:gd name="connsiteX2" fmla="*/ 3251200 w 3381829"/>
              <a:gd name="connsiteY2" fmla="*/ 246743 h 2554514"/>
              <a:gd name="connsiteX3" fmla="*/ 3381829 w 3381829"/>
              <a:gd name="connsiteY3" fmla="*/ 2148114 h 2554514"/>
              <a:gd name="connsiteX4" fmla="*/ 1335315 w 3381829"/>
              <a:gd name="connsiteY4" fmla="*/ 2554514 h 2554514"/>
              <a:gd name="connsiteX5" fmla="*/ 0 w 3381829"/>
              <a:gd name="connsiteY5" fmla="*/ 1814286 h 255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1829" h="2554514">
                <a:moveTo>
                  <a:pt x="0" y="1814286"/>
                </a:moveTo>
                <a:lnTo>
                  <a:pt x="1059543" y="0"/>
                </a:lnTo>
                <a:lnTo>
                  <a:pt x="3251200" y="246743"/>
                </a:lnTo>
                <a:lnTo>
                  <a:pt x="3381829" y="2148114"/>
                </a:lnTo>
                <a:lnTo>
                  <a:pt x="1335315" y="2554514"/>
                </a:lnTo>
                <a:lnTo>
                  <a:pt x="0" y="1814286"/>
                </a:lnTo>
                <a:close/>
              </a:path>
            </a:pathLst>
          </a:custGeom>
          <a:noFill/>
          <a:ln w="63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59381" tIns="29691" rIns="59381" bIns="29691" rtlCol="0" anchor="ctr"/>
          <a:lstStyle/>
          <a:p>
            <a:pPr algn="ctr"/>
            <a:endParaRPr lang="zh-CN" altLang="en-US" sz="1600" dirty="0">
              <a:latin typeface="+mn-ea"/>
            </a:endParaRPr>
          </a:p>
        </p:txBody>
      </p:sp>
      <p:sp>
        <p:nvSpPr>
          <p:cNvPr id="75" name="TextBox 74"/>
          <p:cNvSpPr txBox="1"/>
          <p:nvPr/>
        </p:nvSpPr>
        <p:spPr>
          <a:xfrm>
            <a:off x="5328692" y="1359421"/>
            <a:ext cx="1108038" cy="277019"/>
          </a:xfrm>
          <a:prstGeom prst="rect">
            <a:avLst/>
          </a:prstGeom>
          <a:noFill/>
        </p:spPr>
        <p:txBody>
          <a:bodyPr wrap="none" lIns="91461" tIns="45730" rIns="91461" bIns="45730"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完成概述介绍</a:t>
            </a:r>
          </a:p>
        </p:txBody>
      </p:sp>
      <p:sp>
        <p:nvSpPr>
          <p:cNvPr id="76" name="矩形 75"/>
          <p:cNvSpPr>
            <a:spLocks noChangeArrowheads="1"/>
          </p:cNvSpPr>
          <p:nvPr/>
        </p:nvSpPr>
        <p:spPr bwMode="auto">
          <a:xfrm>
            <a:off x="5349734" y="1690180"/>
            <a:ext cx="3435410" cy="69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61" tIns="45730" rIns="91461" bIns="45730">
            <a:spAutoFit/>
          </a:bodyPr>
          <a:lstStyle/>
          <a:p>
            <a:pPr>
              <a:lnSpc>
                <a:spcPct val="125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此处添加详细文本描述，建议与标题相关并符合整体语言风格，语言描述尽量简洁生动。尽量将每页幻灯片的字数控制在  </a:t>
            </a:r>
            <a:r>
              <a:rPr lang="en-US" altLang="zh-CN" sz="800" dirty="0">
                <a:solidFill>
                  <a:schemeClr val="bg1">
                    <a:lumMod val="50000"/>
                  </a:schemeClr>
                </a:solidFill>
                <a:latin typeface="微软雅黑" panose="020B0503020204020204" pitchFamily="34" charset="-122"/>
                <a:ea typeface="微软雅黑" panose="020B0503020204020204" pitchFamily="34" charset="-122"/>
                <a:sym typeface="Gill Sans" charset="0"/>
              </a:rPr>
              <a:t>200</a:t>
            </a: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字以内，据统计每页幻灯片的最好控制在  </a:t>
            </a:r>
            <a:r>
              <a:rPr lang="en-US" altLang="zh-CN" sz="800" dirty="0">
                <a:solidFill>
                  <a:schemeClr val="bg1">
                    <a:lumMod val="50000"/>
                  </a:schemeClr>
                </a:solidFill>
                <a:latin typeface="微软雅黑" panose="020B0503020204020204" pitchFamily="34" charset="-122"/>
                <a:ea typeface="微软雅黑" panose="020B0503020204020204" pitchFamily="34" charset="-122"/>
                <a:sym typeface="Gill Sans" charset="0"/>
              </a:rPr>
              <a:t>5</a:t>
            </a: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分钟之内。此处添加详细文本描述</a:t>
            </a:r>
            <a:r>
              <a:rPr lang="en-US" altLang="zh-CN" sz="800" dirty="0">
                <a:solidFill>
                  <a:schemeClr val="bg1">
                    <a:lumMod val="50000"/>
                  </a:schemeClr>
                </a:solidFill>
                <a:latin typeface="微软雅黑" panose="020B0503020204020204" pitchFamily="34" charset="-122"/>
                <a:ea typeface="微软雅黑" panose="020B0503020204020204" pitchFamily="34" charset="-122"/>
                <a:sym typeface="Gill Sans" charset="0"/>
              </a:rPr>
              <a:t> </a:t>
            </a: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，建议与标题相关并符合整体语言风格，语言描述尽量简洁生动。</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77" name="矩形 76"/>
          <p:cNvSpPr/>
          <p:nvPr/>
        </p:nvSpPr>
        <p:spPr>
          <a:xfrm>
            <a:off x="5355695" y="2644552"/>
            <a:ext cx="3417725" cy="1335066"/>
          </a:xfrm>
          <a:prstGeom prst="rect">
            <a:avLst/>
          </a:prstGeom>
        </p:spPr>
        <p:txBody>
          <a:bodyPr wrap="square" lIns="91461" tIns="45730" rIns="91461" bIns="45730">
            <a:spAutoFit/>
          </a:bodyPr>
          <a:lstStyle/>
          <a:p>
            <a:pPr>
              <a:lnSpc>
                <a:spcPts val="2000"/>
              </a:lnSpc>
            </a:pPr>
            <a:r>
              <a:rPr lang="en-US" altLang="zh-CN" sz="800" dirty="0">
                <a:solidFill>
                  <a:schemeClr val="bg1">
                    <a:lumMod val="50000"/>
                  </a:schemeClr>
                </a:solidFill>
                <a:latin typeface="微软雅黑" panose="020B0503020204020204" pitchFamily="34" charset="-122"/>
                <a:ea typeface="微软雅黑" panose="020B0503020204020204" pitchFamily="34" charset="-122"/>
              </a:rPr>
              <a:t>To add a detailed text description, it is recommended to be related to the title and in line with the overall language style, language description as concise and vivid as possible. As the number of words per slide control in less than 200 words, according to the best statistical control of each slide in 5 minutes. </a:t>
            </a:r>
          </a:p>
        </p:txBody>
      </p:sp>
      <p:grpSp>
        <p:nvGrpSpPr>
          <p:cNvPr id="2" name="组合 5"/>
          <p:cNvGrpSpPr/>
          <p:nvPr/>
        </p:nvGrpSpPr>
        <p:grpSpPr>
          <a:xfrm>
            <a:off x="308437" y="2716339"/>
            <a:ext cx="1414211" cy="1414530"/>
            <a:chOff x="461397" y="4175891"/>
            <a:chExt cx="2115548" cy="2115766"/>
          </a:xfrm>
        </p:grpSpPr>
        <p:grpSp>
          <p:nvGrpSpPr>
            <p:cNvPr id="3" name="组合 89"/>
            <p:cNvGrpSpPr/>
            <p:nvPr/>
          </p:nvGrpSpPr>
          <p:grpSpPr>
            <a:xfrm>
              <a:off x="461397" y="4175891"/>
              <a:ext cx="2115548" cy="2115766"/>
              <a:chOff x="1636453" y="2263092"/>
              <a:chExt cx="2903849" cy="2904148"/>
            </a:xfrm>
          </p:grpSpPr>
          <p:sp>
            <p:nvSpPr>
              <p:cNvPr id="91" name="椭圆 90"/>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4124" tIns="47062" rIns="94124" bIns="47062" numCol="1" anchor="t" anchorCtr="0" compatLnSpc="1"/>
              <a:lstStyle/>
              <a:p>
                <a:endParaRPr lang="zh-CN" altLang="en-US" sz="1600" dirty="0"/>
              </a:p>
            </p:txBody>
          </p:sp>
          <p:sp>
            <p:nvSpPr>
              <p:cNvPr id="92" name="椭圆 91"/>
              <p:cNvSpPr/>
              <p:nvPr/>
            </p:nvSpPr>
            <p:spPr>
              <a:xfrm>
                <a:off x="1821704" y="2448363"/>
                <a:ext cx="2533351" cy="2533608"/>
              </a:xfrm>
              <a:prstGeom prst="ellipse">
                <a:avLst/>
              </a:prstGeom>
              <a:solidFill>
                <a:schemeClr val="accent4"/>
              </a:solidFill>
              <a:ln w="7938" cap="flat">
                <a:noFill/>
                <a:prstDash val="solid"/>
                <a:miter lim="800000"/>
              </a:ln>
              <a:effectLst/>
            </p:spPr>
            <p:txBody>
              <a:bodyPr vert="horz" wrap="square" lIns="94124" tIns="47062" rIns="94124" bIns="47062" numCol="1" anchor="t" anchorCtr="0" compatLnSpc="1"/>
              <a:lstStyle/>
              <a:p>
                <a:endParaRPr lang="zh-CN" altLang="en-US" sz="1600" dirty="0"/>
              </a:p>
            </p:txBody>
          </p:sp>
        </p:grpSp>
        <p:sp>
          <p:nvSpPr>
            <p:cNvPr id="54" name="TextBox 53"/>
            <p:cNvSpPr txBox="1"/>
            <p:nvPr/>
          </p:nvSpPr>
          <p:spPr>
            <a:xfrm>
              <a:off x="1017151" y="4918983"/>
              <a:ext cx="1043595" cy="598460"/>
            </a:xfrm>
            <a:prstGeom prst="rect">
              <a:avLst/>
            </a:prstGeom>
            <a:noFill/>
          </p:spPr>
          <p:txBody>
            <a:bodyPr wrap="none" rtlCol="0">
              <a:spAutoFit/>
            </a:bodyPr>
            <a:lstStyle/>
            <a:p>
              <a:pPr algn="ctr"/>
              <a:r>
                <a:rPr lang="zh-CN" altLang="en-US" sz="2000" dirty="0">
                  <a:solidFill>
                    <a:schemeClr val="bg1"/>
                  </a:solidFill>
                  <a:latin typeface="+mn-ea"/>
                </a:rPr>
                <a:t>文字</a:t>
              </a:r>
            </a:p>
          </p:txBody>
        </p:sp>
      </p:grpSp>
      <p:grpSp>
        <p:nvGrpSpPr>
          <p:cNvPr id="4" name="组合 2"/>
          <p:cNvGrpSpPr/>
          <p:nvPr/>
        </p:nvGrpSpPr>
        <p:grpSpPr>
          <a:xfrm>
            <a:off x="3345408" y="1018070"/>
            <a:ext cx="1689171" cy="1689552"/>
            <a:chOff x="5004465" y="1635728"/>
            <a:chExt cx="2526866" cy="2527126"/>
          </a:xfrm>
        </p:grpSpPr>
        <p:grpSp>
          <p:nvGrpSpPr>
            <p:cNvPr id="5" name="组合 86"/>
            <p:cNvGrpSpPr/>
            <p:nvPr/>
          </p:nvGrpSpPr>
          <p:grpSpPr>
            <a:xfrm>
              <a:off x="5004465" y="1635728"/>
              <a:ext cx="2526866" cy="2527126"/>
              <a:chOff x="1636453" y="2263092"/>
              <a:chExt cx="2903849" cy="2904148"/>
            </a:xfrm>
          </p:grpSpPr>
          <p:sp>
            <p:nvSpPr>
              <p:cNvPr id="88" name="椭圆 87"/>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4124" tIns="47062" rIns="94124" bIns="47062" numCol="1" anchor="t" anchorCtr="0" compatLnSpc="1"/>
              <a:lstStyle/>
              <a:p>
                <a:endParaRPr lang="zh-CN" altLang="en-US" sz="1600" dirty="0"/>
              </a:p>
            </p:txBody>
          </p:sp>
          <p:sp>
            <p:nvSpPr>
              <p:cNvPr id="89" name="椭圆 88"/>
              <p:cNvSpPr/>
              <p:nvPr/>
            </p:nvSpPr>
            <p:spPr>
              <a:xfrm>
                <a:off x="1821704" y="2448363"/>
                <a:ext cx="2533351" cy="2533608"/>
              </a:xfrm>
              <a:prstGeom prst="ellipse">
                <a:avLst/>
              </a:prstGeom>
              <a:solidFill>
                <a:schemeClr val="accent1"/>
              </a:solidFill>
              <a:ln w="7938" cap="flat">
                <a:noFill/>
                <a:prstDash val="solid"/>
                <a:miter lim="800000"/>
              </a:ln>
              <a:effectLst/>
            </p:spPr>
            <p:txBody>
              <a:bodyPr vert="horz" wrap="square" lIns="94124" tIns="47062" rIns="94124" bIns="47062" numCol="1" anchor="t" anchorCtr="0" compatLnSpc="1"/>
              <a:lstStyle/>
              <a:p>
                <a:endParaRPr lang="zh-CN" altLang="en-US" sz="1600" dirty="0"/>
              </a:p>
            </p:txBody>
          </p:sp>
        </p:grpSp>
        <p:sp>
          <p:nvSpPr>
            <p:cNvPr id="55" name="TextBox 54"/>
            <p:cNvSpPr txBox="1"/>
            <p:nvPr/>
          </p:nvSpPr>
          <p:spPr>
            <a:xfrm>
              <a:off x="5769679" y="2622292"/>
              <a:ext cx="1043595" cy="598459"/>
            </a:xfrm>
            <a:prstGeom prst="rect">
              <a:avLst/>
            </a:prstGeom>
            <a:noFill/>
          </p:spPr>
          <p:txBody>
            <a:bodyPr wrap="none" rtlCol="0">
              <a:spAutoFit/>
            </a:bodyPr>
            <a:lstStyle/>
            <a:p>
              <a:pPr algn="ctr"/>
              <a:r>
                <a:rPr lang="zh-CN" altLang="en-US" sz="2000" dirty="0">
                  <a:solidFill>
                    <a:schemeClr val="bg1"/>
                  </a:solidFill>
                  <a:latin typeface="+mn-ea"/>
                </a:rPr>
                <a:t>文字</a:t>
              </a:r>
            </a:p>
          </p:txBody>
        </p:sp>
      </p:grpSp>
      <p:grpSp>
        <p:nvGrpSpPr>
          <p:cNvPr id="6" name="组合 3"/>
          <p:cNvGrpSpPr/>
          <p:nvPr/>
        </p:nvGrpSpPr>
        <p:grpSpPr>
          <a:xfrm>
            <a:off x="3731523" y="3020090"/>
            <a:ext cx="1323412" cy="1323711"/>
            <a:chOff x="5582062" y="4630223"/>
            <a:chExt cx="1979720" cy="1979924"/>
          </a:xfrm>
        </p:grpSpPr>
        <p:grpSp>
          <p:nvGrpSpPr>
            <p:cNvPr id="7" name="组合 77"/>
            <p:cNvGrpSpPr/>
            <p:nvPr/>
          </p:nvGrpSpPr>
          <p:grpSpPr>
            <a:xfrm>
              <a:off x="5582062" y="4630223"/>
              <a:ext cx="1979720" cy="1979924"/>
              <a:chOff x="1636453" y="2263092"/>
              <a:chExt cx="2903849" cy="2904148"/>
            </a:xfrm>
          </p:grpSpPr>
          <p:sp>
            <p:nvSpPr>
              <p:cNvPr id="79" name="椭圆 78"/>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4124" tIns="47062" rIns="94124" bIns="47062" numCol="1" anchor="t" anchorCtr="0" compatLnSpc="1"/>
              <a:lstStyle/>
              <a:p>
                <a:endParaRPr lang="zh-CN" altLang="en-US" sz="1600" dirty="0"/>
              </a:p>
            </p:txBody>
          </p:sp>
          <p:sp>
            <p:nvSpPr>
              <p:cNvPr id="80" name="椭圆 79"/>
              <p:cNvSpPr/>
              <p:nvPr/>
            </p:nvSpPr>
            <p:spPr>
              <a:xfrm>
                <a:off x="1821704" y="2448363"/>
                <a:ext cx="2533351" cy="2533608"/>
              </a:xfrm>
              <a:prstGeom prst="ellipse">
                <a:avLst/>
              </a:prstGeom>
              <a:solidFill>
                <a:schemeClr val="accent3"/>
              </a:solidFill>
              <a:ln w="7938" cap="flat">
                <a:noFill/>
                <a:prstDash val="solid"/>
                <a:miter lim="800000"/>
              </a:ln>
              <a:effectLst/>
            </p:spPr>
            <p:txBody>
              <a:bodyPr vert="horz" wrap="square" lIns="94124" tIns="47062" rIns="94124" bIns="47062" numCol="1" anchor="t" anchorCtr="0" compatLnSpc="1"/>
              <a:lstStyle/>
              <a:p>
                <a:endParaRPr lang="zh-CN" altLang="en-US" sz="1600" dirty="0"/>
              </a:p>
            </p:txBody>
          </p:sp>
        </p:grpSp>
        <p:sp>
          <p:nvSpPr>
            <p:cNvPr id="56" name="TextBox 55"/>
            <p:cNvSpPr txBox="1"/>
            <p:nvPr/>
          </p:nvSpPr>
          <p:spPr>
            <a:xfrm>
              <a:off x="6057711" y="5351029"/>
              <a:ext cx="1043595" cy="598459"/>
            </a:xfrm>
            <a:prstGeom prst="rect">
              <a:avLst/>
            </a:prstGeom>
            <a:noFill/>
          </p:spPr>
          <p:txBody>
            <a:bodyPr wrap="none" rtlCol="0">
              <a:spAutoFit/>
            </a:bodyPr>
            <a:lstStyle/>
            <a:p>
              <a:pPr algn="ctr"/>
              <a:r>
                <a:rPr lang="zh-CN" altLang="en-US" sz="2000" dirty="0">
                  <a:solidFill>
                    <a:schemeClr val="bg1"/>
                  </a:solidFill>
                  <a:latin typeface="+mn-ea"/>
                </a:rPr>
                <a:t>文字</a:t>
              </a:r>
            </a:p>
          </p:txBody>
        </p:sp>
      </p:grpSp>
      <p:grpSp>
        <p:nvGrpSpPr>
          <p:cNvPr id="8" name="组合 4"/>
          <p:cNvGrpSpPr/>
          <p:nvPr/>
        </p:nvGrpSpPr>
        <p:grpSpPr>
          <a:xfrm>
            <a:off x="1823532" y="3559297"/>
            <a:ext cx="1132755" cy="1133010"/>
            <a:chOff x="2727859" y="5436736"/>
            <a:chExt cx="1694512" cy="1694686"/>
          </a:xfrm>
        </p:grpSpPr>
        <p:grpSp>
          <p:nvGrpSpPr>
            <p:cNvPr id="9" name="组合 80"/>
            <p:cNvGrpSpPr/>
            <p:nvPr/>
          </p:nvGrpSpPr>
          <p:grpSpPr>
            <a:xfrm>
              <a:off x="2727859" y="5436736"/>
              <a:ext cx="1694512" cy="1694686"/>
              <a:chOff x="1636453" y="2263092"/>
              <a:chExt cx="2903849" cy="2904148"/>
            </a:xfrm>
          </p:grpSpPr>
          <p:sp>
            <p:nvSpPr>
              <p:cNvPr id="82" name="椭圆 81"/>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4124" tIns="47062" rIns="94124" bIns="47062" numCol="1" anchor="t" anchorCtr="0" compatLnSpc="1"/>
              <a:lstStyle/>
              <a:p>
                <a:endParaRPr lang="zh-CN" altLang="en-US" sz="1600" dirty="0"/>
              </a:p>
            </p:txBody>
          </p:sp>
          <p:sp>
            <p:nvSpPr>
              <p:cNvPr id="83" name="椭圆 82"/>
              <p:cNvSpPr/>
              <p:nvPr/>
            </p:nvSpPr>
            <p:spPr>
              <a:xfrm>
                <a:off x="1821704" y="2448363"/>
                <a:ext cx="2533351" cy="2533608"/>
              </a:xfrm>
              <a:prstGeom prst="ellipse">
                <a:avLst/>
              </a:prstGeom>
              <a:solidFill>
                <a:schemeClr val="accent1"/>
              </a:solidFill>
              <a:ln w="7938" cap="flat">
                <a:noFill/>
                <a:prstDash val="solid"/>
                <a:miter lim="800000"/>
              </a:ln>
              <a:effectLst/>
            </p:spPr>
            <p:txBody>
              <a:bodyPr vert="horz" wrap="square" lIns="94124" tIns="47062" rIns="94124" bIns="47062" numCol="1" anchor="t" anchorCtr="0" compatLnSpc="1"/>
              <a:lstStyle/>
              <a:p>
                <a:endParaRPr lang="zh-CN" altLang="en-US" sz="1600" dirty="0"/>
              </a:p>
            </p:txBody>
          </p:sp>
        </p:grpSp>
        <p:sp>
          <p:nvSpPr>
            <p:cNvPr id="73" name="TextBox 72"/>
            <p:cNvSpPr txBox="1"/>
            <p:nvPr/>
          </p:nvSpPr>
          <p:spPr>
            <a:xfrm>
              <a:off x="3049561" y="5989226"/>
              <a:ext cx="1043595" cy="598460"/>
            </a:xfrm>
            <a:prstGeom prst="rect">
              <a:avLst/>
            </a:prstGeom>
            <a:noFill/>
          </p:spPr>
          <p:txBody>
            <a:bodyPr wrap="none" rtlCol="0">
              <a:spAutoFit/>
            </a:bodyPr>
            <a:lstStyle/>
            <a:p>
              <a:pPr algn="ctr"/>
              <a:r>
                <a:rPr lang="zh-CN" altLang="en-US" sz="2000" dirty="0">
                  <a:solidFill>
                    <a:schemeClr val="bg1"/>
                  </a:solidFill>
                  <a:latin typeface="+mn-ea"/>
                </a:rPr>
                <a:t>文字</a:t>
              </a:r>
            </a:p>
          </p:txBody>
        </p:sp>
      </p:grpSp>
      <p:grpSp>
        <p:nvGrpSpPr>
          <p:cNvPr id="10" name="组合 6"/>
          <p:cNvGrpSpPr/>
          <p:nvPr/>
        </p:nvGrpSpPr>
        <p:grpSpPr>
          <a:xfrm>
            <a:off x="1597814" y="1198147"/>
            <a:ext cx="858349" cy="858542"/>
            <a:chOff x="2390203" y="1905075"/>
            <a:chExt cx="1284022" cy="1284154"/>
          </a:xfrm>
        </p:grpSpPr>
        <p:grpSp>
          <p:nvGrpSpPr>
            <p:cNvPr id="11" name="组合 83"/>
            <p:cNvGrpSpPr/>
            <p:nvPr/>
          </p:nvGrpSpPr>
          <p:grpSpPr>
            <a:xfrm>
              <a:off x="2390203" y="1905075"/>
              <a:ext cx="1284022" cy="1284154"/>
              <a:chOff x="1636453" y="2263092"/>
              <a:chExt cx="2903849" cy="2904148"/>
            </a:xfrm>
          </p:grpSpPr>
          <p:sp>
            <p:nvSpPr>
              <p:cNvPr id="85" name="椭圆 84"/>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4124" tIns="47062" rIns="94124" bIns="47062" numCol="1" anchor="t" anchorCtr="0" compatLnSpc="1"/>
              <a:lstStyle/>
              <a:p>
                <a:endParaRPr lang="zh-CN" altLang="en-US" sz="1600" dirty="0"/>
              </a:p>
            </p:txBody>
          </p:sp>
          <p:sp>
            <p:nvSpPr>
              <p:cNvPr id="86" name="椭圆 85"/>
              <p:cNvSpPr/>
              <p:nvPr/>
            </p:nvSpPr>
            <p:spPr>
              <a:xfrm>
                <a:off x="1821704" y="2448363"/>
                <a:ext cx="2533351" cy="2533608"/>
              </a:xfrm>
              <a:prstGeom prst="ellipse">
                <a:avLst/>
              </a:prstGeom>
              <a:solidFill>
                <a:schemeClr val="accent2"/>
              </a:solidFill>
              <a:ln w="7938" cap="flat">
                <a:noFill/>
                <a:prstDash val="solid"/>
                <a:miter lim="800000"/>
              </a:ln>
              <a:effectLst/>
            </p:spPr>
            <p:txBody>
              <a:bodyPr vert="horz" wrap="square" lIns="94124" tIns="47062" rIns="94124" bIns="47062" numCol="1" anchor="t" anchorCtr="0" compatLnSpc="1"/>
              <a:lstStyle/>
              <a:p>
                <a:endParaRPr lang="zh-CN" altLang="en-US" sz="1600" dirty="0"/>
              </a:p>
            </p:txBody>
          </p:sp>
        </p:grpSp>
        <p:sp>
          <p:nvSpPr>
            <p:cNvPr id="74" name="TextBox 73"/>
            <p:cNvSpPr txBox="1"/>
            <p:nvPr/>
          </p:nvSpPr>
          <p:spPr>
            <a:xfrm>
              <a:off x="2582674" y="2297035"/>
              <a:ext cx="890127" cy="506388"/>
            </a:xfrm>
            <a:prstGeom prst="rect">
              <a:avLst/>
            </a:prstGeom>
            <a:noFill/>
          </p:spPr>
          <p:txBody>
            <a:bodyPr wrap="none" rtlCol="0">
              <a:spAutoFit/>
            </a:bodyPr>
            <a:lstStyle/>
            <a:p>
              <a:pPr algn="ctr"/>
              <a:r>
                <a:rPr lang="zh-CN" altLang="en-US" sz="1600" dirty="0">
                  <a:solidFill>
                    <a:schemeClr val="bg1"/>
                  </a:solidFill>
                  <a:latin typeface="+mn-ea"/>
                </a:rPr>
                <a:t>文字</a:t>
              </a:r>
            </a:p>
          </p:txBody>
        </p:sp>
      </p:grpSp>
    </p:spTree>
  </p:cSld>
  <p:clrMapOvr>
    <a:masterClrMapping/>
  </p:clrMapOvr>
  <p:transition spd="med" advClick="0" advTm="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nodeType="withEffect">
                                  <p:stCondLst>
                                    <p:cond delay="30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60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nodeType="withEffect">
                                  <p:stCondLst>
                                    <p:cond delay="90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nodeType="withEffect">
                                  <p:stCondLst>
                                    <p:cond delay="120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par>
                          <p:cTn id="30" fill="hold">
                            <p:stCondLst>
                              <p:cond delay="500"/>
                            </p:stCondLst>
                            <p:childTnLst>
                              <p:par>
                                <p:cTn id="31" presetID="16" presetClass="entr" presetSubtype="21"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barn(inVertical)">
                                      <p:cBhvr>
                                        <p:cTn id="33" dur="500"/>
                                        <p:tgtEl>
                                          <p:spTgt spid="48"/>
                                        </p:tgtEl>
                                      </p:cBhvr>
                                    </p:animEffect>
                                  </p:childTnLst>
                                </p:cTn>
                              </p:par>
                            </p:childTnLst>
                          </p:cTn>
                        </p:par>
                        <p:par>
                          <p:cTn id="34" fill="hold">
                            <p:stCondLst>
                              <p:cond delay="1000"/>
                            </p:stCondLst>
                            <p:childTnLst>
                              <p:par>
                                <p:cTn id="35" presetID="16" presetClass="entr" presetSubtype="21"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barn(inVertical)">
                                      <p:cBhvr>
                                        <p:cTn id="37" dur="500"/>
                                        <p:tgtEl>
                                          <p:spTgt spid="44"/>
                                        </p:tgtEl>
                                      </p:cBhvr>
                                    </p:animEffect>
                                  </p:childTnLst>
                                </p:cTn>
                              </p:par>
                              <p:par>
                                <p:cTn id="38" presetID="16" presetClass="entr" presetSubtype="21" fill="hold"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barn(inVertical)">
                                      <p:cBhvr>
                                        <p:cTn id="40" dur="500"/>
                                        <p:tgtEl>
                                          <p:spTgt spid="47"/>
                                        </p:tgtEl>
                                      </p:cBhvr>
                                    </p:animEffect>
                                  </p:childTnLst>
                                </p:cTn>
                              </p:par>
                              <p:par>
                                <p:cTn id="41" presetID="38" presetClass="entr" presetSubtype="0" accel="50000" fill="hold" grpId="0" nodeType="withEffect">
                                  <p:stCondLst>
                                    <p:cond delay="600"/>
                                  </p:stCondLst>
                                  <p:iterate type="lt">
                                    <p:tmPct val="3000"/>
                                  </p:iterate>
                                  <p:childTnLst>
                                    <p:set>
                                      <p:cBhvr>
                                        <p:cTn id="42" dur="1" fill="hold">
                                          <p:stCondLst>
                                            <p:cond delay="0"/>
                                          </p:stCondLst>
                                        </p:cTn>
                                        <p:tgtEl>
                                          <p:spTgt spid="75"/>
                                        </p:tgtEl>
                                        <p:attrNameLst>
                                          <p:attrName>style.visibility</p:attrName>
                                        </p:attrNameLst>
                                      </p:cBhvr>
                                      <p:to>
                                        <p:strVal val="visible"/>
                                      </p:to>
                                    </p:set>
                                    <p:set>
                                      <p:cBhvr>
                                        <p:cTn id="43" dur="455" fill="hold">
                                          <p:stCondLst>
                                            <p:cond delay="0"/>
                                          </p:stCondLst>
                                        </p:cTn>
                                        <p:tgtEl>
                                          <p:spTgt spid="75"/>
                                        </p:tgtEl>
                                        <p:attrNameLst>
                                          <p:attrName>style.rotation</p:attrName>
                                        </p:attrNameLst>
                                      </p:cBhvr>
                                      <p:to>
                                        <p:strVal val="-45.0"/>
                                      </p:to>
                                    </p:set>
                                    <p:anim calcmode="lin" valueType="num">
                                      <p:cBhvr>
                                        <p:cTn id="44" dur="455" fill="hold">
                                          <p:stCondLst>
                                            <p:cond delay="455"/>
                                          </p:stCondLst>
                                        </p:cTn>
                                        <p:tgtEl>
                                          <p:spTgt spid="75"/>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75"/>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75"/>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75"/>
                                        </p:tgtEl>
                                        <p:attrNameLst>
                                          <p:attrName>ppt_y</p:attrName>
                                        </p:attrNameLst>
                                      </p:cBhvr>
                                      <p:tavLst>
                                        <p:tav tm="0">
                                          <p:val>
                                            <p:strVal val="#ppt_y-(0.354*#ppt_w-0.172*#ppt_h)"/>
                                          </p:val>
                                        </p:tav>
                                        <p:tav tm="100000">
                                          <p:val>
                                            <p:strVal val="#ppt_y"/>
                                          </p:val>
                                        </p:tav>
                                      </p:tavLst>
                                    </p:anim>
                                  </p:childTnLst>
                                </p:cTn>
                              </p:par>
                              <p:par>
                                <p:cTn id="48" presetID="18" presetClass="entr" presetSubtype="6" fill="hold" grpId="0" nodeType="withEffect">
                                  <p:stCondLst>
                                    <p:cond delay="1300"/>
                                  </p:stCondLst>
                                  <p:childTnLst>
                                    <p:set>
                                      <p:cBhvr>
                                        <p:cTn id="49" dur="1" fill="hold">
                                          <p:stCondLst>
                                            <p:cond delay="0"/>
                                          </p:stCondLst>
                                        </p:cTn>
                                        <p:tgtEl>
                                          <p:spTgt spid="76"/>
                                        </p:tgtEl>
                                        <p:attrNameLst>
                                          <p:attrName>style.visibility</p:attrName>
                                        </p:attrNameLst>
                                      </p:cBhvr>
                                      <p:to>
                                        <p:strVal val="visible"/>
                                      </p:to>
                                    </p:set>
                                    <p:animEffect transition="in" filter="strips(downRight)">
                                      <p:cBhvr>
                                        <p:cTn id="50" dur="2000"/>
                                        <p:tgtEl>
                                          <p:spTgt spid="76"/>
                                        </p:tgtEl>
                                      </p:cBhvr>
                                    </p:animEffect>
                                  </p:childTnLst>
                                </p:cTn>
                              </p:par>
                              <p:par>
                                <p:cTn id="51" presetID="18" presetClass="entr" presetSubtype="6" fill="hold" grpId="0" nodeType="withEffect">
                                  <p:stCondLst>
                                    <p:cond delay="2500"/>
                                  </p:stCondLst>
                                  <p:childTnLst>
                                    <p:set>
                                      <p:cBhvr>
                                        <p:cTn id="52" dur="1" fill="hold">
                                          <p:stCondLst>
                                            <p:cond delay="0"/>
                                          </p:stCondLst>
                                        </p:cTn>
                                        <p:tgtEl>
                                          <p:spTgt spid="77"/>
                                        </p:tgtEl>
                                        <p:attrNameLst>
                                          <p:attrName>style.visibility</p:attrName>
                                        </p:attrNameLst>
                                      </p:cBhvr>
                                      <p:to>
                                        <p:strVal val="visible"/>
                                      </p:to>
                                    </p:set>
                                    <p:animEffect transition="in" filter="strips(downRight)">
                                      <p:cBhvr>
                                        <p:cTn id="53" dur="2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75" grpId="0"/>
      <p:bldP spid="76" grpId="0"/>
      <p:bldP spid="7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8"/>
          <p:cNvGraphicFramePr/>
          <p:nvPr/>
        </p:nvGraphicFramePr>
        <p:xfrm>
          <a:off x="1692475" y="1211024"/>
          <a:ext cx="3691468" cy="2117862"/>
        </p:xfrm>
        <a:graphic>
          <a:graphicData uri="http://schemas.openxmlformats.org/drawingml/2006/chart">
            <c:chart xmlns:c="http://schemas.openxmlformats.org/drawingml/2006/chart" xmlns:r="http://schemas.openxmlformats.org/officeDocument/2006/relationships" r:id="rId2"/>
          </a:graphicData>
        </a:graphic>
      </p:graphicFrame>
      <p:sp>
        <p:nvSpPr>
          <p:cNvPr id="27" name="Rounded Rectangle 29"/>
          <p:cNvSpPr/>
          <p:nvPr/>
        </p:nvSpPr>
        <p:spPr>
          <a:xfrm>
            <a:off x="1692474" y="3795532"/>
            <a:ext cx="474562" cy="474626"/>
          </a:xfrm>
          <a:prstGeom prst="roundRect">
            <a:avLst/>
          </a:prstGeom>
          <a:solidFill>
            <a:schemeClr val="accent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输</a:t>
            </a:r>
            <a:endParaRPr lang="en-US" dirty="0">
              <a:solidFill>
                <a:schemeClr val="bg1"/>
              </a:solidFill>
              <a:latin typeface="微软雅黑" panose="020B0503020204020204" pitchFamily="34" charset="-122"/>
              <a:ea typeface="微软雅黑" panose="020B0503020204020204" pitchFamily="34" charset="-122"/>
            </a:endParaRPr>
          </a:p>
        </p:txBody>
      </p:sp>
      <p:sp>
        <p:nvSpPr>
          <p:cNvPr id="28" name="Rounded Rectangle 30"/>
          <p:cNvSpPr/>
          <p:nvPr/>
        </p:nvSpPr>
        <p:spPr>
          <a:xfrm>
            <a:off x="3520662" y="3795532"/>
            <a:ext cx="474562" cy="474626"/>
          </a:xfrm>
          <a:prstGeom prst="roundRect">
            <a:avLst/>
          </a:prstGeom>
          <a:solidFill>
            <a:schemeClr val="accent4"/>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题</a:t>
            </a:r>
            <a:endParaRPr lang="en-US" dirty="0">
              <a:solidFill>
                <a:schemeClr val="bg1"/>
              </a:solidFill>
              <a:latin typeface="微软雅黑" panose="020B0503020204020204" pitchFamily="34" charset="-122"/>
              <a:ea typeface="微软雅黑" panose="020B0503020204020204" pitchFamily="34" charset="-122"/>
            </a:endParaRPr>
          </a:p>
        </p:txBody>
      </p:sp>
      <p:sp>
        <p:nvSpPr>
          <p:cNvPr id="29" name="Rounded Rectangle 31"/>
          <p:cNvSpPr/>
          <p:nvPr/>
        </p:nvSpPr>
        <p:spPr>
          <a:xfrm>
            <a:off x="2301870" y="3795532"/>
            <a:ext cx="474562" cy="474626"/>
          </a:xfrm>
          <a:prstGeom prst="roundRect">
            <a:avLst/>
          </a:prstGeom>
          <a:solidFill>
            <a:schemeClr val="accent2"/>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入</a:t>
            </a:r>
            <a:endParaRPr lang="en-US" dirty="0">
              <a:solidFill>
                <a:schemeClr val="bg1"/>
              </a:solidFill>
              <a:latin typeface="微软雅黑" panose="020B0503020204020204" pitchFamily="34" charset="-122"/>
              <a:ea typeface="微软雅黑" panose="020B0503020204020204" pitchFamily="34" charset="-122"/>
            </a:endParaRPr>
          </a:p>
        </p:txBody>
      </p:sp>
      <p:sp>
        <p:nvSpPr>
          <p:cNvPr id="30" name="Rounded Rectangle 32"/>
          <p:cNvSpPr/>
          <p:nvPr/>
        </p:nvSpPr>
        <p:spPr>
          <a:xfrm>
            <a:off x="2911266" y="3795532"/>
            <a:ext cx="474562" cy="474626"/>
          </a:xfrm>
          <a:prstGeom prst="roundRect">
            <a:avLst/>
          </a:prstGeom>
          <a:solidFill>
            <a:schemeClr val="accent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标</a:t>
            </a:r>
            <a:endParaRPr lang="en-US" dirty="0">
              <a:solidFill>
                <a:schemeClr val="bg1"/>
              </a:solidFill>
              <a:latin typeface="微软雅黑" panose="020B0503020204020204" pitchFamily="34" charset="-122"/>
              <a:ea typeface="微软雅黑" panose="020B0503020204020204" pitchFamily="34" charset="-122"/>
            </a:endParaRPr>
          </a:p>
        </p:txBody>
      </p:sp>
      <p:sp>
        <p:nvSpPr>
          <p:cNvPr id="31" name="TextBox 33"/>
          <p:cNvSpPr txBox="1"/>
          <p:nvPr/>
        </p:nvSpPr>
        <p:spPr>
          <a:xfrm>
            <a:off x="4130058" y="3767305"/>
            <a:ext cx="1449291" cy="561702"/>
          </a:xfrm>
          <a:prstGeom prst="rect">
            <a:avLst/>
          </a:prstGeom>
          <a:noFill/>
        </p:spPr>
        <p:txBody>
          <a:bodyPr wrap="square" lIns="68589" tIns="34295" rIns="68589" bIns="34295" rtlCol="0">
            <a:spAutoFit/>
          </a:bodyPr>
          <a:lstStyle/>
          <a:p>
            <a:r>
              <a:rPr lang="zh-CN" altLang="en-US" sz="800" spc="225" dirty="0">
                <a:solidFill>
                  <a:srgbClr val="404040"/>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rgbClr val="404040"/>
              </a:solidFill>
              <a:latin typeface="微软雅黑" panose="020B0503020204020204" pitchFamily="34" charset="-122"/>
              <a:ea typeface="微软雅黑" panose="020B0503020204020204" pitchFamily="34" charset="-122"/>
              <a:cs typeface="Open Sans" panose="020B0606030504020204" pitchFamily="34" charset="0"/>
            </a:endParaRPr>
          </a:p>
        </p:txBody>
      </p:sp>
      <p:cxnSp>
        <p:nvCxnSpPr>
          <p:cNvPr id="32" name="Straight Connector 34"/>
          <p:cNvCxnSpPr/>
          <p:nvPr/>
        </p:nvCxnSpPr>
        <p:spPr>
          <a:xfrm>
            <a:off x="5674503" y="1570559"/>
            <a:ext cx="1353228" cy="0"/>
          </a:xfrm>
          <a:prstGeom prst="line">
            <a:avLst/>
          </a:prstGeom>
          <a:ln w="3175">
            <a:solidFill>
              <a:srgbClr val="7F8C8D"/>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33" name="TextBox 35"/>
          <p:cNvSpPr txBox="1"/>
          <p:nvPr/>
        </p:nvSpPr>
        <p:spPr>
          <a:xfrm>
            <a:off x="5603789" y="1382867"/>
            <a:ext cx="1061847" cy="253926"/>
          </a:xfrm>
          <a:prstGeom prst="rect">
            <a:avLst/>
          </a:prstGeom>
          <a:noFill/>
        </p:spPr>
        <p:txBody>
          <a:bodyPr wrap="none" lIns="68589" tIns="34295" rIns="68589" bIns="34295"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点击输入标题</a:t>
            </a:r>
            <a:endParaRPr lang="en-US" sz="12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4" name="TextBox 36"/>
          <p:cNvSpPr txBox="1"/>
          <p:nvPr/>
        </p:nvSpPr>
        <p:spPr>
          <a:xfrm>
            <a:off x="5602547" y="1907253"/>
            <a:ext cx="2806847" cy="2331418"/>
          </a:xfrm>
          <a:prstGeom prst="rect">
            <a:avLst/>
          </a:prstGeom>
          <a:noFill/>
        </p:spPr>
        <p:txBody>
          <a:bodyPr wrap="square" lIns="68589" tIns="34295" rIns="68589" bIns="34295" rtlCol="0">
            <a:spAutoFit/>
          </a:bodyPr>
          <a:lstStyle/>
          <a:p>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endParaRPr lang="en-US" sz="800" dirty="0">
              <a:solidFill>
                <a:srgbClr val="404040"/>
              </a:solidFill>
              <a:latin typeface="Open Sans" panose="020B0606030504020204" pitchFamily="34" charset="0"/>
              <a:ea typeface="Open Sans" panose="020B0606030504020204" pitchFamily="34" charset="0"/>
              <a:cs typeface="Open Sans" panose="020B0606030504020204" pitchFamily="34" charset="0"/>
            </a:endParaRPr>
          </a:p>
          <a:p>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endParaRPr lang="en-US" sz="800"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endParaRPr>
          </a:p>
          <a:p>
            <a:pPr marL="128905" indent="-128905">
              <a:buFont typeface="Wingdings" panose="05000000000000000000" pitchFamily="2" charset="2"/>
              <a:buChar char="ü"/>
            </a:pP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spc="225" dirty="0">
              <a:solidFill>
                <a:schemeClr val="bg1">
                  <a:lumMod val="50000"/>
                </a:schemeClr>
              </a:solidFill>
              <a:latin typeface="微软雅黑" panose="020B0503020204020204" pitchFamily="34" charset="-122"/>
              <a:ea typeface="微软雅黑" panose="020B0503020204020204" pitchFamily="34" charset="-122"/>
            </a:endParaRPr>
          </a:p>
          <a:p>
            <a:endParaRPr lang="en-US" altLang="zh-CN" sz="800" spc="225" dirty="0">
              <a:solidFill>
                <a:schemeClr val="bg1">
                  <a:lumMod val="50000"/>
                </a:schemeClr>
              </a:solidFill>
              <a:latin typeface="微软雅黑" panose="020B0503020204020204" pitchFamily="34" charset="-122"/>
              <a:ea typeface="微软雅黑" panose="020B0503020204020204" pitchFamily="34" charset="-122"/>
            </a:endParaRPr>
          </a:p>
          <a:p>
            <a:endParaRPr lang="en-US" altLang="zh-CN" sz="800" dirty="0">
              <a:solidFill>
                <a:schemeClr val="bg1">
                  <a:lumMod val="50000"/>
                </a:schemeClr>
              </a:solidFill>
              <a:latin typeface="Open Sans" panose="020B0606030504020204" pitchFamily="34" charset="0"/>
              <a:ea typeface="微软雅黑" panose="020B0503020204020204" pitchFamily="34" charset="-122"/>
            </a:endParaRPr>
          </a:p>
          <a:p>
            <a:pPr marL="128905" indent="-128905">
              <a:buFont typeface="Wingdings" panose="05000000000000000000" pitchFamily="2" charset="2"/>
              <a:buChar char="ü"/>
            </a:pP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spc="225" dirty="0">
              <a:solidFill>
                <a:schemeClr val="bg1">
                  <a:lumMod val="50000"/>
                </a:schemeClr>
              </a:solidFill>
              <a:latin typeface="微软雅黑" panose="020B0503020204020204" pitchFamily="34" charset="-122"/>
              <a:ea typeface="微软雅黑" panose="020B0503020204020204" pitchFamily="34" charset="-122"/>
            </a:endParaRPr>
          </a:p>
          <a:p>
            <a:pPr marL="128905" indent="-128905">
              <a:buFont typeface="Wingdings" panose="05000000000000000000" pitchFamily="2" charset="2"/>
              <a:buChar char="ü"/>
            </a:pPr>
            <a:endParaRPr lang="en-US" altLang="zh-CN" sz="800" spc="2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marL="128905" indent="-128905">
              <a:buFont typeface="Wingdings" panose="05000000000000000000" pitchFamily="2" charset="2"/>
              <a:buChar char="ü"/>
            </a:pPr>
            <a:r>
              <a:rPr lang="zh-CN" altLang="en-US" sz="800" spc="225" dirty="0">
                <a:solidFill>
                  <a:schemeClr val="bg1">
                    <a:lumMod val="50000"/>
                  </a:schemeClr>
                </a:solidFill>
                <a:latin typeface="微软雅黑" panose="020B0503020204020204" pitchFamily="34" charset="-122"/>
                <a:ea typeface="微软雅黑" panose="020B0503020204020204" pitchFamily="34" charset="-122"/>
              </a:rPr>
              <a:t>这里输入您对您公司的简单介绍，要求内容言简意赅，右击可粘贴已有文字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a:p>
            <a:pPr marL="128905" indent="-128905">
              <a:buFont typeface="Wingdings" panose="05000000000000000000" pitchFamily="2" charset="2"/>
              <a:buChar char="ü"/>
            </a:pPr>
            <a:endParaRPr lang="en-US" altLang="zh-CN" sz="800" dirty="0">
              <a:solidFill>
                <a:srgbClr val="404040"/>
              </a:solidFill>
              <a:latin typeface="微软雅黑" panose="020B0503020204020204" pitchFamily="34" charset="-122"/>
              <a:ea typeface="微软雅黑" panose="020B0503020204020204" pitchFamily="34" charset="-122"/>
              <a:cs typeface="Open Sans" panose="020B0606030504020204" pitchFamily="34" charset="0"/>
            </a:endParaRPr>
          </a:p>
        </p:txBody>
      </p:sp>
    </p:spTree>
  </p:cSld>
  <p:clrMapOvr>
    <a:masterClrMapping/>
  </p:clrMapOvr>
  <p:transition spd="med" advClick="0" advTm="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25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50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500" fill="hold"/>
                                        <p:tgtEl>
                                          <p:spTgt spid="30"/>
                                        </p:tgtEl>
                                        <p:attrNameLst>
                                          <p:attrName>ppt_x</p:attrName>
                                        </p:attrNameLst>
                                      </p:cBhvr>
                                      <p:tavLst>
                                        <p:tav tm="0">
                                          <p:val>
                                            <p:strVal val="#ppt_x"/>
                                          </p:val>
                                        </p:tav>
                                        <p:tav tm="100000">
                                          <p:val>
                                            <p:strVal val="#ppt_x"/>
                                          </p:val>
                                        </p:tav>
                                      </p:tavLst>
                                    </p:anim>
                                    <p:anim calcmode="lin" valueType="num">
                                      <p:cBhvr additive="base">
                                        <p:cTn id="21" dur="500" fill="hold"/>
                                        <p:tgtEl>
                                          <p:spTgt spid="3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75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500" fill="hold"/>
                                        <p:tgtEl>
                                          <p:spTgt spid="28"/>
                                        </p:tgtEl>
                                        <p:attrNameLst>
                                          <p:attrName>ppt_x</p:attrName>
                                        </p:attrNameLst>
                                      </p:cBhvr>
                                      <p:tavLst>
                                        <p:tav tm="0">
                                          <p:val>
                                            <p:strVal val="#ppt_x"/>
                                          </p:val>
                                        </p:tav>
                                        <p:tav tm="100000">
                                          <p:val>
                                            <p:strVal val="#ppt_x"/>
                                          </p:val>
                                        </p:tav>
                                      </p:tavLst>
                                    </p:anim>
                                    <p:anim calcmode="lin" valueType="num">
                                      <p:cBhvr additive="base">
                                        <p:cTn id="25" dur="500" fill="hold"/>
                                        <p:tgtEl>
                                          <p:spTgt spid="28"/>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22" presetClass="entr" presetSubtype="2"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right)">
                                      <p:cBhvr>
                                        <p:cTn id="29" dur="500"/>
                                        <p:tgtEl>
                                          <p:spTgt spid="31"/>
                                        </p:tgtEl>
                                      </p:cBhvr>
                                    </p:animEffect>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2000"/>
                            </p:stCondLst>
                            <p:childTnLst>
                              <p:par>
                                <p:cTn id="35" presetID="22" presetClass="entr" presetSubtype="2"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right)">
                                      <p:cBhvr>
                                        <p:cTn id="37" dur="500"/>
                                        <p:tgtEl>
                                          <p:spTgt spid="33"/>
                                        </p:tgtEl>
                                      </p:cBhvr>
                                    </p:animEffect>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750"/>
                                        <p:tgtEl>
                                          <p:spTgt spid="34"/>
                                        </p:tgtEl>
                                      </p:cBhvr>
                                    </p:animEffect>
                                    <p:anim calcmode="lin" valueType="num">
                                      <p:cBhvr>
                                        <p:cTn id="42" dur="750" fill="hold"/>
                                        <p:tgtEl>
                                          <p:spTgt spid="34"/>
                                        </p:tgtEl>
                                        <p:attrNameLst>
                                          <p:attrName>ppt_x</p:attrName>
                                        </p:attrNameLst>
                                      </p:cBhvr>
                                      <p:tavLst>
                                        <p:tav tm="0">
                                          <p:val>
                                            <p:strVal val="#ppt_x"/>
                                          </p:val>
                                        </p:tav>
                                        <p:tav tm="100000">
                                          <p:val>
                                            <p:strVal val="#ppt_x"/>
                                          </p:val>
                                        </p:tav>
                                      </p:tavLst>
                                    </p:anim>
                                    <p:anim calcmode="lin" valueType="num">
                                      <p:cBhvr>
                                        <p:cTn id="43" dur="75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6" grpId="0">
        <p:bldAsOne/>
      </p:bldGraphic>
      <p:bldP spid="27" grpId="0" animBg="1"/>
      <p:bldP spid="28" grpId="0" animBg="1"/>
      <p:bldP spid="29" grpId="0" animBg="1"/>
      <p:bldP spid="30" grpId="0" animBg="1"/>
      <p:bldP spid="31" grpId="0"/>
      <p:bldP spid="33" grpId="0"/>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bwMode="auto">
          <a:xfrm>
            <a:off x="3197384" y="4364989"/>
            <a:ext cx="4977677" cy="128627"/>
            <a:chOff x="3649517" y="6019293"/>
            <a:chExt cx="6636034" cy="171701"/>
          </a:xfrm>
        </p:grpSpPr>
        <p:cxnSp>
          <p:nvCxnSpPr>
            <p:cNvPr id="8" name="Straight Connector 7"/>
            <p:cNvCxnSpPr/>
            <p:nvPr/>
          </p:nvCxnSpPr>
          <p:spPr>
            <a:xfrm>
              <a:off x="3805099" y="6105144"/>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3" name="Group 8"/>
            <p:cNvGrpSpPr/>
            <p:nvPr/>
          </p:nvGrpSpPr>
          <p:grpSpPr>
            <a:xfrm>
              <a:off x="3649517" y="6019293"/>
              <a:ext cx="172215" cy="171701"/>
              <a:chOff x="2138511" y="2464802"/>
              <a:chExt cx="354012" cy="352956"/>
            </a:xfrm>
            <a:solidFill>
              <a:schemeClr val="bg1">
                <a:lumMod val="50000"/>
              </a:schemeClr>
            </a:solidFill>
          </p:grpSpPr>
          <p:sp>
            <p:nvSpPr>
              <p:cNvPr id="10" name="Oval 9"/>
              <p:cNvSpPr>
                <a:spLocks noChangeArrowheads="1"/>
              </p:cNvSpPr>
              <p:nvPr/>
            </p:nvSpPr>
            <p:spPr bwMode="auto">
              <a:xfrm>
                <a:off x="2229830" y="2555417"/>
                <a:ext cx="171376" cy="171727"/>
              </a:xfrm>
              <a:prstGeom prst="ellipse">
                <a:avLst/>
              </a:prstGeom>
              <a:grpFill/>
              <a:ln>
                <a:noFill/>
              </a:ln>
            </p:spPr>
            <p:txBody>
              <a:bodyPr/>
              <a:lstStyle/>
              <a:p>
                <a:pPr>
                  <a:defRPr/>
                </a:pPr>
                <a:endParaRPr lang="id-ID">
                  <a:latin typeface="+mn-lt"/>
                </a:endParaRPr>
              </a:p>
            </p:txBody>
          </p:sp>
          <p:sp>
            <p:nvSpPr>
              <p:cNvPr id="11" name="Freeform 10"/>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a:defRPr/>
                </a:pPr>
                <a:endParaRPr lang="id-ID">
                  <a:latin typeface="+mn-lt"/>
                </a:endParaRPr>
              </a:p>
            </p:txBody>
          </p:sp>
        </p:grpSp>
      </p:grpSp>
      <p:cxnSp>
        <p:nvCxnSpPr>
          <p:cNvPr id="12" name="Straight Connector 11"/>
          <p:cNvCxnSpPr/>
          <p:nvPr/>
        </p:nvCxnSpPr>
        <p:spPr>
          <a:xfrm>
            <a:off x="3261688" y="3840951"/>
            <a:ext cx="0" cy="489498"/>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Group 12"/>
          <p:cNvGrpSpPr/>
          <p:nvPr/>
        </p:nvGrpSpPr>
        <p:grpSpPr bwMode="auto">
          <a:xfrm>
            <a:off x="3197384" y="3688506"/>
            <a:ext cx="4977677" cy="128627"/>
            <a:chOff x="3649517" y="5117655"/>
            <a:chExt cx="6636034" cy="171701"/>
          </a:xfrm>
        </p:grpSpPr>
        <p:cxnSp>
          <p:nvCxnSpPr>
            <p:cNvPr id="14" name="Straight Connector 13"/>
            <p:cNvCxnSpPr/>
            <p:nvPr/>
          </p:nvCxnSpPr>
          <p:spPr>
            <a:xfrm>
              <a:off x="3805099" y="5192376"/>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5" name="Group 14"/>
            <p:cNvGrpSpPr/>
            <p:nvPr/>
          </p:nvGrpSpPr>
          <p:grpSpPr>
            <a:xfrm>
              <a:off x="3649517" y="5117655"/>
              <a:ext cx="172215" cy="171701"/>
              <a:chOff x="2138511" y="2464802"/>
              <a:chExt cx="354012" cy="352956"/>
            </a:xfrm>
            <a:solidFill>
              <a:schemeClr val="bg1">
                <a:lumMod val="50000"/>
              </a:schemeClr>
            </a:solidFill>
          </p:grpSpPr>
          <p:sp>
            <p:nvSpPr>
              <p:cNvPr id="16" name="Oval 15"/>
              <p:cNvSpPr>
                <a:spLocks noChangeArrowheads="1"/>
              </p:cNvSpPr>
              <p:nvPr/>
            </p:nvSpPr>
            <p:spPr bwMode="auto">
              <a:xfrm>
                <a:off x="2229830" y="2555417"/>
                <a:ext cx="171376" cy="171727"/>
              </a:xfrm>
              <a:prstGeom prst="ellipse">
                <a:avLst/>
              </a:prstGeom>
              <a:grpFill/>
              <a:ln>
                <a:noFill/>
              </a:ln>
            </p:spPr>
            <p:txBody>
              <a:bodyPr/>
              <a:lstStyle/>
              <a:p>
                <a:pPr>
                  <a:defRPr/>
                </a:pPr>
                <a:endParaRPr lang="id-ID">
                  <a:latin typeface="+mn-lt"/>
                </a:endParaRPr>
              </a:p>
            </p:txBody>
          </p:sp>
          <p:sp>
            <p:nvSpPr>
              <p:cNvPr id="17" name="Freeform 16"/>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a:defRPr/>
                </a:pPr>
                <a:endParaRPr lang="id-ID">
                  <a:latin typeface="+mn-lt"/>
                </a:endParaRPr>
              </a:p>
            </p:txBody>
          </p:sp>
        </p:grpSp>
      </p:grpSp>
      <p:cxnSp>
        <p:nvCxnSpPr>
          <p:cNvPr id="18" name="Straight Connector 17"/>
          <p:cNvCxnSpPr/>
          <p:nvPr/>
        </p:nvCxnSpPr>
        <p:spPr>
          <a:xfrm>
            <a:off x="3261688" y="3164467"/>
            <a:ext cx="0" cy="489498"/>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6" name="Group 18"/>
          <p:cNvGrpSpPr/>
          <p:nvPr/>
        </p:nvGrpSpPr>
        <p:grpSpPr bwMode="auto">
          <a:xfrm>
            <a:off x="3197384" y="3016786"/>
            <a:ext cx="4977677" cy="128627"/>
            <a:chOff x="3649517" y="4222959"/>
            <a:chExt cx="6636034" cy="171701"/>
          </a:xfrm>
        </p:grpSpPr>
        <p:cxnSp>
          <p:nvCxnSpPr>
            <p:cNvPr id="20" name="Straight Connector 19"/>
            <p:cNvCxnSpPr/>
            <p:nvPr/>
          </p:nvCxnSpPr>
          <p:spPr>
            <a:xfrm>
              <a:off x="3805099" y="4308810"/>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7" name="Group 20"/>
            <p:cNvGrpSpPr/>
            <p:nvPr/>
          </p:nvGrpSpPr>
          <p:grpSpPr>
            <a:xfrm>
              <a:off x="3649517" y="4222959"/>
              <a:ext cx="172215" cy="171701"/>
              <a:chOff x="2138511" y="2464802"/>
              <a:chExt cx="354012" cy="352956"/>
            </a:xfrm>
            <a:solidFill>
              <a:schemeClr val="bg1">
                <a:lumMod val="50000"/>
              </a:schemeClr>
            </a:solidFill>
          </p:grpSpPr>
          <p:sp>
            <p:nvSpPr>
              <p:cNvPr id="22" name="Oval 21"/>
              <p:cNvSpPr>
                <a:spLocks noChangeArrowheads="1"/>
              </p:cNvSpPr>
              <p:nvPr/>
            </p:nvSpPr>
            <p:spPr bwMode="auto">
              <a:xfrm>
                <a:off x="2229830" y="2555417"/>
                <a:ext cx="171376" cy="171727"/>
              </a:xfrm>
              <a:prstGeom prst="ellipse">
                <a:avLst/>
              </a:prstGeom>
              <a:grpFill/>
              <a:ln>
                <a:noFill/>
              </a:ln>
            </p:spPr>
            <p:txBody>
              <a:bodyPr/>
              <a:lstStyle/>
              <a:p>
                <a:pPr>
                  <a:defRPr/>
                </a:pPr>
                <a:endParaRPr lang="id-ID">
                  <a:latin typeface="+mn-lt"/>
                </a:endParaRPr>
              </a:p>
            </p:txBody>
          </p:sp>
          <p:sp>
            <p:nvSpPr>
              <p:cNvPr id="23" name="Freeform 22"/>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a:defRPr/>
                </a:pPr>
                <a:endParaRPr lang="id-ID">
                  <a:latin typeface="+mn-lt"/>
                </a:endParaRPr>
              </a:p>
            </p:txBody>
          </p:sp>
        </p:grpSp>
      </p:grpSp>
      <p:cxnSp>
        <p:nvCxnSpPr>
          <p:cNvPr id="24" name="Straight Connector 23"/>
          <p:cNvCxnSpPr/>
          <p:nvPr/>
        </p:nvCxnSpPr>
        <p:spPr>
          <a:xfrm>
            <a:off x="3261688" y="2486794"/>
            <a:ext cx="0" cy="490689"/>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Group 24"/>
          <p:cNvGrpSpPr/>
          <p:nvPr/>
        </p:nvGrpSpPr>
        <p:grpSpPr bwMode="auto">
          <a:xfrm>
            <a:off x="3197384" y="2339110"/>
            <a:ext cx="4977677" cy="129819"/>
            <a:chOff x="3649517" y="3320293"/>
            <a:chExt cx="6636034" cy="171701"/>
          </a:xfrm>
        </p:grpSpPr>
        <p:cxnSp>
          <p:nvCxnSpPr>
            <p:cNvPr id="26" name="Straight Connector 25"/>
            <p:cNvCxnSpPr/>
            <p:nvPr/>
          </p:nvCxnSpPr>
          <p:spPr>
            <a:xfrm>
              <a:off x="3805099" y="3416383"/>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3" name="Group 26"/>
            <p:cNvGrpSpPr/>
            <p:nvPr/>
          </p:nvGrpSpPr>
          <p:grpSpPr>
            <a:xfrm>
              <a:off x="3649517" y="3320293"/>
              <a:ext cx="172215" cy="171701"/>
              <a:chOff x="2138511" y="2464802"/>
              <a:chExt cx="354012" cy="352956"/>
            </a:xfrm>
            <a:solidFill>
              <a:schemeClr val="bg1">
                <a:lumMod val="50000"/>
              </a:schemeClr>
            </a:solidFill>
          </p:grpSpPr>
          <p:sp>
            <p:nvSpPr>
              <p:cNvPr id="28" name="Oval 27"/>
              <p:cNvSpPr>
                <a:spLocks noChangeArrowheads="1"/>
              </p:cNvSpPr>
              <p:nvPr/>
            </p:nvSpPr>
            <p:spPr bwMode="auto">
              <a:xfrm>
                <a:off x="2229830" y="2555417"/>
                <a:ext cx="171376" cy="171727"/>
              </a:xfrm>
              <a:prstGeom prst="ellipse">
                <a:avLst/>
              </a:prstGeom>
              <a:grpFill/>
              <a:ln>
                <a:noFill/>
              </a:ln>
            </p:spPr>
            <p:txBody>
              <a:bodyPr/>
              <a:lstStyle/>
              <a:p>
                <a:pPr>
                  <a:defRPr/>
                </a:pPr>
                <a:endParaRPr lang="id-ID">
                  <a:latin typeface="+mn-lt"/>
                </a:endParaRPr>
              </a:p>
            </p:txBody>
          </p:sp>
          <p:sp>
            <p:nvSpPr>
              <p:cNvPr id="29" name="Freeform 28"/>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a:defRPr/>
                </a:pPr>
                <a:endParaRPr lang="id-ID">
                  <a:latin typeface="+mn-lt"/>
                </a:endParaRPr>
              </a:p>
            </p:txBody>
          </p:sp>
        </p:grpSp>
      </p:grpSp>
      <p:cxnSp>
        <p:nvCxnSpPr>
          <p:cNvPr id="30" name="Straight Connector 29"/>
          <p:cNvCxnSpPr/>
          <p:nvPr/>
        </p:nvCxnSpPr>
        <p:spPr>
          <a:xfrm>
            <a:off x="3261688" y="1812691"/>
            <a:ext cx="0" cy="489498"/>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5" name="Group 30"/>
          <p:cNvGrpSpPr/>
          <p:nvPr/>
        </p:nvGrpSpPr>
        <p:grpSpPr bwMode="auto">
          <a:xfrm>
            <a:off x="3197384" y="1665008"/>
            <a:ext cx="4977677" cy="128627"/>
            <a:chOff x="3649517" y="2421483"/>
            <a:chExt cx="6636034" cy="171701"/>
          </a:xfrm>
        </p:grpSpPr>
        <p:cxnSp>
          <p:nvCxnSpPr>
            <p:cNvPr id="32" name="Straight Connector 31"/>
            <p:cNvCxnSpPr/>
            <p:nvPr/>
          </p:nvCxnSpPr>
          <p:spPr>
            <a:xfrm>
              <a:off x="3805099" y="2512103"/>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9" name="Group 32"/>
            <p:cNvGrpSpPr/>
            <p:nvPr/>
          </p:nvGrpSpPr>
          <p:grpSpPr>
            <a:xfrm>
              <a:off x="3649517" y="2421483"/>
              <a:ext cx="172215" cy="171701"/>
              <a:chOff x="2138511" y="2464802"/>
              <a:chExt cx="354012" cy="352956"/>
            </a:xfrm>
            <a:solidFill>
              <a:schemeClr val="bg1">
                <a:lumMod val="50000"/>
              </a:schemeClr>
            </a:solidFill>
          </p:grpSpPr>
          <p:sp>
            <p:nvSpPr>
              <p:cNvPr id="34" name="Oval 33"/>
              <p:cNvSpPr>
                <a:spLocks noChangeArrowheads="1"/>
              </p:cNvSpPr>
              <p:nvPr/>
            </p:nvSpPr>
            <p:spPr bwMode="auto">
              <a:xfrm>
                <a:off x="2229830" y="2555417"/>
                <a:ext cx="171376" cy="171727"/>
              </a:xfrm>
              <a:prstGeom prst="ellipse">
                <a:avLst/>
              </a:prstGeom>
              <a:grpFill/>
              <a:ln>
                <a:noFill/>
              </a:ln>
            </p:spPr>
            <p:txBody>
              <a:bodyPr/>
              <a:lstStyle/>
              <a:p>
                <a:pPr>
                  <a:defRPr/>
                </a:pPr>
                <a:endParaRPr lang="id-ID">
                  <a:latin typeface="+mn-lt"/>
                </a:endParaRPr>
              </a:p>
            </p:txBody>
          </p:sp>
          <p:sp>
            <p:nvSpPr>
              <p:cNvPr id="35" name="Freeform 34"/>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a:defRPr/>
                </a:pPr>
                <a:endParaRPr lang="id-ID">
                  <a:latin typeface="+mn-lt"/>
                </a:endParaRPr>
              </a:p>
            </p:txBody>
          </p:sp>
        </p:grpSp>
      </p:grpSp>
      <p:sp>
        <p:nvSpPr>
          <p:cNvPr id="36" name="Freeform 9"/>
          <p:cNvSpPr>
            <a:spLocks noEditPoints="1"/>
          </p:cNvSpPr>
          <p:nvPr/>
        </p:nvSpPr>
        <p:spPr bwMode="auto">
          <a:xfrm>
            <a:off x="3659428" y="3016786"/>
            <a:ext cx="554927" cy="1412517"/>
          </a:xfrm>
          <a:custGeom>
            <a:avLst/>
            <a:gdLst>
              <a:gd name="T0" fmla="*/ 486 w 533"/>
              <a:gd name="T1" fmla="*/ 634 h 1546"/>
              <a:gd name="T2" fmla="*/ 423 w 533"/>
              <a:gd name="T3" fmla="*/ 573 h 1546"/>
              <a:gd name="T4" fmla="*/ 464 w 533"/>
              <a:gd name="T5" fmla="*/ 551 h 1546"/>
              <a:gd name="T6" fmla="*/ 455 w 533"/>
              <a:gd name="T7" fmla="*/ 526 h 1546"/>
              <a:gd name="T8" fmla="*/ 431 w 533"/>
              <a:gd name="T9" fmla="*/ 518 h 1546"/>
              <a:gd name="T10" fmla="*/ 417 w 533"/>
              <a:gd name="T11" fmla="*/ 530 h 1546"/>
              <a:gd name="T12" fmla="*/ 420 w 533"/>
              <a:gd name="T13" fmla="*/ 552 h 1546"/>
              <a:gd name="T14" fmla="*/ 403 w 533"/>
              <a:gd name="T15" fmla="*/ 555 h 1546"/>
              <a:gd name="T16" fmla="*/ 448 w 533"/>
              <a:gd name="T17" fmla="*/ 503 h 1546"/>
              <a:gd name="T18" fmla="*/ 426 w 533"/>
              <a:gd name="T19" fmla="*/ 438 h 1546"/>
              <a:gd name="T20" fmla="*/ 364 w 533"/>
              <a:gd name="T21" fmla="*/ 418 h 1546"/>
              <a:gd name="T22" fmla="*/ 330 w 533"/>
              <a:gd name="T23" fmla="*/ 449 h 1546"/>
              <a:gd name="T24" fmla="*/ 337 w 533"/>
              <a:gd name="T25" fmla="*/ 505 h 1546"/>
              <a:gd name="T26" fmla="*/ 368 w 533"/>
              <a:gd name="T27" fmla="*/ 541 h 1546"/>
              <a:gd name="T28" fmla="*/ 366 w 533"/>
              <a:gd name="T29" fmla="*/ 526 h 1546"/>
              <a:gd name="T30" fmla="*/ 356 w 533"/>
              <a:gd name="T31" fmla="*/ 517 h 1546"/>
              <a:gd name="T32" fmla="*/ 343 w 533"/>
              <a:gd name="T33" fmla="*/ 528 h 1546"/>
              <a:gd name="T34" fmla="*/ 338 w 533"/>
              <a:gd name="T35" fmla="*/ 536 h 1546"/>
              <a:gd name="T36" fmla="*/ 363 w 533"/>
              <a:gd name="T37" fmla="*/ 544 h 1546"/>
              <a:gd name="T38" fmla="*/ 393 w 533"/>
              <a:gd name="T39" fmla="*/ 578 h 1546"/>
              <a:gd name="T40" fmla="*/ 266 w 533"/>
              <a:gd name="T41" fmla="*/ 503 h 1546"/>
              <a:gd name="T42" fmla="*/ 328 w 533"/>
              <a:gd name="T43" fmla="*/ 393 h 1546"/>
              <a:gd name="T44" fmla="*/ 390 w 533"/>
              <a:gd name="T45" fmla="*/ 388 h 1546"/>
              <a:gd name="T46" fmla="*/ 395 w 533"/>
              <a:gd name="T47" fmla="*/ 350 h 1546"/>
              <a:gd name="T48" fmla="*/ 371 w 533"/>
              <a:gd name="T49" fmla="*/ 329 h 1546"/>
              <a:gd name="T50" fmla="*/ 329 w 533"/>
              <a:gd name="T51" fmla="*/ 342 h 1546"/>
              <a:gd name="T52" fmla="*/ 315 w 533"/>
              <a:gd name="T53" fmla="*/ 386 h 1546"/>
              <a:gd name="T54" fmla="*/ 371 w 533"/>
              <a:gd name="T55" fmla="*/ 275 h 1546"/>
              <a:gd name="T56" fmla="*/ 432 w 533"/>
              <a:gd name="T57" fmla="*/ 128 h 1546"/>
              <a:gd name="T58" fmla="*/ 335 w 533"/>
              <a:gd name="T59" fmla="*/ 41 h 1546"/>
              <a:gd name="T60" fmla="*/ 160 w 533"/>
              <a:gd name="T61" fmla="*/ 98 h 1546"/>
              <a:gd name="T62" fmla="*/ 27 w 533"/>
              <a:gd name="T63" fmla="*/ 208 h 1546"/>
              <a:gd name="T64" fmla="*/ 238 w 533"/>
              <a:gd name="T65" fmla="*/ 314 h 1546"/>
              <a:gd name="T66" fmla="*/ 161 w 533"/>
              <a:gd name="T67" fmla="*/ 413 h 1546"/>
              <a:gd name="T68" fmla="*/ 186 w 533"/>
              <a:gd name="T69" fmla="*/ 355 h 1546"/>
              <a:gd name="T70" fmla="*/ 147 w 533"/>
              <a:gd name="T71" fmla="*/ 320 h 1546"/>
              <a:gd name="T72" fmla="*/ 77 w 533"/>
              <a:gd name="T73" fmla="*/ 343 h 1546"/>
              <a:gd name="T74" fmla="*/ 25 w 533"/>
              <a:gd name="T75" fmla="*/ 386 h 1546"/>
              <a:gd name="T76" fmla="*/ 119 w 533"/>
              <a:gd name="T77" fmla="*/ 430 h 1546"/>
              <a:gd name="T78" fmla="*/ 205 w 533"/>
              <a:gd name="T79" fmla="*/ 546 h 1546"/>
              <a:gd name="T80" fmla="*/ 438 w 533"/>
              <a:gd name="T81" fmla="*/ 557 h 1546"/>
              <a:gd name="T82" fmla="*/ 387 w 533"/>
              <a:gd name="T83" fmla="*/ 535 h 1546"/>
              <a:gd name="T84" fmla="*/ 390 w 533"/>
              <a:gd name="T85" fmla="*/ 530 h 1546"/>
              <a:gd name="T86" fmla="*/ 390 w 533"/>
              <a:gd name="T87" fmla="*/ 536 h 1546"/>
              <a:gd name="T88" fmla="*/ 391 w 533"/>
              <a:gd name="T89" fmla="*/ 539 h 1546"/>
              <a:gd name="T90" fmla="*/ 258 w 533"/>
              <a:gd name="T91" fmla="*/ 381 h 1546"/>
              <a:gd name="T92" fmla="*/ 259 w 533"/>
              <a:gd name="T93" fmla="*/ 375 h 1546"/>
              <a:gd name="T94" fmla="*/ 260 w 533"/>
              <a:gd name="T95" fmla="*/ 368 h 1546"/>
              <a:gd name="T96" fmla="*/ 262 w 533"/>
              <a:gd name="T97" fmla="*/ 341 h 1546"/>
              <a:gd name="T98" fmla="*/ 263 w 533"/>
              <a:gd name="T99" fmla="*/ 328 h 1546"/>
              <a:gd name="T100" fmla="*/ 293 w 533"/>
              <a:gd name="T101" fmla="*/ 317 h 1546"/>
              <a:gd name="T102" fmla="*/ 288 w 533"/>
              <a:gd name="T103" fmla="*/ 327 h 1546"/>
              <a:gd name="T104" fmla="*/ 282 w 533"/>
              <a:gd name="T105" fmla="*/ 342 h 1546"/>
              <a:gd name="T106" fmla="*/ 276 w 533"/>
              <a:gd name="T107" fmla="*/ 354 h 1546"/>
              <a:gd name="T108" fmla="*/ 269 w 533"/>
              <a:gd name="T109" fmla="*/ 367 h 1546"/>
              <a:gd name="T110" fmla="*/ 263 w 533"/>
              <a:gd name="T111" fmla="*/ 376 h 1546"/>
              <a:gd name="T112" fmla="*/ 126 w 533"/>
              <a:gd name="T113" fmla="*/ 430 h 1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1546">
                <a:moveTo>
                  <a:pt x="533" y="1546"/>
                </a:moveTo>
                <a:cubicBezTo>
                  <a:pt x="533" y="1452"/>
                  <a:pt x="533" y="715"/>
                  <a:pt x="533" y="715"/>
                </a:cubicBezTo>
                <a:cubicBezTo>
                  <a:pt x="533" y="715"/>
                  <a:pt x="532" y="679"/>
                  <a:pt x="491" y="639"/>
                </a:cubicBezTo>
                <a:cubicBezTo>
                  <a:pt x="502" y="637"/>
                  <a:pt x="505" y="635"/>
                  <a:pt x="489" y="634"/>
                </a:cubicBezTo>
                <a:cubicBezTo>
                  <a:pt x="488" y="634"/>
                  <a:pt x="487" y="634"/>
                  <a:pt x="486" y="634"/>
                </a:cubicBezTo>
                <a:cubicBezTo>
                  <a:pt x="468" y="617"/>
                  <a:pt x="443" y="600"/>
                  <a:pt x="408" y="585"/>
                </a:cubicBezTo>
                <a:cubicBezTo>
                  <a:pt x="408" y="584"/>
                  <a:pt x="408" y="584"/>
                  <a:pt x="408" y="584"/>
                </a:cubicBezTo>
                <a:cubicBezTo>
                  <a:pt x="410" y="581"/>
                  <a:pt x="414" y="578"/>
                  <a:pt x="418" y="576"/>
                </a:cubicBezTo>
                <a:cubicBezTo>
                  <a:pt x="419" y="576"/>
                  <a:pt x="421" y="575"/>
                  <a:pt x="423" y="573"/>
                </a:cubicBezTo>
                <a:cubicBezTo>
                  <a:pt x="422" y="575"/>
                  <a:pt x="422" y="575"/>
                  <a:pt x="423" y="573"/>
                </a:cubicBezTo>
                <a:cubicBezTo>
                  <a:pt x="428" y="569"/>
                  <a:pt x="435" y="563"/>
                  <a:pt x="440" y="557"/>
                </a:cubicBezTo>
                <a:cubicBezTo>
                  <a:pt x="443" y="557"/>
                  <a:pt x="446" y="556"/>
                  <a:pt x="448" y="555"/>
                </a:cubicBezTo>
                <a:cubicBezTo>
                  <a:pt x="449" y="556"/>
                  <a:pt x="451" y="556"/>
                  <a:pt x="452" y="556"/>
                </a:cubicBezTo>
                <a:cubicBezTo>
                  <a:pt x="456" y="556"/>
                  <a:pt x="459" y="554"/>
                  <a:pt x="460" y="551"/>
                </a:cubicBezTo>
                <a:cubicBezTo>
                  <a:pt x="461" y="551"/>
                  <a:pt x="463" y="551"/>
                  <a:pt x="464" y="551"/>
                </a:cubicBezTo>
                <a:cubicBezTo>
                  <a:pt x="470" y="551"/>
                  <a:pt x="474" y="547"/>
                  <a:pt x="474" y="541"/>
                </a:cubicBezTo>
                <a:cubicBezTo>
                  <a:pt x="474" y="536"/>
                  <a:pt x="470" y="532"/>
                  <a:pt x="465" y="531"/>
                </a:cubicBezTo>
                <a:cubicBezTo>
                  <a:pt x="464" y="528"/>
                  <a:pt x="461" y="526"/>
                  <a:pt x="458" y="526"/>
                </a:cubicBezTo>
                <a:cubicBezTo>
                  <a:pt x="457" y="526"/>
                  <a:pt x="457" y="526"/>
                  <a:pt x="457" y="526"/>
                </a:cubicBezTo>
                <a:cubicBezTo>
                  <a:pt x="456" y="526"/>
                  <a:pt x="456" y="526"/>
                  <a:pt x="455" y="526"/>
                </a:cubicBezTo>
                <a:cubicBezTo>
                  <a:pt x="455" y="526"/>
                  <a:pt x="455" y="526"/>
                  <a:pt x="455" y="526"/>
                </a:cubicBezTo>
                <a:cubicBezTo>
                  <a:pt x="455" y="523"/>
                  <a:pt x="453" y="521"/>
                  <a:pt x="450" y="521"/>
                </a:cubicBezTo>
                <a:cubicBezTo>
                  <a:pt x="450" y="521"/>
                  <a:pt x="450" y="521"/>
                  <a:pt x="450" y="521"/>
                </a:cubicBezTo>
                <a:cubicBezTo>
                  <a:pt x="450" y="516"/>
                  <a:pt x="445" y="512"/>
                  <a:pt x="440" y="512"/>
                </a:cubicBezTo>
                <a:cubicBezTo>
                  <a:pt x="436" y="512"/>
                  <a:pt x="432" y="514"/>
                  <a:pt x="431" y="518"/>
                </a:cubicBezTo>
                <a:cubicBezTo>
                  <a:pt x="431" y="518"/>
                  <a:pt x="430" y="518"/>
                  <a:pt x="430" y="518"/>
                </a:cubicBezTo>
                <a:cubicBezTo>
                  <a:pt x="427" y="518"/>
                  <a:pt x="424" y="520"/>
                  <a:pt x="424" y="524"/>
                </a:cubicBezTo>
                <a:cubicBezTo>
                  <a:pt x="424" y="524"/>
                  <a:pt x="424" y="525"/>
                  <a:pt x="424" y="525"/>
                </a:cubicBezTo>
                <a:cubicBezTo>
                  <a:pt x="422" y="526"/>
                  <a:pt x="420" y="528"/>
                  <a:pt x="418" y="530"/>
                </a:cubicBezTo>
                <a:cubicBezTo>
                  <a:pt x="418" y="530"/>
                  <a:pt x="418" y="530"/>
                  <a:pt x="417" y="530"/>
                </a:cubicBezTo>
                <a:cubicBezTo>
                  <a:pt x="417" y="530"/>
                  <a:pt x="417" y="530"/>
                  <a:pt x="417" y="530"/>
                </a:cubicBezTo>
                <a:cubicBezTo>
                  <a:pt x="414" y="530"/>
                  <a:pt x="411" y="532"/>
                  <a:pt x="411" y="535"/>
                </a:cubicBezTo>
                <a:cubicBezTo>
                  <a:pt x="411" y="536"/>
                  <a:pt x="412" y="536"/>
                  <a:pt x="412" y="537"/>
                </a:cubicBezTo>
                <a:cubicBezTo>
                  <a:pt x="411" y="538"/>
                  <a:pt x="410" y="540"/>
                  <a:pt x="410" y="542"/>
                </a:cubicBezTo>
                <a:cubicBezTo>
                  <a:pt x="410" y="548"/>
                  <a:pt x="414" y="552"/>
                  <a:pt x="420" y="552"/>
                </a:cubicBezTo>
                <a:cubicBezTo>
                  <a:pt x="422" y="552"/>
                  <a:pt x="424" y="552"/>
                  <a:pt x="425" y="551"/>
                </a:cubicBezTo>
                <a:cubicBezTo>
                  <a:pt x="427" y="552"/>
                  <a:pt x="428" y="553"/>
                  <a:pt x="430" y="554"/>
                </a:cubicBezTo>
                <a:cubicBezTo>
                  <a:pt x="429" y="558"/>
                  <a:pt x="428" y="563"/>
                  <a:pt x="426" y="567"/>
                </a:cubicBezTo>
                <a:cubicBezTo>
                  <a:pt x="421" y="570"/>
                  <a:pt x="415" y="574"/>
                  <a:pt x="407" y="577"/>
                </a:cubicBezTo>
                <a:cubicBezTo>
                  <a:pt x="406" y="570"/>
                  <a:pt x="405" y="563"/>
                  <a:pt x="403" y="555"/>
                </a:cubicBezTo>
                <a:cubicBezTo>
                  <a:pt x="398" y="531"/>
                  <a:pt x="398" y="520"/>
                  <a:pt x="398" y="516"/>
                </a:cubicBezTo>
                <a:cubicBezTo>
                  <a:pt x="401" y="515"/>
                  <a:pt x="405" y="514"/>
                  <a:pt x="408" y="512"/>
                </a:cubicBezTo>
                <a:cubicBezTo>
                  <a:pt x="411" y="514"/>
                  <a:pt x="414" y="515"/>
                  <a:pt x="418" y="515"/>
                </a:cubicBezTo>
                <a:cubicBezTo>
                  <a:pt x="427" y="515"/>
                  <a:pt x="435" y="509"/>
                  <a:pt x="438" y="501"/>
                </a:cubicBezTo>
                <a:cubicBezTo>
                  <a:pt x="441" y="502"/>
                  <a:pt x="444" y="503"/>
                  <a:pt x="448" y="503"/>
                </a:cubicBezTo>
                <a:cubicBezTo>
                  <a:pt x="462" y="503"/>
                  <a:pt x="473" y="491"/>
                  <a:pt x="473" y="478"/>
                </a:cubicBezTo>
                <a:cubicBezTo>
                  <a:pt x="473" y="465"/>
                  <a:pt x="463" y="454"/>
                  <a:pt x="450" y="453"/>
                </a:cubicBezTo>
                <a:cubicBezTo>
                  <a:pt x="448" y="445"/>
                  <a:pt x="441" y="438"/>
                  <a:pt x="432" y="438"/>
                </a:cubicBezTo>
                <a:cubicBezTo>
                  <a:pt x="431" y="438"/>
                  <a:pt x="430" y="439"/>
                  <a:pt x="429" y="439"/>
                </a:cubicBezTo>
                <a:cubicBezTo>
                  <a:pt x="428" y="438"/>
                  <a:pt x="427" y="438"/>
                  <a:pt x="426" y="438"/>
                </a:cubicBezTo>
                <a:cubicBezTo>
                  <a:pt x="426" y="438"/>
                  <a:pt x="426" y="438"/>
                  <a:pt x="426" y="438"/>
                </a:cubicBezTo>
                <a:cubicBezTo>
                  <a:pt x="425" y="432"/>
                  <a:pt x="420" y="427"/>
                  <a:pt x="413" y="427"/>
                </a:cubicBezTo>
                <a:cubicBezTo>
                  <a:pt x="413" y="427"/>
                  <a:pt x="413" y="427"/>
                  <a:pt x="412" y="427"/>
                </a:cubicBezTo>
                <a:cubicBezTo>
                  <a:pt x="412" y="414"/>
                  <a:pt x="401" y="403"/>
                  <a:pt x="387" y="403"/>
                </a:cubicBezTo>
                <a:cubicBezTo>
                  <a:pt x="377" y="403"/>
                  <a:pt x="368" y="410"/>
                  <a:pt x="364" y="418"/>
                </a:cubicBezTo>
                <a:cubicBezTo>
                  <a:pt x="364" y="418"/>
                  <a:pt x="364" y="418"/>
                  <a:pt x="363" y="418"/>
                </a:cubicBezTo>
                <a:cubicBezTo>
                  <a:pt x="355" y="418"/>
                  <a:pt x="348" y="425"/>
                  <a:pt x="348" y="434"/>
                </a:cubicBezTo>
                <a:cubicBezTo>
                  <a:pt x="348" y="435"/>
                  <a:pt x="348" y="436"/>
                  <a:pt x="348" y="438"/>
                </a:cubicBezTo>
                <a:cubicBezTo>
                  <a:pt x="342" y="439"/>
                  <a:pt x="337" y="443"/>
                  <a:pt x="333" y="448"/>
                </a:cubicBezTo>
                <a:cubicBezTo>
                  <a:pt x="332" y="448"/>
                  <a:pt x="331" y="449"/>
                  <a:pt x="330" y="449"/>
                </a:cubicBezTo>
                <a:cubicBezTo>
                  <a:pt x="330" y="449"/>
                  <a:pt x="329" y="449"/>
                  <a:pt x="329" y="449"/>
                </a:cubicBezTo>
                <a:cubicBezTo>
                  <a:pt x="322" y="449"/>
                  <a:pt x="316" y="455"/>
                  <a:pt x="316" y="462"/>
                </a:cubicBezTo>
                <a:cubicBezTo>
                  <a:pt x="316" y="464"/>
                  <a:pt x="316" y="465"/>
                  <a:pt x="317" y="466"/>
                </a:cubicBezTo>
                <a:cubicBezTo>
                  <a:pt x="314" y="470"/>
                  <a:pt x="312" y="475"/>
                  <a:pt x="312" y="480"/>
                </a:cubicBezTo>
                <a:cubicBezTo>
                  <a:pt x="312" y="494"/>
                  <a:pt x="323" y="505"/>
                  <a:pt x="337" y="505"/>
                </a:cubicBezTo>
                <a:cubicBezTo>
                  <a:pt x="342" y="505"/>
                  <a:pt x="347" y="504"/>
                  <a:pt x="351" y="502"/>
                </a:cubicBezTo>
                <a:cubicBezTo>
                  <a:pt x="356" y="507"/>
                  <a:pt x="362" y="511"/>
                  <a:pt x="369" y="514"/>
                </a:cubicBezTo>
                <a:cubicBezTo>
                  <a:pt x="373" y="524"/>
                  <a:pt x="381" y="536"/>
                  <a:pt x="386" y="549"/>
                </a:cubicBezTo>
                <a:cubicBezTo>
                  <a:pt x="378" y="548"/>
                  <a:pt x="371" y="545"/>
                  <a:pt x="367" y="542"/>
                </a:cubicBezTo>
                <a:cubicBezTo>
                  <a:pt x="368" y="542"/>
                  <a:pt x="368" y="541"/>
                  <a:pt x="368" y="541"/>
                </a:cubicBezTo>
                <a:cubicBezTo>
                  <a:pt x="369" y="541"/>
                  <a:pt x="370" y="541"/>
                  <a:pt x="371" y="541"/>
                </a:cubicBezTo>
                <a:cubicBezTo>
                  <a:pt x="374" y="541"/>
                  <a:pt x="377" y="538"/>
                  <a:pt x="377" y="535"/>
                </a:cubicBezTo>
                <a:cubicBezTo>
                  <a:pt x="377" y="532"/>
                  <a:pt x="374" y="529"/>
                  <a:pt x="371" y="529"/>
                </a:cubicBezTo>
                <a:cubicBezTo>
                  <a:pt x="371" y="527"/>
                  <a:pt x="369" y="526"/>
                  <a:pt x="367" y="526"/>
                </a:cubicBezTo>
                <a:cubicBezTo>
                  <a:pt x="367" y="526"/>
                  <a:pt x="366" y="526"/>
                  <a:pt x="366" y="526"/>
                </a:cubicBezTo>
                <a:cubicBezTo>
                  <a:pt x="366" y="526"/>
                  <a:pt x="366" y="526"/>
                  <a:pt x="365" y="526"/>
                </a:cubicBezTo>
                <a:cubicBezTo>
                  <a:pt x="365" y="526"/>
                  <a:pt x="365" y="526"/>
                  <a:pt x="365" y="526"/>
                </a:cubicBezTo>
                <a:cubicBezTo>
                  <a:pt x="365" y="524"/>
                  <a:pt x="364" y="523"/>
                  <a:pt x="362" y="523"/>
                </a:cubicBezTo>
                <a:cubicBezTo>
                  <a:pt x="362" y="523"/>
                  <a:pt x="362" y="523"/>
                  <a:pt x="362" y="523"/>
                </a:cubicBezTo>
                <a:cubicBezTo>
                  <a:pt x="362" y="520"/>
                  <a:pt x="359" y="517"/>
                  <a:pt x="356" y="517"/>
                </a:cubicBezTo>
                <a:cubicBezTo>
                  <a:pt x="353" y="517"/>
                  <a:pt x="351" y="519"/>
                  <a:pt x="350" y="521"/>
                </a:cubicBezTo>
                <a:cubicBezTo>
                  <a:pt x="350" y="521"/>
                  <a:pt x="350" y="521"/>
                  <a:pt x="350" y="521"/>
                </a:cubicBezTo>
                <a:cubicBezTo>
                  <a:pt x="348" y="521"/>
                  <a:pt x="346" y="522"/>
                  <a:pt x="346" y="525"/>
                </a:cubicBezTo>
                <a:cubicBezTo>
                  <a:pt x="346" y="525"/>
                  <a:pt x="346" y="525"/>
                  <a:pt x="346" y="525"/>
                </a:cubicBezTo>
                <a:cubicBezTo>
                  <a:pt x="345" y="526"/>
                  <a:pt x="344" y="527"/>
                  <a:pt x="343" y="528"/>
                </a:cubicBezTo>
                <a:cubicBezTo>
                  <a:pt x="343" y="528"/>
                  <a:pt x="342" y="528"/>
                  <a:pt x="342" y="528"/>
                </a:cubicBezTo>
                <a:cubicBezTo>
                  <a:pt x="342" y="528"/>
                  <a:pt x="342" y="528"/>
                  <a:pt x="342" y="528"/>
                </a:cubicBezTo>
                <a:cubicBezTo>
                  <a:pt x="340" y="528"/>
                  <a:pt x="339" y="530"/>
                  <a:pt x="339" y="531"/>
                </a:cubicBezTo>
                <a:cubicBezTo>
                  <a:pt x="339" y="532"/>
                  <a:pt x="339" y="532"/>
                  <a:pt x="339" y="532"/>
                </a:cubicBezTo>
                <a:cubicBezTo>
                  <a:pt x="338" y="533"/>
                  <a:pt x="338" y="535"/>
                  <a:pt x="338" y="536"/>
                </a:cubicBezTo>
                <a:cubicBezTo>
                  <a:pt x="338" y="539"/>
                  <a:pt x="340" y="542"/>
                  <a:pt x="344" y="542"/>
                </a:cubicBezTo>
                <a:cubicBezTo>
                  <a:pt x="345" y="542"/>
                  <a:pt x="346" y="542"/>
                  <a:pt x="347" y="541"/>
                </a:cubicBezTo>
                <a:cubicBezTo>
                  <a:pt x="349" y="543"/>
                  <a:pt x="352" y="545"/>
                  <a:pt x="356" y="545"/>
                </a:cubicBezTo>
                <a:cubicBezTo>
                  <a:pt x="357" y="545"/>
                  <a:pt x="359" y="544"/>
                  <a:pt x="361" y="543"/>
                </a:cubicBezTo>
                <a:cubicBezTo>
                  <a:pt x="362" y="544"/>
                  <a:pt x="362" y="544"/>
                  <a:pt x="363" y="544"/>
                </a:cubicBezTo>
                <a:cubicBezTo>
                  <a:pt x="364" y="544"/>
                  <a:pt x="365" y="544"/>
                  <a:pt x="366" y="544"/>
                </a:cubicBezTo>
                <a:cubicBezTo>
                  <a:pt x="373" y="548"/>
                  <a:pt x="382" y="552"/>
                  <a:pt x="386" y="552"/>
                </a:cubicBezTo>
                <a:cubicBezTo>
                  <a:pt x="387" y="552"/>
                  <a:pt x="387" y="553"/>
                  <a:pt x="388" y="553"/>
                </a:cubicBezTo>
                <a:cubicBezTo>
                  <a:pt x="391" y="560"/>
                  <a:pt x="393" y="567"/>
                  <a:pt x="393" y="575"/>
                </a:cubicBezTo>
                <a:cubicBezTo>
                  <a:pt x="393" y="576"/>
                  <a:pt x="393" y="577"/>
                  <a:pt x="393" y="578"/>
                </a:cubicBezTo>
                <a:cubicBezTo>
                  <a:pt x="296" y="534"/>
                  <a:pt x="272" y="509"/>
                  <a:pt x="267" y="503"/>
                </a:cubicBezTo>
                <a:cubicBezTo>
                  <a:pt x="267" y="502"/>
                  <a:pt x="267" y="502"/>
                  <a:pt x="267" y="502"/>
                </a:cubicBezTo>
                <a:cubicBezTo>
                  <a:pt x="267" y="502"/>
                  <a:pt x="267" y="502"/>
                  <a:pt x="267" y="503"/>
                </a:cubicBezTo>
                <a:cubicBezTo>
                  <a:pt x="266" y="502"/>
                  <a:pt x="266" y="502"/>
                  <a:pt x="266" y="502"/>
                </a:cubicBezTo>
                <a:cubicBezTo>
                  <a:pt x="266" y="503"/>
                  <a:pt x="266" y="503"/>
                  <a:pt x="266" y="503"/>
                </a:cubicBezTo>
                <a:cubicBezTo>
                  <a:pt x="265" y="505"/>
                  <a:pt x="261" y="510"/>
                  <a:pt x="252" y="516"/>
                </a:cubicBezTo>
                <a:cubicBezTo>
                  <a:pt x="251" y="504"/>
                  <a:pt x="250" y="492"/>
                  <a:pt x="251" y="480"/>
                </a:cubicBezTo>
                <a:cubicBezTo>
                  <a:pt x="252" y="459"/>
                  <a:pt x="258" y="438"/>
                  <a:pt x="266" y="418"/>
                </a:cubicBezTo>
                <a:cubicBezTo>
                  <a:pt x="268" y="418"/>
                  <a:pt x="270" y="417"/>
                  <a:pt x="271" y="417"/>
                </a:cubicBezTo>
                <a:cubicBezTo>
                  <a:pt x="283" y="415"/>
                  <a:pt x="309" y="405"/>
                  <a:pt x="328" y="393"/>
                </a:cubicBezTo>
                <a:cubicBezTo>
                  <a:pt x="330" y="394"/>
                  <a:pt x="332" y="394"/>
                  <a:pt x="335" y="394"/>
                </a:cubicBezTo>
                <a:cubicBezTo>
                  <a:pt x="338" y="394"/>
                  <a:pt x="340" y="394"/>
                  <a:pt x="342" y="392"/>
                </a:cubicBezTo>
                <a:cubicBezTo>
                  <a:pt x="346" y="395"/>
                  <a:pt x="351" y="396"/>
                  <a:pt x="357" y="396"/>
                </a:cubicBezTo>
                <a:cubicBezTo>
                  <a:pt x="366" y="396"/>
                  <a:pt x="375" y="392"/>
                  <a:pt x="381" y="385"/>
                </a:cubicBezTo>
                <a:cubicBezTo>
                  <a:pt x="383" y="387"/>
                  <a:pt x="387" y="388"/>
                  <a:pt x="390" y="388"/>
                </a:cubicBezTo>
                <a:cubicBezTo>
                  <a:pt x="399" y="388"/>
                  <a:pt x="407" y="380"/>
                  <a:pt x="407" y="371"/>
                </a:cubicBezTo>
                <a:cubicBezTo>
                  <a:pt x="407" y="367"/>
                  <a:pt x="406" y="364"/>
                  <a:pt x="404" y="361"/>
                </a:cubicBezTo>
                <a:cubicBezTo>
                  <a:pt x="404" y="360"/>
                  <a:pt x="404" y="360"/>
                  <a:pt x="404" y="359"/>
                </a:cubicBezTo>
                <a:cubicBezTo>
                  <a:pt x="404" y="354"/>
                  <a:pt x="400" y="350"/>
                  <a:pt x="396" y="350"/>
                </a:cubicBezTo>
                <a:cubicBezTo>
                  <a:pt x="395" y="350"/>
                  <a:pt x="395" y="350"/>
                  <a:pt x="395" y="350"/>
                </a:cubicBezTo>
                <a:cubicBezTo>
                  <a:pt x="394" y="349"/>
                  <a:pt x="393" y="349"/>
                  <a:pt x="392" y="349"/>
                </a:cubicBezTo>
                <a:cubicBezTo>
                  <a:pt x="390" y="345"/>
                  <a:pt x="387" y="343"/>
                  <a:pt x="383" y="342"/>
                </a:cubicBezTo>
                <a:cubicBezTo>
                  <a:pt x="383" y="341"/>
                  <a:pt x="383" y="340"/>
                  <a:pt x="383" y="339"/>
                </a:cubicBezTo>
                <a:cubicBezTo>
                  <a:pt x="383" y="333"/>
                  <a:pt x="378" y="329"/>
                  <a:pt x="372" y="329"/>
                </a:cubicBezTo>
                <a:cubicBezTo>
                  <a:pt x="372" y="329"/>
                  <a:pt x="372" y="329"/>
                  <a:pt x="371" y="329"/>
                </a:cubicBezTo>
                <a:cubicBezTo>
                  <a:pt x="369" y="323"/>
                  <a:pt x="363" y="319"/>
                  <a:pt x="356" y="319"/>
                </a:cubicBezTo>
                <a:cubicBezTo>
                  <a:pt x="347" y="319"/>
                  <a:pt x="339" y="326"/>
                  <a:pt x="339" y="335"/>
                </a:cubicBezTo>
                <a:cubicBezTo>
                  <a:pt x="339" y="335"/>
                  <a:pt x="339" y="335"/>
                  <a:pt x="338" y="335"/>
                </a:cubicBezTo>
                <a:cubicBezTo>
                  <a:pt x="334" y="335"/>
                  <a:pt x="330" y="338"/>
                  <a:pt x="330" y="342"/>
                </a:cubicBezTo>
                <a:cubicBezTo>
                  <a:pt x="330" y="342"/>
                  <a:pt x="329" y="342"/>
                  <a:pt x="329" y="342"/>
                </a:cubicBezTo>
                <a:cubicBezTo>
                  <a:pt x="329" y="342"/>
                  <a:pt x="328" y="342"/>
                  <a:pt x="327" y="343"/>
                </a:cubicBezTo>
                <a:cubicBezTo>
                  <a:pt x="327" y="342"/>
                  <a:pt x="326" y="342"/>
                  <a:pt x="325" y="342"/>
                </a:cubicBezTo>
                <a:cubicBezTo>
                  <a:pt x="319" y="342"/>
                  <a:pt x="314" y="347"/>
                  <a:pt x="313" y="352"/>
                </a:cubicBezTo>
                <a:cubicBezTo>
                  <a:pt x="304" y="353"/>
                  <a:pt x="298" y="360"/>
                  <a:pt x="298" y="369"/>
                </a:cubicBezTo>
                <a:cubicBezTo>
                  <a:pt x="298" y="378"/>
                  <a:pt x="305" y="386"/>
                  <a:pt x="315" y="386"/>
                </a:cubicBezTo>
                <a:cubicBezTo>
                  <a:pt x="317" y="386"/>
                  <a:pt x="319" y="386"/>
                  <a:pt x="321" y="385"/>
                </a:cubicBezTo>
                <a:cubicBezTo>
                  <a:pt x="322" y="387"/>
                  <a:pt x="323" y="388"/>
                  <a:pt x="324" y="390"/>
                </a:cubicBezTo>
                <a:cubicBezTo>
                  <a:pt x="312" y="397"/>
                  <a:pt x="295" y="405"/>
                  <a:pt x="270" y="409"/>
                </a:cubicBezTo>
                <a:cubicBezTo>
                  <a:pt x="286" y="373"/>
                  <a:pt x="307" y="339"/>
                  <a:pt x="318" y="310"/>
                </a:cubicBezTo>
                <a:cubicBezTo>
                  <a:pt x="339" y="303"/>
                  <a:pt x="357" y="290"/>
                  <a:pt x="371" y="275"/>
                </a:cubicBezTo>
                <a:cubicBezTo>
                  <a:pt x="382" y="282"/>
                  <a:pt x="395" y="286"/>
                  <a:pt x="408" y="286"/>
                </a:cubicBezTo>
                <a:cubicBezTo>
                  <a:pt x="447" y="286"/>
                  <a:pt x="479" y="254"/>
                  <a:pt x="479" y="215"/>
                </a:cubicBezTo>
                <a:cubicBezTo>
                  <a:pt x="479" y="201"/>
                  <a:pt x="474" y="187"/>
                  <a:pt x="466" y="176"/>
                </a:cubicBezTo>
                <a:cubicBezTo>
                  <a:pt x="468" y="172"/>
                  <a:pt x="468" y="169"/>
                  <a:pt x="468" y="165"/>
                </a:cubicBezTo>
                <a:cubicBezTo>
                  <a:pt x="468" y="145"/>
                  <a:pt x="452" y="128"/>
                  <a:pt x="432" y="128"/>
                </a:cubicBezTo>
                <a:cubicBezTo>
                  <a:pt x="431" y="128"/>
                  <a:pt x="430" y="128"/>
                  <a:pt x="429" y="128"/>
                </a:cubicBezTo>
                <a:cubicBezTo>
                  <a:pt x="426" y="127"/>
                  <a:pt x="423" y="125"/>
                  <a:pt x="419" y="125"/>
                </a:cubicBezTo>
                <a:cubicBezTo>
                  <a:pt x="410" y="111"/>
                  <a:pt x="395" y="100"/>
                  <a:pt x="378" y="96"/>
                </a:cubicBezTo>
                <a:cubicBezTo>
                  <a:pt x="379" y="92"/>
                  <a:pt x="380" y="89"/>
                  <a:pt x="380" y="85"/>
                </a:cubicBezTo>
                <a:cubicBezTo>
                  <a:pt x="380" y="61"/>
                  <a:pt x="360" y="41"/>
                  <a:pt x="335" y="41"/>
                </a:cubicBezTo>
                <a:cubicBezTo>
                  <a:pt x="334" y="41"/>
                  <a:pt x="333" y="41"/>
                  <a:pt x="332" y="41"/>
                </a:cubicBezTo>
                <a:cubicBezTo>
                  <a:pt x="321" y="17"/>
                  <a:pt x="296" y="0"/>
                  <a:pt x="268" y="0"/>
                </a:cubicBezTo>
                <a:cubicBezTo>
                  <a:pt x="230" y="0"/>
                  <a:pt x="199" y="29"/>
                  <a:pt x="198" y="67"/>
                </a:cubicBezTo>
                <a:cubicBezTo>
                  <a:pt x="197" y="67"/>
                  <a:pt x="197" y="66"/>
                  <a:pt x="196" y="66"/>
                </a:cubicBezTo>
                <a:cubicBezTo>
                  <a:pt x="178" y="66"/>
                  <a:pt x="162" y="80"/>
                  <a:pt x="160" y="98"/>
                </a:cubicBezTo>
                <a:cubicBezTo>
                  <a:pt x="159" y="98"/>
                  <a:pt x="159" y="98"/>
                  <a:pt x="158" y="98"/>
                </a:cubicBezTo>
                <a:cubicBezTo>
                  <a:pt x="155" y="98"/>
                  <a:pt x="152" y="98"/>
                  <a:pt x="150" y="98"/>
                </a:cubicBezTo>
                <a:cubicBezTo>
                  <a:pt x="147" y="98"/>
                  <a:pt x="144" y="98"/>
                  <a:pt x="142" y="98"/>
                </a:cubicBezTo>
                <a:cubicBezTo>
                  <a:pt x="117" y="98"/>
                  <a:pt x="97" y="115"/>
                  <a:pt x="91" y="138"/>
                </a:cubicBezTo>
                <a:cubicBezTo>
                  <a:pt x="56" y="141"/>
                  <a:pt x="27" y="171"/>
                  <a:pt x="27" y="208"/>
                </a:cubicBezTo>
                <a:cubicBezTo>
                  <a:pt x="27" y="247"/>
                  <a:pt x="59" y="278"/>
                  <a:pt x="98" y="278"/>
                </a:cubicBezTo>
                <a:cubicBezTo>
                  <a:pt x="108" y="278"/>
                  <a:pt x="117" y="276"/>
                  <a:pt x="126" y="272"/>
                </a:cubicBezTo>
                <a:cubicBezTo>
                  <a:pt x="133" y="296"/>
                  <a:pt x="155" y="313"/>
                  <a:pt x="181" y="313"/>
                </a:cubicBezTo>
                <a:cubicBezTo>
                  <a:pt x="192" y="313"/>
                  <a:pt x="202" y="310"/>
                  <a:pt x="211" y="305"/>
                </a:cubicBezTo>
                <a:cubicBezTo>
                  <a:pt x="219" y="309"/>
                  <a:pt x="228" y="312"/>
                  <a:pt x="238" y="314"/>
                </a:cubicBezTo>
                <a:cubicBezTo>
                  <a:pt x="239" y="327"/>
                  <a:pt x="238" y="357"/>
                  <a:pt x="223" y="425"/>
                </a:cubicBezTo>
                <a:cubicBezTo>
                  <a:pt x="218" y="446"/>
                  <a:pt x="214" y="466"/>
                  <a:pt x="211" y="485"/>
                </a:cubicBezTo>
                <a:cubicBezTo>
                  <a:pt x="190" y="477"/>
                  <a:pt x="173" y="468"/>
                  <a:pt x="159" y="458"/>
                </a:cubicBezTo>
                <a:cubicBezTo>
                  <a:pt x="153" y="447"/>
                  <a:pt x="150" y="435"/>
                  <a:pt x="148" y="423"/>
                </a:cubicBezTo>
                <a:cubicBezTo>
                  <a:pt x="153" y="421"/>
                  <a:pt x="158" y="417"/>
                  <a:pt x="161" y="413"/>
                </a:cubicBezTo>
                <a:cubicBezTo>
                  <a:pt x="166" y="416"/>
                  <a:pt x="171" y="417"/>
                  <a:pt x="176" y="417"/>
                </a:cubicBezTo>
                <a:cubicBezTo>
                  <a:pt x="192" y="417"/>
                  <a:pt x="204" y="405"/>
                  <a:pt x="204" y="389"/>
                </a:cubicBezTo>
                <a:cubicBezTo>
                  <a:pt x="204" y="384"/>
                  <a:pt x="202" y="378"/>
                  <a:pt x="199" y="374"/>
                </a:cubicBezTo>
                <a:cubicBezTo>
                  <a:pt x="200" y="372"/>
                  <a:pt x="200" y="371"/>
                  <a:pt x="200" y="369"/>
                </a:cubicBezTo>
                <a:cubicBezTo>
                  <a:pt x="200" y="361"/>
                  <a:pt x="194" y="355"/>
                  <a:pt x="186" y="355"/>
                </a:cubicBezTo>
                <a:cubicBezTo>
                  <a:pt x="185" y="355"/>
                  <a:pt x="185" y="355"/>
                  <a:pt x="184" y="355"/>
                </a:cubicBezTo>
                <a:cubicBezTo>
                  <a:pt x="183" y="354"/>
                  <a:pt x="182" y="354"/>
                  <a:pt x="181" y="353"/>
                </a:cubicBezTo>
                <a:cubicBezTo>
                  <a:pt x="177" y="348"/>
                  <a:pt x="171" y="344"/>
                  <a:pt x="164" y="342"/>
                </a:cubicBezTo>
                <a:cubicBezTo>
                  <a:pt x="164" y="340"/>
                  <a:pt x="165" y="339"/>
                  <a:pt x="165" y="338"/>
                </a:cubicBezTo>
                <a:cubicBezTo>
                  <a:pt x="165" y="328"/>
                  <a:pt x="157" y="320"/>
                  <a:pt x="147" y="320"/>
                </a:cubicBezTo>
                <a:cubicBezTo>
                  <a:pt x="147" y="320"/>
                  <a:pt x="146" y="320"/>
                  <a:pt x="146" y="320"/>
                </a:cubicBezTo>
                <a:cubicBezTo>
                  <a:pt x="141" y="310"/>
                  <a:pt x="132" y="304"/>
                  <a:pt x="120" y="304"/>
                </a:cubicBezTo>
                <a:cubicBezTo>
                  <a:pt x="105" y="304"/>
                  <a:pt x="93" y="315"/>
                  <a:pt x="92" y="330"/>
                </a:cubicBezTo>
                <a:cubicBezTo>
                  <a:pt x="92" y="330"/>
                  <a:pt x="92" y="330"/>
                  <a:pt x="92" y="330"/>
                </a:cubicBezTo>
                <a:cubicBezTo>
                  <a:pt x="84" y="330"/>
                  <a:pt x="78" y="336"/>
                  <a:pt x="77" y="343"/>
                </a:cubicBezTo>
                <a:cubicBezTo>
                  <a:pt x="77" y="343"/>
                  <a:pt x="77" y="343"/>
                  <a:pt x="77" y="343"/>
                </a:cubicBezTo>
                <a:cubicBezTo>
                  <a:pt x="75" y="343"/>
                  <a:pt x="74" y="343"/>
                  <a:pt x="73" y="343"/>
                </a:cubicBezTo>
                <a:cubicBezTo>
                  <a:pt x="72" y="343"/>
                  <a:pt x="71" y="343"/>
                  <a:pt x="70" y="343"/>
                </a:cubicBezTo>
                <a:cubicBezTo>
                  <a:pt x="60" y="343"/>
                  <a:pt x="52" y="349"/>
                  <a:pt x="50" y="359"/>
                </a:cubicBezTo>
                <a:cubicBezTo>
                  <a:pt x="36" y="360"/>
                  <a:pt x="25" y="372"/>
                  <a:pt x="25" y="386"/>
                </a:cubicBezTo>
                <a:cubicBezTo>
                  <a:pt x="25" y="402"/>
                  <a:pt x="37" y="414"/>
                  <a:pt x="52" y="414"/>
                </a:cubicBezTo>
                <a:cubicBezTo>
                  <a:pt x="56" y="414"/>
                  <a:pt x="60" y="414"/>
                  <a:pt x="64" y="412"/>
                </a:cubicBezTo>
                <a:cubicBezTo>
                  <a:pt x="67" y="421"/>
                  <a:pt x="75" y="428"/>
                  <a:pt x="86" y="428"/>
                </a:cubicBezTo>
                <a:cubicBezTo>
                  <a:pt x="90" y="428"/>
                  <a:pt x="94" y="427"/>
                  <a:pt x="98" y="425"/>
                </a:cubicBezTo>
                <a:cubicBezTo>
                  <a:pt x="104" y="428"/>
                  <a:pt x="111" y="430"/>
                  <a:pt x="119" y="430"/>
                </a:cubicBezTo>
                <a:cubicBezTo>
                  <a:pt x="133" y="448"/>
                  <a:pt x="153" y="465"/>
                  <a:pt x="168" y="476"/>
                </a:cubicBezTo>
                <a:cubicBezTo>
                  <a:pt x="171" y="481"/>
                  <a:pt x="171" y="480"/>
                  <a:pt x="169" y="476"/>
                </a:cubicBezTo>
                <a:cubicBezTo>
                  <a:pt x="174" y="480"/>
                  <a:pt x="179" y="483"/>
                  <a:pt x="183" y="485"/>
                </a:cubicBezTo>
                <a:cubicBezTo>
                  <a:pt x="194" y="490"/>
                  <a:pt x="203" y="499"/>
                  <a:pt x="209" y="505"/>
                </a:cubicBezTo>
                <a:cubicBezTo>
                  <a:pt x="207" y="520"/>
                  <a:pt x="206" y="533"/>
                  <a:pt x="205" y="546"/>
                </a:cubicBezTo>
                <a:cubicBezTo>
                  <a:pt x="186" y="556"/>
                  <a:pt x="161" y="569"/>
                  <a:pt x="128" y="584"/>
                </a:cubicBezTo>
                <a:cubicBezTo>
                  <a:pt x="3" y="638"/>
                  <a:pt x="0" y="715"/>
                  <a:pt x="0" y="715"/>
                </a:cubicBezTo>
                <a:cubicBezTo>
                  <a:pt x="0" y="715"/>
                  <a:pt x="0" y="1452"/>
                  <a:pt x="0" y="1546"/>
                </a:cubicBezTo>
                <a:moveTo>
                  <a:pt x="432" y="556"/>
                </a:moveTo>
                <a:cubicBezTo>
                  <a:pt x="434" y="556"/>
                  <a:pt x="436" y="557"/>
                  <a:pt x="438" y="557"/>
                </a:cubicBezTo>
                <a:cubicBezTo>
                  <a:pt x="436" y="559"/>
                  <a:pt x="434" y="561"/>
                  <a:pt x="432" y="563"/>
                </a:cubicBezTo>
                <a:cubicBezTo>
                  <a:pt x="432" y="562"/>
                  <a:pt x="432" y="559"/>
                  <a:pt x="432" y="556"/>
                </a:cubicBezTo>
                <a:close/>
                <a:moveTo>
                  <a:pt x="389" y="538"/>
                </a:moveTo>
                <a:cubicBezTo>
                  <a:pt x="389" y="537"/>
                  <a:pt x="389" y="537"/>
                  <a:pt x="389" y="537"/>
                </a:cubicBezTo>
                <a:cubicBezTo>
                  <a:pt x="388" y="536"/>
                  <a:pt x="388" y="536"/>
                  <a:pt x="387" y="535"/>
                </a:cubicBezTo>
                <a:cubicBezTo>
                  <a:pt x="387" y="535"/>
                  <a:pt x="387" y="535"/>
                  <a:pt x="387" y="534"/>
                </a:cubicBezTo>
                <a:cubicBezTo>
                  <a:pt x="384" y="529"/>
                  <a:pt x="381" y="522"/>
                  <a:pt x="378" y="517"/>
                </a:cubicBezTo>
                <a:cubicBezTo>
                  <a:pt x="381" y="517"/>
                  <a:pt x="383" y="517"/>
                  <a:pt x="386" y="517"/>
                </a:cubicBezTo>
                <a:cubicBezTo>
                  <a:pt x="387" y="517"/>
                  <a:pt x="388" y="517"/>
                  <a:pt x="389" y="517"/>
                </a:cubicBezTo>
                <a:cubicBezTo>
                  <a:pt x="389" y="522"/>
                  <a:pt x="389" y="526"/>
                  <a:pt x="390" y="530"/>
                </a:cubicBezTo>
                <a:cubicBezTo>
                  <a:pt x="390" y="530"/>
                  <a:pt x="390" y="530"/>
                  <a:pt x="390" y="531"/>
                </a:cubicBezTo>
                <a:cubicBezTo>
                  <a:pt x="390" y="531"/>
                  <a:pt x="390" y="532"/>
                  <a:pt x="390" y="532"/>
                </a:cubicBezTo>
                <a:cubicBezTo>
                  <a:pt x="390" y="532"/>
                  <a:pt x="390" y="532"/>
                  <a:pt x="390" y="533"/>
                </a:cubicBezTo>
                <a:cubicBezTo>
                  <a:pt x="390" y="533"/>
                  <a:pt x="390" y="534"/>
                  <a:pt x="390" y="534"/>
                </a:cubicBezTo>
                <a:cubicBezTo>
                  <a:pt x="390" y="535"/>
                  <a:pt x="390" y="535"/>
                  <a:pt x="390" y="536"/>
                </a:cubicBezTo>
                <a:cubicBezTo>
                  <a:pt x="390" y="536"/>
                  <a:pt x="390" y="536"/>
                  <a:pt x="390" y="536"/>
                </a:cubicBezTo>
                <a:cubicBezTo>
                  <a:pt x="390" y="536"/>
                  <a:pt x="390" y="537"/>
                  <a:pt x="390" y="537"/>
                </a:cubicBezTo>
                <a:cubicBezTo>
                  <a:pt x="390" y="537"/>
                  <a:pt x="390" y="537"/>
                  <a:pt x="390" y="538"/>
                </a:cubicBezTo>
                <a:cubicBezTo>
                  <a:pt x="391" y="538"/>
                  <a:pt x="391" y="538"/>
                  <a:pt x="391" y="538"/>
                </a:cubicBezTo>
                <a:cubicBezTo>
                  <a:pt x="391" y="538"/>
                  <a:pt x="391" y="538"/>
                  <a:pt x="391" y="539"/>
                </a:cubicBezTo>
                <a:cubicBezTo>
                  <a:pt x="391" y="539"/>
                  <a:pt x="391" y="539"/>
                  <a:pt x="391" y="539"/>
                </a:cubicBezTo>
                <a:cubicBezTo>
                  <a:pt x="391" y="539"/>
                  <a:pt x="391" y="539"/>
                  <a:pt x="391" y="539"/>
                </a:cubicBezTo>
                <a:cubicBezTo>
                  <a:pt x="391" y="539"/>
                  <a:pt x="391" y="539"/>
                  <a:pt x="391" y="539"/>
                </a:cubicBezTo>
                <a:cubicBezTo>
                  <a:pt x="390" y="539"/>
                  <a:pt x="390" y="538"/>
                  <a:pt x="389" y="538"/>
                </a:cubicBezTo>
                <a:close/>
                <a:moveTo>
                  <a:pt x="258" y="381"/>
                </a:moveTo>
                <a:cubicBezTo>
                  <a:pt x="258" y="381"/>
                  <a:pt x="258" y="381"/>
                  <a:pt x="258" y="380"/>
                </a:cubicBezTo>
                <a:cubicBezTo>
                  <a:pt x="258" y="380"/>
                  <a:pt x="258" y="380"/>
                  <a:pt x="259" y="379"/>
                </a:cubicBezTo>
                <a:cubicBezTo>
                  <a:pt x="259" y="379"/>
                  <a:pt x="259" y="379"/>
                  <a:pt x="259" y="379"/>
                </a:cubicBezTo>
                <a:cubicBezTo>
                  <a:pt x="259" y="378"/>
                  <a:pt x="259" y="378"/>
                  <a:pt x="259" y="378"/>
                </a:cubicBezTo>
                <a:cubicBezTo>
                  <a:pt x="259" y="377"/>
                  <a:pt x="259" y="376"/>
                  <a:pt x="259" y="375"/>
                </a:cubicBezTo>
                <a:cubicBezTo>
                  <a:pt x="259" y="375"/>
                  <a:pt x="259" y="375"/>
                  <a:pt x="259" y="375"/>
                </a:cubicBezTo>
                <a:cubicBezTo>
                  <a:pt x="259" y="374"/>
                  <a:pt x="259" y="374"/>
                  <a:pt x="259" y="373"/>
                </a:cubicBezTo>
                <a:cubicBezTo>
                  <a:pt x="259" y="373"/>
                  <a:pt x="259" y="372"/>
                  <a:pt x="259" y="372"/>
                </a:cubicBezTo>
                <a:cubicBezTo>
                  <a:pt x="260" y="371"/>
                  <a:pt x="260" y="370"/>
                  <a:pt x="260" y="368"/>
                </a:cubicBezTo>
                <a:cubicBezTo>
                  <a:pt x="260" y="368"/>
                  <a:pt x="260" y="368"/>
                  <a:pt x="260" y="368"/>
                </a:cubicBezTo>
                <a:cubicBezTo>
                  <a:pt x="260" y="365"/>
                  <a:pt x="261" y="362"/>
                  <a:pt x="261" y="359"/>
                </a:cubicBezTo>
                <a:cubicBezTo>
                  <a:pt x="261" y="359"/>
                  <a:pt x="261" y="359"/>
                  <a:pt x="261" y="358"/>
                </a:cubicBezTo>
                <a:cubicBezTo>
                  <a:pt x="261" y="357"/>
                  <a:pt x="261" y="354"/>
                  <a:pt x="262" y="352"/>
                </a:cubicBezTo>
                <a:cubicBezTo>
                  <a:pt x="262" y="352"/>
                  <a:pt x="262" y="352"/>
                  <a:pt x="262" y="352"/>
                </a:cubicBezTo>
                <a:cubicBezTo>
                  <a:pt x="262" y="349"/>
                  <a:pt x="262" y="345"/>
                  <a:pt x="262" y="341"/>
                </a:cubicBezTo>
                <a:cubicBezTo>
                  <a:pt x="263" y="341"/>
                  <a:pt x="263" y="341"/>
                  <a:pt x="263" y="340"/>
                </a:cubicBezTo>
                <a:cubicBezTo>
                  <a:pt x="263" y="338"/>
                  <a:pt x="263" y="336"/>
                  <a:pt x="263" y="334"/>
                </a:cubicBezTo>
                <a:cubicBezTo>
                  <a:pt x="263" y="334"/>
                  <a:pt x="263" y="333"/>
                  <a:pt x="263" y="333"/>
                </a:cubicBezTo>
                <a:cubicBezTo>
                  <a:pt x="263" y="332"/>
                  <a:pt x="263" y="331"/>
                  <a:pt x="263" y="329"/>
                </a:cubicBezTo>
                <a:cubicBezTo>
                  <a:pt x="263" y="329"/>
                  <a:pt x="263" y="328"/>
                  <a:pt x="263" y="328"/>
                </a:cubicBezTo>
                <a:cubicBezTo>
                  <a:pt x="263" y="326"/>
                  <a:pt x="263" y="324"/>
                  <a:pt x="263" y="322"/>
                </a:cubicBezTo>
                <a:cubicBezTo>
                  <a:pt x="263" y="322"/>
                  <a:pt x="263" y="321"/>
                  <a:pt x="263" y="320"/>
                </a:cubicBezTo>
                <a:cubicBezTo>
                  <a:pt x="263" y="320"/>
                  <a:pt x="263" y="319"/>
                  <a:pt x="263" y="318"/>
                </a:cubicBezTo>
                <a:cubicBezTo>
                  <a:pt x="266" y="319"/>
                  <a:pt x="269" y="319"/>
                  <a:pt x="271" y="319"/>
                </a:cubicBezTo>
                <a:cubicBezTo>
                  <a:pt x="279" y="319"/>
                  <a:pt x="286" y="318"/>
                  <a:pt x="293" y="317"/>
                </a:cubicBezTo>
                <a:cubicBezTo>
                  <a:pt x="293" y="317"/>
                  <a:pt x="292" y="318"/>
                  <a:pt x="292" y="318"/>
                </a:cubicBezTo>
                <a:cubicBezTo>
                  <a:pt x="292" y="318"/>
                  <a:pt x="292" y="319"/>
                  <a:pt x="292" y="319"/>
                </a:cubicBezTo>
                <a:cubicBezTo>
                  <a:pt x="292" y="320"/>
                  <a:pt x="291" y="321"/>
                  <a:pt x="291" y="322"/>
                </a:cubicBezTo>
                <a:cubicBezTo>
                  <a:pt x="290" y="323"/>
                  <a:pt x="290" y="323"/>
                  <a:pt x="290" y="324"/>
                </a:cubicBezTo>
                <a:cubicBezTo>
                  <a:pt x="289" y="325"/>
                  <a:pt x="289" y="326"/>
                  <a:pt x="288" y="327"/>
                </a:cubicBezTo>
                <a:cubicBezTo>
                  <a:pt x="288" y="328"/>
                  <a:pt x="287" y="330"/>
                  <a:pt x="287" y="331"/>
                </a:cubicBezTo>
                <a:cubicBezTo>
                  <a:pt x="286" y="332"/>
                  <a:pt x="286" y="332"/>
                  <a:pt x="286" y="333"/>
                </a:cubicBezTo>
                <a:cubicBezTo>
                  <a:pt x="285" y="334"/>
                  <a:pt x="285" y="335"/>
                  <a:pt x="284" y="336"/>
                </a:cubicBezTo>
                <a:cubicBezTo>
                  <a:pt x="284" y="337"/>
                  <a:pt x="284" y="337"/>
                  <a:pt x="284" y="338"/>
                </a:cubicBezTo>
                <a:cubicBezTo>
                  <a:pt x="283" y="339"/>
                  <a:pt x="282" y="340"/>
                  <a:pt x="282" y="342"/>
                </a:cubicBezTo>
                <a:cubicBezTo>
                  <a:pt x="282" y="342"/>
                  <a:pt x="281" y="342"/>
                  <a:pt x="281" y="343"/>
                </a:cubicBezTo>
                <a:cubicBezTo>
                  <a:pt x="281" y="344"/>
                  <a:pt x="280" y="346"/>
                  <a:pt x="279" y="347"/>
                </a:cubicBezTo>
                <a:cubicBezTo>
                  <a:pt x="279" y="348"/>
                  <a:pt x="279" y="348"/>
                  <a:pt x="278" y="349"/>
                </a:cubicBezTo>
                <a:cubicBezTo>
                  <a:pt x="278" y="350"/>
                  <a:pt x="277" y="351"/>
                  <a:pt x="277" y="352"/>
                </a:cubicBezTo>
                <a:cubicBezTo>
                  <a:pt x="276" y="353"/>
                  <a:pt x="276" y="353"/>
                  <a:pt x="276" y="354"/>
                </a:cubicBezTo>
                <a:cubicBezTo>
                  <a:pt x="275" y="355"/>
                  <a:pt x="275" y="356"/>
                  <a:pt x="274" y="357"/>
                </a:cubicBezTo>
                <a:cubicBezTo>
                  <a:pt x="274" y="358"/>
                  <a:pt x="274" y="358"/>
                  <a:pt x="273" y="359"/>
                </a:cubicBezTo>
                <a:cubicBezTo>
                  <a:pt x="273" y="360"/>
                  <a:pt x="272" y="361"/>
                  <a:pt x="271" y="362"/>
                </a:cubicBezTo>
                <a:cubicBezTo>
                  <a:pt x="271" y="363"/>
                  <a:pt x="271" y="363"/>
                  <a:pt x="270" y="364"/>
                </a:cubicBezTo>
                <a:cubicBezTo>
                  <a:pt x="270" y="365"/>
                  <a:pt x="269" y="366"/>
                  <a:pt x="269" y="367"/>
                </a:cubicBezTo>
                <a:cubicBezTo>
                  <a:pt x="269" y="367"/>
                  <a:pt x="268" y="368"/>
                  <a:pt x="268" y="368"/>
                </a:cubicBezTo>
                <a:cubicBezTo>
                  <a:pt x="267" y="369"/>
                  <a:pt x="267" y="370"/>
                  <a:pt x="266" y="371"/>
                </a:cubicBezTo>
                <a:cubicBezTo>
                  <a:pt x="266" y="371"/>
                  <a:pt x="266" y="372"/>
                  <a:pt x="265" y="372"/>
                </a:cubicBezTo>
                <a:cubicBezTo>
                  <a:pt x="265" y="373"/>
                  <a:pt x="264" y="374"/>
                  <a:pt x="263" y="375"/>
                </a:cubicBezTo>
                <a:cubicBezTo>
                  <a:pt x="263" y="375"/>
                  <a:pt x="263" y="376"/>
                  <a:pt x="263" y="376"/>
                </a:cubicBezTo>
                <a:cubicBezTo>
                  <a:pt x="262" y="377"/>
                  <a:pt x="262" y="377"/>
                  <a:pt x="261" y="378"/>
                </a:cubicBezTo>
                <a:cubicBezTo>
                  <a:pt x="261" y="378"/>
                  <a:pt x="261" y="378"/>
                  <a:pt x="260" y="379"/>
                </a:cubicBezTo>
                <a:cubicBezTo>
                  <a:pt x="260" y="380"/>
                  <a:pt x="259" y="380"/>
                  <a:pt x="258" y="381"/>
                </a:cubicBezTo>
                <a:cubicBezTo>
                  <a:pt x="258" y="381"/>
                  <a:pt x="258" y="381"/>
                  <a:pt x="258" y="381"/>
                </a:cubicBezTo>
                <a:close/>
                <a:moveTo>
                  <a:pt x="126" y="430"/>
                </a:moveTo>
                <a:cubicBezTo>
                  <a:pt x="132" y="430"/>
                  <a:pt x="137" y="429"/>
                  <a:pt x="142" y="427"/>
                </a:cubicBezTo>
                <a:cubicBezTo>
                  <a:pt x="142" y="436"/>
                  <a:pt x="143" y="443"/>
                  <a:pt x="143" y="447"/>
                </a:cubicBezTo>
                <a:cubicBezTo>
                  <a:pt x="137" y="441"/>
                  <a:pt x="131" y="435"/>
                  <a:pt x="126" y="43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a:defRPr/>
            </a:pPr>
            <a:endParaRPr lang="en-US" sz="1000"/>
          </a:p>
        </p:txBody>
      </p:sp>
      <p:sp>
        <p:nvSpPr>
          <p:cNvPr id="37" name="Freeform 8"/>
          <p:cNvSpPr>
            <a:spLocks noEditPoints="1"/>
          </p:cNvSpPr>
          <p:nvPr/>
        </p:nvSpPr>
        <p:spPr bwMode="auto">
          <a:xfrm>
            <a:off x="4438231" y="2503468"/>
            <a:ext cx="535874" cy="1925835"/>
          </a:xfrm>
          <a:custGeom>
            <a:avLst/>
            <a:gdLst>
              <a:gd name="T0" fmla="*/ 485 w 533"/>
              <a:gd name="T1" fmla="*/ 634 h 1745"/>
              <a:gd name="T2" fmla="*/ 422 w 533"/>
              <a:gd name="T3" fmla="*/ 574 h 1745"/>
              <a:gd name="T4" fmla="*/ 463 w 533"/>
              <a:gd name="T5" fmla="*/ 552 h 1745"/>
              <a:gd name="T6" fmla="*/ 455 w 533"/>
              <a:gd name="T7" fmla="*/ 526 h 1745"/>
              <a:gd name="T8" fmla="*/ 430 w 533"/>
              <a:gd name="T9" fmla="*/ 518 h 1745"/>
              <a:gd name="T10" fmla="*/ 417 w 533"/>
              <a:gd name="T11" fmla="*/ 531 h 1745"/>
              <a:gd name="T12" fmla="*/ 419 w 533"/>
              <a:gd name="T13" fmla="*/ 553 h 1745"/>
              <a:gd name="T14" fmla="*/ 403 w 533"/>
              <a:gd name="T15" fmla="*/ 555 h 1745"/>
              <a:gd name="T16" fmla="*/ 447 w 533"/>
              <a:gd name="T17" fmla="*/ 503 h 1745"/>
              <a:gd name="T18" fmla="*/ 426 w 533"/>
              <a:gd name="T19" fmla="*/ 439 h 1745"/>
              <a:gd name="T20" fmla="*/ 364 w 533"/>
              <a:gd name="T21" fmla="*/ 419 h 1745"/>
              <a:gd name="T22" fmla="*/ 329 w 533"/>
              <a:gd name="T23" fmla="*/ 450 h 1745"/>
              <a:gd name="T24" fmla="*/ 337 w 533"/>
              <a:gd name="T25" fmla="*/ 506 h 1745"/>
              <a:gd name="T26" fmla="*/ 368 w 533"/>
              <a:gd name="T27" fmla="*/ 541 h 1745"/>
              <a:gd name="T28" fmla="*/ 366 w 533"/>
              <a:gd name="T29" fmla="*/ 526 h 1745"/>
              <a:gd name="T30" fmla="*/ 355 w 533"/>
              <a:gd name="T31" fmla="*/ 518 h 1745"/>
              <a:gd name="T32" fmla="*/ 342 w 533"/>
              <a:gd name="T33" fmla="*/ 529 h 1745"/>
              <a:gd name="T34" fmla="*/ 337 w 533"/>
              <a:gd name="T35" fmla="*/ 536 h 1745"/>
              <a:gd name="T36" fmla="*/ 363 w 533"/>
              <a:gd name="T37" fmla="*/ 545 h 1745"/>
              <a:gd name="T38" fmla="*/ 393 w 533"/>
              <a:gd name="T39" fmla="*/ 578 h 1745"/>
              <a:gd name="T40" fmla="*/ 266 w 533"/>
              <a:gd name="T41" fmla="*/ 504 h 1745"/>
              <a:gd name="T42" fmla="*/ 328 w 533"/>
              <a:gd name="T43" fmla="*/ 393 h 1745"/>
              <a:gd name="T44" fmla="*/ 389 w 533"/>
              <a:gd name="T45" fmla="*/ 388 h 1745"/>
              <a:gd name="T46" fmla="*/ 394 w 533"/>
              <a:gd name="T47" fmla="*/ 350 h 1745"/>
              <a:gd name="T48" fmla="*/ 371 w 533"/>
              <a:gd name="T49" fmla="*/ 329 h 1745"/>
              <a:gd name="T50" fmla="*/ 329 w 533"/>
              <a:gd name="T51" fmla="*/ 343 h 1745"/>
              <a:gd name="T52" fmla="*/ 314 w 533"/>
              <a:gd name="T53" fmla="*/ 387 h 1745"/>
              <a:gd name="T54" fmla="*/ 370 w 533"/>
              <a:gd name="T55" fmla="*/ 275 h 1745"/>
              <a:gd name="T56" fmla="*/ 431 w 533"/>
              <a:gd name="T57" fmla="*/ 129 h 1745"/>
              <a:gd name="T58" fmla="*/ 335 w 533"/>
              <a:gd name="T59" fmla="*/ 42 h 1745"/>
              <a:gd name="T60" fmla="*/ 159 w 533"/>
              <a:gd name="T61" fmla="*/ 98 h 1745"/>
              <a:gd name="T62" fmla="*/ 27 w 533"/>
              <a:gd name="T63" fmla="*/ 208 h 1745"/>
              <a:gd name="T64" fmla="*/ 237 w 533"/>
              <a:gd name="T65" fmla="*/ 315 h 1745"/>
              <a:gd name="T66" fmla="*/ 161 w 533"/>
              <a:gd name="T67" fmla="*/ 414 h 1745"/>
              <a:gd name="T68" fmla="*/ 185 w 533"/>
              <a:gd name="T69" fmla="*/ 355 h 1745"/>
              <a:gd name="T70" fmla="*/ 147 w 533"/>
              <a:gd name="T71" fmla="*/ 321 h 1745"/>
              <a:gd name="T72" fmla="*/ 77 w 533"/>
              <a:gd name="T73" fmla="*/ 343 h 1745"/>
              <a:gd name="T74" fmla="*/ 24 w 533"/>
              <a:gd name="T75" fmla="*/ 387 h 1745"/>
              <a:gd name="T76" fmla="*/ 118 w 533"/>
              <a:gd name="T77" fmla="*/ 431 h 1745"/>
              <a:gd name="T78" fmla="*/ 205 w 533"/>
              <a:gd name="T79" fmla="*/ 546 h 1745"/>
              <a:gd name="T80" fmla="*/ 437 w 533"/>
              <a:gd name="T81" fmla="*/ 557 h 1745"/>
              <a:gd name="T82" fmla="*/ 387 w 533"/>
              <a:gd name="T83" fmla="*/ 535 h 1745"/>
              <a:gd name="T84" fmla="*/ 389 w 533"/>
              <a:gd name="T85" fmla="*/ 531 h 1745"/>
              <a:gd name="T86" fmla="*/ 390 w 533"/>
              <a:gd name="T87" fmla="*/ 536 h 1745"/>
              <a:gd name="T88" fmla="*/ 390 w 533"/>
              <a:gd name="T89" fmla="*/ 539 h 1745"/>
              <a:gd name="T90" fmla="*/ 258 w 533"/>
              <a:gd name="T91" fmla="*/ 381 h 1745"/>
              <a:gd name="T92" fmla="*/ 259 w 533"/>
              <a:gd name="T93" fmla="*/ 376 h 1745"/>
              <a:gd name="T94" fmla="*/ 259 w 533"/>
              <a:gd name="T95" fmla="*/ 368 h 1745"/>
              <a:gd name="T96" fmla="*/ 262 w 533"/>
              <a:gd name="T97" fmla="*/ 342 h 1745"/>
              <a:gd name="T98" fmla="*/ 263 w 533"/>
              <a:gd name="T99" fmla="*/ 328 h 1745"/>
              <a:gd name="T100" fmla="*/ 292 w 533"/>
              <a:gd name="T101" fmla="*/ 317 h 1745"/>
              <a:gd name="T102" fmla="*/ 288 w 533"/>
              <a:gd name="T103" fmla="*/ 327 h 1745"/>
              <a:gd name="T104" fmla="*/ 281 w 533"/>
              <a:gd name="T105" fmla="*/ 342 h 1745"/>
              <a:gd name="T106" fmla="*/ 275 w 533"/>
              <a:gd name="T107" fmla="*/ 354 h 1745"/>
              <a:gd name="T108" fmla="*/ 268 w 533"/>
              <a:gd name="T109" fmla="*/ 367 h 1745"/>
              <a:gd name="T110" fmla="*/ 262 w 533"/>
              <a:gd name="T111" fmla="*/ 376 h 1745"/>
              <a:gd name="T112" fmla="*/ 126 w 533"/>
              <a:gd name="T113" fmla="*/ 431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1745">
                <a:moveTo>
                  <a:pt x="533" y="1745"/>
                </a:moveTo>
                <a:cubicBezTo>
                  <a:pt x="533" y="1651"/>
                  <a:pt x="533" y="716"/>
                  <a:pt x="533" y="716"/>
                </a:cubicBezTo>
                <a:cubicBezTo>
                  <a:pt x="533" y="716"/>
                  <a:pt x="531" y="680"/>
                  <a:pt x="490" y="639"/>
                </a:cubicBezTo>
                <a:cubicBezTo>
                  <a:pt x="502" y="638"/>
                  <a:pt x="504" y="636"/>
                  <a:pt x="489" y="635"/>
                </a:cubicBezTo>
                <a:cubicBezTo>
                  <a:pt x="487" y="635"/>
                  <a:pt x="486" y="635"/>
                  <a:pt x="485" y="634"/>
                </a:cubicBezTo>
                <a:cubicBezTo>
                  <a:pt x="467" y="618"/>
                  <a:pt x="442" y="601"/>
                  <a:pt x="408" y="585"/>
                </a:cubicBezTo>
                <a:cubicBezTo>
                  <a:pt x="408" y="585"/>
                  <a:pt x="408" y="585"/>
                  <a:pt x="408" y="584"/>
                </a:cubicBezTo>
                <a:cubicBezTo>
                  <a:pt x="410" y="582"/>
                  <a:pt x="413" y="579"/>
                  <a:pt x="417" y="577"/>
                </a:cubicBezTo>
                <a:cubicBezTo>
                  <a:pt x="418" y="576"/>
                  <a:pt x="420" y="575"/>
                  <a:pt x="422" y="574"/>
                </a:cubicBezTo>
                <a:cubicBezTo>
                  <a:pt x="421" y="575"/>
                  <a:pt x="421" y="576"/>
                  <a:pt x="422" y="574"/>
                </a:cubicBezTo>
                <a:cubicBezTo>
                  <a:pt x="428" y="570"/>
                  <a:pt x="435" y="564"/>
                  <a:pt x="440" y="558"/>
                </a:cubicBezTo>
                <a:cubicBezTo>
                  <a:pt x="442" y="557"/>
                  <a:pt x="445" y="557"/>
                  <a:pt x="447" y="556"/>
                </a:cubicBezTo>
                <a:cubicBezTo>
                  <a:pt x="449" y="556"/>
                  <a:pt x="450" y="557"/>
                  <a:pt x="452" y="557"/>
                </a:cubicBezTo>
                <a:cubicBezTo>
                  <a:pt x="455" y="557"/>
                  <a:pt x="458" y="554"/>
                  <a:pt x="460" y="551"/>
                </a:cubicBezTo>
                <a:cubicBezTo>
                  <a:pt x="461" y="551"/>
                  <a:pt x="462" y="552"/>
                  <a:pt x="463" y="552"/>
                </a:cubicBezTo>
                <a:cubicBezTo>
                  <a:pt x="469" y="552"/>
                  <a:pt x="473" y="547"/>
                  <a:pt x="473" y="542"/>
                </a:cubicBezTo>
                <a:cubicBezTo>
                  <a:pt x="473" y="537"/>
                  <a:pt x="469" y="532"/>
                  <a:pt x="464" y="532"/>
                </a:cubicBezTo>
                <a:cubicBezTo>
                  <a:pt x="464" y="529"/>
                  <a:pt x="461" y="526"/>
                  <a:pt x="457" y="526"/>
                </a:cubicBezTo>
                <a:cubicBezTo>
                  <a:pt x="457" y="526"/>
                  <a:pt x="456" y="526"/>
                  <a:pt x="456" y="526"/>
                </a:cubicBezTo>
                <a:cubicBezTo>
                  <a:pt x="456" y="526"/>
                  <a:pt x="455" y="526"/>
                  <a:pt x="455" y="526"/>
                </a:cubicBezTo>
                <a:cubicBezTo>
                  <a:pt x="455" y="526"/>
                  <a:pt x="455" y="526"/>
                  <a:pt x="455" y="526"/>
                </a:cubicBezTo>
                <a:cubicBezTo>
                  <a:pt x="454" y="524"/>
                  <a:pt x="452" y="522"/>
                  <a:pt x="450" y="522"/>
                </a:cubicBezTo>
                <a:cubicBezTo>
                  <a:pt x="449" y="522"/>
                  <a:pt x="449" y="522"/>
                  <a:pt x="449" y="522"/>
                </a:cubicBezTo>
                <a:cubicBezTo>
                  <a:pt x="449" y="517"/>
                  <a:pt x="445" y="512"/>
                  <a:pt x="439" y="512"/>
                </a:cubicBezTo>
                <a:cubicBezTo>
                  <a:pt x="435" y="512"/>
                  <a:pt x="432" y="515"/>
                  <a:pt x="430" y="518"/>
                </a:cubicBezTo>
                <a:cubicBezTo>
                  <a:pt x="430" y="518"/>
                  <a:pt x="430" y="518"/>
                  <a:pt x="430" y="518"/>
                </a:cubicBezTo>
                <a:cubicBezTo>
                  <a:pt x="426" y="518"/>
                  <a:pt x="423" y="521"/>
                  <a:pt x="423" y="524"/>
                </a:cubicBezTo>
                <a:cubicBezTo>
                  <a:pt x="423" y="525"/>
                  <a:pt x="424" y="525"/>
                  <a:pt x="424" y="526"/>
                </a:cubicBezTo>
                <a:cubicBezTo>
                  <a:pt x="421" y="527"/>
                  <a:pt x="419" y="528"/>
                  <a:pt x="418" y="530"/>
                </a:cubicBezTo>
                <a:cubicBezTo>
                  <a:pt x="417" y="530"/>
                  <a:pt x="417" y="530"/>
                  <a:pt x="417" y="531"/>
                </a:cubicBezTo>
                <a:cubicBezTo>
                  <a:pt x="416" y="531"/>
                  <a:pt x="416" y="531"/>
                  <a:pt x="416" y="531"/>
                </a:cubicBezTo>
                <a:cubicBezTo>
                  <a:pt x="413" y="531"/>
                  <a:pt x="411" y="533"/>
                  <a:pt x="411" y="536"/>
                </a:cubicBezTo>
                <a:cubicBezTo>
                  <a:pt x="411" y="536"/>
                  <a:pt x="411" y="537"/>
                  <a:pt x="411" y="537"/>
                </a:cubicBezTo>
                <a:cubicBezTo>
                  <a:pt x="410" y="539"/>
                  <a:pt x="409" y="541"/>
                  <a:pt x="409" y="543"/>
                </a:cubicBezTo>
                <a:cubicBezTo>
                  <a:pt x="409" y="548"/>
                  <a:pt x="414" y="553"/>
                  <a:pt x="419" y="553"/>
                </a:cubicBezTo>
                <a:cubicBezTo>
                  <a:pt x="421" y="553"/>
                  <a:pt x="423" y="552"/>
                  <a:pt x="425" y="551"/>
                </a:cubicBezTo>
                <a:cubicBezTo>
                  <a:pt x="426" y="553"/>
                  <a:pt x="428" y="554"/>
                  <a:pt x="429" y="555"/>
                </a:cubicBezTo>
                <a:cubicBezTo>
                  <a:pt x="429" y="559"/>
                  <a:pt x="428" y="563"/>
                  <a:pt x="426" y="567"/>
                </a:cubicBezTo>
                <a:cubicBezTo>
                  <a:pt x="421" y="571"/>
                  <a:pt x="415" y="574"/>
                  <a:pt x="407" y="577"/>
                </a:cubicBezTo>
                <a:cubicBezTo>
                  <a:pt x="406" y="570"/>
                  <a:pt x="405" y="563"/>
                  <a:pt x="403" y="555"/>
                </a:cubicBezTo>
                <a:cubicBezTo>
                  <a:pt x="397" y="531"/>
                  <a:pt x="397" y="521"/>
                  <a:pt x="398" y="516"/>
                </a:cubicBezTo>
                <a:cubicBezTo>
                  <a:pt x="401" y="515"/>
                  <a:pt x="404" y="514"/>
                  <a:pt x="407" y="513"/>
                </a:cubicBezTo>
                <a:cubicBezTo>
                  <a:pt x="410" y="514"/>
                  <a:pt x="414" y="516"/>
                  <a:pt x="418" y="516"/>
                </a:cubicBezTo>
                <a:cubicBezTo>
                  <a:pt x="427" y="516"/>
                  <a:pt x="435" y="509"/>
                  <a:pt x="437" y="501"/>
                </a:cubicBezTo>
                <a:cubicBezTo>
                  <a:pt x="440" y="502"/>
                  <a:pt x="444" y="503"/>
                  <a:pt x="447" y="503"/>
                </a:cubicBezTo>
                <a:cubicBezTo>
                  <a:pt x="461" y="503"/>
                  <a:pt x="472" y="492"/>
                  <a:pt x="472" y="478"/>
                </a:cubicBezTo>
                <a:cubicBezTo>
                  <a:pt x="472" y="465"/>
                  <a:pt x="462" y="454"/>
                  <a:pt x="450" y="453"/>
                </a:cubicBezTo>
                <a:cubicBezTo>
                  <a:pt x="448" y="445"/>
                  <a:pt x="440" y="439"/>
                  <a:pt x="432" y="439"/>
                </a:cubicBezTo>
                <a:cubicBezTo>
                  <a:pt x="431" y="439"/>
                  <a:pt x="430" y="439"/>
                  <a:pt x="429" y="439"/>
                </a:cubicBezTo>
                <a:cubicBezTo>
                  <a:pt x="428" y="439"/>
                  <a:pt x="427" y="439"/>
                  <a:pt x="426" y="439"/>
                </a:cubicBezTo>
                <a:cubicBezTo>
                  <a:pt x="426" y="439"/>
                  <a:pt x="425" y="439"/>
                  <a:pt x="425" y="439"/>
                </a:cubicBezTo>
                <a:cubicBezTo>
                  <a:pt x="424" y="433"/>
                  <a:pt x="419" y="428"/>
                  <a:pt x="412" y="428"/>
                </a:cubicBezTo>
                <a:cubicBezTo>
                  <a:pt x="412" y="428"/>
                  <a:pt x="412" y="428"/>
                  <a:pt x="412" y="428"/>
                </a:cubicBezTo>
                <a:cubicBezTo>
                  <a:pt x="411" y="414"/>
                  <a:pt x="400" y="404"/>
                  <a:pt x="387" y="404"/>
                </a:cubicBezTo>
                <a:cubicBezTo>
                  <a:pt x="377" y="404"/>
                  <a:pt x="368" y="410"/>
                  <a:pt x="364" y="419"/>
                </a:cubicBezTo>
                <a:cubicBezTo>
                  <a:pt x="363" y="419"/>
                  <a:pt x="363" y="419"/>
                  <a:pt x="363" y="419"/>
                </a:cubicBezTo>
                <a:cubicBezTo>
                  <a:pt x="354" y="419"/>
                  <a:pt x="347" y="426"/>
                  <a:pt x="347" y="434"/>
                </a:cubicBezTo>
                <a:cubicBezTo>
                  <a:pt x="347" y="436"/>
                  <a:pt x="347" y="437"/>
                  <a:pt x="347" y="438"/>
                </a:cubicBezTo>
                <a:cubicBezTo>
                  <a:pt x="341" y="440"/>
                  <a:pt x="336" y="444"/>
                  <a:pt x="333" y="449"/>
                </a:cubicBezTo>
                <a:cubicBezTo>
                  <a:pt x="332" y="449"/>
                  <a:pt x="330" y="449"/>
                  <a:pt x="329" y="450"/>
                </a:cubicBezTo>
                <a:cubicBezTo>
                  <a:pt x="329" y="450"/>
                  <a:pt x="329" y="450"/>
                  <a:pt x="328" y="450"/>
                </a:cubicBezTo>
                <a:cubicBezTo>
                  <a:pt x="321" y="450"/>
                  <a:pt x="315" y="456"/>
                  <a:pt x="315" y="463"/>
                </a:cubicBezTo>
                <a:cubicBezTo>
                  <a:pt x="315" y="464"/>
                  <a:pt x="316" y="466"/>
                  <a:pt x="316" y="467"/>
                </a:cubicBezTo>
                <a:cubicBezTo>
                  <a:pt x="313" y="471"/>
                  <a:pt x="312" y="476"/>
                  <a:pt x="312" y="481"/>
                </a:cubicBezTo>
                <a:cubicBezTo>
                  <a:pt x="312" y="495"/>
                  <a:pt x="323" y="506"/>
                  <a:pt x="337" y="506"/>
                </a:cubicBezTo>
                <a:cubicBezTo>
                  <a:pt x="342" y="506"/>
                  <a:pt x="346" y="504"/>
                  <a:pt x="350" y="502"/>
                </a:cubicBezTo>
                <a:cubicBezTo>
                  <a:pt x="355" y="508"/>
                  <a:pt x="361" y="512"/>
                  <a:pt x="369" y="515"/>
                </a:cubicBezTo>
                <a:cubicBezTo>
                  <a:pt x="373" y="525"/>
                  <a:pt x="380" y="537"/>
                  <a:pt x="386" y="550"/>
                </a:cubicBezTo>
                <a:cubicBezTo>
                  <a:pt x="377" y="548"/>
                  <a:pt x="371" y="546"/>
                  <a:pt x="367" y="543"/>
                </a:cubicBezTo>
                <a:cubicBezTo>
                  <a:pt x="367" y="542"/>
                  <a:pt x="367" y="542"/>
                  <a:pt x="368" y="541"/>
                </a:cubicBezTo>
                <a:cubicBezTo>
                  <a:pt x="368" y="541"/>
                  <a:pt x="369" y="542"/>
                  <a:pt x="370" y="542"/>
                </a:cubicBezTo>
                <a:cubicBezTo>
                  <a:pt x="373" y="542"/>
                  <a:pt x="376" y="539"/>
                  <a:pt x="376" y="536"/>
                </a:cubicBezTo>
                <a:cubicBezTo>
                  <a:pt x="376" y="532"/>
                  <a:pt x="374" y="530"/>
                  <a:pt x="371" y="530"/>
                </a:cubicBezTo>
                <a:cubicBezTo>
                  <a:pt x="370" y="528"/>
                  <a:pt x="368" y="526"/>
                  <a:pt x="366" y="526"/>
                </a:cubicBezTo>
                <a:cubicBezTo>
                  <a:pt x="366" y="526"/>
                  <a:pt x="366" y="526"/>
                  <a:pt x="366" y="526"/>
                </a:cubicBezTo>
                <a:cubicBezTo>
                  <a:pt x="365" y="526"/>
                  <a:pt x="365" y="526"/>
                  <a:pt x="365" y="526"/>
                </a:cubicBezTo>
                <a:cubicBezTo>
                  <a:pt x="365" y="526"/>
                  <a:pt x="365" y="526"/>
                  <a:pt x="365" y="526"/>
                </a:cubicBezTo>
                <a:cubicBezTo>
                  <a:pt x="364" y="525"/>
                  <a:pt x="363" y="523"/>
                  <a:pt x="362" y="523"/>
                </a:cubicBezTo>
                <a:cubicBezTo>
                  <a:pt x="362" y="523"/>
                  <a:pt x="361" y="523"/>
                  <a:pt x="361" y="523"/>
                </a:cubicBezTo>
                <a:cubicBezTo>
                  <a:pt x="361" y="520"/>
                  <a:pt x="359" y="518"/>
                  <a:pt x="355" y="518"/>
                </a:cubicBezTo>
                <a:cubicBezTo>
                  <a:pt x="353" y="518"/>
                  <a:pt x="351" y="519"/>
                  <a:pt x="350" y="521"/>
                </a:cubicBezTo>
                <a:cubicBezTo>
                  <a:pt x="350" y="521"/>
                  <a:pt x="350" y="521"/>
                  <a:pt x="350" y="521"/>
                </a:cubicBezTo>
                <a:cubicBezTo>
                  <a:pt x="347" y="521"/>
                  <a:pt x="346" y="523"/>
                  <a:pt x="346" y="525"/>
                </a:cubicBezTo>
                <a:cubicBezTo>
                  <a:pt x="346" y="525"/>
                  <a:pt x="346" y="526"/>
                  <a:pt x="346" y="526"/>
                </a:cubicBezTo>
                <a:cubicBezTo>
                  <a:pt x="344" y="526"/>
                  <a:pt x="343" y="527"/>
                  <a:pt x="342" y="529"/>
                </a:cubicBezTo>
                <a:cubicBezTo>
                  <a:pt x="342" y="529"/>
                  <a:pt x="342" y="529"/>
                  <a:pt x="341" y="529"/>
                </a:cubicBezTo>
                <a:cubicBezTo>
                  <a:pt x="341" y="529"/>
                  <a:pt x="341" y="529"/>
                  <a:pt x="341" y="529"/>
                </a:cubicBezTo>
                <a:cubicBezTo>
                  <a:pt x="339" y="529"/>
                  <a:pt x="338" y="530"/>
                  <a:pt x="338" y="532"/>
                </a:cubicBezTo>
                <a:cubicBezTo>
                  <a:pt x="338" y="532"/>
                  <a:pt x="338" y="533"/>
                  <a:pt x="338" y="533"/>
                </a:cubicBezTo>
                <a:cubicBezTo>
                  <a:pt x="338" y="534"/>
                  <a:pt x="337" y="535"/>
                  <a:pt x="337" y="536"/>
                </a:cubicBezTo>
                <a:cubicBezTo>
                  <a:pt x="337" y="540"/>
                  <a:pt x="340" y="542"/>
                  <a:pt x="343" y="542"/>
                </a:cubicBezTo>
                <a:cubicBezTo>
                  <a:pt x="344" y="542"/>
                  <a:pt x="346" y="542"/>
                  <a:pt x="346" y="541"/>
                </a:cubicBezTo>
                <a:cubicBezTo>
                  <a:pt x="349" y="544"/>
                  <a:pt x="352" y="545"/>
                  <a:pt x="355" y="545"/>
                </a:cubicBezTo>
                <a:cubicBezTo>
                  <a:pt x="357" y="545"/>
                  <a:pt x="359" y="545"/>
                  <a:pt x="360" y="544"/>
                </a:cubicBezTo>
                <a:cubicBezTo>
                  <a:pt x="361" y="544"/>
                  <a:pt x="362" y="545"/>
                  <a:pt x="363" y="545"/>
                </a:cubicBezTo>
                <a:cubicBezTo>
                  <a:pt x="364" y="545"/>
                  <a:pt x="364" y="544"/>
                  <a:pt x="365" y="544"/>
                </a:cubicBezTo>
                <a:cubicBezTo>
                  <a:pt x="372" y="548"/>
                  <a:pt x="381" y="552"/>
                  <a:pt x="385" y="553"/>
                </a:cubicBezTo>
                <a:cubicBezTo>
                  <a:pt x="386" y="553"/>
                  <a:pt x="387" y="553"/>
                  <a:pt x="387" y="553"/>
                </a:cubicBezTo>
                <a:cubicBezTo>
                  <a:pt x="390" y="560"/>
                  <a:pt x="392" y="568"/>
                  <a:pt x="393" y="575"/>
                </a:cubicBezTo>
                <a:cubicBezTo>
                  <a:pt x="393" y="576"/>
                  <a:pt x="393" y="577"/>
                  <a:pt x="393" y="578"/>
                </a:cubicBezTo>
                <a:cubicBezTo>
                  <a:pt x="296" y="534"/>
                  <a:pt x="271" y="510"/>
                  <a:pt x="267" y="504"/>
                </a:cubicBezTo>
                <a:cubicBezTo>
                  <a:pt x="267" y="502"/>
                  <a:pt x="267" y="502"/>
                  <a:pt x="267" y="502"/>
                </a:cubicBezTo>
                <a:cubicBezTo>
                  <a:pt x="267" y="502"/>
                  <a:pt x="266" y="503"/>
                  <a:pt x="266" y="503"/>
                </a:cubicBezTo>
                <a:cubicBezTo>
                  <a:pt x="266" y="503"/>
                  <a:pt x="266" y="502"/>
                  <a:pt x="266" y="502"/>
                </a:cubicBezTo>
                <a:cubicBezTo>
                  <a:pt x="266" y="504"/>
                  <a:pt x="266" y="504"/>
                  <a:pt x="266" y="504"/>
                </a:cubicBezTo>
                <a:cubicBezTo>
                  <a:pt x="264" y="506"/>
                  <a:pt x="260" y="510"/>
                  <a:pt x="252" y="517"/>
                </a:cubicBezTo>
                <a:cubicBezTo>
                  <a:pt x="250" y="505"/>
                  <a:pt x="250" y="493"/>
                  <a:pt x="251" y="481"/>
                </a:cubicBezTo>
                <a:cubicBezTo>
                  <a:pt x="252" y="460"/>
                  <a:pt x="258" y="439"/>
                  <a:pt x="266" y="419"/>
                </a:cubicBezTo>
                <a:cubicBezTo>
                  <a:pt x="267" y="418"/>
                  <a:pt x="269" y="418"/>
                  <a:pt x="271" y="418"/>
                </a:cubicBezTo>
                <a:cubicBezTo>
                  <a:pt x="282" y="416"/>
                  <a:pt x="308" y="406"/>
                  <a:pt x="328" y="393"/>
                </a:cubicBezTo>
                <a:cubicBezTo>
                  <a:pt x="330" y="394"/>
                  <a:pt x="332" y="395"/>
                  <a:pt x="334" y="395"/>
                </a:cubicBezTo>
                <a:cubicBezTo>
                  <a:pt x="337" y="395"/>
                  <a:pt x="339" y="394"/>
                  <a:pt x="342" y="393"/>
                </a:cubicBezTo>
                <a:cubicBezTo>
                  <a:pt x="346" y="395"/>
                  <a:pt x="351" y="396"/>
                  <a:pt x="356" y="396"/>
                </a:cubicBezTo>
                <a:cubicBezTo>
                  <a:pt x="366" y="396"/>
                  <a:pt x="374" y="392"/>
                  <a:pt x="380" y="386"/>
                </a:cubicBezTo>
                <a:cubicBezTo>
                  <a:pt x="383" y="387"/>
                  <a:pt x="386" y="388"/>
                  <a:pt x="389" y="388"/>
                </a:cubicBezTo>
                <a:cubicBezTo>
                  <a:pt x="399" y="388"/>
                  <a:pt x="406" y="381"/>
                  <a:pt x="406" y="371"/>
                </a:cubicBezTo>
                <a:cubicBezTo>
                  <a:pt x="406" y="368"/>
                  <a:pt x="405" y="365"/>
                  <a:pt x="403" y="362"/>
                </a:cubicBezTo>
                <a:cubicBezTo>
                  <a:pt x="404" y="361"/>
                  <a:pt x="404" y="360"/>
                  <a:pt x="404" y="359"/>
                </a:cubicBezTo>
                <a:cubicBezTo>
                  <a:pt x="404" y="354"/>
                  <a:pt x="400" y="350"/>
                  <a:pt x="395" y="350"/>
                </a:cubicBezTo>
                <a:cubicBezTo>
                  <a:pt x="395" y="350"/>
                  <a:pt x="395" y="350"/>
                  <a:pt x="394" y="350"/>
                </a:cubicBezTo>
                <a:cubicBezTo>
                  <a:pt x="394" y="350"/>
                  <a:pt x="393" y="350"/>
                  <a:pt x="392" y="349"/>
                </a:cubicBezTo>
                <a:cubicBezTo>
                  <a:pt x="390" y="346"/>
                  <a:pt x="386" y="343"/>
                  <a:pt x="382" y="342"/>
                </a:cubicBezTo>
                <a:cubicBezTo>
                  <a:pt x="382" y="342"/>
                  <a:pt x="382" y="341"/>
                  <a:pt x="382" y="340"/>
                </a:cubicBezTo>
                <a:cubicBezTo>
                  <a:pt x="382" y="334"/>
                  <a:pt x="378" y="329"/>
                  <a:pt x="372" y="329"/>
                </a:cubicBezTo>
                <a:cubicBezTo>
                  <a:pt x="371" y="329"/>
                  <a:pt x="371" y="329"/>
                  <a:pt x="371" y="329"/>
                </a:cubicBezTo>
                <a:cubicBezTo>
                  <a:pt x="368" y="323"/>
                  <a:pt x="362" y="319"/>
                  <a:pt x="355" y="319"/>
                </a:cubicBezTo>
                <a:cubicBezTo>
                  <a:pt x="346" y="319"/>
                  <a:pt x="339" y="326"/>
                  <a:pt x="338" y="335"/>
                </a:cubicBezTo>
                <a:cubicBezTo>
                  <a:pt x="338" y="335"/>
                  <a:pt x="338" y="335"/>
                  <a:pt x="338" y="335"/>
                </a:cubicBezTo>
                <a:cubicBezTo>
                  <a:pt x="333" y="335"/>
                  <a:pt x="330" y="339"/>
                  <a:pt x="329" y="343"/>
                </a:cubicBezTo>
                <a:cubicBezTo>
                  <a:pt x="329" y="343"/>
                  <a:pt x="329" y="343"/>
                  <a:pt x="329" y="343"/>
                </a:cubicBezTo>
                <a:cubicBezTo>
                  <a:pt x="328" y="343"/>
                  <a:pt x="327" y="343"/>
                  <a:pt x="327" y="343"/>
                </a:cubicBezTo>
                <a:cubicBezTo>
                  <a:pt x="326" y="343"/>
                  <a:pt x="325" y="343"/>
                  <a:pt x="325" y="343"/>
                </a:cubicBezTo>
                <a:cubicBezTo>
                  <a:pt x="319" y="343"/>
                  <a:pt x="314" y="347"/>
                  <a:pt x="313" y="353"/>
                </a:cubicBezTo>
                <a:cubicBezTo>
                  <a:pt x="304" y="353"/>
                  <a:pt x="297" y="361"/>
                  <a:pt x="297" y="370"/>
                </a:cubicBezTo>
                <a:cubicBezTo>
                  <a:pt x="297" y="379"/>
                  <a:pt x="305" y="387"/>
                  <a:pt x="314" y="387"/>
                </a:cubicBezTo>
                <a:cubicBezTo>
                  <a:pt x="316" y="387"/>
                  <a:pt x="319" y="386"/>
                  <a:pt x="321" y="385"/>
                </a:cubicBezTo>
                <a:cubicBezTo>
                  <a:pt x="321" y="387"/>
                  <a:pt x="323" y="389"/>
                  <a:pt x="324" y="390"/>
                </a:cubicBezTo>
                <a:cubicBezTo>
                  <a:pt x="312" y="397"/>
                  <a:pt x="294" y="405"/>
                  <a:pt x="270" y="409"/>
                </a:cubicBezTo>
                <a:cubicBezTo>
                  <a:pt x="285" y="373"/>
                  <a:pt x="306" y="340"/>
                  <a:pt x="318" y="311"/>
                </a:cubicBezTo>
                <a:cubicBezTo>
                  <a:pt x="338" y="303"/>
                  <a:pt x="356" y="291"/>
                  <a:pt x="370" y="275"/>
                </a:cubicBezTo>
                <a:cubicBezTo>
                  <a:pt x="381" y="282"/>
                  <a:pt x="394" y="286"/>
                  <a:pt x="408" y="286"/>
                </a:cubicBezTo>
                <a:cubicBezTo>
                  <a:pt x="446" y="286"/>
                  <a:pt x="478" y="255"/>
                  <a:pt x="478" y="216"/>
                </a:cubicBezTo>
                <a:cubicBezTo>
                  <a:pt x="478" y="201"/>
                  <a:pt x="473" y="188"/>
                  <a:pt x="466" y="177"/>
                </a:cubicBezTo>
                <a:cubicBezTo>
                  <a:pt x="467" y="173"/>
                  <a:pt x="468" y="169"/>
                  <a:pt x="468" y="165"/>
                </a:cubicBezTo>
                <a:cubicBezTo>
                  <a:pt x="468" y="145"/>
                  <a:pt x="451" y="129"/>
                  <a:pt x="431" y="129"/>
                </a:cubicBezTo>
                <a:cubicBezTo>
                  <a:pt x="430" y="129"/>
                  <a:pt x="430" y="129"/>
                  <a:pt x="429" y="129"/>
                </a:cubicBezTo>
                <a:cubicBezTo>
                  <a:pt x="426" y="127"/>
                  <a:pt x="422" y="126"/>
                  <a:pt x="419" y="125"/>
                </a:cubicBezTo>
                <a:cubicBezTo>
                  <a:pt x="409" y="111"/>
                  <a:pt x="395" y="101"/>
                  <a:pt x="378" y="96"/>
                </a:cubicBezTo>
                <a:cubicBezTo>
                  <a:pt x="378" y="93"/>
                  <a:pt x="379" y="89"/>
                  <a:pt x="379" y="86"/>
                </a:cubicBezTo>
                <a:cubicBezTo>
                  <a:pt x="379" y="61"/>
                  <a:pt x="359" y="42"/>
                  <a:pt x="335" y="42"/>
                </a:cubicBezTo>
                <a:cubicBezTo>
                  <a:pt x="334" y="42"/>
                  <a:pt x="333" y="42"/>
                  <a:pt x="331" y="42"/>
                </a:cubicBezTo>
                <a:cubicBezTo>
                  <a:pt x="320" y="17"/>
                  <a:pt x="296" y="0"/>
                  <a:pt x="267" y="0"/>
                </a:cubicBezTo>
                <a:cubicBezTo>
                  <a:pt x="229" y="0"/>
                  <a:pt x="199" y="30"/>
                  <a:pt x="197" y="67"/>
                </a:cubicBezTo>
                <a:cubicBezTo>
                  <a:pt x="197" y="67"/>
                  <a:pt x="196" y="67"/>
                  <a:pt x="195" y="67"/>
                </a:cubicBezTo>
                <a:cubicBezTo>
                  <a:pt x="177" y="67"/>
                  <a:pt x="162" y="80"/>
                  <a:pt x="159" y="98"/>
                </a:cubicBezTo>
                <a:cubicBezTo>
                  <a:pt x="159" y="98"/>
                  <a:pt x="158" y="98"/>
                  <a:pt x="158" y="98"/>
                </a:cubicBezTo>
                <a:cubicBezTo>
                  <a:pt x="155" y="98"/>
                  <a:pt x="152" y="98"/>
                  <a:pt x="149" y="99"/>
                </a:cubicBezTo>
                <a:cubicBezTo>
                  <a:pt x="146" y="99"/>
                  <a:pt x="144" y="98"/>
                  <a:pt x="141" y="98"/>
                </a:cubicBezTo>
                <a:cubicBezTo>
                  <a:pt x="117" y="98"/>
                  <a:pt x="96" y="115"/>
                  <a:pt x="91" y="138"/>
                </a:cubicBezTo>
                <a:cubicBezTo>
                  <a:pt x="55" y="142"/>
                  <a:pt x="27" y="172"/>
                  <a:pt x="27" y="208"/>
                </a:cubicBezTo>
                <a:cubicBezTo>
                  <a:pt x="27" y="247"/>
                  <a:pt x="58" y="279"/>
                  <a:pt x="97" y="279"/>
                </a:cubicBezTo>
                <a:cubicBezTo>
                  <a:pt x="107" y="279"/>
                  <a:pt x="117" y="276"/>
                  <a:pt x="125" y="273"/>
                </a:cubicBezTo>
                <a:cubicBezTo>
                  <a:pt x="133" y="296"/>
                  <a:pt x="155" y="313"/>
                  <a:pt x="181" y="313"/>
                </a:cubicBezTo>
                <a:cubicBezTo>
                  <a:pt x="192" y="313"/>
                  <a:pt x="202" y="310"/>
                  <a:pt x="210" y="305"/>
                </a:cubicBezTo>
                <a:cubicBezTo>
                  <a:pt x="219" y="309"/>
                  <a:pt x="228" y="312"/>
                  <a:pt x="237" y="315"/>
                </a:cubicBezTo>
                <a:cubicBezTo>
                  <a:pt x="239" y="328"/>
                  <a:pt x="237" y="357"/>
                  <a:pt x="222" y="425"/>
                </a:cubicBezTo>
                <a:cubicBezTo>
                  <a:pt x="217" y="446"/>
                  <a:pt x="214" y="467"/>
                  <a:pt x="211" y="486"/>
                </a:cubicBezTo>
                <a:cubicBezTo>
                  <a:pt x="189" y="478"/>
                  <a:pt x="172" y="468"/>
                  <a:pt x="158" y="459"/>
                </a:cubicBezTo>
                <a:cubicBezTo>
                  <a:pt x="152" y="447"/>
                  <a:pt x="149" y="435"/>
                  <a:pt x="148" y="424"/>
                </a:cubicBezTo>
                <a:cubicBezTo>
                  <a:pt x="153" y="421"/>
                  <a:pt x="157" y="418"/>
                  <a:pt x="161" y="414"/>
                </a:cubicBezTo>
                <a:cubicBezTo>
                  <a:pt x="165" y="416"/>
                  <a:pt x="170" y="418"/>
                  <a:pt x="176" y="418"/>
                </a:cubicBezTo>
                <a:cubicBezTo>
                  <a:pt x="191" y="418"/>
                  <a:pt x="204" y="405"/>
                  <a:pt x="204" y="390"/>
                </a:cubicBezTo>
                <a:cubicBezTo>
                  <a:pt x="204" y="384"/>
                  <a:pt x="202" y="379"/>
                  <a:pt x="199" y="374"/>
                </a:cubicBezTo>
                <a:cubicBezTo>
                  <a:pt x="199" y="373"/>
                  <a:pt x="199" y="371"/>
                  <a:pt x="199" y="370"/>
                </a:cubicBezTo>
                <a:cubicBezTo>
                  <a:pt x="199" y="362"/>
                  <a:pt x="193" y="355"/>
                  <a:pt x="185" y="355"/>
                </a:cubicBezTo>
                <a:cubicBezTo>
                  <a:pt x="185" y="355"/>
                  <a:pt x="184" y="355"/>
                  <a:pt x="184" y="355"/>
                </a:cubicBezTo>
                <a:cubicBezTo>
                  <a:pt x="183" y="355"/>
                  <a:pt x="181" y="354"/>
                  <a:pt x="180" y="354"/>
                </a:cubicBezTo>
                <a:cubicBezTo>
                  <a:pt x="176" y="348"/>
                  <a:pt x="170" y="344"/>
                  <a:pt x="164" y="342"/>
                </a:cubicBezTo>
                <a:cubicBezTo>
                  <a:pt x="164" y="341"/>
                  <a:pt x="164" y="340"/>
                  <a:pt x="164" y="338"/>
                </a:cubicBezTo>
                <a:cubicBezTo>
                  <a:pt x="164" y="328"/>
                  <a:pt x="156" y="321"/>
                  <a:pt x="147" y="321"/>
                </a:cubicBezTo>
                <a:cubicBezTo>
                  <a:pt x="146" y="321"/>
                  <a:pt x="146" y="321"/>
                  <a:pt x="145" y="321"/>
                </a:cubicBezTo>
                <a:cubicBezTo>
                  <a:pt x="141" y="311"/>
                  <a:pt x="131" y="304"/>
                  <a:pt x="120" y="304"/>
                </a:cubicBezTo>
                <a:cubicBezTo>
                  <a:pt x="105" y="304"/>
                  <a:pt x="92" y="316"/>
                  <a:pt x="92" y="331"/>
                </a:cubicBezTo>
                <a:cubicBezTo>
                  <a:pt x="92" y="331"/>
                  <a:pt x="91" y="331"/>
                  <a:pt x="91" y="331"/>
                </a:cubicBezTo>
                <a:cubicBezTo>
                  <a:pt x="84" y="331"/>
                  <a:pt x="78" y="336"/>
                  <a:pt x="77" y="343"/>
                </a:cubicBezTo>
                <a:cubicBezTo>
                  <a:pt x="77" y="343"/>
                  <a:pt x="76" y="343"/>
                  <a:pt x="76" y="343"/>
                </a:cubicBezTo>
                <a:cubicBezTo>
                  <a:pt x="75" y="343"/>
                  <a:pt x="74" y="343"/>
                  <a:pt x="73" y="343"/>
                </a:cubicBezTo>
                <a:cubicBezTo>
                  <a:pt x="72" y="343"/>
                  <a:pt x="71" y="343"/>
                  <a:pt x="69" y="343"/>
                </a:cubicBezTo>
                <a:cubicBezTo>
                  <a:pt x="60" y="343"/>
                  <a:pt x="52" y="350"/>
                  <a:pt x="49" y="359"/>
                </a:cubicBezTo>
                <a:cubicBezTo>
                  <a:pt x="35" y="360"/>
                  <a:pt x="24" y="372"/>
                  <a:pt x="24" y="387"/>
                </a:cubicBezTo>
                <a:cubicBezTo>
                  <a:pt x="24" y="402"/>
                  <a:pt x="36" y="415"/>
                  <a:pt x="52" y="415"/>
                </a:cubicBezTo>
                <a:cubicBezTo>
                  <a:pt x="56" y="415"/>
                  <a:pt x="60" y="414"/>
                  <a:pt x="63" y="413"/>
                </a:cubicBezTo>
                <a:cubicBezTo>
                  <a:pt x="66" y="422"/>
                  <a:pt x="75" y="429"/>
                  <a:pt x="85" y="429"/>
                </a:cubicBezTo>
                <a:cubicBezTo>
                  <a:pt x="90" y="429"/>
                  <a:pt x="94" y="427"/>
                  <a:pt x="97" y="425"/>
                </a:cubicBezTo>
                <a:cubicBezTo>
                  <a:pt x="104" y="429"/>
                  <a:pt x="111" y="431"/>
                  <a:pt x="118" y="431"/>
                </a:cubicBezTo>
                <a:cubicBezTo>
                  <a:pt x="133" y="448"/>
                  <a:pt x="153" y="465"/>
                  <a:pt x="168" y="476"/>
                </a:cubicBezTo>
                <a:cubicBezTo>
                  <a:pt x="171" y="482"/>
                  <a:pt x="170" y="480"/>
                  <a:pt x="168" y="477"/>
                </a:cubicBezTo>
                <a:cubicBezTo>
                  <a:pt x="174" y="480"/>
                  <a:pt x="178" y="483"/>
                  <a:pt x="182" y="485"/>
                </a:cubicBezTo>
                <a:cubicBezTo>
                  <a:pt x="193" y="491"/>
                  <a:pt x="202" y="499"/>
                  <a:pt x="208" y="506"/>
                </a:cubicBezTo>
                <a:cubicBezTo>
                  <a:pt x="207" y="520"/>
                  <a:pt x="205" y="534"/>
                  <a:pt x="205" y="546"/>
                </a:cubicBezTo>
                <a:cubicBezTo>
                  <a:pt x="185" y="557"/>
                  <a:pt x="160" y="569"/>
                  <a:pt x="127" y="584"/>
                </a:cubicBezTo>
                <a:cubicBezTo>
                  <a:pt x="3" y="639"/>
                  <a:pt x="0" y="716"/>
                  <a:pt x="0" y="716"/>
                </a:cubicBezTo>
                <a:cubicBezTo>
                  <a:pt x="0" y="716"/>
                  <a:pt x="0" y="1651"/>
                  <a:pt x="0" y="1745"/>
                </a:cubicBezTo>
                <a:moveTo>
                  <a:pt x="432" y="556"/>
                </a:moveTo>
                <a:cubicBezTo>
                  <a:pt x="433" y="557"/>
                  <a:pt x="435" y="557"/>
                  <a:pt x="437" y="557"/>
                </a:cubicBezTo>
                <a:cubicBezTo>
                  <a:pt x="436" y="559"/>
                  <a:pt x="434" y="561"/>
                  <a:pt x="431" y="563"/>
                </a:cubicBezTo>
                <a:cubicBezTo>
                  <a:pt x="431" y="562"/>
                  <a:pt x="431" y="559"/>
                  <a:pt x="432" y="556"/>
                </a:cubicBezTo>
                <a:close/>
                <a:moveTo>
                  <a:pt x="389" y="538"/>
                </a:moveTo>
                <a:cubicBezTo>
                  <a:pt x="388" y="538"/>
                  <a:pt x="388" y="538"/>
                  <a:pt x="388" y="537"/>
                </a:cubicBezTo>
                <a:cubicBezTo>
                  <a:pt x="388" y="537"/>
                  <a:pt x="387" y="536"/>
                  <a:pt x="387" y="535"/>
                </a:cubicBezTo>
                <a:cubicBezTo>
                  <a:pt x="387" y="535"/>
                  <a:pt x="387" y="535"/>
                  <a:pt x="386" y="535"/>
                </a:cubicBezTo>
                <a:cubicBezTo>
                  <a:pt x="383" y="530"/>
                  <a:pt x="380" y="523"/>
                  <a:pt x="378" y="517"/>
                </a:cubicBezTo>
                <a:cubicBezTo>
                  <a:pt x="380" y="517"/>
                  <a:pt x="383" y="518"/>
                  <a:pt x="385" y="518"/>
                </a:cubicBezTo>
                <a:cubicBezTo>
                  <a:pt x="386" y="518"/>
                  <a:pt x="387" y="518"/>
                  <a:pt x="388" y="518"/>
                </a:cubicBezTo>
                <a:cubicBezTo>
                  <a:pt x="388" y="522"/>
                  <a:pt x="389" y="527"/>
                  <a:pt x="389" y="531"/>
                </a:cubicBezTo>
                <a:cubicBezTo>
                  <a:pt x="389" y="531"/>
                  <a:pt x="389" y="531"/>
                  <a:pt x="389" y="531"/>
                </a:cubicBezTo>
                <a:cubicBezTo>
                  <a:pt x="389" y="532"/>
                  <a:pt x="389" y="532"/>
                  <a:pt x="389" y="533"/>
                </a:cubicBezTo>
                <a:cubicBezTo>
                  <a:pt x="389" y="533"/>
                  <a:pt x="389" y="533"/>
                  <a:pt x="389" y="533"/>
                </a:cubicBezTo>
                <a:cubicBezTo>
                  <a:pt x="389" y="534"/>
                  <a:pt x="389" y="534"/>
                  <a:pt x="389" y="535"/>
                </a:cubicBezTo>
                <a:cubicBezTo>
                  <a:pt x="390" y="535"/>
                  <a:pt x="390" y="536"/>
                  <a:pt x="390" y="536"/>
                </a:cubicBezTo>
                <a:cubicBezTo>
                  <a:pt x="390" y="536"/>
                  <a:pt x="390" y="536"/>
                  <a:pt x="390" y="537"/>
                </a:cubicBezTo>
                <a:cubicBezTo>
                  <a:pt x="390" y="537"/>
                  <a:pt x="390" y="537"/>
                  <a:pt x="390" y="538"/>
                </a:cubicBezTo>
                <a:cubicBezTo>
                  <a:pt x="390" y="538"/>
                  <a:pt x="390" y="538"/>
                  <a:pt x="390" y="538"/>
                </a:cubicBezTo>
                <a:cubicBezTo>
                  <a:pt x="390" y="538"/>
                  <a:pt x="390" y="539"/>
                  <a:pt x="390" y="539"/>
                </a:cubicBezTo>
                <a:cubicBezTo>
                  <a:pt x="390" y="539"/>
                  <a:pt x="390" y="539"/>
                  <a:pt x="390" y="539"/>
                </a:cubicBezTo>
                <a:cubicBezTo>
                  <a:pt x="390" y="539"/>
                  <a:pt x="390" y="539"/>
                  <a:pt x="390" y="540"/>
                </a:cubicBezTo>
                <a:cubicBezTo>
                  <a:pt x="390" y="540"/>
                  <a:pt x="390" y="540"/>
                  <a:pt x="390" y="540"/>
                </a:cubicBezTo>
                <a:cubicBezTo>
                  <a:pt x="390" y="540"/>
                  <a:pt x="390" y="540"/>
                  <a:pt x="390" y="540"/>
                </a:cubicBezTo>
                <a:cubicBezTo>
                  <a:pt x="390" y="539"/>
                  <a:pt x="389" y="539"/>
                  <a:pt x="389" y="538"/>
                </a:cubicBezTo>
                <a:close/>
                <a:moveTo>
                  <a:pt x="258" y="381"/>
                </a:moveTo>
                <a:cubicBezTo>
                  <a:pt x="258" y="381"/>
                  <a:pt x="258" y="381"/>
                  <a:pt x="258" y="381"/>
                </a:cubicBezTo>
                <a:cubicBezTo>
                  <a:pt x="258" y="381"/>
                  <a:pt x="258" y="380"/>
                  <a:pt x="258" y="380"/>
                </a:cubicBezTo>
                <a:cubicBezTo>
                  <a:pt x="258" y="380"/>
                  <a:pt x="258" y="379"/>
                  <a:pt x="258" y="379"/>
                </a:cubicBezTo>
                <a:cubicBezTo>
                  <a:pt x="258" y="379"/>
                  <a:pt x="258" y="379"/>
                  <a:pt x="258" y="378"/>
                </a:cubicBezTo>
                <a:cubicBezTo>
                  <a:pt x="258" y="378"/>
                  <a:pt x="258" y="377"/>
                  <a:pt x="259" y="376"/>
                </a:cubicBezTo>
                <a:cubicBezTo>
                  <a:pt x="259" y="376"/>
                  <a:pt x="259" y="375"/>
                  <a:pt x="259" y="375"/>
                </a:cubicBezTo>
                <a:cubicBezTo>
                  <a:pt x="259" y="375"/>
                  <a:pt x="259" y="374"/>
                  <a:pt x="259" y="373"/>
                </a:cubicBezTo>
                <a:cubicBezTo>
                  <a:pt x="259" y="373"/>
                  <a:pt x="259" y="373"/>
                  <a:pt x="259" y="373"/>
                </a:cubicBezTo>
                <a:cubicBezTo>
                  <a:pt x="259" y="371"/>
                  <a:pt x="259" y="370"/>
                  <a:pt x="259" y="369"/>
                </a:cubicBezTo>
                <a:cubicBezTo>
                  <a:pt x="259" y="368"/>
                  <a:pt x="259" y="368"/>
                  <a:pt x="259" y="368"/>
                </a:cubicBezTo>
                <a:cubicBezTo>
                  <a:pt x="260" y="365"/>
                  <a:pt x="260" y="363"/>
                  <a:pt x="260" y="360"/>
                </a:cubicBezTo>
                <a:cubicBezTo>
                  <a:pt x="260" y="359"/>
                  <a:pt x="260" y="359"/>
                  <a:pt x="260" y="359"/>
                </a:cubicBezTo>
                <a:cubicBezTo>
                  <a:pt x="261" y="357"/>
                  <a:pt x="261" y="355"/>
                  <a:pt x="261" y="353"/>
                </a:cubicBezTo>
                <a:cubicBezTo>
                  <a:pt x="261" y="353"/>
                  <a:pt x="261" y="353"/>
                  <a:pt x="261" y="352"/>
                </a:cubicBezTo>
                <a:cubicBezTo>
                  <a:pt x="261" y="349"/>
                  <a:pt x="262" y="345"/>
                  <a:pt x="262" y="342"/>
                </a:cubicBezTo>
                <a:cubicBezTo>
                  <a:pt x="262" y="342"/>
                  <a:pt x="262" y="341"/>
                  <a:pt x="262" y="341"/>
                </a:cubicBezTo>
                <a:cubicBezTo>
                  <a:pt x="262" y="339"/>
                  <a:pt x="262" y="337"/>
                  <a:pt x="262" y="335"/>
                </a:cubicBezTo>
                <a:cubicBezTo>
                  <a:pt x="262" y="334"/>
                  <a:pt x="262" y="334"/>
                  <a:pt x="262" y="333"/>
                </a:cubicBezTo>
                <a:cubicBezTo>
                  <a:pt x="262" y="332"/>
                  <a:pt x="263" y="331"/>
                  <a:pt x="263" y="330"/>
                </a:cubicBezTo>
                <a:cubicBezTo>
                  <a:pt x="263" y="329"/>
                  <a:pt x="263" y="329"/>
                  <a:pt x="263" y="328"/>
                </a:cubicBezTo>
                <a:cubicBezTo>
                  <a:pt x="263" y="327"/>
                  <a:pt x="263" y="325"/>
                  <a:pt x="263" y="323"/>
                </a:cubicBezTo>
                <a:cubicBezTo>
                  <a:pt x="263" y="322"/>
                  <a:pt x="263" y="322"/>
                  <a:pt x="263" y="321"/>
                </a:cubicBezTo>
                <a:cubicBezTo>
                  <a:pt x="263" y="320"/>
                  <a:pt x="263" y="320"/>
                  <a:pt x="263" y="319"/>
                </a:cubicBezTo>
                <a:cubicBezTo>
                  <a:pt x="265" y="319"/>
                  <a:pt x="268" y="319"/>
                  <a:pt x="271" y="319"/>
                </a:cubicBezTo>
                <a:cubicBezTo>
                  <a:pt x="278" y="319"/>
                  <a:pt x="285" y="319"/>
                  <a:pt x="292" y="317"/>
                </a:cubicBezTo>
                <a:cubicBezTo>
                  <a:pt x="292" y="318"/>
                  <a:pt x="292" y="318"/>
                  <a:pt x="292" y="319"/>
                </a:cubicBezTo>
                <a:cubicBezTo>
                  <a:pt x="292" y="319"/>
                  <a:pt x="291" y="319"/>
                  <a:pt x="291" y="319"/>
                </a:cubicBezTo>
                <a:cubicBezTo>
                  <a:pt x="291" y="320"/>
                  <a:pt x="290" y="321"/>
                  <a:pt x="290" y="323"/>
                </a:cubicBezTo>
                <a:cubicBezTo>
                  <a:pt x="290" y="323"/>
                  <a:pt x="289" y="324"/>
                  <a:pt x="289" y="324"/>
                </a:cubicBezTo>
                <a:cubicBezTo>
                  <a:pt x="289" y="325"/>
                  <a:pt x="288" y="326"/>
                  <a:pt x="288" y="327"/>
                </a:cubicBezTo>
                <a:cubicBezTo>
                  <a:pt x="287" y="329"/>
                  <a:pt x="287" y="330"/>
                  <a:pt x="286" y="331"/>
                </a:cubicBezTo>
                <a:cubicBezTo>
                  <a:pt x="286" y="332"/>
                  <a:pt x="286" y="333"/>
                  <a:pt x="285" y="333"/>
                </a:cubicBezTo>
                <a:cubicBezTo>
                  <a:pt x="285" y="334"/>
                  <a:pt x="284" y="335"/>
                  <a:pt x="284" y="337"/>
                </a:cubicBezTo>
                <a:cubicBezTo>
                  <a:pt x="284" y="337"/>
                  <a:pt x="283" y="338"/>
                  <a:pt x="283" y="338"/>
                </a:cubicBezTo>
                <a:cubicBezTo>
                  <a:pt x="282" y="340"/>
                  <a:pt x="282" y="341"/>
                  <a:pt x="281" y="342"/>
                </a:cubicBezTo>
                <a:cubicBezTo>
                  <a:pt x="281" y="343"/>
                  <a:pt x="281" y="343"/>
                  <a:pt x="281" y="343"/>
                </a:cubicBezTo>
                <a:cubicBezTo>
                  <a:pt x="280" y="345"/>
                  <a:pt x="279" y="346"/>
                  <a:pt x="278" y="348"/>
                </a:cubicBezTo>
                <a:cubicBezTo>
                  <a:pt x="278" y="348"/>
                  <a:pt x="278" y="349"/>
                  <a:pt x="278" y="349"/>
                </a:cubicBezTo>
                <a:cubicBezTo>
                  <a:pt x="277" y="350"/>
                  <a:pt x="277" y="352"/>
                  <a:pt x="276" y="353"/>
                </a:cubicBezTo>
                <a:cubicBezTo>
                  <a:pt x="276" y="353"/>
                  <a:pt x="276" y="354"/>
                  <a:pt x="275" y="354"/>
                </a:cubicBezTo>
                <a:cubicBezTo>
                  <a:pt x="275" y="355"/>
                  <a:pt x="274" y="357"/>
                  <a:pt x="273" y="358"/>
                </a:cubicBezTo>
                <a:cubicBezTo>
                  <a:pt x="273" y="358"/>
                  <a:pt x="273" y="359"/>
                  <a:pt x="273" y="359"/>
                </a:cubicBezTo>
                <a:cubicBezTo>
                  <a:pt x="272" y="360"/>
                  <a:pt x="271" y="362"/>
                  <a:pt x="271" y="363"/>
                </a:cubicBezTo>
                <a:cubicBezTo>
                  <a:pt x="270" y="363"/>
                  <a:pt x="270" y="364"/>
                  <a:pt x="270" y="364"/>
                </a:cubicBezTo>
                <a:cubicBezTo>
                  <a:pt x="269" y="365"/>
                  <a:pt x="269" y="366"/>
                  <a:pt x="268" y="367"/>
                </a:cubicBezTo>
                <a:cubicBezTo>
                  <a:pt x="268" y="368"/>
                  <a:pt x="268" y="368"/>
                  <a:pt x="267" y="369"/>
                </a:cubicBezTo>
                <a:cubicBezTo>
                  <a:pt x="267" y="370"/>
                  <a:pt x="266" y="370"/>
                  <a:pt x="266" y="371"/>
                </a:cubicBezTo>
                <a:cubicBezTo>
                  <a:pt x="265" y="372"/>
                  <a:pt x="265" y="372"/>
                  <a:pt x="265" y="372"/>
                </a:cubicBezTo>
                <a:cubicBezTo>
                  <a:pt x="264" y="373"/>
                  <a:pt x="264" y="374"/>
                  <a:pt x="263" y="375"/>
                </a:cubicBezTo>
                <a:cubicBezTo>
                  <a:pt x="263" y="376"/>
                  <a:pt x="262" y="376"/>
                  <a:pt x="262" y="376"/>
                </a:cubicBezTo>
                <a:cubicBezTo>
                  <a:pt x="262" y="377"/>
                  <a:pt x="261" y="378"/>
                  <a:pt x="261" y="378"/>
                </a:cubicBezTo>
                <a:cubicBezTo>
                  <a:pt x="260" y="379"/>
                  <a:pt x="260" y="379"/>
                  <a:pt x="260" y="379"/>
                </a:cubicBezTo>
                <a:cubicBezTo>
                  <a:pt x="259" y="380"/>
                  <a:pt x="258" y="381"/>
                  <a:pt x="258" y="382"/>
                </a:cubicBezTo>
                <a:cubicBezTo>
                  <a:pt x="258" y="382"/>
                  <a:pt x="258" y="381"/>
                  <a:pt x="258" y="381"/>
                </a:cubicBezTo>
                <a:close/>
                <a:moveTo>
                  <a:pt x="126" y="431"/>
                </a:moveTo>
                <a:cubicBezTo>
                  <a:pt x="131" y="430"/>
                  <a:pt x="136" y="429"/>
                  <a:pt x="141" y="427"/>
                </a:cubicBezTo>
                <a:cubicBezTo>
                  <a:pt x="142" y="436"/>
                  <a:pt x="142" y="444"/>
                  <a:pt x="143" y="447"/>
                </a:cubicBezTo>
                <a:cubicBezTo>
                  <a:pt x="136" y="441"/>
                  <a:pt x="130" y="436"/>
                  <a:pt x="126" y="43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a:defRPr/>
            </a:pPr>
            <a:endParaRPr lang="en-US" sz="1000"/>
          </a:p>
        </p:txBody>
      </p:sp>
      <p:sp>
        <p:nvSpPr>
          <p:cNvPr id="38" name="Freeform 7"/>
          <p:cNvSpPr>
            <a:spLocks noEditPoints="1"/>
          </p:cNvSpPr>
          <p:nvPr/>
        </p:nvSpPr>
        <p:spPr bwMode="auto">
          <a:xfrm>
            <a:off x="5259905" y="2008014"/>
            <a:ext cx="614470" cy="2421288"/>
          </a:xfrm>
          <a:custGeom>
            <a:avLst/>
            <a:gdLst>
              <a:gd name="T0" fmla="*/ 485 w 533"/>
              <a:gd name="T1" fmla="*/ 635 h 1998"/>
              <a:gd name="T2" fmla="*/ 423 w 533"/>
              <a:gd name="T3" fmla="*/ 574 h 1998"/>
              <a:gd name="T4" fmla="*/ 464 w 533"/>
              <a:gd name="T5" fmla="*/ 552 h 1998"/>
              <a:gd name="T6" fmla="*/ 455 w 533"/>
              <a:gd name="T7" fmla="*/ 526 h 1998"/>
              <a:gd name="T8" fmla="*/ 431 w 533"/>
              <a:gd name="T9" fmla="*/ 519 h 1998"/>
              <a:gd name="T10" fmla="*/ 417 w 533"/>
              <a:gd name="T11" fmla="*/ 531 h 1998"/>
              <a:gd name="T12" fmla="*/ 420 w 533"/>
              <a:gd name="T13" fmla="*/ 553 h 1998"/>
              <a:gd name="T14" fmla="*/ 403 w 533"/>
              <a:gd name="T15" fmla="*/ 556 h 1998"/>
              <a:gd name="T16" fmla="*/ 448 w 533"/>
              <a:gd name="T17" fmla="*/ 504 h 1998"/>
              <a:gd name="T18" fmla="*/ 426 w 533"/>
              <a:gd name="T19" fmla="*/ 439 h 1998"/>
              <a:gd name="T20" fmla="*/ 364 w 533"/>
              <a:gd name="T21" fmla="*/ 419 h 1998"/>
              <a:gd name="T22" fmla="*/ 330 w 533"/>
              <a:gd name="T23" fmla="*/ 450 h 1998"/>
              <a:gd name="T24" fmla="*/ 337 w 533"/>
              <a:gd name="T25" fmla="*/ 506 h 1998"/>
              <a:gd name="T26" fmla="*/ 368 w 533"/>
              <a:gd name="T27" fmla="*/ 542 h 1998"/>
              <a:gd name="T28" fmla="*/ 366 w 533"/>
              <a:gd name="T29" fmla="*/ 527 h 1998"/>
              <a:gd name="T30" fmla="*/ 356 w 533"/>
              <a:gd name="T31" fmla="*/ 518 h 1998"/>
              <a:gd name="T32" fmla="*/ 343 w 533"/>
              <a:gd name="T33" fmla="*/ 529 h 1998"/>
              <a:gd name="T34" fmla="*/ 338 w 533"/>
              <a:gd name="T35" fmla="*/ 537 h 1998"/>
              <a:gd name="T36" fmla="*/ 363 w 533"/>
              <a:gd name="T37" fmla="*/ 545 h 1998"/>
              <a:gd name="T38" fmla="*/ 393 w 533"/>
              <a:gd name="T39" fmla="*/ 579 h 1998"/>
              <a:gd name="T40" fmla="*/ 266 w 533"/>
              <a:gd name="T41" fmla="*/ 504 h 1998"/>
              <a:gd name="T42" fmla="*/ 328 w 533"/>
              <a:gd name="T43" fmla="*/ 394 h 1998"/>
              <a:gd name="T44" fmla="*/ 390 w 533"/>
              <a:gd name="T45" fmla="*/ 389 h 1998"/>
              <a:gd name="T46" fmla="*/ 395 w 533"/>
              <a:gd name="T47" fmla="*/ 351 h 1998"/>
              <a:gd name="T48" fmla="*/ 371 w 533"/>
              <a:gd name="T49" fmla="*/ 329 h 1998"/>
              <a:gd name="T50" fmla="*/ 329 w 533"/>
              <a:gd name="T51" fmla="*/ 343 h 1998"/>
              <a:gd name="T52" fmla="*/ 314 w 533"/>
              <a:gd name="T53" fmla="*/ 387 h 1998"/>
              <a:gd name="T54" fmla="*/ 371 w 533"/>
              <a:gd name="T55" fmla="*/ 276 h 1998"/>
              <a:gd name="T56" fmla="*/ 432 w 533"/>
              <a:gd name="T57" fmla="*/ 129 h 1998"/>
              <a:gd name="T58" fmla="*/ 335 w 533"/>
              <a:gd name="T59" fmla="*/ 42 h 1998"/>
              <a:gd name="T60" fmla="*/ 160 w 533"/>
              <a:gd name="T61" fmla="*/ 98 h 1998"/>
              <a:gd name="T62" fmla="*/ 27 w 533"/>
              <a:gd name="T63" fmla="*/ 209 h 1998"/>
              <a:gd name="T64" fmla="*/ 237 w 533"/>
              <a:gd name="T65" fmla="*/ 315 h 1998"/>
              <a:gd name="T66" fmla="*/ 161 w 533"/>
              <a:gd name="T67" fmla="*/ 414 h 1998"/>
              <a:gd name="T68" fmla="*/ 185 w 533"/>
              <a:gd name="T69" fmla="*/ 356 h 1998"/>
              <a:gd name="T70" fmla="*/ 147 w 533"/>
              <a:gd name="T71" fmla="*/ 321 h 1998"/>
              <a:gd name="T72" fmla="*/ 77 w 533"/>
              <a:gd name="T73" fmla="*/ 343 h 1998"/>
              <a:gd name="T74" fmla="*/ 24 w 533"/>
              <a:gd name="T75" fmla="*/ 387 h 1998"/>
              <a:gd name="T76" fmla="*/ 119 w 533"/>
              <a:gd name="T77" fmla="*/ 431 h 1998"/>
              <a:gd name="T78" fmla="*/ 205 w 533"/>
              <a:gd name="T79" fmla="*/ 547 h 1998"/>
              <a:gd name="T80" fmla="*/ 438 w 533"/>
              <a:gd name="T81" fmla="*/ 558 h 1998"/>
              <a:gd name="T82" fmla="*/ 387 w 533"/>
              <a:gd name="T83" fmla="*/ 536 h 1998"/>
              <a:gd name="T84" fmla="*/ 389 w 533"/>
              <a:gd name="T85" fmla="*/ 531 h 1998"/>
              <a:gd name="T86" fmla="*/ 390 w 533"/>
              <a:gd name="T87" fmla="*/ 536 h 1998"/>
              <a:gd name="T88" fmla="*/ 390 w 533"/>
              <a:gd name="T89" fmla="*/ 539 h 1998"/>
              <a:gd name="T90" fmla="*/ 258 w 533"/>
              <a:gd name="T91" fmla="*/ 382 h 1998"/>
              <a:gd name="T92" fmla="*/ 259 w 533"/>
              <a:gd name="T93" fmla="*/ 376 h 1998"/>
              <a:gd name="T94" fmla="*/ 260 w 533"/>
              <a:gd name="T95" fmla="*/ 368 h 1998"/>
              <a:gd name="T96" fmla="*/ 262 w 533"/>
              <a:gd name="T97" fmla="*/ 342 h 1998"/>
              <a:gd name="T98" fmla="*/ 263 w 533"/>
              <a:gd name="T99" fmla="*/ 329 h 1998"/>
              <a:gd name="T100" fmla="*/ 293 w 533"/>
              <a:gd name="T101" fmla="*/ 318 h 1998"/>
              <a:gd name="T102" fmla="*/ 288 w 533"/>
              <a:gd name="T103" fmla="*/ 328 h 1998"/>
              <a:gd name="T104" fmla="*/ 282 w 533"/>
              <a:gd name="T105" fmla="*/ 343 h 1998"/>
              <a:gd name="T106" fmla="*/ 276 w 533"/>
              <a:gd name="T107" fmla="*/ 355 h 1998"/>
              <a:gd name="T108" fmla="*/ 269 w 533"/>
              <a:gd name="T109" fmla="*/ 367 h 1998"/>
              <a:gd name="T110" fmla="*/ 263 w 533"/>
              <a:gd name="T111" fmla="*/ 377 h 1998"/>
              <a:gd name="T112" fmla="*/ 126 w 533"/>
              <a:gd name="T113" fmla="*/ 431 h 1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1998">
                <a:moveTo>
                  <a:pt x="533" y="1998"/>
                </a:moveTo>
                <a:cubicBezTo>
                  <a:pt x="533" y="1904"/>
                  <a:pt x="533" y="716"/>
                  <a:pt x="533" y="716"/>
                </a:cubicBezTo>
                <a:cubicBezTo>
                  <a:pt x="533" y="716"/>
                  <a:pt x="531" y="680"/>
                  <a:pt x="491" y="640"/>
                </a:cubicBezTo>
                <a:cubicBezTo>
                  <a:pt x="502" y="638"/>
                  <a:pt x="504" y="636"/>
                  <a:pt x="489" y="635"/>
                </a:cubicBezTo>
                <a:cubicBezTo>
                  <a:pt x="488" y="635"/>
                  <a:pt x="487" y="635"/>
                  <a:pt x="485" y="635"/>
                </a:cubicBezTo>
                <a:cubicBezTo>
                  <a:pt x="467" y="618"/>
                  <a:pt x="443" y="601"/>
                  <a:pt x="408" y="586"/>
                </a:cubicBezTo>
                <a:cubicBezTo>
                  <a:pt x="408" y="585"/>
                  <a:pt x="408" y="585"/>
                  <a:pt x="408" y="584"/>
                </a:cubicBezTo>
                <a:cubicBezTo>
                  <a:pt x="410" y="582"/>
                  <a:pt x="414" y="579"/>
                  <a:pt x="418" y="577"/>
                </a:cubicBezTo>
                <a:cubicBezTo>
                  <a:pt x="419" y="577"/>
                  <a:pt x="421" y="575"/>
                  <a:pt x="422" y="574"/>
                </a:cubicBezTo>
                <a:cubicBezTo>
                  <a:pt x="422" y="575"/>
                  <a:pt x="422" y="576"/>
                  <a:pt x="423" y="574"/>
                </a:cubicBezTo>
                <a:cubicBezTo>
                  <a:pt x="428" y="570"/>
                  <a:pt x="435" y="564"/>
                  <a:pt x="440" y="558"/>
                </a:cubicBezTo>
                <a:cubicBezTo>
                  <a:pt x="443" y="558"/>
                  <a:pt x="446" y="557"/>
                  <a:pt x="448" y="556"/>
                </a:cubicBezTo>
                <a:cubicBezTo>
                  <a:pt x="449" y="557"/>
                  <a:pt x="450" y="557"/>
                  <a:pt x="452" y="557"/>
                </a:cubicBezTo>
                <a:cubicBezTo>
                  <a:pt x="456" y="557"/>
                  <a:pt x="459" y="555"/>
                  <a:pt x="460" y="551"/>
                </a:cubicBezTo>
                <a:cubicBezTo>
                  <a:pt x="461" y="552"/>
                  <a:pt x="462" y="552"/>
                  <a:pt x="464" y="552"/>
                </a:cubicBezTo>
                <a:cubicBezTo>
                  <a:pt x="469" y="552"/>
                  <a:pt x="474" y="548"/>
                  <a:pt x="474" y="542"/>
                </a:cubicBezTo>
                <a:cubicBezTo>
                  <a:pt x="474" y="537"/>
                  <a:pt x="470" y="533"/>
                  <a:pt x="465" y="532"/>
                </a:cubicBezTo>
                <a:cubicBezTo>
                  <a:pt x="464" y="529"/>
                  <a:pt x="461" y="527"/>
                  <a:pt x="458" y="527"/>
                </a:cubicBezTo>
                <a:cubicBezTo>
                  <a:pt x="457" y="527"/>
                  <a:pt x="457" y="527"/>
                  <a:pt x="456" y="527"/>
                </a:cubicBezTo>
                <a:cubicBezTo>
                  <a:pt x="456" y="527"/>
                  <a:pt x="456" y="526"/>
                  <a:pt x="455" y="526"/>
                </a:cubicBezTo>
                <a:cubicBezTo>
                  <a:pt x="455" y="526"/>
                  <a:pt x="455" y="527"/>
                  <a:pt x="455" y="527"/>
                </a:cubicBezTo>
                <a:cubicBezTo>
                  <a:pt x="455" y="524"/>
                  <a:pt x="453" y="522"/>
                  <a:pt x="450" y="522"/>
                </a:cubicBezTo>
                <a:cubicBezTo>
                  <a:pt x="450" y="522"/>
                  <a:pt x="450" y="522"/>
                  <a:pt x="450" y="522"/>
                </a:cubicBezTo>
                <a:cubicBezTo>
                  <a:pt x="449" y="517"/>
                  <a:pt x="445" y="513"/>
                  <a:pt x="440" y="513"/>
                </a:cubicBezTo>
                <a:cubicBezTo>
                  <a:pt x="436" y="513"/>
                  <a:pt x="432" y="515"/>
                  <a:pt x="431" y="519"/>
                </a:cubicBezTo>
                <a:cubicBezTo>
                  <a:pt x="431" y="518"/>
                  <a:pt x="430" y="518"/>
                  <a:pt x="430" y="518"/>
                </a:cubicBezTo>
                <a:cubicBezTo>
                  <a:pt x="427" y="518"/>
                  <a:pt x="424" y="521"/>
                  <a:pt x="424" y="525"/>
                </a:cubicBezTo>
                <a:cubicBezTo>
                  <a:pt x="424" y="525"/>
                  <a:pt x="424" y="526"/>
                  <a:pt x="424" y="526"/>
                </a:cubicBezTo>
                <a:cubicBezTo>
                  <a:pt x="422" y="527"/>
                  <a:pt x="420" y="528"/>
                  <a:pt x="418" y="530"/>
                </a:cubicBezTo>
                <a:cubicBezTo>
                  <a:pt x="418" y="531"/>
                  <a:pt x="417" y="531"/>
                  <a:pt x="417" y="531"/>
                </a:cubicBezTo>
                <a:cubicBezTo>
                  <a:pt x="417" y="531"/>
                  <a:pt x="417" y="531"/>
                  <a:pt x="416" y="531"/>
                </a:cubicBezTo>
                <a:cubicBezTo>
                  <a:pt x="414" y="531"/>
                  <a:pt x="411" y="533"/>
                  <a:pt x="411" y="536"/>
                </a:cubicBezTo>
                <a:cubicBezTo>
                  <a:pt x="411" y="537"/>
                  <a:pt x="411" y="537"/>
                  <a:pt x="412" y="538"/>
                </a:cubicBezTo>
                <a:cubicBezTo>
                  <a:pt x="410" y="539"/>
                  <a:pt x="410" y="541"/>
                  <a:pt x="410" y="543"/>
                </a:cubicBezTo>
                <a:cubicBezTo>
                  <a:pt x="410" y="549"/>
                  <a:pt x="414" y="553"/>
                  <a:pt x="420" y="553"/>
                </a:cubicBezTo>
                <a:cubicBezTo>
                  <a:pt x="422" y="553"/>
                  <a:pt x="424" y="553"/>
                  <a:pt x="425" y="552"/>
                </a:cubicBezTo>
                <a:cubicBezTo>
                  <a:pt x="426" y="553"/>
                  <a:pt x="428" y="554"/>
                  <a:pt x="430" y="555"/>
                </a:cubicBezTo>
                <a:cubicBezTo>
                  <a:pt x="429" y="559"/>
                  <a:pt x="428" y="564"/>
                  <a:pt x="426" y="568"/>
                </a:cubicBezTo>
                <a:cubicBezTo>
                  <a:pt x="421" y="571"/>
                  <a:pt x="415" y="574"/>
                  <a:pt x="407" y="577"/>
                </a:cubicBezTo>
                <a:cubicBezTo>
                  <a:pt x="406" y="571"/>
                  <a:pt x="405" y="563"/>
                  <a:pt x="403" y="556"/>
                </a:cubicBezTo>
                <a:cubicBezTo>
                  <a:pt x="398" y="532"/>
                  <a:pt x="397" y="521"/>
                  <a:pt x="398" y="516"/>
                </a:cubicBezTo>
                <a:cubicBezTo>
                  <a:pt x="401" y="516"/>
                  <a:pt x="404" y="514"/>
                  <a:pt x="407" y="513"/>
                </a:cubicBezTo>
                <a:cubicBezTo>
                  <a:pt x="410" y="515"/>
                  <a:pt x="414" y="516"/>
                  <a:pt x="418" y="516"/>
                </a:cubicBezTo>
                <a:cubicBezTo>
                  <a:pt x="427" y="516"/>
                  <a:pt x="435" y="510"/>
                  <a:pt x="438" y="501"/>
                </a:cubicBezTo>
                <a:cubicBezTo>
                  <a:pt x="441" y="503"/>
                  <a:pt x="444" y="504"/>
                  <a:pt x="448" y="504"/>
                </a:cubicBezTo>
                <a:cubicBezTo>
                  <a:pt x="462" y="504"/>
                  <a:pt x="473" y="492"/>
                  <a:pt x="473" y="478"/>
                </a:cubicBezTo>
                <a:cubicBezTo>
                  <a:pt x="473" y="465"/>
                  <a:pt x="463" y="455"/>
                  <a:pt x="450" y="454"/>
                </a:cubicBezTo>
                <a:cubicBezTo>
                  <a:pt x="448" y="445"/>
                  <a:pt x="441" y="439"/>
                  <a:pt x="432" y="439"/>
                </a:cubicBezTo>
                <a:cubicBezTo>
                  <a:pt x="431" y="439"/>
                  <a:pt x="430" y="439"/>
                  <a:pt x="429" y="440"/>
                </a:cubicBezTo>
                <a:cubicBezTo>
                  <a:pt x="428" y="439"/>
                  <a:pt x="427" y="439"/>
                  <a:pt x="426" y="439"/>
                </a:cubicBezTo>
                <a:cubicBezTo>
                  <a:pt x="426" y="439"/>
                  <a:pt x="426" y="439"/>
                  <a:pt x="426" y="439"/>
                </a:cubicBezTo>
                <a:cubicBezTo>
                  <a:pt x="425" y="433"/>
                  <a:pt x="419" y="428"/>
                  <a:pt x="413" y="428"/>
                </a:cubicBezTo>
                <a:cubicBezTo>
                  <a:pt x="413" y="428"/>
                  <a:pt x="412" y="428"/>
                  <a:pt x="412" y="428"/>
                </a:cubicBezTo>
                <a:cubicBezTo>
                  <a:pt x="412" y="415"/>
                  <a:pt x="401" y="404"/>
                  <a:pt x="387" y="404"/>
                </a:cubicBezTo>
                <a:cubicBezTo>
                  <a:pt x="377" y="404"/>
                  <a:pt x="368" y="410"/>
                  <a:pt x="364" y="419"/>
                </a:cubicBezTo>
                <a:cubicBezTo>
                  <a:pt x="364" y="419"/>
                  <a:pt x="363" y="419"/>
                  <a:pt x="363" y="419"/>
                </a:cubicBezTo>
                <a:cubicBezTo>
                  <a:pt x="354" y="419"/>
                  <a:pt x="347" y="426"/>
                  <a:pt x="347" y="435"/>
                </a:cubicBezTo>
                <a:cubicBezTo>
                  <a:pt x="347" y="436"/>
                  <a:pt x="348" y="437"/>
                  <a:pt x="348" y="439"/>
                </a:cubicBezTo>
                <a:cubicBezTo>
                  <a:pt x="342" y="440"/>
                  <a:pt x="337" y="444"/>
                  <a:pt x="333" y="449"/>
                </a:cubicBezTo>
                <a:cubicBezTo>
                  <a:pt x="332" y="449"/>
                  <a:pt x="331" y="450"/>
                  <a:pt x="330" y="450"/>
                </a:cubicBezTo>
                <a:cubicBezTo>
                  <a:pt x="329" y="450"/>
                  <a:pt x="329" y="450"/>
                  <a:pt x="329" y="450"/>
                </a:cubicBezTo>
                <a:cubicBezTo>
                  <a:pt x="321" y="450"/>
                  <a:pt x="316" y="456"/>
                  <a:pt x="316" y="463"/>
                </a:cubicBezTo>
                <a:cubicBezTo>
                  <a:pt x="316" y="465"/>
                  <a:pt x="316" y="466"/>
                  <a:pt x="316" y="467"/>
                </a:cubicBezTo>
                <a:cubicBezTo>
                  <a:pt x="314" y="471"/>
                  <a:pt x="312" y="476"/>
                  <a:pt x="312" y="481"/>
                </a:cubicBezTo>
                <a:cubicBezTo>
                  <a:pt x="312" y="495"/>
                  <a:pt x="323" y="506"/>
                  <a:pt x="337" y="506"/>
                </a:cubicBezTo>
                <a:cubicBezTo>
                  <a:pt x="342" y="506"/>
                  <a:pt x="347" y="505"/>
                  <a:pt x="350" y="502"/>
                </a:cubicBezTo>
                <a:cubicBezTo>
                  <a:pt x="356" y="508"/>
                  <a:pt x="362" y="512"/>
                  <a:pt x="369" y="515"/>
                </a:cubicBezTo>
                <a:cubicBezTo>
                  <a:pt x="373" y="525"/>
                  <a:pt x="381" y="537"/>
                  <a:pt x="386" y="550"/>
                </a:cubicBezTo>
                <a:cubicBezTo>
                  <a:pt x="378" y="549"/>
                  <a:pt x="371" y="546"/>
                  <a:pt x="367" y="543"/>
                </a:cubicBezTo>
                <a:cubicBezTo>
                  <a:pt x="367" y="543"/>
                  <a:pt x="368" y="542"/>
                  <a:pt x="368" y="542"/>
                </a:cubicBezTo>
                <a:cubicBezTo>
                  <a:pt x="369" y="542"/>
                  <a:pt x="370" y="542"/>
                  <a:pt x="370" y="542"/>
                </a:cubicBezTo>
                <a:cubicBezTo>
                  <a:pt x="374" y="542"/>
                  <a:pt x="377" y="539"/>
                  <a:pt x="377" y="536"/>
                </a:cubicBezTo>
                <a:cubicBezTo>
                  <a:pt x="377" y="533"/>
                  <a:pt x="374" y="530"/>
                  <a:pt x="371" y="530"/>
                </a:cubicBezTo>
                <a:cubicBezTo>
                  <a:pt x="371" y="528"/>
                  <a:pt x="369" y="526"/>
                  <a:pt x="367" y="526"/>
                </a:cubicBezTo>
                <a:cubicBezTo>
                  <a:pt x="366" y="526"/>
                  <a:pt x="366" y="527"/>
                  <a:pt x="366" y="527"/>
                </a:cubicBezTo>
                <a:cubicBezTo>
                  <a:pt x="366" y="527"/>
                  <a:pt x="365" y="526"/>
                  <a:pt x="365" y="526"/>
                </a:cubicBezTo>
                <a:cubicBezTo>
                  <a:pt x="365" y="526"/>
                  <a:pt x="365" y="526"/>
                  <a:pt x="365" y="526"/>
                </a:cubicBezTo>
                <a:cubicBezTo>
                  <a:pt x="365" y="525"/>
                  <a:pt x="364" y="524"/>
                  <a:pt x="362" y="524"/>
                </a:cubicBezTo>
                <a:cubicBezTo>
                  <a:pt x="362" y="524"/>
                  <a:pt x="362" y="524"/>
                  <a:pt x="362" y="524"/>
                </a:cubicBezTo>
                <a:cubicBezTo>
                  <a:pt x="362" y="521"/>
                  <a:pt x="359" y="518"/>
                  <a:pt x="356" y="518"/>
                </a:cubicBezTo>
                <a:cubicBezTo>
                  <a:pt x="353" y="518"/>
                  <a:pt x="351" y="519"/>
                  <a:pt x="350" y="522"/>
                </a:cubicBezTo>
                <a:cubicBezTo>
                  <a:pt x="350" y="522"/>
                  <a:pt x="350" y="522"/>
                  <a:pt x="350" y="522"/>
                </a:cubicBezTo>
                <a:cubicBezTo>
                  <a:pt x="348" y="522"/>
                  <a:pt x="346" y="523"/>
                  <a:pt x="346" y="525"/>
                </a:cubicBezTo>
                <a:cubicBezTo>
                  <a:pt x="346" y="526"/>
                  <a:pt x="346" y="526"/>
                  <a:pt x="346" y="526"/>
                </a:cubicBezTo>
                <a:cubicBezTo>
                  <a:pt x="345" y="527"/>
                  <a:pt x="344" y="528"/>
                  <a:pt x="343" y="529"/>
                </a:cubicBezTo>
                <a:cubicBezTo>
                  <a:pt x="342" y="529"/>
                  <a:pt x="342" y="529"/>
                  <a:pt x="342" y="529"/>
                </a:cubicBezTo>
                <a:cubicBezTo>
                  <a:pt x="342" y="529"/>
                  <a:pt x="342" y="529"/>
                  <a:pt x="342" y="529"/>
                </a:cubicBezTo>
                <a:cubicBezTo>
                  <a:pt x="340" y="529"/>
                  <a:pt x="338" y="531"/>
                  <a:pt x="338" y="532"/>
                </a:cubicBezTo>
                <a:cubicBezTo>
                  <a:pt x="338" y="533"/>
                  <a:pt x="339" y="533"/>
                  <a:pt x="339" y="533"/>
                </a:cubicBezTo>
                <a:cubicBezTo>
                  <a:pt x="338" y="534"/>
                  <a:pt x="338" y="535"/>
                  <a:pt x="338" y="537"/>
                </a:cubicBezTo>
                <a:cubicBezTo>
                  <a:pt x="338" y="540"/>
                  <a:pt x="340" y="543"/>
                  <a:pt x="344" y="543"/>
                </a:cubicBezTo>
                <a:cubicBezTo>
                  <a:pt x="345" y="543"/>
                  <a:pt x="346" y="542"/>
                  <a:pt x="347" y="542"/>
                </a:cubicBezTo>
                <a:cubicBezTo>
                  <a:pt x="349" y="544"/>
                  <a:pt x="352" y="546"/>
                  <a:pt x="355" y="546"/>
                </a:cubicBezTo>
                <a:cubicBezTo>
                  <a:pt x="357" y="546"/>
                  <a:pt x="359" y="545"/>
                  <a:pt x="361" y="544"/>
                </a:cubicBezTo>
                <a:cubicBezTo>
                  <a:pt x="361" y="545"/>
                  <a:pt x="362" y="545"/>
                  <a:pt x="363" y="545"/>
                </a:cubicBezTo>
                <a:cubicBezTo>
                  <a:pt x="364" y="545"/>
                  <a:pt x="365" y="545"/>
                  <a:pt x="366" y="544"/>
                </a:cubicBezTo>
                <a:cubicBezTo>
                  <a:pt x="373" y="549"/>
                  <a:pt x="382" y="552"/>
                  <a:pt x="386" y="553"/>
                </a:cubicBezTo>
                <a:cubicBezTo>
                  <a:pt x="386" y="553"/>
                  <a:pt x="387" y="553"/>
                  <a:pt x="388" y="553"/>
                </a:cubicBezTo>
                <a:cubicBezTo>
                  <a:pt x="391" y="561"/>
                  <a:pt x="393" y="568"/>
                  <a:pt x="393" y="576"/>
                </a:cubicBezTo>
                <a:cubicBezTo>
                  <a:pt x="393" y="577"/>
                  <a:pt x="393" y="578"/>
                  <a:pt x="393" y="579"/>
                </a:cubicBezTo>
                <a:cubicBezTo>
                  <a:pt x="296" y="535"/>
                  <a:pt x="272" y="510"/>
                  <a:pt x="267" y="504"/>
                </a:cubicBezTo>
                <a:cubicBezTo>
                  <a:pt x="267" y="503"/>
                  <a:pt x="267" y="503"/>
                  <a:pt x="267" y="503"/>
                </a:cubicBezTo>
                <a:cubicBezTo>
                  <a:pt x="267" y="503"/>
                  <a:pt x="267" y="503"/>
                  <a:pt x="267" y="503"/>
                </a:cubicBezTo>
                <a:cubicBezTo>
                  <a:pt x="266" y="503"/>
                  <a:pt x="266" y="503"/>
                  <a:pt x="266" y="503"/>
                </a:cubicBezTo>
                <a:cubicBezTo>
                  <a:pt x="266" y="504"/>
                  <a:pt x="266" y="504"/>
                  <a:pt x="266" y="504"/>
                </a:cubicBezTo>
                <a:cubicBezTo>
                  <a:pt x="264" y="506"/>
                  <a:pt x="260" y="510"/>
                  <a:pt x="252" y="517"/>
                </a:cubicBezTo>
                <a:cubicBezTo>
                  <a:pt x="251" y="505"/>
                  <a:pt x="250" y="493"/>
                  <a:pt x="251" y="481"/>
                </a:cubicBezTo>
                <a:cubicBezTo>
                  <a:pt x="252" y="460"/>
                  <a:pt x="258" y="439"/>
                  <a:pt x="266" y="419"/>
                </a:cubicBezTo>
                <a:cubicBezTo>
                  <a:pt x="268" y="419"/>
                  <a:pt x="269" y="418"/>
                  <a:pt x="271" y="418"/>
                </a:cubicBezTo>
                <a:cubicBezTo>
                  <a:pt x="282" y="416"/>
                  <a:pt x="309" y="406"/>
                  <a:pt x="328" y="394"/>
                </a:cubicBezTo>
                <a:cubicBezTo>
                  <a:pt x="330" y="395"/>
                  <a:pt x="332" y="395"/>
                  <a:pt x="335" y="395"/>
                </a:cubicBezTo>
                <a:cubicBezTo>
                  <a:pt x="337" y="395"/>
                  <a:pt x="340" y="395"/>
                  <a:pt x="342" y="393"/>
                </a:cubicBezTo>
                <a:cubicBezTo>
                  <a:pt x="346" y="396"/>
                  <a:pt x="351" y="397"/>
                  <a:pt x="356" y="397"/>
                </a:cubicBezTo>
                <a:cubicBezTo>
                  <a:pt x="366" y="397"/>
                  <a:pt x="375" y="393"/>
                  <a:pt x="381" y="386"/>
                </a:cubicBezTo>
                <a:cubicBezTo>
                  <a:pt x="383" y="388"/>
                  <a:pt x="386" y="389"/>
                  <a:pt x="390" y="389"/>
                </a:cubicBezTo>
                <a:cubicBezTo>
                  <a:pt x="399" y="389"/>
                  <a:pt x="407" y="381"/>
                  <a:pt x="407" y="372"/>
                </a:cubicBezTo>
                <a:cubicBezTo>
                  <a:pt x="407" y="368"/>
                  <a:pt x="406" y="365"/>
                  <a:pt x="404" y="362"/>
                </a:cubicBezTo>
                <a:cubicBezTo>
                  <a:pt x="404" y="361"/>
                  <a:pt x="404" y="360"/>
                  <a:pt x="404" y="359"/>
                </a:cubicBezTo>
                <a:cubicBezTo>
                  <a:pt x="404" y="355"/>
                  <a:pt x="400" y="351"/>
                  <a:pt x="395" y="351"/>
                </a:cubicBezTo>
                <a:cubicBezTo>
                  <a:pt x="395" y="351"/>
                  <a:pt x="395" y="351"/>
                  <a:pt x="395" y="351"/>
                </a:cubicBezTo>
                <a:cubicBezTo>
                  <a:pt x="394" y="350"/>
                  <a:pt x="393" y="350"/>
                  <a:pt x="392" y="350"/>
                </a:cubicBezTo>
                <a:cubicBezTo>
                  <a:pt x="390" y="346"/>
                  <a:pt x="387" y="344"/>
                  <a:pt x="382" y="343"/>
                </a:cubicBezTo>
                <a:cubicBezTo>
                  <a:pt x="383" y="342"/>
                  <a:pt x="383" y="341"/>
                  <a:pt x="383" y="340"/>
                </a:cubicBezTo>
                <a:cubicBezTo>
                  <a:pt x="383" y="334"/>
                  <a:pt x="378" y="329"/>
                  <a:pt x="372" y="329"/>
                </a:cubicBezTo>
                <a:cubicBezTo>
                  <a:pt x="372" y="329"/>
                  <a:pt x="371" y="329"/>
                  <a:pt x="371" y="329"/>
                </a:cubicBezTo>
                <a:cubicBezTo>
                  <a:pt x="369" y="324"/>
                  <a:pt x="363" y="319"/>
                  <a:pt x="356" y="319"/>
                </a:cubicBezTo>
                <a:cubicBezTo>
                  <a:pt x="347" y="319"/>
                  <a:pt x="339" y="327"/>
                  <a:pt x="339" y="336"/>
                </a:cubicBezTo>
                <a:cubicBezTo>
                  <a:pt x="339" y="336"/>
                  <a:pt x="338" y="336"/>
                  <a:pt x="338" y="336"/>
                </a:cubicBezTo>
                <a:cubicBezTo>
                  <a:pt x="334" y="336"/>
                  <a:pt x="330" y="339"/>
                  <a:pt x="330" y="343"/>
                </a:cubicBezTo>
                <a:cubicBezTo>
                  <a:pt x="329" y="343"/>
                  <a:pt x="329" y="343"/>
                  <a:pt x="329" y="343"/>
                </a:cubicBezTo>
                <a:cubicBezTo>
                  <a:pt x="328" y="343"/>
                  <a:pt x="328" y="343"/>
                  <a:pt x="327" y="343"/>
                </a:cubicBezTo>
                <a:cubicBezTo>
                  <a:pt x="326" y="343"/>
                  <a:pt x="326" y="343"/>
                  <a:pt x="325" y="343"/>
                </a:cubicBezTo>
                <a:cubicBezTo>
                  <a:pt x="319" y="343"/>
                  <a:pt x="314" y="347"/>
                  <a:pt x="313" y="353"/>
                </a:cubicBezTo>
                <a:cubicBezTo>
                  <a:pt x="304" y="354"/>
                  <a:pt x="297" y="361"/>
                  <a:pt x="297" y="370"/>
                </a:cubicBezTo>
                <a:cubicBezTo>
                  <a:pt x="297" y="379"/>
                  <a:pt x="305" y="387"/>
                  <a:pt x="314" y="387"/>
                </a:cubicBezTo>
                <a:cubicBezTo>
                  <a:pt x="317" y="387"/>
                  <a:pt x="319" y="386"/>
                  <a:pt x="321" y="385"/>
                </a:cubicBezTo>
                <a:cubicBezTo>
                  <a:pt x="322" y="387"/>
                  <a:pt x="323" y="389"/>
                  <a:pt x="324" y="391"/>
                </a:cubicBezTo>
                <a:cubicBezTo>
                  <a:pt x="312" y="398"/>
                  <a:pt x="295" y="405"/>
                  <a:pt x="270" y="409"/>
                </a:cubicBezTo>
                <a:cubicBezTo>
                  <a:pt x="286" y="374"/>
                  <a:pt x="306" y="340"/>
                  <a:pt x="318" y="311"/>
                </a:cubicBezTo>
                <a:cubicBezTo>
                  <a:pt x="338" y="303"/>
                  <a:pt x="356" y="291"/>
                  <a:pt x="371" y="276"/>
                </a:cubicBezTo>
                <a:cubicBezTo>
                  <a:pt x="382" y="282"/>
                  <a:pt x="394" y="286"/>
                  <a:pt x="408" y="286"/>
                </a:cubicBezTo>
                <a:cubicBezTo>
                  <a:pt x="447" y="286"/>
                  <a:pt x="478" y="255"/>
                  <a:pt x="478" y="216"/>
                </a:cubicBezTo>
                <a:cubicBezTo>
                  <a:pt x="478" y="202"/>
                  <a:pt x="474" y="188"/>
                  <a:pt x="466" y="177"/>
                </a:cubicBezTo>
                <a:cubicBezTo>
                  <a:pt x="468" y="173"/>
                  <a:pt x="468" y="169"/>
                  <a:pt x="468" y="165"/>
                </a:cubicBezTo>
                <a:cubicBezTo>
                  <a:pt x="468" y="145"/>
                  <a:pt x="452" y="129"/>
                  <a:pt x="432" y="129"/>
                </a:cubicBezTo>
                <a:cubicBezTo>
                  <a:pt x="431" y="129"/>
                  <a:pt x="430" y="129"/>
                  <a:pt x="429" y="129"/>
                </a:cubicBezTo>
                <a:cubicBezTo>
                  <a:pt x="426" y="128"/>
                  <a:pt x="423" y="126"/>
                  <a:pt x="419" y="126"/>
                </a:cubicBezTo>
                <a:cubicBezTo>
                  <a:pt x="410" y="111"/>
                  <a:pt x="395" y="101"/>
                  <a:pt x="378" y="97"/>
                </a:cubicBezTo>
                <a:cubicBezTo>
                  <a:pt x="379" y="93"/>
                  <a:pt x="379" y="90"/>
                  <a:pt x="379" y="86"/>
                </a:cubicBezTo>
                <a:cubicBezTo>
                  <a:pt x="379" y="62"/>
                  <a:pt x="360" y="42"/>
                  <a:pt x="335" y="42"/>
                </a:cubicBezTo>
                <a:cubicBezTo>
                  <a:pt x="334" y="42"/>
                  <a:pt x="333" y="42"/>
                  <a:pt x="332" y="42"/>
                </a:cubicBezTo>
                <a:cubicBezTo>
                  <a:pt x="321" y="18"/>
                  <a:pt x="296" y="0"/>
                  <a:pt x="268" y="0"/>
                </a:cubicBezTo>
                <a:cubicBezTo>
                  <a:pt x="230" y="0"/>
                  <a:pt x="199" y="30"/>
                  <a:pt x="198" y="67"/>
                </a:cubicBezTo>
                <a:cubicBezTo>
                  <a:pt x="197" y="67"/>
                  <a:pt x="196" y="67"/>
                  <a:pt x="196" y="67"/>
                </a:cubicBezTo>
                <a:cubicBezTo>
                  <a:pt x="177" y="67"/>
                  <a:pt x="162" y="81"/>
                  <a:pt x="160" y="98"/>
                </a:cubicBezTo>
                <a:cubicBezTo>
                  <a:pt x="159" y="98"/>
                  <a:pt x="159" y="98"/>
                  <a:pt x="158" y="98"/>
                </a:cubicBezTo>
                <a:cubicBezTo>
                  <a:pt x="155" y="98"/>
                  <a:pt x="152" y="99"/>
                  <a:pt x="149" y="99"/>
                </a:cubicBezTo>
                <a:cubicBezTo>
                  <a:pt x="147" y="99"/>
                  <a:pt x="144" y="99"/>
                  <a:pt x="142" y="99"/>
                </a:cubicBezTo>
                <a:cubicBezTo>
                  <a:pt x="117" y="99"/>
                  <a:pt x="97" y="116"/>
                  <a:pt x="91" y="139"/>
                </a:cubicBezTo>
                <a:cubicBezTo>
                  <a:pt x="55" y="142"/>
                  <a:pt x="27" y="172"/>
                  <a:pt x="27" y="209"/>
                </a:cubicBezTo>
                <a:cubicBezTo>
                  <a:pt x="27" y="247"/>
                  <a:pt x="59" y="279"/>
                  <a:pt x="98" y="279"/>
                </a:cubicBezTo>
                <a:cubicBezTo>
                  <a:pt x="108" y="279"/>
                  <a:pt x="117" y="277"/>
                  <a:pt x="126" y="273"/>
                </a:cubicBezTo>
                <a:cubicBezTo>
                  <a:pt x="133" y="296"/>
                  <a:pt x="155" y="314"/>
                  <a:pt x="181" y="314"/>
                </a:cubicBezTo>
                <a:cubicBezTo>
                  <a:pt x="192" y="314"/>
                  <a:pt x="202" y="311"/>
                  <a:pt x="211" y="305"/>
                </a:cubicBezTo>
                <a:cubicBezTo>
                  <a:pt x="219" y="310"/>
                  <a:pt x="228" y="313"/>
                  <a:pt x="237" y="315"/>
                </a:cubicBezTo>
                <a:cubicBezTo>
                  <a:pt x="239" y="328"/>
                  <a:pt x="238" y="358"/>
                  <a:pt x="222" y="425"/>
                </a:cubicBezTo>
                <a:cubicBezTo>
                  <a:pt x="218" y="447"/>
                  <a:pt x="214" y="467"/>
                  <a:pt x="211" y="486"/>
                </a:cubicBezTo>
                <a:cubicBezTo>
                  <a:pt x="190" y="478"/>
                  <a:pt x="172" y="469"/>
                  <a:pt x="159" y="459"/>
                </a:cubicBezTo>
                <a:cubicBezTo>
                  <a:pt x="153" y="447"/>
                  <a:pt x="150" y="435"/>
                  <a:pt x="148" y="424"/>
                </a:cubicBezTo>
                <a:cubicBezTo>
                  <a:pt x="153" y="421"/>
                  <a:pt x="157" y="418"/>
                  <a:pt x="161" y="414"/>
                </a:cubicBezTo>
                <a:cubicBezTo>
                  <a:pt x="165" y="417"/>
                  <a:pt x="171" y="418"/>
                  <a:pt x="176" y="418"/>
                </a:cubicBezTo>
                <a:cubicBezTo>
                  <a:pt x="191" y="418"/>
                  <a:pt x="204" y="406"/>
                  <a:pt x="204" y="390"/>
                </a:cubicBezTo>
                <a:cubicBezTo>
                  <a:pt x="204" y="384"/>
                  <a:pt x="202" y="379"/>
                  <a:pt x="199" y="375"/>
                </a:cubicBezTo>
                <a:cubicBezTo>
                  <a:pt x="200" y="373"/>
                  <a:pt x="200" y="372"/>
                  <a:pt x="200" y="370"/>
                </a:cubicBezTo>
                <a:cubicBezTo>
                  <a:pt x="200" y="362"/>
                  <a:pt x="193" y="356"/>
                  <a:pt x="185" y="356"/>
                </a:cubicBezTo>
                <a:cubicBezTo>
                  <a:pt x="185" y="356"/>
                  <a:pt x="185" y="356"/>
                  <a:pt x="184" y="356"/>
                </a:cubicBezTo>
                <a:cubicBezTo>
                  <a:pt x="183" y="355"/>
                  <a:pt x="182" y="355"/>
                  <a:pt x="180" y="354"/>
                </a:cubicBezTo>
                <a:cubicBezTo>
                  <a:pt x="177" y="349"/>
                  <a:pt x="171" y="344"/>
                  <a:pt x="164" y="343"/>
                </a:cubicBezTo>
                <a:cubicBezTo>
                  <a:pt x="164" y="341"/>
                  <a:pt x="165" y="340"/>
                  <a:pt x="165" y="338"/>
                </a:cubicBezTo>
                <a:cubicBezTo>
                  <a:pt x="165" y="329"/>
                  <a:pt x="157" y="321"/>
                  <a:pt x="147" y="321"/>
                </a:cubicBezTo>
                <a:cubicBezTo>
                  <a:pt x="147" y="321"/>
                  <a:pt x="146" y="321"/>
                  <a:pt x="146" y="321"/>
                </a:cubicBezTo>
                <a:cubicBezTo>
                  <a:pt x="141" y="311"/>
                  <a:pt x="131" y="304"/>
                  <a:pt x="120" y="304"/>
                </a:cubicBezTo>
                <a:cubicBezTo>
                  <a:pt x="105" y="304"/>
                  <a:pt x="93" y="316"/>
                  <a:pt x="92" y="331"/>
                </a:cubicBezTo>
                <a:cubicBezTo>
                  <a:pt x="92" y="331"/>
                  <a:pt x="92" y="331"/>
                  <a:pt x="91" y="331"/>
                </a:cubicBezTo>
                <a:cubicBezTo>
                  <a:pt x="84" y="331"/>
                  <a:pt x="78" y="336"/>
                  <a:pt x="77" y="343"/>
                </a:cubicBezTo>
                <a:cubicBezTo>
                  <a:pt x="77" y="343"/>
                  <a:pt x="77" y="343"/>
                  <a:pt x="76" y="343"/>
                </a:cubicBezTo>
                <a:cubicBezTo>
                  <a:pt x="75" y="343"/>
                  <a:pt x="74" y="344"/>
                  <a:pt x="73" y="344"/>
                </a:cubicBezTo>
                <a:cubicBezTo>
                  <a:pt x="72" y="344"/>
                  <a:pt x="71" y="343"/>
                  <a:pt x="70" y="343"/>
                </a:cubicBezTo>
                <a:cubicBezTo>
                  <a:pt x="60" y="343"/>
                  <a:pt x="52" y="350"/>
                  <a:pt x="50" y="359"/>
                </a:cubicBezTo>
                <a:cubicBezTo>
                  <a:pt x="36" y="361"/>
                  <a:pt x="24" y="373"/>
                  <a:pt x="24" y="387"/>
                </a:cubicBezTo>
                <a:cubicBezTo>
                  <a:pt x="24" y="403"/>
                  <a:pt x="37" y="415"/>
                  <a:pt x="52" y="415"/>
                </a:cubicBezTo>
                <a:cubicBezTo>
                  <a:pt x="56" y="415"/>
                  <a:pt x="60" y="414"/>
                  <a:pt x="64" y="413"/>
                </a:cubicBezTo>
                <a:cubicBezTo>
                  <a:pt x="67" y="422"/>
                  <a:pt x="75" y="429"/>
                  <a:pt x="86" y="429"/>
                </a:cubicBezTo>
                <a:cubicBezTo>
                  <a:pt x="90" y="429"/>
                  <a:pt x="94" y="428"/>
                  <a:pt x="97" y="426"/>
                </a:cubicBezTo>
                <a:cubicBezTo>
                  <a:pt x="104" y="429"/>
                  <a:pt x="111" y="431"/>
                  <a:pt x="119" y="431"/>
                </a:cubicBezTo>
                <a:cubicBezTo>
                  <a:pt x="133" y="448"/>
                  <a:pt x="153" y="466"/>
                  <a:pt x="168" y="477"/>
                </a:cubicBezTo>
                <a:cubicBezTo>
                  <a:pt x="171" y="482"/>
                  <a:pt x="171" y="481"/>
                  <a:pt x="169" y="477"/>
                </a:cubicBezTo>
                <a:cubicBezTo>
                  <a:pt x="174" y="481"/>
                  <a:pt x="179" y="484"/>
                  <a:pt x="182" y="485"/>
                </a:cubicBezTo>
                <a:cubicBezTo>
                  <a:pt x="193" y="491"/>
                  <a:pt x="203" y="500"/>
                  <a:pt x="209" y="506"/>
                </a:cubicBezTo>
                <a:cubicBezTo>
                  <a:pt x="207" y="521"/>
                  <a:pt x="206" y="534"/>
                  <a:pt x="205" y="547"/>
                </a:cubicBezTo>
                <a:cubicBezTo>
                  <a:pt x="186" y="557"/>
                  <a:pt x="160" y="570"/>
                  <a:pt x="127" y="584"/>
                </a:cubicBezTo>
                <a:cubicBezTo>
                  <a:pt x="3" y="639"/>
                  <a:pt x="0" y="716"/>
                  <a:pt x="0" y="716"/>
                </a:cubicBezTo>
                <a:cubicBezTo>
                  <a:pt x="0" y="716"/>
                  <a:pt x="0" y="1904"/>
                  <a:pt x="0" y="1998"/>
                </a:cubicBezTo>
                <a:moveTo>
                  <a:pt x="432" y="556"/>
                </a:moveTo>
                <a:cubicBezTo>
                  <a:pt x="434" y="557"/>
                  <a:pt x="436" y="558"/>
                  <a:pt x="438" y="558"/>
                </a:cubicBezTo>
                <a:cubicBezTo>
                  <a:pt x="436" y="560"/>
                  <a:pt x="434" y="562"/>
                  <a:pt x="431" y="564"/>
                </a:cubicBezTo>
                <a:cubicBezTo>
                  <a:pt x="432" y="562"/>
                  <a:pt x="432" y="560"/>
                  <a:pt x="432" y="556"/>
                </a:cubicBezTo>
                <a:close/>
                <a:moveTo>
                  <a:pt x="389" y="538"/>
                </a:moveTo>
                <a:cubicBezTo>
                  <a:pt x="389" y="538"/>
                  <a:pt x="389" y="538"/>
                  <a:pt x="389" y="538"/>
                </a:cubicBezTo>
                <a:cubicBezTo>
                  <a:pt x="388" y="537"/>
                  <a:pt x="388" y="536"/>
                  <a:pt x="387" y="536"/>
                </a:cubicBezTo>
                <a:cubicBezTo>
                  <a:pt x="387" y="536"/>
                  <a:pt x="387" y="535"/>
                  <a:pt x="387" y="535"/>
                </a:cubicBezTo>
                <a:cubicBezTo>
                  <a:pt x="384" y="530"/>
                  <a:pt x="381" y="523"/>
                  <a:pt x="378" y="517"/>
                </a:cubicBezTo>
                <a:cubicBezTo>
                  <a:pt x="381" y="518"/>
                  <a:pt x="383" y="518"/>
                  <a:pt x="386" y="518"/>
                </a:cubicBezTo>
                <a:cubicBezTo>
                  <a:pt x="387" y="518"/>
                  <a:pt x="388" y="518"/>
                  <a:pt x="389" y="518"/>
                </a:cubicBezTo>
                <a:cubicBezTo>
                  <a:pt x="389" y="522"/>
                  <a:pt x="389" y="527"/>
                  <a:pt x="389" y="531"/>
                </a:cubicBezTo>
                <a:cubicBezTo>
                  <a:pt x="389" y="531"/>
                  <a:pt x="389" y="531"/>
                  <a:pt x="389" y="531"/>
                </a:cubicBezTo>
                <a:cubicBezTo>
                  <a:pt x="390" y="532"/>
                  <a:pt x="390" y="532"/>
                  <a:pt x="390" y="533"/>
                </a:cubicBezTo>
                <a:cubicBezTo>
                  <a:pt x="390" y="533"/>
                  <a:pt x="390" y="533"/>
                  <a:pt x="390" y="534"/>
                </a:cubicBezTo>
                <a:cubicBezTo>
                  <a:pt x="390" y="534"/>
                  <a:pt x="390" y="534"/>
                  <a:pt x="390" y="535"/>
                </a:cubicBezTo>
                <a:cubicBezTo>
                  <a:pt x="390" y="535"/>
                  <a:pt x="390" y="536"/>
                  <a:pt x="390" y="536"/>
                </a:cubicBezTo>
                <a:cubicBezTo>
                  <a:pt x="390" y="537"/>
                  <a:pt x="390" y="537"/>
                  <a:pt x="390" y="537"/>
                </a:cubicBezTo>
                <a:cubicBezTo>
                  <a:pt x="390" y="537"/>
                  <a:pt x="390" y="538"/>
                  <a:pt x="390" y="538"/>
                </a:cubicBezTo>
                <a:cubicBezTo>
                  <a:pt x="390" y="538"/>
                  <a:pt x="390" y="538"/>
                  <a:pt x="390" y="538"/>
                </a:cubicBezTo>
                <a:cubicBezTo>
                  <a:pt x="390" y="539"/>
                  <a:pt x="390" y="539"/>
                  <a:pt x="390" y="539"/>
                </a:cubicBezTo>
                <a:cubicBezTo>
                  <a:pt x="390" y="539"/>
                  <a:pt x="390" y="539"/>
                  <a:pt x="390" y="539"/>
                </a:cubicBezTo>
                <a:cubicBezTo>
                  <a:pt x="390" y="540"/>
                  <a:pt x="390" y="540"/>
                  <a:pt x="391" y="540"/>
                </a:cubicBezTo>
                <a:cubicBezTo>
                  <a:pt x="391" y="540"/>
                  <a:pt x="391" y="540"/>
                  <a:pt x="391" y="540"/>
                </a:cubicBezTo>
                <a:cubicBezTo>
                  <a:pt x="391" y="540"/>
                  <a:pt x="391" y="540"/>
                  <a:pt x="391" y="540"/>
                </a:cubicBezTo>
                <a:cubicBezTo>
                  <a:pt x="390" y="540"/>
                  <a:pt x="390" y="539"/>
                  <a:pt x="389" y="538"/>
                </a:cubicBezTo>
                <a:close/>
                <a:moveTo>
                  <a:pt x="258" y="382"/>
                </a:moveTo>
                <a:cubicBezTo>
                  <a:pt x="258" y="381"/>
                  <a:pt x="258" y="381"/>
                  <a:pt x="258" y="381"/>
                </a:cubicBezTo>
                <a:cubicBezTo>
                  <a:pt x="258" y="381"/>
                  <a:pt x="258" y="381"/>
                  <a:pt x="258" y="380"/>
                </a:cubicBezTo>
                <a:cubicBezTo>
                  <a:pt x="258" y="380"/>
                  <a:pt x="258" y="380"/>
                  <a:pt x="259" y="379"/>
                </a:cubicBezTo>
                <a:cubicBezTo>
                  <a:pt x="259" y="379"/>
                  <a:pt x="259" y="379"/>
                  <a:pt x="259" y="379"/>
                </a:cubicBezTo>
                <a:cubicBezTo>
                  <a:pt x="259" y="378"/>
                  <a:pt x="259" y="377"/>
                  <a:pt x="259" y="376"/>
                </a:cubicBezTo>
                <a:cubicBezTo>
                  <a:pt x="259" y="376"/>
                  <a:pt x="259" y="376"/>
                  <a:pt x="259" y="376"/>
                </a:cubicBezTo>
                <a:cubicBezTo>
                  <a:pt x="259" y="375"/>
                  <a:pt x="259" y="374"/>
                  <a:pt x="259" y="374"/>
                </a:cubicBezTo>
                <a:cubicBezTo>
                  <a:pt x="259" y="373"/>
                  <a:pt x="259" y="373"/>
                  <a:pt x="259" y="373"/>
                </a:cubicBezTo>
                <a:cubicBezTo>
                  <a:pt x="259" y="372"/>
                  <a:pt x="260" y="370"/>
                  <a:pt x="260" y="369"/>
                </a:cubicBezTo>
                <a:cubicBezTo>
                  <a:pt x="260" y="369"/>
                  <a:pt x="260" y="369"/>
                  <a:pt x="260" y="368"/>
                </a:cubicBezTo>
                <a:cubicBezTo>
                  <a:pt x="260" y="366"/>
                  <a:pt x="260" y="363"/>
                  <a:pt x="261" y="360"/>
                </a:cubicBezTo>
                <a:cubicBezTo>
                  <a:pt x="261" y="360"/>
                  <a:pt x="261" y="359"/>
                  <a:pt x="261" y="359"/>
                </a:cubicBezTo>
                <a:cubicBezTo>
                  <a:pt x="261" y="357"/>
                  <a:pt x="261" y="355"/>
                  <a:pt x="261" y="353"/>
                </a:cubicBezTo>
                <a:cubicBezTo>
                  <a:pt x="261" y="353"/>
                  <a:pt x="261" y="353"/>
                  <a:pt x="261" y="353"/>
                </a:cubicBezTo>
                <a:cubicBezTo>
                  <a:pt x="262" y="349"/>
                  <a:pt x="262" y="346"/>
                  <a:pt x="262" y="342"/>
                </a:cubicBezTo>
                <a:cubicBezTo>
                  <a:pt x="262" y="342"/>
                  <a:pt x="262" y="341"/>
                  <a:pt x="262" y="341"/>
                </a:cubicBezTo>
                <a:cubicBezTo>
                  <a:pt x="263" y="339"/>
                  <a:pt x="263" y="337"/>
                  <a:pt x="263" y="335"/>
                </a:cubicBezTo>
                <a:cubicBezTo>
                  <a:pt x="263" y="334"/>
                  <a:pt x="263" y="334"/>
                  <a:pt x="263" y="334"/>
                </a:cubicBezTo>
                <a:cubicBezTo>
                  <a:pt x="263" y="333"/>
                  <a:pt x="263" y="331"/>
                  <a:pt x="263" y="330"/>
                </a:cubicBezTo>
                <a:cubicBezTo>
                  <a:pt x="263" y="330"/>
                  <a:pt x="263" y="329"/>
                  <a:pt x="263" y="329"/>
                </a:cubicBezTo>
                <a:cubicBezTo>
                  <a:pt x="263" y="327"/>
                  <a:pt x="263" y="325"/>
                  <a:pt x="263" y="323"/>
                </a:cubicBezTo>
                <a:cubicBezTo>
                  <a:pt x="263" y="323"/>
                  <a:pt x="263" y="322"/>
                  <a:pt x="263" y="321"/>
                </a:cubicBezTo>
                <a:cubicBezTo>
                  <a:pt x="263" y="321"/>
                  <a:pt x="263" y="320"/>
                  <a:pt x="263" y="319"/>
                </a:cubicBezTo>
                <a:cubicBezTo>
                  <a:pt x="266" y="319"/>
                  <a:pt x="268" y="319"/>
                  <a:pt x="271" y="319"/>
                </a:cubicBezTo>
                <a:cubicBezTo>
                  <a:pt x="278" y="319"/>
                  <a:pt x="286" y="319"/>
                  <a:pt x="293" y="318"/>
                </a:cubicBezTo>
                <a:cubicBezTo>
                  <a:pt x="292" y="318"/>
                  <a:pt x="292" y="319"/>
                  <a:pt x="292" y="319"/>
                </a:cubicBezTo>
                <a:cubicBezTo>
                  <a:pt x="292" y="319"/>
                  <a:pt x="292" y="319"/>
                  <a:pt x="292" y="319"/>
                </a:cubicBezTo>
                <a:cubicBezTo>
                  <a:pt x="291" y="321"/>
                  <a:pt x="291" y="322"/>
                  <a:pt x="290" y="323"/>
                </a:cubicBezTo>
                <a:cubicBezTo>
                  <a:pt x="290" y="323"/>
                  <a:pt x="290" y="324"/>
                  <a:pt x="290" y="325"/>
                </a:cubicBezTo>
                <a:cubicBezTo>
                  <a:pt x="289" y="326"/>
                  <a:pt x="289" y="327"/>
                  <a:pt x="288" y="328"/>
                </a:cubicBezTo>
                <a:cubicBezTo>
                  <a:pt x="288" y="329"/>
                  <a:pt x="287" y="330"/>
                  <a:pt x="287" y="332"/>
                </a:cubicBezTo>
                <a:cubicBezTo>
                  <a:pt x="286" y="332"/>
                  <a:pt x="286" y="333"/>
                  <a:pt x="286" y="333"/>
                </a:cubicBezTo>
                <a:cubicBezTo>
                  <a:pt x="285" y="335"/>
                  <a:pt x="285" y="336"/>
                  <a:pt x="284" y="337"/>
                </a:cubicBezTo>
                <a:cubicBezTo>
                  <a:pt x="284" y="337"/>
                  <a:pt x="284" y="338"/>
                  <a:pt x="283" y="339"/>
                </a:cubicBezTo>
                <a:cubicBezTo>
                  <a:pt x="283" y="340"/>
                  <a:pt x="282" y="341"/>
                  <a:pt x="282" y="343"/>
                </a:cubicBezTo>
                <a:cubicBezTo>
                  <a:pt x="281" y="343"/>
                  <a:pt x="281" y="343"/>
                  <a:pt x="281" y="343"/>
                </a:cubicBezTo>
                <a:cubicBezTo>
                  <a:pt x="280" y="345"/>
                  <a:pt x="280" y="347"/>
                  <a:pt x="279" y="348"/>
                </a:cubicBezTo>
                <a:cubicBezTo>
                  <a:pt x="279" y="349"/>
                  <a:pt x="278" y="349"/>
                  <a:pt x="278" y="350"/>
                </a:cubicBezTo>
                <a:cubicBezTo>
                  <a:pt x="278" y="351"/>
                  <a:pt x="277" y="352"/>
                  <a:pt x="277" y="353"/>
                </a:cubicBezTo>
                <a:cubicBezTo>
                  <a:pt x="276" y="354"/>
                  <a:pt x="276" y="354"/>
                  <a:pt x="276" y="355"/>
                </a:cubicBezTo>
                <a:cubicBezTo>
                  <a:pt x="275" y="356"/>
                  <a:pt x="274" y="357"/>
                  <a:pt x="274" y="358"/>
                </a:cubicBezTo>
                <a:cubicBezTo>
                  <a:pt x="274" y="359"/>
                  <a:pt x="273" y="359"/>
                  <a:pt x="273" y="359"/>
                </a:cubicBezTo>
                <a:cubicBezTo>
                  <a:pt x="272" y="361"/>
                  <a:pt x="272" y="362"/>
                  <a:pt x="271" y="363"/>
                </a:cubicBezTo>
                <a:cubicBezTo>
                  <a:pt x="271" y="364"/>
                  <a:pt x="270" y="364"/>
                  <a:pt x="270" y="365"/>
                </a:cubicBezTo>
                <a:cubicBezTo>
                  <a:pt x="270" y="366"/>
                  <a:pt x="269" y="367"/>
                  <a:pt x="269" y="367"/>
                </a:cubicBezTo>
                <a:cubicBezTo>
                  <a:pt x="268" y="368"/>
                  <a:pt x="268" y="368"/>
                  <a:pt x="268" y="369"/>
                </a:cubicBezTo>
                <a:cubicBezTo>
                  <a:pt x="267" y="370"/>
                  <a:pt x="267" y="371"/>
                  <a:pt x="266" y="372"/>
                </a:cubicBezTo>
                <a:cubicBezTo>
                  <a:pt x="266" y="372"/>
                  <a:pt x="266" y="372"/>
                  <a:pt x="265" y="373"/>
                </a:cubicBezTo>
                <a:cubicBezTo>
                  <a:pt x="265" y="374"/>
                  <a:pt x="264" y="375"/>
                  <a:pt x="263" y="376"/>
                </a:cubicBezTo>
                <a:cubicBezTo>
                  <a:pt x="263" y="376"/>
                  <a:pt x="263" y="376"/>
                  <a:pt x="263" y="377"/>
                </a:cubicBezTo>
                <a:cubicBezTo>
                  <a:pt x="262" y="377"/>
                  <a:pt x="261" y="378"/>
                  <a:pt x="261" y="379"/>
                </a:cubicBezTo>
                <a:cubicBezTo>
                  <a:pt x="261" y="379"/>
                  <a:pt x="260" y="379"/>
                  <a:pt x="260" y="380"/>
                </a:cubicBezTo>
                <a:cubicBezTo>
                  <a:pt x="260" y="380"/>
                  <a:pt x="259" y="381"/>
                  <a:pt x="258" y="382"/>
                </a:cubicBezTo>
                <a:cubicBezTo>
                  <a:pt x="258" y="382"/>
                  <a:pt x="258" y="382"/>
                  <a:pt x="258" y="382"/>
                </a:cubicBezTo>
                <a:close/>
                <a:moveTo>
                  <a:pt x="126" y="431"/>
                </a:moveTo>
                <a:cubicBezTo>
                  <a:pt x="132" y="431"/>
                  <a:pt x="137" y="429"/>
                  <a:pt x="142" y="427"/>
                </a:cubicBezTo>
                <a:cubicBezTo>
                  <a:pt x="142" y="436"/>
                  <a:pt x="143" y="444"/>
                  <a:pt x="143" y="448"/>
                </a:cubicBezTo>
                <a:cubicBezTo>
                  <a:pt x="137" y="442"/>
                  <a:pt x="131" y="436"/>
                  <a:pt x="126" y="43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a:defRPr/>
            </a:pPr>
            <a:endParaRPr lang="en-US" sz="1000"/>
          </a:p>
        </p:txBody>
      </p:sp>
      <p:sp>
        <p:nvSpPr>
          <p:cNvPr id="39" name="Freeform 6"/>
          <p:cNvSpPr>
            <a:spLocks noEditPoints="1"/>
          </p:cNvSpPr>
          <p:nvPr/>
        </p:nvSpPr>
        <p:spPr bwMode="auto">
          <a:xfrm>
            <a:off x="6200662" y="1916308"/>
            <a:ext cx="577553" cy="2523713"/>
          </a:xfrm>
          <a:custGeom>
            <a:avLst/>
            <a:gdLst>
              <a:gd name="T0" fmla="*/ 485 w 532"/>
              <a:gd name="T1" fmla="*/ 635 h 2366"/>
              <a:gd name="T2" fmla="*/ 422 w 532"/>
              <a:gd name="T3" fmla="*/ 574 h 2366"/>
              <a:gd name="T4" fmla="*/ 463 w 532"/>
              <a:gd name="T5" fmla="*/ 552 h 2366"/>
              <a:gd name="T6" fmla="*/ 455 w 532"/>
              <a:gd name="T7" fmla="*/ 526 h 2366"/>
              <a:gd name="T8" fmla="*/ 430 w 532"/>
              <a:gd name="T9" fmla="*/ 518 h 2366"/>
              <a:gd name="T10" fmla="*/ 416 w 532"/>
              <a:gd name="T11" fmla="*/ 531 h 2366"/>
              <a:gd name="T12" fmla="*/ 419 w 532"/>
              <a:gd name="T13" fmla="*/ 553 h 2366"/>
              <a:gd name="T14" fmla="*/ 403 w 532"/>
              <a:gd name="T15" fmla="*/ 556 h 2366"/>
              <a:gd name="T16" fmla="*/ 447 w 532"/>
              <a:gd name="T17" fmla="*/ 503 h 2366"/>
              <a:gd name="T18" fmla="*/ 426 w 532"/>
              <a:gd name="T19" fmla="*/ 439 h 2366"/>
              <a:gd name="T20" fmla="*/ 364 w 532"/>
              <a:gd name="T21" fmla="*/ 419 h 2366"/>
              <a:gd name="T22" fmla="*/ 329 w 532"/>
              <a:gd name="T23" fmla="*/ 450 h 2366"/>
              <a:gd name="T24" fmla="*/ 337 w 532"/>
              <a:gd name="T25" fmla="*/ 506 h 2366"/>
              <a:gd name="T26" fmla="*/ 367 w 532"/>
              <a:gd name="T27" fmla="*/ 541 h 2366"/>
              <a:gd name="T28" fmla="*/ 365 w 532"/>
              <a:gd name="T29" fmla="*/ 526 h 2366"/>
              <a:gd name="T30" fmla="*/ 355 w 532"/>
              <a:gd name="T31" fmla="*/ 518 h 2366"/>
              <a:gd name="T32" fmla="*/ 342 w 532"/>
              <a:gd name="T33" fmla="*/ 529 h 2366"/>
              <a:gd name="T34" fmla="*/ 337 w 532"/>
              <a:gd name="T35" fmla="*/ 536 h 2366"/>
              <a:gd name="T36" fmla="*/ 363 w 532"/>
              <a:gd name="T37" fmla="*/ 545 h 2366"/>
              <a:gd name="T38" fmla="*/ 393 w 532"/>
              <a:gd name="T39" fmla="*/ 579 h 2366"/>
              <a:gd name="T40" fmla="*/ 265 w 532"/>
              <a:gd name="T41" fmla="*/ 504 h 2366"/>
              <a:gd name="T42" fmla="*/ 327 w 532"/>
              <a:gd name="T43" fmla="*/ 393 h 2366"/>
              <a:gd name="T44" fmla="*/ 389 w 532"/>
              <a:gd name="T45" fmla="*/ 389 h 2366"/>
              <a:gd name="T46" fmla="*/ 394 w 532"/>
              <a:gd name="T47" fmla="*/ 350 h 2366"/>
              <a:gd name="T48" fmla="*/ 371 w 532"/>
              <a:gd name="T49" fmla="*/ 329 h 2366"/>
              <a:gd name="T50" fmla="*/ 329 w 532"/>
              <a:gd name="T51" fmla="*/ 343 h 2366"/>
              <a:gd name="T52" fmla="*/ 314 w 532"/>
              <a:gd name="T53" fmla="*/ 387 h 2366"/>
              <a:gd name="T54" fmla="*/ 370 w 532"/>
              <a:gd name="T55" fmla="*/ 275 h 2366"/>
              <a:gd name="T56" fmla="*/ 431 w 532"/>
              <a:gd name="T57" fmla="*/ 129 h 2366"/>
              <a:gd name="T58" fmla="*/ 335 w 532"/>
              <a:gd name="T59" fmla="*/ 42 h 2366"/>
              <a:gd name="T60" fmla="*/ 159 w 532"/>
              <a:gd name="T61" fmla="*/ 98 h 2366"/>
              <a:gd name="T62" fmla="*/ 27 w 532"/>
              <a:gd name="T63" fmla="*/ 208 h 2366"/>
              <a:gd name="T64" fmla="*/ 237 w 532"/>
              <a:gd name="T65" fmla="*/ 315 h 2366"/>
              <a:gd name="T66" fmla="*/ 161 w 532"/>
              <a:gd name="T67" fmla="*/ 414 h 2366"/>
              <a:gd name="T68" fmla="*/ 185 w 532"/>
              <a:gd name="T69" fmla="*/ 355 h 2366"/>
              <a:gd name="T70" fmla="*/ 146 w 532"/>
              <a:gd name="T71" fmla="*/ 321 h 2366"/>
              <a:gd name="T72" fmla="*/ 77 w 532"/>
              <a:gd name="T73" fmla="*/ 343 h 2366"/>
              <a:gd name="T74" fmla="*/ 24 w 532"/>
              <a:gd name="T75" fmla="*/ 387 h 2366"/>
              <a:gd name="T76" fmla="*/ 118 w 532"/>
              <a:gd name="T77" fmla="*/ 431 h 2366"/>
              <a:gd name="T78" fmla="*/ 204 w 532"/>
              <a:gd name="T79" fmla="*/ 546 h 2366"/>
              <a:gd name="T80" fmla="*/ 437 w 532"/>
              <a:gd name="T81" fmla="*/ 558 h 2366"/>
              <a:gd name="T82" fmla="*/ 387 w 532"/>
              <a:gd name="T83" fmla="*/ 536 h 2366"/>
              <a:gd name="T84" fmla="*/ 389 w 532"/>
              <a:gd name="T85" fmla="*/ 531 h 2366"/>
              <a:gd name="T86" fmla="*/ 389 w 532"/>
              <a:gd name="T87" fmla="*/ 536 h 2366"/>
              <a:gd name="T88" fmla="*/ 390 w 532"/>
              <a:gd name="T89" fmla="*/ 539 h 2366"/>
              <a:gd name="T90" fmla="*/ 258 w 532"/>
              <a:gd name="T91" fmla="*/ 381 h 2366"/>
              <a:gd name="T92" fmla="*/ 258 w 532"/>
              <a:gd name="T93" fmla="*/ 376 h 2366"/>
              <a:gd name="T94" fmla="*/ 259 w 532"/>
              <a:gd name="T95" fmla="*/ 368 h 2366"/>
              <a:gd name="T96" fmla="*/ 262 w 532"/>
              <a:gd name="T97" fmla="*/ 342 h 2366"/>
              <a:gd name="T98" fmla="*/ 262 w 532"/>
              <a:gd name="T99" fmla="*/ 329 h 2366"/>
              <a:gd name="T100" fmla="*/ 292 w 532"/>
              <a:gd name="T101" fmla="*/ 318 h 2366"/>
              <a:gd name="T102" fmla="*/ 288 w 532"/>
              <a:gd name="T103" fmla="*/ 328 h 2366"/>
              <a:gd name="T104" fmla="*/ 281 w 532"/>
              <a:gd name="T105" fmla="*/ 342 h 2366"/>
              <a:gd name="T106" fmla="*/ 275 w 532"/>
              <a:gd name="T107" fmla="*/ 354 h 2366"/>
              <a:gd name="T108" fmla="*/ 268 w 532"/>
              <a:gd name="T109" fmla="*/ 367 h 2366"/>
              <a:gd name="T110" fmla="*/ 262 w 532"/>
              <a:gd name="T111" fmla="*/ 377 h 2366"/>
              <a:gd name="T112" fmla="*/ 126 w 532"/>
              <a:gd name="T113" fmla="*/ 431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2" h="2366">
                <a:moveTo>
                  <a:pt x="532" y="2366"/>
                </a:moveTo>
                <a:cubicBezTo>
                  <a:pt x="532" y="2272"/>
                  <a:pt x="532" y="716"/>
                  <a:pt x="532" y="716"/>
                </a:cubicBezTo>
                <a:cubicBezTo>
                  <a:pt x="532" y="716"/>
                  <a:pt x="531" y="680"/>
                  <a:pt x="490" y="640"/>
                </a:cubicBezTo>
                <a:cubicBezTo>
                  <a:pt x="502" y="638"/>
                  <a:pt x="504" y="636"/>
                  <a:pt x="488" y="635"/>
                </a:cubicBezTo>
                <a:cubicBezTo>
                  <a:pt x="487" y="635"/>
                  <a:pt x="486" y="635"/>
                  <a:pt x="485" y="635"/>
                </a:cubicBezTo>
                <a:cubicBezTo>
                  <a:pt x="467" y="618"/>
                  <a:pt x="442" y="601"/>
                  <a:pt x="408" y="585"/>
                </a:cubicBezTo>
                <a:cubicBezTo>
                  <a:pt x="408" y="585"/>
                  <a:pt x="408" y="585"/>
                  <a:pt x="408" y="584"/>
                </a:cubicBezTo>
                <a:cubicBezTo>
                  <a:pt x="410" y="582"/>
                  <a:pt x="413" y="579"/>
                  <a:pt x="417" y="577"/>
                </a:cubicBezTo>
                <a:cubicBezTo>
                  <a:pt x="418" y="576"/>
                  <a:pt x="420" y="575"/>
                  <a:pt x="422" y="574"/>
                </a:cubicBezTo>
                <a:cubicBezTo>
                  <a:pt x="421" y="575"/>
                  <a:pt x="421" y="576"/>
                  <a:pt x="422" y="574"/>
                </a:cubicBezTo>
                <a:cubicBezTo>
                  <a:pt x="428" y="570"/>
                  <a:pt x="435" y="564"/>
                  <a:pt x="440" y="558"/>
                </a:cubicBezTo>
                <a:cubicBezTo>
                  <a:pt x="442" y="558"/>
                  <a:pt x="445" y="557"/>
                  <a:pt x="447" y="556"/>
                </a:cubicBezTo>
                <a:cubicBezTo>
                  <a:pt x="448" y="556"/>
                  <a:pt x="450" y="557"/>
                  <a:pt x="451" y="557"/>
                </a:cubicBezTo>
                <a:cubicBezTo>
                  <a:pt x="455" y="557"/>
                  <a:pt x="458" y="554"/>
                  <a:pt x="459" y="551"/>
                </a:cubicBezTo>
                <a:cubicBezTo>
                  <a:pt x="461" y="552"/>
                  <a:pt x="462" y="552"/>
                  <a:pt x="463" y="552"/>
                </a:cubicBezTo>
                <a:cubicBezTo>
                  <a:pt x="469" y="552"/>
                  <a:pt x="473" y="547"/>
                  <a:pt x="473" y="542"/>
                </a:cubicBezTo>
                <a:cubicBezTo>
                  <a:pt x="473" y="537"/>
                  <a:pt x="469" y="533"/>
                  <a:pt x="464" y="532"/>
                </a:cubicBezTo>
                <a:cubicBezTo>
                  <a:pt x="464" y="529"/>
                  <a:pt x="461" y="526"/>
                  <a:pt x="457" y="526"/>
                </a:cubicBezTo>
                <a:cubicBezTo>
                  <a:pt x="457" y="526"/>
                  <a:pt x="456" y="526"/>
                  <a:pt x="456" y="526"/>
                </a:cubicBezTo>
                <a:cubicBezTo>
                  <a:pt x="455" y="526"/>
                  <a:pt x="455" y="526"/>
                  <a:pt x="455" y="526"/>
                </a:cubicBezTo>
                <a:cubicBezTo>
                  <a:pt x="455" y="526"/>
                  <a:pt x="455" y="526"/>
                  <a:pt x="454" y="526"/>
                </a:cubicBezTo>
                <a:cubicBezTo>
                  <a:pt x="454" y="524"/>
                  <a:pt x="452" y="522"/>
                  <a:pt x="449" y="522"/>
                </a:cubicBezTo>
                <a:cubicBezTo>
                  <a:pt x="449" y="522"/>
                  <a:pt x="449" y="522"/>
                  <a:pt x="449" y="522"/>
                </a:cubicBezTo>
                <a:cubicBezTo>
                  <a:pt x="449" y="517"/>
                  <a:pt x="445" y="512"/>
                  <a:pt x="439" y="512"/>
                </a:cubicBezTo>
                <a:cubicBezTo>
                  <a:pt x="435" y="512"/>
                  <a:pt x="432" y="515"/>
                  <a:pt x="430" y="518"/>
                </a:cubicBezTo>
                <a:cubicBezTo>
                  <a:pt x="430" y="518"/>
                  <a:pt x="430" y="518"/>
                  <a:pt x="430" y="518"/>
                </a:cubicBezTo>
                <a:cubicBezTo>
                  <a:pt x="426" y="518"/>
                  <a:pt x="423" y="521"/>
                  <a:pt x="423" y="525"/>
                </a:cubicBezTo>
                <a:cubicBezTo>
                  <a:pt x="423" y="525"/>
                  <a:pt x="423" y="526"/>
                  <a:pt x="424" y="526"/>
                </a:cubicBezTo>
                <a:cubicBezTo>
                  <a:pt x="421" y="527"/>
                  <a:pt x="419" y="528"/>
                  <a:pt x="418" y="530"/>
                </a:cubicBezTo>
                <a:cubicBezTo>
                  <a:pt x="417" y="530"/>
                  <a:pt x="417" y="531"/>
                  <a:pt x="416" y="531"/>
                </a:cubicBezTo>
                <a:cubicBezTo>
                  <a:pt x="416" y="531"/>
                  <a:pt x="416" y="531"/>
                  <a:pt x="416" y="531"/>
                </a:cubicBezTo>
                <a:cubicBezTo>
                  <a:pt x="413" y="531"/>
                  <a:pt x="411" y="533"/>
                  <a:pt x="411" y="536"/>
                </a:cubicBezTo>
                <a:cubicBezTo>
                  <a:pt x="411" y="536"/>
                  <a:pt x="411" y="537"/>
                  <a:pt x="411" y="537"/>
                </a:cubicBezTo>
                <a:cubicBezTo>
                  <a:pt x="410" y="539"/>
                  <a:pt x="409" y="541"/>
                  <a:pt x="409" y="543"/>
                </a:cubicBezTo>
                <a:cubicBezTo>
                  <a:pt x="409" y="549"/>
                  <a:pt x="414" y="553"/>
                  <a:pt x="419" y="553"/>
                </a:cubicBezTo>
                <a:cubicBezTo>
                  <a:pt x="421" y="553"/>
                  <a:pt x="423" y="552"/>
                  <a:pt x="425" y="551"/>
                </a:cubicBezTo>
                <a:cubicBezTo>
                  <a:pt x="426" y="553"/>
                  <a:pt x="427" y="554"/>
                  <a:pt x="429" y="555"/>
                </a:cubicBezTo>
                <a:cubicBezTo>
                  <a:pt x="429" y="559"/>
                  <a:pt x="428" y="563"/>
                  <a:pt x="426" y="567"/>
                </a:cubicBezTo>
                <a:cubicBezTo>
                  <a:pt x="421" y="571"/>
                  <a:pt x="414" y="574"/>
                  <a:pt x="407" y="577"/>
                </a:cubicBezTo>
                <a:cubicBezTo>
                  <a:pt x="406" y="570"/>
                  <a:pt x="404" y="563"/>
                  <a:pt x="403" y="556"/>
                </a:cubicBezTo>
                <a:cubicBezTo>
                  <a:pt x="397" y="531"/>
                  <a:pt x="397" y="521"/>
                  <a:pt x="397" y="516"/>
                </a:cubicBezTo>
                <a:cubicBezTo>
                  <a:pt x="401" y="515"/>
                  <a:pt x="404" y="514"/>
                  <a:pt x="407" y="513"/>
                </a:cubicBezTo>
                <a:cubicBezTo>
                  <a:pt x="410" y="515"/>
                  <a:pt x="414" y="516"/>
                  <a:pt x="417" y="516"/>
                </a:cubicBezTo>
                <a:cubicBezTo>
                  <a:pt x="427" y="516"/>
                  <a:pt x="435" y="510"/>
                  <a:pt x="437" y="501"/>
                </a:cubicBezTo>
                <a:cubicBezTo>
                  <a:pt x="440" y="503"/>
                  <a:pt x="444" y="503"/>
                  <a:pt x="447" y="503"/>
                </a:cubicBezTo>
                <a:cubicBezTo>
                  <a:pt x="461" y="503"/>
                  <a:pt x="472" y="492"/>
                  <a:pt x="472" y="478"/>
                </a:cubicBezTo>
                <a:cubicBezTo>
                  <a:pt x="472" y="465"/>
                  <a:pt x="462" y="454"/>
                  <a:pt x="449" y="453"/>
                </a:cubicBezTo>
                <a:cubicBezTo>
                  <a:pt x="448" y="445"/>
                  <a:pt x="440" y="439"/>
                  <a:pt x="432" y="439"/>
                </a:cubicBezTo>
                <a:cubicBezTo>
                  <a:pt x="431" y="439"/>
                  <a:pt x="430" y="439"/>
                  <a:pt x="429" y="439"/>
                </a:cubicBezTo>
                <a:cubicBezTo>
                  <a:pt x="428" y="439"/>
                  <a:pt x="427" y="439"/>
                  <a:pt x="426" y="439"/>
                </a:cubicBezTo>
                <a:cubicBezTo>
                  <a:pt x="425" y="439"/>
                  <a:pt x="425" y="439"/>
                  <a:pt x="425" y="439"/>
                </a:cubicBezTo>
                <a:cubicBezTo>
                  <a:pt x="424" y="433"/>
                  <a:pt x="419" y="428"/>
                  <a:pt x="412" y="428"/>
                </a:cubicBezTo>
                <a:cubicBezTo>
                  <a:pt x="412" y="428"/>
                  <a:pt x="412" y="428"/>
                  <a:pt x="412" y="428"/>
                </a:cubicBezTo>
                <a:cubicBezTo>
                  <a:pt x="411" y="415"/>
                  <a:pt x="400" y="404"/>
                  <a:pt x="387" y="404"/>
                </a:cubicBezTo>
                <a:cubicBezTo>
                  <a:pt x="376" y="404"/>
                  <a:pt x="368" y="410"/>
                  <a:pt x="364" y="419"/>
                </a:cubicBezTo>
                <a:cubicBezTo>
                  <a:pt x="363" y="419"/>
                  <a:pt x="363" y="419"/>
                  <a:pt x="362" y="419"/>
                </a:cubicBezTo>
                <a:cubicBezTo>
                  <a:pt x="354" y="419"/>
                  <a:pt x="347" y="426"/>
                  <a:pt x="347" y="435"/>
                </a:cubicBezTo>
                <a:cubicBezTo>
                  <a:pt x="347" y="436"/>
                  <a:pt x="347" y="437"/>
                  <a:pt x="347" y="438"/>
                </a:cubicBezTo>
                <a:cubicBezTo>
                  <a:pt x="341" y="440"/>
                  <a:pt x="336" y="444"/>
                  <a:pt x="333" y="449"/>
                </a:cubicBezTo>
                <a:cubicBezTo>
                  <a:pt x="331" y="449"/>
                  <a:pt x="330" y="449"/>
                  <a:pt x="329" y="450"/>
                </a:cubicBezTo>
                <a:cubicBezTo>
                  <a:pt x="329" y="450"/>
                  <a:pt x="328" y="450"/>
                  <a:pt x="328" y="450"/>
                </a:cubicBezTo>
                <a:cubicBezTo>
                  <a:pt x="321" y="450"/>
                  <a:pt x="315" y="456"/>
                  <a:pt x="315" y="463"/>
                </a:cubicBezTo>
                <a:cubicBezTo>
                  <a:pt x="315" y="464"/>
                  <a:pt x="315" y="466"/>
                  <a:pt x="316" y="467"/>
                </a:cubicBezTo>
                <a:cubicBezTo>
                  <a:pt x="313" y="471"/>
                  <a:pt x="311" y="476"/>
                  <a:pt x="311" y="481"/>
                </a:cubicBezTo>
                <a:cubicBezTo>
                  <a:pt x="311" y="495"/>
                  <a:pt x="323" y="506"/>
                  <a:pt x="337" y="506"/>
                </a:cubicBezTo>
                <a:cubicBezTo>
                  <a:pt x="341" y="506"/>
                  <a:pt x="346" y="505"/>
                  <a:pt x="350" y="502"/>
                </a:cubicBezTo>
                <a:cubicBezTo>
                  <a:pt x="355" y="508"/>
                  <a:pt x="361" y="512"/>
                  <a:pt x="368" y="515"/>
                </a:cubicBezTo>
                <a:cubicBezTo>
                  <a:pt x="373" y="525"/>
                  <a:pt x="380" y="537"/>
                  <a:pt x="386" y="550"/>
                </a:cubicBezTo>
                <a:cubicBezTo>
                  <a:pt x="377" y="548"/>
                  <a:pt x="371" y="546"/>
                  <a:pt x="366" y="543"/>
                </a:cubicBezTo>
                <a:cubicBezTo>
                  <a:pt x="367" y="543"/>
                  <a:pt x="367" y="542"/>
                  <a:pt x="367" y="541"/>
                </a:cubicBezTo>
                <a:cubicBezTo>
                  <a:pt x="368" y="542"/>
                  <a:pt x="369" y="542"/>
                  <a:pt x="370" y="542"/>
                </a:cubicBezTo>
                <a:cubicBezTo>
                  <a:pt x="373" y="542"/>
                  <a:pt x="376" y="539"/>
                  <a:pt x="376" y="536"/>
                </a:cubicBezTo>
                <a:cubicBezTo>
                  <a:pt x="376" y="533"/>
                  <a:pt x="374" y="530"/>
                  <a:pt x="370" y="530"/>
                </a:cubicBezTo>
                <a:cubicBezTo>
                  <a:pt x="370" y="528"/>
                  <a:pt x="368" y="526"/>
                  <a:pt x="366" y="526"/>
                </a:cubicBezTo>
                <a:cubicBezTo>
                  <a:pt x="366" y="526"/>
                  <a:pt x="366" y="526"/>
                  <a:pt x="365" y="526"/>
                </a:cubicBezTo>
                <a:cubicBezTo>
                  <a:pt x="365" y="526"/>
                  <a:pt x="365" y="526"/>
                  <a:pt x="365" y="526"/>
                </a:cubicBezTo>
                <a:cubicBezTo>
                  <a:pt x="365" y="526"/>
                  <a:pt x="365" y="526"/>
                  <a:pt x="364" y="526"/>
                </a:cubicBezTo>
                <a:cubicBezTo>
                  <a:pt x="364" y="525"/>
                  <a:pt x="363" y="524"/>
                  <a:pt x="361" y="524"/>
                </a:cubicBezTo>
                <a:cubicBezTo>
                  <a:pt x="361" y="524"/>
                  <a:pt x="361" y="524"/>
                  <a:pt x="361" y="524"/>
                </a:cubicBezTo>
                <a:cubicBezTo>
                  <a:pt x="361" y="520"/>
                  <a:pt x="358" y="518"/>
                  <a:pt x="355" y="518"/>
                </a:cubicBezTo>
                <a:cubicBezTo>
                  <a:pt x="353" y="518"/>
                  <a:pt x="351" y="519"/>
                  <a:pt x="350" y="521"/>
                </a:cubicBezTo>
                <a:cubicBezTo>
                  <a:pt x="350" y="521"/>
                  <a:pt x="349" y="521"/>
                  <a:pt x="349" y="521"/>
                </a:cubicBezTo>
                <a:cubicBezTo>
                  <a:pt x="347" y="521"/>
                  <a:pt x="346" y="523"/>
                  <a:pt x="346" y="525"/>
                </a:cubicBezTo>
                <a:cubicBezTo>
                  <a:pt x="346" y="525"/>
                  <a:pt x="346" y="526"/>
                  <a:pt x="346" y="526"/>
                </a:cubicBezTo>
                <a:cubicBezTo>
                  <a:pt x="344" y="526"/>
                  <a:pt x="343" y="527"/>
                  <a:pt x="342" y="529"/>
                </a:cubicBezTo>
                <a:cubicBezTo>
                  <a:pt x="342" y="529"/>
                  <a:pt x="342" y="529"/>
                  <a:pt x="341" y="529"/>
                </a:cubicBezTo>
                <a:cubicBezTo>
                  <a:pt x="341" y="529"/>
                  <a:pt x="341" y="529"/>
                  <a:pt x="341" y="529"/>
                </a:cubicBezTo>
                <a:cubicBezTo>
                  <a:pt x="339" y="529"/>
                  <a:pt x="338" y="530"/>
                  <a:pt x="338" y="532"/>
                </a:cubicBezTo>
                <a:cubicBezTo>
                  <a:pt x="338" y="532"/>
                  <a:pt x="338" y="533"/>
                  <a:pt x="338" y="533"/>
                </a:cubicBezTo>
                <a:cubicBezTo>
                  <a:pt x="337" y="534"/>
                  <a:pt x="337" y="535"/>
                  <a:pt x="337" y="536"/>
                </a:cubicBezTo>
                <a:cubicBezTo>
                  <a:pt x="337" y="540"/>
                  <a:pt x="340" y="543"/>
                  <a:pt x="343" y="543"/>
                </a:cubicBezTo>
                <a:cubicBezTo>
                  <a:pt x="344" y="543"/>
                  <a:pt x="345" y="542"/>
                  <a:pt x="346" y="542"/>
                </a:cubicBezTo>
                <a:cubicBezTo>
                  <a:pt x="348" y="544"/>
                  <a:pt x="352" y="545"/>
                  <a:pt x="355" y="545"/>
                </a:cubicBezTo>
                <a:cubicBezTo>
                  <a:pt x="357" y="545"/>
                  <a:pt x="359" y="545"/>
                  <a:pt x="360" y="544"/>
                </a:cubicBezTo>
                <a:cubicBezTo>
                  <a:pt x="361" y="545"/>
                  <a:pt x="362" y="545"/>
                  <a:pt x="363" y="545"/>
                </a:cubicBezTo>
                <a:cubicBezTo>
                  <a:pt x="364" y="545"/>
                  <a:pt x="364" y="545"/>
                  <a:pt x="365" y="544"/>
                </a:cubicBezTo>
                <a:cubicBezTo>
                  <a:pt x="372" y="549"/>
                  <a:pt x="381" y="552"/>
                  <a:pt x="385" y="553"/>
                </a:cubicBezTo>
                <a:cubicBezTo>
                  <a:pt x="386" y="553"/>
                  <a:pt x="386" y="553"/>
                  <a:pt x="387" y="553"/>
                </a:cubicBezTo>
                <a:cubicBezTo>
                  <a:pt x="390" y="561"/>
                  <a:pt x="392" y="568"/>
                  <a:pt x="393" y="575"/>
                </a:cubicBezTo>
                <a:cubicBezTo>
                  <a:pt x="393" y="576"/>
                  <a:pt x="393" y="578"/>
                  <a:pt x="393" y="579"/>
                </a:cubicBezTo>
                <a:cubicBezTo>
                  <a:pt x="295" y="534"/>
                  <a:pt x="271" y="510"/>
                  <a:pt x="267" y="504"/>
                </a:cubicBezTo>
                <a:cubicBezTo>
                  <a:pt x="267" y="503"/>
                  <a:pt x="267" y="503"/>
                  <a:pt x="267" y="503"/>
                </a:cubicBezTo>
                <a:cubicBezTo>
                  <a:pt x="267" y="503"/>
                  <a:pt x="266" y="503"/>
                  <a:pt x="266" y="503"/>
                </a:cubicBezTo>
                <a:cubicBezTo>
                  <a:pt x="266" y="503"/>
                  <a:pt x="265" y="503"/>
                  <a:pt x="265" y="503"/>
                </a:cubicBezTo>
                <a:cubicBezTo>
                  <a:pt x="265" y="504"/>
                  <a:pt x="265" y="504"/>
                  <a:pt x="265" y="504"/>
                </a:cubicBezTo>
                <a:cubicBezTo>
                  <a:pt x="264" y="506"/>
                  <a:pt x="260" y="510"/>
                  <a:pt x="251" y="517"/>
                </a:cubicBezTo>
                <a:cubicBezTo>
                  <a:pt x="250" y="505"/>
                  <a:pt x="250" y="493"/>
                  <a:pt x="250" y="481"/>
                </a:cubicBezTo>
                <a:cubicBezTo>
                  <a:pt x="252" y="460"/>
                  <a:pt x="258" y="439"/>
                  <a:pt x="266" y="419"/>
                </a:cubicBezTo>
                <a:cubicBezTo>
                  <a:pt x="267" y="418"/>
                  <a:pt x="269" y="418"/>
                  <a:pt x="271" y="418"/>
                </a:cubicBezTo>
                <a:cubicBezTo>
                  <a:pt x="282" y="416"/>
                  <a:pt x="308" y="406"/>
                  <a:pt x="327" y="393"/>
                </a:cubicBezTo>
                <a:cubicBezTo>
                  <a:pt x="329" y="394"/>
                  <a:pt x="332" y="395"/>
                  <a:pt x="334" y="395"/>
                </a:cubicBezTo>
                <a:cubicBezTo>
                  <a:pt x="337" y="395"/>
                  <a:pt x="339" y="394"/>
                  <a:pt x="341" y="393"/>
                </a:cubicBezTo>
                <a:cubicBezTo>
                  <a:pt x="346" y="395"/>
                  <a:pt x="351" y="397"/>
                  <a:pt x="356" y="397"/>
                </a:cubicBezTo>
                <a:cubicBezTo>
                  <a:pt x="365" y="397"/>
                  <a:pt x="374" y="392"/>
                  <a:pt x="380" y="386"/>
                </a:cubicBezTo>
                <a:cubicBezTo>
                  <a:pt x="383" y="388"/>
                  <a:pt x="386" y="389"/>
                  <a:pt x="389" y="389"/>
                </a:cubicBezTo>
                <a:cubicBezTo>
                  <a:pt x="398" y="389"/>
                  <a:pt x="406" y="381"/>
                  <a:pt x="406" y="371"/>
                </a:cubicBezTo>
                <a:cubicBezTo>
                  <a:pt x="406" y="368"/>
                  <a:pt x="405" y="365"/>
                  <a:pt x="403" y="362"/>
                </a:cubicBezTo>
                <a:cubicBezTo>
                  <a:pt x="403" y="361"/>
                  <a:pt x="404" y="360"/>
                  <a:pt x="404" y="359"/>
                </a:cubicBezTo>
                <a:cubicBezTo>
                  <a:pt x="404" y="354"/>
                  <a:pt x="400" y="350"/>
                  <a:pt x="395" y="350"/>
                </a:cubicBezTo>
                <a:cubicBezTo>
                  <a:pt x="395" y="350"/>
                  <a:pt x="394" y="350"/>
                  <a:pt x="394" y="350"/>
                </a:cubicBezTo>
                <a:cubicBezTo>
                  <a:pt x="393" y="350"/>
                  <a:pt x="393" y="350"/>
                  <a:pt x="392" y="350"/>
                </a:cubicBezTo>
                <a:cubicBezTo>
                  <a:pt x="389" y="346"/>
                  <a:pt x="386" y="344"/>
                  <a:pt x="382" y="343"/>
                </a:cubicBezTo>
                <a:cubicBezTo>
                  <a:pt x="382" y="342"/>
                  <a:pt x="382" y="341"/>
                  <a:pt x="382" y="340"/>
                </a:cubicBezTo>
                <a:cubicBezTo>
                  <a:pt x="382" y="334"/>
                  <a:pt x="377" y="329"/>
                  <a:pt x="371" y="329"/>
                </a:cubicBezTo>
                <a:cubicBezTo>
                  <a:pt x="371" y="329"/>
                  <a:pt x="371" y="329"/>
                  <a:pt x="371" y="329"/>
                </a:cubicBezTo>
                <a:cubicBezTo>
                  <a:pt x="368" y="323"/>
                  <a:pt x="362" y="319"/>
                  <a:pt x="355" y="319"/>
                </a:cubicBezTo>
                <a:cubicBezTo>
                  <a:pt x="346" y="319"/>
                  <a:pt x="339" y="326"/>
                  <a:pt x="338" y="335"/>
                </a:cubicBezTo>
                <a:cubicBezTo>
                  <a:pt x="338" y="335"/>
                  <a:pt x="338" y="335"/>
                  <a:pt x="338" y="335"/>
                </a:cubicBezTo>
                <a:cubicBezTo>
                  <a:pt x="333" y="335"/>
                  <a:pt x="330" y="339"/>
                  <a:pt x="329" y="343"/>
                </a:cubicBezTo>
                <a:cubicBezTo>
                  <a:pt x="329" y="343"/>
                  <a:pt x="329" y="343"/>
                  <a:pt x="329" y="343"/>
                </a:cubicBezTo>
                <a:cubicBezTo>
                  <a:pt x="328" y="343"/>
                  <a:pt x="327" y="343"/>
                  <a:pt x="326" y="343"/>
                </a:cubicBezTo>
                <a:cubicBezTo>
                  <a:pt x="326" y="343"/>
                  <a:pt x="325" y="343"/>
                  <a:pt x="325" y="343"/>
                </a:cubicBezTo>
                <a:cubicBezTo>
                  <a:pt x="319" y="343"/>
                  <a:pt x="314" y="347"/>
                  <a:pt x="312" y="353"/>
                </a:cubicBezTo>
                <a:cubicBezTo>
                  <a:pt x="304" y="354"/>
                  <a:pt x="297" y="361"/>
                  <a:pt x="297" y="370"/>
                </a:cubicBezTo>
                <a:cubicBezTo>
                  <a:pt x="297" y="379"/>
                  <a:pt x="304" y="387"/>
                  <a:pt x="314" y="387"/>
                </a:cubicBezTo>
                <a:cubicBezTo>
                  <a:pt x="316" y="387"/>
                  <a:pt x="319" y="386"/>
                  <a:pt x="321" y="385"/>
                </a:cubicBezTo>
                <a:cubicBezTo>
                  <a:pt x="321" y="387"/>
                  <a:pt x="322" y="389"/>
                  <a:pt x="324" y="390"/>
                </a:cubicBezTo>
                <a:cubicBezTo>
                  <a:pt x="312" y="398"/>
                  <a:pt x="294" y="405"/>
                  <a:pt x="270" y="409"/>
                </a:cubicBezTo>
                <a:cubicBezTo>
                  <a:pt x="285" y="373"/>
                  <a:pt x="306" y="340"/>
                  <a:pt x="318" y="311"/>
                </a:cubicBezTo>
                <a:cubicBezTo>
                  <a:pt x="338" y="303"/>
                  <a:pt x="356" y="291"/>
                  <a:pt x="370" y="275"/>
                </a:cubicBezTo>
                <a:cubicBezTo>
                  <a:pt x="381" y="282"/>
                  <a:pt x="394" y="286"/>
                  <a:pt x="407" y="286"/>
                </a:cubicBezTo>
                <a:cubicBezTo>
                  <a:pt x="446" y="286"/>
                  <a:pt x="478" y="255"/>
                  <a:pt x="478" y="216"/>
                </a:cubicBezTo>
                <a:cubicBezTo>
                  <a:pt x="478" y="201"/>
                  <a:pt x="473" y="188"/>
                  <a:pt x="466" y="177"/>
                </a:cubicBezTo>
                <a:cubicBezTo>
                  <a:pt x="467" y="173"/>
                  <a:pt x="468" y="169"/>
                  <a:pt x="468" y="165"/>
                </a:cubicBezTo>
                <a:cubicBezTo>
                  <a:pt x="468" y="145"/>
                  <a:pt x="451" y="129"/>
                  <a:pt x="431" y="129"/>
                </a:cubicBezTo>
                <a:cubicBezTo>
                  <a:pt x="430" y="129"/>
                  <a:pt x="429" y="129"/>
                  <a:pt x="428" y="129"/>
                </a:cubicBezTo>
                <a:cubicBezTo>
                  <a:pt x="425" y="127"/>
                  <a:pt x="422" y="126"/>
                  <a:pt x="418" y="125"/>
                </a:cubicBezTo>
                <a:cubicBezTo>
                  <a:pt x="409" y="111"/>
                  <a:pt x="394" y="101"/>
                  <a:pt x="377" y="96"/>
                </a:cubicBezTo>
                <a:cubicBezTo>
                  <a:pt x="378" y="93"/>
                  <a:pt x="379" y="89"/>
                  <a:pt x="379" y="86"/>
                </a:cubicBezTo>
                <a:cubicBezTo>
                  <a:pt x="379" y="61"/>
                  <a:pt x="359" y="42"/>
                  <a:pt x="335" y="42"/>
                </a:cubicBezTo>
                <a:cubicBezTo>
                  <a:pt x="334" y="42"/>
                  <a:pt x="332" y="42"/>
                  <a:pt x="331" y="42"/>
                </a:cubicBezTo>
                <a:cubicBezTo>
                  <a:pt x="320" y="17"/>
                  <a:pt x="296" y="0"/>
                  <a:pt x="267" y="0"/>
                </a:cubicBezTo>
                <a:cubicBezTo>
                  <a:pt x="229" y="0"/>
                  <a:pt x="199" y="30"/>
                  <a:pt x="197" y="67"/>
                </a:cubicBezTo>
                <a:cubicBezTo>
                  <a:pt x="196" y="67"/>
                  <a:pt x="196" y="67"/>
                  <a:pt x="195" y="67"/>
                </a:cubicBezTo>
                <a:cubicBezTo>
                  <a:pt x="177" y="67"/>
                  <a:pt x="162" y="81"/>
                  <a:pt x="159" y="98"/>
                </a:cubicBezTo>
                <a:cubicBezTo>
                  <a:pt x="159" y="98"/>
                  <a:pt x="158" y="98"/>
                  <a:pt x="158" y="98"/>
                </a:cubicBezTo>
                <a:cubicBezTo>
                  <a:pt x="155" y="98"/>
                  <a:pt x="152" y="99"/>
                  <a:pt x="149" y="99"/>
                </a:cubicBezTo>
                <a:cubicBezTo>
                  <a:pt x="146" y="99"/>
                  <a:pt x="144" y="98"/>
                  <a:pt x="141" y="98"/>
                </a:cubicBezTo>
                <a:cubicBezTo>
                  <a:pt x="116" y="98"/>
                  <a:pt x="96" y="116"/>
                  <a:pt x="91" y="139"/>
                </a:cubicBezTo>
                <a:cubicBezTo>
                  <a:pt x="55" y="142"/>
                  <a:pt x="27" y="172"/>
                  <a:pt x="27" y="208"/>
                </a:cubicBezTo>
                <a:cubicBezTo>
                  <a:pt x="27" y="247"/>
                  <a:pt x="58" y="279"/>
                  <a:pt x="97" y="279"/>
                </a:cubicBezTo>
                <a:cubicBezTo>
                  <a:pt x="107" y="279"/>
                  <a:pt x="116" y="277"/>
                  <a:pt x="125" y="273"/>
                </a:cubicBezTo>
                <a:cubicBezTo>
                  <a:pt x="133" y="296"/>
                  <a:pt x="155" y="313"/>
                  <a:pt x="181" y="313"/>
                </a:cubicBezTo>
                <a:cubicBezTo>
                  <a:pt x="192" y="313"/>
                  <a:pt x="202" y="310"/>
                  <a:pt x="210" y="305"/>
                </a:cubicBezTo>
                <a:cubicBezTo>
                  <a:pt x="219" y="309"/>
                  <a:pt x="228" y="313"/>
                  <a:pt x="237" y="315"/>
                </a:cubicBezTo>
                <a:cubicBezTo>
                  <a:pt x="238" y="328"/>
                  <a:pt x="237" y="357"/>
                  <a:pt x="222" y="425"/>
                </a:cubicBezTo>
                <a:cubicBezTo>
                  <a:pt x="217" y="447"/>
                  <a:pt x="213" y="467"/>
                  <a:pt x="211" y="486"/>
                </a:cubicBezTo>
                <a:cubicBezTo>
                  <a:pt x="189" y="478"/>
                  <a:pt x="172" y="468"/>
                  <a:pt x="158" y="459"/>
                </a:cubicBezTo>
                <a:cubicBezTo>
                  <a:pt x="152" y="447"/>
                  <a:pt x="149" y="435"/>
                  <a:pt x="148" y="424"/>
                </a:cubicBezTo>
                <a:cubicBezTo>
                  <a:pt x="152" y="421"/>
                  <a:pt x="157" y="418"/>
                  <a:pt x="161" y="414"/>
                </a:cubicBezTo>
                <a:cubicBezTo>
                  <a:pt x="165" y="416"/>
                  <a:pt x="170" y="418"/>
                  <a:pt x="175" y="418"/>
                </a:cubicBezTo>
                <a:cubicBezTo>
                  <a:pt x="191" y="418"/>
                  <a:pt x="203" y="406"/>
                  <a:pt x="203" y="390"/>
                </a:cubicBezTo>
                <a:cubicBezTo>
                  <a:pt x="203" y="384"/>
                  <a:pt x="202" y="379"/>
                  <a:pt x="199" y="375"/>
                </a:cubicBezTo>
                <a:cubicBezTo>
                  <a:pt x="199" y="373"/>
                  <a:pt x="199" y="371"/>
                  <a:pt x="199" y="370"/>
                </a:cubicBezTo>
                <a:cubicBezTo>
                  <a:pt x="199" y="362"/>
                  <a:pt x="193" y="355"/>
                  <a:pt x="185" y="355"/>
                </a:cubicBezTo>
                <a:cubicBezTo>
                  <a:pt x="184" y="355"/>
                  <a:pt x="184" y="355"/>
                  <a:pt x="184" y="355"/>
                </a:cubicBezTo>
                <a:cubicBezTo>
                  <a:pt x="182" y="355"/>
                  <a:pt x="181" y="354"/>
                  <a:pt x="180" y="354"/>
                </a:cubicBezTo>
                <a:cubicBezTo>
                  <a:pt x="176" y="348"/>
                  <a:pt x="170" y="344"/>
                  <a:pt x="163" y="342"/>
                </a:cubicBezTo>
                <a:cubicBezTo>
                  <a:pt x="164" y="341"/>
                  <a:pt x="164" y="340"/>
                  <a:pt x="164" y="338"/>
                </a:cubicBezTo>
                <a:cubicBezTo>
                  <a:pt x="164" y="329"/>
                  <a:pt x="156" y="321"/>
                  <a:pt x="146" y="321"/>
                </a:cubicBezTo>
                <a:cubicBezTo>
                  <a:pt x="146" y="321"/>
                  <a:pt x="146" y="321"/>
                  <a:pt x="145" y="321"/>
                </a:cubicBezTo>
                <a:cubicBezTo>
                  <a:pt x="141" y="311"/>
                  <a:pt x="131" y="304"/>
                  <a:pt x="119" y="304"/>
                </a:cubicBezTo>
                <a:cubicBezTo>
                  <a:pt x="104" y="304"/>
                  <a:pt x="92" y="316"/>
                  <a:pt x="92" y="331"/>
                </a:cubicBezTo>
                <a:cubicBezTo>
                  <a:pt x="91" y="331"/>
                  <a:pt x="91" y="331"/>
                  <a:pt x="91" y="331"/>
                </a:cubicBezTo>
                <a:cubicBezTo>
                  <a:pt x="83" y="331"/>
                  <a:pt x="78" y="336"/>
                  <a:pt x="77" y="343"/>
                </a:cubicBezTo>
                <a:cubicBezTo>
                  <a:pt x="76" y="343"/>
                  <a:pt x="76" y="343"/>
                  <a:pt x="76" y="343"/>
                </a:cubicBezTo>
                <a:cubicBezTo>
                  <a:pt x="75" y="343"/>
                  <a:pt x="74" y="343"/>
                  <a:pt x="73" y="344"/>
                </a:cubicBezTo>
                <a:cubicBezTo>
                  <a:pt x="71" y="343"/>
                  <a:pt x="70" y="343"/>
                  <a:pt x="69" y="343"/>
                </a:cubicBezTo>
                <a:cubicBezTo>
                  <a:pt x="60" y="343"/>
                  <a:pt x="51" y="350"/>
                  <a:pt x="49" y="359"/>
                </a:cubicBezTo>
                <a:cubicBezTo>
                  <a:pt x="35" y="361"/>
                  <a:pt x="24" y="372"/>
                  <a:pt x="24" y="387"/>
                </a:cubicBezTo>
                <a:cubicBezTo>
                  <a:pt x="24" y="403"/>
                  <a:pt x="36" y="415"/>
                  <a:pt x="52" y="415"/>
                </a:cubicBezTo>
                <a:cubicBezTo>
                  <a:pt x="56" y="415"/>
                  <a:pt x="60" y="414"/>
                  <a:pt x="63" y="413"/>
                </a:cubicBezTo>
                <a:cubicBezTo>
                  <a:pt x="66" y="422"/>
                  <a:pt x="75" y="429"/>
                  <a:pt x="85" y="429"/>
                </a:cubicBezTo>
                <a:cubicBezTo>
                  <a:pt x="89" y="429"/>
                  <a:pt x="93" y="428"/>
                  <a:pt x="97" y="426"/>
                </a:cubicBezTo>
                <a:cubicBezTo>
                  <a:pt x="103" y="429"/>
                  <a:pt x="111" y="431"/>
                  <a:pt x="118" y="431"/>
                </a:cubicBezTo>
                <a:cubicBezTo>
                  <a:pt x="132" y="448"/>
                  <a:pt x="152" y="466"/>
                  <a:pt x="168" y="476"/>
                </a:cubicBezTo>
                <a:cubicBezTo>
                  <a:pt x="171" y="482"/>
                  <a:pt x="170" y="480"/>
                  <a:pt x="168" y="477"/>
                </a:cubicBezTo>
                <a:cubicBezTo>
                  <a:pt x="174" y="481"/>
                  <a:pt x="178" y="483"/>
                  <a:pt x="182" y="485"/>
                </a:cubicBezTo>
                <a:cubicBezTo>
                  <a:pt x="193" y="491"/>
                  <a:pt x="202" y="499"/>
                  <a:pt x="208" y="506"/>
                </a:cubicBezTo>
                <a:cubicBezTo>
                  <a:pt x="206" y="520"/>
                  <a:pt x="205" y="534"/>
                  <a:pt x="204" y="546"/>
                </a:cubicBezTo>
                <a:cubicBezTo>
                  <a:pt x="185" y="557"/>
                  <a:pt x="160" y="570"/>
                  <a:pt x="127" y="584"/>
                </a:cubicBezTo>
                <a:cubicBezTo>
                  <a:pt x="3" y="639"/>
                  <a:pt x="0" y="716"/>
                  <a:pt x="0" y="716"/>
                </a:cubicBezTo>
                <a:cubicBezTo>
                  <a:pt x="0" y="716"/>
                  <a:pt x="0" y="2272"/>
                  <a:pt x="0" y="2366"/>
                </a:cubicBezTo>
                <a:moveTo>
                  <a:pt x="431" y="556"/>
                </a:moveTo>
                <a:cubicBezTo>
                  <a:pt x="433" y="557"/>
                  <a:pt x="435" y="557"/>
                  <a:pt x="437" y="558"/>
                </a:cubicBezTo>
                <a:cubicBezTo>
                  <a:pt x="435" y="559"/>
                  <a:pt x="433" y="561"/>
                  <a:pt x="431" y="563"/>
                </a:cubicBezTo>
                <a:cubicBezTo>
                  <a:pt x="431" y="562"/>
                  <a:pt x="431" y="559"/>
                  <a:pt x="431" y="556"/>
                </a:cubicBezTo>
                <a:close/>
                <a:moveTo>
                  <a:pt x="388" y="538"/>
                </a:moveTo>
                <a:cubicBezTo>
                  <a:pt x="388" y="538"/>
                  <a:pt x="388" y="538"/>
                  <a:pt x="388" y="538"/>
                </a:cubicBezTo>
                <a:cubicBezTo>
                  <a:pt x="388" y="537"/>
                  <a:pt x="387" y="536"/>
                  <a:pt x="387" y="536"/>
                </a:cubicBezTo>
                <a:cubicBezTo>
                  <a:pt x="387" y="535"/>
                  <a:pt x="386" y="535"/>
                  <a:pt x="386" y="535"/>
                </a:cubicBezTo>
                <a:cubicBezTo>
                  <a:pt x="383" y="530"/>
                  <a:pt x="380" y="523"/>
                  <a:pt x="378" y="517"/>
                </a:cubicBezTo>
                <a:cubicBezTo>
                  <a:pt x="380" y="518"/>
                  <a:pt x="383" y="518"/>
                  <a:pt x="385" y="518"/>
                </a:cubicBezTo>
                <a:cubicBezTo>
                  <a:pt x="386" y="518"/>
                  <a:pt x="387" y="518"/>
                  <a:pt x="388" y="518"/>
                </a:cubicBezTo>
                <a:cubicBezTo>
                  <a:pt x="388" y="522"/>
                  <a:pt x="389" y="527"/>
                  <a:pt x="389" y="531"/>
                </a:cubicBezTo>
                <a:cubicBezTo>
                  <a:pt x="389" y="531"/>
                  <a:pt x="389" y="531"/>
                  <a:pt x="389" y="531"/>
                </a:cubicBezTo>
                <a:cubicBezTo>
                  <a:pt x="389" y="532"/>
                  <a:pt x="389" y="532"/>
                  <a:pt x="389" y="533"/>
                </a:cubicBezTo>
                <a:cubicBezTo>
                  <a:pt x="389" y="533"/>
                  <a:pt x="389" y="533"/>
                  <a:pt x="389" y="533"/>
                </a:cubicBezTo>
                <a:cubicBezTo>
                  <a:pt x="389" y="534"/>
                  <a:pt x="389" y="534"/>
                  <a:pt x="389" y="535"/>
                </a:cubicBezTo>
                <a:cubicBezTo>
                  <a:pt x="389" y="535"/>
                  <a:pt x="389" y="536"/>
                  <a:pt x="389" y="536"/>
                </a:cubicBezTo>
                <a:cubicBezTo>
                  <a:pt x="389" y="536"/>
                  <a:pt x="389" y="537"/>
                  <a:pt x="390" y="537"/>
                </a:cubicBezTo>
                <a:cubicBezTo>
                  <a:pt x="390" y="537"/>
                  <a:pt x="390" y="537"/>
                  <a:pt x="390" y="538"/>
                </a:cubicBezTo>
                <a:cubicBezTo>
                  <a:pt x="390" y="538"/>
                  <a:pt x="390" y="538"/>
                  <a:pt x="390" y="538"/>
                </a:cubicBezTo>
                <a:cubicBezTo>
                  <a:pt x="390" y="538"/>
                  <a:pt x="390" y="539"/>
                  <a:pt x="390" y="539"/>
                </a:cubicBezTo>
                <a:cubicBezTo>
                  <a:pt x="390" y="539"/>
                  <a:pt x="390" y="539"/>
                  <a:pt x="390" y="539"/>
                </a:cubicBezTo>
                <a:cubicBezTo>
                  <a:pt x="390" y="539"/>
                  <a:pt x="390" y="540"/>
                  <a:pt x="390" y="540"/>
                </a:cubicBezTo>
                <a:cubicBezTo>
                  <a:pt x="390" y="540"/>
                  <a:pt x="390" y="540"/>
                  <a:pt x="390" y="540"/>
                </a:cubicBezTo>
                <a:cubicBezTo>
                  <a:pt x="390" y="540"/>
                  <a:pt x="390" y="540"/>
                  <a:pt x="390" y="540"/>
                </a:cubicBezTo>
                <a:cubicBezTo>
                  <a:pt x="389" y="540"/>
                  <a:pt x="389" y="539"/>
                  <a:pt x="388" y="538"/>
                </a:cubicBezTo>
                <a:close/>
                <a:moveTo>
                  <a:pt x="258" y="381"/>
                </a:moveTo>
                <a:cubicBezTo>
                  <a:pt x="258" y="381"/>
                  <a:pt x="258" y="381"/>
                  <a:pt x="258" y="381"/>
                </a:cubicBezTo>
                <a:cubicBezTo>
                  <a:pt x="258" y="381"/>
                  <a:pt x="258" y="380"/>
                  <a:pt x="258" y="380"/>
                </a:cubicBezTo>
                <a:cubicBezTo>
                  <a:pt x="258" y="380"/>
                  <a:pt x="258" y="380"/>
                  <a:pt x="258" y="379"/>
                </a:cubicBezTo>
                <a:cubicBezTo>
                  <a:pt x="258" y="379"/>
                  <a:pt x="258" y="379"/>
                  <a:pt x="258" y="378"/>
                </a:cubicBezTo>
                <a:cubicBezTo>
                  <a:pt x="258" y="378"/>
                  <a:pt x="258" y="377"/>
                  <a:pt x="258" y="376"/>
                </a:cubicBezTo>
                <a:cubicBezTo>
                  <a:pt x="258" y="376"/>
                  <a:pt x="258" y="376"/>
                  <a:pt x="258" y="375"/>
                </a:cubicBezTo>
                <a:cubicBezTo>
                  <a:pt x="259" y="375"/>
                  <a:pt x="259" y="374"/>
                  <a:pt x="259" y="374"/>
                </a:cubicBezTo>
                <a:cubicBezTo>
                  <a:pt x="259" y="373"/>
                  <a:pt x="259" y="373"/>
                  <a:pt x="259" y="373"/>
                </a:cubicBezTo>
                <a:cubicBezTo>
                  <a:pt x="259" y="372"/>
                  <a:pt x="259" y="370"/>
                  <a:pt x="259" y="369"/>
                </a:cubicBezTo>
                <a:cubicBezTo>
                  <a:pt x="259" y="369"/>
                  <a:pt x="259" y="368"/>
                  <a:pt x="259" y="368"/>
                </a:cubicBezTo>
                <a:cubicBezTo>
                  <a:pt x="260" y="366"/>
                  <a:pt x="260" y="363"/>
                  <a:pt x="260" y="360"/>
                </a:cubicBezTo>
                <a:cubicBezTo>
                  <a:pt x="260" y="359"/>
                  <a:pt x="260" y="359"/>
                  <a:pt x="260" y="359"/>
                </a:cubicBezTo>
                <a:cubicBezTo>
                  <a:pt x="261" y="357"/>
                  <a:pt x="261" y="355"/>
                  <a:pt x="261" y="353"/>
                </a:cubicBezTo>
                <a:cubicBezTo>
                  <a:pt x="261" y="353"/>
                  <a:pt x="261" y="353"/>
                  <a:pt x="261" y="353"/>
                </a:cubicBezTo>
                <a:cubicBezTo>
                  <a:pt x="261" y="349"/>
                  <a:pt x="261" y="346"/>
                  <a:pt x="262" y="342"/>
                </a:cubicBezTo>
                <a:cubicBezTo>
                  <a:pt x="262" y="342"/>
                  <a:pt x="262" y="341"/>
                  <a:pt x="262" y="341"/>
                </a:cubicBezTo>
                <a:cubicBezTo>
                  <a:pt x="262" y="339"/>
                  <a:pt x="262" y="337"/>
                  <a:pt x="262" y="335"/>
                </a:cubicBezTo>
                <a:cubicBezTo>
                  <a:pt x="262" y="334"/>
                  <a:pt x="262" y="334"/>
                  <a:pt x="262" y="334"/>
                </a:cubicBezTo>
                <a:cubicBezTo>
                  <a:pt x="262" y="332"/>
                  <a:pt x="262" y="331"/>
                  <a:pt x="262" y="330"/>
                </a:cubicBezTo>
                <a:cubicBezTo>
                  <a:pt x="262" y="330"/>
                  <a:pt x="262" y="329"/>
                  <a:pt x="262" y="329"/>
                </a:cubicBezTo>
                <a:cubicBezTo>
                  <a:pt x="262" y="327"/>
                  <a:pt x="263" y="325"/>
                  <a:pt x="263" y="323"/>
                </a:cubicBezTo>
                <a:cubicBezTo>
                  <a:pt x="263" y="322"/>
                  <a:pt x="263" y="322"/>
                  <a:pt x="263" y="321"/>
                </a:cubicBezTo>
                <a:cubicBezTo>
                  <a:pt x="263" y="320"/>
                  <a:pt x="263" y="320"/>
                  <a:pt x="263" y="319"/>
                </a:cubicBezTo>
                <a:cubicBezTo>
                  <a:pt x="265" y="319"/>
                  <a:pt x="268" y="319"/>
                  <a:pt x="270" y="319"/>
                </a:cubicBezTo>
                <a:cubicBezTo>
                  <a:pt x="278" y="319"/>
                  <a:pt x="285" y="319"/>
                  <a:pt x="292" y="318"/>
                </a:cubicBezTo>
                <a:cubicBezTo>
                  <a:pt x="292" y="318"/>
                  <a:pt x="292" y="319"/>
                  <a:pt x="291" y="319"/>
                </a:cubicBezTo>
                <a:cubicBezTo>
                  <a:pt x="291" y="319"/>
                  <a:pt x="291" y="319"/>
                  <a:pt x="291" y="319"/>
                </a:cubicBezTo>
                <a:cubicBezTo>
                  <a:pt x="291" y="320"/>
                  <a:pt x="290" y="322"/>
                  <a:pt x="290" y="323"/>
                </a:cubicBezTo>
                <a:cubicBezTo>
                  <a:pt x="290" y="323"/>
                  <a:pt x="289" y="324"/>
                  <a:pt x="289" y="325"/>
                </a:cubicBezTo>
                <a:cubicBezTo>
                  <a:pt x="289" y="326"/>
                  <a:pt x="288" y="327"/>
                  <a:pt x="288" y="328"/>
                </a:cubicBezTo>
                <a:cubicBezTo>
                  <a:pt x="287" y="329"/>
                  <a:pt x="287" y="330"/>
                  <a:pt x="286" y="332"/>
                </a:cubicBezTo>
                <a:cubicBezTo>
                  <a:pt x="286" y="332"/>
                  <a:pt x="285" y="333"/>
                  <a:pt x="285" y="333"/>
                </a:cubicBezTo>
                <a:cubicBezTo>
                  <a:pt x="285" y="334"/>
                  <a:pt x="284" y="336"/>
                  <a:pt x="284" y="337"/>
                </a:cubicBezTo>
                <a:cubicBezTo>
                  <a:pt x="283" y="337"/>
                  <a:pt x="283" y="338"/>
                  <a:pt x="283" y="338"/>
                </a:cubicBezTo>
                <a:cubicBezTo>
                  <a:pt x="282" y="340"/>
                  <a:pt x="282" y="341"/>
                  <a:pt x="281" y="342"/>
                </a:cubicBezTo>
                <a:cubicBezTo>
                  <a:pt x="281" y="343"/>
                  <a:pt x="281" y="343"/>
                  <a:pt x="281" y="343"/>
                </a:cubicBezTo>
                <a:cubicBezTo>
                  <a:pt x="280" y="345"/>
                  <a:pt x="279" y="346"/>
                  <a:pt x="278" y="348"/>
                </a:cubicBezTo>
                <a:cubicBezTo>
                  <a:pt x="278" y="349"/>
                  <a:pt x="278" y="349"/>
                  <a:pt x="278" y="350"/>
                </a:cubicBezTo>
                <a:cubicBezTo>
                  <a:pt x="277" y="351"/>
                  <a:pt x="276" y="352"/>
                  <a:pt x="276" y="353"/>
                </a:cubicBezTo>
                <a:cubicBezTo>
                  <a:pt x="276" y="353"/>
                  <a:pt x="275" y="354"/>
                  <a:pt x="275" y="354"/>
                </a:cubicBezTo>
                <a:cubicBezTo>
                  <a:pt x="274" y="356"/>
                  <a:pt x="274" y="357"/>
                  <a:pt x="273" y="358"/>
                </a:cubicBezTo>
                <a:cubicBezTo>
                  <a:pt x="273" y="358"/>
                  <a:pt x="273" y="359"/>
                  <a:pt x="273" y="359"/>
                </a:cubicBezTo>
                <a:cubicBezTo>
                  <a:pt x="272" y="360"/>
                  <a:pt x="271" y="362"/>
                  <a:pt x="270" y="363"/>
                </a:cubicBezTo>
                <a:cubicBezTo>
                  <a:pt x="270" y="364"/>
                  <a:pt x="270" y="364"/>
                  <a:pt x="270" y="365"/>
                </a:cubicBezTo>
                <a:cubicBezTo>
                  <a:pt x="269" y="365"/>
                  <a:pt x="269" y="366"/>
                  <a:pt x="268" y="367"/>
                </a:cubicBezTo>
                <a:cubicBezTo>
                  <a:pt x="268" y="368"/>
                  <a:pt x="267" y="368"/>
                  <a:pt x="267" y="369"/>
                </a:cubicBezTo>
                <a:cubicBezTo>
                  <a:pt x="267" y="370"/>
                  <a:pt x="266" y="371"/>
                  <a:pt x="265" y="372"/>
                </a:cubicBezTo>
                <a:cubicBezTo>
                  <a:pt x="265" y="372"/>
                  <a:pt x="265" y="372"/>
                  <a:pt x="265" y="373"/>
                </a:cubicBezTo>
                <a:cubicBezTo>
                  <a:pt x="264" y="374"/>
                  <a:pt x="263" y="375"/>
                  <a:pt x="263" y="375"/>
                </a:cubicBezTo>
                <a:cubicBezTo>
                  <a:pt x="262" y="376"/>
                  <a:pt x="262" y="376"/>
                  <a:pt x="262" y="377"/>
                </a:cubicBezTo>
                <a:cubicBezTo>
                  <a:pt x="261" y="377"/>
                  <a:pt x="261" y="378"/>
                  <a:pt x="260" y="378"/>
                </a:cubicBezTo>
                <a:cubicBezTo>
                  <a:pt x="260" y="379"/>
                  <a:pt x="260" y="379"/>
                  <a:pt x="260" y="379"/>
                </a:cubicBezTo>
                <a:cubicBezTo>
                  <a:pt x="259" y="380"/>
                  <a:pt x="258" y="381"/>
                  <a:pt x="258" y="382"/>
                </a:cubicBezTo>
                <a:cubicBezTo>
                  <a:pt x="258" y="382"/>
                  <a:pt x="258" y="382"/>
                  <a:pt x="258" y="381"/>
                </a:cubicBezTo>
                <a:close/>
                <a:moveTo>
                  <a:pt x="126" y="431"/>
                </a:moveTo>
                <a:cubicBezTo>
                  <a:pt x="131" y="430"/>
                  <a:pt x="136" y="429"/>
                  <a:pt x="141" y="427"/>
                </a:cubicBezTo>
                <a:cubicBezTo>
                  <a:pt x="141" y="436"/>
                  <a:pt x="142" y="444"/>
                  <a:pt x="143" y="447"/>
                </a:cubicBezTo>
                <a:cubicBezTo>
                  <a:pt x="136" y="442"/>
                  <a:pt x="130" y="436"/>
                  <a:pt x="126" y="431"/>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pPr>
              <a:defRPr/>
            </a:pPr>
            <a:endParaRPr lang="en-US" sz="1000"/>
          </a:p>
        </p:txBody>
      </p:sp>
      <p:sp>
        <p:nvSpPr>
          <p:cNvPr id="40" name="Freeform 5"/>
          <p:cNvSpPr>
            <a:spLocks noEditPoints="1"/>
          </p:cNvSpPr>
          <p:nvPr/>
        </p:nvSpPr>
        <p:spPr bwMode="auto">
          <a:xfrm>
            <a:off x="7115221" y="1793635"/>
            <a:ext cx="581126" cy="2635667"/>
          </a:xfrm>
          <a:custGeom>
            <a:avLst/>
            <a:gdLst>
              <a:gd name="T0" fmla="*/ 485 w 533"/>
              <a:gd name="T1" fmla="*/ 635 h 2656"/>
              <a:gd name="T2" fmla="*/ 423 w 533"/>
              <a:gd name="T3" fmla="*/ 574 h 2656"/>
              <a:gd name="T4" fmla="*/ 464 w 533"/>
              <a:gd name="T5" fmla="*/ 552 h 2656"/>
              <a:gd name="T6" fmla="*/ 455 w 533"/>
              <a:gd name="T7" fmla="*/ 526 h 2656"/>
              <a:gd name="T8" fmla="*/ 431 w 533"/>
              <a:gd name="T9" fmla="*/ 518 h 2656"/>
              <a:gd name="T10" fmla="*/ 417 w 533"/>
              <a:gd name="T11" fmla="*/ 531 h 2656"/>
              <a:gd name="T12" fmla="*/ 420 w 533"/>
              <a:gd name="T13" fmla="*/ 553 h 2656"/>
              <a:gd name="T14" fmla="*/ 403 w 533"/>
              <a:gd name="T15" fmla="*/ 556 h 2656"/>
              <a:gd name="T16" fmla="*/ 448 w 533"/>
              <a:gd name="T17" fmla="*/ 503 h 2656"/>
              <a:gd name="T18" fmla="*/ 426 w 533"/>
              <a:gd name="T19" fmla="*/ 439 h 2656"/>
              <a:gd name="T20" fmla="*/ 364 w 533"/>
              <a:gd name="T21" fmla="*/ 419 h 2656"/>
              <a:gd name="T22" fmla="*/ 330 w 533"/>
              <a:gd name="T23" fmla="*/ 450 h 2656"/>
              <a:gd name="T24" fmla="*/ 337 w 533"/>
              <a:gd name="T25" fmla="*/ 506 h 2656"/>
              <a:gd name="T26" fmla="*/ 368 w 533"/>
              <a:gd name="T27" fmla="*/ 541 h 2656"/>
              <a:gd name="T28" fmla="*/ 366 w 533"/>
              <a:gd name="T29" fmla="*/ 526 h 2656"/>
              <a:gd name="T30" fmla="*/ 356 w 533"/>
              <a:gd name="T31" fmla="*/ 518 h 2656"/>
              <a:gd name="T32" fmla="*/ 343 w 533"/>
              <a:gd name="T33" fmla="*/ 529 h 2656"/>
              <a:gd name="T34" fmla="*/ 337 w 533"/>
              <a:gd name="T35" fmla="*/ 536 h 2656"/>
              <a:gd name="T36" fmla="*/ 363 w 533"/>
              <a:gd name="T37" fmla="*/ 545 h 2656"/>
              <a:gd name="T38" fmla="*/ 393 w 533"/>
              <a:gd name="T39" fmla="*/ 579 h 2656"/>
              <a:gd name="T40" fmla="*/ 266 w 533"/>
              <a:gd name="T41" fmla="*/ 504 h 2656"/>
              <a:gd name="T42" fmla="*/ 328 w 533"/>
              <a:gd name="T43" fmla="*/ 393 h 2656"/>
              <a:gd name="T44" fmla="*/ 390 w 533"/>
              <a:gd name="T45" fmla="*/ 389 h 2656"/>
              <a:gd name="T46" fmla="*/ 395 w 533"/>
              <a:gd name="T47" fmla="*/ 350 h 2656"/>
              <a:gd name="T48" fmla="*/ 371 w 533"/>
              <a:gd name="T49" fmla="*/ 329 h 2656"/>
              <a:gd name="T50" fmla="*/ 329 w 533"/>
              <a:gd name="T51" fmla="*/ 343 h 2656"/>
              <a:gd name="T52" fmla="*/ 314 w 533"/>
              <a:gd name="T53" fmla="*/ 387 h 2656"/>
              <a:gd name="T54" fmla="*/ 371 w 533"/>
              <a:gd name="T55" fmla="*/ 275 h 2656"/>
              <a:gd name="T56" fmla="*/ 432 w 533"/>
              <a:gd name="T57" fmla="*/ 129 h 2656"/>
              <a:gd name="T58" fmla="*/ 335 w 533"/>
              <a:gd name="T59" fmla="*/ 42 h 2656"/>
              <a:gd name="T60" fmla="*/ 160 w 533"/>
              <a:gd name="T61" fmla="*/ 98 h 2656"/>
              <a:gd name="T62" fmla="*/ 27 w 533"/>
              <a:gd name="T63" fmla="*/ 208 h 2656"/>
              <a:gd name="T64" fmla="*/ 237 w 533"/>
              <a:gd name="T65" fmla="*/ 315 h 2656"/>
              <a:gd name="T66" fmla="*/ 161 w 533"/>
              <a:gd name="T67" fmla="*/ 414 h 2656"/>
              <a:gd name="T68" fmla="*/ 185 w 533"/>
              <a:gd name="T69" fmla="*/ 355 h 2656"/>
              <a:gd name="T70" fmla="*/ 147 w 533"/>
              <a:gd name="T71" fmla="*/ 321 h 2656"/>
              <a:gd name="T72" fmla="*/ 77 w 533"/>
              <a:gd name="T73" fmla="*/ 343 h 2656"/>
              <a:gd name="T74" fmla="*/ 24 w 533"/>
              <a:gd name="T75" fmla="*/ 387 h 2656"/>
              <a:gd name="T76" fmla="*/ 119 w 533"/>
              <a:gd name="T77" fmla="*/ 431 h 2656"/>
              <a:gd name="T78" fmla="*/ 205 w 533"/>
              <a:gd name="T79" fmla="*/ 546 h 2656"/>
              <a:gd name="T80" fmla="*/ 437 w 533"/>
              <a:gd name="T81" fmla="*/ 558 h 2656"/>
              <a:gd name="T82" fmla="*/ 387 w 533"/>
              <a:gd name="T83" fmla="*/ 536 h 2656"/>
              <a:gd name="T84" fmla="*/ 389 w 533"/>
              <a:gd name="T85" fmla="*/ 531 h 2656"/>
              <a:gd name="T86" fmla="*/ 390 w 533"/>
              <a:gd name="T87" fmla="*/ 536 h 2656"/>
              <a:gd name="T88" fmla="*/ 390 w 533"/>
              <a:gd name="T89" fmla="*/ 539 h 2656"/>
              <a:gd name="T90" fmla="*/ 258 w 533"/>
              <a:gd name="T91" fmla="*/ 381 h 2656"/>
              <a:gd name="T92" fmla="*/ 259 w 533"/>
              <a:gd name="T93" fmla="*/ 376 h 2656"/>
              <a:gd name="T94" fmla="*/ 260 w 533"/>
              <a:gd name="T95" fmla="*/ 368 h 2656"/>
              <a:gd name="T96" fmla="*/ 262 w 533"/>
              <a:gd name="T97" fmla="*/ 342 h 2656"/>
              <a:gd name="T98" fmla="*/ 263 w 533"/>
              <a:gd name="T99" fmla="*/ 329 h 2656"/>
              <a:gd name="T100" fmla="*/ 292 w 533"/>
              <a:gd name="T101" fmla="*/ 318 h 2656"/>
              <a:gd name="T102" fmla="*/ 288 w 533"/>
              <a:gd name="T103" fmla="*/ 328 h 2656"/>
              <a:gd name="T104" fmla="*/ 281 w 533"/>
              <a:gd name="T105" fmla="*/ 342 h 2656"/>
              <a:gd name="T106" fmla="*/ 275 w 533"/>
              <a:gd name="T107" fmla="*/ 354 h 2656"/>
              <a:gd name="T108" fmla="*/ 268 w 533"/>
              <a:gd name="T109" fmla="*/ 367 h 2656"/>
              <a:gd name="T110" fmla="*/ 262 w 533"/>
              <a:gd name="T111" fmla="*/ 377 h 2656"/>
              <a:gd name="T112" fmla="*/ 126 w 533"/>
              <a:gd name="T113" fmla="*/ 431 h 2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2656">
                <a:moveTo>
                  <a:pt x="533" y="2656"/>
                </a:moveTo>
                <a:cubicBezTo>
                  <a:pt x="533" y="2562"/>
                  <a:pt x="533" y="716"/>
                  <a:pt x="533" y="716"/>
                </a:cubicBezTo>
                <a:cubicBezTo>
                  <a:pt x="533" y="716"/>
                  <a:pt x="531" y="680"/>
                  <a:pt x="490" y="640"/>
                </a:cubicBezTo>
                <a:cubicBezTo>
                  <a:pt x="502" y="638"/>
                  <a:pt x="504" y="636"/>
                  <a:pt x="489" y="635"/>
                </a:cubicBezTo>
                <a:cubicBezTo>
                  <a:pt x="488" y="635"/>
                  <a:pt x="486" y="635"/>
                  <a:pt x="485" y="635"/>
                </a:cubicBezTo>
                <a:cubicBezTo>
                  <a:pt x="467" y="618"/>
                  <a:pt x="442" y="601"/>
                  <a:pt x="408" y="585"/>
                </a:cubicBezTo>
                <a:cubicBezTo>
                  <a:pt x="408" y="585"/>
                  <a:pt x="408" y="585"/>
                  <a:pt x="408" y="584"/>
                </a:cubicBezTo>
                <a:cubicBezTo>
                  <a:pt x="410" y="582"/>
                  <a:pt x="413" y="579"/>
                  <a:pt x="417" y="577"/>
                </a:cubicBezTo>
                <a:cubicBezTo>
                  <a:pt x="419" y="576"/>
                  <a:pt x="420" y="575"/>
                  <a:pt x="422" y="574"/>
                </a:cubicBezTo>
                <a:cubicBezTo>
                  <a:pt x="422" y="575"/>
                  <a:pt x="421" y="576"/>
                  <a:pt x="423" y="574"/>
                </a:cubicBezTo>
                <a:cubicBezTo>
                  <a:pt x="428" y="570"/>
                  <a:pt x="435" y="564"/>
                  <a:pt x="440" y="558"/>
                </a:cubicBezTo>
                <a:cubicBezTo>
                  <a:pt x="443" y="558"/>
                  <a:pt x="445" y="557"/>
                  <a:pt x="448" y="556"/>
                </a:cubicBezTo>
                <a:cubicBezTo>
                  <a:pt x="449" y="556"/>
                  <a:pt x="450" y="557"/>
                  <a:pt x="452" y="557"/>
                </a:cubicBezTo>
                <a:cubicBezTo>
                  <a:pt x="456" y="557"/>
                  <a:pt x="459" y="554"/>
                  <a:pt x="460" y="551"/>
                </a:cubicBezTo>
                <a:cubicBezTo>
                  <a:pt x="461" y="552"/>
                  <a:pt x="462" y="552"/>
                  <a:pt x="464" y="552"/>
                </a:cubicBezTo>
                <a:cubicBezTo>
                  <a:pt x="469" y="552"/>
                  <a:pt x="474" y="547"/>
                  <a:pt x="474" y="542"/>
                </a:cubicBezTo>
                <a:cubicBezTo>
                  <a:pt x="474" y="537"/>
                  <a:pt x="470" y="533"/>
                  <a:pt x="465" y="532"/>
                </a:cubicBezTo>
                <a:cubicBezTo>
                  <a:pt x="464" y="529"/>
                  <a:pt x="461" y="526"/>
                  <a:pt x="458" y="526"/>
                </a:cubicBezTo>
                <a:cubicBezTo>
                  <a:pt x="457" y="526"/>
                  <a:pt x="457" y="526"/>
                  <a:pt x="456" y="527"/>
                </a:cubicBezTo>
                <a:cubicBezTo>
                  <a:pt x="456" y="526"/>
                  <a:pt x="456" y="526"/>
                  <a:pt x="455" y="526"/>
                </a:cubicBezTo>
                <a:cubicBezTo>
                  <a:pt x="455" y="526"/>
                  <a:pt x="455" y="526"/>
                  <a:pt x="455" y="526"/>
                </a:cubicBezTo>
                <a:cubicBezTo>
                  <a:pt x="454" y="524"/>
                  <a:pt x="452" y="522"/>
                  <a:pt x="450" y="522"/>
                </a:cubicBezTo>
                <a:cubicBezTo>
                  <a:pt x="450" y="522"/>
                  <a:pt x="450" y="522"/>
                  <a:pt x="450" y="522"/>
                </a:cubicBezTo>
                <a:cubicBezTo>
                  <a:pt x="449" y="517"/>
                  <a:pt x="445" y="512"/>
                  <a:pt x="440" y="512"/>
                </a:cubicBezTo>
                <a:cubicBezTo>
                  <a:pt x="436" y="512"/>
                  <a:pt x="432" y="515"/>
                  <a:pt x="431" y="518"/>
                </a:cubicBezTo>
                <a:cubicBezTo>
                  <a:pt x="430" y="518"/>
                  <a:pt x="430" y="518"/>
                  <a:pt x="430" y="518"/>
                </a:cubicBezTo>
                <a:cubicBezTo>
                  <a:pt x="427" y="518"/>
                  <a:pt x="424" y="521"/>
                  <a:pt x="424" y="525"/>
                </a:cubicBezTo>
                <a:cubicBezTo>
                  <a:pt x="424" y="525"/>
                  <a:pt x="424" y="526"/>
                  <a:pt x="424" y="526"/>
                </a:cubicBezTo>
                <a:cubicBezTo>
                  <a:pt x="422" y="527"/>
                  <a:pt x="420" y="528"/>
                  <a:pt x="418" y="530"/>
                </a:cubicBezTo>
                <a:cubicBezTo>
                  <a:pt x="418" y="530"/>
                  <a:pt x="417" y="531"/>
                  <a:pt x="417" y="531"/>
                </a:cubicBezTo>
                <a:cubicBezTo>
                  <a:pt x="417" y="531"/>
                  <a:pt x="416" y="531"/>
                  <a:pt x="416" y="531"/>
                </a:cubicBezTo>
                <a:cubicBezTo>
                  <a:pt x="413" y="531"/>
                  <a:pt x="411" y="533"/>
                  <a:pt x="411" y="536"/>
                </a:cubicBezTo>
                <a:cubicBezTo>
                  <a:pt x="411" y="536"/>
                  <a:pt x="411" y="537"/>
                  <a:pt x="411" y="537"/>
                </a:cubicBezTo>
                <a:cubicBezTo>
                  <a:pt x="410" y="539"/>
                  <a:pt x="410" y="541"/>
                  <a:pt x="410" y="543"/>
                </a:cubicBezTo>
                <a:cubicBezTo>
                  <a:pt x="410" y="549"/>
                  <a:pt x="414" y="553"/>
                  <a:pt x="420" y="553"/>
                </a:cubicBezTo>
                <a:cubicBezTo>
                  <a:pt x="422" y="553"/>
                  <a:pt x="423" y="552"/>
                  <a:pt x="425" y="551"/>
                </a:cubicBezTo>
                <a:cubicBezTo>
                  <a:pt x="426" y="553"/>
                  <a:pt x="428" y="554"/>
                  <a:pt x="430" y="555"/>
                </a:cubicBezTo>
                <a:cubicBezTo>
                  <a:pt x="429" y="559"/>
                  <a:pt x="428" y="563"/>
                  <a:pt x="426" y="567"/>
                </a:cubicBezTo>
                <a:cubicBezTo>
                  <a:pt x="421" y="571"/>
                  <a:pt x="415" y="574"/>
                  <a:pt x="407" y="577"/>
                </a:cubicBezTo>
                <a:cubicBezTo>
                  <a:pt x="406" y="570"/>
                  <a:pt x="405" y="563"/>
                  <a:pt x="403" y="556"/>
                </a:cubicBezTo>
                <a:cubicBezTo>
                  <a:pt x="398" y="531"/>
                  <a:pt x="397" y="521"/>
                  <a:pt x="398" y="516"/>
                </a:cubicBezTo>
                <a:cubicBezTo>
                  <a:pt x="401" y="515"/>
                  <a:pt x="404" y="514"/>
                  <a:pt x="407" y="513"/>
                </a:cubicBezTo>
                <a:cubicBezTo>
                  <a:pt x="410" y="515"/>
                  <a:pt x="414" y="516"/>
                  <a:pt x="418" y="516"/>
                </a:cubicBezTo>
                <a:cubicBezTo>
                  <a:pt x="427" y="516"/>
                  <a:pt x="435" y="510"/>
                  <a:pt x="438" y="501"/>
                </a:cubicBezTo>
                <a:cubicBezTo>
                  <a:pt x="441" y="503"/>
                  <a:pt x="444" y="503"/>
                  <a:pt x="448" y="503"/>
                </a:cubicBezTo>
                <a:cubicBezTo>
                  <a:pt x="461" y="503"/>
                  <a:pt x="473" y="492"/>
                  <a:pt x="473" y="478"/>
                </a:cubicBezTo>
                <a:cubicBezTo>
                  <a:pt x="473" y="465"/>
                  <a:pt x="463" y="454"/>
                  <a:pt x="450" y="453"/>
                </a:cubicBezTo>
                <a:cubicBezTo>
                  <a:pt x="448" y="445"/>
                  <a:pt x="441" y="439"/>
                  <a:pt x="432" y="439"/>
                </a:cubicBezTo>
                <a:cubicBezTo>
                  <a:pt x="431" y="439"/>
                  <a:pt x="430" y="439"/>
                  <a:pt x="429" y="439"/>
                </a:cubicBezTo>
                <a:cubicBezTo>
                  <a:pt x="428" y="439"/>
                  <a:pt x="427" y="439"/>
                  <a:pt x="426" y="439"/>
                </a:cubicBezTo>
                <a:cubicBezTo>
                  <a:pt x="426" y="439"/>
                  <a:pt x="426" y="439"/>
                  <a:pt x="425" y="439"/>
                </a:cubicBezTo>
                <a:cubicBezTo>
                  <a:pt x="425" y="433"/>
                  <a:pt x="419" y="428"/>
                  <a:pt x="413" y="428"/>
                </a:cubicBezTo>
                <a:cubicBezTo>
                  <a:pt x="412" y="428"/>
                  <a:pt x="412" y="428"/>
                  <a:pt x="412" y="428"/>
                </a:cubicBezTo>
                <a:cubicBezTo>
                  <a:pt x="411" y="415"/>
                  <a:pt x="400" y="404"/>
                  <a:pt x="387" y="404"/>
                </a:cubicBezTo>
                <a:cubicBezTo>
                  <a:pt x="377" y="404"/>
                  <a:pt x="368" y="410"/>
                  <a:pt x="364" y="419"/>
                </a:cubicBezTo>
                <a:cubicBezTo>
                  <a:pt x="364" y="419"/>
                  <a:pt x="363" y="419"/>
                  <a:pt x="363" y="419"/>
                </a:cubicBezTo>
                <a:cubicBezTo>
                  <a:pt x="354" y="419"/>
                  <a:pt x="347" y="426"/>
                  <a:pt x="347" y="435"/>
                </a:cubicBezTo>
                <a:cubicBezTo>
                  <a:pt x="347" y="436"/>
                  <a:pt x="347" y="437"/>
                  <a:pt x="348" y="438"/>
                </a:cubicBezTo>
                <a:cubicBezTo>
                  <a:pt x="342" y="440"/>
                  <a:pt x="337" y="444"/>
                  <a:pt x="333" y="449"/>
                </a:cubicBezTo>
                <a:cubicBezTo>
                  <a:pt x="332" y="449"/>
                  <a:pt x="331" y="449"/>
                  <a:pt x="330" y="450"/>
                </a:cubicBezTo>
                <a:cubicBezTo>
                  <a:pt x="329" y="450"/>
                  <a:pt x="329" y="450"/>
                  <a:pt x="328" y="450"/>
                </a:cubicBezTo>
                <a:cubicBezTo>
                  <a:pt x="321" y="450"/>
                  <a:pt x="315" y="456"/>
                  <a:pt x="315" y="463"/>
                </a:cubicBezTo>
                <a:cubicBezTo>
                  <a:pt x="315" y="464"/>
                  <a:pt x="316" y="466"/>
                  <a:pt x="316" y="467"/>
                </a:cubicBezTo>
                <a:cubicBezTo>
                  <a:pt x="313" y="471"/>
                  <a:pt x="312" y="476"/>
                  <a:pt x="312" y="481"/>
                </a:cubicBezTo>
                <a:cubicBezTo>
                  <a:pt x="312" y="495"/>
                  <a:pt x="323" y="506"/>
                  <a:pt x="337" y="506"/>
                </a:cubicBezTo>
                <a:cubicBezTo>
                  <a:pt x="342" y="506"/>
                  <a:pt x="346" y="505"/>
                  <a:pt x="350" y="502"/>
                </a:cubicBezTo>
                <a:cubicBezTo>
                  <a:pt x="355" y="508"/>
                  <a:pt x="362" y="512"/>
                  <a:pt x="369" y="515"/>
                </a:cubicBezTo>
                <a:cubicBezTo>
                  <a:pt x="373" y="525"/>
                  <a:pt x="381" y="537"/>
                  <a:pt x="386" y="550"/>
                </a:cubicBezTo>
                <a:cubicBezTo>
                  <a:pt x="377" y="548"/>
                  <a:pt x="371" y="546"/>
                  <a:pt x="367" y="543"/>
                </a:cubicBezTo>
                <a:cubicBezTo>
                  <a:pt x="367" y="543"/>
                  <a:pt x="368" y="542"/>
                  <a:pt x="368" y="541"/>
                </a:cubicBezTo>
                <a:cubicBezTo>
                  <a:pt x="369" y="542"/>
                  <a:pt x="369" y="542"/>
                  <a:pt x="370" y="542"/>
                </a:cubicBezTo>
                <a:cubicBezTo>
                  <a:pt x="374" y="542"/>
                  <a:pt x="376" y="539"/>
                  <a:pt x="376" y="536"/>
                </a:cubicBezTo>
                <a:cubicBezTo>
                  <a:pt x="376" y="533"/>
                  <a:pt x="374" y="530"/>
                  <a:pt x="371" y="530"/>
                </a:cubicBezTo>
                <a:cubicBezTo>
                  <a:pt x="370" y="528"/>
                  <a:pt x="369" y="526"/>
                  <a:pt x="367" y="526"/>
                </a:cubicBezTo>
                <a:cubicBezTo>
                  <a:pt x="366" y="526"/>
                  <a:pt x="366" y="526"/>
                  <a:pt x="366" y="526"/>
                </a:cubicBezTo>
                <a:cubicBezTo>
                  <a:pt x="366" y="526"/>
                  <a:pt x="365" y="526"/>
                  <a:pt x="365" y="526"/>
                </a:cubicBezTo>
                <a:cubicBezTo>
                  <a:pt x="365" y="526"/>
                  <a:pt x="365" y="526"/>
                  <a:pt x="365" y="526"/>
                </a:cubicBezTo>
                <a:cubicBezTo>
                  <a:pt x="365" y="525"/>
                  <a:pt x="363" y="524"/>
                  <a:pt x="362" y="524"/>
                </a:cubicBezTo>
                <a:cubicBezTo>
                  <a:pt x="362" y="524"/>
                  <a:pt x="362" y="524"/>
                  <a:pt x="362" y="524"/>
                </a:cubicBezTo>
                <a:cubicBezTo>
                  <a:pt x="362" y="520"/>
                  <a:pt x="359" y="518"/>
                  <a:pt x="356" y="518"/>
                </a:cubicBezTo>
                <a:cubicBezTo>
                  <a:pt x="353" y="518"/>
                  <a:pt x="351" y="519"/>
                  <a:pt x="350" y="521"/>
                </a:cubicBezTo>
                <a:cubicBezTo>
                  <a:pt x="350" y="521"/>
                  <a:pt x="350" y="521"/>
                  <a:pt x="350" y="521"/>
                </a:cubicBezTo>
                <a:cubicBezTo>
                  <a:pt x="348" y="521"/>
                  <a:pt x="346" y="523"/>
                  <a:pt x="346" y="525"/>
                </a:cubicBezTo>
                <a:cubicBezTo>
                  <a:pt x="346" y="525"/>
                  <a:pt x="346" y="526"/>
                  <a:pt x="346" y="526"/>
                </a:cubicBezTo>
                <a:cubicBezTo>
                  <a:pt x="345" y="526"/>
                  <a:pt x="343" y="527"/>
                  <a:pt x="343" y="529"/>
                </a:cubicBezTo>
                <a:cubicBezTo>
                  <a:pt x="342" y="529"/>
                  <a:pt x="342" y="529"/>
                  <a:pt x="342" y="529"/>
                </a:cubicBezTo>
                <a:cubicBezTo>
                  <a:pt x="342" y="529"/>
                  <a:pt x="342" y="529"/>
                  <a:pt x="341" y="529"/>
                </a:cubicBezTo>
                <a:cubicBezTo>
                  <a:pt x="340" y="529"/>
                  <a:pt x="338" y="530"/>
                  <a:pt x="338" y="532"/>
                </a:cubicBezTo>
                <a:cubicBezTo>
                  <a:pt x="338" y="532"/>
                  <a:pt x="338" y="533"/>
                  <a:pt x="338" y="533"/>
                </a:cubicBezTo>
                <a:cubicBezTo>
                  <a:pt x="338" y="534"/>
                  <a:pt x="337" y="535"/>
                  <a:pt x="337" y="536"/>
                </a:cubicBezTo>
                <a:cubicBezTo>
                  <a:pt x="337" y="540"/>
                  <a:pt x="340" y="543"/>
                  <a:pt x="344" y="543"/>
                </a:cubicBezTo>
                <a:cubicBezTo>
                  <a:pt x="345" y="543"/>
                  <a:pt x="346" y="542"/>
                  <a:pt x="347" y="542"/>
                </a:cubicBezTo>
                <a:cubicBezTo>
                  <a:pt x="349" y="544"/>
                  <a:pt x="352" y="545"/>
                  <a:pt x="355" y="545"/>
                </a:cubicBezTo>
                <a:cubicBezTo>
                  <a:pt x="357" y="545"/>
                  <a:pt x="359" y="545"/>
                  <a:pt x="360" y="544"/>
                </a:cubicBezTo>
                <a:cubicBezTo>
                  <a:pt x="361" y="545"/>
                  <a:pt x="362" y="545"/>
                  <a:pt x="363" y="545"/>
                </a:cubicBezTo>
                <a:cubicBezTo>
                  <a:pt x="364" y="545"/>
                  <a:pt x="365" y="545"/>
                  <a:pt x="365" y="544"/>
                </a:cubicBezTo>
                <a:cubicBezTo>
                  <a:pt x="372" y="549"/>
                  <a:pt x="382" y="552"/>
                  <a:pt x="386" y="553"/>
                </a:cubicBezTo>
                <a:cubicBezTo>
                  <a:pt x="386" y="553"/>
                  <a:pt x="387" y="553"/>
                  <a:pt x="387" y="553"/>
                </a:cubicBezTo>
                <a:cubicBezTo>
                  <a:pt x="390" y="561"/>
                  <a:pt x="392" y="568"/>
                  <a:pt x="393" y="575"/>
                </a:cubicBezTo>
                <a:cubicBezTo>
                  <a:pt x="393" y="576"/>
                  <a:pt x="393" y="578"/>
                  <a:pt x="393" y="579"/>
                </a:cubicBezTo>
                <a:cubicBezTo>
                  <a:pt x="296" y="534"/>
                  <a:pt x="272" y="510"/>
                  <a:pt x="267" y="504"/>
                </a:cubicBezTo>
                <a:cubicBezTo>
                  <a:pt x="267" y="503"/>
                  <a:pt x="267" y="503"/>
                  <a:pt x="267" y="503"/>
                </a:cubicBezTo>
                <a:cubicBezTo>
                  <a:pt x="267" y="503"/>
                  <a:pt x="267" y="503"/>
                  <a:pt x="266" y="503"/>
                </a:cubicBezTo>
                <a:cubicBezTo>
                  <a:pt x="266" y="503"/>
                  <a:pt x="266" y="503"/>
                  <a:pt x="266" y="503"/>
                </a:cubicBezTo>
                <a:cubicBezTo>
                  <a:pt x="266" y="504"/>
                  <a:pt x="266" y="504"/>
                  <a:pt x="266" y="504"/>
                </a:cubicBezTo>
                <a:cubicBezTo>
                  <a:pt x="264" y="506"/>
                  <a:pt x="260" y="510"/>
                  <a:pt x="252" y="517"/>
                </a:cubicBezTo>
                <a:cubicBezTo>
                  <a:pt x="251" y="505"/>
                  <a:pt x="250" y="493"/>
                  <a:pt x="251" y="481"/>
                </a:cubicBezTo>
                <a:cubicBezTo>
                  <a:pt x="252" y="460"/>
                  <a:pt x="258" y="439"/>
                  <a:pt x="266" y="419"/>
                </a:cubicBezTo>
                <a:cubicBezTo>
                  <a:pt x="268" y="418"/>
                  <a:pt x="269" y="418"/>
                  <a:pt x="271" y="418"/>
                </a:cubicBezTo>
                <a:cubicBezTo>
                  <a:pt x="282" y="416"/>
                  <a:pt x="308" y="406"/>
                  <a:pt x="328" y="393"/>
                </a:cubicBezTo>
                <a:cubicBezTo>
                  <a:pt x="330" y="394"/>
                  <a:pt x="332" y="395"/>
                  <a:pt x="335" y="395"/>
                </a:cubicBezTo>
                <a:cubicBezTo>
                  <a:pt x="337" y="395"/>
                  <a:pt x="340" y="394"/>
                  <a:pt x="342" y="393"/>
                </a:cubicBezTo>
                <a:cubicBezTo>
                  <a:pt x="346" y="395"/>
                  <a:pt x="351" y="397"/>
                  <a:pt x="356" y="397"/>
                </a:cubicBezTo>
                <a:cubicBezTo>
                  <a:pt x="366" y="397"/>
                  <a:pt x="374" y="392"/>
                  <a:pt x="381" y="386"/>
                </a:cubicBezTo>
                <a:cubicBezTo>
                  <a:pt x="383" y="388"/>
                  <a:pt x="386" y="389"/>
                  <a:pt x="390" y="389"/>
                </a:cubicBezTo>
                <a:cubicBezTo>
                  <a:pt x="399" y="389"/>
                  <a:pt x="407" y="381"/>
                  <a:pt x="407" y="371"/>
                </a:cubicBezTo>
                <a:cubicBezTo>
                  <a:pt x="407" y="368"/>
                  <a:pt x="406" y="365"/>
                  <a:pt x="404" y="362"/>
                </a:cubicBezTo>
                <a:cubicBezTo>
                  <a:pt x="404" y="361"/>
                  <a:pt x="404" y="360"/>
                  <a:pt x="404" y="359"/>
                </a:cubicBezTo>
                <a:cubicBezTo>
                  <a:pt x="404" y="354"/>
                  <a:pt x="400" y="350"/>
                  <a:pt x="395" y="350"/>
                </a:cubicBezTo>
                <a:cubicBezTo>
                  <a:pt x="395" y="350"/>
                  <a:pt x="395" y="350"/>
                  <a:pt x="395" y="350"/>
                </a:cubicBezTo>
                <a:cubicBezTo>
                  <a:pt x="394" y="350"/>
                  <a:pt x="393" y="350"/>
                  <a:pt x="392" y="350"/>
                </a:cubicBezTo>
                <a:cubicBezTo>
                  <a:pt x="390" y="346"/>
                  <a:pt x="386" y="344"/>
                  <a:pt x="382" y="343"/>
                </a:cubicBezTo>
                <a:cubicBezTo>
                  <a:pt x="382" y="342"/>
                  <a:pt x="383" y="341"/>
                  <a:pt x="383" y="340"/>
                </a:cubicBezTo>
                <a:cubicBezTo>
                  <a:pt x="383" y="334"/>
                  <a:pt x="378" y="329"/>
                  <a:pt x="372" y="329"/>
                </a:cubicBezTo>
                <a:cubicBezTo>
                  <a:pt x="372" y="329"/>
                  <a:pt x="371" y="329"/>
                  <a:pt x="371" y="329"/>
                </a:cubicBezTo>
                <a:cubicBezTo>
                  <a:pt x="368" y="323"/>
                  <a:pt x="362" y="319"/>
                  <a:pt x="356" y="319"/>
                </a:cubicBezTo>
                <a:cubicBezTo>
                  <a:pt x="346" y="319"/>
                  <a:pt x="339" y="326"/>
                  <a:pt x="339" y="335"/>
                </a:cubicBezTo>
                <a:cubicBezTo>
                  <a:pt x="338" y="335"/>
                  <a:pt x="338" y="335"/>
                  <a:pt x="338" y="335"/>
                </a:cubicBezTo>
                <a:cubicBezTo>
                  <a:pt x="334" y="335"/>
                  <a:pt x="330" y="339"/>
                  <a:pt x="329" y="343"/>
                </a:cubicBezTo>
                <a:cubicBezTo>
                  <a:pt x="329" y="343"/>
                  <a:pt x="329" y="343"/>
                  <a:pt x="329" y="343"/>
                </a:cubicBezTo>
                <a:cubicBezTo>
                  <a:pt x="328" y="343"/>
                  <a:pt x="328" y="343"/>
                  <a:pt x="327" y="343"/>
                </a:cubicBezTo>
                <a:cubicBezTo>
                  <a:pt x="326" y="343"/>
                  <a:pt x="326" y="343"/>
                  <a:pt x="325" y="343"/>
                </a:cubicBezTo>
                <a:cubicBezTo>
                  <a:pt x="319" y="343"/>
                  <a:pt x="314" y="347"/>
                  <a:pt x="313" y="353"/>
                </a:cubicBezTo>
                <a:cubicBezTo>
                  <a:pt x="304" y="354"/>
                  <a:pt x="297" y="361"/>
                  <a:pt x="297" y="370"/>
                </a:cubicBezTo>
                <a:cubicBezTo>
                  <a:pt x="297" y="379"/>
                  <a:pt x="305" y="387"/>
                  <a:pt x="314" y="387"/>
                </a:cubicBezTo>
                <a:cubicBezTo>
                  <a:pt x="317" y="387"/>
                  <a:pt x="319" y="386"/>
                  <a:pt x="321" y="385"/>
                </a:cubicBezTo>
                <a:cubicBezTo>
                  <a:pt x="322" y="387"/>
                  <a:pt x="323" y="389"/>
                  <a:pt x="324" y="390"/>
                </a:cubicBezTo>
                <a:cubicBezTo>
                  <a:pt x="312" y="398"/>
                  <a:pt x="294" y="405"/>
                  <a:pt x="270" y="409"/>
                </a:cubicBezTo>
                <a:cubicBezTo>
                  <a:pt x="285" y="373"/>
                  <a:pt x="306" y="340"/>
                  <a:pt x="318" y="311"/>
                </a:cubicBezTo>
                <a:cubicBezTo>
                  <a:pt x="338" y="303"/>
                  <a:pt x="356" y="291"/>
                  <a:pt x="371" y="275"/>
                </a:cubicBezTo>
                <a:cubicBezTo>
                  <a:pt x="381" y="282"/>
                  <a:pt x="394" y="286"/>
                  <a:pt x="408" y="286"/>
                </a:cubicBezTo>
                <a:cubicBezTo>
                  <a:pt x="447" y="286"/>
                  <a:pt x="478" y="255"/>
                  <a:pt x="478" y="216"/>
                </a:cubicBezTo>
                <a:cubicBezTo>
                  <a:pt x="478" y="201"/>
                  <a:pt x="474" y="188"/>
                  <a:pt x="466" y="177"/>
                </a:cubicBezTo>
                <a:cubicBezTo>
                  <a:pt x="467" y="173"/>
                  <a:pt x="468" y="169"/>
                  <a:pt x="468" y="165"/>
                </a:cubicBezTo>
                <a:cubicBezTo>
                  <a:pt x="468" y="145"/>
                  <a:pt x="452" y="129"/>
                  <a:pt x="432" y="129"/>
                </a:cubicBezTo>
                <a:cubicBezTo>
                  <a:pt x="431" y="129"/>
                  <a:pt x="430" y="129"/>
                  <a:pt x="429" y="129"/>
                </a:cubicBezTo>
                <a:cubicBezTo>
                  <a:pt x="426" y="127"/>
                  <a:pt x="422" y="126"/>
                  <a:pt x="419" y="125"/>
                </a:cubicBezTo>
                <a:cubicBezTo>
                  <a:pt x="409" y="111"/>
                  <a:pt x="395" y="101"/>
                  <a:pt x="378" y="96"/>
                </a:cubicBezTo>
                <a:cubicBezTo>
                  <a:pt x="379" y="93"/>
                  <a:pt x="379" y="89"/>
                  <a:pt x="379" y="86"/>
                </a:cubicBezTo>
                <a:cubicBezTo>
                  <a:pt x="379" y="61"/>
                  <a:pt x="359" y="42"/>
                  <a:pt x="335" y="42"/>
                </a:cubicBezTo>
                <a:cubicBezTo>
                  <a:pt x="334" y="42"/>
                  <a:pt x="333" y="42"/>
                  <a:pt x="332" y="42"/>
                </a:cubicBezTo>
                <a:cubicBezTo>
                  <a:pt x="321" y="17"/>
                  <a:pt x="296" y="0"/>
                  <a:pt x="267" y="0"/>
                </a:cubicBezTo>
                <a:cubicBezTo>
                  <a:pt x="230" y="0"/>
                  <a:pt x="199" y="30"/>
                  <a:pt x="197" y="67"/>
                </a:cubicBezTo>
                <a:cubicBezTo>
                  <a:pt x="197" y="67"/>
                  <a:pt x="196" y="67"/>
                  <a:pt x="195" y="67"/>
                </a:cubicBezTo>
                <a:cubicBezTo>
                  <a:pt x="177" y="67"/>
                  <a:pt x="162" y="81"/>
                  <a:pt x="160" y="98"/>
                </a:cubicBezTo>
                <a:cubicBezTo>
                  <a:pt x="159" y="98"/>
                  <a:pt x="159" y="98"/>
                  <a:pt x="158" y="98"/>
                </a:cubicBezTo>
                <a:cubicBezTo>
                  <a:pt x="155" y="98"/>
                  <a:pt x="152" y="99"/>
                  <a:pt x="149" y="99"/>
                </a:cubicBezTo>
                <a:cubicBezTo>
                  <a:pt x="147" y="99"/>
                  <a:pt x="144" y="98"/>
                  <a:pt x="141" y="98"/>
                </a:cubicBezTo>
                <a:cubicBezTo>
                  <a:pt x="117" y="98"/>
                  <a:pt x="96" y="116"/>
                  <a:pt x="91" y="139"/>
                </a:cubicBezTo>
                <a:cubicBezTo>
                  <a:pt x="55" y="142"/>
                  <a:pt x="27" y="172"/>
                  <a:pt x="27" y="208"/>
                </a:cubicBezTo>
                <a:cubicBezTo>
                  <a:pt x="27" y="247"/>
                  <a:pt x="59" y="279"/>
                  <a:pt x="97" y="279"/>
                </a:cubicBezTo>
                <a:cubicBezTo>
                  <a:pt x="107" y="279"/>
                  <a:pt x="117" y="277"/>
                  <a:pt x="126" y="273"/>
                </a:cubicBezTo>
                <a:cubicBezTo>
                  <a:pt x="133" y="296"/>
                  <a:pt x="155" y="313"/>
                  <a:pt x="181" y="313"/>
                </a:cubicBezTo>
                <a:cubicBezTo>
                  <a:pt x="192" y="313"/>
                  <a:pt x="202" y="310"/>
                  <a:pt x="211" y="305"/>
                </a:cubicBezTo>
                <a:cubicBezTo>
                  <a:pt x="219" y="309"/>
                  <a:pt x="228" y="313"/>
                  <a:pt x="237" y="315"/>
                </a:cubicBezTo>
                <a:cubicBezTo>
                  <a:pt x="239" y="328"/>
                  <a:pt x="238" y="357"/>
                  <a:pt x="222" y="425"/>
                </a:cubicBezTo>
                <a:cubicBezTo>
                  <a:pt x="217" y="447"/>
                  <a:pt x="214" y="467"/>
                  <a:pt x="211" y="486"/>
                </a:cubicBezTo>
                <a:cubicBezTo>
                  <a:pt x="190" y="478"/>
                  <a:pt x="172" y="468"/>
                  <a:pt x="158" y="459"/>
                </a:cubicBezTo>
                <a:cubicBezTo>
                  <a:pt x="153" y="447"/>
                  <a:pt x="149" y="435"/>
                  <a:pt x="148" y="424"/>
                </a:cubicBezTo>
                <a:cubicBezTo>
                  <a:pt x="153" y="421"/>
                  <a:pt x="157" y="418"/>
                  <a:pt x="161" y="414"/>
                </a:cubicBezTo>
                <a:cubicBezTo>
                  <a:pt x="165" y="416"/>
                  <a:pt x="170" y="418"/>
                  <a:pt x="176" y="418"/>
                </a:cubicBezTo>
                <a:cubicBezTo>
                  <a:pt x="191" y="418"/>
                  <a:pt x="204" y="406"/>
                  <a:pt x="204" y="390"/>
                </a:cubicBezTo>
                <a:cubicBezTo>
                  <a:pt x="204" y="384"/>
                  <a:pt x="202" y="379"/>
                  <a:pt x="199" y="375"/>
                </a:cubicBezTo>
                <a:cubicBezTo>
                  <a:pt x="199" y="373"/>
                  <a:pt x="200" y="371"/>
                  <a:pt x="200" y="370"/>
                </a:cubicBezTo>
                <a:cubicBezTo>
                  <a:pt x="200" y="362"/>
                  <a:pt x="193" y="355"/>
                  <a:pt x="185" y="355"/>
                </a:cubicBezTo>
                <a:cubicBezTo>
                  <a:pt x="185" y="355"/>
                  <a:pt x="184" y="355"/>
                  <a:pt x="184" y="355"/>
                </a:cubicBezTo>
                <a:cubicBezTo>
                  <a:pt x="183" y="355"/>
                  <a:pt x="182" y="354"/>
                  <a:pt x="180" y="354"/>
                </a:cubicBezTo>
                <a:cubicBezTo>
                  <a:pt x="176" y="348"/>
                  <a:pt x="171" y="344"/>
                  <a:pt x="164" y="342"/>
                </a:cubicBezTo>
                <a:cubicBezTo>
                  <a:pt x="164" y="341"/>
                  <a:pt x="164" y="340"/>
                  <a:pt x="164" y="338"/>
                </a:cubicBezTo>
                <a:cubicBezTo>
                  <a:pt x="164" y="329"/>
                  <a:pt x="157" y="321"/>
                  <a:pt x="147" y="321"/>
                </a:cubicBezTo>
                <a:cubicBezTo>
                  <a:pt x="146" y="321"/>
                  <a:pt x="146" y="321"/>
                  <a:pt x="145" y="321"/>
                </a:cubicBezTo>
                <a:cubicBezTo>
                  <a:pt x="141" y="311"/>
                  <a:pt x="131" y="304"/>
                  <a:pt x="120" y="304"/>
                </a:cubicBezTo>
                <a:cubicBezTo>
                  <a:pt x="105" y="304"/>
                  <a:pt x="93" y="316"/>
                  <a:pt x="92" y="331"/>
                </a:cubicBezTo>
                <a:cubicBezTo>
                  <a:pt x="92" y="331"/>
                  <a:pt x="92" y="331"/>
                  <a:pt x="91" y="331"/>
                </a:cubicBezTo>
                <a:cubicBezTo>
                  <a:pt x="84" y="331"/>
                  <a:pt x="78" y="336"/>
                  <a:pt x="77" y="343"/>
                </a:cubicBezTo>
                <a:cubicBezTo>
                  <a:pt x="77" y="343"/>
                  <a:pt x="77" y="343"/>
                  <a:pt x="76" y="343"/>
                </a:cubicBezTo>
                <a:cubicBezTo>
                  <a:pt x="75" y="343"/>
                  <a:pt x="74" y="343"/>
                  <a:pt x="73" y="344"/>
                </a:cubicBezTo>
                <a:cubicBezTo>
                  <a:pt x="72" y="343"/>
                  <a:pt x="71" y="343"/>
                  <a:pt x="70" y="343"/>
                </a:cubicBezTo>
                <a:cubicBezTo>
                  <a:pt x="60" y="343"/>
                  <a:pt x="52" y="350"/>
                  <a:pt x="50" y="359"/>
                </a:cubicBezTo>
                <a:cubicBezTo>
                  <a:pt x="35" y="361"/>
                  <a:pt x="24" y="372"/>
                  <a:pt x="24" y="387"/>
                </a:cubicBezTo>
                <a:cubicBezTo>
                  <a:pt x="24" y="403"/>
                  <a:pt x="37" y="415"/>
                  <a:pt x="52" y="415"/>
                </a:cubicBezTo>
                <a:cubicBezTo>
                  <a:pt x="56" y="415"/>
                  <a:pt x="60" y="414"/>
                  <a:pt x="63" y="413"/>
                </a:cubicBezTo>
                <a:cubicBezTo>
                  <a:pt x="66" y="422"/>
                  <a:pt x="75" y="429"/>
                  <a:pt x="86" y="429"/>
                </a:cubicBezTo>
                <a:cubicBezTo>
                  <a:pt x="90" y="429"/>
                  <a:pt x="94" y="428"/>
                  <a:pt x="97" y="426"/>
                </a:cubicBezTo>
                <a:cubicBezTo>
                  <a:pt x="104" y="429"/>
                  <a:pt x="111" y="431"/>
                  <a:pt x="119" y="431"/>
                </a:cubicBezTo>
                <a:cubicBezTo>
                  <a:pt x="133" y="448"/>
                  <a:pt x="153" y="466"/>
                  <a:pt x="168" y="476"/>
                </a:cubicBezTo>
                <a:cubicBezTo>
                  <a:pt x="171" y="482"/>
                  <a:pt x="170" y="480"/>
                  <a:pt x="169" y="477"/>
                </a:cubicBezTo>
                <a:cubicBezTo>
                  <a:pt x="174" y="481"/>
                  <a:pt x="179" y="483"/>
                  <a:pt x="182" y="485"/>
                </a:cubicBezTo>
                <a:cubicBezTo>
                  <a:pt x="193" y="491"/>
                  <a:pt x="203" y="499"/>
                  <a:pt x="209" y="506"/>
                </a:cubicBezTo>
                <a:cubicBezTo>
                  <a:pt x="207" y="520"/>
                  <a:pt x="206" y="534"/>
                  <a:pt x="205" y="546"/>
                </a:cubicBezTo>
                <a:cubicBezTo>
                  <a:pt x="186" y="557"/>
                  <a:pt x="160" y="570"/>
                  <a:pt x="127" y="584"/>
                </a:cubicBezTo>
                <a:cubicBezTo>
                  <a:pt x="3" y="639"/>
                  <a:pt x="0" y="716"/>
                  <a:pt x="0" y="716"/>
                </a:cubicBezTo>
                <a:cubicBezTo>
                  <a:pt x="0" y="716"/>
                  <a:pt x="0" y="2562"/>
                  <a:pt x="0" y="2656"/>
                </a:cubicBezTo>
                <a:moveTo>
                  <a:pt x="432" y="556"/>
                </a:moveTo>
                <a:cubicBezTo>
                  <a:pt x="434" y="557"/>
                  <a:pt x="435" y="557"/>
                  <a:pt x="437" y="558"/>
                </a:cubicBezTo>
                <a:cubicBezTo>
                  <a:pt x="436" y="559"/>
                  <a:pt x="434" y="561"/>
                  <a:pt x="431" y="563"/>
                </a:cubicBezTo>
                <a:cubicBezTo>
                  <a:pt x="431" y="562"/>
                  <a:pt x="432" y="559"/>
                  <a:pt x="432" y="556"/>
                </a:cubicBezTo>
                <a:close/>
                <a:moveTo>
                  <a:pt x="389" y="538"/>
                </a:moveTo>
                <a:cubicBezTo>
                  <a:pt x="389" y="538"/>
                  <a:pt x="389" y="538"/>
                  <a:pt x="388" y="538"/>
                </a:cubicBezTo>
                <a:cubicBezTo>
                  <a:pt x="388" y="537"/>
                  <a:pt x="387" y="536"/>
                  <a:pt x="387" y="536"/>
                </a:cubicBezTo>
                <a:cubicBezTo>
                  <a:pt x="387" y="535"/>
                  <a:pt x="387" y="535"/>
                  <a:pt x="387" y="535"/>
                </a:cubicBezTo>
                <a:cubicBezTo>
                  <a:pt x="384" y="530"/>
                  <a:pt x="381" y="523"/>
                  <a:pt x="378" y="517"/>
                </a:cubicBezTo>
                <a:cubicBezTo>
                  <a:pt x="381" y="518"/>
                  <a:pt x="383" y="518"/>
                  <a:pt x="386" y="518"/>
                </a:cubicBezTo>
                <a:cubicBezTo>
                  <a:pt x="387" y="518"/>
                  <a:pt x="388" y="518"/>
                  <a:pt x="389" y="518"/>
                </a:cubicBezTo>
                <a:cubicBezTo>
                  <a:pt x="389" y="522"/>
                  <a:pt x="389" y="527"/>
                  <a:pt x="389" y="531"/>
                </a:cubicBezTo>
                <a:cubicBezTo>
                  <a:pt x="389" y="531"/>
                  <a:pt x="389" y="531"/>
                  <a:pt x="389" y="531"/>
                </a:cubicBezTo>
                <a:cubicBezTo>
                  <a:pt x="389" y="532"/>
                  <a:pt x="389" y="532"/>
                  <a:pt x="389" y="533"/>
                </a:cubicBezTo>
                <a:cubicBezTo>
                  <a:pt x="390" y="533"/>
                  <a:pt x="390" y="533"/>
                  <a:pt x="390" y="533"/>
                </a:cubicBezTo>
                <a:cubicBezTo>
                  <a:pt x="390" y="534"/>
                  <a:pt x="390" y="534"/>
                  <a:pt x="390" y="535"/>
                </a:cubicBezTo>
                <a:cubicBezTo>
                  <a:pt x="390" y="535"/>
                  <a:pt x="390" y="536"/>
                  <a:pt x="390" y="536"/>
                </a:cubicBezTo>
                <a:cubicBezTo>
                  <a:pt x="390" y="536"/>
                  <a:pt x="390" y="537"/>
                  <a:pt x="390" y="537"/>
                </a:cubicBezTo>
                <a:cubicBezTo>
                  <a:pt x="390" y="537"/>
                  <a:pt x="390" y="537"/>
                  <a:pt x="390" y="538"/>
                </a:cubicBezTo>
                <a:cubicBezTo>
                  <a:pt x="390" y="538"/>
                  <a:pt x="390" y="538"/>
                  <a:pt x="390" y="538"/>
                </a:cubicBezTo>
                <a:cubicBezTo>
                  <a:pt x="390" y="538"/>
                  <a:pt x="390" y="539"/>
                  <a:pt x="390" y="539"/>
                </a:cubicBezTo>
                <a:cubicBezTo>
                  <a:pt x="390" y="539"/>
                  <a:pt x="390" y="539"/>
                  <a:pt x="390" y="539"/>
                </a:cubicBezTo>
                <a:cubicBezTo>
                  <a:pt x="390" y="539"/>
                  <a:pt x="390" y="540"/>
                  <a:pt x="390" y="540"/>
                </a:cubicBezTo>
                <a:cubicBezTo>
                  <a:pt x="390" y="540"/>
                  <a:pt x="390" y="540"/>
                  <a:pt x="390" y="540"/>
                </a:cubicBezTo>
                <a:cubicBezTo>
                  <a:pt x="390" y="540"/>
                  <a:pt x="390" y="540"/>
                  <a:pt x="390" y="540"/>
                </a:cubicBezTo>
                <a:cubicBezTo>
                  <a:pt x="390" y="540"/>
                  <a:pt x="389" y="539"/>
                  <a:pt x="389" y="538"/>
                </a:cubicBezTo>
                <a:close/>
                <a:moveTo>
                  <a:pt x="258" y="381"/>
                </a:moveTo>
                <a:cubicBezTo>
                  <a:pt x="258" y="381"/>
                  <a:pt x="258" y="381"/>
                  <a:pt x="258" y="381"/>
                </a:cubicBezTo>
                <a:cubicBezTo>
                  <a:pt x="258" y="381"/>
                  <a:pt x="258" y="380"/>
                  <a:pt x="258" y="380"/>
                </a:cubicBezTo>
                <a:cubicBezTo>
                  <a:pt x="258" y="380"/>
                  <a:pt x="258" y="380"/>
                  <a:pt x="258" y="379"/>
                </a:cubicBezTo>
                <a:cubicBezTo>
                  <a:pt x="258" y="379"/>
                  <a:pt x="258" y="379"/>
                  <a:pt x="258" y="378"/>
                </a:cubicBezTo>
                <a:cubicBezTo>
                  <a:pt x="259" y="378"/>
                  <a:pt x="259" y="377"/>
                  <a:pt x="259" y="376"/>
                </a:cubicBezTo>
                <a:cubicBezTo>
                  <a:pt x="259" y="376"/>
                  <a:pt x="259" y="376"/>
                  <a:pt x="259" y="375"/>
                </a:cubicBezTo>
                <a:cubicBezTo>
                  <a:pt x="259" y="375"/>
                  <a:pt x="259" y="374"/>
                  <a:pt x="259" y="374"/>
                </a:cubicBezTo>
                <a:cubicBezTo>
                  <a:pt x="259" y="373"/>
                  <a:pt x="259" y="373"/>
                  <a:pt x="259" y="373"/>
                </a:cubicBezTo>
                <a:cubicBezTo>
                  <a:pt x="259" y="372"/>
                  <a:pt x="259" y="370"/>
                  <a:pt x="260" y="369"/>
                </a:cubicBezTo>
                <a:cubicBezTo>
                  <a:pt x="260" y="369"/>
                  <a:pt x="260" y="368"/>
                  <a:pt x="260" y="368"/>
                </a:cubicBezTo>
                <a:cubicBezTo>
                  <a:pt x="260" y="366"/>
                  <a:pt x="260" y="363"/>
                  <a:pt x="261" y="360"/>
                </a:cubicBezTo>
                <a:cubicBezTo>
                  <a:pt x="261" y="359"/>
                  <a:pt x="261" y="359"/>
                  <a:pt x="261" y="359"/>
                </a:cubicBezTo>
                <a:cubicBezTo>
                  <a:pt x="261" y="357"/>
                  <a:pt x="261" y="355"/>
                  <a:pt x="261" y="353"/>
                </a:cubicBezTo>
                <a:cubicBezTo>
                  <a:pt x="261" y="353"/>
                  <a:pt x="261" y="353"/>
                  <a:pt x="261" y="353"/>
                </a:cubicBezTo>
                <a:cubicBezTo>
                  <a:pt x="262" y="349"/>
                  <a:pt x="262" y="346"/>
                  <a:pt x="262" y="342"/>
                </a:cubicBezTo>
                <a:cubicBezTo>
                  <a:pt x="262" y="342"/>
                  <a:pt x="262" y="341"/>
                  <a:pt x="262" y="341"/>
                </a:cubicBezTo>
                <a:cubicBezTo>
                  <a:pt x="262" y="339"/>
                  <a:pt x="262" y="337"/>
                  <a:pt x="263" y="335"/>
                </a:cubicBezTo>
                <a:cubicBezTo>
                  <a:pt x="263" y="334"/>
                  <a:pt x="263" y="334"/>
                  <a:pt x="263" y="334"/>
                </a:cubicBezTo>
                <a:cubicBezTo>
                  <a:pt x="263" y="332"/>
                  <a:pt x="263" y="331"/>
                  <a:pt x="263" y="330"/>
                </a:cubicBezTo>
                <a:cubicBezTo>
                  <a:pt x="263" y="330"/>
                  <a:pt x="263" y="329"/>
                  <a:pt x="263" y="329"/>
                </a:cubicBezTo>
                <a:cubicBezTo>
                  <a:pt x="263" y="327"/>
                  <a:pt x="263" y="325"/>
                  <a:pt x="263" y="323"/>
                </a:cubicBezTo>
                <a:cubicBezTo>
                  <a:pt x="263" y="322"/>
                  <a:pt x="263" y="322"/>
                  <a:pt x="263" y="321"/>
                </a:cubicBezTo>
                <a:cubicBezTo>
                  <a:pt x="263" y="320"/>
                  <a:pt x="263" y="320"/>
                  <a:pt x="263" y="319"/>
                </a:cubicBezTo>
                <a:cubicBezTo>
                  <a:pt x="266" y="319"/>
                  <a:pt x="268" y="319"/>
                  <a:pt x="271" y="319"/>
                </a:cubicBezTo>
                <a:cubicBezTo>
                  <a:pt x="278" y="319"/>
                  <a:pt x="285" y="319"/>
                  <a:pt x="292" y="318"/>
                </a:cubicBezTo>
                <a:cubicBezTo>
                  <a:pt x="292" y="318"/>
                  <a:pt x="292" y="319"/>
                  <a:pt x="292" y="319"/>
                </a:cubicBezTo>
                <a:cubicBezTo>
                  <a:pt x="292" y="319"/>
                  <a:pt x="292" y="319"/>
                  <a:pt x="292" y="319"/>
                </a:cubicBezTo>
                <a:cubicBezTo>
                  <a:pt x="291" y="320"/>
                  <a:pt x="291" y="322"/>
                  <a:pt x="290" y="323"/>
                </a:cubicBezTo>
                <a:cubicBezTo>
                  <a:pt x="290" y="323"/>
                  <a:pt x="290" y="324"/>
                  <a:pt x="289" y="325"/>
                </a:cubicBezTo>
                <a:cubicBezTo>
                  <a:pt x="289" y="326"/>
                  <a:pt x="289" y="327"/>
                  <a:pt x="288" y="328"/>
                </a:cubicBezTo>
                <a:cubicBezTo>
                  <a:pt x="288" y="329"/>
                  <a:pt x="287" y="330"/>
                  <a:pt x="286" y="332"/>
                </a:cubicBezTo>
                <a:cubicBezTo>
                  <a:pt x="286" y="332"/>
                  <a:pt x="286" y="333"/>
                  <a:pt x="286" y="333"/>
                </a:cubicBezTo>
                <a:cubicBezTo>
                  <a:pt x="285" y="334"/>
                  <a:pt x="285" y="336"/>
                  <a:pt x="284" y="337"/>
                </a:cubicBezTo>
                <a:cubicBezTo>
                  <a:pt x="284" y="337"/>
                  <a:pt x="284" y="338"/>
                  <a:pt x="283" y="338"/>
                </a:cubicBezTo>
                <a:cubicBezTo>
                  <a:pt x="283" y="340"/>
                  <a:pt x="282" y="341"/>
                  <a:pt x="281" y="342"/>
                </a:cubicBezTo>
                <a:cubicBezTo>
                  <a:pt x="281" y="343"/>
                  <a:pt x="281" y="343"/>
                  <a:pt x="281" y="343"/>
                </a:cubicBezTo>
                <a:cubicBezTo>
                  <a:pt x="280" y="345"/>
                  <a:pt x="279" y="346"/>
                  <a:pt x="279" y="348"/>
                </a:cubicBezTo>
                <a:cubicBezTo>
                  <a:pt x="278" y="349"/>
                  <a:pt x="278" y="349"/>
                  <a:pt x="278" y="350"/>
                </a:cubicBezTo>
                <a:cubicBezTo>
                  <a:pt x="277" y="351"/>
                  <a:pt x="277" y="352"/>
                  <a:pt x="276" y="353"/>
                </a:cubicBezTo>
                <a:cubicBezTo>
                  <a:pt x="276" y="353"/>
                  <a:pt x="276" y="354"/>
                  <a:pt x="275" y="354"/>
                </a:cubicBezTo>
                <a:cubicBezTo>
                  <a:pt x="275" y="356"/>
                  <a:pt x="274" y="357"/>
                  <a:pt x="274" y="358"/>
                </a:cubicBezTo>
                <a:cubicBezTo>
                  <a:pt x="273" y="358"/>
                  <a:pt x="273" y="359"/>
                  <a:pt x="273" y="359"/>
                </a:cubicBezTo>
                <a:cubicBezTo>
                  <a:pt x="272" y="360"/>
                  <a:pt x="272" y="362"/>
                  <a:pt x="271" y="363"/>
                </a:cubicBezTo>
                <a:cubicBezTo>
                  <a:pt x="271" y="364"/>
                  <a:pt x="270" y="364"/>
                  <a:pt x="270" y="365"/>
                </a:cubicBezTo>
                <a:cubicBezTo>
                  <a:pt x="269" y="365"/>
                  <a:pt x="269" y="366"/>
                  <a:pt x="268" y="367"/>
                </a:cubicBezTo>
                <a:cubicBezTo>
                  <a:pt x="268" y="368"/>
                  <a:pt x="268" y="368"/>
                  <a:pt x="268" y="369"/>
                </a:cubicBezTo>
                <a:cubicBezTo>
                  <a:pt x="267" y="370"/>
                  <a:pt x="266" y="371"/>
                  <a:pt x="266" y="372"/>
                </a:cubicBezTo>
                <a:cubicBezTo>
                  <a:pt x="266" y="372"/>
                  <a:pt x="265" y="372"/>
                  <a:pt x="265" y="373"/>
                </a:cubicBezTo>
                <a:cubicBezTo>
                  <a:pt x="264" y="374"/>
                  <a:pt x="264" y="375"/>
                  <a:pt x="263" y="375"/>
                </a:cubicBezTo>
                <a:cubicBezTo>
                  <a:pt x="263" y="376"/>
                  <a:pt x="263" y="376"/>
                  <a:pt x="262" y="377"/>
                </a:cubicBezTo>
                <a:cubicBezTo>
                  <a:pt x="262" y="377"/>
                  <a:pt x="261" y="378"/>
                  <a:pt x="261" y="378"/>
                </a:cubicBezTo>
                <a:cubicBezTo>
                  <a:pt x="261" y="379"/>
                  <a:pt x="260" y="379"/>
                  <a:pt x="260" y="379"/>
                </a:cubicBezTo>
                <a:cubicBezTo>
                  <a:pt x="259" y="380"/>
                  <a:pt x="259" y="381"/>
                  <a:pt x="258" y="382"/>
                </a:cubicBezTo>
                <a:cubicBezTo>
                  <a:pt x="258" y="382"/>
                  <a:pt x="258" y="382"/>
                  <a:pt x="258" y="381"/>
                </a:cubicBezTo>
                <a:close/>
                <a:moveTo>
                  <a:pt x="126" y="431"/>
                </a:moveTo>
                <a:cubicBezTo>
                  <a:pt x="132" y="430"/>
                  <a:pt x="137" y="429"/>
                  <a:pt x="142" y="427"/>
                </a:cubicBezTo>
                <a:cubicBezTo>
                  <a:pt x="142" y="436"/>
                  <a:pt x="143" y="444"/>
                  <a:pt x="143" y="447"/>
                </a:cubicBezTo>
                <a:cubicBezTo>
                  <a:pt x="136" y="442"/>
                  <a:pt x="131" y="436"/>
                  <a:pt x="126" y="431"/>
                </a:cubicBezTo>
                <a:close/>
              </a:path>
            </a:pathLst>
          </a:custGeom>
          <a:solidFill>
            <a:schemeClr val="accent1"/>
          </a:solidFill>
          <a:ln>
            <a:noFill/>
          </a:ln>
        </p:spPr>
        <p:txBody>
          <a:bodyPr lIns="68580" tIns="34290" rIns="68580" bIns="34290"/>
          <a:lstStyle/>
          <a:p>
            <a:pPr>
              <a:defRPr/>
            </a:pPr>
            <a:endParaRPr lang="en-US" sz="1000"/>
          </a:p>
        </p:txBody>
      </p:sp>
      <p:grpSp>
        <p:nvGrpSpPr>
          <p:cNvPr id="21" name="Group 45"/>
          <p:cNvGrpSpPr>
            <a:grpSpLocks noChangeAspect="1"/>
          </p:cNvGrpSpPr>
          <p:nvPr/>
        </p:nvGrpSpPr>
        <p:grpSpPr>
          <a:xfrm>
            <a:off x="5455803" y="4047039"/>
            <a:ext cx="216493" cy="217237"/>
            <a:chOff x="4198938" y="2905126"/>
            <a:chExt cx="481012" cy="482600"/>
          </a:xfrm>
          <a:solidFill>
            <a:schemeClr val="bg1"/>
          </a:solidFill>
        </p:grpSpPr>
        <p:sp>
          <p:nvSpPr>
            <p:cNvPr id="47" name="Freeform 57"/>
            <p:cNvSpPr>
              <a:spLocks noEditPoints="1"/>
            </p:cNvSpPr>
            <p:nvPr/>
          </p:nvSpPr>
          <p:spPr bwMode="auto">
            <a:xfrm>
              <a:off x="4198938" y="2905126"/>
              <a:ext cx="150812" cy="482600"/>
            </a:xfrm>
            <a:custGeom>
              <a:avLst/>
              <a:gdLst>
                <a:gd name="T0" fmla="*/ 32 w 40"/>
                <a:gd name="T1" fmla="*/ 24 h 128"/>
                <a:gd name="T2" fmla="*/ 32 w 40"/>
                <a:gd name="T3" fmla="*/ 12 h 128"/>
                <a:gd name="T4" fmla="*/ 20 w 40"/>
                <a:gd name="T5" fmla="*/ 0 h 128"/>
                <a:gd name="T6" fmla="*/ 8 w 40"/>
                <a:gd name="T7" fmla="*/ 12 h 128"/>
                <a:gd name="T8" fmla="*/ 8 w 40"/>
                <a:gd name="T9" fmla="*/ 24 h 128"/>
                <a:gd name="T10" fmla="*/ 0 w 40"/>
                <a:gd name="T11" fmla="*/ 40 h 128"/>
                <a:gd name="T12" fmla="*/ 8 w 40"/>
                <a:gd name="T13" fmla="*/ 56 h 128"/>
                <a:gd name="T14" fmla="*/ 8 w 40"/>
                <a:gd name="T15" fmla="*/ 116 h 128"/>
                <a:gd name="T16" fmla="*/ 20 w 40"/>
                <a:gd name="T17" fmla="*/ 128 h 128"/>
                <a:gd name="T18" fmla="*/ 32 w 40"/>
                <a:gd name="T19" fmla="*/ 116 h 128"/>
                <a:gd name="T20" fmla="*/ 32 w 40"/>
                <a:gd name="T21" fmla="*/ 56 h 128"/>
                <a:gd name="T22" fmla="*/ 40 w 40"/>
                <a:gd name="T23" fmla="*/ 40 h 128"/>
                <a:gd name="T24" fmla="*/ 32 w 40"/>
                <a:gd name="T25" fmla="*/ 24 h 128"/>
                <a:gd name="T26" fmla="*/ 16 w 40"/>
                <a:gd name="T27" fmla="*/ 12 h 128"/>
                <a:gd name="T28" fmla="*/ 20 w 40"/>
                <a:gd name="T29" fmla="*/ 8 h 128"/>
                <a:gd name="T30" fmla="*/ 24 w 40"/>
                <a:gd name="T31" fmla="*/ 12 h 128"/>
                <a:gd name="T32" fmla="*/ 24 w 40"/>
                <a:gd name="T33" fmla="*/ 20 h 128"/>
                <a:gd name="T34" fmla="*/ 20 w 40"/>
                <a:gd name="T35" fmla="*/ 20 h 128"/>
                <a:gd name="T36" fmla="*/ 16 w 40"/>
                <a:gd name="T37" fmla="*/ 20 h 128"/>
                <a:gd name="T38" fmla="*/ 16 w 40"/>
                <a:gd name="T39" fmla="*/ 12 h 128"/>
                <a:gd name="T40" fmla="*/ 24 w 40"/>
                <a:gd name="T41" fmla="*/ 116 h 128"/>
                <a:gd name="T42" fmla="*/ 20 w 40"/>
                <a:gd name="T43" fmla="*/ 120 h 128"/>
                <a:gd name="T44" fmla="*/ 16 w 40"/>
                <a:gd name="T45" fmla="*/ 116 h 128"/>
                <a:gd name="T46" fmla="*/ 16 w 40"/>
                <a:gd name="T47" fmla="*/ 60 h 128"/>
                <a:gd name="T48" fmla="*/ 20 w 40"/>
                <a:gd name="T49" fmla="*/ 60 h 128"/>
                <a:gd name="T50" fmla="*/ 24 w 40"/>
                <a:gd name="T51" fmla="*/ 60 h 128"/>
                <a:gd name="T52" fmla="*/ 24 w 40"/>
                <a:gd name="T53" fmla="*/ 116 h 128"/>
                <a:gd name="T54" fmla="*/ 31 w 40"/>
                <a:gd name="T55" fmla="*/ 43 h 128"/>
                <a:gd name="T56" fmla="*/ 31 w 40"/>
                <a:gd name="T57" fmla="*/ 44 h 128"/>
                <a:gd name="T58" fmla="*/ 30 w 40"/>
                <a:gd name="T59" fmla="*/ 47 h 128"/>
                <a:gd name="T60" fmla="*/ 30 w 40"/>
                <a:gd name="T61" fmla="*/ 47 h 128"/>
                <a:gd name="T62" fmla="*/ 27 w 40"/>
                <a:gd name="T63" fmla="*/ 50 h 128"/>
                <a:gd name="T64" fmla="*/ 27 w 40"/>
                <a:gd name="T65" fmla="*/ 50 h 128"/>
                <a:gd name="T66" fmla="*/ 24 w 40"/>
                <a:gd name="T67" fmla="*/ 51 h 128"/>
                <a:gd name="T68" fmla="*/ 20 w 40"/>
                <a:gd name="T69" fmla="*/ 52 h 128"/>
                <a:gd name="T70" fmla="*/ 16 w 40"/>
                <a:gd name="T71" fmla="*/ 51 h 128"/>
                <a:gd name="T72" fmla="*/ 13 w 40"/>
                <a:gd name="T73" fmla="*/ 50 h 128"/>
                <a:gd name="T74" fmla="*/ 13 w 40"/>
                <a:gd name="T75" fmla="*/ 50 h 128"/>
                <a:gd name="T76" fmla="*/ 10 w 40"/>
                <a:gd name="T77" fmla="*/ 47 h 128"/>
                <a:gd name="T78" fmla="*/ 10 w 40"/>
                <a:gd name="T79" fmla="*/ 47 h 128"/>
                <a:gd name="T80" fmla="*/ 9 w 40"/>
                <a:gd name="T81" fmla="*/ 44 h 128"/>
                <a:gd name="T82" fmla="*/ 9 w 40"/>
                <a:gd name="T83" fmla="*/ 43 h 128"/>
                <a:gd name="T84" fmla="*/ 8 w 40"/>
                <a:gd name="T85" fmla="*/ 40 h 128"/>
                <a:gd name="T86" fmla="*/ 9 w 40"/>
                <a:gd name="T87" fmla="*/ 37 h 128"/>
                <a:gd name="T88" fmla="*/ 9 w 40"/>
                <a:gd name="T89" fmla="*/ 36 h 128"/>
                <a:gd name="T90" fmla="*/ 10 w 40"/>
                <a:gd name="T91" fmla="*/ 33 h 128"/>
                <a:gd name="T92" fmla="*/ 10 w 40"/>
                <a:gd name="T93" fmla="*/ 33 h 128"/>
                <a:gd name="T94" fmla="*/ 13 w 40"/>
                <a:gd name="T95" fmla="*/ 30 h 128"/>
                <a:gd name="T96" fmla="*/ 13 w 40"/>
                <a:gd name="T97" fmla="*/ 30 h 128"/>
                <a:gd name="T98" fmla="*/ 16 w 40"/>
                <a:gd name="T99" fmla="*/ 29 h 128"/>
                <a:gd name="T100" fmla="*/ 20 w 40"/>
                <a:gd name="T101" fmla="*/ 28 h 128"/>
                <a:gd name="T102" fmla="*/ 24 w 40"/>
                <a:gd name="T103" fmla="*/ 29 h 128"/>
                <a:gd name="T104" fmla="*/ 27 w 40"/>
                <a:gd name="T105" fmla="*/ 30 h 128"/>
                <a:gd name="T106" fmla="*/ 27 w 40"/>
                <a:gd name="T107" fmla="*/ 30 h 128"/>
                <a:gd name="T108" fmla="*/ 30 w 40"/>
                <a:gd name="T109" fmla="*/ 33 h 128"/>
                <a:gd name="T110" fmla="*/ 30 w 40"/>
                <a:gd name="T111" fmla="*/ 33 h 128"/>
                <a:gd name="T112" fmla="*/ 31 w 40"/>
                <a:gd name="T113" fmla="*/ 36 h 128"/>
                <a:gd name="T114" fmla="*/ 31 w 40"/>
                <a:gd name="T115" fmla="*/ 37 h 128"/>
                <a:gd name="T116" fmla="*/ 32 w 40"/>
                <a:gd name="T117" fmla="*/ 40 h 128"/>
                <a:gd name="T118" fmla="*/ 31 w 40"/>
                <a:gd name="T11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latin typeface="+mn-lt"/>
              </a:endParaRPr>
            </a:p>
          </p:txBody>
        </p:sp>
        <p:sp>
          <p:nvSpPr>
            <p:cNvPr id="48" name="Freeform 58"/>
            <p:cNvSpPr>
              <a:spLocks noEditPoints="1"/>
            </p:cNvSpPr>
            <p:nvPr/>
          </p:nvSpPr>
          <p:spPr bwMode="auto">
            <a:xfrm>
              <a:off x="4529138" y="2905126"/>
              <a:ext cx="150812" cy="482600"/>
            </a:xfrm>
            <a:custGeom>
              <a:avLst/>
              <a:gdLst>
                <a:gd name="T0" fmla="*/ 32 w 40"/>
                <a:gd name="T1" fmla="*/ 24 h 128"/>
                <a:gd name="T2" fmla="*/ 32 w 40"/>
                <a:gd name="T3" fmla="*/ 12 h 128"/>
                <a:gd name="T4" fmla="*/ 20 w 40"/>
                <a:gd name="T5" fmla="*/ 0 h 128"/>
                <a:gd name="T6" fmla="*/ 8 w 40"/>
                <a:gd name="T7" fmla="*/ 12 h 128"/>
                <a:gd name="T8" fmla="*/ 8 w 40"/>
                <a:gd name="T9" fmla="*/ 24 h 128"/>
                <a:gd name="T10" fmla="*/ 0 w 40"/>
                <a:gd name="T11" fmla="*/ 40 h 128"/>
                <a:gd name="T12" fmla="*/ 8 w 40"/>
                <a:gd name="T13" fmla="*/ 56 h 128"/>
                <a:gd name="T14" fmla="*/ 8 w 40"/>
                <a:gd name="T15" fmla="*/ 116 h 128"/>
                <a:gd name="T16" fmla="*/ 20 w 40"/>
                <a:gd name="T17" fmla="*/ 128 h 128"/>
                <a:gd name="T18" fmla="*/ 32 w 40"/>
                <a:gd name="T19" fmla="*/ 116 h 128"/>
                <a:gd name="T20" fmla="*/ 32 w 40"/>
                <a:gd name="T21" fmla="*/ 56 h 128"/>
                <a:gd name="T22" fmla="*/ 40 w 40"/>
                <a:gd name="T23" fmla="*/ 40 h 128"/>
                <a:gd name="T24" fmla="*/ 32 w 40"/>
                <a:gd name="T25" fmla="*/ 24 h 128"/>
                <a:gd name="T26" fmla="*/ 16 w 40"/>
                <a:gd name="T27" fmla="*/ 12 h 128"/>
                <a:gd name="T28" fmla="*/ 20 w 40"/>
                <a:gd name="T29" fmla="*/ 8 h 128"/>
                <a:gd name="T30" fmla="*/ 24 w 40"/>
                <a:gd name="T31" fmla="*/ 12 h 128"/>
                <a:gd name="T32" fmla="*/ 24 w 40"/>
                <a:gd name="T33" fmla="*/ 20 h 128"/>
                <a:gd name="T34" fmla="*/ 20 w 40"/>
                <a:gd name="T35" fmla="*/ 20 h 128"/>
                <a:gd name="T36" fmla="*/ 16 w 40"/>
                <a:gd name="T37" fmla="*/ 20 h 128"/>
                <a:gd name="T38" fmla="*/ 16 w 40"/>
                <a:gd name="T39" fmla="*/ 12 h 128"/>
                <a:gd name="T40" fmla="*/ 24 w 40"/>
                <a:gd name="T41" fmla="*/ 116 h 128"/>
                <a:gd name="T42" fmla="*/ 20 w 40"/>
                <a:gd name="T43" fmla="*/ 120 h 128"/>
                <a:gd name="T44" fmla="*/ 16 w 40"/>
                <a:gd name="T45" fmla="*/ 116 h 128"/>
                <a:gd name="T46" fmla="*/ 16 w 40"/>
                <a:gd name="T47" fmla="*/ 60 h 128"/>
                <a:gd name="T48" fmla="*/ 20 w 40"/>
                <a:gd name="T49" fmla="*/ 60 h 128"/>
                <a:gd name="T50" fmla="*/ 24 w 40"/>
                <a:gd name="T51" fmla="*/ 60 h 128"/>
                <a:gd name="T52" fmla="*/ 24 w 40"/>
                <a:gd name="T53" fmla="*/ 116 h 128"/>
                <a:gd name="T54" fmla="*/ 31 w 40"/>
                <a:gd name="T55" fmla="*/ 43 h 128"/>
                <a:gd name="T56" fmla="*/ 31 w 40"/>
                <a:gd name="T57" fmla="*/ 44 h 128"/>
                <a:gd name="T58" fmla="*/ 30 w 40"/>
                <a:gd name="T59" fmla="*/ 47 h 128"/>
                <a:gd name="T60" fmla="*/ 30 w 40"/>
                <a:gd name="T61" fmla="*/ 47 h 128"/>
                <a:gd name="T62" fmla="*/ 27 w 40"/>
                <a:gd name="T63" fmla="*/ 50 h 128"/>
                <a:gd name="T64" fmla="*/ 27 w 40"/>
                <a:gd name="T65" fmla="*/ 50 h 128"/>
                <a:gd name="T66" fmla="*/ 24 w 40"/>
                <a:gd name="T67" fmla="*/ 51 h 128"/>
                <a:gd name="T68" fmla="*/ 20 w 40"/>
                <a:gd name="T69" fmla="*/ 52 h 128"/>
                <a:gd name="T70" fmla="*/ 16 w 40"/>
                <a:gd name="T71" fmla="*/ 51 h 128"/>
                <a:gd name="T72" fmla="*/ 13 w 40"/>
                <a:gd name="T73" fmla="*/ 50 h 128"/>
                <a:gd name="T74" fmla="*/ 13 w 40"/>
                <a:gd name="T75" fmla="*/ 50 h 128"/>
                <a:gd name="T76" fmla="*/ 10 w 40"/>
                <a:gd name="T77" fmla="*/ 47 h 128"/>
                <a:gd name="T78" fmla="*/ 10 w 40"/>
                <a:gd name="T79" fmla="*/ 47 h 128"/>
                <a:gd name="T80" fmla="*/ 9 w 40"/>
                <a:gd name="T81" fmla="*/ 44 h 128"/>
                <a:gd name="T82" fmla="*/ 9 w 40"/>
                <a:gd name="T83" fmla="*/ 43 h 128"/>
                <a:gd name="T84" fmla="*/ 8 w 40"/>
                <a:gd name="T85" fmla="*/ 40 h 128"/>
                <a:gd name="T86" fmla="*/ 9 w 40"/>
                <a:gd name="T87" fmla="*/ 37 h 128"/>
                <a:gd name="T88" fmla="*/ 9 w 40"/>
                <a:gd name="T89" fmla="*/ 36 h 128"/>
                <a:gd name="T90" fmla="*/ 10 w 40"/>
                <a:gd name="T91" fmla="*/ 33 h 128"/>
                <a:gd name="T92" fmla="*/ 10 w 40"/>
                <a:gd name="T93" fmla="*/ 33 h 128"/>
                <a:gd name="T94" fmla="*/ 13 w 40"/>
                <a:gd name="T95" fmla="*/ 30 h 128"/>
                <a:gd name="T96" fmla="*/ 13 w 40"/>
                <a:gd name="T97" fmla="*/ 30 h 128"/>
                <a:gd name="T98" fmla="*/ 16 w 40"/>
                <a:gd name="T99" fmla="*/ 29 h 128"/>
                <a:gd name="T100" fmla="*/ 20 w 40"/>
                <a:gd name="T101" fmla="*/ 28 h 128"/>
                <a:gd name="T102" fmla="*/ 24 w 40"/>
                <a:gd name="T103" fmla="*/ 29 h 128"/>
                <a:gd name="T104" fmla="*/ 27 w 40"/>
                <a:gd name="T105" fmla="*/ 30 h 128"/>
                <a:gd name="T106" fmla="*/ 27 w 40"/>
                <a:gd name="T107" fmla="*/ 30 h 128"/>
                <a:gd name="T108" fmla="*/ 30 w 40"/>
                <a:gd name="T109" fmla="*/ 33 h 128"/>
                <a:gd name="T110" fmla="*/ 30 w 40"/>
                <a:gd name="T111" fmla="*/ 33 h 128"/>
                <a:gd name="T112" fmla="*/ 31 w 40"/>
                <a:gd name="T113" fmla="*/ 36 h 128"/>
                <a:gd name="T114" fmla="*/ 31 w 40"/>
                <a:gd name="T115" fmla="*/ 37 h 128"/>
                <a:gd name="T116" fmla="*/ 32 w 40"/>
                <a:gd name="T117" fmla="*/ 40 h 128"/>
                <a:gd name="T118" fmla="*/ 31 w 40"/>
                <a:gd name="T119" fmla="*/ 4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24"/>
                  </a:moveTo>
                  <a:cubicBezTo>
                    <a:pt x="32" y="12"/>
                    <a:pt x="32" y="12"/>
                    <a:pt x="32" y="12"/>
                  </a:cubicBezTo>
                  <a:cubicBezTo>
                    <a:pt x="32" y="5"/>
                    <a:pt x="27" y="0"/>
                    <a:pt x="20" y="0"/>
                  </a:cubicBezTo>
                  <a:cubicBezTo>
                    <a:pt x="13" y="0"/>
                    <a:pt x="8" y="5"/>
                    <a:pt x="8" y="12"/>
                  </a:cubicBezTo>
                  <a:cubicBezTo>
                    <a:pt x="8" y="24"/>
                    <a:pt x="8" y="24"/>
                    <a:pt x="8" y="24"/>
                  </a:cubicBezTo>
                  <a:cubicBezTo>
                    <a:pt x="3" y="28"/>
                    <a:pt x="0" y="33"/>
                    <a:pt x="0" y="40"/>
                  </a:cubicBezTo>
                  <a:cubicBezTo>
                    <a:pt x="0" y="47"/>
                    <a:pt x="3" y="52"/>
                    <a:pt x="8" y="56"/>
                  </a:cubicBezTo>
                  <a:cubicBezTo>
                    <a:pt x="8" y="116"/>
                    <a:pt x="8" y="116"/>
                    <a:pt x="8" y="116"/>
                  </a:cubicBezTo>
                  <a:cubicBezTo>
                    <a:pt x="8" y="123"/>
                    <a:pt x="13" y="128"/>
                    <a:pt x="20" y="128"/>
                  </a:cubicBezTo>
                  <a:cubicBezTo>
                    <a:pt x="27" y="128"/>
                    <a:pt x="32" y="123"/>
                    <a:pt x="32" y="116"/>
                  </a:cubicBezTo>
                  <a:cubicBezTo>
                    <a:pt x="32" y="56"/>
                    <a:pt x="32" y="56"/>
                    <a:pt x="32" y="56"/>
                  </a:cubicBezTo>
                  <a:cubicBezTo>
                    <a:pt x="37" y="52"/>
                    <a:pt x="40" y="47"/>
                    <a:pt x="40" y="40"/>
                  </a:cubicBezTo>
                  <a:cubicBezTo>
                    <a:pt x="40" y="33"/>
                    <a:pt x="37" y="28"/>
                    <a:pt x="32" y="24"/>
                  </a:cubicBezTo>
                  <a:close/>
                  <a:moveTo>
                    <a:pt x="16" y="12"/>
                  </a:moveTo>
                  <a:cubicBezTo>
                    <a:pt x="16" y="10"/>
                    <a:pt x="18" y="8"/>
                    <a:pt x="20" y="8"/>
                  </a:cubicBezTo>
                  <a:cubicBezTo>
                    <a:pt x="22" y="8"/>
                    <a:pt x="24" y="10"/>
                    <a:pt x="24" y="12"/>
                  </a:cubicBezTo>
                  <a:cubicBezTo>
                    <a:pt x="24" y="20"/>
                    <a:pt x="24" y="20"/>
                    <a:pt x="24" y="20"/>
                  </a:cubicBezTo>
                  <a:cubicBezTo>
                    <a:pt x="23" y="20"/>
                    <a:pt x="21" y="20"/>
                    <a:pt x="20" y="20"/>
                  </a:cubicBezTo>
                  <a:cubicBezTo>
                    <a:pt x="19" y="20"/>
                    <a:pt x="17" y="20"/>
                    <a:pt x="16" y="20"/>
                  </a:cubicBezTo>
                  <a:lnTo>
                    <a:pt x="16" y="12"/>
                  </a:lnTo>
                  <a:close/>
                  <a:moveTo>
                    <a:pt x="24" y="116"/>
                  </a:moveTo>
                  <a:cubicBezTo>
                    <a:pt x="24" y="118"/>
                    <a:pt x="22" y="120"/>
                    <a:pt x="20" y="120"/>
                  </a:cubicBezTo>
                  <a:cubicBezTo>
                    <a:pt x="18" y="120"/>
                    <a:pt x="16" y="118"/>
                    <a:pt x="16" y="116"/>
                  </a:cubicBezTo>
                  <a:cubicBezTo>
                    <a:pt x="16" y="60"/>
                    <a:pt x="16" y="60"/>
                    <a:pt x="16" y="60"/>
                  </a:cubicBezTo>
                  <a:cubicBezTo>
                    <a:pt x="17" y="60"/>
                    <a:pt x="19" y="60"/>
                    <a:pt x="20" y="60"/>
                  </a:cubicBezTo>
                  <a:cubicBezTo>
                    <a:pt x="21" y="60"/>
                    <a:pt x="23" y="60"/>
                    <a:pt x="24" y="60"/>
                  </a:cubicBezTo>
                  <a:lnTo>
                    <a:pt x="24" y="116"/>
                  </a:lnTo>
                  <a:close/>
                  <a:moveTo>
                    <a:pt x="31" y="43"/>
                  </a:moveTo>
                  <a:cubicBezTo>
                    <a:pt x="31" y="44"/>
                    <a:pt x="31" y="44"/>
                    <a:pt x="31" y="44"/>
                  </a:cubicBezTo>
                  <a:cubicBezTo>
                    <a:pt x="31" y="45"/>
                    <a:pt x="30" y="46"/>
                    <a:pt x="30" y="47"/>
                  </a:cubicBezTo>
                  <a:cubicBezTo>
                    <a:pt x="30" y="47"/>
                    <a:pt x="30" y="47"/>
                    <a:pt x="30" y="47"/>
                  </a:cubicBezTo>
                  <a:cubicBezTo>
                    <a:pt x="29" y="48"/>
                    <a:pt x="28" y="49"/>
                    <a:pt x="27" y="50"/>
                  </a:cubicBezTo>
                  <a:cubicBezTo>
                    <a:pt x="27" y="50"/>
                    <a:pt x="27" y="50"/>
                    <a:pt x="27" y="50"/>
                  </a:cubicBezTo>
                  <a:cubicBezTo>
                    <a:pt x="26" y="50"/>
                    <a:pt x="25" y="51"/>
                    <a:pt x="24" y="51"/>
                  </a:cubicBezTo>
                  <a:cubicBezTo>
                    <a:pt x="23" y="52"/>
                    <a:pt x="21" y="52"/>
                    <a:pt x="20" y="52"/>
                  </a:cubicBezTo>
                  <a:cubicBezTo>
                    <a:pt x="19" y="52"/>
                    <a:pt x="17" y="52"/>
                    <a:pt x="16" y="51"/>
                  </a:cubicBezTo>
                  <a:cubicBezTo>
                    <a:pt x="15" y="51"/>
                    <a:pt x="14" y="50"/>
                    <a:pt x="13" y="50"/>
                  </a:cubicBezTo>
                  <a:cubicBezTo>
                    <a:pt x="13" y="50"/>
                    <a:pt x="13" y="50"/>
                    <a:pt x="13" y="50"/>
                  </a:cubicBezTo>
                  <a:cubicBezTo>
                    <a:pt x="12" y="49"/>
                    <a:pt x="11" y="48"/>
                    <a:pt x="10" y="47"/>
                  </a:cubicBezTo>
                  <a:cubicBezTo>
                    <a:pt x="10" y="47"/>
                    <a:pt x="10" y="47"/>
                    <a:pt x="10" y="47"/>
                  </a:cubicBezTo>
                  <a:cubicBezTo>
                    <a:pt x="10" y="46"/>
                    <a:pt x="9" y="45"/>
                    <a:pt x="9" y="44"/>
                  </a:cubicBezTo>
                  <a:cubicBezTo>
                    <a:pt x="9" y="44"/>
                    <a:pt x="9" y="44"/>
                    <a:pt x="9" y="43"/>
                  </a:cubicBezTo>
                  <a:cubicBezTo>
                    <a:pt x="8" y="42"/>
                    <a:pt x="8" y="41"/>
                    <a:pt x="8" y="40"/>
                  </a:cubicBezTo>
                  <a:cubicBezTo>
                    <a:pt x="8" y="39"/>
                    <a:pt x="8" y="38"/>
                    <a:pt x="9" y="37"/>
                  </a:cubicBezTo>
                  <a:cubicBezTo>
                    <a:pt x="9" y="36"/>
                    <a:pt x="9" y="36"/>
                    <a:pt x="9" y="36"/>
                  </a:cubicBezTo>
                  <a:cubicBezTo>
                    <a:pt x="9" y="35"/>
                    <a:pt x="10" y="34"/>
                    <a:pt x="10" y="33"/>
                  </a:cubicBezTo>
                  <a:cubicBezTo>
                    <a:pt x="10" y="33"/>
                    <a:pt x="10" y="33"/>
                    <a:pt x="10" y="33"/>
                  </a:cubicBezTo>
                  <a:cubicBezTo>
                    <a:pt x="11" y="32"/>
                    <a:pt x="12" y="31"/>
                    <a:pt x="13" y="30"/>
                  </a:cubicBezTo>
                  <a:cubicBezTo>
                    <a:pt x="13" y="30"/>
                    <a:pt x="13" y="30"/>
                    <a:pt x="13" y="30"/>
                  </a:cubicBezTo>
                  <a:cubicBezTo>
                    <a:pt x="14" y="30"/>
                    <a:pt x="15" y="29"/>
                    <a:pt x="16" y="29"/>
                  </a:cubicBezTo>
                  <a:cubicBezTo>
                    <a:pt x="17" y="28"/>
                    <a:pt x="19" y="28"/>
                    <a:pt x="20" y="28"/>
                  </a:cubicBezTo>
                  <a:cubicBezTo>
                    <a:pt x="21" y="28"/>
                    <a:pt x="23" y="28"/>
                    <a:pt x="24" y="29"/>
                  </a:cubicBezTo>
                  <a:cubicBezTo>
                    <a:pt x="25" y="29"/>
                    <a:pt x="26" y="30"/>
                    <a:pt x="27" y="30"/>
                  </a:cubicBezTo>
                  <a:cubicBezTo>
                    <a:pt x="27" y="30"/>
                    <a:pt x="27" y="30"/>
                    <a:pt x="27" y="30"/>
                  </a:cubicBezTo>
                  <a:cubicBezTo>
                    <a:pt x="28" y="31"/>
                    <a:pt x="29" y="32"/>
                    <a:pt x="30" y="33"/>
                  </a:cubicBezTo>
                  <a:cubicBezTo>
                    <a:pt x="30" y="33"/>
                    <a:pt x="30" y="33"/>
                    <a:pt x="30" y="33"/>
                  </a:cubicBezTo>
                  <a:cubicBezTo>
                    <a:pt x="30" y="34"/>
                    <a:pt x="31" y="35"/>
                    <a:pt x="31" y="36"/>
                  </a:cubicBezTo>
                  <a:cubicBezTo>
                    <a:pt x="31" y="36"/>
                    <a:pt x="31" y="36"/>
                    <a:pt x="31" y="37"/>
                  </a:cubicBezTo>
                  <a:cubicBezTo>
                    <a:pt x="32" y="38"/>
                    <a:pt x="32" y="39"/>
                    <a:pt x="32" y="40"/>
                  </a:cubicBezTo>
                  <a:cubicBezTo>
                    <a:pt x="32" y="41"/>
                    <a:pt x="32" y="42"/>
                    <a:pt x="31"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latin typeface="+mn-lt"/>
              </a:endParaRPr>
            </a:p>
          </p:txBody>
        </p:sp>
        <p:sp>
          <p:nvSpPr>
            <p:cNvPr id="49" name="Freeform 59"/>
            <p:cNvSpPr>
              <a:spLocks noEditPoints="1"/>
            </p:cNvSpPr>
            <p:nvPr/>
          </p:nvSpPr>
          <p:spPr bwMode="auto">
            <a:xfrm>
              <a:off x="4364038" y="2905126"/>
              <a:ext cx="150812" cy="482600"/>
            </a:xfrm>
            <a:custGeom>
              <a:avLst/>
              <a:gdLst>
                <a:gd name="T0" fmla="*/ 32 w 40"/>
                <a:gd name="T1" fmla="*/ 72 h 128"/>
                <a:gd name="T2" fmla="*/ 32 w 40"/>
                <a:gd name="T3" fmla="*/ 12 h 128"/>
                <a:gd name="T4" fmla="*/ 20 w 40"/>
                <a:gd name="T5" fmla="*/ 0 h 128"/>
                <a:gd name="T6" fmla="*/ 8 w 40"/>
                <a:gd name="T7" fmla="*/ 12 h 128"/>
                <a:gd name="T8" fmla="*/ 8 w 40"/>
                <a:gd name="T9" fmla="*/ 72 h 128"/>
                <a:gd name="T10" fmla="*/ 0 w 40"/>
                <a:gd name="T11" fmla="*/ 88 h 128"/>
                <a:gd name="T12" fmla="*/ 8 w 40"/>
                <a:gd name="T13" fmla="*/ 104 h 128"/>
                <a:gd name="T14" fmla="*/ 8 w 40"/>
                <a:gd name="T15" fmla="*/ 116 h 128"/>
                <a:gd name="T16" fmla="*/ 20 w 40"/>
                <a:gd name="T17" fmla="*/ 128 h 128"/>
                <a:gd name="T18" fmla="*/ 32 w 40"/>
                <a:gd name="T19" fmla="*/ 116 h 128"/>
                <a:gd name="T20" fmla="*/ 32 w 40"/>
                <a:gd name="T21" fmla="*/ 104 h 128"/>
                <a:gd name="T22" fmla="*/ 40 w 40"/>
                <a:gd name="T23" fmla="*/ 88 h 128"/>
                <a:gd name="T24" fmla="*/ 32 w 40"/>
                <a:gd name="T25" fmla="*/ 72 h 128"/>
                <a:gd name="T26" fmla="*/ 16 w 40"/>
                <a:gd name="T27" fmla="*/ 12 h 128"/>
                <a:gd name="T28" fmla="*/ 20 w 40"/>
                <a:gd name="T29" fmla="*/ 8 h 128"/>
                <a:gd name="T30" fmla="*/ 24 w 40"/>
                <a:gd name="T31" fmla="*/ 12 h 128"/>
                <a:gd name="T32" fmla="*/ 24 w 40"/>
                <a:gd name="T33" fmla="*/ 68 h 128"/>
                <a:gd name="T34" fmla="*/ 20 w 40"/>
                <a:gd name="T35" fmla="*/ 68 h 128"/>
                <a:gd name="T36" fmla="*/ 16 w 40"/>
                <a:gd name="T37" fmla="*/ 68 h 128"/>
                <a:gd name="T38" fmla="*/ 16 w 40"/>
                <a:gd name="T39" fmla="*/ 12 h 128"/>
                <a:gd name="T40" fmla="*/ 24 w 40"/>
                <a:gd name="T41" fmla="*/ 116 h 128"/>
                <a:gd name="T42" fmla="*/ 20 w 40"/>
                <a:gd name="T43" fmla="*/ 120 h 128"/>
                <a:gd name="T44" fmla="*/ 16 w 40"/>
                <a:gd name="T45" fmla="*/ 116 h 128"/>
                <a:gd name="T46" fmla="*/ 16 w 40"/>
                <a:gd name="T47" fmla="*/ 108 h 128"/>
                <a:gd name="T48" fmla="*/ 20 w 40"/>
                <a:gd name="T49" fmla="*/ 108 h 128"/>
                <a:gd name="T50" fmla="*/ 24 w 40"/>
                <a:gd name="T51" fmla="*/ 108 h 128"/>
                <a:gd name="T52" fmla="*/ 24 w 40"/>
                <a:gd name="T53" fmla="*/ 116 h 128"/>
                <a:gd name="T54" fmla="*/ 31 w 40"/>
                <a:gd name="T55" fmla="*/ 91 h 128"/>
                <a:gd name="T56" fmla="*/ 31 w 40"/>
                <a:gd name="T57" fmla="*/ 92 h 128"/>
                <a:gd name="T58" fmla="*/ 30 w 40"/>
                <a:gd name="T59" fmla="*/ 95 h 128"/>
                <a:gd name="T60" fmla="*/ 30 w 40"/>
                <a:gd name="T61" fmla="*/ 95 h 128"/>
                <a:gd name="T62" fmla="*/ 27 w 40"/>
                <a:gd name="T63" fmla="*/ 98 h 128"/>
                <a:gd name="T64" fmla="*/ 27 w 40"/>
                <a:gd name="T65" fmla="*/ 98 h 128"/>
                <a:gd name="T66" fmla="*/ 24 w 40"/>
                <a:gd name="T67" fmla="*/ 99 h 128"/>
                <a:gd name="T68" fmla="*/ 20 w 40"/>
                <a:gd name="T69" fmla="*/ 100 h 128"/>
                <a:gd name="T70" fmla="*/ 16 w 40"/>
                <a:gd name="T71" fmla="*/ 99 h 128"/>
                <a:gd name="T72" fmla="*/ 13 w 40"/>
                <a:gd name="T73" fmla="*/ 98 h 128"/>
                <a:gd name="T74" fmla="*/ 13 w 40"/>
                <a:gd name="T75" fmla="*/ 98 h 128"/>
                <a:gd name="T76" fmla="*/ 10 w 40"/>
                <a:gd name="T77" fmla="*/ 95 h 128"/>
                <a:gd name="T78" fmla="*/ 10 w 40"/>
                <a:gd name="T79" fmla="*/ 95 h 128"/>
                <a:gd name="T80" fmla="*/ 9 w 40"/>
                <a:gd name="T81" fmla="*/ 92 h 128"/>
                <a:gd name="T82" fmla="*/ 9 w 40"/>
                <a:gd name="T83" fmla="*/ 91 h 128"/>
                <a:gd name="T84" fmla="*/ 8 w 40"/>
                <a:gd name="T85" fmla="*/ 88 h 128"/>
                <a:gd name="T86" fmla="*/ 9 w 40"/>
                <a:gd name="T87" fmla="*/ 85 h 128"/>
                <a:gd name="T88" fmla="*/ 9 w 40"/>
                <a:gd name="T89" fmla="*/ 84 h 128"/>
                <a:gd name="T90" fmla="*/ 10 w 40"/>
                <a:gd name="T91" fmla="*/ 81 h 128"/>
                <a:gd name="T92" fmla="*/ 10 w 40"/>
                <a:gd name="T93" fmla="*/ 81 h 128"/>
                <a:gd name="T94" fmla="*/ 13 w 40"/>
                <a:gd name="T95" fmla="*/ 78 h 128"/>
                <a:gd name="T96" fmla="*/ 13 w 40"/>
                <a:gd name="T97" fmla="*/ 78 h 128"/>
                <a:gd name="T98" fmla="*/ 16 w 40"/>
                <a:gd name="T99" fmla="*/ 77 h 128"/>
                <a:gd name="T100" fmla="*/ 20 w 40"/>
                <a:gd name="T101" fmla="*/ 76 h 128"/>
                <a:gd name="T102" fmla="*/ 24 w 40"/>
                <a:gd name="T103" fmla="*/ 77 h 128"/>
                <a:gd name="T104" fmla="*/ 27 w 40"/>
                <a:gd name="T105" fmla="*/ 78 h 128"/>
                <a:gd name="T106" fmla="*/ 27 w 40"/>
                <a:gd name="T107" fmla="*/ 78 h 128"/>
                <a:gd name="T108" fmla="*/ 30 w 40"/>
                <a:gd name="T109" fmla="*/ 81 h 128"/>
                <a:gd name="T110" fmla="*/ 30 w 40"/>
                <a:gd name="T111" fmla="*/ 81 h 128"/>
                <a:gd name="T112" fmla="*/ 31 w 40"/>
                <a:gd name="T113" fmla="*/ 84 h 128"/>
                <a:gd name="T114" fmla="*/ 31 w 40"/>
                <a:gd name="T115" fmla="*/ 85 h 128"/>
                <a:gd name="T116" fmla="*/ 32 w 40"/>
                <a:gd name="T117" fmla="*/ 88 h 128"/>
                <a:gd name="T118" fmla="*/ 31 w 40"/>
                <a:gd name="T119" fmla="*/ 9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 h="128">
                  <a:moveTo>
                    <a:pt x="32" y="72"/>
                  </a:moveTo>
                  <a:cubicBezTo>
                    <a:pt x="32" y="12"/>
                    <a:pt x="32" y="12"/>
                    <a:pt x="32" y="12"/>
                  </a:cubicBezTo>
                  <a:cubicBezTo>
                    <a:pt x="32" y="5"/>
                    <a:pt x="27" y="0"/>
                    <a:pt x="20" y="0"/>
                  </a:cubicBezTo>
                  <a:cubicBezTo>
                    <a:pt x="13" y="0"/>
                    <a:pt x="8" y="5"/>
                    <a:pt x="8" y="12"/>
                  </a:cubicBezTo>
                  <a:cubicBezTo>
                    <a:pt x="8" y="72"/>
                    <a:pt x="8" y="72"/>
                    <a:pt x="8" y="72"/>
                  </a:cubicBezTo>
                  <a:cubicBezTo>
                    <a:pt x="3" y="76"/>
                    <a:pt x="0" y="81"/>
                    <a:pt x="0" y="88"/>
                  </a:cubicBezTo>
                  <a:cubicBezTo>
                    <a:pt x="0" y="95"/>
                    <a:pt x="3" y="100"/>
                    <a:pt x="8" y="104"/>
                  </a:cubicBezTo>
                  <a:cubicBezTo>
                    <a:pt x="8" y="116"/>
                    <a:pt x="8" y="116"/>
                    <a:pt x="8" y="116"/>
                  </a:cubicBezTo>
                  <a:cubicBezTo>
                    <a:pt x="8" y="123"/>
                    <a:pt x="13" y="128"/>
                    <a:pt x="20" y="128"/>
                  </a:cubicBezTo>
                  <a:cubicBezTo>
                    <a:pt x="27" y="128"/>
                    <a:pt x="32" y="123"/>
                    <a:pt x="32" y="116"/>
                  </a:cubicBezTo>
                  <a:cubicBezTo>
                    <a:pt x="32" y="104"/>
                    <a:pt x="32" y="104"/>
                    <a:pt x="32" y="104"/>
                  </a:cubicBezTo>
                  <a:cubicBezTo>
                    <a:pt x="37" y="100"/>
                    <a:pt x="40" y="95"/>
                    <a:pt x="40" y="88"/>
                  </a:cubicBezTo>
                  <a:cubicBezTo>
                    <a:pt x="40" y="81"/>
                    <a:pt x="37" y="76"/>
                    <a:pt x="32" y="72"/>
                  </a:cubicBezTo>
                  <a:close/>
                  <a:moveTo>
                    <a:pt x="16" y="12"/>
                  </a:moveTo>
                  <a:cubicBezTo>
                    <a:pt x="16" y="10"/>
                    <a:pt x="18" y="8"/>
                    <a:pt x="20" y="8"/>
                  </a:cubicBezTo>
                  <a:cubicBezTo>
                    <a:pt x="22" y="8"/>
                    <a:pt x="24" y="10"/>
                    <a:pt x="24" y="12"/>
                  </a:cubicBezTo>
                  <a:cubicBezTo>
                    <a:pt x="24" y="68"/>
                    <a:pt x="24" y="68"/>
                    <a:pt x="24" y="68"/>
                  </a:cubicBezTo>
                  <a:cubicBezTo>
                    <a:pt x="23" y="68"/>
                    <a:pt x="21" y="68"/>
                    <a:pt x="20" y="68"/>
                  </a:cubicBezTo>
                  <a:cubicBezTo>
                    <a:pt x="19" y="68"/>
                    <a:pt x="17" y="68"/>
                    <a:pt x="16" y="68"/>
                  </a:cubicBezTo>
                  <a:lnTo>
                    <a:pt x="16" y="12"/>
                  </a:lnTo>
                  <a:close/>
                  <a:moveTo>
                    <a:pt x="24" y="116"/>
                  </a:moveTo>
                  <a:cubicBezTo>
                    <a:pt x="24" y="118"/>
                    <a:pt x="22" y="120"/>
                    <a:pt x="20" y="120"/>
                  </a:cubicBezTo>
                  <a:cubicBezTo>
                    <a:pt x="18" y="120"/>
                    <a:pt x="16" y="118"/>
                    <a:pt x="16" y="116"/>
                  </a:cubicBezTo>
                  <a:cubicBezTo>
                    <a:pt x="16" y="108"/>
                    <a:pt x="16" y="108"/>
                    <a:pt x="16" y="108"/>
                  </a:cubicBezTo>
                  <a:cubicBezTo>
                    <a:pt x="17" y="108"/>
                    <a:pt x="19" y="108"/>
                    <a:pt x="20" y="108"/>
                  </a:cubicBezTo>
                  <a:cubicBezTo>
                    <a:pt x="21" y="108"/>
                    <a:pt x="23" y="108"/>
                    <a:pt x="24" y="108"/>
                  </a:cubicBezTo>
                  <a:lnTo>
                    <a:pt x="24" y="116"/>
                  </a:lnTo>
                  <a:close/>
                  <a:moveTo>
                    <a:pt x="31" y="91"/>
                  </a:moveTo>
                  <a:cubicBezTo>
                    <a:pt x="31" y="92"/>
                    <a:pt x="31" y="92"/>
                    <a:pt x="31" y="92"/>
                  </a:cubicBezTo>
                  <a:cubicBezTo>
                    <a:pt x="31" y="93"/>
                    <a:pt x="30" y="94"/>
                    <a:pt x="30" y="95"/>
                  </a:cubicBezTo>
                  <a:cubicBezTo>
                    <a:pt x="30" y="95"/>
                    <a:pt x="30" y="95"/>
                    <a:pt x="30" y="95"/>
                  </a:cubicBezTo>
                  <a:cubicBezTo>
                    <a:pt x="29" y="96"/>
                    <a:pt x="28" y="97"/>
                    <a:pt x="27" y="98"/>
                  </a:cubicBezTo>
                  <a:cubicBezTo>
                    <a:pt x="27" y="98"/>
                    <a:pt x="27" y="98"/>
                    <a:pt x="27" y="98"/>
                  </a:cubicBezTo>
                  <a:cubicBezTo>
                    <a:pt x="26" y="98"/>
                    <a:pt x="25" y="99"/>
                    <a:pt x="24" y="99"/>
                  </a:cubicBezTo>
                  <a:cubicBezTo>
                    <a:pt x="23" y="100"/>
                    <a:pt x="21" y="100"/>
                    <a:pt x="20" y="100"/>
                  </a:cubicBezTo>
                  <a:cubicBezTo>
                    <a:pt x="19" y="100"/>
                    <a:pt x="17" y="100"/>
                    <a:pt x="16" y="99"/>
                  </a:cubicBezTo>
                  <a:cubicBezTo>
                    <a:pt x="15" y="99"/>
                    <a:pt x="14" y="98"/>
                    <a:pt x="13" y="98"/>
                  </a:cubicBezTo>
                  <a:cubicBezTo>
                    <a:pt x="13" y="98"/>
                    <a:pt x="13" y="98"/>
                    <a:pt x="13" y="98"/>
                  </a:cubicBezTo>
                  <a:cubicBezTo>
                    <a:pt x="12" y="97"/>
                    <a:pt x="11" y="96"/>
                    <a:pt x="10" y="95"/>
                  </a:cubicBezTo>
                  <a:cubicBezTo>
                    <a:pt x="10" y="95"/>
                    <a:pt x="10" y="95"/>
                    <a:pt x="10" y="95"/>
                  </a:cubicBezTo>
                  <a:cubicBezTo>
                    <a:pt x="10" y="94"/>
                    <a:pt x="9" y="93"/>
                    <a:pt x="9" y="92"/>
                  </a:cubicBezTo>
                  <a:cubicBezTo>
                    <a:pt x="9" y="92"/>
                    <a:pt x="9" y="92"/>
                    <a:pt x="9" y="91"/>
                  </a:cubicBezTo>
                  <a:cubicBezTo>
                    <a:pt x="8" y="90"/>
                    <a:pt x="8" y="89"/>
                    <a:pt x="8" y="88"/>
                  </a:cubicBezTo>
                  <a:cubicBezTo>
                    <a:pt x="8" y="87"/>
                    <a:pt x="8" y="86"/>
                    <a:pt x="9" y="85"/>
                  </a:cubicBezTo>
                  <a:cubicBezTo>
                    <a:pt x="9" y="84"/>
                    <a:pt x="9" y="84"/>
                    <a:pt x="9" y="84"/>
                  </a:cubicBezTo>
                  <a:cubicBezTo>
                    <a:pt x="9" y="83"/>
                    <a:pt x="10" y="82"/>
                    <a:pt x="10" y="81"/>
                  </a:cubicBezTo>
                  <a:cubicBezTo>
                    <a:pt x="10" y="81"/>
                    <a:pt x="10" y="81"/>
                    <a:pt x="10" y="81"/>
                  </a:cubicBezTo>
                  <a:cubicBezTo>
                    <a:pt x="11" y="80"/>
                    <a:pt x="12" y="79"/>
                    <a:pt x="13" y="78"/>
                  </a:cubicBezTo>
                  <a:cubicBezTo>
                    <a:pt x="13" y="78"/>
                    <a:pt x="13" y="78"/>
                    <a:pt x="13" y="78"/>
                  </a:cubicBezTo>
                  <a:cubicBezTo>
                    <a:pt x="14" y="78"/>
                    <a:pt x="15" y="77"/>
                    <a:pt x="16" y="77"/>
                  </a:cubicBezTo>
                  <a:cubicBezTo>
                    <a:pt x="17" y="76"/>
                    <a:pt x="19" y="76"/>
                    <a:pt x="20" y="76"/>
                  </a:cubicBezTo>
                  <a:cubicBezTo>
                    <a:pt x="21" y="76"/>
                    <a:pt x="23" y="76"/>
                    <a:pt x="24" y="77"/>
                  </a:cubicBezTo>
                  <a:cubicBezTo>
                    <a:pt x="25" y="77"/>
                    <a:pt x="26" y="78"/>
                    <a:pt x="27" y="78"/>
                  </a:cubicBezTo>
                  <a:cubicBezTo>
                    <a:pt x="27" y="78"/>
                    <a:pt x="27" y="78"/>
                    <a:pt x="27" y="78"/>
                  </a:cubicBezTo>
                  <a:cubicBezTo>
                    <a:pt x="28" y="79"/>
                    <a:pt x="29" y="80"/>
                    <a:pt x="30" y="81"/>
                  </a:cubicBezTo>
                  <a:cubicBezTo>
                    <a:pt x="30" y="81"/>
                    <a:pt x="30" y="81"/>
                    <a:pt x="30" y="81"/>
                  </a:cubicBezTo>
                  <a:cubicBezTo>
                    <a:pt x="30" y="82"/>
                    <a:pt x="31" y="83"/>
                    <a:pt x="31" y="84"/>
                  </a:cubicBezTo>
                  <a:cubicBezTo>
                    <a:pt x="31" y="84"/>
                    <a:pt x="31" y="84"/>
                    <a:pt x="31" y="85"/>
                  </a:cubicBezTo>
                  <a:cubicBezTo>
                    <a:pt x="32" y="86"/>
                    <a:pt x="32" y="87"/>
                    <a:pt x="32" y="88"/>
                  </a:cubicBezTo>
                  <a:cubicBezTo>
                    <a:pt x="32" y="89"/>
                    <a:pt x="32" y="90"/>
                    <a:pt x="31"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latin typeface="+mn-lt"/>
              </a:endParaRPr>
            </a:p>
          </p:txBody>
        </p:sp>
      </p:grpSp>
      <p:sp>
        <p:nvSpPr>
          <p:cNvPr id="50" name="Freeform 29"/>
          <p:cNvSpPr>
            <a:spLocks noChangeAspect="1" noEditPoints="1"/>
          </p:cNvSpPr>
          <p:nvPr/>
        </p:nvSpPr>
        <p:spPr bwMode="auto">
          <a:xfrm>
            <a:off x="3811853" y="4054140"/>
            <a:ext cx="216732" cy="216761"/>
          </a:xfrm>
          <a:custGeom>
            <a:avLst/>
            <a:gdLst>
              <a:gd name="T0" fmla="*/ 257041 w 128"/>
              <a:gd name="T1" fmla="*/ 65388 h 128"/>
              <a:gd name="T2" fmla="*/ 252531 w 128"/>
              <a:gd name="T3" fmla="*/ 18038 h 128"/>
              <a:gd name="T4" fmla="*/ 54114 w 128"/>
              <a:gd name="T5" fmla="*/ 0 h 128"/>
              <a:gd name="T6" fmla="*/ 36076 w 128"/>
              <a:gd name="T7" fmla="*/ 60878 h 128"/>
              <a:gd name="T8" fmla="*/ 4509 w 128"/>
              <a:gd name="T9" fmla="*/ 101464 h 128"/>
              <a:gd name="T10" fmla="*/ 0 w 128"/>
              <a:gd name="T11" fmla="*/ 126266 h 128"/>
              <a:gd name="T12" fmla="*/ 27057 w 128"/>
              <a:gd name="T13" fmla="*/ 153323 h 128"/>
              <a:gd name="T14" fmla="*/ 45095 w 128"/>
              <a:gd name="T15" fmla="*/ 288608 h 128"/>
              <a:gd name="T16" fmla="*/ 261550 w 128"/>
              <a:gd name="T17" fmla="*/ 270570 h 128"/>
              <a:gd name="T18" fmla="*/ 261550 w 128"/>
              <a:gd name="T19" fmla="*/ 153323 h 128"/>
              <a:gd name="T20" fmla="*/ 288607 w 128"/>
              <a:gd name="T21" fmla="*/ 117247 h 128"/>
              <a:gd name="T22" fmla="*/ 234493 w 128"/>
              <a:gd name="T23" fmla="*/ 18038 h 128"/>
              <a:gd name="T24" fmla="*/ 54114 w 128"/>
              <a:gd name="T25" fmla="*/ 54114 h 128"/>
              <a:gd name="T26" fmla="*/ 54114 w 128"/>
              <a:gd name="T27" fmla="*/ 18038 h 128"/>
              <a:gd name="T28" fmla="*/ 92444 w 128"/>
              <a:gd name="T29" fmla="*/ 135285 h 128"/>
              <a:gd name="T30" fmla="*/ 90190 w 128"/>
              <a:gd name="T31" fmla="*/ 72152 h 128"/>
              <a:gd name="T32" fmla="*/ 92444 w 128"/>
              <a:gd name="T33" fmla="*/ 135285 h 128"/>
              <a:gd name="T34" fmla="*/ 139794 w 128"/>
              <a:gd name="T35" fmla="*/ 72152 h 128"/>
              <a:gd name="T36" fmla="*/ 101463 w 128"/>
              <a:gd name="T37" fmla="*/ 135285 h 128"/>
              <a:gd name="T38" fmla="*/ 148813 w 128"/>
              <a:gd name="T39" fmla="*/ 72152 h 128"/>
              <a:gd name="T40" fmla="*/ 187144 w 128"/>
              <a:gd name="T41" fmla="*/ 135285 h 128"/>
              <a:gd name="T42" fmla="*/ 148813 w 128"/>
              <a:gd name="T43" fmla="*/ 72152 h 128"/>
              <a:gd name="T44" fmla="*/ 198417 w 128"/>
              <a:gd name="T45" fmla="*/ 72152 h 128"/>
              <a:gd name="T46" fmla="*/ 196163 w 128"/>
              <a:gd name="T47" fmla="*/ 135285 h 128"/>
              <a:gd name="T48" fmla="*/ 18038 w 128"/>
              <a:gd name="T49" fmla="*/ 126266 h 128"/>
              <a:gd name="T50" fmla="*/ 20293 w 128"/>
              <a:gd name="T51" fmla="*/ 112738 h 128"/>
              <a:gd name="T52" fmla="*/ 54114 w 128"/>
              <a:gd name="T53" fmla="*/ 72152 h 128"/>
              <a:gd name="T54" fmla="*/ 42840 w 128"/>
              <a:gd name="T55" fmla="*/ 135285 h 128"/>
              <a:gd name="T56" fmla="*/ 18038 w 128"/>
              <a:gd name="T57" fmla="*/ 126266 h 128"/>
              <a:gd name="T58" fmla="*/ 112737 w 128"/>
              <a:gd name="T59" fmla="*/ 270570 h 128"/>
              <a:gd name="T60" fmla="*/ 180379 w 128"/>
              <a:gd name="T61" fmla="*/ 180380 h 128"/>
              <a:gd name="T62" fmla="*/ 243512 w 128"/>
              <a:gd name="T63" fmla="*/ 270570 h 128"/>
              <a:gd name="T64" fmla="*/ 189398 w 128"/>
              <a:gd name="T65" fmla="*/ 180380 h 128"/>
              <a:gd name="T66" fmla="*/ 112737 w 128"/>
              <a:gd name="T67" fmla="*/ 171361 h 128"/>
              <a:gd name="T68" fmla="*/ 103718 w 128"/>
              <a:gd name="T69" fmla="*/ 270570 h 128"/>
              <a:gd name="T70" fmla="*/ 45095 w 128"/>
              <a:gd name="T71" fmla="*/ 153323 h 128"/>
              <a:gd name="T72" fmla="*/ 243512 w 128"/>
              <a:gd name="T73" fmla="*/ 270570 h 128"/>
              <a:gd name="T74" fmla="*/ 261550 w 128"/>
              <a:gd name="T75" fmla="*/ 135285 h 128"/>
              <a:gd name="T76" fmla="*/ 209691 w 128"/>
              <a:gd name="T77" fmla="*/ 72152 h 128"/>
              <a:gd name="T78" fmla="*/ 234493 w 128"/>
              <a:gd name="T79" fmla="*/ 72152 h 128"/>
              <a:gd name="T80" fmla="*/ 268314 w 128"/>
              <a:gd name="T81" fmla="*/ 112738 h 128"/>
              <a:gd name="T82" fmla="*/ 270569 w 128"/>
              <a:gd name="T83" fmla="*/ 126266 h 1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8" h="128">
                <a:moveTo>
                  <a:pt x="126" y="45"/>
                </a:moveTo>
                <a:cubicBezTo>
                  <a:pt x="114" y="29"/>
                  <a:pt x="114" y="29"/>
                  <a:pt x="114" y="29"/>
                </a:cubicBezTo>
                <a:cubicBezTo>
                  <a:pt x="113" y="28"/>
                  <a:pt x="113" y="28"/>
                  <a:pt x="112" y="27"/>
                </a:cubicBezTo>
                <a:cubicBezTo>
                  <a:pt x="112" y="8"/>
                  <a:pt x="112" y="8"/>
                  <a:pt x="112" y="8"/>
                </a:cubicBezTo>
                <a:cubicBezTo>
                  <a:pt x="112" y="4"/>
                  <a:pt x="108" y="0"/>
                  <a:pt x="104" y="0"/>
                </a:cubicBezTo>
                <a:cubicBezTo>
                  <a:pt x="24" y="0"/>
                  <a:pt x="24" y="0"/>
                  <a:pt x="24" y="0"/>
                </a:cubicBezTo>
                <a:cubicBezTo>
                  <a:pt x="20" y="0"/>
                  <a:pt x="16" y="4"/>
                  <a:pt x="16" y="8"/>
                </a:cubicBezTo>
                <a:cubicBezTo>
                  <a:pt x="16" y="27"/>
                  <a:pt x="16" y="27"/>
                  <a:pt x="16" y="27"/>
                </a:cubicBezTo>
                <a:cubicBezTo>
                  <a:pt x="15" y="28"/>
                  <a:pt x="15" y="28"/>
                  <a:pt x="14" y="29"/>
                </a:cubicBezTo>
                <a:cubicBezTo>
                  <a:pt x="2" y="45"/>
                  <a:pt x="2" y="45"/>
                  <a:pt x="2" y="45"/>
                </a:cubicBezTo>
                <a:cubicBezTo>
                  <a:pt x="1" y="47"/>
                  <a:pt x="0" y="49"/>
                  <a:pt x="0" y="52"/>
                </a:cubicBezTo>
                <a:cubicBezTo>
                  <a:pt x="0" y="56"/>
                  <a:pt x="0" y="56"/>
                  <a:pt x="0" y="56"/>
                </a:cubicBezTo>
                <a:cubicBezTo>
                  <a:pt x="0" y="63"/>
                  <a:pt x="5" y="68"/>
                  <a:pt x="12" y="68"/>
                </a:cubicBezTo>
                <a:cubicBezTo>
                  <a:pt x="12" y="68"/>
                  <a:pt x="12" y="68"/>
                  <a:pt x="12" y="68"/>
                </a:cubicBezTo>
                <a:cubicBezTo>
                  <a:pt x="12" y="120"/>
                  <a:pt x="12" y="120"/>
                  <a:pt x="12" y="120"/>
                </a:cubicBezTo>
                <a:cubicBezTo>
                  <a:pt x="12" y="124"/>
                  <a:pt x="16" y="128"/>
                  <a:pt x="20" y="128"/>
                </a:cubicBezTo>
                <a:cubicBezTo>
                  <a:pt x="108" y="128"/>
                  <a:pt x="108" y="128"/>
                  <a:pt x="108" y="128"/>
                </a:cubicBezTo>
                <a:cubicBezTo>
                  <a:pt x="112" y="128"/>
                  <a:pt x="116" y="124"/>
                  <a:pt x="116" y="120"/>
                </a:cubicBezTo>
                <a:cubicBezTo>
                  <a:pt x="116" y="68"/>
                  <a:pt x="116" y="68"/>
                  <a:pt x="116" y="68"/>
                </a:cubicBezTo>
                <a:cubicBezTo>
                  <a:pt x="116" y="68"/>
                  <a:pt x="116" y="68"/>
                  <a:pt x="116" y="68"/>
                </a:cubicBezTo>
                <a:cubicBezTo>
                  <a:pt x="123" y="68"/>
                  <a:pt x="128" y="63"/>
                  <a:pt x="128" y="56"/>
                </a:cubicBezTo>
                <a:cubicBezTo>
                  <a:pt x="128" y="52"/>
                  <a:pt x="128" y="52"/>
                  <a:pt x="128" y="52"/>
                </a:cubicBezTo>
                <a:cubicBezTo>
                  <a:pt x="128" y="49"/>
                  <a:pt x="127" y="47"/>
                  <a:pt x="126" y="45"/>
                </a:cubicBezTo>
                <a:close/>
                <a:moveTo>
                  <a:pt x="104" y="8"/>
                </a:moveTo>
                <a:cubicBezTo>
                  <a:pt x="104" y="24"/>
                  <a:pt x="104" y="24"/>
                  <a:pt x="104" y="24"/>
                </a:cubicBezTo>
                <a:cubicBezTo>
                  <a:pt x="24" y="24"/>
                  <a:pt x="24" y="24"/>
                  <a:pt x="24" y="24"/>
                </a:cubicBezTo>
                <a:cubicBezTo>
                  <a:pt x="24" y="24"/>
                  <a:pt x="24" y="24"/>
                  <a:pt x="24" y="24"/>
                </a:cubicBezTo>
                <a:cubicBezTo>
                  <a:pt x="24" y="8"/>
                  <a:pt x="24" y="8"/>
                  <a:pt x="24" y="8"/>
                </a:cubicBezTo>
                <a:lnTo>
                  <a:pt x="104" y="8"/>
                </a:lnTo>
                <a:close/>
                <a:moveTo>
                  <a:pt x="41" y="60"/>
                </a:moveTo>
                <a:cubicBezTo>
                  <a:pt x="24" y="60"/>
                  <a:pt x="24" y="60"/>
                  <a:pt x="24" y="60"/>
                </a:cubicBezTo>
                <a:cubicBezTo>
                  <a:pt x="40" y="32"/>
                  <a:pt x="40" y="32"/>
                  <a:pt x="40" y="32"/>
                </a:cubicBezTo>
                <a:cubicBezTo>
                  <a:pt x="49" y="32"/>
                  <a:pt x="49" y="32"/>
                  <a:pt x="49" y="32"/>
                </a:cubicBezTo>
                <a:lnTo>
                  <a:pt x="41" y="60"/>
                </a:lnTo>
                <a:close/>
                <a:moveTo>
                  <a:pt x="53" y="32"/>
                </a:moveTo>
                <a:cubicBezTo>
                  <a:pt x="62" y="32"/>
                  <a:pt x="62" y="32"/>
                  <a:pt x="62" y="32"/>
                </a:cubicBezTo>
                <a:cubicBezTo>
                  <a:pt x="62" y="60"/>
                  <a:pt x="62" y="60"/>
                  <a:pt x="62" y="60"/>
                </a:cubicBezTo>
                <a:cubicBezTo>
                  <a:pt x="45" y="60"/>
                  <a:pt x="45" y="60"/>
                  <a:pt x="45" y="60"/>
                </a:cubicBezTo>
                <a:lnTo>
                  <a:pt x="53" y="32"/>
                </a:lnTo>
                <a:close/>
                <a:moveTo>
                  <a:pt x="66" y="32"/>
                </a:moveTo>
                <a:cubicBezTo>
                  <a:pt x="75" y="32"/>
                  <a:pt x="75" y="32"/>
                  <a:pt x="75" y="32"/>
                </a:cubicBezTo>
                <a:cubicBezTo>
                  <a:pt x="83" y="60"/>
                  <a:pt x="83" y="60"/>
                  <a:pt x="83" y="60"/>
                </a:cubicBezTo>
                <a:cubicBezTo>
                  <a:pt x="66" y="60"/>
                  <a:pt x="66" y="60"/>
                  <a:pt x="66" y="60"/>
                </a:cubicBezTo>
                <a:lnTo>
                  <a:pt x="66" y="32"/>
                </a:lnTo>
                <a:close/>
                <a:moveTo>
                  <a:pt x="79" y="32"/>
                </a:moveTo>
                <a:cubicBezTo>
                  <a:pt x="88" y="32"/>
                  <a:pt x="88" y="32"/>
                  <a:pt x="88" y="32"/>
                </a:cubicBezTo>
                <a:cubicBezTo>
                  <a:pt x="104" y="60"/>
                  <a:pt x="104" y="60"/>
                  <a:pt x="104" y="60"/>
                </a:cubicBezTo>
                <a:cubicBezTo>
                  <a:pt x="87" y="60"/>
                  <a:pt x="87" y="60"/>
                  <a:pt x="87" y="60"/>
                </a:cubicBezTo>
                <a:lnTo>
                  <a:pt x="79" y="32"/>
                </a:lnTo>
                <a:close/>
                <a:moveTo>
                  <a:pt x="8" y="56"/>
                </a:moveTo>
                <a:cubicBezTo>
                  <a:pt x="8" y="52"/>
                  <a:pt x="8" y="52"/>
                  <a:pt x="8" y="52"/>
                </a:cubicBezTo>
                <a:cubicBezTo>
                  <a:pt x="8" y="51"/>
                  <a:pt x="8" y="50"/>
                  <a:pt x="9" y="50"/>
                </a:cubicBezTo>
                <a:cubicBezTo>
                  <a:pt x="21" y="34"/>
                  <a:pt x="21" y="34"/>
                  <a:pt x="21" y="34"/>
                </a:cubicBezTo>
                <a:cubicBezTo>
                  <a:pt x="22" y="33"/>
                  <a:pt x="23" y="32"/>
                  <a:pt x="24" y="32"/>
                </a:cubicBezTo>
                <a:cubicBezTo>
                  <a:pt x="35" y="32"/>
                  <a:pt x="35" y="32"/>
                  <a:pt x="35" y="32"/>
                </a:cubicBezTo>
                <a:cubicBezTo>
                  <a:pt x="19" y="60"/>
                  <a:pt x="19" y="60"/>
                  <a:pt x="19" y="60"/>
                </a:cubicBezTo>
                <a:cubicBezTo>
                  <a:pt x="12" y="60"/>
                  <a:pt x="12" y="60"/>
                  <a:pt x="12" y="60"/>
                </a:cubicBezTo>
                <a:cubicBezTo>
                  <a:pt x="10" y="60"/>
                  <a:pt x="8" y="58"/>
                  <a:pt x="8" y="56"/>
                </a:cubicBezTo>
                <a:close/>
                <a:moveTo>
                  <a:pt x="80" y="120"/>
                </a:moveTo>
                <a:cubicBezTo>
                  <a:pt x="50" y="120"/>
                  <a:pt x="50" y="120"/>
                  <a:pt x="50" y="120"/>
                </a:cubicBezTo>
                <a:cubicBezTo>
                  <a:pt x="50" y="80"/>
                  <a:pt x="50" y="80"/>
                  <a:pt x="50" y="80"/>
                </a:cubicBezTo>
                <a:cubicBezTo>
                  <a:pt x="80" y="80"/>
                  <a:pt x="80" y="80"/>
                  <a:pt x="80" y="80"/>
                </a:cubicBezTo>
                <a:lnTo>
                  <a:pt x="80" y="120"/>
                </a:lnTo>
                <a:close/>
                <a:moveTo>
                  <a:pt x="108" y="120"/>
                </a:moveTo>
                <a:cubicBezTo>
                  <a:pt x="84" y="120"/>
                  <a:pt x="84" y="120"/>
                  <a:pt x="84" y="120"/>
                </a:cubicBezTo>
                <a:cubicBezTo>
                  <a:pt x="84" y="80"/>
                  <a:pt x="84" y="80"/>
                  <a:pt x="84" y="80"/>
                </a:cubicBezTo>
                <a:cubicBezTo>
                  <a:pt x="84" y="78"/>
                  <a:pt x="82" y="76"/>
                  <a:pt x="80" y="76"/>
                </a:cubicBezTo>
                <a:cubicBezTo>
                  <a:pt x="50" y="76"/>
                  <a:pt x="50" y="76"/>
                  <a:pt x="50" y="76"/>
                </a:cubicBezTo>
                <a:cubicBezTo>
                  <a:pt x="48" y="76"/>
                  <a:pt x="46" y="78"/>
                  <a:pt x="46" y="80"/>
                </a:cubicBezTo>
                <a:cubicBezTo>
                  <a:pt x="46" y="120"/>
                  <a:pt x="46" y="120"/>
                  <a:pt x="46" y="120"/>
                </a:cubicBezTo>
                <a:cubicBezTo>
                  <a:pt x="20" y="120"/>
                  <a:pt x="20" y="120"/>
                  <a:pt x="20" y="120"/>
                </a:cubicBezTo>
                <a:cubicBezTo>
                  <a:pt x="20" y="68"/>
                  <a:pt x="20" y="68"/>
                  <a:pt x="20" y="68"/>
                </a:cubicBezTo>
                <a:cubicBezTo>
                  <a:pt x="108" y="68"/>
                  <a:pt x="108" y="68"/>
                  <a:pt x="108" y="68"/>
                </a:cubicBezTo>
                <a:lnTo>
                  <a:pt x="108" y="120"/>
                </a:lnTo>
                <a:close/>
                <a:moveTo>
                  <a:pt x="120" y="56"/>
                </a:moveTo>
                <a:cubicBezTo>
                  <a:pt x="120" y="58"/>
                  <a:pt x="118" y="60"/>
                  <a:pt x="116" y="60"/>
                </a:cubicBezTo>
                <a:cubicBezTo>
                  <a:pt x="109" y="60"/>
                  <a:pt x="109" y="60"/>
                  <a:pt x="109" y="60"/>
                </a:cubicBezTo>
                <a:cubicBezTo>
                  <a:pt x="93" y="32"/>
                  <a:pt x="93" y="32"/>
                  <a:pt x="93" y="32"/>
                </a:cubicBezTo>
                <a:cubicBezTo>
                  <a:pt x="104" y="32"/>
                  <a:pt x="104" y="32"/>
                  <a:pt x="104" y="32"/>
                </a:cubicBezTo>
                <a:cubicBezTo>
                  <a:pt x="104" y="32"/>
                  <a:pt x="104" y="32"/>
                  <a:pt x="104" y="32"/>
                </a:cubicBezTo>
                <a:cubicBezTo>
                  <a:pt x="105" y="32"/>
                  <a:pt x="106" y="33"/>
                  <a:pt x="107" y="34"/>
                </a:cubicBezTo>
                <a:cubicBezTo>
                  <a:pt x="119" y="50"/>
                  <a:pt x="119" y="50"/>
                  <a:pt x="119" y="50"/>
                </a:cubicBezTo>
                <a:cubicBezTo>
                  <a:pt x="120" y="50"/>
                  <a:pt x="120" y="51"/>
                  <a:pt x="120" y="52"/>
                </a:cubicBezTo>
                <a:lnTo>
                  <a:pt x="120" y="5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endParaRPr lang="zh-CN" altLang="en-US"/>
          </a:p>
        </p:txBody>
      </p:sp>
      <p:grpSp>
        <p:nvGrpSpPr>
          <p:cNvPr id="25" name="Group 50"/>
          <p:cNvGrpSpPr>
            <a:grpSpLocks noChangeAspect="1"/>
          </p:cNvGrpSpPr>
          <p:nvPr/>
        </p:nvGrpSpPr>
        <p:grpSpPr>
          <a:xfrm>
            <a:off x="4626608" y="4050966"/>
            <a:ext cx="223638" cy="210091"/>
            <a:chOff x="5160963" y="4846638"/>
            <a:chExt cx="496887" cy="466725"/>
          </a:xfrm>
          <a:solidFill>
            <a:schemeClr val="bg1"/>
          </a:solidFill>
        </p:grpSpPr>
        <p:sp>
          <p:nvSpPr>
            <p:cNvPr id="52" name="Oval 17"/>
            <p:cNvSpPr>
              <a:spLocks noChangeArrowheads="1"/>
            </p:cNvSpPr>
            <p:nvPr/>
          </p:nvSpPr>
          <p:spPr bwMode="auto">
            <a:xfrm>
              <a:off x="5402263" y="5102226"/>
              <a:ext cx="60325"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latin typeface="+mn-lt"/>
              </a:endParaRPr>
            </a:p>
          </p:txBody>
        </p:sp>
        <p:sp>
          <p:nvSpPr>
            <p:cNvPr id="53" name="Freeform 18"/>
            <p:cNvSpPr>
              <a:spLocks noEditPoints="1"/>
            </p:cNvSpPr>
            <p:nvPr/>
          </p:nvSpPr>
          <p:spPr bwMode="auto">
            <a:xfrm>
              <a:off x="5160963" y="4846638"/>
              <a:ext cx="496887" cy="466725"/>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latin typeface="+mn-lt"/>
              </a:endParaRPr>
            </a:p>
          </p:txBody>
        </p:sp>
      </p:grpSp>
      <p:grpSp>
        <p:nvGrpSpPr>
          <p:cNvPr id="27" name="Group 53"/>
          <p:cNvGrpSpPr>
            <a:grpSpLocks noChangeAspect="1"/>
          </p:cNvGrpSpPr>
          <p:nvPr/>
        </p:nvGrpSpPr>
        <p:grpSpPr>
          <a:xfrm>
            <a:off x="7323265" y="4029796"/>
            <a:ext cx="148616" cy="251723"/>
            <a:chOff x="6258454" y="3849160"/>
            <a:chExt cx="330200" cy="482600"/>
          </a:xfrm>
          <a:solidFill>
            <a:schemeClr val="bg1"/>
          </a:solidFill>
        </p:grpSpPr>
        <p:sp>
          <p:nvSpPr>
            <p:cNvPr id="55" name="Freeform 35"/>
            <p:cNvSpPr>
              <a:spLocks noEditPoints="1"/>
            </p:cNvSpPr>
            <p:nvPr/>
          </p:nvSpPr>
          <p:spPr bwMode="auto">
            <a:xfrm>
              <a:off x="6258454" y="3849160"/>
              <a:ext cx="330200" cy="482600"/>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4 w 88"/>
                <a:gd name="T15" fmla="*/ 109 h 128"/>
                <a:gd name="T16" fmla="*/ 35 w 88"/>
                <a:gd name="T17" fmla="*/ 111 h 128"/>
                <a:gd name="T18" fmla="*/ 32 w 88"/>
                <a:gd name="T19" fmla="*/ 104 h 128"/>
                <a:gd name="T20" fmla="*/ 32 w 88"/>
                <a:gd name="T21" fmla="*/ 103 h 128"/>
                <a:gd name="T22" fmla="*/ 57 w 88"/>
                <a:gd name="T23" fmla="*/ 100 h 128"/>
                <a:gd name="T24" fmla="*/ 56 w 88"/>
                <a:gd name="T25" fmla="*/ 104 h 128"/>
                <a:gd name="T26" fmla="*/ 54 w 88"/>
                <a:gd name="T27" fmla="*/ 109 h 128"/>
                <a:gd name="T28" fmla="*/ 31 w 88"/>
                <a:gd name="T29" fmla="*/ 100 h 128"/>
                <a:gd name="T30" fmla="*/ 28 w 88"/>
                <a:gd name="T31" fmla="*/ 92 h 128"/>
                <a:gd name="T32" fmla="*/ 60 w 88"/>
                <a:gd name="T33" fmla="*/ 92 h 128"/>
                <a:gd name="T34" fmla="*/ 58 w 88"/>
                <a:gd name="T35" fmla="*/ 96 h 128"/>
                <a:gd name="T36" fmla="*/ 31 w 88"/>
                <a:gd name="T37" fmla="*/ 100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5 w 88"/>
                <a:gd name="T49" fmla="*/ 84 h 128"/>
                <a:gd name="T50" fmla="*/ 19 w 88"/>
                <a:gd name="T51" fmla="*/ 71 h 128"/>
                <a:gd name="T52" fmla="*/ 8 w 88"/>
                <a:gd name="T53" fmla="*/ 44 h 128"/>
                <a:gd name="T54" fmla="*/ 44 w 88"/>
                <a:gd name="T55" fmla="*/ 8 h 128"/>
                <a:gd name="T56" fmla="*/ 80 w 88"/>
                <a:gd name="T57" fmla="*/ 44 h 128"/>
                <a:gd name="T58" fmla="*/ 69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20"/>
                    <a:pt x="0" y="44"/>
                  </a:cubicBezTo>
                  <a:cubicBezTo>
                    <a:pt x="0" y="60"/>
                    <a:pt x="15" y="77"/>
                    <a:pt x="20" y="92"/>
                  </a:cubicBezTo>
                  <a:cubicBezTo>
                    <a:pt x="28" y="115"/>
                    <a:pt x="27" y="128"/>
                    <a:pt x="44" y="128"/>
                  </a:cubicBezTo>
                  <a:cubicBezTo>
                    <a:pt x="61" y="128"/>
                    <a:pt x="60" y="115"/>
                    <a:pt x="68" y="92"/>
                  </a:cubicBezTo>
                  <a:cubicBezTo>
                    <a:pt x="73" y="77"/>
                    <a:pt x="88" y="60"/>
                    <a:pt x="88" y="44"/>
                  </a:cubicBezTo>
                  <a:cubicBezTo>
                    <a:pt x="88" y="20"/>
                    <a:pt x="68" y="0"/>
                    <a:pt x="44" y="0"/>
                  </a:cubicBezTo>
                  <a:close/>
                  <a:moveTo>
                    <a:pt x="54" y="109"/>
                  </a:moveTo>
                  <a:cubicBezTo>
                    <a:pt x="35" y="111"/>
                    <a:pt x="35" y="111"/>
                    <a:pt x="35" y="111"/>
                  </a:cubicBezTo>
                  <a:cubicBezTo>
                    <a:pt x="34" y="109"/>
                    <a:pt x="33" y="107"/>
                    <a:pt x="32" y="104"/>
                  </a:cubicBezTo>
                  <a:cubicBezTo>
                    <a:pt x="32" y="104"/>
                    <a:pt x="32" y="104"/>
                    <a:pt x="32" y="103"/>
                  </a:cubicBezTo>
                  <a:cubicBezTo>
                    <a:pt x="57" y="100"/>
                    <a:pt x="57" y="100"/>
                    <a:pt x="57" y="100"/>
                  </a:cubicBezTo>
                  <a:cubicBezTo>
                    <a:pt x="57" y="102"/>
                    <a:pt x="56" y="103"/>
                    <a:pt x="56" y="104"/>
                  </a:cubicBezTo>
                  <a:cubicBezTo>
                    <a:pt x="55" y="106"/>
                    <a:pt x="55" y="107"/>
                    <a:pt x="54" y="109"/>
                  </a:cubicBezTo>
                  <a:close/>
                  <a:moveTo>
                    <a:pt x="31" y="100"/>
                  </a:moveTo>
                  <a:cubicBezTo>
                    <a:pt x="30" y="97"/>
                    <a:pt x="29" y="95"/>
                    <a:pt x="28" y="92"/>
                  </a:cubicBezTo>
                  <a:cubicBezTo>
                    <a:pt x="60" y="92"/>
                    <a:pt x="60" y="92"/>
                    <a:pt x="60" y="92"/>
                  </a:cubicBezTo>
                  <a:cubicBezTo>
                    <a:pt x="59" y="93"/>
                    <a:pt x="59" y="95"/>
                    <a:pt x="58" y="96"/>
                  </a:cubicBezTo>
                  <a:lnTo>
                    <a:pt x="31" y="100"/>
                  </a:lnTo>
                  <a:close/>
                  <a:moveTo>
                    <a:pt x="44" y="120"/>
                  </a:moveTo>
                  <a:cubicBezTo>
                    <a:pt x="40" y="120"/>
                    <a:pt x="38" y="120"/>
                    <a:pt x="36" y="115"/>
                  </a:cubicBezTo>
                  <a:cubicBezTo>
                    <a:pt x="53" y="113"/>
                    <a:pt x="53" y="113"/>
                    <a:pt x="53" y="113"/>
                  </a:cubicBezTo>
                  <a:cubicBezTo>
                    <a:pt x="51" y="119"/>
                    <a:pt x="49" y="120"/>
                    <a:pt x="44" y="120"/>
                  </a:cubicBezTo>
                  <a:close/>
                  <a:moveTo>
                    <a:pt x="63" y="84"/>
                  </a:moveTo>
                  <a:cubicBezTo>
                    <a:pt x="25" y="84"/>
                    <a:pt x="25" y="84"/>
                    <a:pt x="25" y="84"/>
                  </a:cubicBezTo>
                  <a:cubicBezTo>
                    <a:pt x="23" y="80"/>
                    <a:pt x="21" y="75"/>
                    <a:pt x="19" y="71"/>
                  </a:cubicBezTo>
                  <a:cubicBezTo>
                    <a:pt x="13" y="62"/>
                    <a:pt x="8" y="52"/>
                    <a:pt x="8" y="44"/>
                  </a:cubicBezTo>
                  <a:cubicBezTo>
                    <a:pt x="8" y="24"/>
                    <a:pt x="24" y="8"/>
                    <a:pt x="44" y="8"/>
                  </a:cubicBezTo>
                  <a:cubicBezTo>
                    <a:pt x="64" y="8"/>
                    <a:pt x="80" y="24"/>
                    <a:pt x="80" y="44"/>
                  </a:cubicBezTo>
                  <a:cubicBezTo>
                    <a:pt x="80" y="52"/>
                    <a:pt x="75" y="62"/>
                    <a:pt x="69" y="71"/>
                  </a:cubicBezTo>
                  <a:cubicBezTo>
                    <a:pt x="67" y="75"/>
                    <a:pt x="65" y="80"/>
                    <a:pt x="63"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latin typeface="+mn-lt"/>
              </a:endParaRPr>
            </a:p>
          </p:txBody>
        </p:sp>
        <p:sp>
          <p:nvSpPr>
            <p:cNvPr id="56" name="Freeform 36"/>
            <p:cNvSpPr/>
            <p:nvPr/>
          </p:nvSpPr>
          <p:spPr bwMode="auto">
            <a:xfrm>
              <a:off x="6333066" y="3925360"/>
              <a:ext cx="96837" cy="96838"/>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a:latin typeface="+mn-lt"/>
              </a:endParaRPr>
            </a:p>
          </p:txBody>
        </p:sp>
      </p:grpSp>
      <p:grpSp>
        <p:nvGrpSpPr>
          <p:cNvPr id="31" name="Group 56"/>
          <p:cNvGrpSpPr>
            <a:grpSpLocks noChangeAspect="1"/>
          </p:cNvGrpSpPr>
          <p:nvPr/>
        </p:nvGrpSpPr>
        <p:grpSpPr>
          <a:xfrm>
            <a:off x="6396255" y="4021827"/>
            <a:ext cx="220066" cy="216523"/>
            <a:chOff x="7141104" y="1923522"/>
            <a:chExt cx="488950" cy="481013"/>
          </a:xfrm>
          <a:solidFill>
            <a:schemeClr val="bg1"/>
          </a:solidFill>
        </p:grpSpPr>
        <p:sp>
          <p:nvSpPr>
            <p:cNvPr id="58" name="Freeform 58"/>
            <p:cNvSpPr/>
            <p:nvPr/>
          </p:nvSpPr>
          <p:spPr bwMode="auto">
            <a:xfrm>
              <a:off x="7407804" y="1983847"/>
              <a:ext cx="157162" cy="157163"/>
            </a:xfrm>
            <a:custGeom>
              <a:avLst/>
              <a:gdLst>
                <a:gd name="T0" fmla="*/ 38 w 42"/>
                <a:gd name="T1" fmla="*/ 40 h 42"/>
                <a:gd name="T2" fmla="*/ 38 w 42"/>
                <a:gd name="T3" fmla="*/ 40 h 42"/>
                <a:gd name="T4" fmla="*/ 40 w 42"/>
                <a:gd name="T5" fmla="*/ 42 h 42"/>
                <a:gd name="T6" fmla="*/ 42 w 42"/>
                <a:gd name="T7" fmla="*/ 40 h 42"/>
                <a:gd name="T8" fmla="*/ 42 w 42"/>
                <a:gd name="T9" fmla="*/ 40 h 42"/>
                <a:gd name="T10" fmla="*/ 2 w 42"/>
                <a:gd name="T11" fmla="*/ 0 h 42"/>
                <a:gd name="T12" fmla="*/ 2 w 42"/>
                <a:gd name="T13" fmla="*/ 0 h 42"/>
                <a:gd name="T14" fmla="*/ 0 w 42"/>
                <a:gd name="T15" fmla="*/ 2 h 42"/>
                <a:gd name="T16" fmla="*/ 2 w 42"/>
                <a:gd name="T17" fmla="*/ 4 h 42"/>
                <a:gd name="T18" fmla="*/ 2 w 42"/>
                <a:gd name="T19" fmla="*/ 4 h 42"/>
                <a:gd name="T20" fmla="*/ 38 w 42"/>
                <a:gd name="T21" fmla="*/ 4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38" y="40"/>
                  </a:moveTo>
                  <a:cubicBezTo>
                    <a:pt x="38" y="40"/>
                    <a:pt x="38" y="40"/>
                    <a:pt x="38" y="40"/>
                  </a:cubicBezTo>
                  <a:cubicBezTo>
                    <a:pt x="38" y="41"/>
                    <a:pt x="39" y="42"/>
                    <a:pt x="40" y="42"/>
                  </a:cubicBezTo>
                  <a:cubicBezTo>
                    <a:pt x="41" y="42"/>
                    <a:pt x="42" y="41"/>
                    <a:pt x="42" y="40"/>
                  </a:cubicBezTo>
                  <a:cubicBezTo>
                    <a:pt x="42" y="40"/>
                    <a:pt x="42" y="40"/>
                    <a:pt x="42" y="40"/>
                  </a:cubicBezTo>
                  <a:cubicBezTo>
                    <a:pt x="42" y="18"/>
                    <a:pt x="24" y="0"/>
                    <a:pt x="2" y="0"/>
                  </a:cubicBezTo>
                  <a:cubicBezTo>
                    <a:pt x="2" y="0"/>
                    <a:pt x="2" y="0"/>
                    <a:pt x="2" y="0"/>
                  </a:cubicBezTo>
                  <a:cubicBezTo>
                    <a:pt x="1" y="0"/>
                    <a:pt x="0" y="1"/>
                    <a:pt x="0" y="2"/>
                  </a:cubicBezTo>
                  <a:cubicBezTo>
                    <a:pt x="0" y="3"/>
                    <a:pt x="1" y="4"/>
                    <a:pt x="2" y="4"/>
                  </a:cubicBezTo>
                  <a:cubicBezTo>
                    <a:pt x="2" y="4"/>
                    <a:pt x="2" y="4"/>
                    <a:pt x="2" y="4"/>
                  </a:cubicBezTo>
                  <a:cubicBezTo>
                    <a:pt x="22" y="4"/>
                    <a:pt x="38" y="20"/>
                    <a:pt x="38" y="40"/>
                  </a:cubicBezTo>
                  <a:close/>
                </a:path>
              </a:pathLst>
            </a:custGeom>
            <a:grpFill/>
            <a:ln>
              <a:noFill/>
            </a:ln>
          </p:spPr>
          <p:txBody>
            <a:bodyPr/>
            <a:lstStyle/>
            <a:p>
              <a:pPr>
                <a:defRPr/>
              </a:pPr>
              <a:endParaRPr lang="id-ID">
                <a:latin typeface="+mn-lt"/>
              </a:endParaRPr>
            </a:p>
          </p:txBody>
        </p:sp>
        <p:sp>
          <p:nvSpPr>
            <p:cNvPr id="59" name="Freeform 59"/>
            <p:cNvSpPr>
              <a:spLocks noEditPoints="1"/>
            </p:cNvSpPr>
            <p:nvPr/>
          </p:nvSpPr>
          <p:spPr bwMode="auto">
            <a:xfrm>
              <a:off x="7141104" y="1923522"/>
              <a:ext cx="488950" cy="481013"/>
            </a:xfrm>
            <a:custGeom>
              <a:avLst/>
              <a:gdLst>
                <a:gd name="T0" fmla="*/ 37 w 130"/>
                <a:gd name="T1" fmla="*/ 4 h 128"/>
                <a:gd name="T2" fmla="*/ 29 w 130"/>
                <a:gd name="T3" fmla="*/ 0 h 128"/>
                <a:gd name="T4" fmla="*/ 24 w 130"/>
                <a:gd name="T5" fmla="*/ 1 h 128"/>
                <a:gd name="T6" fmla="*/ 17 w 130"/>
                <a:gd name="T7" fmla="*/ 12 h 128"/>
                <a:gd name="T8" fmla="*/ 17 w 130"/>
                <a:gd name="T9" fmla="*/ 67 h 128"/>
                <a:gd name="T10" fmla="*/ 5 w 130"/>
                <a:gd name="T11" fmla="*/ 80 h 128"/>
                <a:gd name="T12" fmla="*/ 5 w 130"/>
                <a:gd name="T13" fmla="*/ 96 h 128"/>
                <a:gd name="T14" fmla="*/ 33 w 130"/>
                <a:gd name="T15" fmla="*/ 124 h 128"/>
                <a:gd name="T16" fmla="*/ 41 w 130"/>
                <a:gd name="T17" fmla="*/ 128 h 128"/>
                <a:gd name="T18" fmla="*/ 49 w 130"/>
                <a:gd name="T19" fmla="*/ 124 h 128"/>
                <a:gd name="T20" fmla="*/ 62 w 130"/>
                <a:gd name="T21" fmla="*/ 112 h 128"/>
                <a:gd name="T22" fmla="*/ 117 w 130"/>
                <a:gd name="T23" fmla="*/ 112 h 128"/>
                <a:gd name="T24" fmla="*/ 128 w 130"/>
                <a:gd name="T25" fmla="*/ 105 h 128"/>
                <a:gd name="T26" fmla="*/ 125 w 130"/>
                <a:gd name="T27" fmla="*/ 92 h 128"/>
                <a:gd name="T28" fmla="*/ 37 w 130"/>
                <a:gd name="T29" fmla="*/ 4 h 128"/>
                <a:gd name="T30" fmla="*/ 56 w 130"/>
                <a:gd name="T31" fmla="*/ 106 h 128"/>
                <a:gd name="T32" fmla="*/ 44 w 130"/>
                <a:gd name="T33" fmla="*/ 119 h 128"/>
                <a:gd name="T34" fmla="*/ 41 w 130"/>
                <a:gd name="T35" fmla="*/ 120 h 128"/>
                <a:gd name="T36" fmla="*/ 38 w 130"/>
                <a:gd name="T37" fmla="*/ 119 h 128"/>
                <a:gd name="T38" fmla="*/ 10 w 130"/>
                <a:gd name="T39" fmla="*/ 91 h 128"/>
                <a:gd name="T40" fmla="*/ 9 w 130"/>
                <a:gd name="T41" fmla="*/ 88 h 128"/>
                <a:gd name="T42" fmla="*/ 10 w 130"/>
                <a:gd name="T43" fmla="*/ 85 h 128"/>
                <a:gd name="T44" fmla="*/ 23 w 130"/>
                <a:gd name="T45" fmla="*/ 73 h 128"/>
                <a:gd name="T46" fmla="*/ 23 w 130"/>
                <a:gd name="T47" fmla="*/ 73 h 128"/>
                <a:gd name="T48" fmla="*/ 56 w 130"/>
                <a:gd name="T49" fmla="*/ 106 h 128"/>
                <a:gd name="T50" fmla="*/ 56 w 130"/>
                <a:gd name="T51" fmla="*/ 106 h 128"/>
                <a:gd name="T52" fmla="*/ 62 w 130"/>
                <a:gd name="T53" fmla="*/ 104 h 128"/>
                <a:gd name="T54" fmla="*/ 60 w 130"/>
                <a:gd name="T55" fmla="*/ 104 h 128"/>
                <a:gd name="T56" fmla="*/ 25 w 130"/>
                <a:gd name="T57" fmla="*/ 69 h 128"/>
                <a:gd name="T58" fmla="*/ 25 w 130"/>
                <a:gd name="T59" fmla="*/ 67 h 128"/>
                <a:gd name="T60" fmla="*/ 25 w 130"/>
                <a:gd name="T61" fmla="*/ 19 h 128"/>
                <a:gd name="T62" fmla="*/ 110 w 130"/>
                <a:gd name="T63" fmla="*/ 104 h 128"/>
                <a:gd name="T64" fmla="*/ 62 w 130"/>
                <a:gd name="T65" fmla="*/ 104 h 128"/>
                <a:gd name="T66" fmla="*/ 121 w 130"/>
                <a:gd name="T67" fmla="*/ 102 h 128"/>
                <a:gd name="T68" fmla="*/ 117 w 130"/>
                <a:gd name="T69" fmla="*/ 104 h 128"/>
                <a:gd name="T70" fmla="*/ 116 w 130"/>
                <a:gd name="T71" fmla="*/ 104 h 128"/>
                <a:gd name="T72" fmla="*/ 25 w 130"/>
                <a:gd name="T73" fmla="*/ 13 h 128"/>
                <a:gd name="T74" fmla="*/ 25 w 130"/>
                <a:gd name="T75" fmla="*/ 12 h 128"/>
                <a:gd name="T76" fmla="*/ 27 w 130"/>
                <a:gd name="T77" fmla="*/ 8 h 128"/>
                <a:gd name="T78" fmla="*/ 29 w 130"/>
                <a:gd name="T79" fmla="*/ 8 h 128"/>
                <a:gd name="T80" fmla="*/ 32 w 130"/>
                <a:gd name="T81" fmla="*/ 9 h 128"/>
                <a:gd name="T82" fmla="*/ 120 w 130"/>
                <a:gd name="T83" fmla="*/ 97 h 128"/>
                <a:gd name="T84" fmla="*/ 121 w 130"/>
                <a:gd name="T85" fmla="*/ 10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0" h="128">
                  <a:moveTo>
                    <a:pt x="37" y="4"/>
                  </a:moveTo>
                  <a:cubicBezTo>
                    <a:pt x="35" y="1"/>
                    <a:pt x="32" y="0"/>
                    <a:pt x="29" y="0"/>
                  </a:cubicBezTo>
                  <a:cubicBezTo>
                    <a:pt x="27" y="0"/>
                    <a:pt x="26" y="0"/>
                    <a:pt x="24" y="1"/>
                  </a:cubicBezTo>
                  <a:cubicBezTo>
                    <a:pt x="20" y="3"/>
                    <a:pt x="17" y="7"/>
                    <a:pt x="17" y="12"/>
                  </a:cubicBezTo>
                  <a:cubicBezTo>
                    <a:pt x="17" y="67"/>
                    <a:pt x="17" y="67"/>
                    <a:pt x="17" y="67"/>
                  </a:cubicBezTo>
                  <a:cubicBezTo>
                    <a:pt x="5" y="80"/>
                    <a:pt x="5" y="80"/>
                    <a:pt x="5" y="80"/>
                  </a:cubicBezTo>
                  <a:cubicBezTo>
                    <a:pt x="0" y="84"/>
                    <a:pt x="0" y="92"/>
                    <a:pt x="5" y="96"/>
                  </a:cubicBezTo>
                  <a:cubicBezTo>
                    <a:pt x="33" y="124"/>
                    <a:pt x="33" y="124"/>
                    <a:pt x="33" y="124"/>
                  </a:cubicBezTo>
                  <a:cubicBezTo>
                    <a:pt x="35" y="127"/>
                    <a:pt x="38" y="128"/>
                    <a:pt x="41" y="128"/>
                  </a:cubicBezTo>
                  <a:cubicBezTo>
                    <a:pt x="44" y="128"/>
                    <a:pt x="47" y="127"/>
                    <a:pt x="49" y="124"/>
                  </a:cubicBezTo>
                  <a:cubicBezTo>
                    <a:pt x="62" y="112"/>
                    <a:pt x="62" y="112"/>
                    <a:pt x="62" y="112"/>
                  </a:cubicBezTo>
                  <a:cubicBezTo>
                    <a:pt x="117" y="112"/>
                    <a:pt x="117" y="112"/>
                    <a:pt x="117" y="112"/>
                  </a:cubicBezTo>
                  <a:cubicBezTo>
                    <a:pt x="122" y="112"/>
                    <a:pt x="126" y="109"/>
                    <a:pt x="128" y="105"/>
                  </a:cubicBezTo>
                  <a:cubicBezTo>
                    <a:pt x="130" y="100"/>
                    <a:pt x="129" y="95"/>
                    <a:pt x="125" y="92"/>
                  </a:cubicBezTo>
                  <a:lnTo>
                    <a:pt x="37" y="4"/>
                  </a:lnTo>
                  <a:close/>
                  <a:moveTo>
                    <a:pt x="56" y="106"/>
                  </a:moveTo>
                  <a:cubicBezTo>
                    <a:pt x="44" y="119"/>
                    <a:pt x="44" y="119"/>
                    <a:pt x="44" y="119"/>
                  </a:cubicBezTo>
                  <a:cubicBezTo>
                    <a:pt x="43" y="120"/>
                    <a:pt x="42" y="120"/>
                    <a:pt x="41" y="120"/>
                  </a:cubicBezTo>
                  <a:cubicBezTo>
                    <a:pt x="40" y="120"/>
                    <a:pt x="39" y="120"/>
                    <a:pt x="38" y="119"/>
                  </a:cubicBezTo>
                  <a:cubicBezTo>
                    <a:pt x="10" y="91"/>
                    <a:pt x="10" y="91"/>
                    <a:pt x="10" y="91"/>
                  </a:cubicBezTo>
                  <a:cubicBezTo>
                    <a:pt x="9" y="90"/>
                    <a:pt x="9" y="89"/>
                    <a:pt x="9" y="88"/>
                  </a:cubicBezTo>
                  <a:cubicBezTo>
                    <a:pt x="9" y="87"/>
                    <a:pt x="9" y="86"/>
                    <a:pt x="10" y="85"/>
                  </a:cubicBezTo>
                  <a:cubicBezTo>
                    <a:pt x="23" y="73"/>
                    <a:pt x="23" y="73"/>
                    <a:pt x="23" y="73"/>
                  </a:cubicBezTo>
                  <a:cubicBezTo>
                    <a:pt x="23" y="73"/>
                    <a:pt x="23" y="73"/>
                    <a:pt x="23" y="73"/>
                  </a:cubicBezTo>
                  <a:cubicBezTo>
                    <a:pt x="56" y="106"/>
                    <a:pt x="56" y="106"/>
                    <a:pt x="56" y="106"/>
                  </a:cubicBezTo>
                  <a:cubicBezTo>
                    <a:pt x="56" y="106"/>
                    <a:pt x="56" y="106"/>
                    <a:pt x="56" y="106"/>
                  </a:cubicBezTo>
                  <a:close/>
                  <a:moveTo>
                    <a:pt x="62" y="104"/>
                  </a:moveTo>
                  <a:cubicBezTo>
                    <a:pt x="61" y="104"/>
                    <a:pt x="61" y="104"/>
                    <a:pt x="60" y="104"/>
                  </a:cubicBezTo>
                  <a:cubicBezTo>
                    <a:pt x="25" y="69"/>
                    <a:pt x="25" y="69"/>
                    <a:pt x="25" y="69"/>
                  </a:cubicBezTo>
                  <a:cubicBezTo>
                    <a:pt x="25" y="68"/>
                    <a:pt x="25" y="68"/>
                    <a:pt x="25" y="67"/>
                  </a:cubicBezTo>
                  <a:cubicBezTo>
                    <a:pt x="25" y="19"/>
                    <a:pt x="25" y="19"/>
                    <a:pt x="25" y="19"/>
                  </a:cubicBezTo>
                  <a:cubicBezTo>
                    <a:pt x="110" y="104"/>
                    <a:pt x="110" y="104"/>
                    <a:pt x="110" y="104"/>
                  </a:cubicBezTo>
                  <a:lnTo>
                    <a:pt x="62" y="104"/>
                  </a:lnTo>
                  <a:close/>
                  <a:moveTo>
                    <a:pt x="121" y="102"/>
                  </a:moveTo>
                  <a:cubicBezTo>
                    <a:pt x="120" y="103"/>
                    <a:pt x="119" y="104"/>
                    <a:pt x="117" y="104"/>
                  </a:cubicBezTo>
                  <a:cubicBezTo>
                    <a:pt x="116" y="104"/>
                    <a:pt x="116" y="104"/>
                    <a:pt x="116" y="104"/>
                  </a:cubicBezTo>
                  <a:cubicBezTo>
                    <a:pt x="25" y="13"/>
                    <a:pt x="25" y="13"/>
                    <a:pt x="25" y="13"/>
                  </a:cubicBezTo>
                  <a:cubicBezTo>
                    <a:pt x="25" y="12"/>
                    <a:pt x="25" y="12"/>
                    <a:pt x="25" y="12"/>
                  </a:cubicBezTo>
                  <a:cubicBezTo>
                    <a:pt x="25" y="10"/>
                    <a:pt x="26" y="9"/>
                    <a:pt x="27" y="8"/>
                  </a:cubicBezTo>
                  <a:cubicBezTo>
                    <a:pt x="28" y="8"/>
                    <a:pt x="28" y="8"/>
                    <a:pt x="29" y="8"/>
                  </a:cubicBezTo>
                  <a:cubicBezTo>
                    <a:pt x="30" y="8"/>
                    <a:pt x="31" y="8"/>
                    <a:pt x="32" y="9"/>
                  </a:cubicBezTo>
                  <a:cubicBezTo>
                    <a:pt x="120" y="97"/>
                    <a:pt x="120" y="97"/>
                    <a:pt x="120" y="97"/>
                  </a:cubicBezTo>
                  <a:cubicBezTo>
                    <a:pt x="121" y="98"/>
                    <a:pt x="121" y="100"/>
                    <a:pt x="121" y="102"/>
                  </a:cubicBezTo>
                  <a:close/>
                </a:path>
              </a:pathLst>
            </a:custGeom>
            <a:grpFill/>
            <a:ln>
              <a:noFill/>
            </a:ln>
          </p:spPr>
          <p:txBody>
            <a:bodyPr/>
            <a:lstStyle/>
            <a:p>
              <a:pPr>
                <a:defRPr/>
              </a:pPr>
              <a:endParaRPr lang="id-ID">
                <a:latin typeface="+mn-lt"/>
              </a:endParaRPr>
            </a:p>
          </p:txBody>
        </p:sp>
        <p:sp>
          <p:nvSpPr>
            <p:cNvPr id="60" name="Freeform 60"/>
            <p:cNvSpPr/>
            <p:nvPr/>
          </p:nvSpPr>
          <p:spPr bwMode="auto">
            <a:xfrm>
              <a:off x="7399866" y="1923522"/>
              <a:ext cx="225425" cy="225425"/>
            </a:xfrm>
            <a:custGeom>
              <a:avLst/>
              <a:gdLst>
                <a:gd name="T0" fmla="*/ 4 w 60"/>
                <a:gd name="T1" fmla="*/ 8 h 60"/>
                <a:gd name="T2" fmla="*/ 4 w 60"/>
                <a:gd name="T3" fmla="*/ 8 h 60"/>
                <a:gd name="T4" fmla="*/ 52 w 60"/>
                <a:gd name="T5" fmla="*/ 56 h 60"/>
                <a:gd name="T6" fmla="*/ 52 w 60"/>
                <a:gd name="T7" fmla="*/ 56 h 60"/>
                <a:gd name="T8" fmla="*/ 56 w 60"/>
                <a:gd name="T9" fmla="*/ 60 h 60"/>
                <a:gd name="T10" fmla="*/ 60 w 60"/>
                <a:gd name="T11" fmla="*/ 56 h 60"/>
                <a:gd name="T12" fmla="*/ 60 w 60"/>
                <a:gd name="T13" fmla="*/ 56 h 60"/>
                <a:gd name="T14" fmla="*/ 4 w 60"/>
                <a:gd name="T15" fmla="*/ 0 h 60"/>
                <a:gd name="T16" fmla="*/ 4 w 60"/>
                <a:gd name="T17" fmla="*/ 0 h 60"/>
                <a:gd name="T18" fmla="*/ 0 w 60"/>
                <a:gd name="T19" fmla="*/ 4 h 60"/>
                <a:gd name="T20" fmla="*/ 4 w 60"/>
                <a:gd name="T21" fmla="*/ 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60">
                  <a:moveTo>
                    <a:pt x="4" y="8"/>
                  </a:moveTo>
                  <a:cubicBezTo>
                    <a:pt x="4" y="8"/>
                    <a:pt x="4" y="8"/>
                    <a:pt x="4" y="8"/>
                  </a:cubicBezTo>
                  <a:cubicBezTo>
                    <a:pt x="30" y="8"/>
                    <a:pt x="52" y="30"/>
                    <a:pt x="52" y="56"/>
                  </a:cubicBezTo>
                  <a:cubicBezTo>
                    <a:pt x="52" y="56"/>
                    <a:pt x="52" y="56"/>
                    <a:pt x="52" y="56"/>
                  </a:cubicBezTo>
                  <a:cubicBezTo>
                    <a:pt x="52" y="58"/>
                    <a:pt x="54" y="60"/>
                    <a:pt x="56" y="60"/>
                  </a:cubicBezTo>
                  <a:cubicBezTo>
                    <a:pt x="58" y="60"/>
                    <a:pt x="60" y="58"/>
                    <a:pt x="60" y="56"/>
                  </a:cubicBezTo>
                  <a:cubicBezTo>
                    <a:pt x="60" y="56"/>
                    <a:pt x="60" y="56"/>
                    <a:pt x="60" y="56"/>
                  </a:cubicBezTo>
                  <a:cubicBezTo>
                    <a:pt x="60" y="25"/>
                    <a:pt x="35" y="0"/>
                    <a:pt x="4" y="0"/>
                  </a:cubicBezTo>
                  <a:cubicBezTo>
                    <a:pt x="4" y="0"/>
                    <a:pt x="4" y="0"/>
                    <a:pt x="4" y="0"/>
                  </a:cubicBezTo>
                  <a:cubicBezTo>
                    <a:pt x="2" y="0"/>
                    <a:pt x="0" y="2"/>
                    <a:pt x="0" y="4"/>
                  </a:cubicBezTo>
                  <a:cubicBezTo>
                    <a:pt x="0" y="6"/>
                    <a:pt x="2" y="8"/>
                    <a:pt x="4" y="8"/>
                  </a:cubicBezTo>
                  <a:close/>
                </a:path>
              </a:pathLst>
            </a:custGeom>
            <a:grpFill/>
            <a:ln>
              <a:noFill/>
            </a:ln>
          </p:spPr>
          <p:txBody>
            <a:bodyPr/>
            <a:lstStyle/>
            <a:p>
              <a:pPr>
                <a:defRPr/>
              </a:pPr>
              <a:endParaRPr lang="id-ID">
                <a:latin typeface="+mn-lt"/>
              </a:endParaRPr>
            </a:p>
          </p:txBody>
        </p:sp>
      </p:grpSp>
      <p:grpSp>
        <p:nvGrpSpPr>
          <p:cNvPr id="33" name="Group 60"/>
          <p:cNvGrpSpPr/>
          <p:nvPr/>
        </p:nvGrpSpPr>
        <p:grpSpPr bwMode="auto">
          <a:xfrm>
            <a:off x="847873" y="1729322"/>
            <a:ext cx="1994643" cy="2836944"/>
            <a:chOff x="8375770" y="2401463"/>
            <a:chExt cx="2659477" cy="3780430"/>
          </a:xfrm>
        </p:grpSpPr>
        <p:sp>
          <p:nvSpPr>
            <p:cNvPr id="62" name="Freeform 61"/>
            <p:cNvSpPr>
              <a:spLocks noEditPoints="1"/>
            </p:cNvSpPr>
            <p:nvPr/>
          </p:nvSpPr>
          <p:spPr bwMode="auto">
            <a:xfrm>
              <a:off x="8375770" y="2476056"/>
              <a:ext cx="558887" cy="536434"/>
            </a:xfrm>
            <a:custGeom>
              <a:avLst/>
              <a:gdLst>
                <a:gd name="T0" fmla="*/ 175 w 296"/>
                <a:gd name="T1" fmla="*/ 126 h 284"/>
                <a:gd name="T2" fmla="*/ 263 w 296"/>
                <a:gd name="T3" fmla="*/ 42 h 284"/>
                <a:gd name="T4" fmla="*/ 268 w 296"/>
                <a:gd name="T5" fmla="*/ 15 h 284"/>
                <a:gd name="T6" fmla="*/ 241 w 296"/>
                <a:gd name="T7" fmla="*/ 22 h 284"/>
                <a:gd name="T8" fmla="*/ 164 w 296"/>
                <a:gd name="T9" fmla="*/ 116 h 284"/>
                <a:gd name="T10" fmla="*/ 141 w 296"/>
                <a:gd name="T11" fmla="*/ 95 h 284"/>
                <a:gd name="T12" fmla="*/ 91 w 296"/>
                <a:gd name="T13" fmla="*/ 12 h 284"/>
                <a:gd name="T14" fmla="*/ 42 w 296"/>
                <a:gd name="T15" fmla="*/ 4 h 284"/>
                <a:gd name="T16" fmla="*/ 42 w 296"/>
                <a:gd name="T17" fmla="*/ 14 h 284"/>
                <a:gd name="T18" fmla="*/ 76 w 296"/>
                <a:gd name="T19" fmla="*/ 45 h 284"/>
                <a:gd name="T20" fmla="*/ 62 w 296"/>
                <a:gd name="T21" fmla="*/ 78 h 284"/>
                <a:gd name="T22" fmla="*/ 22 w 296"/>
                <a:gd name="T23" fmla="*/ 46 h 284"/>
                <a:gd name="T24" fmla="*/ 12 w 296"/>
                <a:gd name="T25" fmla="*/ 36 h 284"/>
                <a:gd name="T26" fmla="*/ 7 w 296"/>
                <a:gd name="T27" fmla="*/ 39 h 284"/>
                <a:gd name="T28" fmla="*/ 56 w 296"/>
                <a:gd name="T29" fmla="*/ 126 h 284"/>
                <a:gd name="T30" fmla="*/ 100 w 296"/>
                <a:gd name="T31" fmla="*/ 136 h 284"/>
                <a:gd name="T32" fmla="*/ 33 w 296"/>
                <a:gd name="T33" fmla="*/ 224 h 284"/>
                <a:gd name="T34" fmla="*/ 29 w 296"/>
                <a:gd name="T35" fmla="*/ 272 h 284"/>
                <a:gd name="T36" fmla="*/ 149 w 296"/>
                <a:gd name="T37" fmla="*/ 186 h 284"/>
                <a:gd name="T38" fmla="*/ 266 w 296"/>
                <a:gd name="T39" fmla="*/ 284 h 284"/>
                <a:gd name="T40" fmla="*/ 284 w 296"/>
                <a:gd name="T41" fmla="*/ 277 h 284"/>
                <a:gd name="T42" fmla="*/ 103 w 296"/>
                <a:gd name="T43" fmla="*/ 123 h 284"/>
                <a:gd name="T44" fmla="*/ 86 w 296"/>
                <a:gd name="T45" fmla="*/ 127 h 284"/>
                <a:gd name="T46" fmla="*/ 25 w 296"/>
                <a:gd name="T47" fmla="*/ 80 h 284"/>
                <a:gd name="T48" fmla="*/ 41 w 296"/>
                <a:gd name="T49" fmla="*/ 80 h 284"/>
                <a:gd name="T50" fmla="*/ 84 w 296"/>
                <a:gd name="T51" fmla="*/ 80 h 284"/>
                <a:gd name="T52" fmla="*/ 58 w 296"/>
                <a:gd name="T53" fmla="*/ 11 h 284"/>
                <a:gd name="T54" fmla="*/ 122 w 296"/>
                <a:gd name="T55" fmla="*/ 59 h 284"/>
                <a:gd name="T56" fmla="*/ 128 w 296"/>
                <a:gd name="T57" fmla="*/ 100 h 284"/>
                <a:gd name="T58" fmla="*/ 144 w 296"/>
                <a:gd name="T59" fmla="*/ 112 h 284"/>
                <a:gd name="T60" fmla="*/ 152 w 296"/>
                <a:gd name="T61" fmla="*/ 129 h 284"/>
                <a:gd name="T62" fmla="*/ 108 w 296"/>
                <a:gd name="T63" fmla="*/ 127 h 284"/>
                <a:gd name="T64" fmla="*/ 103 w 296"/>
                <a:gd name="T65" fmla="*/ 123 h 284"/>
                <a:gd name="T66" fmla="*/ 36 w 296"/>
                <a:gd name="T67" fmla="*/ 264 h 284"/>
                <a:gd name="T68" fmla="*/ 42 w 296"/>
                <a:gd name="T69" fmla="*/ 232 h 284"/>
                <a:gd name="T70" fmla="*/ 150 w 296"/>
                <a:gd name="T71" fmla="*/ 141 h 284"/>
                <a:gd name="T72" fmla="*/ 145 w 296"/>
                <a:gd name="T73" fmla="*/ 173 h 284"/>
                <a:gd name="T74" fmla="*/ 276 w 296"/>
                <a:gd name="T75" fmla="*/ 269 h 284"/>
                <a:gd name="T76" fmla="*/ 241 w 296"/>
                <a:gd name="T77" fmla="*/ 261 h 284"/>
                <a:gd name="T78" fmla="*/ 162 w 296"/>
                <a:gd name="T79" fmla="*/ 139 h 284"/>
                <a:gd name="T80" fmla="*/ 268 w 296"/>
                <a:gd name="T81" fmla="*/ 23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6" h="284">
                  <a:moveTo>
                    <a:pt x="276" y="226"/>
                  </a:moveTo>
                  <a:cubicBezTo>
                    <a:pt x="175" y="126"/>
                    <a:pt x="175" y="126"/>
                    <a:pt x="175" y="126"/>
                  </a:cubicBezTo>
                  <a:cubicBezTo>
                    <a:pt x="246" y="49"/>
                    <a:pt x="246" y="49"/>
                    <a:pt x="246" y="49"/>
                  </a:cubicBezTo>
                  <a:cubicBezTo>
                    <a:pt x="252" y="49"/>
                    <a:pt x="258" y="47"/>
                    <a:pt x="263" y="42"/>
                  </a:cubicBezTo>
                  <a:cubicBezTo>
                    <a:pt x="271" y="34"/>
                    <a:pt x="271" y="34"/>
                    <a:pt x="271" y="34"/>
                  </a:cubicBezTo>
                  <a:cubicBezTo>
                    <a:pt x="278" y="26"/>
                    <a:pt x="274" y="20"/>
                    <a:pt x="268" y="15"/>
                  </a:cubicBezTo>
                  <a:cubicBezTo>
                    <a:pt x="262" y="9"/>
                    <a:pt x="256" y="6"/>
                    <a:pt x="249" y="13"/>
                  </a:cubicBezTo>
                  <a:cubicBezTo>
                    <a:pt x="241" y="22"/>
                    <a:pt x="241" y="22"/>
                    <a:pt x="241" y="22"/>
                  </a:cubicBezTo>
                  <a:cubicBezTo>
                    <a:pt x="237" y="27"/>
                    <a:pt x="235" y="33"/>
                    <a:pt x="236" y="39"/>
                  </a:cubicBezTo>
                  <a:cubicBezTo>
                    <a:pt x="164" y="116"/>
                    <a:pt x="164" y="116"/>
                    <a:pt x="164" y="116"/>
                  </a:cubicBezTo>
                  <a:cubicBezTo>
                    <a:pt x="152" y="104"/>
                    <a:pt x="152" y="104"/>
                    <a:pt x="152" y="104"/>
                  </a:cubicBezTo>
                  <a:cubicBezTo>
                    <a:pt x="149" y="100"/>
                    <a:pt x="145" y="97"/>
                    <a:pt x="141" y="95"/>
                  </a:cubicBezTo>
                  <a:cubicBezTo>
                    <a:pt x="146" y="80"/>
                    <a:pt x="142" y="62"/>
                    <a:pt x="130" y="51"/>
                  </a:cubicBezTo>
                  <a:cubicBezTo>
                    <a:pt x="91" y="12"/>
                    <a:pt x="91" y="12"/>
                    <a:pt x="91" y="12"/>
                  </a:cubicBezTo>
                  <a:cubicBezTo>
                    <a:pt x="83" y="4"/>
                    <a:pt x="72" y="0"/>
                    <a:pt x="60" y="0"/>
                  </a:cubicBezTo>
                  <a:cubicBezTo>
                    <a:pt x="54" y="0"/>
                    <a:pt x="48" y="1"/>
                    <a:pt x="42" y="4"/>
                  </a:cubicBezTo>
                  <a:cubicBezTo>
                    <a:pt x="40" y="4"/>
                    <a:pt x="39" y="7"/>
                    <a:pt x="39" y="9"/>
                  </a:cubicBezTo>
                  <a:cubicBezTo>
                    <a:pt x="39" y="11"/>
                    <a:pt x="40" y="13"/>
                    <a:pt x="42" y="14"/>
                  </a:cubicBezTo>
                  <a:cubicBezTo>
                    <a:pt x="45" y="15"/>
                    <a:pt x="47" y="16"/>
                    <a:pt x="49" y="18"/>
                  </a:cubicBezTo>
                  <a:cubicBezTo>
                    <a:pt x="76" y="45"/>
                    <a:pt x="76" y="45"/>
                    <a:pt x="76" y="45"/>
                  </a:cubicBezTo>
                  <a:cubicBezTo>
                    <a:pt x="83" y="52"/>
                    <a:pt x="84" y="64"/>
                    <a:pt x="76" y="72"/>
                  </a:cubicBezTo>
                  <a:cubicBezTo>
                    <a:pt x="72" y="76"/>
                    <a:pt x="68" y="78"/>
                    <a:pt x="62" y="78"/>
                  </a:cubicBezTo>
                  <a:cubicBezTo>
                    <a:pt x="57" y="78"/>
                    <a:pt x="53" y="76"/>
                    <a:pt x="49" y="72"/>
                  </a:cubicBezTo>
                  <a:cubicBezTo>
                    <a:pt x="22" y="46"/>
                    <a:pt x="22" y="46"/>
                    <a:pt x="22" y="46"/>
                  </a:cubicBezTo>
                  <a:cubicBezTo>
                    <a:pt x="20" y="44"/>
                    <a:pt x="19" y="42"/>
                    <a:pt x="18" y="39"/>
                  </a:cubicBezTo>
                  <a:cubicBezTo>
                    <a:pt x="17" y="37"/>
                    <a:pt x="15" y="36"/>
                    <a:pt x="12" y="36"/>
                  </a:cubicBezTo>
                  <a:cubicBezTo>
                    <a:pt x="12" y="36"/>
                    <a:pt x="12" y="36"/>
                    <a:pt x="12" y="36"/>
                  </a:cubicBezTo>
                  <a:cubicBezTo>
                    <a:pt x="10" y="36"/>
                    <a:pt x="8" y="37"/>
                    <a:pt x="7" y="39"/>
                  </a:cubicBezTo>
                  <a:cubicBezTo>
                    <a:pt x="0" y="56"/>
                    <a:pt x="4" y="75"/>
                    <a:pt x="17" y="88"/>
                  </a:cubicBezTo>
                  <a:cubicBezTo>
                    <a:pt x="56" y="126"/>
                    <a:pt x="56" y="126"/>
                    <a:pt x="56" y="126"/>
                  </a:cubicBezTo>
                  <a:cubicBezTo>
                    <a:pt x="64" y="134"/>
                    <a:pt x="75" y="139"/>
                    <a:pt x="86" y="139"/>
                  </a:cubicBezTo>
                  <a:cubicBezTo>
                    <a:pt x="91" y="139"/>
                    <a:pt x="96" y="138"/>
                    <a:pt x="100" y="136"/>
                  </a:cubicBezTo>
                  <a:cubicBezTo>
                    <a:pt x="102" y="139"/>
                    <a:pt x="104" y="142"/>
                    <a:pt x="107" y="145"/>
                  </a:cubicBezTo>
                  <a:cubicBezTo>
                    <a:pt x="33" y="224"/>
                    <a:pt x="33" y="224"/>
                    <a:pt x="33" y="224"/>
                  </a:cubicBezTo>
                  <a:cubicBezTo>
                    <a:pt x="19" y="239"/>
                    <a:pt x="17" y="261"/>
                    <a:pt x="28" y="272"/>
                  </a:cubicBezTo>
                  <a:cubicBezTo>
                    <a:pt x="29" y="272"/>
                    <a:pt x="29" y="272"/>
                    <a:pt x="29" y="272"/>
                  </a:cubicBezTo>
                  <a:cubicBezTo>
                    <a:pt x="40" y="283"/>
                    <a:pt x="62" y="279"/>
                    <a:pt x="76" y="264"/>
                  </a:cubicBezTo>
                  <a:cubicBezTo>
                    <a:pt x="149" y="186"/>
                    <a:pt x="149" y="186"/>
                    <a:pt x="149" y="186"/>
                  </a:cubicBezTo>
                  <a:cubicBezTo>
                    <a:pt x="233" y="269"/>
                    <a:pt x="233" y="269"/>
                    <a:pt x="233" y="269"/>
                  </a:cubicBezTo>
                  <a:cubicBezTo>
                    <a:pt x="243" y="279"/>
                    <a:pt x="255" y="284"/>
                    <a:pt x="266" y="284"/>
                  </a:cubicBezTo>
                  <a:cubicBezTo>
                    <a:pt x="266" y="284"/>
                    <a:pt x="266" y="284"/>
                    <a:pt x="266" y="284"/>
                  </a:cubicBezTo>
                  <a:cubicBezTo>
                    <a:pt x="273" y="284"/>
                    <a:pt x="280" y="281"/>
                    <a:pt x="284" y="277"/>
                  </a:cubicBezTo>
                  <a:cubicBezTo>
                    <a:pt x="296" y="264"/>
                    <a:pt x="293" y="242"/>
                    <a:pt x="276" y="226"/>
                  </a:cubicBezTo>
                  <a:close/>
                  <a:moveTo>
                    <a:pt x="103" y="123"/>
                  </a:moveTo>
                  <a:cubicBezTo>
                    <a:pt x="102" y="123"/>
                    <a:pt x="101" y="123"/>
                    <a:pt x="101" y="124"/>
                  </a:cubicBezTo>
                  <a:cubicBezTo>
                    <a:pt x="96" y="126"/>
                    <a:pt x="91" y="127"/>
                    <a:pt x="86" y="127"/>
                  </a:cubicBezTo>
                  <a:cubicBezTo>
                    <a:pt x="78" y="127"/>
                    <a:pt x="70" y="124"/>
                    <a:pt x="64" y="118"/>
                  </a:cubicBezTo>
                  <a:cubicBezTo>
                    <a:pt x="25" y="80"/>
                    <a:pt x="25" y="80"/>
                    <a:pt x="25" y="80"/>
                  </a:cubicBezTo>
                  <a:cubicBezTo>
                    <a:pt x="18" y="73"/>
                    <a:pt x="15" y="64"/>
                    <a:pt x="15" y="55"/>
                  </a:cubicBezTo>
                  <a:cubicBezTo>
                    <a:pt x="41" y="80"/>
                    <a:pt x="41" y="80"/>
                    <a:pt x="41" y="80"/>
                  </a:cubicBezTo>
                  <a:cubicBezTo>
                    <a:pt x="47" y="86"/>
                    <a:pt x="54" y="89"/>
                    <a:pt x="62" y="89"/>
                  </a:cubicBezTo>
                  <a:cubicBezTo>
                    <a:pt x="71" y="89"/>
                    <a:pt x="78" y="86"/>
                    <a:pt x="84" y="80"/>
                  </a:cubicBezTo>
                  <a:cubicBezTo>
                    <a:pt x="96" y="68"/>
                    <a:pt x="96" y="49"/>
                    <a:pt x="84" y="37"/>
                  </a:cubicBezTo>
                  <a:cubicBezTo>
                    <a:pt x="58" y="11"/>
                    <a:pt x="58" y="11"/>
                    <a:pt x="58" y="11"/>
                  </a:cubicBezTo>
                  <a:cubicBezTo>
                    <a:pt x="67" y="11"/>
                    <a:pt x="76" y="14"/>
                    <a:pt x="83" y="21"/>
                  </a:cubicBezTo>
                  <a:cubicBezTo>
                    <a:pt x="122" y="59"/>
                    <a:pt x="122" y="59"/>
                    <a:pt x="122" y="59"/>
                  </a:cubicBezTo>
                  <a:cubicBezTo>
                    <a:pt x="131" y="68"/>
                    <a:pt x="134" y="83"/>
                    <a:pt x="128" y="96"/>
                  </a:cubicBezTo>
                  <a:cubicBezTo>
                    <a:pt x="128" y="97"/>
                    <a:pt x="128" y="99"/>
                    <a:pt x="128" y="100"/>
                  </a:cubicBezTo>
                  <a:cubicBezTo>
                    <a:pt x="129" y="101"/>
                    <a:pt x="130" y="103"/>
                    <a:pt x="131" y="103"/>
                  </a:cubicBezTo>
                  <a:cubicBezTo>
                    <a:pt x="136" y="105"/>
                    <a:pt x="140" y="108"/>
                    <a:pt x="144" y="112"/>
                  </a:cubicBezTo>
                  <a:cubicBezTo>
                    <a:pt x="156" y="124"/>
                    <a:pt x="156" y="124"/>
                    <a:pt x="156" y="124"/>
                  </a:cubicBezTo>
                  <a:cubicBezTo>
                    <a:pt x="152" y="129"/>
                    <a:pt x="152" y="129"/>
                    <a:pt x="152" y="129"/>
                  </a:cubicBezTo>
                  <a:cubicBezTo>
                    <a:pt x="141" y="124"/>
                    <a:pt x="127" y="127"/>
                    <a:pt x="115" y="137"/>
                  </a:cubicBezTo>
                  <a:cubicBezTo>
                    <a:pt x="112" y="134"/>
                    <a:pt x="110" y="130"/>
                    <a:pt x="108" y="127"/>
                  </a:cubicBezTo>
                  <a:cubicBezTo>
                    <a:pt x="108" y="125"/>
                    <a:pt x="107" y="124"/>
                    <a:pt x="105" y="124"/>
                  </a:cubicBezTo>
                  <a:cubicBezTo>
                    <a:pt x="104" y="123"/>
                    <a:pt x="104" y="123"/>
                    <a:pt x="103" y="123"/>
                  </a:cubicBezTo>
                  <a:close/>
                  <a:moveTo>
                    <a:pt x="68" y="256"/>
                  </a:moveTo>
                  <a:cubicBezTo>
                    <a:pt x="58" y="267"/>
                    <a:pt x="43" y="270"/>
                    <a:pt x="36" y="264"/>
                  </a:cubicBezTo>
                  <a:cubicBezTo>
                    <a:pt x="36" y="263"/>
                    <a:pt x="36" y="263"/>
                    <a:pt x="36" y="263"/>
                  </a:cubicBezTo>
                  <a:cubicBezTo>
                    <a:pt x="29" y="257"/>
                    <a:pt x="32" y="242"/>
                    <a:pt x="42" y="232"/>
                  </a:cubicBezTo>
                  <a:cubicBezTo>
                    <a:pt x="119" y="149"/>
                    <a:pt x="119" y="149"/>
                    <a:pt x="119" y="149"/>
                  </a:cubicBezTo>
                  <a:cubicBezTo>
                    <a:pt x="128" y="138"/>
                    <a:pt x="143" y="135"/>
                    <a:pt x="150" y="141"/>
                  </a:cubicBezTo>
                  <a:cubicBezTo>
                    <a:pt x="150" y="142"/>
                    <a:pt x="150" y="142"/>
                    <a:pt x="150" y="142"/>
                  </a:cubicBezTo>
                  <a:cubicBezTo>
                    <a:pt x="157" y="148"/>
                    <a:pt x="155" y="163"/>
                    <a:pt x="145" y="173"/>
                  </a:cubicBezTo>
                  <a:lnTo>
                    <a:pt x="68" y="256"/>
                  </a:lnTo>
                  <a:close/>
                  <a:moveTo>
                    <a:pt x="276" y="269"/>
                  </a:moveTo>
                  <a:cubicBezTo>
                    <a:pt x="273" y="272"/>
                    <a:pt x="269" y="273"/>
                    <a:pt x="266" y="273"/>
                  </a:cubicBezTo>
                  <a:cubicBezTo>
                    <a:pt x="258" y="273"/>
                    <a:pt x="249" y="268"/>
                    <a:pt x="241" y="261"/>
                  </a:cubicBezTo>
                  <a:cubicBezTo>
                    <a:pt x="156" y="178"/>
                    <a:pt x="156" y="178"/>
                    <a:pt x="156" y="178"/>
                  </a:cubicBezTo>
                  <a:cubicBezTo>
                    <a:pt x="166" y="165"/>
                    <a:pt x="168" y="150"/>
                    <a:pt x="162" y="139"/>
                  </a:cubicBezTo>
                  <a:cubicBezTo>
                    <a:pt x="167" y="134"/>
                    <a:pt x="167" y="134"/>
                    <a:pt x="167" y="134"/>
                  </a:cubicBezTo>
                  <a:cubicBezTo>
                    <a:pt x="268" y="234"/>
                    <a:pt x="268" y="234"/>
                    <a:pt x="268" y="234"/>
                  </a:cubicBezTo>
                  <a:cubicBezTo>
                    <a:pt x="280" y="245"/>
                    <a:pt x="284" y="261"/>
                    <a:pt x="276" y="269"/>
                  </a:cubicBezTo>
                  <a:close/>
                </a:path>
              </a:pathLst>
            </a:custGeom>
            <a:solidFill>
              <a:schemeClr val="accent1"/>
            </a:solidFill>
            <a:ln>
              <a:noFill/>
            </a:ln>
          </p:spPr>
          <p:txBody>
            <a:bodyPr/>
            <a:lstStyle/>
            <a:p>
              <a:pPr>
                <a:defRPr/>
              </a:pPr>
              <a:endParaRPr lang="en-US">
                <a:latin typeface="+mn-lt"/>
              </a:endParaRPr>
            </a:p>
          </p:txBody>
        </p:sp>
        <p:grpSp>
          <p:nvGrpSpPr>
            <p:cNvPr id="41" name="Group 62"/>
            <p:cNvGrpSpPr/>
            <p:nvPr/>
          </p:nvGrpSpPr>
          <p:grpSpPr>
            <a:xfrm>
              <a:off x="8383125" y="3429478"/>
              <a:ext cx="568325" cy="530225"/>
              <a:chOff x="4775200" y="5180013"/>
              <a:chExt cx="568325" cy="530225"/>
            </a:xfrm>
            <a:solidFill>
              <a:schemeClr val="accent2"/>
            </a:solidFill>
          </p:grpSpPr>
          <p:sp>
            <p:nvSpPr>
              <p:cNvPr id="72" name="Freeform 61"/>
              <p:cNvSpPr>
                <a:spLocks noEditPoints="1"/>
              </p:cNvSpPr>
              <p:nvPr/>
            </p:nvSpPr>
            <p:spPr bwMode="auto">
              <a:xfrm>
                <a:off x="4775200" y="5180013"/>
                <a:ext cx="568325" cy="530225"/>
              </a:xfrm>
              <a:custGeom>
                <a:avLst/>
                <a:gdLst>
                  <a:gd name="T0" fmla="*/ 215 w 301"/>
                  <a:gd name="T1" fmla="*/ 0 h 281"/>
                  <a:gd name="T2" fmla="*/ 129 w 301"/>
                  <a:gd name="T3" fmla="*/ 86 h 281"/>
                  <a:gd name="T4" fmla="*/ 134 w 301"/>
                  <a:gd name="T5" fmla="*/ 115 h 281"/>
                  <a:gd name="T6" fmla="*/ 1 w 301"/>
                  <a:gd name="T7" fmla="*/ 248 h 281"/>
                  <a:gd name="T8" fmla="*/ 0 w 301"/>
                  <a:gd name="T9" fmla="*/ 252 h 281"/>
                  <a:gd name="T10" fmla="*/ 1 w 301"/>
                  <a:gd name="T11" fmla="*/ 275 h 281"/>
                  <a:gd name="T12" fmla="*/ 7 w 301"/>
                  <a:gd name="T13" fmla="*/ 281 h 281"/>
                  <a:gd name="T14" fmla="*/ 7 w 301"/>
                  <a:gd name="T15" fmla="*/ 281 h 281"/>
                  <a:gd name="T16" fmla="*/ 55 w 301"/>
                  <a:gd name="T17" fmla="*/ 279 h 281"/>
                  <a:gd name="T18" fmla="*/ 60 w 301"/>
                  <a:gd name="T19" fmla="*/ 275 h 281"/>
                  <a:gd name="T20" fmla="*/ 66 w 301"/>
                  <a:gd name="T21" fmla="*/ 255 h 281"/>
                  <a:gd name="T22" fmla="*/ 87 w 301"/>
                  <a:gd name="T23" fmla="*/ 250 h 281"/>
                  <a:gd name="T24" fmla="*/ 92 w 301"/>
                  <a:gd name="T25" fmla="*/ 246 h 281"/>
                  <a:gd name="T26" fmla="*/ 95 w 301"/>
                  <a:gd name="T27" fmla="*/ 227 h 281"/>
                  <a:gd name="T28" fmla="*/ 115 w 301"/>
                  <a:gd name="T29" fmla="*/ 222 h 281"/>
                  <a:gd name="T30" fmla="*/ 120 w 301"/>
                  <a:gd name="T31" fmla="*/ 217 h 281"/>
                  <a:gd name="T32" fmla="*/ 121 w 301"/>
                  <a:gd name="T33" fmla="*/ 196 h 281"/>
                  <a:gd name="T34" fmla="*/ 137 w 301"/>
                  <a:gd name="T35" fmla="*/ 195 h 281"/>
                  <a:gd name="T36" fmla="*/ 142 w 301"/>
                  <a:gd name="T37" fmla="*/ 190 h 281"/>
                  <a:gd name="T38" fmla="*/ 147 w 301"/>
                  <a:gd name="T39" fmla="*/ 170 h 281"/>
                  <a:gd name="T40" fmla="*/ 149 w 301"/>
                  <a:gd name="T41" fmla="*/ 170 h 281"/>
                  <a:gd name="T42" fmla="*/ 174 w 301"/>
                  <a:gd name="T43" fmla="*/ 162 h 281"/>
                  <a:gd name="T44" fmla="*/ 215 w 301"/>
                  <a:gd name="T45" fmla="*/ 172 h 281"/>
                  <a:gd name="T46" fmla="*/ 301 w 301"/>
                  <a:gd name="T47" fmla="*/ 86 h 281"/>
                  <a:gd name="T48" fmla="*/ 215 w 301"/>
                  <a:gd name="T49" fmla="*/ 0 h 281"/>
                  <a:gd name="T50" fmla="*/ 215 w 301"/>
                  <a:gd name="T51" fmla="*/ 160 h 281"/>
                  <a:gd name="T52" fmla="*/ 177 w 301"/>
                  <a:gd name="T53" fmla="*/ 150 h 281"/>
                  <a:gd name="T54" fmla="*/ 171 w 301"/>
                  <a:gd name="T55" fmla="*/ 150 h 281"/>
                  <a:gd name="T56" fmla="*/ 149 w 301"/>
                  <a:gd name="T57" fmla="*/ 158 h 281"/>
                  <a:gd name="T58" fmla="*/ 144 w 301"/>
                  <a:gd name="T59" fmla="*/ 158 h 281"/>
                  <a:gd name="T60" fmla="*/ 144 w 301"/>
                  <a:gd name="T61" fmla="*/ 158 h 281"/>
                  <a:gd name="T62" fmla="*/ 140 w 301"/>
                  <a:gd name="T63" fmla="*/ 158 h 281"/>
                  <a:gd name="T64" fmla="*/ 137 w 301"/>
                  <a:gd name="T65" fmla="*/ 162 h 281"/>
                  <a:gd name="T66" fmla="*/ 132 w 301"/>
                  <a:gd name="T67" fmla="*/ 184 h 281"/>
                  <a:gd name="T68" fmla="*/ 115 w 301"/>
                  <a:gd name="T69" fmla="*/ 186 h 281"/>
                  <a:gd name="T70" fmla="*/ 110 w 301"/>
                  <a:gd name="T71" fmla="*/ 191 h 281"/>
                  <a:gd name="T72" fmla="*/ 108 w 301"/>
                  <a:gd name="T73" fmla="*/ 212 h 281"/>
                  <a:gd name="T74" fmla="*/ 89 w 301"/>
                  <a:gd name="T75" fmla="*/ 217 h 281"/>
                  <a:gd name="T76" fmla="*/ 85 w 301"/>
                  <a:gd name="T77" fmla="*/ 221 h 281"/>
                  <a:gd name="T78" fmla="*/ 81 w 301"/>
                  <a:gd name="T79" fmla="*/ 240 h 281"/>
                  <a:gd name="T80" fmla="*/ 60 w 301"/>
                  <a:gd name="T81" fmla="*/ 244 h 281"/>
                  <a:gd name="T82" fmla="*/ 55 w 301"/>
                  <a:gd name="T83" fmla="*/ 248 h 281"/>
                  <a:gd name="T84" fmla="*/ 50 w 301"/>
                  <a:gd name="T85" fmla="*/ 268 h 281"/>
                  <a:gd name="T86" fmla="*/ 12 w 301"/>
                  <a:gd name="T87" fmla="*/ 269 h 281"/>
                  <a:gd name="T88" fmla="*/ 11 w 301"/>
                  <a:gd name="T89" fmla="*/ 254 h 281"/>
                  <a:gd name="T90" fmla="*/ 145 w 301"/>
                  <a:gd name="T91" fmla="*/ 120 h 281"/>
                  <a:gd name="T92" fmla="*/ 146 w 301"/>
                  <a:gd name="T93" fmla="*/ 114 h 281"/>
                  <a:gd name="T94" fmla="*/ 141 w 301"/>
                  <a:gd name="T95" fmla="*/ 86 h 281"/>
                  <a:gd name="T96" fmla="*/ 215 w 301"/>
                  <a:gd name="T97" fmla="*/ 12 h 281"/>
                  <a:gd name="T98" fmla="*/ 289 w 301"/>
                  <a:gd name="T99" fmla="*/ 86 h 281"/>
                  <a:gd name="T100" fmla="*/ 215 w 301"/>
                  <a:gd name="T101" fmla="*/ 16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01" h="281">
                    <a:moveTo>
                      <a:pt x="215" y="0"/>
                    </a:moveTo>
                    <a:cubicBezTo>
                      <a:pt x="168" y="0"/>
                      <a:pt x="129" y="39"/>
                      <a:pt x="129" y="86"/>
                    </a:cubicBezTo>
                    <a:cubicBezTo>
                      <a:pt x="129" y="96"/>
                      <a:pt x="131" y="106"/>
                      <a:pt x="134" y="115"/>
                    </a:cubicBezTo>
                    <a:cubicBezTo>
                      <a:pt x="1" y="248"/>
                      <a:pt x="1" y="248"/>
                      <a:pt x="1" y="248"/>
                    </a:cubicBezTo>
                    <a:cubicBezTo>
                      <a:pt x="0" y="249"/>
                      <a:pt x="0" y="250"/>
                      <a:pt x="0" y="252"/>
                    </a:cubicBezTo>
                    <a:cubicBezTo>
                      <a:pt x="1" y="275"/>
                      <a:pt x="1" y="275"/>
                      <a:pt x="1" y="275"/>
                    </a:cubicBezTo>
                    <a:cubicBezTo>
                      <a:pt x="1" y="278"/>
                      <a:pt x="4" y="281"/>
                      <a:pt x="7" y="281"/>
                    </a:cubicBezTo>
                    <a:cubicBezTo>
                      <a:pt x="7" y="281"/>
                      <a:pt x="7" y="281"/>
                      <a:pt x="7" y="281"/>
                    </a:cubicBezTo>
                    <a:cubicBezTo>
                      <a:pt x="55" y="279"/>
                      <a:pt x="55" y="279"/>
                      <a:pt x="55" y="279"/>
                    </a:cubicBezTo>
                    <a:cubicBezTo>
                      <a:pt x="57" y="279"/>
                      <a:pt x="59" y="277"/>
                      <a:pt x="60" y="275"/>
                    </a:cubicBezTo>
                    <a:cubicBezTo>
                      <a:pt x="66" y="255"/>
                      <a:pt x="66" y="255"/>
                      <a:pt x="66" y="255"/>
                    </a:cubicBezTo>
                    <a:cubicBezTo>
                      <a:pt x="87" y="250"/>
                      <a:pt x="87" y="250"/>
                      <a:pt x="87" y="250"/>
                    </a:cubicBezTo>
                    <a:cubicBezTo>
                      <a:pt x="90" y="250"/>
                      <a:pt x="91" y="248"/>
                      <a:pt x="92" y="246"/>
                    </a:cubicBezTo>
                    <a:cubicBezTo>
                      <a:pt x="95" y="227"/>
                      <a:pt x="95" y="227"/>
                      <a:pt x="95" y="227"/>
                    </a:cubicBezTo>
                    <a:cubicBezTo>
                      <a:pt x="115" y="222"/>
                      <a:pt x="115" y="222"/>
                      <a:pt x="115" y="222"/>
                    </a:cubicBezTo>
                    <a:cubicBezTo>
                      <a:pt x="118" y="221"/>
                      <a:pt x="119" y="219"/>
                      <a:pt x="120" y="217"/>
                    </a:cubicBezTo>
                    <a:cubicBezTo>
                      <a:pt x="121" y="196"/>
                      <a:pt x="121" y="196"/>
                      <a:pt x="121" y="196"/>
                    </a:cubicBezTo>
                    <a:cubicBezTo>
                      <a:pt x="137" y="195"/>
                      <a:pt x="137" y="195"/>
                      <a:pt x="137" y="195"/>
                    </a:cubicBezTo>
                    <a:cubicBezTo>
                      <a:pt x="140" y="194"/>
                      <a:pt x="142" y="192"/>
                      <a:pt x="142" y="190"/>
                    </a:cubicBezTo>
                    <a:cubicBezTo>
                      <a:pt x="147" y="170"/>
                      <a:pt x="147" y="170"/>
                      <a:pt x="147" y="170"/>
                    </a:cubicBezTo>
                    <a:cubicBezTo>
                      <a:pt x="147" y="170"/>
                      <a:pt x="148" y="170"/>
                      <a:pt x="149" y="170"/>
                    </a:cubicBezTo>
                    <a:cubicBezTo>
                      <a:pt x="155" y="170"/>
                      <a:pt x="164" y="168"/>
                      <a:pt x="174" y="162"/>
                    </a:cubicBezTo>
                    <a:cubicBezTo>
                      <a:pt x="187" y="168"/>
                      <a:pt x="201" y="172"/>
                      <a:pt x="215" y="172"/>
                    </a:cubicBezTo>
                    <a:cubicBezTo>
                      <a:pt x="262" y="172"/>
                      <a:pt x="301" y="133"/>
                      <a:pt x="301" y="86"/>
                    </a:cubicBezTo>
                    <a:cubicBezTo>
                      <a:pt x="301" y="39"/>
                      <a:pt x="262" y="0"/>
                      <a:pt x="215" y="0"/>
                    </a:cubicBezTo>
                    <a:close/>
                    <a:moveTo>
                      <a:pt x="215" y="160"/>
                    </a:moveTo>
                    <a:cubicBezTo>
                      <a:pt x="202" y="160"/>
                      <a:pt x="188" y="157"/>
                      <a:pt x="177" y="150"/>
                    </a:cubicBezTo>
                    <a:cubicBezTo>
                      <a:pt x="175" y="149"/>
                      <a:pt x="173" y="149"/>
                      <a:pt x="171" y="150"/>
                    </a:cubicBezTo>
                    <a:cubicBezTo>
                      <a:pt x="161" y="157"/>
                      <a:pt x="154" y="158"/>
                      <a:pt x="149" y="158"/>
                    </a:cubicBezTo>
                    <a:cubicBezTo>
                      <a:pt x="146" y="158"/>
                      <a:pt x="144" y="158"/>
                      <a:pt x="144" y="158"/>
                    </a:cubicBezTo>
                    <a:cubicBezTo>
                      <a:pt x="144" y="158"/>
                      <a:pt x="144" y="158"/>
                      <a:pt x="144" y="158"/>
                    </a:cubicBezTo>
                    <a:cubicBezTo>
                      <a:pt x="143" y="157"/>
                      <a:pt x="141" y="157"/>
                      <a:pt x="140" y="158"/>
                    </a:cubicBezTo>
                    <a:cubicBezTo>
                      <a:pt x="138" y="158"/>
                      <a:pt x="137" y="160"/>
                      <a:pt x="137" y="162"/>
                    </a:cubicBezTo>
                    <a:cubicBezTo>
                      <a:pt x="132" y="184"/>
                      <a:pt x="132" y="184"/>
                      <a:pt x="132" y="184"/>
                    </a:cubicBezTo>
                    <a:cubicBezTo>
                      <a:pt x="115" y="186"/>
                      <a:pt x="115" y="186"/>
                      <a:pt x="115" y="186"/>
                    </a:cubicBezTo>
                    <a:cubicBezTo>
                      <a:pt x="112" y="186"/>
                      <a:pt x="110" y="188"/>
                      <a:pt x="110" y="191"/>
                    </a:cubicBezTo>
                    <a:cubicBezTo>
                      <a:pt x="108" y="212"/>
                      <a:pt x="108" y="212"/>
                      <a:pt x="108" y="212"/>
                    </a:cubicBezTo>
                    <a:cubicBezTo>
                      <a:pt x="89" y="217"/>
                      <a:pt x="89" y="217"/>
                      <a:pt x="89" y="217"/>
                    </a:cubicBezTo>
                    <a:cubicBezTo>
                      <a:pt x="87" y="217"/>
                      <a:pt x="85" y="219"/>
                      <a:pt x="85" y="221"/>
                    </a:cubicBezTo>
                    <a:cubicBezTo>
                      <a:pt x="81" y="240"/>
                      <a:pt x="81" y="240"/>
                      <a:pt x="81" y="240"/>
                    </a:cubicBezTo>
                    <a:cubicBezTo>
                      <a:pt x="60" y="244"/>
                      <a:pt x="60" y="244"/>
                      <a:pt x="60" y="244"/>
                    </a:cubicBezTo>
                    <a:cubicBezTo>
                      <a:pt x="58" y="244"/>
                      <a:pt x="56" y="246"/>
                      <a:pt x="55" y="248"/>
                    </a:cubicBezTo>
                    <a:cubicBezTo>
                      <a:pt x="50" y="268"/>
                      <a:pt x="50" y="268"/>
                      <a:pt x="50" y="268"/>
                    </a:cubicBezTo>
                    <a:cubicBezTo>
                      <a:pt x="12" y="269"/>
                      <a:pt x="12" y="269"/>
                      <a:pt x="12" y="269"/>
                    </a:cubicBezTo>
                    <a:cubicBezTo>
                      <a:pt x="11" y="254"/>
                      <a:pt x="11" y="254"/>
                      <a:pt x="11" y="254"/>
                    </a:cubicBezTo>
                    <a:cubicBezTo>
                      <a:pt x="145" y="120"/>
                      <a:pt x="145" y="120"/>
                      <a:pt x="145" y="120"/>
                    </a:cubicBezTo>
                    <a:cubicBezTo>
                      <a:pt x="147" y="119"/>
                      <a:pt x="147" y="116"/>
                      <a:pt x="146" y="114"/>
                    </a:cubicBezTo>
                    <a:cubicBezTo>
                      <a:pt x="142" y="105"/>
                      <a:pt x="141" y="96"/>
                      <a:pt x="141" y="86"/>
                    </a:cubicBezTo>
                    <a:cubicBezTo>
                      <a:pt x="141" y="45"/>
                      <a:pt x="174" y="12"/>
                      <a:pt x="215" y="12"/>
                    </a:cubicBezTo>
                    <a:cubicBezTo>
                      <a:pt x="256" y="12"/>
                      <a:pt x="289" y="45"/>
                      <a:pt x="289" y="86"/>
                    </a:cubicBezTo>
                    <a:cubicBezTo>
                      <a:pt x="289" y="127"/>
                      <a:pt x="256" y="160"/>
                      <a:pt x="215" y="1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mn-lt"/>
                </a:endParaRPr>
              </a:p>
            </p:txBody>
          </p:sp>
          <p:sp>
            <p:nvSpPr>
              <p:cNvPr id="73" name="Freeform 62"/>
              <p:cNvSpPr>
                <a:spLocks noEditPoints="1"/>
              </p:cNvSpPr>
              <p:nvPr/>
            </p:nvSpPr>
            <p:spPr bwMode="auto">
              <a:xfrm>
                <a:off x="5119688" y="5253038"/>
                <a:ext cx="96838" cy="98425"/>
              </a:xfrm>
              <a:custGeom>
                <a:avLst/>
                <a:gdLst>
                  <a:gd name="T0" fmla="*/ 26 w 52"/>
                  <a:gd name="T1" fmla="*/ 0 h 52"/>
                  <a:gd name="T2" fmla="*/ 0 w 52"/>
                  <a:gd name="T3" fmla="*/ 26 h 52"/>
                  <a:gd name="T4" fmla="*/ 26 w 52"/>
                  <a:gd name="T5" fmla="*/ 52 h 52"/>
                  <a:gd name="T6" fmla="*/ 52 w 52"/>
                  <a:gd name="T7" fmla="*/ 26 h 52"/>
                  <a:gd name="T8" fmla="*/ 26 w 52"/>
                  <a:gd name="T9" fmla="*/ 0 h 52"/>
                  <a:gd name="T10" fmla="*/ 26 w 52"/>
                  <a:gd name="T11" fmla="*/ 42 h 52"/>
                  <a:gd name="T12" fmla="*/ 10 w 52"/>
                  <a:gd name="T13" fmla="*/ 26 h 52"/>
                  <a:gd name="T14" fmla="*/ 26 w 52"/>
                  <a:gd name="T15" fmla="*/ 10 h 52"/>
                  <a:gd name="T16" fmla="*/ 42 w 52"/>
                  <a:gd name="T17" fmla="*/ 26 h 52"/>
                  <a:gd name="T18" fmla="*/ 26 w 52"/>
                  <a:gd name="T19" fmla="*/ 4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 h="52">
                    <a:moveTo>
                      <a:pt x="26" y="0"/>
                    </a:moveTo>
                    <a:cubicBezTo>
                      <a:pt x="12" y="0"/>
                      <a:pt x="0" y="11"/>
                      <a:pt x="0" y="26"/>
                    </a:cubicBezTo>
                    <a:cubicBezTo>
                      <a:pt x="0" y="40"/>
                      <a:pt x="12" y="52"/>
                      <a:pt x="26" y="52"/>
                    </a:cubicBezTo>
                    <a:cubicBezTo>
                      <a:pt x="40" y="52"/>
                      <a:pt x="52" y="40"/>
                      <a:pt x="52" y="26"/>
                    </a:cubicBezTo>
                    <a:cubicBezTo>
                      <a:pt x="52" y="11"/>
                      <a:pt x="40" y="0"/>
                      <a:pt x="26" y="0"/>
                    </a:cubicBezTo>
                    <a:close/>
                    <a:moveTo>
                      <a:pt x="26" y="42"/>
                    </a:moveTo>
                    <a:cubicBezTo>
                      <a:pt x="17" y="42"/>
                      <a:pt x="10" y="34"/>
                      <a:pt x="10" y="26"/>
                    </a:cubicBezTo>
                    <a:cubicBezTo>
                      <a:pt x="10" y="17"/>
                      <a:pt x="17" y="10"/>
                      <a:pt x="26" y="10"/>
                    </a:cubicBezTo>
                    <a:cubicBezTo>
                      <a:pt x="35" y="10"/>
                      <a:pt x="42" y="17"/>
                      <a:pt x="42" y="26"/>
                    </a:cubicBezTo>
                    <a:cubicBezTo>
                      <a:pt x="42" y="34"/>
                      <a:pt x="35" y="42"/>
                      <a:pt x="26"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mn-lt"/>
                </a:endParaRPr>
              </a:p>
            </p:txBody>
          </p:sp>
        </p:grpSp>
        <p:sp>
          <p:nvSpPr>
            <p:cNvPr id="64" name="Freeform 159"/>
            <p:cNvSpPr>
              <a:spLocks noEditPoints="1"/>
            </p:cNvSpPr>
            <p:nvPr/>
          </p:nvSpPr>
          <p:spPr bwMode="auto">
            <a:xfrm>
              <a:off x="8410700" y="4417058"/>
              <a:ext cx="535071" cy="571350"/>
            </a:xfrm>
            <a:custGeom>
              <a:avLst/>
              <a:gdLst>
                <a:gd name="T0" fmla="*/ 196 w 283"/>
                <a:gd name="T1" fmla="*/ 190 h 303"/>
                <a:gd name="T2" fmla="*/ 240 w 283"/>
                <a:gd name="T3" fmla="*/ 123 h 303"/>
                <a:gd name="T4" fmla="*/ 184 w 283"/>
                <a:gd name="T5" fmla="*/ 16 h 303"/>
                <a:gd name="T6" fmla="*/ 69 w 283"/>
                <a:gd name="T7" fmla="*/ 63 h 303"/>
                <a:gd name="T8" fmla="*/ 83 w 283"/>
                <a:gd name="T9" fmla="*/ 109 h 303"/>
                <a:gd name="T10" fmla="*/ 87 w 283"/>
                <a:gd name="T11" fmla="*/ 190 h 303"/>
                <a:gd name="T12" fmla="*/ 0 w 283"/>
                <a:gd name="T13" fmla="*/ 192 h 303"/>
                <a:gd name="T14" fmla="*/ 98 w 283"/>
                <a:gd name="T15" fmla="*/ 303 h 303"/>
                <a:gd name="T16" fmla="*/ 283 w 283"/>
                <a:gd name="T17" fmla="*/ 198 h 303"/>
                <a:gd name="T18" fmla="*/ 196 w 283"/>
                <a:gd name="T19" fmla="*/ 192 h 303"/>
                <a:gd name="T20" fmla="*/ 234 w 283"/>
                <a:gd name="T21" fmla="*/ 99 h 303"/>
                <a:gd name="T22" fmla="*/ 96 w 283"/>
                <a:gd name="T23" fmla="*/ 45 h 303"/>
                <a:gd name="T24" fmla="*/ 91 w 283"/>
                <a:gd name="T25" fmla="*/ 100 h 303"/>
                <a:gd name="T26" fmla="*/ 119 w 283"/>
                <a:gd name="T27" fmla="*/ 54 h 303"/>
                <a:gd name="T28" fmla="*/ 216 w 283"/>
                <a:gd name="T29" fmla="*/ 91 h 303"/>
                <a:gd name="T30" fmla="*/ 188 w 283"/>
                <a:gd name="T31" fmla="*/ 137 h 303"/>
                <a:gd name="T32" fmla="*/ 149 w 283"/>
                <a:gd name="T33" fmla="*/ 88 h 303"/>
                <a:gd name="T34" fmla="*/ 142 w 283"/>
                <a:gd name="T35" fmla="*/ 87 h 303"/>
                <a:gd name="T36" fmla="*/ 141 w 283"/>
                <a:gd name="T37" fmla="*/ 87 h 303"/>
                <a:gd name="T38" fmla="*/ 91 w 283"/>
                <a:gd name="T39" fmla="*/ 100 h 303"/>
                <a:gd name="T40" fmla="*/ 184 w 283"/>
                <a:gd name="T41" fmla="*/ 192 h 303"/>
                <a:gd name="T42" fmla="*/ 164 w 283"/>
                <a:gd name="T43" fmla="*/ 115 h 303"/>
                <a:gd name="T44" fmla="*/ 163 w 283"/>
                <a:gd name="T45" fmla="*/ 192 h 303"/>
                <a:gd name="T46" fmla="*/ 126 w 283"/>
                <a:gd name="T47" fmla="*/ 166 h 303"/>
                <a:gd name="T48" fmla="*/ 144 w 283"/>
                <a:gd name="T49" fmla="*/ 99 h 303"/>
                <a:gd name="T50" fmla="*/ 162 w 283"/>
                <a:gd name="T51" fmla="*/ 166 h 303"/>
                <a:gd name="T52" fmla="*/ 128 w 283"/>
                <a:gd name="T53" fmla="*/ 104 h 303"/>
                <a:gd name="T54" fmla="*/ 99 w 283"/>
                <a:gd name="T55" fmla="*/ 192 h 303"/>
                <a:gd name="T56" fmla="*/ 128 w 283"/>
                <a:gd name="T57" fmla="*/ 104 h 303"/>
                <a:gd name="T58" fmla="*/ 98 w 283"/>
                <a:gd name="T59" fmla="*/ 292 h 303"/>
                <a:gd name="T60" fmla="*/ 168 w 283"/>
                <a:gd name="T61" fmla="*/ 204 h 303"/>
                <a:gd name="T62" fmla="*/ 169 w 283"/>
                <a:gd name="T63" fmla="*/ 204 h 303"/>
                <a:gd name="T64" fmla="*/ 271 w 283"/>
                <a:gd name="T65" fmla="*/ 204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3" h="303">
                  <a:moveTo>
                    <a:pt x="196" y="192"/>
                  </a:moveTo>
                  <a:cubicBezTo>
                    <a:pt x="196" y="192"/>
                    <a:pt x="196" y="191"/>
                    <a:pt x="196" y="190"/>
                  </a:cubicBezTo>
                  <a:cubicBezTo>
                    <a:pt x="196" y="176"/>
                    <a:pt x="194" y="162"/>
                    <a:pt x="190" y="148"/>
                  </a:cubicBezTo>
                  <a:cubicBezTo>
                    <a:pt x="217" y="148"/>
                    <a:pt x="235" y="138"/>
                    <a:pt x="240" y="123"/>
                  </a:cubicBezTo>
                  <a:cubicBezTo>
                    <a:pt x="241" y="120"/>
                    <a:pt x="241" y="116"/>
                    <a:pt x="241" y="112"/>
                  </a:cubicBezTo>
                  <a:cubicBezTo>
                    <a:pt x="250" y="42"/>
                    <a:pt x="184" y="16"/>
                    <a:pt x="184" y="16"/>
                  </a:cubicBezTo>
                  <a:cubicBezTo>
                    <a:pt x="100" y="0"/>
                    <a:pt x="69" y="63"/>
                    <a:pt x="69" y="63"/>
                  </a:cubicBezTo>
                  <a:cubicBezTo>
                    <a:pt x="69" y="63"/>
                    <a:pt x="69" y="63"/>
                    <a:pt x="69" y="63"/>
                  </a:cubicBezTo>
                  <a:cubicBezTo>
                    <a:pt x="69" y="64"/>
                    <a:pt x="68" y="66"/>
                    <a:pt x="67" y="67"/>
                  </a:cubicBezTo>
                  <a:cubicBezTo>
                    <a:pt x="63" y="80"/>
                    <a:pt x="69" y="95"/>
                    <a:pt x="83" y="109"/>
                  </a:cubicBezTo>
                  <a:cubicBezTo>
                    <a:pt x="89" y="113"/>
                    <a:pt x="95" y="118"/>
                    <a:pt x="101" y="122"/>
                  </a:cubicBezTo>
                  <a:cubicBezTo>
                    <a:pt x="92" y="142"/>
                    <a:pt x="87" y="167"/>
                    <a:pt x="87" y="190"/>
                  </a:cubicBezTo>
                  <a:cubicBezTo>
                    <a:pt x="87" y="191"/>
                    <a:pt x="87" y="192"/>
                    <a:pt x="87" y="192"/>
                  </a:cubicBezTo>
                  <a:cubicBezTo>
                    <a:pt x="0" y="192"/>
                    <a:pt x="0" y="192"/>
                    <a:pt x="0" y="192"/>
                  </a:cubicBezTo>
                  <a:cubicBezTo>
                    <a:pt x="0" y="198"/>
                    <a:pt x="0" y="198"/>
                    <a:pt x="0" y="198"/>
                  </a:cubicBezTo>
                  <a:cubicBezTo>
                    <a:pt x="4" y="257"/>
                    <a:pt x="47" y="303"/>
                    <a:pt x="98" y="303"/>
                  </a:cubicBezTo>
                  <a:cubicBezTo>
                    <a:pt x="185" y="303"/>
                    <a:pt x="185" y="303"/>
                    <a:pt x="185" y="303"/>
                  </a:cubicBezTo>
                  <a:cubicBezTo>
                    <a:pt x="236" y="303"/>
                    <a:pt x="279" y="257"/>
                    <a:pt x="283" y="198"/>
                  </a:cubicBezTo>
                  <a:cubicBezTo>
                    <a:pt x="283" y="192"/>
                    <a:pt x="283" y="192"/>
                    <a:pt x="283" y="192"/>
                  </a:cubicBezTo>
                  <a:lnTo>
                    <a:pt x="196" y="192"/>
                  </a:lnTo>
                  <a:close/>
                  <a:moveTo>
                    <a:pt x="182" y="27"/>
                  </a:moveTo>
                  <a:cubicBezTo>
                    <a:pt x="207" y="38"/>
                    <a:pt x="231" y="64"/>
                    <a:pt x="234" y="99"/>
                  </a:cubicBezTo>
                  <a:cubicBezTo>
                    <a:pt x="224" y="77"/>
                    <a:pt x="195" y="60"/>
                    <a:pt x="173" y="53"/>
                  </a:cubicBezTo>
                  <a:cubicBezTo>
                    <a:pt x="157" y="48"/>
                    <a:pt x="118" y="40"/>
                    <a:pt x="96" y="45"/>
                  </a:cubicBezTo>
                  <a:cubicBezTo>
                    <a:pt x="93" y="46"/>
                    <a:pt x="130" y="13"/>
                    <a:pt x="182" y="27"/>
                  </a:cubicBezTo>
                  <a:close/>
                  <a:moveTo>
                    <a:pt x="91" y="100"/>
                  </a:moveTo>
                  <a:cubicBezTo>
                    <a:pt x="80" y="90"/>
                    <a:pt x="76" y="79"/>
                    <a:pt x="78" y="71"/>
                  </a:cubicBezTo>
                  <a:cubicBezTo>
                    <a:pt x="82" y="61"/>
                    <a:pt x="97" y="54"/>
                    <a:pt x="119" y="54"/>
                  </a:cubicBezTo>
                  <a:cubicBezTo>
                    <a:pt x="133" y="54"/>
                    <a:pt x="149" y="57"/>
                    <a:pt x="164" y="62"/>
                  </a:cubicBezTo>
                  <a:cubicBezTo>
                    <a:pt x="185" y="69"/>
                    <a:pt x="203" y="79"/>
                    <a:pt x="216" y="91"/>
                  </a:cubicBezTo>
                  <a:cubicBezTo>
                    <a:pt x="227" y="101"/>
                    <a:pt x="231" y="112"/>
                    <a:pt x="229" y="120"/>
                  </a:cubicBezTo>
                  <a:cubicBezTo>
                    <a:pt x="225" y="130"/>
                    <a:pt x="210" y="137"/>
                    <a:pt x="188" y="137"/>
                  </a:cubicBezTo>
                  <a:cubicBezTo>
                    <a:pt x="188" y="137"/>
                    <a:pt x="187" y="137"/>
                    <a:pt x="187" y="137"/>
                  </a:cubicBezTo>
                  <a:cubicBezTo>
                    <a:pt x="179" y="112"/>
                    <a:pt x="165" y="92"/>
                    <a:pt x="149" y="88"/>
                  </a:cubicBezTo>
                  <a:cubicBezTo>
                    <a:pt x="148" y="88"/>
                    <a:pt x="148" y="87"/>
                    <a:pt x="148" y="87"/>
                  </a:cubicBezTo>
                  <a:cubicBezTo>
                    <a:pt x="146" y="87"/>
                    <a:pt x="144" y="87"/>
                    <a:pt x="142" y="87"/>
                  </a:cubicBezTo>
                  <a:cubicBezTo>
                    <a:pt x="142" y="87"/>
                    <a:pt x="142" y="87"/>
                    <a:pt x="142" y="87"/>
                  </a:cubicBezTo>
                  <a:cubicBezTo>
                    <a:pt x="142" y="87"/>
                    <a:pt x="141" y="87"/>
                    <a:pt x="141" y="87"/>
                  </a:cubicBezTo>
                  <a:cubicBezTo>
                    <a:pt x="128" y="87"/>
                    <a:pt x="116" y="97"/>
                    <a:pt x="107" y="112"/>
                  </a:cubicBezTo>
                  <a:cubicBezTo>
                    <a:pt x="101" y="108"/>
                    <a:pt x="96" y="104"/>
                    <a:pt x="91" y="100"/>
                  </a:cubicBezTo>
                  <a:close/>
                  <a:moveTo>
                    <a:pt x="184" y="190"/>
                  </a:moveTo>
                  <a:cubicBezTo>
                    <a:pt x="184" y="191"/>
                    <a:pt x="184" y="192"/>
                    <a:pt x="184" y="192"/>
                  </a:cubicBezTo>
                  <a:cubicBezTo>
                    <a:pt x="175" y="192"/>
                    <a:pt x="175" y="192"/>
                    <a:pt x="175" y="192"/>
                  </a:cubicBezTo>
                  <a:cubicBezTo>
                    <a:pt x="175" y="155"/>
                    <a:pt x="170" y="131"/>
                    <a:pt x="164" y="115"/>
                  </a:cubicBezTo>
                  <a:cubicBezTo>
                    <a:pt x="176" y="132"/>
                    <a:pt x="184" y="161"/>
                    <a:pt x="184" y="190"/>
                  </a:cubicBezTo>
                  <a:close/>
                  <a:moveTo>
                    <a:pt x="163" y="192"/>
                  </a:moveTo>
                  <a:cubicBezTo>
                    <a:pt x="125" y="192"/>
                    <a:pt x="125" y="192"/>
                    <a:pt x="125" y="192"/>
                  </a:cubicBezTo>
                  <a:cubicBezTo>
                    <a:pt x="125" y="182"/>
                    <a:pt x="125" y="174"/>
                    <a:pt x="126" y="166"/>
                  </a:cubicBezTo>
                  <a:cubicBezTo>
                    <a:pt x="138" y="111"/>
                    <a:pt x="138" y="111"/>
                    <a:pt x="138" y="111"/>
                  </a:cubicBezTo>
                  <a:cubicBezTo>
                    <a:pt x="140" y="105"/>
                    <a:pt x="142" y="101"/>
                    <a:pt x="144" y="99"/>
                  </a:cubicBezTo>
                  <a:cubicBezTo>
                    <a:pt x="145" y="101"/>
                    <a:pt x="148" y="105"/>
                    <a:pt x="150" y="111"/>
                  </a:cubicBezTo>
                  <a:cubicBezTo>
                    <a:pt x="162" y="166"/>
                    <a:pt x="162" y="166"/>
                    <a:pt x="162" y="166"/>
                  </a:cubicBezTo>
                  <a:cubicBezTo>
                    <a:pt x="163" y="174"/>
                    <a:pt x="163" y="183"/>
                    <a:pt x="163" y="192"/>
                  </a:cubicBezTo>
                  <a:close/>
                  <a:moveTo>
                    <a:pt x="128" y="104"/>
                  </a:moveTo>
                  <a:cubicBezTo>
                    <a:pt x="121" y="119"/>
                    <a:pt x="113" y="146"/>
                    <a:pt x="113" y="192"/>
                  </a:cubicBezTo>
                  <a:cubicBezTo>
                    <a:pt x="99" y="192"/>
                    <a:pt x="99" y="192"/>
                    <a:pt x="99" y="192"/>
                  </a:cubicBezTo>
                  <a:cubicBezTo>
                    <a:pt x="99" y="192"/>
                    <a:pt x="99" y="191"/>
                    <a:pt x="99" y="190"/>
                  </a:cubicBezTo>
                  <a:cubicBezTo>
                    <a:pt x="99" y="154"/>
                    <a:pt x="112" y="118"/>
                    <a:pt x="128" y="104"/>
                  </a:cubicBezTo>
                  <a:close/>
                  <a:moveTo>
                    <a:pt x="185" y="292"/>
                  </a:moveTo>
                  <a:cubicBezTo>
                    <a:pt x="98" y="292"/>
                    <a:pt x="98" y="292"/>
                    <a:pt x="98" y="292"/>
                  </a:cubicBezTo>
                  <a:cubicBezTo>
                    <a:pt x="54" y="292"/>
                    <a:pt x="18" y="254"/>
                    <a:pt x="12" y="204"/>
                  </a:cubicBezTo>
                  <a:cubicBezTo>
                    <a:pt x="168" y="204"/>
                    <a:pt x="168" y="204"/>
                    <a:pt x="168" y="204"/>
                  </a:cubicBezTo>
                  <a:cubicBezTo>
                    <a:pt x="169" y="204"/>
                    <a:pt x="169" y="204"/>
                    <a:pt x="169" y="204"/>
                  </a:cubicBezTo>
                  <a:cubicBezTo>
                    <a:pt x="169" y="204"/>
                    <a:pt x="169" y="204"/>
                    <a:pt x="169" y="204"/>
                  </a:cubicBezTo>
                  <a:cubicBezTo>
                    <a:pt x="169" y="204"/>
                    <a:pt x="170" y="204"/>
                    <a:pt x="170" y="204"/>
                  </a:cubicBezTo>
                  <a:cubicBezTo>
                    <a:pt x="271" y="204"/>
                    <a:pt x="271" y="204"/>
                    <a:pt x="271" y="204"/>
                  </a:cubicBezTo>
                  <a:cubicBezTo>
                    <a:pt x="265" y="254"/>
                    <a:pt x="229" y="292"/>
                    <a:pt x="185" y="292"/>
                  </a:cubicBezTo>
                  <a:close/>
                </a:path>
              </a:pathLst>
            </a:custGeom>
            <a:solidFill>
              <a:schemeClr val="accent3"/>
            </a:solidFill>
            <a:ln>
              <a:noFill/>
            </a:ln>
          </p:spPr>
          <p:txBody>
            <a:bodyPr/>
            <a:lstStyle/>
            <a:p>
              <a:pPr>
                <a:defRPr/>
              </a:pPr>
              <a:endParaRPr lang="en-US">
                <a:latin typeface="+mn-lt"/>
              </a:endParaRPr>
            </a:p>
          </p:txBody>
        </p:sp>
        <p:grpSp>
          <p:nvGrpSpPr>
            <p:cNvPr id="42" name="Group 64"/>
            <p:cNvGrpSpPr/>
            <p:nvPr/>
          </p:nvGrpSpPr>
          <p:grpSpPr bwMode="auto">
            <a:xfrm>
              <a:off x="8469909" y="5308748"/>
              <a:ext cx="415925" cy="666750"/>
              <a:chOff x="8031163" y="1177925"/>
              <a:chExt cx="415925" cy="666750"/>
            </a:xfrm>
          </p:grpSpPr>
          <p:sp>
            <p:nvSpPr>
              <p:cNvPr id="70" name="Freeform 193"/>
              <p:cNvSpPr/>
              <p:nvPr/>
            </p:nvSpPr>
            <p:spPr bwMode="auto">
              <a:xfrm>
                <a:off x="8030702" y="1708261"/>
                <a:ext cx="115905" cy="136489"/>
              </a:xfrm>
              <a:custGeom>
                <a:avLst/>
                <a:gdLst>
                  <a:gd name="T0" fmla="*/ 35 w 62"/>
                  <a:gd name="T1" fmla="*/ 0 h 72"/>
                  <a:gd name="T2" fmla="*/ 26 w 62"/>
                  <a:gd name="T3" fmla="*/ 16 h 72"/>
                  <a:gd name="T4" fmla="*/ 20 w 62"/>
                  <a:gd name="T5" fmla="*/ 63 h 72"/>
                  <a:gd name="T6" fmla="*/ 52 w 62"/>
                  <a:gd name="T7" fmla="*/ 61 h 72"/>
                  <a:gd name="T8" fmla="*/ 44 w 62"/>
                  <a:gd name="T9" fmla="*/ 17 h 72"/>
                  <a:gd name="T10" fmla="*/ 35 w 62"/>
                  <a:gd name="T11" fmla="*/ 0 h 72"/>
                </a:gdLst>
                <a:ahLst/>
                <a:cxnLst>
                  <a:cxn ang="0">
                    <a:pos x="T0" y="T1"/>
                  </a:cxn>
                  <a:cxn ang="0">
                    <a:pos x="T2" y="T3"/>
                  </a:cxn>
                  <a:cxn ang="0">
                    <a:pos x="T4" y="T5"/>
                  </a:cxn>
                  <a:cxn ang="0">
                    <a:pos x="T6" y="T7"/>
                  </a:cxn>
                  <a:cxn ang="0">
                    <a:pos x="T8" y="T9"/>
                  </a:cxn>
                  <a:cxn ang="0">
                    <a:pos x="T10" y="T11"/>
                  </a:cxn>
                </a:cxnLst>
                <a:rect l="0" t="0" r="r" b="b"/>
                <a:pathLst>
                  <a:path w="62" h="72">
                    <a:moveTo>
                      <a:pt x="35" y="0"/>
                    </a:moveTo>
                    <a:cubicBezTo>
                      <a:pt x="35" y="0"/>
                      <a:pt x="31" y="10"/>
                      <a:pt x="26" y="16"/>
                    </a:cubicBezTo>
                    <a:cubicBezTo>
                      <a:pt x="21" y="22"/>
                      <a:pt x="0" y="45"/>
                      <a:pt x="20" y="63"/>
                    </a:cubicBezTo>
                    <a:cubicBezTo>
                      <a:pt x="30" y="72"/>
                      <a:pt x="45" y="71"/>
                      <a:pt x="52" y="61"/>
                    </a:cubicBezTo>
                    <a:cubicBezTo>
                      <a:pt x="60" y="52"/>
                      <a:pt x="62" y="36"/>
                      <a:pt x="44" y="17"/>
                    </a:cubicBezTo>
                    <a:cubicBezTo>
                      <a:pt x="38" y="10"/>
                      <a:pt x="35" y="0"/>
                      <a:pt x="35" y="0"/>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mn-lt"/>
                </a:endParaRPr>
              </a:p>
            </p:txBody>
          </p:sp>
          <p:sp>
            <p:nvSpPr>
              <p:cNvPr id="71" name="Freeform 194"/>
              <p:cNvSpPr>
                <a:spLocks noEditPoints="1"/>
              </p:cNvSpPr>
              <p:nvPr/>
            </p:nvSpPr>
            <p:spPr bwMode="auto">
              <a:xfrm>
                <a:off x="8030702" y="1178175"/>
                <a:ext cx="415990" cy="503106"/>
              </a:xfrm>
              <a:custGeom>
                <a:avLst/>
                <a:gdLst>
                  <a:gd name="T0" fmla="*/ 206 w 220"/>
                  <a:gd name="T1" fmla="*/ 86 h 266"/>
                  <a:gd name="T2" fmla="*/ 158 w 220"/>
                  <a:gd name="T3" fmla="*/ 86 h 266"/>
                  <a:gd name="T4" fmla="*/ 126 w 220"/>
                  <a:gd name="T5" fmla="*/ 55 h 266"/>
                  <a:gd name="T6" fmla="*/ 126 w 220"/>
                  <a:gd name="T7" fmla="*/ 49 h 266"/>
                  <a:gd name="T8" fmla="*/ 137 w 220"/>
                  <a:gd name="T9" fmla="*/ 49 h 266"/>
                  <a:gd name="T10" fmla="*/ 156 w 220"/>
                  <a:gd name="T11" fmla="*/ 30 h 266"/>
                  <a:gd name="T12" fmla="*/ 137 w 220"/>
                  <a:gd name="T13" fmla="*/ 11 h 266"/>
                  <a:gd name="T14" fmla="*/ 125 w 220"/>
                  <a:gd name="T15" fmla="*/ 11 h 266"/>
                  <a:gd name="T16" fmla="*/ 109 w 220"/>
                  <a:gd name="T17" fmla="*/ 0 h 266"/>
                  <a:gd name="T18" fmla="*/ 93 w 220"/>
                  <a:gd name="T19" fmla="*/ 11 h 266"/>
                  <a:gd name="T20" fmla="*/ 81 w 220"/>
                  <a:gd name="T21" fmla="*/ 11 h 266"/>
                  <a:gd name="T22" fmla="*/ 62 w 220"/>
                  <a:gd name="T23" fmla="*/ 30 h 266"/>
                  <a:gd name="T24" fmla="*/ 81 w 220"/>
                  <a:gd name="T25" fmla="*/ 49 h 266"/>
                  <a:gd name="T26" fmla="*/ 92 w 220"/>
                  <a:gd name="T27" fmla="*/ 49 h 266"/>
                  <a:gd name="T28" fmla="*/ 92 w 220"/>
                  <a:gd name="T29" fmla="*/ 55 h 266"/>
                  <a:gd name="T30" fmla="*/ 58 w 220"/>
                  <a:gd name="T31" fmla="*/ 92 h 266"/>
                  <a:gd name="T32" fmla="*/ 0 w 220"/>
                  <a:gd name="T33" fmla="*/ 160 h 266"/>
                  <a:gd name="T34" fmla="*/ 0 w 220"/>
                  <a:gd name="T35" fmla="*/ 167 h 266"/>
                  <a:gd name="T36" fmla="*/ 0 w 220"/>
                  <a:gd name="T37" fmla="*/ 246 h 266"/>
                  <a:gd name="T38" fmla="*/ 20 w 220"/>
                  <a:gd name="T39" fmla="*/ 266 h 266"/>
                  <a:gd name="T40" fmla="*/ 50 w 220"/>
                  <a:gd name="T41" fmla="*/ 266 h 266"/>
                  <a:gd name="T42" fmla="*/ 70 w 220"/>
                  <a:gd name="T43" fmla="*/ 246 h 266"/>
                  <a:gd name="T44" fmla="*/ 70 w 220"/>
                  <a:gd name="T45" fmla="*/ 190 h 266"/>
                  <a:gd name="T46" fmla="*/ 70 w 220"/>
                  <a:gd name="T47" fmla="*/ 189 h 266"/>
                  <a:gd name="T48" fmla="*/ 102 w 220"/>
                  <a:gd name="T49" fmla="*/ 177 h 266"/>
                  <a:gd name="T50" fmla="*/ 206 w 220"/>
                  <a:gd name="T51" fmla="*/ 177 h 266"/>
                  <a:gd name="T52" fmla="*/ 220 w 220"/>
                  <a:gd name="T53" fmla="*/ 157 h 266"/>
                  <a:gd name="T54" fmla="*/ 220 w 220"/>
                  <a:gd name="T55" fmla="*/ 105 h 266"/>
                  <a:gd name="T56" fmla="*/ 206 w 220"/>
                  <a:gd name="T57" fmla="*/ 86 h 266"/>
                  <a:gd name="T58" fmla="*/ 82 w 220"/>
                  <a:gd name="T59" fmla="*/ 39 h 266"/>
                  <a:gd name="T60" fmla="*/ 72 w 220"/>
                  <a:gd name="T61" fmla="*/ 30 h 266"/>
                  <a:gd name="T62" fmla="*/ 82 w 220"/>
                  <a:gd name="T63" fmla="*/ 20 h 266"/>
                  <a:gd name="T64" fmla="*/ 136 w 220"/>
                  <a:gd name="T65" fmla="*/ 20 h 266"/>
                  <a:gd name="T66" fmla="*/ 146 w 220"/>
                  <a:gd name="T67" fmla="*/ 30 h 266"/>
                  <a:gd name="T68" fmla="*/ 136 w 220"/>
                  <a:gd name="T69" fmla="*/ 39 h 266"/>
                  <a:gd name="T70" fmla="*/ 82 w 220"/>
                  <a:gd name="T71" fmla="*/ 39 h 266"/>
                  <a:gd name="T72" fmla="*/ 100 w 220"/>
                  <a:gd name="T73" fmla="*/ 67 h 266"/>
                  <a:gd name="T74" fmla="*/ 106 w 220"/>
                  <a:gd name="T75" fmla="*/ 65 h 266"/>
                  <a:gd name="T76" fmla="*/ 106 w 220"/>
                  <a:gd name="T77" fmla="*/ 49 h 266"/>
                  <a:gd name="T78" fmla="*/ 113 w 220"/>
                  <a:gd name="T79" fmla="*/ 49 h 266"/>
                  <a:gd name="T80" fmla="*/ 113 w 220"/>
                  <a:gd name="T81" fmla="*/ 65 h 266"/>
                  <a:gd name="T82" fmla="*/ 118 w 220"/>
                  <a:gd name="T83" fmla="*/ 67 h 266"/>
                  <a:gd name="T84" fmla="*/ 146 w 220"/>
                  <a:gd name="T85" fmla="*/ 92 h 266"/>
                  <a:gd name="T86" fmla="*/ 108 w 220"/>
                  <a:gd name="T87" fmla="*/ 96 h 266"/>
                  <a:gd name="T88" fmla="*/ 72 w 220"/>
                  <a:gd name="T89" fmla="*/ 93 h 266"/>
                  <a:gd name="T90" fmla="*/ 100 w 220"/>
                  <a:gd name="T91" fmla="*/ 67 h 266"/>
                  <a:gd name="T92" fmla="*/ 206 w 220"/>
                  <a:gd name="T93" fmla="*/ 157 h 266"/>
                  <a:gd name="T94" fmla="*/ 205 w 220"/>
                  <a:gd name="T95" fmla="*/ 163 h 266"/>
                  <a:gd name="T96" fmla="*/ 102 w 220"/>
                  <a:gd name="T97" fmla="*/ 163 h 266"/>
                  <a:gd name="T98" fmla="*/ 57 w 220"/>
                  <a:gd name="T99" fmla="*/ 182 h 266"/>
                  <a:gd name="T100" fmla="*/ 56 w 220"/>
                  <a:gd name="T101" fmla="*/ 183 h 266"/>
                  <a:gd name="T102" fmla="*/ 56 w 220"/>
                  <a:gd name="T103" fmla="*/ 246 h 266"/>
                  <a:gd name="T104" fmla="*/ 50 w 220"/>
                  <a:gd name="T105" fmla="*/ 253 h 266"/>
                  <a:gd name="T106" fmla="*/ 20 w 220"/>
                  <a:gd name="T107" fmla="*/ 253 h 266"/>
                  <a:gd name="T108" fmla="*/ 14 w 220"/>
                  <a:gd name="T109" fmla="*/ 246 h 266"/>
                  <a:gd name="T110" fmla="*/ 14 w 220"/>
                  <a:gd name="T111" fmla="*/ 160 h 266"/>
                  <a:gd name="T112" fmla="*/ 66 w 220"/>
                  <a:gd name="T113" fmla="*/ 104 h 266"/>
                  <a:gd name="T114" fmla="*/ 67 w 220"/>
                  <a:gd name="T115" fmla="*/ 103 h 266"/>
                  <a:gd name="T116" fmla="*/ 110 w 220"/>
                  <a:gd name="T117" fmla="*/ 108 h 266"/>
                  <a:gd name="T118" fmla="*/ 159 w 220"/>
                  <a:gd name="T119" fmla="*/ 99 h 266"/>
                  <a:gd name="T120" fmla="*/ 205 w 220"/>
                  <a:gd name="T121" fmla="*/ 99 h 266"/>
                  <a:gd name="T122" fmla="*/ 206 w 220"/>
                  <a:gd name="T123" fmla="*/ 105 h 266"/>
                  <a:gd name="T124" fmla="*/ 206 w 220"/>
                  <a:gd name="T125" fmla="*/ 157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0" h="266">
                    <a:moveTo>
                      <a:pt x="206" y="86"/>
                    </a:moveTo>
                    <a:cubicBezTo>
                      <a:pt x="158" y="86"/>
                      <a:pt x="158" y="86"/>
                      <a:pt x="158" y="86"/>
                    </a:cubicBezTo>
                    <a:cubicBezTo>
                      <a:pt x="153" y="71"/>
                      <a:pt x="141" y="60"/>
                      <a:pt x="126" y="55"/>
                    </a:cubicBezTo>
                    <a:cubicBezTo>
                      <a:pt x="126" y="49"/>
                      <a:pt x="126" y="49"/>
                      <a:pt x="126" y="49"/>
                    </a:cubicBezTo>
                    <a:cubicBezTo>
                      <a:pt x="137" y="49"/>
                      <a:pt x="137" y="49"/>
                      <a:pt x="137" y="49"/>
                    </a:cubicBezTo>
                    <a:cubicBezTo>
                      <a:pt x="148" y="49"/>
                      <a:pt x="156" y="41"/>
                      <a:pt x="156" y="30"/>
                    </a:cubicBezTo>
                    <a:cubicBezTo>
                      <a:pt x="156" y="20"/>
                      <a:pt x="148" y="11"/>
                      <a:pt x="137" y="11"/>
                    </a:cubicBezTo>
                    <a:cubicBezTo>
                      <a:pt x="125" y="11"/>
                      <a:pt x="125" y="11"/>
                      <a:pt x="125" y="11"/>
                    </a:cubicBezTo>
                    <a:cubicBezTo>
                      <a:pt x="123" y="5"/>
                      <a:pt x="116" y="0"/>
                      <a:pt x="109" y="0"/>
                    </a:cubicBezTo>
                    <a:cubicBezTo>
                      <a:pt x="102" y="0"/>
                      <a:pt x="96" y="5"/>
                      <a:pt x="93" y="11"/>
                    </a:cubicBezTo>
                    <a:cubicBezTo>
                      <a:pt x="81" y="11"/>
                      <a:pt x="81" y="11"/>
                      <a:pt x="81" y="11"/>
                    </a:cubicBezTo>
                    <a:cubicBezTo>
                      <a:pt x="71" y="11"/>
                      <a:pt x="62" y="20"/>
                      <a:pt x="62" y="30"/>
                    </a:cubicBezTo>
                    <a:cubicBezTo>
                      <a:pt x="62" y="41"/>
                      <a:pt x="71" y="49"/>
                      <a:pt x="81" y="49"/>
                    </a:cubicBezTo>
                    <a:cubicBezTo>
                      <a:pt x="92" y="49"/>
                      <a:pt x="92" y="49"/>
                      <a:pt x="92" y="49"/>
                    </a:cubicBezTo>
                    <a:cubicBezTo>
                      <a:pt x="92" y="55"/>
                      <a:pt x="92" y="55"/>
                      <a:pt x="92" y="55"/>
                    </a:cubicBezTo>
                    <a:cubicBezTo>
                      <a:pt x="75" y="61"/>
                      <a:pt x="63" y="74"/>
                      <a:pt x="58" y="92"/>
                    </a:cubicBezTo>
                    <a:cubicBezTo>
                      <a:pt x="32" y="99"/>
                      <a:pt x="1" y="117"/>
                      <a:pt x="0" y="160"/>
                    </a:cubicBezTo>
                    <a:cubicBezTo>
                      <a:pt x="0" y="162"/>
                      <a:pt x="0" y="165"/>
                      <a:pt x="0" y="167"/>
                    </a:cubicBezTo>
                    <a:cubicBezTo>
                      <a:pt x="0" y="246"/>
                      <a:pt x="0" y="246"/>
                      <a:pt x="0" y="246"/>
                    </a:cubicBezTo>
                    <a:cubicBezTo>
                      <a:pt x="0" y="257"/>
                      <a:pt x="9" y="266"/>
                      <a:pt x="20" y="266"/>
                    </a:cubicBezTo>
                    <a:cubicBezTo>
                      <a:pt x="50" y="266"/>
                      <a:pt x="50" y="266"/>
                      <a:pt x="50" y="266"/>
                    </a:cubicBezTo>
                    <a:cubicBezTo>
                      <a:pt x="61" y="266"/>
                      <a:pt x="70" y="257"/>
                      <a:pt x="70" y="246"/>
                    </a:cubicBezTo>
                    <a:cubicBezTo>
                      <a:pt x="70" y="190"/>
                      <a:pt x="70" y="190"/>
                      <a:pt x="70" y="190"/>
                    </a:cubicBezTo>
                    <a:cubicBezTo>
                      <a:pt x="70" y="189"/>
                      <a:pt x="70" y="189"/>
                      <a:pt x="70" y="189"/>
                    </a:cubicBezTo>
                    <a:cubicBezTo>
                      <a:pt x="71" y="189"/>
                      <a:pt x="81" y="177"/>
                      <a:pt x="102" y="177"/>
                    </a:cubicBezTo>
                    <a:cubicBezTo>
                      <a:pt x="206" y="177"/>
                      <a:pt x="206" y="177"/>
                      <a:pt x="206" y="177"/>
                    </a:cubicBezTo>
                    <a:cubicBezTo>
                      <a:pt x="214" y="177"/>
                      <a:pt x="220" y="168"/>
                      <a:pt x="220" y="157"/>
                    </a:cubicBezTo>
                    <a:cubicBezTo>
                      <a:pt x="220" y="105"/>
                      <a:pt x="220" y="105"/>
                      <a:pt x="220" y="105"/>
                    </a:cubicBezTo>
                    <a:cubicBezTo>
                      <a:pt x="220" y="94"/>
                      <a:pt x="214" y="86"/>
                      <a:pt x="206" y="86"/>
                    </a:cubicBezTo>
                    <a:close/>
                    <a:moveTo>
                      <a:pt x="82" y="39"/>
                    </a:moveTo>
                    <a:cubicBezTo>
                      <a:pt x="77" y="39"/>
                      <a:pt x="72" y="35"/>
                      <a:pt x="72" y="30"/>
                    </a:cubicBezTo>
                    <a:cubicBezTo>
                      <a:pt x="72" y="24"/>
                      <a:pt x="77" y="20"/>
                      <a:pt x="82" y="20"/>
                    </a:cubicBezTo>
                    <a:cubicBezTo>
                      <a:pt x="136" y="20"/>
                      <a:pt x="136" y="20"/>
                      <a:pt x="136" y="20"/>
                    </a:cubicBezTo>
                    <a:cubicBezTo>
                      <a:pt x="142" y="20"/>
                      <a:pt x="146" y="24"/>
                      <a:pt x="146" y="30"/>
                    </a:cubicBezTo>
                    <a:cubicBezTo>
                      <a:pt x="146" y="35"/>
                      <a:pt x="142" y="39"/>
                      <a:pt x="136" y="39"/>
                    </a:cubicBezTo>
                    <a:lnTo>
                      <a:pt x="82" y="39"/>
                    </a:lnTo>
                    <a:close/>
                    <a:moveTo>
                      <a:pt x="100" y="67"/>
                    </a:moveTo>
                    <a:cubicBezTo>
                      <a:pt x="106" y="65"/>
                      <a:pt x="106" y="65"/>
                      <a:pt x="106" y="65"/>
                    </a:cubicBezTo>
                    <a:cubicBezTo>
                      <a:pt x="106" y="49"/>
                      <a:pt x="106" y="49"/>
                      <a:pt x="106" y="49"/>
                    </a:cubicBezTo>
                    <a:cubicBezTo>
                      <a:pt x="113" y="49"/>
                      <a:pt x="113" y="49"/>
                      <a:pt x="113" y="49"/>
                    </a:cubicBezTo>
                    <a:cubicBezTo>
                      <a:pt x="113" y="65"/>
                      <a:pt x="113" y="65"/>
                      <a:pt x="113" y="65"/>
                    </a:cubicBezTo>
                    <a:cubicBezTo>
                      <a:pt x="118" y="67"/>
                      <a:pt x="118" y="67"/>
                      <a:pt x="118" y="67"/>
                    </a:cubicBezTo>
                    <a:cubicBezTo>
                      <a:pt x="131" y="70"/>
                      <a:pt x="141" y="79"/>
                      <a:pt x="146" y="92"/>
                    </a:cubicBezTo>
                    <a:cubicBezTo>
                      <a:pt x="134" y="95"/>
                      <a:pt x="122" y="96"/>
                      <a:pt x="108" y="96"/>
                    </a:cubicBezTo>
                    <a:cubicBezTo>
                      <a:pt x="92" y="96"/>
                      <a:pt x="79" y="94"/>
                      <a:pt x="72" y="93"/>
                    </a:cubicBezTo>
                    <a:cubicBezTo>
                      <a:pt x="76" y="80"/>
                      <a:pt x="87" y="70"/>
                      <a:pt x="100" y="67"/>
                    </a:cubicBezTo>
                    <a:close/>
                    <a:moveTo>
                      <a:pt x="206" y="157"/>
                    </a:moveTo>
                    <a:cubicBezTo>
                      <a:pt x="206" y="160"/>
                      <a:pt x="205" y="162"/>
                      <a:pt x="205" y="163"/>
                    </a:cubicBezTo>
                    <a:cubicBezTo>
                      <a:pt x="102" y="163"/>
                      <a:pt x="102" y="163"/>
                      <a:pt x="102" y="163"/>
                    </a:cubicBezTo>
                    <a:cubicBezTo>
                      <a:pt x="73" y="163"/>
                      <a:pt x="58" y="181"/>
                      <a:pt x="57" y="182"/>
                    </a:cubicBezTo>
                    <a:cubicBezTo>
                      <a:pt x="56" y="183"/>
                      <a:pt x="56" y="183"/>
                      <a:pt x="56" y="183"/>
                    </a:cubicBezTo>
                    <a:cubicBezTo>
                      <a:pt x="56" y="246"/>
                      <a:pt x="56" y="246"/>
                      <a:pt x="56" y="246"/>
                    </a:cubicBezTo>
                    <a:cubicBezTo>
                      <a:pt x="56" y="250"/>
                      <a:pt x="54" y="253"/>
                      <a:pt x="50" y="253"/>
                    </a:cubicBezTo>
                    <a:cubicBezTo>
                      <a:pt x="20" y="253"/>
                      <a:pt x="20" y="253"/>
                      <a:pt x="20" y="253"/>
                    </a:cubicBezTo>
                    <a:cubicBezTo>
                      <a:pt x="17" y="253"/>
                      <a:pt x="14" y="250"/>
                      <a:pt x="14" y="246"/>
                    </a:cubicBezTo>
                    <a:cubicBezTo>
                      <a:pt x="14" y="217"/>
                      <a:pt x="14" y="162"/>
                      <a:pt x="14" y="160"/>
                    </a:cubicBezTo>
                    <a:cubicBezTo>
                      <a:pt x="15" y="131"/>
                      <a:pt x="32" y="112"/>
                      <a:pt x="66" y="104"/>
                    </a:cubicBezTo>
                    <a:cubicBezTo>
                      <a:pt x="67" y="103"/>
                      <a:pt x="67" y="103"/>
                      <a:pt x="67" y="103"/>
                    </a:cubicBezTo>
                    <a:cubicBezTo>
                      <a:pt x="82" y="106"/>
                      <a:pt x="97" y="108"/>
                      <a:pt x="110" y="108"/>
                    </a:cubicBezTo>
                    <a:cubicBezTo>
                      <a:pt x="138" y="108"/>
                      <a:pt x="155" y="101"/>
                      <a:pt x="159" y="99"/>
                    </a:cubicBezTo>
                    <a:cubicBezTo>
                      <a:pt x="205" y="99"/>
                      <a:pt x="205" y="99"/>
                      <a:pt x="205" y="99"/>
                    </a:cubicBezTo>
                    <a:cubicBezTo>
                      <a:pt x="205" y="100"/>
                      <a:pt x="206" y="102"/>
                      <a:pt x="206" y="105"/>
                    </a:cubicBezTo>
                    <a:lnTo>
                      <a:pt x="206" y="157"/>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mn-lt"/>
                </a:endParaRPr>
              </a:p>
            </p:txBody>
          </p:sp>
        </p:grpSp>
        <p:sp>
          <p:nvSpPr>
            <p:cNvPr id="72739" name="Content Placeholder 2"/>
            <p:cNvSpPr txBox="1"/>
            <p:nvPr/>
          </p:nvSpPr>
          <p:spPr bwMode="auto">
            <a:xfrm>
              <a:off x="9084294" y="2401463"/>
              <a:ext cx="1931813" cy="849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740" name="Content Placeholder 2"/>
            <p:cNvSpPr txBox="1"/>
            <p:nvPr/>
          </p:nvSpPr>
          <p:spPr bwMode="auto">
            <a:xfrm>
              <a:off x="9084294" y="3393719"/>
              <a:ext cx="1931813" cy="849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741" name="Content Placeholder 2"/>
            <p:cNvSpPr txBox="1"/>
            <p:nvPr/>
          </p:nvSpPr>
          <p:spPr bwMode="auto">
            <a:xfrm>
              <a:off x="9082348" y="4383802"/>
              <a:ext cx="1931813" cy="849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742" name="Content Placeholder 2"/>
            <p:cNvSpPr txBox="1"/>
            <p:nvPr/>
          </p:nvSpPr>
          <p:spPr bwMode="auto">
            <a:xfrm>
              <a:off x="9103434" y="5332673"/>
              <a:ext cx="1931813" cy="849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panose="020F0502020204030204" pitchFamily="34" charset="0"/>
                </a:defRPr>
              </a:lvl1pPr>
              <a:lvl2pPr marL="742950" indent="-285750">
                <a:defRPr sz="2400">
                  <a:solidFill>
                    <a:schemeClr val="tx1"/>
                  </a:solidFill>
                  <a:latin typeface="Calibri" panose="020F0502020204030204" pitchFamily="34" charset="0"/>
                </a:defRPr>
              </a:lvl2pPr>
              <a:lvl3pPr>
                <a:defRPr sz="2000">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fontAlgn="base">
                <a:spcAft>
                  <a:spcPct val="0"/>
                </a:spcAft>
                <a:defRPr>
                  <a:solidFill>
                    <a:schemeClr val="tx1"/>
                  </a:solidFill>
                  <a:latin typeface="Calibri" panose="020F0502020204030204" pitchFamily="34" charset="0"/>
                </a:defRPr>
              </a:lvl6pPr>
              <a:lvl7pPr fontAlgn="base">
                <a:spcAft>
                  <a:spcPct val="0"/>
                </a:spcAft>
                <a:defRPr>
                  <a:solidFill>
                    <a:schemeClr val="tx1"/>
                  </a:solidFill>
                  <a:latin typeface="Calibri" panose="020F0502020204030204" pitchFamily="34" charset="0"/>
                </a:defRPr>
              </a:lvl7pPr>
              <a:lvl8pPr fontAlgn="base">
                <a:spcAft>
                  <a:spcPct val="0"/>
                </a:spcAft>
                <a:defRPr>
                  <a:solidFill>
                    <a:schemeClr val="tx1"/>
                  </a:solidFill>
                  <a:latin typeface="Calibri" panose="020F0502020204030204" pitchFamily="34" charset="0"/>
                </a:defRPr>
              </a:lvl8pPr>
              <a:lvl9pPr fontAlgn="base">
                <a:spcAft>
                  <a:spcPct val="0"/>
                </a:spcAft>
                <a:defRPr>
                  <a:solidFill>
                    <a:schemeClr val="tx1"/>
                  </a:solidFill>
                  <a:latin typeface="Calibri" panose="020F0502020204030204" pitchFamily="34" charset="0"/>
                </a:defRPr>
              </a:lvl9p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请在这里输入内容   </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med" advClick="0" advTm="0">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250"/>
                                        <p:tgtEl>
                                          <p:spTgt spid="12"/>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250"/>
                                        <p:tgtEl>
                                          <p:spTgt spid="4"/>
                                        </p:tgtEl>
                                      </p:cBhvr>
                                    </p:animEffect>
                                  </p:childTnLst>
                                </p:cTn>
                              </p:par>
                              <p:par>
                                <p:cTn id="15" presetID="22" presetClass="entr" presetSubtype="4"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250"/>
                                        <p:tgtEl>
                                          <p:spTgt spid="18"/>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250"/>
                                        <p:tgtEl>
                                          <p:spTgt spid="6"/>
                                        </p:tgtEl>
                                      </p:cBhvr>
                                    </p:animEffect>
                                  </p:childTnLst>
                                </p:cTn>
                              </p:par>
                              <p:par>
                                <p:cTn id="22" presetID="22" presetClass="entr" presetSubtype="4"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down)">
                                      <p:cBhvr>
                                        <p:cTn id="24" dur="250"/>
                                        <p:tgtEl>
                                          <p:spTgt spid="24"/>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250"/>
                                        <p:tgtEl>
                                          <p:spTgt spid="9"/>
                                        </p:tgtEl>
                                      </p:cBhvr>
                                    </p:animEffect>
                                  </p:childTnLst>
                                </p:cTn>
                              </p:par>
                              <p:par>
                                <p:cTn id="29" presetID="22" presetClass="entr" presetSubtype="4"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down)">
                                      <p:cBhvr>
                                        <p:cTn id="31" dur="250"/>
                                        <p:tgtEl>
                                          <p:spTgt spid="30"/>
                                        </p:tgtEl>
                                      </p:cBhvr>
                                    </p:animEffect>
                                  </p:childTnLst>
                                </p:cTn>
                              </p:par>
                              <p:par>
                                <p:cTn id="32" presetID="42"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1000"/>
                                        <p:tgtEl>
                                          <p:spTgt spid="38"/>
                                        </p:tgtEl>
                                      </p:cBhvr>
                                    </p:animEffect>
                                    <p:anim calcmode="lin" valueType="num">
                                      <p:cBhvr>
                                        <p:cTn id="45" dur="1000" fill="hold"/>
                                        <p:tgtEl>
                                          <p:spTgt spid="38"/>
                                        </p:tgtEl>
                                        <p:attrNameLst>
                                          <p:attrName>ppt_x</p:attrName>
                                        </p:attrNameLst>
                                      </p:cBhvr>
                                      <p:tavLst>
                                        <p:tav tm="0">
                                          <p:val>
                                            <p:strVal val="#ppt_x"/>
                                          </p:val>
                                        </p:tav>
                                        <p:tav tm="100000">
                                          <p:val>
                                            <p:strVal val="#ppt_x"/>
                                          </p:val>
                                        </p:tav>
                                      </p:tavLst>
                                    </p:anim>
                                    <p:anim calcmode="lin" valueType="num">
                                      <p:cBhvr>
                                        <p:cTn id="46" dur="1000" fill="hold"/>
                                        <p:tgtEl>
                                          <p:spTgt spid="3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1000"/>
                                        <p:tgtEl>
                                          <p:spTgt spid="39"/>
                                        </p:tgtEl>
                                      </p:cBhvr>
                                    </p:animEffect>
                                    <p:anim calcmode="lin" valueType="num">
                                      <p:cBhvr>
                                        <p:cTn id="50" dur="1000" fill="hold"/>
                                        <p:tgtEl>
                                          <p:spTgt spid="39"/>
                                        </p:tgtEl>
                                        <p:attrNameLst>
                                          <p:attrName>ppt_x</p:attrName>
                                        </p:attrNameLst>
                                      </p:cBhvr>
                                      <p:tavLst>
                                        <p:tav tm="0">
                                          <p:val>
                                            <p:strVal val="#ppt_x"/>
                                          </p:val>
                                        </p:tav>
                                        <p:tav tm="100000">
                                          <p:val>
                                            <p:strVal val="#ppt_x"/>
                                          </p:val>
                                        </p:tav>
                                      </p:tavLst>
                                    </p:anim>
                                    <p:anim calcmode="lin" valueType="num">
                                      <p:cBhvr>
                                        <p:cTn id="51" dur="1000" fill="hold"/>
                                        <p:tgtEl>
                                          <p:spTgt spid="39"/>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1000"/>
                                        <p:tgtEl>
                                          <p:spTgt spid="40"/>
                                        </p:tgtEl>
                                      </p:cBhvr>
                                    </p:animEffect>
                                    <p:anim calcmode="lin" valueType="num">
                                      <p:cBhvr>
                                        <p:cTn id="55" dur="1000" fill="hold"/>
                                        <p:tgtEl>
                                          <p:spTgt spid="40"/>
                                        </p:tgtEl>
                                        <p:attrNameLst>
                                          <p:attrName>ppt_x</p:attrName>
                                        </p:attrNameLst>
                                      </p:cBhvr>
                                      <p:tavLst>
                                        <p:tav tm="0">
                                          <p:val>
                                            <p:strVal val="#ppt_x"/>
                                          </p:val>
                                        </p:tav>
                                        <p:tav tm="100000">
                                          <p:val>
                                            <p:strVal val="#ppt_x"/>
                                          </p:val>
                                        </p:tav>
                                      </p:tavLst>
                                    </p:anim>
                                    <p:anim calcmode="lin" valueType="num">
                                      <p:cBhvr>
                                        <p:cTn id="56" dur="1000" fill="hold"/>
                                        <p:tgtEl>
                                          <p:spTgt spid="40"/>
                                        </p:tgtEl>
                                        <p:attrNameLst>
                                          <p:attrName>ppt_y</p:attrName>
                                        </p:attrNameLst>
                                      </p:cBhvr>
                                      <p:tavLst>
                                        <p:tav tm="0">
                                          <p:val>
                                            <p:strVal val="#ppt_y+.1"/>
                                          </p:val>
                                        </p:tav>
                                        <p:tav tm="100000">
                                          <p:val>
                                            <p:strVal val="#ppt_y"/>
                                          </p:val>
                                        </p:tav>
                                      </p:tavLst>
                                    </p:anim>
                                  </p:childTnLst>
                                </p:cTn>
                              </p:par>
                            </p:childTnLst>
                          </p:cTn>
                        </p:par>
                        <p:par>
                          <p:cTn id="57" fill="hold">
                            <p:stCondLst>
                              <p:cond delay="2000"/>
                            </p:stCondLst>
                            <p:childTnLst>
                              <p:par>
                                <p:cTn id="58" presetID="22" presetClass="entr" presetSubtype="8" fill="hold"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250"/>
                                        <p:tgtEl>
                                          <p:spTgt spid="15"/>
                                        </p:tgtEl>
                                      </p:cBhvr>
                                    </p:animEffect>
                                  </p:childTnLst>
                                </p:cTn>
                              </p:par>
                            </p:childTnLst>
                          </p:cTn>
                        </p:par>
                        <p:par>
                          <p:cTn id="61" fill="hold">
                            <p:stCondLst>
                              <p:cond delay="2500"/>
                            </p:stCondLst>
                            <p:childTnLst>
                              <p:par>
                                <p:cTn id="62" presetID="53" presetClass="entr" presetSubtype="16" fill="hold"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250" fill="hold"/>
                                        <p:tgtEl>
                                          <p:spTgt spid="21"/>
                                        </p:tgtEl>
                                        <p:attrNameLst>
                                          <p:attrName>ppt_w</p:attrName>
                                        </p:attrNameLst>
                                      </p:cBhvr>
                                      <p:tavLst>
                                        <p:tav tm="0">
                                          <p:val>
                                            <p:fltVal val="0"/>
                                          </p:val>
                                        </p:tav>
                                        <p:tav tm="100000">
                                          <p:val>
                                            <p:strVal val="#ppt_w"/>
                                          </p:val>
                                        </p:tav>
                                      </p:tavLst>
                                    </p:anim>
                                    <p:anim calcmode="lin" valueType="num">
                                      <p:cBhvr>
                                        <p:cTn id="65" dur="250" fill="hold"/>
                                        <p:tgtEl>
                                          <p:spTgt spid="21"/>
                                        </p:tgtEl>
                                        <p:attrNameLst>
                                          <p:attrName>ppt_h</p:attrName>
                                        </p:attrNameLst>
                                      </p:cBhvr>
                                      <p:tavLst>
                                        <p:tav tm="0">
                                          <p:val>
                                            <p:fltVal val="0"/>
                                          </p:val>
                                        </p:tav>
                                        <p:tav tm="100000">
                                          <p:val>
                                            <p:strVal val="#ppt_h"/>
                                          </p:val>
                                        </p:tav>
                                      </p:tavLst>
                                    </p:anim>
                                    <p:animEffect transition="in" filter="fade">
                                      <p:cBhvr>
                                        <p:cTn id="66" dur="250"/>
                                        <p:tgtEl>
                                          <p:spTgt spid="21"/>
                                        </p:tgtEl>
                                      </p:cBhvr>
                                    </p:animEffect>
                                  </p:childTnLst>
                                </p:cTn>
                              </p:par>
                            </p:childTnLst>
                          </p:cTn>
                        </p:par>
                        <p:par>
                          <p:cTn id="67" fill="hold">
                            <p:stCondLst>
                              <p:cond delay="3000"/>
                            </p:stCondLst>
                            <p:childTnLst>
                              <p:par>
                                <p:cTn id="68" presetID="53" presetClass="entr" presetSubtype="16" fill="hold" grpId="0" nodeType="after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250" fill="hold"/>
                                        <p:tgtEl>
                                          <p:spTgt spid="50"/>
                                        </p:tgtEl>
                                        <p:attrNameLst>
                                          <p:attrName>ppt_w</p:attrName>
                                        </p:attrNameLst>
                                      </p:cBhvr>
                                      <p:tavLst>
                                        <p:tav tm="0">
                                          <p:val>
                                            <p:fltVal val="0"/>
                                          </p:val>
                                        </p:tav>
                                        <p:tav tm="100000">
                                          <p:val>
                                            <p:strVal val="#ppt_w"/>
                                          </p:val>
                                        </p:tav>
                                      </p:tavLst>
                                    </p:anim>
                                    <p:anim calcmode="lin" valueType="num">
                                      <p:cBhvr>
                                        <p:cTn id="71" dur="250" fill="hold"/>
                                        <p:tgtEl>
                                          <p:spTgt spid="50"/>
                                        </p:tgtEl>
                                        <p:attrNameLst>
                                          <p:attrName>ppt_h</p:attrName>
                                        </p:attrNameLst>
                                      </p:cBhvr>
                                      <p:tavLst>
                                        <p:tav tm="0">
                                          <p:val>
                                            <p:fltVal val="0"/>
                                          </p:val>
                                        </p:tav>
                                        <p:tav tm="100000">
                                          <p:val>
                                            <p:strVal val="#ppt_h"/>
                                          </p:val>
                                        </p:tav>
                                      </p:tavLst>
                                    </p:anim>
                                    <p:animEffect transition="in" filter="fade">
                                      <p:cBhvr>
                                        <p:cTn id="72" dur="250"/>
                                        <p:tgtEl>
                                          <p:spTgt spid="50"/>
                                        </p:tgtEl>
                                      </p:cBhvr>
                                    </p:animEffect>
                                  </p:childTnLst>
                                </p:cTn>
                              </p:par>
                            </p:childTnLst>
                          </p:cTn>
                        </p:par>
                        <p:par>
                          <p:cTn id="73" fill="hold">
                            <p:stCondLst>
                              <p:cond delay="3500"/>
                            </p:stCondLst>
                            <p:childTnLst>
                              <p:par>
                                <p:cTn id="74" presetID="53" presetClass="entr" presetSubtype="16" fill="hold"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250" fill="hold"/>
                                        <p:tgtEl>
                                          <p:spTgt spid="25"/>
                                        </p:tgtEl>
                                        <p:attrNameLst>
                                          <p:attrName>ppt_w</p:attrName>
                                        </p:attrNameLst>
                                      </p:cBhvr>
                                      <p:tavLst>
                                        <p:tav tm="0">
                                          <p:val>
                                            <p:fltVal val="0"/>
                                          </p:val>
                                        </p:tav>
                                        <p:tav tm="100000">
                                          <p:val>
                                            <p:strVal val="#ppt_w"/>
                                          </p:val>
                                        </p:tav>
                                      </p:tavLst>
                                    </p:anim>
                                    <p:anim calcmode="lin" valueType="num">
                                      <p:cBhvr>
                                        <p:cTn id="77" dur="250" fill="hold"/>
                                        <p:tgtEl>
                                          <p:spTgt spid="25"/>
                                        </p:tgtEl>
                                        <p:attrNameLst>
                                          <p:attrName>ppt_h</p:attrName>
                                        </p:attrNameLst>
                                      </p:cBhvr>
                                      <p:tavLst>
                                        <p:tav tm="0">
                                          <p:val>
                                            <p:fltVal val="0"/>
                                          </p:val>
                                        </p:tav>
                                        <p:tav tm="100000">
                                          <p:val>
                                            <p:strVal val="#ppt_h"/>
                                          </p:val>
                                        </p:tav>
                                      </p:tavLst>
                                    </p:anim>
                                    <p:animEffect transition="in" filter="fade">
                                      <p:cBhvr>
                                        <p:cTn id="78" dur="250"/>
                                        <p:tgtEl>
                                          <p:spTgt spid="25"/>
                                        </p:tgtEl>
                                      </p:cBhvr>
                                    </p:animEffect>
                                  </p:childTnLst>
                                </p:cTn>
                              </p:par>
                            </p:childTnLst>
                          </p:cTn>
                        </p:par>
                        <p:par>
                          <p:cTn id="79" fill="hold">
                            <p:stCondLst>
                              <p:cond delay="4000"/>
                            </p:stCondLst>
                            <p:childTnLst>
                              <p:par>
                                <p:cTn id="80" presetID="53" presetClass="entr" presetSubtype="16" fill="hold" nodeType="afterEffect">
                                  <p:stCondLst>
                                    <p:cond delay="0"/>
                                  </p:stCondLst>
                                  <p:childTnLst>
                                    <p:set>
                                      <p:cBhvr>
                                        <p:cTn id="81" dur="1" fill="hold">
                                          <p:stCondLst>
                                            <p:cond delay="0"/>
                                          </p:stCondLst>
                                        </p:cTn>
                                        <p:tgtEl>
                                          <p:spTgt spid="27"/>
                                        </p:tgtEl>
                                        <p:attrNameLst>
                                          <p:attrName>style.visibility</p:attrName>
                                        </p:attrNameLst>
                                      </p:cBhvr>
                                      <p:to>
                                        <p:strVal val="visible"/>
                                      </p:to>
                                    </p:set>
                                    <p:anim calcmode="lin" valueType="num">
                                      <p:cBhvr>
                                        <p:cTn id="82" dur="250" fill="hold"/>
                                        <p:tgtEl>
                                          <p:spTgt spid="27"/>
                                        </p:tgtEl>
                                        <p:attrNameLst>
                                          <p:attrName>ppt_w</p:attrName>
                                        </p:attrNameLst>
                                      </p:cBhvr>
                                      <p:tavLst>
                                        <p:tav tm="0">
                                          <p:val>
                                            <p:fltVal val="0"/>
                                          </p:val>
                                        </p:tav>
                                        <p:tav tm="100000">
                                          <p:val>
                                            <p:strVal val="#ppt_w"/>
                                          </p:val>
                                        </p:tav>
                                      </p:tavLst>
                                    </p:anim>
                                    <p:anim calcmode="lin" valueType="num">
                                      <p:cBhvr>
                                        <p:cTn id="83" dur="250" fill="hold"/>
                                        <p:tgtEl>
                                          <p:spTgt spid="27"/>
                                        </p:tgtEl>
                                        <p:attrNameLst>
                                          <p:attrName>ppt_h</p:attrName>
                                        </p:attrNameLst>
                                      </p:cBhvr>
                                      <p:tavLst>
                                        <p:tav tm="0">
                                          <p:val>
                                            <p:fltVal val="0"/>
                                          </p:val>
                                        </p:tav>
                                        <p:tav tm="100000">
                                          <p:val>
                                            <p:strVal val="#ppt_h"/>
                                          </p:val>
                                        </p:tav>
                                      </p:tavLst>
                                    </p:anim>
                                    <p:animEffect transition="in" filter="fade">
                                      <p:cBhvr>
                                        <p:cTn id="84" dur="250"/>
                                        <p:tgtEl>
                                          <p:spTgt spid="27"/>
                                        </p:tgtEl>
                                      </p:cBhvr>
                                    </p:animEffect>
                                  </p:childTnLst>
                                </p:cTn>
                              </p:par>
                            </p:childTnLst>
                          </p:cTn>
                        </p:par>
                        <p:par>
                          <p:cTn id="85" fill="hold">
                            <p:stCondLst>
                              <p:cond delay="4500"/>
                            </p:stCondLst>
                            <p:childTnLst>
                              <p:par>
                                <p:cTn id="86" presetID="53" presetClass="entr" presetSubtype="16" fill="hold" nodeType="afterEffect">
                                  <p:stCondLst>
                                    <p:cond delay="0"/>
                                  </p:stCondLst>
                                  <p:childTnLst>
                                    <p:set>
                                      <p:cBhvr>
                                        <p:cTn id="87" dur="1" fill="hold">
                                          <p:stCondLst>
                                            <p:cond delay="0"/>
                                          </p:stCondLst>
                                        </p:cTn>
                                        <p:tgtEl>
                                          <p:spTgt spid="31"/>
                                        </p:tgtEl>
                                        <p:attrNameLst>
                                          <p:attrName>style.visibility</p:attrName>
                                        </p:attrNameLst>
                                      </p:cBhvr>
                                      <p:to>
                                        <p:strVal val="visible"/>
                                      </p:to>
                                    </p:set>
                                    <p:anim calcmode="lin" valueType="num">
                                      <p:cBhvr>
                                        <p:cTn id="88" dur="250" fill="hold"/>
                                        <p:tgtEl>
                                          <p:spTgt spid="31"/>
                                        </p:tgtEl>
                                        <p:attrNameLst>
                                          <p:attrName>ppt_w</p:attrName>
                                        </p:attrNameLst>
                                      </p:cBhvr>
                                      <p:tavLst>
                                        <p:tav tm="0">
                                          <p:val>
                                            <p:fltVal val="0"/>
                                          </p:val>
                                        </p:tav>
                                        <p:tav tm="100000">
                                          <p:val>
                                            <p:strVal val="#ppt_w"/>
                                          </p:val>
                                        </p:tav>
                                      </p:tavLst>
                                    </p:anim>
                                    <p:anim calcmode="lin" valueType="num">
                                      <p:cBhvr>
                                        <p:cTn id="89" dur="250" fill="hold"/>
                                        <p:tgtEl>
                                          <p:spTgt spid="31"/>
                                        </p:tgtEl>
                                        <p:attrNameLst>
                                          <p:attrName>ppt_h</p:attrName>
                                        </p:attrNameLst>
                                      </p:cBhvr>
                                      <p:tavLst>
                                        <p:tav tm="0">
                                          <p:val>
                                            <p:fltVal val="0"/>
                                          </p:val>
                                        </p:tav>
                                        <p:tav tm="100000">
                                          <p:val>
                                            <p:strVal val="#ppt_h"/>
                                          </p:val>
                                        </p:tav>
                                      </p:tavLst>
                                    </p:anim>
                                    <p:animEffect transition="in" filter="fade">
                                      <p:cBhvr>
                                        <p:cTn id="90" dur="250"/>
                                        <p:tgtEl>
                                          <p:spTgt spid="31"/>
                                        </p:tgtEl>
                                      </p:cBhvr>
                                    </p:animEffect>
                                  </p:childTnLst>
                                </p:cTn>
                              </p:par>
                            </p:childTnLst>
                          </p:cTn>
                        </p:par>
                        <p:par>
                          <p:cTn id="91" fill="hold">
                            <p:stCondLst>
                              <p:cond delay="5000"/>
                            </p:stCondLst>
                            <p:childTnLst>
                              <p:par>
                                <p:cTn id="92" presetID="2" presetClass="entr" presetSubtype="1" fill="hold" nodeType="afterEffect">
                                  <p:stCondLst>
                                    <p:cond delay="0"/>
                                  </p:stCondLst>
                                  <p:childTnLst>
                                    <p:set>
                                      <p:cBhvr>
                                        <p:cTn id="93" dur="1" fill="hold">
                                          <p:stCondLst>
                                            <p:cond delay="0"/>
                                          </p:stCondLst>
                                        </p:cTn>
                                        <p:tgtEl>
                                          <p:spTgt spid="33"/>
                                        </p:tgtEl>
                                        <p:attrNameLst>
                                          <p:attrName>style.visibility</p:attrName>
                                        </p:attrNameLst>
                                      </p:cBhvr>
                                      <p:to>
                                        <p:strVal val="visible"/>
                                      </p:to>
                                    </p:set>
                                    <p:anim calcmode="lin" valueType="num">
                                      <p:cBhvr additive="base">
                                        <p:cTn id="94" dur="500" fill="hold"/>
                                        <p:tgtEl>
                                          <p:spTgt spid="33"/>
                                        </p:tgtEl>
                                        <p:attrNameLst>
                                          <p:attrName>ppt_x</p:attrName>
                                        </p:attrNameLst>
                                      </p:cBhvr>
                                      <p:tavLst>
                                        <p:tav tm="0">
                                          <p:val>
                                            <p:strVal val="#ppt_x"/>
                                          </p:val>
                                        </p:tav>
                                        <p:tav tm="100000">
                                          <p:val>
                                            <p:strVal val="#ppt_x"/>
                                          </p:val>
                                        </p:tav>
                                      </p:tavLst>
                                    </p:anim>
                                    <p:anim calcmode="lin" valueType="num">
                                      <p:cBhvr additive="base">
                                        <p:cTn id="95"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5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64561a3d386914f.jpg"/>
          <p:cNvPicPr>
            <a:picLocks noChangeAspect="1" noChangeArrowheads="1"/>
          </p:cNvPicPr>
          <p:nvPr/>
        </p:nvPicPr>
        <p:blipFill>
          <a:blip r:embed="rId3" cstate="print"/>
          <a:srcRect/>
          <a:stretch>
            <a:fillRect/>
          </a:stretch>
        </p:blipFill>
        <p:spPr bwMode="auto">
          <a:xfrm>
            <a:off x="1588" y="-3174"/>
            <a:ext cx="9144000" cy="5148262"/>
          </a:xfrm>
          <a:prstGeom prst="rect">
            <a:avLst/>
          </a:prstGeom>
          <a:noFill/>
        </p:spPr>
      </p:pic>
      <p:sp>
        <p:nvSpPr>
          <p:cNvPr id="23" name="TextBox 22"/>
          <p:cNvSpPr txBox="1"/>
          <p:nvPr/>
        </p:nvSpPr>
        <p:spPr>
          <a:xfrm>
            <a:off x="3059726" y="2877541"/>
            <a:ext cx="4494318" cy="307872"/>
          </a:xfrm>
          <a:prstGeom prst="rect">
            <a:avLst/>
          </a:prstGeom>
          <a:noFill/>
        </p:spPr>
        <p:txBody>
          <a:bodyPr wrap="none" lIns="91458" tIns="45729" rIns="91458" bIns="45729" rtlCol="0">
            <a:spAutoFit/>
          </a:bodyPr>
          <a:lstStyle/>
          <a:p>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年终总结</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新年计划</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述职报告</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工作汇报</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
        <p:nvSpPr>
          <p:cNvPr id="24" name="矩形 23"/>
          <p:cNvSpPr/>
          <p:nvPr/>
        </p:nvSpPr>
        <p:spPr>
          <a:xfrm>
            <a:off x="2844602" y="2127032"/>
            <a:ext cx="5185476" cy="707904"/>
          </a:xfrm>
          <a:prstGeom prst="rect">
            <a:avLst/>
          </a:prstGeom>
        </p:spPr>
        <p:txBody>
          <a:bodyPr wrap="square" lIns="91458" tIns="45729" rIns="91458" bIns="45729">
            <a:spAutoFit/>
          </a:bodyPr>
          <a:lstStyle/>
          <a:p>
            <a:pPr fontAlgn="auto">
              <a:spcBef>
                <a:spcPts val="0"/>
              </a:spcBef>
              <a:spcAft>
                <a:spcPts val="0"/>
              </a:spcAft>
              <a:defRPr/>
            </a:pPr>
            <a:r>
              <a:rPr lang="zh-CN" altLang="en-US" sz="40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演讲完毕，谢谢观看</a:t>
            </a:r>
          </a:p>
        </p:txBody>
      </p:sp>
      <p:sp>
        <p:nvSpPr>
          <p:cNvPr id="25" name="矩形 24"/>
          <p:cNvSpPr/>
          <p:nvPr/>
        </p:nvSpPr>
        <p:spPr>
          <a:xfrm>
            <a:off x="3707798" y="1276400"/>
            <a:ext cx="3245124" cy="1108338"/>
          </a:xfrm>
          <a:prstGeom prst="rect">
            <a:avLst/>
          </a:prstGeom>
        </p:spPr>
        <p:txBody>
          <a:bodyPr wrap="square" lIns="91458" tIns="45729" rIns="91458" bIns="45729">
            <a:spAutoFit/>
          </a:bodyPr>
          <a:lstStyle/>
          <a:p>
            <a:pPr algn="ctr" fontAlgn="auto">
              <a:spcBef>
                <a:spcPts val="0"/>
              </a:spcBef>
              <a:spcAft>
                <a:spcPts val="0"/>
              </a:spcAft>
              <a:defRPr/>
            </a:pPr>
            <a:r>
              <a:rPr lang="en-US" altLang="zh-CN" sz="6600" b="1" spc="3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20XX</a:t>
            </a:r>
            <a:endParaRPr lang="zh-CN" altLang="en-US" sz="66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cxnSp>
        <p:nvCxnSpPr>
          <p:cNvPr id="26" name="直接连接符 25"/>
          <p:cNvCxnSpPr/>
          <p:nvPr/>
        </p:nvCxnSpPr>
        <p:spPr>
          <a:xfrm>
            <a:off x="3203768" y="2835137"/>
            <a:ext cx="414128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TextBox 33"/>
          <p:cNvSpPr txBox="1"/>
          <p:nvPr/>
        </p:nvSpPr>
        <p:spPr>
          <a:xfrm>
            <a:off x="3602409" y="3225559"/>
            <a:ext cx="4425869" cy="275590"/>
          </a:xfrm>
          <a:prstGeom prst="rect">
            <a:avLst/>
          </a:prstGeom>
          <a:noFill/>
        </p:spPr>
        <p:txBody>
          <a:bodyPr wrap="square" rtlCol="0">
            <a:spAutoFit/>
          </a:bodyPr>
          <a:lstStyle/>
          <a:p>
            <a:r>
              <a:rPr lang="zh-CN" altLang="en-US" sz="1200">
                <a:solidFill>
                  <a:schemeClr val="tx1">
                    <a:lumMod val="65000"/>
                    <a:lumOff val="35000"/>
                  </a:schemeClr>
                </a:solidFill>
              </a:rPr>
              <a:t>汇报人：</a:t>
            </a:r>
            <a:r>
              <a:rPr lang="en-US" altLang="zh-CN" sz="1200">
                <a:solidFill>
                  <a:schemeClr val="tx1">
                    <a:lumMod val="65000"/>
                    <a:lumOff val="35000"/>
                  </a:schemeClr>
                </a:solidFill>
              </a:rPr>
              <a:t>xiazaii                     </a:t>
            </a:r>
            <a:r>
              <a:rPr lang="zh-CN" altLang="en-US" sz="1200">
                <a:solidFill>
                  <a:schemeClr val="tx1">
                    <a:lumMod val="65000"/>
                    <a:lumOff val="35000"/>
                  </a:schemeClr>
                </a:solidFill>
              </a:rPr>
              <a:t>时间：</a:t>
            </a:r>
            <a:r>
              <a:rPr lang="en-US" altLang="zh-CN" sz="1200">
                <a:solidFill>
                  <a:schemeClr val="tx1">
                    <a:lumMod val="65000"/>
                    <a:lumOff val="35000"/>
                  </a:schemeClr>
                </a:solidFill>
              </a:rPr>
              <a:t>xx</a:t>
            </a:r>
            <a:r>
              <a:rPr lang="zh-CN" altLang="en-US" sz="1200">
                <a:solidFill>
                  <a:schemeClr val="tx1">
                    <a:lumMod val="65000"/>
                    <a:lumOff val="35000"/>
                  </a:schemeClr>
                </a:solidFill>
              </a:rPr>
              <a:t>年</a:t>
            </a:r>
            <a:r>
              <a:rPr lang="en-US" altLang="zh-CN" sz="1200">
                <a:solidFill>
                  <a:schemeClr val="tx1">
                    <a:lumMod val="65000"/>
                    <a:lumOff val="35000"/>
                  </a:schemeClr>
                </a:solidFill>
              </a:rPr>
              <a:t>xx</a:t>
            </a:r>
            <a:r>
              <a:rPr lang="zh-CN" altLang="en-US" sz="1200">
                <a:solidFill>
                  <a:schemeClr val="tx1">
                    <a:lumMod val="65000"/>
                    <a:lumOff val="35000"/>
                  </a:schemeClr>
                </a:solidFill>
              </a:rPr>
              <a:t>月</a:t>
            </a:r>
            <a:r>
              <a:rPr lang="en-US" altLang="zh-CN" sz="1200">
                <a:solidFill>
                  <a:schemeClr val="tx1">
                    <a:lumMod val="65000"/>
                    <a:lumOff val="35000"/>
                  </a:schemeClr>
                </a:solidFill>
              </a:rPr>
              <a:t>xx</a:t>
            </a:r>
            <a:r>
              <a:rPr lang="zh-CN" altLang="en-US" sz="1200">
                <a:solidFill>
                  <a:schemeClr val="tx1">
                    <a:lumMod val="65000"/>
                    <a:lumOff val="35000"/>
                  </a:schemeClr>
                </a:solidFill>
              </a:rPr>
              <a:t>日</a:t>
            </a:r>
            <a:endParaRPr lang="zh-CN" altLang="en-US" sz="1200" dirty="0">
              <a:solidFill>
                <a:schemeClr val="tx1">
                  <a:lumMod val="65000"/>
                  <a:lumOff val="35000"/>
                </a:schemeClr>
              </a:solidFill>
            </a:endParaRPr>
          </a:p>
        </p:txBody>
      </p:sp>
    </p:spTree>
  </p:cSld>
  <p:clrMapOvr>
    <a:masterClrMapping/>
  </p:clrMapOvr>
  <p:transition spd="med" advClick="0" advTm="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heckerboard(across)">
                                      <p:cBhvr>
                                        <p:cTn id="13" dur="500"/>
                                        <p:tgtEl>
                                          <p:spTgt spid="25"/>
                                        </p:tgtEl>
                                      </p:cBhvr>
                                    </p:animEffect>
                                  </p:childTnLst>
                                </p:cTn>
                              </p:par>
                            </p:childTnLst>
                          </p:cTn>
                        </p:par>
                        <p:par>
                          <p:cTn id="14" fill="hold">
                            <p:stCondLst>
                              <p:cond delay="1500"/>
                            </p:stCondLst>
                            <p:childTnLst>
                              <p:par>
                                <p:cTn id="15" presetID="5" presetClass="entr" presetSubtype="10"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heckerboard(across)">
                                      <p:cBhvr>
                                        <p:cTn id="17" dur="500"/>
                                        <p:tgtEl>
                                          <p:spTgt spid="24"/>
                                        </p:tgtEl>
                                      </p:cBhvr>
                                    </p:animEffect>
                                  </p:childTnLst>
                                </p:cTn>
                              </p:par>
                            </p:childTnLst>
                          </p:cTn>
                        </p:par>
                        <p:par>
                          <p:cTn id="18" fill="hold">
                            <p:stCondLst>
                              <p:cond delay="2000"/>
                            </p:stCondLst>
                            <p:childTnLst>
                              <p:par>
                                <p:cTn id="19" presetID="16" presetClass="entr" presetSubtype="2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arn(inVertical)">
                                      <p:cBhvr>
                                        <p:cTn id="21" dur="500"/>
                                        <p:tgtEl>
                                          <p:spTgt spid="26"/>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dministrator\Desktop\64561a3d386914f.jpg"/>
          <p:cNvPicPr>
            <a:picLocks noChangeAspect="1" noChangeArrowheads="1"/>
          </p:cNvPicPr>
          <p:nvPr/>
        </p:nvPicPr>
        <p:blipFill>
          <a:blip r:embed="rId6" cstate="print"/>
          <a:srcRect/>
          <a:stretch>
            <a:fillRect/>
          </a:stretch>
        </p:blipFill>
        <p:spPr bwMode="auto">
          <a:xfrm>
            <a:off x="1588" y="-3174"/>
            <a:ext cx="9144000" cy="5148262"/>
          </a:xfrm>
          <a:prstGeom prst="rect">
            <a:avLst/>
          </a:prstGeom>
          <a:noFill/>
        </p:spPr>
      </p:pic>
      <p:sp>
        <p:nvSpPr>
          <p:cNvPr id="6" name="标题 5"/>
          <p:cNvSpPr txBox="1"/>
          <p:nvPr>
            <p:custDataLst>
              <p:tags r:id="rId2"/>
            </p:custDataLst>
          </p:nvPr>
        </p:nvSpPr>
        <p:spPr>
          <a:xfrm>
            <a:off x="3636690" y="2876481"/>
            <a:ext cx="2621750"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教学分析</a:t>
            </a:r>
            <a:endParaRPr lang="en-US" altLang="zh-CN"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p:nvPr>
            <p:custDataLst>
              <p:tags r:id="rId3"/>
            </p:custDataLst>
          </p:nvPr>
        </p:nvSpPr>
        <p:spPr>
          <a:xfrm>
            <a:off x="3636690" y="3287011"/>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p:cNvSpPr/>
          <p:nvPr/>
        </p:nvSpPr>
        <p:spPr>
          <a:xfrm>
            <a:off x="4407505" y="1680547"/>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01</a:t>
            </a:r>
            <a:endParaRPr lang="zh-CN" altLang="en-US" sz="4400" dirty="0"/>
          </a:p>
        </p:txBody>
      </p:sp>
    </p:spTree>
    <p:custDataLst>
      <p:tags r:id="rId1"/>
    </p:custDataLst>
  </p:cSld>
  <p:clrMapOvr>
    <a:masterClrMapping/>
  </p:clrMapOvr>
  <p:transition spd="med" advClick="0" advTm="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p:nvPr/>
        </p:nvGrpSpPr>
        <p:grpSpPr bwMode="auto">
          <a:xfrm rot="10800000" flipH="1">
            <a:off x="1970907" y="2304321"/>
            <a:ext cx="1209885" cy="504981"/>
            <a:chOff x="1652259" y="4256917"/>
            <a:chExt cx="1206254" cy="360191"/>
          </a:xfrm>
        </p:grpSpPr>
        <p:cxnSp>
          <p:nvCxnSpPr>
            <p:cNvPr id="29" name="Straight Connector 28"/>
            <p:cNvCxnSpPr/>
            <p:nvPr/>
          </p:nvCxnSpPr>
          <p:spPr>
            <a:xfrm flipH="1">
              <a:off x="1652259" y="4256917"/>
              <a:ext cx="120625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652259" y="4257767"/>
              <a:ext cx="0" cy="360191"/>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31" name="Freeform 5"/>
          <p:cNvSpPr/>
          <p:nvPr/>
        </p:nvSpPr>
        <p:spPr bwMode="auto">
          <a:xfrm flipH="1">
            <a:off x="1633902" y="1418221"/>
            <a:ext cx="708545" cy="818212"/>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chemeClr val="accent4"/>
          </a:solidFill>
          <a:ln>
            <a:noFill/>
          </a:ln>
        </p:spPr>
        <p:txBody>
          <a:bodyPr lIns="68580" tIns="34290" rIns="68580" bIns="34290" anchor="ctr"/>
          <a:lstStyle/>
          <a:p>
            <a:pPr fontAlgn="auto">
              <a:spcBef>
                <a:spcPts val="0"/>
              </a:spcBef>
              <a:spcAft>
                <a:spcPts val="0"/>
              </a:spcAft>
              <a:defRPr/>
            </a:pPr>
            <a:endParaRPr lang="en-US" sz="1500" dirty="0">
              <a:solidFill>
                <a:schemeClr val="bg1"/>
              </a:solidFill>
              <a:latin typeface="FontAwesome" pitchFamily="2" charset="0"/>
              <a:ea typeface="+mn-ea"/>
            </a:endParaRPr>
          </a:p>
        </p:txBody>
      </p:sp>
      <p:sp>
        <p:nvSpPr>
          <p:cNvPr id="32" name="TextBox 31"/>
          <p:cNvSpPr txBox="1">
            <a:spLocks noChangeArrowheads="1"/>
          </p:cNvSpPr>
          <p:nvPr/>
        </p:nvSpPr>
        <p:spPr bwMode="auto">
          <a:xfrm>
            <a:off x="2423423" y="1313416"/>
            <a:ext cx="1064604" cy="561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l" fontAlgn="auto">
              <a:spcAft>
                <a:spcPts val="0"/>
              </a:spcAft>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l" fontAlgn="auto">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鼠标点击修改的地方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Text Placeholder 32"/>
          <p:cNvSpPr txBox="1"/>
          <p:nvPr/>
        </p:nvSpPr>
        <p:spPr bwMode="auto">
          <a:xfrm>
            <a:off x="3420666" y="3868688"/>
            <a:ext cx="4658534" cy="506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fontAlgn="auto">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鼠标点击修改的地方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鼠标点击修改的地方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鼠标点击修改的地方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fontAlgn="auto">
              <a:spcAft>
                <a:spcPts val="0"/>
              </a:spcAft>
              <a:defRPr/>
            </a:pPr>
            <a:endParaRPr lang="en-US" altLang="zh-CN" sz="900" dirty="0">
              <a:latin typeface="微软雅黑" panose="020B0503020204020204" pitchFamily="34" charset="-122"/>
              <a:ea typeface="微软雅黑" panose="020B0503020204020204" pitchFamily="34" charset="-122"/>
            </a:endParaRPr>
          </a:p>
        </p:txBody>
      </p:sp>
      <p:grpSp>
        <p:nvGrpSpPr>
          <p:cNvPr id="3" name="Group 16"/>
          <p:cNvGrpSpPr/>
          <p:nvPr/>
        </p:nvGrpSpPr>
        <p:grpSpPr bwMode="auto">
          <a:xfrm>
            <a:off x="3092670" y="1384875"/>
            <a:ext cx="3228346" cy="2429625"/>
            <a:chOff x="3200238" y="2031113"/>
            <a:chExt cx="4303307" cy="3238214"/>
          </a:xfrm>
        </p:grpSpPr>
        <p:grpSp>
          <p:nvGrpSpPr>
            <p:cNvPr id="4" name="Group 3"/>
            <p:cNvGrpSpPr/>
            <p:nvPr/>
          </p:nvGrpSpPr>
          <p:grpSpPr bwMode="auto">
            <a:xfrm>
              <a:off x="3200238" y="2031113"/>
              <a:ext cx="4303307" cy="3238214"/>
              <a:chOff x="3366492" y="2204299"/>
              <a:chExt cx="4303307" cy="3238214"/>
            </a:xfrm>
          </p:grpSpPr>
          <p:sp>
            <p:nvSpPr>
              <p:cNvPr id="108563" name="AutoShape 3"/>
              <p:cNvSpPr>
                <a:spLocks noChangeAspect="1" noChangeArrowheads="1" noTextEdit="1"/>
              </p:cNvSpPr>
              <p:nvPr/>
            </p:nvSpPr>
            <p:spPr bwMode="auto">
              <a:xfrm rot="-5400000">
                <a:off x="3987896" y="1766574"/>
                <a:ext cx="3060500" cy="411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6" name="Freeform 5"/>
              <p:cNvSpPr/>
              <p:nvPr/>
            </p:nvSpPr>
            <p:spPr bwMode="auto">
              <a:xfrm rot="16200000">
                <a:off x="5169718" y="4012303"/>
                <a:ext cx="1363543" cy="696847"/>
              </a:xfrm>
              <a:custGeom>
                <a:avLst/>
                <a:gdLst>
                  <a:gd name="T0" fmla="*/ 364 w 482"/>
                  <a:gd name="T1" fmla="*/ 246 h 246"/>
                  <a:gd name="T2" fmla="*/ 482 w 482"/>
                  <a:gd name="T3" fmla="*/ 128 h 246"/>
                  <a:gd name="T4" fmla="*/ 0 w 482"/>
                  <a:gd name="T5" fmla="*/ 128 h 246"/>
                  <a:gd name="T6" fmla="*/ 118 w 482"/>
                  <a:gd name="T7" fmla="*/ 246 h 246"/>
                  <a:gd name="T8" fmla="*/ 364 w 482"/>
                  <a:gd name="T9" fmla="*/ 246 h 246"/>
                </a:gdLst>
                <a:ahLst/>
                <a:cxnLst>
                  <a:cxn ang="0">
                    <a:pos x="T0" y="T1"/>
                  </a:cxn>
                  <a:cxn ang="0">
                    <a:pos x="T2" y="T3"/>
                  </a:cxn>
                  <a:cxn ang="0">
                    <a:pos x="T4" y="T5"/>
                  </a:cxn>
                  <a:cxn ang="0">
                    <a:pos x="T6" y="T7"/>
                  </a:cxn>
                  <a:cxn ang="0">
                    <a:pos x="T8" y="T9"/>
                  </a:cxn>
                </a:cxnLst>
                <a:rect l="0" t="0" r="r" b="b"/>
                <a:pathLst>
                  <a:path w="482" h="246">
                    <a:moveTo>
                      <a:pt x="364" y="246"/>
                    </a:moveTo>
                    <a:cubicBezTo>
                      <a:pt x="482" y="128"/>
                      <a:pt x="482" y="128"/>
                      <a:pt x="482" y="128"/>
                    </a:cubicBezTo>
                    <a:cubicBezTo>
                      <a:pt x="347" y="0"/>
                      <a:pt x="135" y="0"/>
                      <a:pt x="0" y="128"/>
                    </a:cubicBezTo>
                    <a:cubicBezTo>
                      <a:pt x="118" y="246"/>
                      <a:pt x="118" y="246"/>
                      <a:pt x="118" y="246"/>
                    </a:cubicBezTo>
                    <a:cubicBezTo>
                      <a:pt x="188" y="183"/>
                      <a:pt x="294" y="183"/>
                      <a:pt x="364" y="246"/>
                    </a:cubicBezTo>
                    <a:close/>
                  </a:path>
                </a:pathLst>
              </a:custGeom>
              <a:solidFill>
                <a:schemeClr val="accent3"/>
              </a:solidFill>
              <a:ln>
                <a:noFill/>
              </a:ln>
            </p:spPr>
            <p:txBody>
              <a:bodyPr/>
              <a:lstStyle/>
              <a:p>
                <a:pPr fontAlgn="auto">
                  <a:spcBef>
                    <a:spcPts val="0"/>
                  </a:spcBef>
                  <a:spcAft>
                    <a:spcPts val="0"/>
                  </a:spcAft>
                  <a:defRPr/>
                </a:pPr>
                <a:endParaRPr lang="en-US">
                  <a:latin typeface="+mn-lt"/>
                  <a:ea typeface="+mn-ea"/>
                </a:endParaRPr>
              </a:p>
            </p:txBody>
          </p:sp>
          <p:sp>
            <p:nvSpPr>
              <p:cNvPr id="7" name="Freeform 6"/>
              <p:cNvSpPr/>
              <p:nvPr/>
            </p:nvSpPr>
            <p:spPr bwMode="auto">
              <a:xfrm rot="16200000">
                <a:off x="6641191" y="4013891"/>
                <a:ext cx="1363543" cy="693673"/>
              </a:xfrm>
              <a:custGeom>
                <a:avLst/>
                <a:gdLst>
                  <a:gd name="T0" fmla="*/ 118 w 482"/>
                  <a:gd name="T1" fmla="*/ 0 h 246"/>
                  <a:gd name="T2" fmla="*/ 0 w 482"/>
                  <a:gd name="T3" fmla="*/ 118 h 246"/>
                  <a:gd name="T4" fmla="*/ 482 w 482"/>
                  <a:gd name="T5" fmla="*/ 118 h 246"/>
                  <a:gd name="T6" fmla="*/ 364 w 482"/>
                  <a:gd name="T7" fmla="*/ 0 h 246"/>
                  <a:gd name="T8" fmla="*/ 118 w 482"/>
                  <a:gd name="T9" fmla="*/ 0 h 246"/>
                </a:gdLst>
                <a:ahLst/>
                <a:cxnLst>
                  <a:cxn ang="0">
                    <a:pos x="T0" y="T1"/>
                  </a:cxn>
                  <a:cxn ang="0">
                    <a:pos x="T2" y="T3"/>
                  </a:cxn>
                  <a:cxn ang="0">
                    <a:pos x="T4" y="T5"/>
                  </a:cxn>
                  <a:cxn ang="0">
                    <a:pos x="T6" y="T7"/>
                  </a:cxn>
                  <a:cxn ang="0">
                    <a:pos x="T8" y="T9"/>
                  </a:cxn>
                </a:cxnLst>
                <a:rect l="0" t="0" r="r" b="b"/>
                <a:pathLst>
                  <a:path w="482" h="246">
                    <a:moveTo>
                      <a:pt x="118" y="0"/>
                    </a:moveTo>
                    <a:cubicBezTo>
                      <a:pt x="0" y="118"/>
                      <a:pt x="0" y="118"/>
                      <a:pt x="0" y="118"/>
                    </a:cubicBezTo>
                    <a:cubicBezTo>
                      <a:pt x="135" y="246"/>
                      <a:pt x="347" y="246"/>
                      <a:pt x="482" y="118"/>
                    </a:cubicBezTo>
                    <a:cubicBezTo>
                      <a:pt x="364" y="0"/>
                      <a:pt x="364" y="0"/>
                      <a:pt x="364" y="0"/>
                    </a:cubicBezTo>
                    <a:cubicBezTo>
                      <a:pt x="294" y="63"/>
                      <a:pt x="188" y="63"/>
                      <a:pt x="118" y="0"/>
                    </a:cubicBezTo>
                    <a:close/>
                  </a:path>
                </a:pathLst>
              </a:custGeom>
              <a:solidFill>
                <a:schemeClr val="accent3"/>
              </a:solidFill>
              <a:ln>
                <a:noFill/>
              </a:ln>
            </p:spPr>
            <p:txBody>
              <a:bodyPr/>
              <a:lstStyle/>
              <a:p>
                <a:pPr fontAlgn="auto">
                  <a:spcBef>
                    <a:spcPts val="0"/>
                  </a:spcBef>
                  <a:spcAft>
                    <a:spcPts val="0"/>
                  </a:spcAft>
                  <a:defRPr/>
                </a:pPr>
                <a:endParaRPr lang="en-US">
                  <a:latin typeface="+mn-lt"/>
                  <a:ea typeface="+mn-ea"/>
                </a:endParaRPr>
              </a:p>
            </p:txBody>
          </p:sp>
          <p:sp>
            <p:nvSpPr>
              <p:cNvPr id="8" name="Freeform 7"/>
              <p:cNvSpPr/>
              <p:nvPr/>
            </p:nvSpPr>
            <p:spPr bwMode="auto">
              <a:xfrm rot="16200000">
                <a:off x="6240388" y="4413114"/>
                <a:ext cx="693677" cy="1365121"/>
              </a:xfrm>
              <a:custGeom>
                <a:avLst/>
                <a:gdLst>
                  <a:gd name="T0" fmla="*/ 246 w 246"/>
                  <a:gd name="T1" fmla="*/ 118 h 483"/>
                  <a:gd name="T2" fmla="*/ 128 w 246"/>
                  <a:gd name="T3" fmla="*/ 0 h 483"/>
                  <a:gd name="T4" fmla="*/ 128 w 246"/>
                  <a:gd name="T5" fmla="*/ 483 h 483"/>
                  <a:gd name="T6" fmla="*/ 246 w 246"/>
                  <a:gd name="T7" fmla="*/ 365 h 483"/>
                  <a:gd name="T8" fmla="*/ 246 w 246"/>
                  <a:gd name="T9" fmla="*/ 118 h 483"/>
                </a:gdLst>
                <a:ahLst/>
                <a:cxnLst>
                  <a:cxn ang="0">
                    <a:pos x="T0" y="T1"/>
                  </a:cxn>
                  <a:cxn ang="0">
                    <a:pos x="T2" y="T3"/>
                  </a:cxn>
                  <a:cxn ang="0">
                    <a:pos x="T4" y="T5"/>
                  </a:cxn>
                  <a:cxn ang="0">
                    <a:pos x="T6" y="T7"/>
                  </a:cxn>
                  <a:cxn ang="0">
                    <a:pos x="T8" y="T9"/>
                  </a:cxn>
                </a:cxnLst>
                <a:rect l="0" t="0" r="r" b="b"/>
                <a:pathLst>
                  <a:path w="246" h="483">
                    <a:moveTo>
                      <a:pt x="246" y="118"/>
                    </a:moveTo>
                    <a:cubicBezTo>
                      <a:pt x="128" y="0"/>
                      <a:pt x="128" y="0"/>
                      <a:pt x="128" y="0"/>
                    </a:cubicBezTo>
                    <a:cubicBezTo>
                      <a:pt x="0" y="135"/>
                      <a:pt x="0" y="347"/>
                      <a:pt x="128" y="483"/>
                    </a:cubicBezTo>
                    <a:cubicBezTo>
                      <a:pt x="246" y="365"/>
                      <a:pt x="246" y="365"/>
                      <a:pt x="246" y="365"/>
                    </a:cubicBezTo>
                    <a:cubicBezTo>
                      <a:pt x="183" y="295"/>
                      <a:pt x="183" y="188"/>
                      <a:pt x="246" y="11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a:latin typeface="+mn-lt"/>
                  <a:ea typeface="+mn-ea"/>
                </a:endParaRPr>
              </a:p>
            </p:txBody>
          </p:sp>
          <p:sp>
            <p:nvSpPr>
              <p:cNvPr id="9" name="Freeform 8"/>
              <p:cNvSpPr/>
              <p:nvPr/>
            </p:nvSpPr>
            <p:spPr bwMode="auto">
              <a:xfrm rot="16200000">
                <a:off x="6240388" y="2943219"/>
                <a:ext cx="693677" cy="1365121"/>
              </a:xfrm>
              <a:custGeom>
                <a:avLst/>
                <a:gdLst>
                  <a:gd name="T0" fmla="*/ 118 w 246"/>
                  <a:gd name="T1" fmla="*/ 0 h 483"/>
                  <a:gd name="T2" fmla="*/ 0 w 246"/>
                  <a:gd name="T3" fmla="*/ 118 h 483"/>
                  <a:gd name="T4" fmla="*/ 0 w 246"/>
                  <a:gd name="T5" fmla="*/ 365 h 483"/>
                  <a:gd name="T6" fmla="*/ 118 w 246"/>
                  <a:gd name="T7" fmla="*/ 483 h 483"/>
                  <a:gd name="T8" fmla="*/ 118 w 246"/>
                  <a:gd name="T9" fmla="*/ 0 h 483"/>
                </a:gdLst>
                <a:ahLst/>
                <a:cxnLst>
                  <a:cxn ang="0">
                    <a:pos x="T0" y="T1"/>
                  </a:cxn>
                  <a:cxn ang="0">
                    <a:pos x="T2" y="T3"/>
                  </a:cxn>
                  <a:cxn ang="0">
                    <a:pos x="T4" y="T5"/>
                  </a:cxn>
                  <a:cxn ang="0">
                    <a:pos x="T6" y="T7"/>
                  </a:cxn>
                  <a:cxn ang="0">
                    <a:pos x="T8" y="T9"/>
                  </a:cxn>
                </a:cxnLst>
                <a:rect l="0" t="0" r="r" b="b"/>
                <a:pathLst>
                  <a:path w="246" h="483">
                    <a:moveTo>
                      <a:pt x="118" y="0"/>
                    </a:moveTo>
                    <a:cubicBezTo>
                      <a:pt x="0" y="118"/>
                      <a:pt x="0" y="118"/>
                      <a:pt x="0" y="118"/>
                    </a:cubicBezTo>
                    <a:cubicBezTo>
                      <a:pt x="63" y="188"/>
                      <a:pt x="63" y="295"/>
                      <a:pt x="0" y="365"/>
                    </a:cubicBezTo>
                    <a:cubicBezTo>
                      <a:pt x="118" y="483"/>
                      <a:pt x="118" y="483"/>
                      <a:pt x="118" y="483"/>
                    </a:cubicBezTo>
                    <a:cubicBezTo>
                      <a:pt x="246" y="347"/>
                      <a:pt x="246" y="135"/>
                      <a:pt x="118" y="0"/>
                    </a:cubicBezTo>
                    <a:close/>
                  </a:path>
                </a:pathLst>
              </a:custGeom>
              <a:solidFill>
                <a:schemeClr val="accent3"/>
              </a:solidFill>
              <a:ln>
                <a:noFill/>
              </a:ln>
            </p:spPr>
            <p:txBody>
              <a:bodyPr/>
              <a:lstStyle/>
              <a:p>
                <a:pPr fontAlgn="auto">
                  <a:spcBef>
                    <a:spcPts val="0"/>
                  </a:spcBef>
                  <a:spcAft>
                    <a:spcPts val="0"/>
                  </a:spcAft>
                  <a:defRPr/>
                </a:pPr>
                <a:endParaRPr lang="en-US">
                  <a:latin typeface="+mn-lt"/>
                  <a:ea typeface="+mn-ea"/>
                </a:endParaRPr>
              </a:p>
            </p:txBody>
          </p:sp>
          <p:sp>
            <p:nvSpPr>
              <p:cNvPr id="10" name="Freeform 9"/>
              <p:cNvSpPr/>
              <p:nvPr/>
            </p:nvSpPr>
            <p:spPr bwMode="auto">
              <a:xfrm rot="16200000">
                <a:off x="3030764" y="4009923"/>
                <a:ext cx="1365129" cy="693673"/>
              </a:xfrm>
              <a:custGeom>
                <a:avLst/>
                <a:gdLst>
                  <a:gd name="T0" fmla="*/ 365 w 483"/>
                  <a:gd name="T1" fmla="*/ 246 h 246"/>
                  <a:gd name="T2" fmla="*/ 483 w 483"/>
                  <a:gd name="T3" fmla="*/ 128 h 246"/>
                  <a:gd name="T4" fmla="*/ 0 w 483"/>
                  <a:gd name="T5" fmla="*/ 128 h 246"/>
                  <a:gd name="T6" fmla="*/ 118 w 483"/>
                  <a:gd name="T7" fmla="*/ 246 h 246"/>
                  <a:gd name="T8" fmla="*/ 365 w 483"/>
                  <a:gd name="T9" fmla="*/ 246 h 246"/>
                </a:gdLst>
                <a:ahLst/>
                <a:cxnLst>
                  <a:cxn ang="0">
                    <a:pos x="T0" y="T1"/>
                  </a:cxn>
                  <a:cxn ang="0">
                    <a:pos x="T2" y="T3"/>
                  </a:cxn>
                  <a:cxn ang="0">
                    <a:pos x="T4" y="T5"/>
                  </a:cxn>
                  <a:cxn ang="0">
                    <a:pos x="T6" y="T7"/>
                  </a:cxn>
                  <a:cxn ang="0">
                    <a:pos x="T8" y="T9"/>
                  </a:cxn>
                </a:cxnLst>
                <a:rect l="0" t="0" r="r" b="b"/>
                <a:pathLst>
                  <a:path w="483" h="246">
                    <a:moveTo>
                      <a:pt x="365" y="246"/>
                    </a:moveTo>
                    <a:cubicBezTo>
                      <a:pt x="483" y="128"/>
                      <a:pt x="483" y="128"/>
                      <a:pt x="483" y="128"/>
                    </a:cubicBezTo>
                    <a:cubicBezTo>
                      <a:pt x="347" y="0"/>
                      <a:pt x="135" y="0"/>
                      <a:pt x="0" y="128"/>
                    </a:cubicBezTo>
                    <a:cubicBezTo>
                      <a:pt x="118" y="246"/>
                      <a:pt x="118" y="246"/>
                      <a:pt x="118" y="246"/>
                    </a:cubicBezTo>
                    <a:cubicBezTo>
                      <a:pt x="188" y="183"/>
                      <a:pt x="295" y="183"/>
                      <a:pt x="365" y="246"/>
                    </a:cubicBezTo>
                    <a:close/>
                  </a:path>
                </a:pathLst>
              </a:custGeom>
              <a:solidFill>
                <a:schemeClr val="accent3"/>
              </a:solidFill>
              <a:ln>
                <a:noFill/>
              </a:ln>
            </p:spPr>
            <p:txBody>
              <a:bodyPr/>
              <a:lstStyle/>
              <a:p>
                <a:pPr fontAlgn="auto">
                  <a:spcBef>
                    <a:spcPts val="0"/>
                  </a:spcBef>
                  <a:spcAft>
                    <a:spcPts val="0"/>
                  </a:spcAft>
                  <a:defRPr/>
                </a:pPr>
                <a:endParaRPr lang="en-US">
                  <a:latin typeface="+mn-lt"/>
                  <a:ea typeface="+mn-ea"/>
                </a:endParaRPr>
              </a:p>
            </p:txBody>
          </p:sp>
          <p:sp>
            <p:nvSpPr>
              <p:cNvPr id="11" name="Freeform 10"/>
              <p:cNvSpPr/>
              <p:nvPr/>
            </p:nvSpPr>
            <p:spPr bwMode="auto">
              <a:xfrm rot="16200000">
                <a:off x="4499063" y="4009923"/>
                <a:ext cx="1365129" cy="693672"/>
              </a:xfrm>
              <a:custGeom>
                <a:avLst/>
                <a:gdLst>
                  <a:gd name="T0" fmla="*/ 118 w 483"/>
                  <a:gd name="T1" fmla="*/ 0 h 246"/>
                  <a:gd name="T2" fmla="*/ 0 w 483"/>
                  <a:gd name="T3" fmla="*/ 118 h 246"/>
                  <a:gd name="T4" fmla="*/ 483 w 483"/>
                  <a:gd name="T5" fmla="*/ 118 h 246"/>
                  <a:gd name="T6" fmla="*/ 365 w 483"/>
                  <a:gd name="T7" fmla="*/ 0 h 246"/>
                  <a:gd name="T8" fmla="*/ 118 w 483"/>
                  <a:gd name="T9" fmla="*/ 0 h 246"/>
                </a:gdLst>
                <a:ahLst/>
                <a:cxnLst>
                  <a:cxn ang="0">
                    <a:pos x="T0" y="T1"/>
                  </a:cxn>
                  <a:cxn ang="0">
                    <a:pos x="T2" y="T3"/>
                  </a:cxn>
                  <a:cxn ang="0">
                    <a:pos x="T4" y="T5"/>
                  </a:cxn>
                  <a:cxn ang="0">
                    <a:pos x="T6" y="T7"/>
                  </a:cxn>
                  <a:cxn ang="0">
                    <a:pos x="T8" y="T9"/>
                  </a:cxn>
                </a:cxnLst>
                <a:rect l="0" t="0" r="r" b="b"/>
                <a:pathLst>
                  <a:path w="483" h="246">
                    <a:moveTo>
                      <a:pt x="118" y="0"/>
                    </a:moveTo>
                    <a:cubicBezTo>
                      <a:pt x="0" y="118"/>
                      <a:pt x="0" y="118"/>
                      <a:pt x="0" y="118"/>
                    </a:cubicBezTo>
                    <a:cubicBezTo>
                      <a:pt x="135" y="246"/>
                      <a:pt x="347" y="246"/>
                      <a:pt x="483" y="118"/>
                    </a:cubicBezTo>
                    <a:cubicBezTo>
                      <a:pt x="365" y="0"/>
                      <a:pt x="365" y="0"/>
                      <a:pt x="365" y="0"/>
                    </a:cubicBezTo>
                    <a:cubicBezTo>
                      <a:pt x="295" y="63"/>
                      <a:pt x="188" y="63"/>
                      <a:pt x="118" y="0"/>
                    </a:cubicBezTo>
                    <a:close/>
                  </a:path>
                </a:pathLst>
              </a:custGeom>
              <a:solidFill>
                <a:schemeClr val="accent3"/>
              </a:solidFill>
              <a:ln>
                <a:noFill/>
              </a:ln>
            </p:spPr>
            <p:txBody>
              <a:bodyPr/>
              <a:lstStyle/>
              <a:p>
                <a:pPr fontAlgn="auto">
                  <a:spcBef>
                    <a:spcPts val="0"/>
                  </a:spcBef>
                  <a:spcAft>
                    <a:spcPts val="0"/>
                  </a:spcAft>
                  <a:defRPr/>
                </a:pPr>
                <a:endParaRPr lang="en-US">
                  <a:latin typeface="+mn-lt"/>
                  <a:ea typeface="+mn-ea"/>
                </a:endParaRPr>
              </a:p>
            </p:txBody>
          </p:sp>
          <p:sp>
            <p:nvSpPr>
              <p:cNvPr id="12" name="Freeform 11"/>
              <p:cNvSpPr/>
              <p:nvPr/>
            </p:nvSpPr>
            <p:spPr bwMode="auto">
              <a:xfrm rot="16200000">
                <a:off x="4099846" y="4410733"/>
                <a:ext cx="695264" cy="1361947"/>
              </a:xfrm>
              <a:custGeom>
                <a:avLst/>
                <a:gdLst>
                  <a:gd name="T0" fmla="*/ 246 w 246"/>
                  <a:gd name="T1" fmla="*/ 118 h 482"/>
                  <a:gd name="T2" fmla="*/ 128 w 246"/>
                  <a:gd name="T3" fmla="*/ 0 h 482"/>
                  <a:gd name="T4" fmla="*/ 128 w 246"/>
                  <a:gd name="T5" fmla="*/ 482 h 482"/>
                  <a:gd name="T6" fmla="*/ 246 w 246"/>
                  <a:gd name="T7" fmla="*/ 364 h 482"/>
                  <a:gd name="T8" fmla="*/ 246 w 246"/>
                  <a:gd name="T9" fmla="*/ 118 h 482"/>
                </a:gdLst>
                <a:ahLst/>
                <a:cxnLst>
                  <a:cxn ang="0">
                    <a:pos x="T0" y="T1"/>
                  </a:cxn>
                  <a:cxn ang="0">
                    <a:pos x="T2" y="T3"/>
                  </a:cxn>
                  <a:cxn ang="0">
                    <a:pos x="T4" y="T5"/>
                  </a:cxn>
                  <a:cxn ang="0">
                    <a:pos x="T6" y="T7"/>
                  </a:cxn>
                  <a:cxn ang="0">
                    <a:pos x="T8" y="T9"/>
                  </a:cxn>
                </a:cxnLst>
                <a:rect l="0" t="0" r="r" b="b"/>
                <a:pathLst>
                  <a:path w="246" h="482">
                    <a:moveTo>
                      <a:pt x="246" y="118"/>
                    </a:moveTo>
                    <a:cubicBezTo>
                      <a:pt x="128" y="0"/>
                      <a:pt x="128" y="0"/>
                      <a:pt x="128" y="0"/>
                    </a:cubicBezTo>
                    <a:cubicBezTo>
                      <a:pt x="0" y="135"/>
                      <a:pt x="0" y="347"/>
                      <a:pt x="128" y="482"/>
                    </a:cubicBezTo>
                    <a:cubicBezTo>
                      <a:pt x="246" y="364"/>
                      <a:pt x="246" y="364"/>
                      <a:pt x="246" y="364"/>
                    </a:cubicBezTo>
                    <a:cubicBezTo>
                      <a:pt x="183" y="294"/>
                      <a:pt x="183" y="188"/>
                      <a:pt x="246" y="11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a:latin typeface="+mn-lt"/>
                  <a:ea typeface="+mn-ea"/>
                </a:endParaRPr>
              </a:p>
            </p:txBody>
          </p:sp>
          <p:sp>
            <p:nvSpPr>
              <p:cNvPr id="13" name="Freeform 12"/>
              <p:cNvSpPr/>
              <p:nvPr/>
            </p:nvSpPr>
            <p:spPr bwMode="auto">
              <a:xfrm rot="16200000">
                <a:off x="4099846" y="2939250"/>
                <a:ext cx="695264" cy="1361947"/>
              </a:xfrm>
              <a:custGeom>
                <a:avLst/>
                <a:gdLst>
                  <a:gd name="T0" fmla="*/ 118 w 246"/>
                  <a:gd name="T1" fmla="*/ 0 h 482"/>
                  <a:gd name="T2" fmla="*/ 0 w 246"/>
                  <a:gd name="T3" fmla="*/ 118 h 482"/>
                  <a:gd name="T4" fmla="*/ 0 w 246"/>
                  <a:gd name="T5" fmla="*/ 364 h 482"/>
                  <a:gd name="T6" fmla="*/ 118 w 246"/>
                  <a:gd name="T7" fmla="*/ 482 h 482"/>
                  <a:gd name="T8" fmla="*/ 118 w 246"/>
                  <a:gd name="T9" fmla="*/ 0 h 482"/>
                </a:gdLst>
                <a:ahLst/>
                <a:cxnLst>
                  <a:cxn ang="0">
                    <a:pos x="T0" y="T1"/>
                  </a:cxn>
                  <a:cxn ang="0">
                    <a:pos x="T2" y="T3"/>
                  </a:cxn>
                  <a:cxn ang="0">
                    <a:pos x="T4" y="T5"/>
                  </a:cxn>
                  <a:cxn ang="0">
                    <a:pos x="T6" y="T7"/>
                  </a:cxn>
                  <a:cxn ang="0">
                    <a:pos x="T8" y="T9"/>
                  </a:cxn>
                </a:cxnLst>
                <a:rect l="0" t="0" r="r" b="b"/>
                <a:pathLst>
                  <a:path w="246" h="482">
                    <a:moveTo>
                      <a:pt x="118" y="0"/>
                    </a:moveTo>
                    <a:cubicBezTo>
                      <a:pt x="0" y="118"/>
                      <a:pt x="0" y="118"/>
                      <a:pt x="0" y="118"/>
                    </a:cubicBezTo>
                    <a:cubicBezTo>
                      <a:pt x="62" y="188"/>
                      <a:pt x="62" y="294"/>
                      <a:pt x="0" y="364"/>
                    </a:cubicBezTo>
                    <a:cubicBezTo>
                      <a:pt x="118" y="482"/>
                      <a:pt x="118" y="482"/>
                      <a:pt x="118" y="482"/>
                    </a:cubicBezTo>
                    <a:cubicBezTo>
                      <a:pt x="246" y="347"/>
                      <a:pt x="246" y="135"/>
                      <a:pt x="118" y="0"/>
                    </a:cubicBezTo>
                    <a:close/>
                  </a:path>
                </a:pathLst>
              </a:custGeom>
              <a:solidFill>
                <a:schemeClr val="accent3"/>
              </a:solidFill>
              <a:ln>
                <a:noFill/>
              </a:ln>
            </p:spPr>
            <p:txBody>
              <a:bodyPr/>
              <a:lstStyle/>
              <a:p>
                <a:pPr fontAlgn="auto">
                  <a:spcBef>
                    <a:spcPts val="0"/>
                  </a:spcBef>
                  <a:spcAft>
                    <a:spcPts val="0"/>
                  </a:spcAft>
                  <a:defRPr/>
                </a:pPr>
                <a:endParaRPr lang="en-US">
                  <a:latin typeface="+mn-lt"/>
                  <a:ea typeface="+mn-ea"/>
                </a:endParaRPr>
              </a:p>
            </p:txBody>
          </p:sp>
          <p:sp>
            <p:nvSpPr>
              <p:cNvPr id="14" name="Freeform 13"/>
              <p:cNvSpPr/>
              <p:nvPr/>
            </p:nvSpPr>
            <p:spPr bwMode="auto">
              <a:xfrm rot="16200000">
                <a:off x="4096669" y="2939248"/>
                <a:ext cx="1361955" cy="695259"/>
              </a:xfrm>
              <a:custGeom>
                <a:avLst/>
                <a:gdLst>
                  <a:gd name="T0" fmla="*/ 364 w 482"/>
                  <a:gd name="T1" fmla="*/ 246 h 246"/>
                  <a:gd name="T2" fmla="*/ 482 w 482"/>
                  <a:gd name="T3" fmla="*/ 128 h 246"/>
                  <a:gd name="T4" fmla="*/ 0 w 482"/>
                  <a:gd name="T5" fmla="*/ 128 h 246"/>
                  <a:gd name="T6" fmla="*/ 118 w 482"/>
                  <a:gd name="T7" fmla="*/ 246 h 246"/>
                  <a:gd name="T8" fmla="*/ 364 w 482"/>
                  <a:gd name="T9" fmla="*/ 246 h 246"/>
                </a:gdLst>
                <a:ahLst/>
                <a:cxnLst>
                  <a:cxn ang="0">
                    <a:pos x="T0" y="T1"/>
                  </a:cxn>
                  <a:cxn ang="0">
                    <a:pos x="T2" y="T3"/>
                  </a:cxn>
                  <a:cxn ang="0">
                    <a:pos x="T4" y="T5"/>
                  </a:cxn>
                  <a:cxn ang="0">
                    <a:pos x="T6" y="T7"/>
                  </a:cxn>
                  <a:cxn ang="0">
                    <a:pos x="T8" y="T9"/>
                  </a:cxn>
                </a:cxnLst>
                <a:rect l="0" t="0" r="r" b="b"/>
                <a:pathLst>
                  <a:path w="482" h="246">
                    <a:moveTo>
                      <a:pt x="364" y="246"/>
                    </a:moveTo>
                    <a:cubicBezTo>
                      <a:pt x="482" y="128"/>
                      <a:pt x="482" y="128"/>
                      <a:pt x="482" y="128"/>
                    </a:cubicBezTo>
                    <a:cubicBezTo>
                      <a:pt x="347" y="0"/>
                      <a:pt x="135" y="0"/>
                      <a:pt x="0" y="128"/>
                    </a:cubicBezTo>
                    <a:cubicBezTo>
                      <a:pt x="118" y="246"/>
                      <a:pt x="118" y="246"/>
                      <a:pt x="118" y="246"/>
                    </a:cubicBezTo>
                    <a:cubicBezTo>
                      <a:pt x="188" y="184"/>
                      <a:pt x="294" y="184"/>
                      <a:pt x="364" y="246"/>
                    </a:cubicBezTo>
                    <a:close/>
                  </a:path>
                </a:pathLst>
              </a:custGeom>
              <a:solidFill>
                <a:schemeClr val="accent2"/>
              </a:solidFill>
              <a:ln>
                <a:noFill/>
              </a:ln>
            </p:spPr>
            <p:txBody>
              <a:bodyPr/>
              <a:lstStyle/>
              <a:p>
                <a:pPr fontAlgn="auto">
                  <a:spcBef>
                    <a:spcPts val="0"/>
                  </a:spcBef>
                  <a:spcAft>
                    <a:spcPts val="0"/>
                  </a:spcAft>
                  <a:defRPr/>
                </a:pPr>
                <a:endParaRPr lang="en-US">
                  <a:latin typeface="+mn-lt"/>
                  <a:ea typeface="+mn-ea"/>
                </a:endParaRPr>
              </a:p>
            </p:txBody>
          </p:sp>
          <p:sp>
            <p:nvSpPr>
              <p:cNvPr id="15" name="Freeform 14"/>
              <p:cNvSpPr/>
              <p:nvPr/>
            </p:nvSpPr>
            <p:spPr bwMode="auto">
              <a:xfrm rot="16200000">
                <a:off x="5568143" y="2939248"/>
                <a:ext cx="1361955" cy="695259"/>
              </a:xfrm>
              <a:custGeom>
                <a:avLst/>
                <a:gdLst>
                  <a:gd name="T0" fmla="*/ 118 w 482"/>
                  <a:gd name="T1" fmla="*/ 0 h 246"/>
                  <a:gd name="T2" fmla="*/ 0 w 482"/>
                  <a:gd name="T3" fmla="*/ 118 h 246"/>
                  <a:gd name="T4" fmla="*/ 482 w 482"/>
                  <a:gd name="T5" fmla="*/ 118 h 246"/>
                  <a:gd name="T6" fmla="*/ 364 w 482"/>
                  <a:gd name="T7" fmla="*/ 0 h 246"/>
                  <a:gd name="T8" fmla="*/ 118 w 482"/>
                  <a:gd name="T9" fmla="*/ 0 h 246"/>
                </a:gdLst>
                <a:ahLst/>
                <a:cxnLst>
                  <a:cxn ang="0">
                    <a:pos x="T0" y="T1"/>
                  </a:cxn>
                  <a:cxn ang="0">
                    <a:pos x="T2" y="T3"/>
                  </a:cxn>
                  <a:cxn ang="0">
                    <a:pos x="T4" y="T5"/>
                  </a:cxn>
                  <a:cxn ang="0">
                    <a:pos x="T6" y="T7"/>
                  </a:cxn>
                  <a:cxn ang="0">
                    <a:pos x="T8" y="T9"/>
                  </a:cxn>
                </a:cxnLst>
                <a:rect l="0" t="0" r="r" b="b"/>
                <a:pathLst>
                  <a:path w="482" h="246">
                    <a:moveTo>
                      <a:pt x="118" y="0"/>
                    </a:moveTo>
                    <a:cubicBezTo>
                      <a:pt x="0" y="118"/>
                      <a:pt x="0" y="118"/>
                      <a:pt x="0" y="118"/>
                    </a:cubicBezTo>
                    <a:cubicBezTo>
                      <a:pt x="135" y="246"/>
                      <a:pt x="347" y="246"/>
                      <a:pt x="482" y="118"/>
                    </a:cubicBezTo>
                    <a:cubicBezTo>
                      <a:pt x="364" y="0"/>
                      <a:pt x="364" y="0"/>
                      <a:pt x="364" y="0"/>
                    </a:cubicBezTo>
                    <a:cubicBezTo>
                      <a:pt x="294" y="63"/>
                      <a:pt x="188" y="63"/>
                      <a:pt x="118" y="0"/>
                    </a:cubicBezTo>
                    <a:close/>
                  </a:path>
                </a:pathLst>
              </a:custGeom>
              <a:solidFill>
                <a:schemeClr val="accent2"/>
              </a:solidFill>
              <a:ln>
                <a:noFill/>
              </a:ln>
            </p:spPr>
            <p:txBody>
              <a:bodyPr/>
              <a:lstStyle/>
              <a:p>
                <a:pPr fontAlgn="auto">
                  <a:spcBef>
                    <a:spcPts val="0"/>
                  </a:spcBef>
                  <a:spcAft>
                    <a:spcPts val="0"/>
                  </a:spcAft>
                  <a:defRPr/>
                </a:pPr>
                <a:endParaRPr lang="en-US">
                  <a:latin typeface="+mn-lt"/>
                  <a:ea typeface="+mn-ea"/>
                </a:endParaRPr>
              </a:p>
            </p:txBody>
          </p:sp>
          <p:sp>
            <p:nvSpPr>
              <p:cNvPr id="16" name="Freeform 15"/>
              <p:cNvSpPr/>
              <p:nvPr/>
            </p:nvSpPr>
            <p:spPr bwMode="auto">
              <a:xfrm rot="16200000">
                <a:off x="5165751" y="1870165"/>
                <a:ext cx="695264" cy="1363533"/>
              </a:xfrm>
              <a:custGeom>
                <a:avLst/>
                <a:gdLst>
                  <a:gd name="T0" fmla="*/ 118 w 246"/>
                  <a:gd name="T1" fmla="*/ 0 h 483"/>
                  <a:gd name="T2" fmla="*/ 0 w 246"/>
                  <a:gd name="T3" fmla="*/ 118 h 483"/>
                  <a:gd name="T4" fmla="*/ 0 w 246"/>
                  <a:gd name="T5" fmla="*/ 365 h 483"/>
                  <a:gd name="T6" fmla="*/ 118 w 246"/>
                  <a:gd name="T7" fmla="*/ 483 h 483"/>
                  <a:gd name="T8" fmla="*/ 118 w 246"/>
                  <a:gd name="T9" fmla="*/ 0 h 483"/>
                </a:gdLst>
                <a:ahLst/>
                <a:cxnLst>
                  <a:cxn ang="0">
                    <a:pos x="T0" y="T1"/>
                  </a:cxn>
                  <a:cxn ang="0">
                    <a:pos x="T2" y="T3"/>
                  </a:cxn>
                  <a:cxn ang="0">
                    <a:pos x="T4" y="T5"/>
                  </a:cxn>
                  <a:cxn ang="0">
                    <a:pos x="T6" y="T7"/>
                  </a:cxn>
                  <a:cxn ang="0">
                    <a:pos x="T8" y="T9"/>
                  </a:cxn>
                </a:cxnLst>
                <a:rect l="0" t="0" r="r" b="b"/>
                <a:pathLst>
                  <a:path w="246" h="483">
                    <a:moveTo>
                      <a:pt x="118" y="0"/>
                    </a:moveTo>
                    <a:cubicBezTo>
                      <a:pt x="0" y="118"/>
                      <a:pt x="0" y="118"/>
                      <a:pt x="0" y="118"/>
                    </a:cubicBezTo>
                    <a:cubicBezTo>
                      <a:pt x="63" y="188"/>
                      <a:pt x="63" y="295"/>
                      <a:pt x="0" y="365"/>
                    </a:cubicBezTo>
                    <a:cubicBezTo>
                      <a:pt x="118" y="483"/>
                      <a:pt x="118" y="483"/>
                      <a:pt x="118" y="483"/>
                    </a:cubicBezTo>
                    <a:cubicBezTo>
                      <a:pt x="246" y="348"/>
                      <a:pt x="246" y="136"/>
                      <a:pt x="118"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a:latin typeface="+mn-lt"/>
                  <a:ea typeface="+mn-ea"/>
                </a:endParaRPr>
              </a:p>
            </p:txBody>
          </p:sp>
        </p:grpSp>
        <p:sp>
          <p:nvSpPr>
            <p:cNvPr id="34" name="Freeform 27"/>
            <p:cNvSpPr>
              <a:spLocks noChangeArrowheads="1"/>
            </p:cNvSpPr>
            <p:nvPr/>
          </p:nvSpPr>
          <p:spPr bwMode="auto">
            <a:xfrm>
              <a:off x="3987374" y="3936359"/>
              <a:ext cx="604682" cy="473227"/>
            </a:xfrm>
            <a:custGeom>
              <a:avLst/>
              <a:gdLst>
                <a:gd name="T0" fmla="*/ 518640 w 506"/>
                <a:gd name="T1" fmla="*/ 83022 h 399"/>
                <a:gd name="T2" fmla="*/ 518640 w 506"/>
                <a:gd name="T3" fmla="*/ 83022 h 399"/>
                <a:gd name="T4" fmla="*/ 200764 w 506"/>
                <a:gd name="T5" fmla="*/ 41511 h 399"/>
                <a:gd name="T6" fmla="*/ 10755 w 506"/>
                <a:gd name="T7" fmla="*/ 262113 h 399"/>
                <a:gd name="T8" fmla="*/ 233030 w 506"/>
                <a:gd name="T9" fmla="*/ 472041 h 399"/>
                <a:gd name="T10" fmla="*/ 455304 w 506"/>
                <a:gd name="T11" fmla="*/ 367670 h 399"/>
                <a:gd name="T12" fmla="*/ 433794 w 506"/>
                <a:gd name="T13" fmla="*/ 251439 h 399"/>
                <a:gd name="T14" fmla="*/ 560466 w 506"/>
                <a:gd name="T15" fmla="*/ 240765 h 399"/>
                <a:gd name="T16" fmla="*/ 518640 w 506"/>
                <a:gd name="T17" fmla="*/ 83022 h 399"/>
                <a:gd name="T18" fmla="*/ 327436 w 506"/>
                <a:gd name="T19" fmla="*/ 356996 h 399"/>
                <a:gd name="T20" fmla="*/ 327436 w 506"/>
                <a:gd name="T21" fmla="*/ 356996 h 399"/>
                <a:gd name="T22" fmla="*/ 285611 w 506"/>
                <a:gd name="T23" fmla="*/ 314299 h 399"/>
                <a:gd name="T24" fmla="*/ 327436 w 506"/>
                <a:gd name="T25" fmla="*/ 272787 h 399"/>
                <a:gd name="T26" fmla="*/ 369262 w 506"/>
                <a:gd name="T27" fmla="*/ 314299 h 399"/>
                <a:gd name="T28" fmla="*/ 327436 w 506"/>
                <a:gd name="T29" fmla="*/ 356996 h 3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rgbClr val="777777"/>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a:p>
          </p:txBody>
        </p:sp>
        <p:sp>
          <p:nvSpPr>
            <p:cNvPr id="35" name="Freeform 97"/>
            <p:cNvSpPr>
              <a:spLocks noChangeArrowheads="1"/>
            </p:cNvSpPr>
            <p:nvPr/>
          </p:nvSpPr>
          <p:spPr bwMode="auto">
            <a:xfrm>
              <a:off x="5071610" y="2885136"/>
              <a:ext cx="556310" cy="477540"/>
            </a:xfrm>
            <a:custGeom>
              <a:avLst/>
              <a:gdLst>
                <a:gd name="T0" fmla="*/ 257447 w 497"/>
                <a:gd name="T1" fmla="*/ 258948 h 426"/>
                <a:gd name="T2" fmla="*/ 257447 w 497"/>
                <a:gd name="T3" fmla="*/ 258948 h 426"/>
                <a:gd name="T4" fmla="*/ 306698 w 497"/>
                <a:gd name="T5" fmla="*/ 258948 h 426"/>
                <a:gd name="T6" fmla="*/ 306698 w 497"/>
                <a:gd name="T7" fmla="*/ 308271 h 426"/>
                <a:gd name="T8" fmla="*/ 555191 w 497"/>
                <a:gd name="T9" fmla="*/ 308271 h 426"/>
                <a:gd name="T10" fmla="*/ 545117 w 497"/>
                <a:gd name="T11" fmla="*/ 149091 h 426"/>
                <a:gd name="T12" fmla="*/ 495866 w 497"/>
                <a:gd name="T13" fmla="*/ 89679 h 426"/>
                <a:gd name="T14" fmla="*/ 406319 w 497"/>
                <a:gd name="T15" fmla="*/ 89679 h 426"/>
                <a:gd name="T16" fmla="*/ 377216 w 497"/>
                <a:gd name="T17" fmla="*/ 30267 h 426"/>
                <a:gd name="T18" fmla="*/ 335801 w 497"/>
                <a:gd name="T19" fmla="*/ 0 h 426"/>
                <a:gd name="T20" fmla="*/ 217151 w 497"/>
                <a:gd name="T21" fmla="*/ 0 h 426"/>
                <a:gd name="T22" fmla="*/ 188048 w 497"/>
                <a:gd name="T23" fmla="*/ 30267 h 426"/>
                <a:gd name="T24" fmla="*/ 148872 w 497"/>
                <a:gd name="T25" fmla="*/ 89679 h 426"/>
                <a:gd name="T26" fmla="*/ 59325 w 497"/>
                <a:gd name="T27" fmla="*/ 89679 h 426"/>
                <a:gd name="T28" fmla="*/ 10074 w 497"/>
                <a:gd name="T29" fmla="*/ 149091 h 426"/>
                <a:gd name="T30" fmla="*/ 0 w 497"/>
                <a:gd name="T31" fmla="*/ 308271 h 426"/>
                <a:gd name="T32" fmla="*/ 257447 w 497"/>
                <a:gd name="T33" fmla="*/ 308271 h 426"/>
                <a:gd name="T34" fmla="*/ 257447 w 497"/>
                <a:gd name="T35" fmla="*/ 258948 h 426"/>
                <a:gd name="T36" fmla="*/ 208196 w 497"/>
                <a:gd name="T37" fmla="*/ 59412 h 426"/>
                <a:gd name="T38" fmla="*/ 208196 w 497"/>
                <a:gd name="T39" fmla="*/ 59412 h 426"/>
                <a:gd name="T40" fmla="*/ 237299 w 497"/>
                <a:gd name="T41" fmla="*/ 40355 h 426"/>
                <a:gd name="T42" fmla="*/ 317891 w 497"/>
                <a:gd name="T43" fmla="*/ 40355 h 426"/>
                <a:gd name="T44" fmla="*/ 345875 w 497"/>
                <a:gd name="T45" fmla="*/ 59412 h 426"/>
                <a:gd name="T46" fmla="*/ 357068 w 497"/>
                <a:gd name="T47" fmla="*/ 89679 h 426"/>
                <a:gd name="T48" fmla="*/ 198122 w 497"/>
                <a:gd name="T49" fmla="*/ 89679 h 426"/>
                <a:gd name="T50" fmla="*/ 208196 w 497"/>
                <a:gd name="T51" fmla="*/ 59412 h 426"/>
                <a:gd name="T52" fmla="*/ 306698 w 497"/>
                <a:gd name="T53" fmla="*/ 397950 h 426"/>
                <a:gd name="T54" fmla="*/ 306698 w 497"/>
                <a:gd name="T55" fmla="*/ 397950 h 426"/>
                <a:gd name="T56" fmla="*/ 257447 w 497"/>
                <a:gd name="T57" fmla="*/ 397950 h 426"/>
                <a:gd name="T58" fmla="*/ 257447 w 497"/>
                <a:gd name="T59" fmla="*/ 338538 h 426"/>
                <a:gd name="T60" fmla="*/ 10074 w 497"/>
                <a:gd name="T61" fmla="*/ 338538 h 426"/>
                <a:gd name="T62" fmla="*/ 19029 w 497"/>
                <a:gd name="T63" fmla="*/ 427096 h 426"/>
                <a:gd name="T64" fmla="*/ 69399 w 497"/>
                <a:gd name="T65" fmla="*/ 476419 h 426"/>
                <a:gd name="T66" fmla="*/ 485792 w 497"/>
                <a:gd name="T67" fmla="*/ 476419 h 426"/>
                <a:gd name="T68" fmla="*/ 535043 w 497"/>
                <a:gd name="T69" fmla="*/ 427096 h 426"/>
                <a:gd name="T70" fmla="*/ 545117 w 497"/>
                <a:gd name="T71" fmla="*/ 338538 h 426"/>
                <a:gd name="T72" fmla="*/ 306698 w 497"/>
                <a:gd name="T73" fmla="*/ 338538 h 426"/>
                <a:gd name="T74" fmla="*/ 306698 w 497"/>
                <a:gd name="T75" fmla="*/ 397950 h 4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rgbClr val="777777"/>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a:p>
          </p:txBody>
        </p:sp>
        <p:sp>
          <p:nvSpPr>
            <p:cNvPr id="36" name="Freeform 116"/>
            <p:cNvSpPr>
              <a:spLocks noChangeArrowheads="1"/>
            </p:cNvSpPr>
            <p:nvPr/>
          </p:nvSpPr>
          <p:spPr bwMode="auto">
            <a:xfrm>
              <a:off x="6194390" y="3947764"/>
              <a:ext cx="433260" cy="450415"/>
            </a:xfrm>
            <a:custGeom>
              <a:avLst/>
              <a:gdLst>
                <a:gd name="T0" fmla="*/ 389447 w 445"/>
                <a:gd name="T1" fmla="*/ 155013 h 462"/>
                <a:gd name="T2" fmla="*/ 389447 w 445"/>
                <a:gd name="T3" fmla="*/ 155013 h 462"/>
                <a:gd name="T4" fmla="*/ 258982 w 445"/>
                <a:gd name="T5" fmla="*/ 7799 h 462"/>
                <a:gd name="T6" fmla="*/ 35050 w 445"/>
                <a:gd name="T7" fmla="*/ 241781 h 462"/>
                <a:gd name="T8" fmla="*/ 8763 w 445"/>
                <a:gd name="T9" fmla="*/ 311001 h 462"/>
                <a:gd name="T10" fmla="*/ 78863 w 445"/>
                <a:gd name="T11" fmla="*/ 346098 h 462"/>
                <a:gd name="T12" fmla="*/ 95415 w 445"/>
                <a:gd name="T13" fmla="*/ 337324 h 462"/>
                <a:gd name="T14" fmla="*/ 130465 w 445"/>
                <a:gd name="T15" fmla="*/ 362672 h 462"/>
                <a:gd name="T16" fmla="*/ 155779 w 445"/>
                <a:gd name="T17" fmla="*/ 423117 h 462"/>
                <a:gd name="T18" fmla="*/ 182067 w 445"/>
                <a:gd name="T19" fmla="*/ 440666 h 462"/>
                <a:gd name="T20" fmla="*/ 233668 w 445"/>
                <a:gd name="T21" fmla="*/ 423117 h 462"/>
                <a:gd name="T22" fmla="*/ 242431 w 445"/>
                <a:gd name="T23" fmla="*/ 405568 h 462"/>
                <a:gd name="T24" fmla="*/ 224906 w 445"/>
                <a:gd name="T25" fmla="*/ 380220 h 462"/>
                <a:gd name="T26" fmla="*/ 198618 w 445"/>
                <a:gd name="T27" fmla="*/ 328549 h 462"/>
                <a:gd name="T28" fmla="*/ 224906 w 445"/>
                <a:gd name="T29" fmla="*/ 302227 h 462"/>
                <a:gd name="T30" fmla="*/ 405999 w 445"/>
                <a:gd name="T31" fmla="*/ 346098 h 462"/>
                <a:gd name="T32" fmla="*/ 389447 w 445"/>
                <a:gd name="T33" fmla="*/ 155013 h 462"/>
                <a:gd name="T34" fmla="*/ 379711 w 445"/>
                <a:gd name="T35" fmla="*/ 302227 h 462"/>
                <a:gd name="T36" fmla="*/ 379711 w 445"/>
                <a:gd name="T37" fmla="*/ 302227 h 462"/>
                <a:gd name="T38" fmla="*/ 294033 w 445"/>
                <a:gd name="T39" fmla="*/ 198885 h 462"/>
                <a:gd name="T40" fmla="*/ 276508 w 445"/>
                <a:gd name="T41" fmla="*/ 60445 h 462"/>
                <a:gd name="T42" fmla="*/ 354397 w 445"/>
                <a:gd name="T43" fmla="*/ 172562 h 462"/>
                <a:gd name="T44" fmla="*/ 379711 w 445"/>
                <a:gd name="T45" fmla="*/ 302227 h 4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rgbClr val="777777"/>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a:p>
          </p:txBody>
        </p:sp>
      </p:grpSp>
      <p:sp>
        <p:nvSpPr>
          <p:cNvPr id="37" name="Freeform 27"/>
          <p:cNvSpPr>
            <a:spLocks noChangeArrowheads="1"/>
          </p:cNvSpPr>
          <p:nvPr/>
        </p:nvSpPr>
        <p:spPr bwMode="auto">
          <a:xfrm>
            <a:off x="1782755" y="1634983"/>
            <a:ext cx="453708" cy="354916"/>
          </a:xfrm>
          <a:custGeom>
            <a:avLst/>
            <a:gdLst>
              <a:gd name="T0" fmla="*/ 518640 w 506"/>
              <a:gd name="T1" fmla="*/ 83022 h 399"/>
              <a:gd name="T2" fmla="*/ 518640 w 506"/>
              <a:gd name="T3" fmla="*/ 83022 h 399"/>
              <a:gd name="T4" fmla="*/ 200764 w 506"/>
              <a:gd name="T5" fmla="*/ 41511 h 399"/>
              <a:gd name="T6" fmla="*/ 10755 w 506"/>
              <a:gd name="T7" fmla="*/ 262113 h 399"/>
              <a:gd name="T8" fmla="*/ 233030 w 506"/>
              <a:gd name="T9" fmla="*/ 472041 h 399"/>
              <a:gd name="T10" fmla="*/ 455304 w 506"/>
              <a:gd name="T11" fmla="*/ 367670 h 399"/>
              <a:gd name="T12" fmla="*/ 433794 w 506"/>
              <a:gd name="T13" fmla="*/ 251439 h 399"/>
              <a:gd name="T14" fmla="*/ 560466 w 506"/>
              <a:gd name="T15" fmla="*/ 240765 h 399"/>
              <a:gd name="T16" fmla="*/ 518640 w 506"/>
              <a:gd name="T17" fmla="*/ 83022 h 399"/>
              <a:gd name="T18" fmla="*/ 327436 w 506"/>
              <a:gd name="T19" fmla="*/ 356996 h 399"/>
              <a:gd name="T20" fmla="*/ 327436 w 506"/>
              <a:gd name="T21" fmla="*/ 356996 h 399"/>
              <a:gd name="T22" fmla="*/ 285611 w 506"/>
              <a:gd name="T23" fmla="*/ 314299 h 399"/>
              <a:gd name="T24" fmla="*/ 327436 w 506"/>
              <a:gd name="T25" fmla="*/ 272787 h 399"/>
              <a:gd name="T26" fmla="*/ 369262 w 506"/>
              <a:gd name="T27" fmla="*/ 314299 h 399"/>
              <a:gd name="T28" fmla="*/ 327436 w 506"/>
              <a:gd name="T29" fmla="*/ 356996 h 3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68580" tIns="34290" rIns="68580" bIns="34290" anchor="ctr"/>
          <a:lstStyle/>
          <a:p>
            <a:endParaRPr lang="zh-CN" altLang="en-US"/>
          </a:p>
        </p:txBody>
      </p:sp>
      <p:sp>
        <p:nvSpPr>
          <p:cNvPr id="38" name="Text Placeholder 2"/>
          <p:cNvSpPr txBox="1"/>
          <p:nvPr/>
        </p:nvSpPr>
        <p:spPr>
          <a:xfrm>
            <a:off x="2400799" y="1132384"/>
            <a:ext cx="1736232" cy="285838"/>
          </a:xfrm>
          <a:prstGeom prst="rect">
            <a:avLst/>
          </a:prstGeom>
        </p:spPr>
        <p:txBody>
          <a:bodyPr lIns="68580" tIns="34290" rIns="68580" bIns="34290"/>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457200" fontAlgn="auto">
              <a:spcAft>
                <a:spcPts val="0"/>
              </a:spcAft>
              <a:defRPr/>
            </a:pPr>
            <a:r>
              <a:rPr lang="zh-CN" altLang="en-US" b="1" dirty="0">
                <a:solidFill>
                  <a:schemeClr val="bg1">
                    <a:lumMod val="50000"/>
                  </a:schemeClr>
                </a:solidFill>
                <a:ea typeface="微软雅黑" panose="020B0503020204020204" pitchFamily="34" charset="-122"/>
              </a:rPr>
              <a:t>请在这里输入标题</a:t>
            </a:r>
            <a:endParaRPr lang="en-AU" altLang="zh-CN" b="1" dirty="0">
              <a:solidFill>
                <a:schemeClr val="bg1">
                  <a:lumMod val="50000"/>
                </a:schemeClr>
              </a:solidFill>
              <a:latin typeface="Roboto Condensed" panose="02000000000000000000" pitchFamily="2" charset="0"/>
              <a:ea typeface="Arial" panose="020B0604020202020204"/>
              <a:cs typeface="Arial" panose="020B0604020202020204"/>
            </a:endParaRPr>
          </a:p>
        </p:txBody>
      </p:sp>
    </p:spTree>
  </p:cSld>
  <p:clrMapOvr>
    <a:masterClrMapping/>
  </p:clrMapOvr>
  <p:transition spd="med" advClick="0" advTm="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left)">
                                      <p:cBhvr>
                                        <p:cTn id="15" dur="500"/>
                                        <p:tgtEl>
                                          <p:spTgt spid="38"/>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randombar(horizontal)">
                                      <p:cBhvr>
                                        <p:cTn id="19" dur="500"/>
                                        <p:tgtEl>
                                          <p:spTgt spid="3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500"/>
                                        <p:tgtEl>
                                          <p:spTgt spid="3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p:cNvSpPr/>
          <p:nvPr/>
        </p:nvSpPr>
        <p:spPr>
          <a:xfrm>
            <a:off x="1404442" y="1348738"/>
            <a:ext cx="1975668" cy="375539"/>
          </a:xfrm>
          <a:prstGeom prst="roundRect">
            <a:avLst>
              <a:gd name="adj" fmla="val 0"/>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sz="2100" dirty="0">
              <a:solidFill>
                <a:srgbClr val="FFFFFF"/>
              </a:solidFill>
              <a:latin typeface="+mn-ea"/>
            </a:endParaRPr>
          </a:p>
        </p:txBody>
      </p:sp>
      <p:sp>
        <p:nvSpPr>
          <p:cNvPr id="11" name="圆角矩形 10"/>
          <p:cNvSpPr/>
          <p:nvPr/>
        </p:nvSpPr>
        <p:spPr>
          <a:xfrm>
            <a:off x="1404442" y="2379040"/>
            <a:ext cx="1975668" cy="375539"/>
          </a:xfrm>
          <a:prstGeom prst="roundRect">
            <a:avLst>
              <a:gd name="adj" fmla="val 0"/>
            </a:avLst>
          </a:prstGeom>
          <a:solidFill>
            <a:schemeClr val="accent3"/>
          </a:solidFill>
          <a:ln w="31750">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sz="2100" dirty="0">
              <a:solidFill>
                <a:srgbClr val="FFFFFF"/>
              </a:solidFill>
              <a:latin typeface="+mn-ea"/>
            </a:endParaRPr>
          </a:p>
        </p:txBody>
      </p:sp>
      <p:sp>
        <p:nvSpPr>
          <p:cNvPr id="14" name="圆角矩形 13"/>
          <p:cNvSpPr/>
          <p:nvPr/>
        </p:nvSpPr>
        <p:spPr>
          <a:xfrm>
            <a:off x="1404442" y="3421471"/>
            <a:ext cx="1975668" cy="375539"/>
          </a:xfrm>
          <a:prstGeom prst="roundRect">
            <a:avLst>
              <a:gd name="adj" fmla="val 0"/>
            </a:avLst>
          </a:prstGeom>
          <a:solidFill>
            <a:schemeClr val="accent4"/>
          </a:solidFill>
          <a:ln w="31750">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sz="2100" dirty="0">
              <a:solidFill>
                <a:srgbClr val="FFFFFF"/>
              </a:solidFill>
              <a:latin typeface="+mn-ea"/>
            </a:endParaRPr>
          </a:p>
        </p:txBody>
      </p:sp>
      <p:sp>
        <p:nvSpPr>
          <p:cNvPr id="17" name="圆角矩形 16"/>
          <p:cNvSpPr/>
          <p:nvPr/>
        </p:nvSpPr>
        <p:spPr>
          <a:xfrm>
            <a:off x="5857888" y="1348408"/>
            <a:ext cx="1955266" cy="375539"/>
          </a:xfrm>
          <a:prstGeom prst="roundRect">
            <a:avLst>
              <a:gd name="adj" fmla="val 0"/>
            </a:avLst>
          </a:prstGeom>
          <a:solidFill>
            <a:schemeClr val="accent2"/>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sz="2100" dirty="0">
              <a:solidFill>
                <a:srgbClr val="FFFFFF"/>
              </a:solidFill>
              <a:latin typeface="+mn-ea"/>
            </a:endParaRPr>
          </a:p>
        </p:txBody>
      </p:sp>
      <p:sp>
        <p:nvSpPr>
          <p:cNvPr id="20" name="圆角矩形 19"/>
          <p:cNvSpPr/>
          <p:nvPr/>
        </p:nvSpPr>
        <p:spPr>
          <a:xfrm>
            <a:off x="5857888" y="2378710"/>
            <a:ext cx="1955266" cy="375539"/>
          </a:xfrm>
          <a:prstGeom prst="roundRect">
            <a:avLst>
              <a:gd name="adj" fmla="val 0"/>
            </a:avLst>
          </a:prstGeom>
          <a:solidFill>
            <a:schemeClr val="accent3"/>
          </a:solidFill>
          <a:ln w="31750">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sz="2100" dirty="0">
              <a:solidFill>
                <a:srgbClr val="FFFFFF"/>
              </a:solidFill>
              <a:latin typeface="+mn-ea"/>
            </a:endParaRPr>
          </a:p>
        </p:txBody>
      </p:sp>
      <p:sp>
        <p:nvSpPr>
          <p:cNvPr id="23" name="圆角矩形 22"/>
          <p:cNvSpPr/>
          <p:nvPr/>
        </p:nvSpPr>
        <p:spPr>
          <a:xfrm>
            <a:off x="5857888" y="3421141"/>
            <a:ext cx="1955266" cy="375539"/>
          </a:xfrm>
          <a:prstGeom prst="roundRect">
            <a:avLst>
              <a:gd name="adj" fmla="val 0"/>
            </a:avLst>
          </a:prstGeom>
          <a:solidFill>
            <a:schemeClr val="accent4"/>
          </a:solidFill>
          <a:ln w="31750">
            <a:gradFill flip="none" rotWithShape="1">
              <a:gsLst>
                <a:gs pos="0">
                  <a:schemeClr val="bg1">
                    <a:lumMod val="85000"/>
                  </a:schemeClr>
                </a:gs>
                <a:gs pos="100000">
                  <a:schemeClr val="bg1"/>
                </a:gs>
              </a:gsLst>
              <a:lin ang="27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sz="2100" dirty="0">
              <a:solidFill>
                <a:srgbClr val="FFFFFF"/>
              </a:solidFill>
              <a:latin typeface="+mn-ea"/>
            </a:endParaRPr>
          </a:p>
        </p:txBody>
      </p:sp>
      <p:sp>
        <p:nvSpPr>
          <p:cNvPr id="26" name="椭圆 25"/>
          <p:cNvSpPr/>
          <p:nvPr/>
        </p:nvSpPr>
        <p:spPr>
          <a:xfrm>
            <a:off x="3513326" y="1491958"/>
            <a:ext cx="2207630" cy="2207129"/>
          </a:xfrm>
          <a:prstGeom prst="ellipse">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defRPr/>
            </a:pPr>
            <a:endParaRPr lang="zh-CN" altLang="en-US" sz="2100" dirty="0">
              <a:solidFill>
                <a:srgbClr val="FFFFFF"/>
              </a:solidFill>
              <a:latin typeface="Calibri" panose="020F0502020204030204"/>
              <a:ea typeface="宋体" panose="02010600030101010101" pitchFamily="2" charset="-122"/>
            </a:endParaRPr>
          </a:p>
        </p:txBody>
      </p:sp>
      <p:sp>
        <p:nvSpPr>
          <p:cNvPr id="28" name="Text Placeholder 12"/>
          <p:cNvSpPr txBox="1"/>
          <p:nvPr/>
        </p:nvSpPr>
        <p:spPr>
          <a:xfrm>
            <a:off x="996866" y="1410922"/>
            <a:ext cx="2142453" cy="313968"/>
          </a:xfrm>
          <a:prstGeom prst="rect">
            <a:avLst/>
          </a:prstGeom>
          <a:noFill/>
        </p:spPr>
        <p:txBody>
          <a:bodyPr lIns="0" tIns="34295" rIns="0" bIns="34295">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altLang="zh-CN" sz="1200" b="1" dirty="0">
                <a:solidFill>
                  <a:schemeClr val="bg1"/>
                </a:solidFill>
                <a:latin typeface="微软雅黑" panose="020B0503020204020204" pitchFamily="34" charset="-122"/>
                <a:ea typeface="微软雅黑" panose="020B0503020204020204" pitchFamily="34" charset="-122"/>
              </a:rPr>
              <a:t>01 </a:t>
            </a: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9" name="Text Placeholder 12"/>
          <p:cNvSpPr txBox="1"/>
          <p:nvPr/>
        </p:nvSpPr>
        <p:spPr>
          <a:xfrm>
            <a:off x="996866" y="2440156"/>
            <a:ext cx="2142453" cy="313968"/>
          </a:xfrm>
          <a:prstGeom prst="rect">
            <a:avLst/>
          </a:prstGeom>
        </p:spPr>
        <p:txBody>
          <a:bodyPr lIns="0" tIns="34295" rIns="0" bIns="34295">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altLang="zh-CN" sz="1200" b="1" dirty="0">
                <a:solidFill>
                  <a:schemeClr val="bg1"/>
                </a:solidFill>
                <a:latin typeface="微软雅黑" panose="020B0503020204020204" pitchFamily="34" charset="-122"/>
                <a:ea typeface="微软雅黑" panose="020B0503020204020204" pitchFamily="34" charset="-122"/>
              </a:rPr>
              <a:t>02 </a:t>
            </a: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30" name="Text Placeholder 12"/>
          <p:cNvSpPr txBox="1"/>
          <p:nvPr/>
        </p:nvSpPr>
        <p:spPr>
          <a:xfrm>
            <a:off x="996866" y="3479921"/>
            <a:ext cx="2142453" cy="313968"/>
          </a:xfrm>
          <a:prstGeom prst="rect">
            <a:avLst/>
          </a:prstGeom>
        </p:spPr>
        <p:txBody>
          <a:bodyPr lIns="0" tIns="34295" rIns="0" bIns="34295">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US" altLang="zh-CN" sz="1200" b="1" dirty="0">
                <a:solidFill>
                  <a:schemeClr val="bg1"/>
                </a:solidFill>
                <a:latin typeface="微软雅黑" panose="020B0503020204020204" pitchFamily="34" charset="-122"/>
                <a:ea typeface="微软雅黑" panose="020B0503020204020204" pitchFamily="34" charset="-122"/>
              </a:rPr>
              <a:t>03 </a:t>
            </a: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32" name="Text Placeholder 12"/>
          <p:cNvSpPr txBox="1"/>
          <p:nvPr/>
        </p:nvSpPr>
        <p:spPr>
          <a:xfrm>
            <a:off x="6128132" y="1410922"/>
            <a:ext cx="2142453" cy="313968"/>
          </a:xfrm>
          <a:prstGeom prst="rect">
            <a:avLst/>
          </a:prstGeom>
        </p:spPr>
        <p:txBody>
          <a:bodyPr lIns="0" tIns="34295" rIns="0" bIns="34295">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US" altLang="zh-CN" sz="1200" b="1" dirty="0">
                <a:solidFill>
                  <a:schemeClr val="bg1"/>
                </a:solidFill>
                <a:latin typeface="微软雅黑" panose="020B0503020204020204" pitchFamily="34" charset="-122"/>
                <a:ea typeface="微软雅黑" panose="020B0503020204020204" pitchFamily="34" charset="-122"/>
              </a:rPr>
              <a:t>04 </a:t>
            </a: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33" name="Text Placeholder 12"/>
          <p:cNvSpPr txBox="1"/>
          <p:nvPr/>
        </p:nvSpPr>
        <p:spPr>
          <a:xfrm>
            <a:off x="6128132" y="2440156"/>
            <a:ext cx="2142453" cy="313968"/>
          </a:xfrm>
          <a:prstGeom prst="rect">
            <a:avLst/>
          </a:prstGeom>
        </p:spPr>
        <p:txBody>
          <a:bodyPr lIns="0" tIns="34295" rIns="0" bIns="34295">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US" altLang="zh-CN" sz="1200" b="1" dirty="0">
                <a:solidFill>
                  <a:schemeClr val="bg1"/>
                </a:solidFill>
                <a:latin typeface="微软雅黑" panose="020B0503020204020204" pitchFamily="34" charset="-122"/>
                <a:ea typeface="微软雅黑" panose="020B0503020204020204" pitchFamily="34" charset="-122"/>
              </a:rPr>
              <a:t>05 </a:t>
            </a: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38" name="Text Placeholder 12"/>
          <p:cNvSpPr txBox="1"/>
          <p:nvPr/>
        </p:nvSpPr>
        <p:spPr>
          <a:xfrm>
            <a:off x="6128132" y="3479921"/>
            <a:ext cx="2142453" cy="313968"/>
          </a:xfrm>
          <a:prstGeom prst="rect">
            <a:avLst/>
          </a:prstGeom>
        </p:spPr>
        <p:txBody>
          <a:bodyPr lIns="0" tIns="34295" rIns="0" bIns="34295">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en-US" altLang="zh-CN" sz="1200" b="1" dirty="0">
                <a:solidFill>
                  <a:schemeClr val="bg1"/>
                </a:solidFill>
                <a:latin typeface="微软雅黑" panose="020B0503020204020204" pitchFamily="34" charset="-122"/>
                <a:ea typeface="微软雅黑" panose="020B0503020204020204" pitchFamily="34" charset="-122"/>
              </a:rPr>
              <a:t>06 </a:t>
            </a: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39" name="Text Placeholder 12"/>
          <p:cNvSpPr txBox="1"/>
          <p:nvPr/>
        </p:nvSpPr>
        <p:spPr>
          <a:xfrm>
            <a:off x="1220487" y="1988907"/>
            <a:ext cx="1941776" cy="135501"/>
          </a:xfrm>
          <a:prstGeom prst="rect">
            <a:avLst/>
          </a:prstGeom>
        </p:spPr>
        <p:txBody>
          <a:bodyPr lIns="0" tIns="34295" rIns="0" bIns="34295"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zh-CN" altLang="en-US"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Text Placeholder 12"/>
          <p:cNvSpPr txBox="1"/>
          <p:nvPr/>
        </p:nvSpPr>
        <p:spPr>
          <a:xfrm>
            <a:off x="1220487" y="3022160"/>
            <a:ext cx="1941776" cy="135501"/>
          </a:xfrm>
          <a:prstGeom prst="rect">
            <a:avLst/>
          </a:prstGeom>
        </p:spPr>
        <p:txBody>
          <a:bodyPr lIns="0" tIns="34295" rIns="0" bIns="34295"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zh-CN" altLang="en-US"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Text Placeholder 12"/>
          <p:cNvSpPr txBox="1"/>
          <p:nvPr/>
        </p:nvSpPr>
        <p:spPr>
          <a:xfrm>
            <a:off x="1220487" y="4082234"/>
            <a:ext cx="1941776" cy="135501"/>
          </a:xfrm>
          <a:prstGeom prst="rect">
            <a:avLst/>
          </a:prstGeom>
        </p:spPr>
        <p:txBody>
          <a:bodyPr lIns="0" tIns="34295" rIns="0" bIns="34295"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zh-CN" altLang="en-US"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Text Placeholder 12"/>
          <p:cNvSpPr txBox="1"/>
          <p:nvPr/>
        </p:nvSpPr>
        <p:spPr>
          <a:xfrm>
            <a:off x="6066750" y="1991792"/>
            <a:ext cx="1839802" cy="132079"/>
          </a:xfrm>
          <a:prstGeom prst="rect">
            <a:avLst/>
          </a:prstGeom>
        </p:spPr>
        <p:txBody>
          <a:bodyPr lIns="0" tIns="34295" rIns="0" bIns="34295"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zh-CN" altLang="en-US"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Text Placeholder 12"/>
          <p:cNvSpPr txBox="1"/>
          <p:nvPr/>
        </p:nvSpPr>
        <p:spPr>
          <a:xfrm>
            <a:off x="6066750" y="3025045"/>
            <a:ext cx="1839802" cy="132079"/>
          </a:xfrm>
          <a:prstGeom prst="rect">
            <a:avLst/>
          </a:prstGeom>
        </p:spPr>
        <p:txBody>
          <a:bodyPr lIns="0" tIns="34295" rIns="0" bIns="34295"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zh-CN" altLang="en-US"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Text Placeholder 12"/>
          <p:cNvSpPr txBox="1"/>
          <p:nvPr/>
        </p:nvSpPr>
        <p:spPr>
          <a:xfrm>
            <a:off x="6066750" y="4085119"/>
            <a:ext cx="1839802" cy="132079"/>
          </a:xfrm>
          <a:prstGeom prst="rect">
            <a:avLst/>
          </a:prstGeom>
        </p:spPr>
        <p:txBody>
          <a:bodyPr lIns="0" tIns="34295" rIns="0" bIns="34295"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r>
              <a:rPr lang="zh-CN" altLang="en-US"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矩形 44"/>
          <p:cNvSpPr/>
          <p:nvPr/>
        </p:nvSpPr>
        <p:spPr>
          <a:xfrm>
            <a:off x="3785881" y="2192202"/>
            <a:ext cx="1654307" cy="807924"/>
          </a:xfrm>
          <a:prstGeom prst="rect">
            <a:avLst/>
          </a:prstGeom>
        </p:spPr>
        <p:txBody>
          <a:bodyPr wrap="square" lIns="68589" tIns="34295" rIns="68589" bIns="34295">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年度工作</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内容概述</a:t>
            </a:r>
          </a:p>
        </p:txBody>
      </p:sp>
    </p:spTree>
  </p:cSld>
  <p:clrMapOvr>
    <a:masterClrMapping/>
  </p:clrMapOvr>
  <p:transition spd="med" advClick="0" advTm="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arn(inVertical)">
                                      <p:cBhvr>
                                        <p:cTn id="16" dur="500"/>
                                        <p:tgtEl>
                                          <p:spTgt spid="23"/>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arn(inVertical)">
                                      <p:cBhvr>
                                        <p:cTn id="19" dur="500"/>
                                        <p:tgtEl>
                                          <p:spTgt spid="20"/>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down)">
                                      <p:cBhvr>
                                        <p:cTn id="25" dur="500"/>
                                        <p:tgtEl>
                                          <p:spTgt spid="26"/>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500"/>
                                        <p:tgtEl>
                                          <p:spTgt spid="45"/>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left)">
                                      <p:cBhvr>
                                        <p:cTn id="33" dur="500"/>
                                        <p:tgtEl>
                                          <p:spTgt spid="28"/>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39">
                                            <p:txEl>
                                              <p:pRg st="0" end="0"/>
                                            </p:txEl>
                                          </p:spTgt>
                                        </p:tgtEl>
                                        <p:attrNameLst>
                                          <p:attrName>style.visibility</p:attrName>
                                        </p:attrNameLst>
                                      </p:cBhvr>
                                      <p:to>
                                        <p:strVal val="visible"/>
                                      </p:to>
                                    </p:set>
                                    <p:animEffect transition="in" filter="fade">
                                      <p:cBhvr>
                                        <p:cTn id="37" dur="500"/>
                                        <p:tgtEl>
                                          <p:spTgt spid="39">
                                            <p:txEl>
                                              <p:pRg st="0" end="0"/>
                                            </p:txEl>
                                          </p:spTgt>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40">
                                            <p:txEl>
                                              <p:pRg st="0" end="0"/>
                                            </p:txEl>
                                          </p:spTgt>
                                        </p:tgtEl>
                                        <p:attrNameLst>
                                          <p:attrName>style.visibility</p:attrName>
                                        </p:attrNameLst>
                                      </p:cBhvr>
                                      <p:to>
                                        <p:strVal val="visible"/>
                                      </p:to>
                                    </p:set>
                                    <p:animEffect transition="in" filter="fade">
                                      <p:cBhvr>
                                        <p:cTn id="45" dur="500"/>
                                        <p:tgtEl>
                                          <p:spTgt spid="40">
                                            <p:txEl>
                                              <p:pRg st="0" end="0"/>
                                            </p:txEl>
                                          </p:spTgt>
                                        </p:tgtEl>
                                      </p:cBhvr>
                                    </p:animEffect>
                                  </p:childTnLst>
                                </p:cTn>
                              </p:par>
                            </p:childTnLst>
                          </p:cTn>
                        </p:par>
                        <p:par>
                          <p:cTn id="46" fill="hold">
                            <p:stCondLst>
                              <p:cond delay="3000"/>
                            </p:stCondLst>
                            <p:childTnLst>
                              <p:par>
                                <p:cTn id="47" presetID="22" presetClass="entr" presetSubtype="8"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left)">
                                      <p:cBhvr>
                                        <p:cTn id="49" dur="500"/>
                                        <p:tgtEl>
                                          <p:spTgt spid="30"/>
                                        </p:tgtEl>
                                      </p:cBhvr>
                                    </p:animEffect>
                                  </p:childTnLst>
                                </p:cTn>
                              </p:par>
                            </p:childTnLst>
                          </p:cTn>
                        </p:par>
                        <p:par>
                          <p:cTn id="50" fill="hold">
                            <p:stCondLst>
                              <p:cond delay="3500"/>
                            </p:stCondLst>
                            <p:childTnLst>
                              <p:par>
                                <p:cTn id="51" presetID="10" presetClass="entr" presetSubtype="0" fill="hold" grpId="0" nodeType="afterEffect">
                                  <p:stCondLst>
                                    <p:cond delay="0"/>
                                  </p:stCondLst>
                                  <p:childTnLst>
                                    <p:set>
                                      <p:cBhvr>
                                        <p:cTn id="52" dur="1" fill="hold">
                                          <p:stCondLst>
                                            <p:cond delay="0"/>
                                          </p:stCondLst>
                                        </p:cTn>
                                        <p:tgtEl>
                                          <p:spTgt spid="41">
                                            <p:txEl>
                                              <p:pRg st="0" end="0"/>
                                            </p:txEl>
                                          </p:spTgt>
                                        </p:tgtEl>
                                        <p:attrNameLst>
                                          <p:attrName>style.visibility</p:attrName>
                                        </p:attrNameLst>
                                      </p:cBhvr>
                                      <p:to>
                                        <p:strVal val="visible"/>
                                      </p:to>
                                    </p:set>
                                    <p:animEffect transition="in" filter="fade">
                                      <p:cBhvr>
                                        <p:cTn id="53" dur="500"/>
                                        <p:tgtEl>
                                          <p:spTgt spid="41">
                                            <p:txEl>
                                              <p:pRg st="0" end="0"/>
                                            </p:txEl>
                                          </p:spTgt>
                                        </p:tgtEl>
                                      </p:cBhvr>
                                    </p:animEffect>
                                  </p:childTnLst>
                                </p:cTn>
                              </p:par>
                            </p:childTnLst>
                          </p:cTn>
                        </p:par>
                        <p:par>
                          <p:cTn id="54" fill="hold">
                            <p:stCondLst>
                              <p:cond delay="4000"/>
                            </p:stCondLst>
                            <p:childTnLst>
                              <p:par>
                                <p:cTn id="55" presetID="22" presetClass="entr" presetSubtype="8"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left)">
                                      <p:cBhvr>
                                        <p:cTn id="57" dur="500"/>
                                        <p:tgtEl>
                                          <p:spTgt spid="32"/>
                                        </p:tgtEl>
                                      </p:cBhvr>
                                    </p:animEffect>
                                  </p:childTnLst>
                                </p:cTn>
                              </p:par>
                            </p:childTnLst>
                          </p:cTn>
                        </p:par>
                        <p:par>
                          <p:cTn id="58" fill="hold">
                            <p:stCondLst>
                              <p:cond delay="4500"/>
                            </p:stCondLst>
                            <p:childTnLst>
                              <p:par>
                                <p:cTn id="59" presetID="10" presetClass="entr" presetSubtype="0" fill="hold" grpId="0" nodeType="afterEffect">
                                  <p:stCondLst>
                                    <p:cond delay="0"/>
                                  </p:stCondLst>
                                  <p:childTnLst>
                                    <p:set>
                                      <p:cBhvr>
                                        <p:cTn id="60" dur="1" fill="hold">
                                          <p:stCondLst>
                                            <p:cond delay="0"/>
                                          </p:stCondLst>
                                        </p:cTn>
                                        <p:tgtEl>
                                          <p:spTgt spid="42">
                                            <p:txEl>
                                              <p:pRg st="0" end="0"/>
                                            </p:txEl>
                                          </p:spTgt>
                                        </p:tgtEl>
                                        <p:attrNameLst>
                                          <p:attrName>style.visibility</p:attrName>
                                        </p:attrNameLst>
                                      </p:cBhvr>
                                      <p:to>
                                        <p:strVal val="visible"/>
                                      </p:to>
                                    </p:set>
                                    <p:animEffect transition="in" filter="fade">
                                      <p:cBhvr>
                                        <p:cTn id="61" dur="500"/>
                                        <p:tgtEl>
                                          <p:spTgt spid="42">
                                            <p:txEl>
                                              <p:pRg st="0" end="0"/>
                                            </p:txEl>
                                          </p:spTgt>
                                        </p:tgtEl>
                                      </p:cBhvr>
                                    </p:animEffect>
                                  </p:childTnLst>
                                </p:cTn>
                              </p:par>
                            </p:childTnLst>
                          </p:cTn>
                        </p:par>
                        <p:par>
                          <p:cTn id="62" fill="hold">
                            <p:stCondLst>
                              <p:cond delay="5000"/>
                            </p:stCondLst>
                            <p:childTnLst>
                              <p:par>
                                <p:cTn id="63" presetID="22" presetClass="entr" presetSubtype="8"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wipe(left)">
                                      <p:cBhvr>
                                        <p:cTn id="65" dur="500"/>
                                        <p:tgtEl>
                                          <p:spTgt spid="33"/>
                                        </p:tgtEl>
                                      </p:cBhvr>
                                    </p:animEffect>
                                  </p:childTnLst>
                                </p:cTn>
                              </p:par>
                            </p:childTnLst>
                          </p:cTn>
                        </p:par>
                        <p:par>
                          <p:cTn id="66" fill="hold">
                            <p:stCondLst>
                              <p:cond delay="5500"/>
                            </p:stCondLst>
                            <p:childTnLst>
                              <p:par>
                                <p:cTn id="67" presetID="10" presetClass="entr" presetSubtype="0" fill="hold" grpId="0" nodeType="afterEffect">
                                  <p:stCondLst>
                                    <p:cond delay="0"/>
                                  </p:stCondLst>
                                  <p:childTnLst>
                                    <p:set>
                                      <p:cBhvr>
                                        <p:cTn id="68" dur="1" fill="hold">
                                          <p:stCondLst>
                                            <p:cond delay="0"/>
                                          </p:stCondLst>
                                        </p:cTn>
                                        <p:tgtEl>
                                          <p:spTgt spid="43">
                                            <p:txEl>
                                              <p:pRg st="0" end="0"/>
                                            </p:txEl>
                                          </p:spTgt>
                                        </p:tgtEl>
                                        <p:attrNameLst>
                                          <p:attrName>style.visibility</p:attrName>
                                        </p:attrNameLst>
                                      </p:cBhvr>
                                      <p:to>
                                        <p:strVal val="visible"/>
                                      </p:to>
                                    </p:set>
                                    <p:animEffect transition="in" filter="fade">
                                      <p:cBhvr>
                                        <p:cTn id="69" dur="500"/>
                                        <p:tgtEl>
                                          <p:spTgt spid="43">
                                            <p:txEl>
                                              <p:pRg st="0" end="0"/>
                                            </p:txEl>
                                          </p:spTgt>
                                        </p:tgtEl>
                                      </p:cBhvr>
                                    </p:animEffect>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left)">
                                      <p:cBhvr>
                                        <p:cTn id="73" dur="500"/>
                                        <p:tgtEl>
                                          <p:spTgt spid="38"/>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44">
                                            <p:txEl>
                                              <p:pRg st="0" end="0"/>
                                            </p:txEl>
                                          </p:spTgt>
                                        </p:tgtEl>
                                        <p:attrNameLst>
                                          <p:attrName>style.visibility</p:attrName>
                                        </p:attrNameLst>
                                      </p:cBhvr>
                                      <p:to>
                                        <p:strVal val="visible"/>
                                      </p:to>
                                    </p:set>
                                    <p:animEffect transition="in" filter="fade">
                                      <p:cBhvr>
                                        <p:cTn id="7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P spid="17" grpId="0" animBg="1"/>
      <p:bldP spid="20" grpId="0" animBg="1"/>
      <p:bldP spid="23" grpId="0" animBg="1"/>
      <p:bldP spid="26" grpId="0" animBg="1"/>
      <p:bldP spid="28" grpId="0"/>
      <p:bldP spid="29" grpId="0"/>
      <p:bldP spid="30" grpId="0"/>
      <p:bldP spid="32" grpId="0"/>
      <p:bldP spid="33" grpId="0"/>
      <p:bldP spid="38" grpId="0"/>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Freeform 42"/>
          <p:cNvSpPr/>
          <p:nvPr/>
        </p:nvSpPr>
        <p:spPr bwMode="auto">
          <a:xfrm>
            <a:off x="1577032" y="1291595"/>
            <a:ext cx="2433983" cy="554874"/>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8562" tIns="34281" rIns="68562" bIns="34281"/>
          <a:lstStyle/>
          <a:p>
            <a:endParaRPr lang="zh-CN" altLang="en-US"/>
          </a:p>
        </p:txBody>
      </p:sp>
      <p:sp>
        <p:nvSpPr>
          <p:cNvPr id="67" name="Freeform 42"/>
          <p:cNvSpPr/>
          <p:nvPr/>
        </p:nvSpPr>
        <p:spPr bwMode="auto">
          <a:xfrm flipH="1">
            <a:off x="4839402" y="1291595"/>
            <a:ext cx="2433984" cy="554874"/>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8562" tIns="34281" rIns="68562" bIns="34281"/>
          <a:lstStyle/>
          <a:p>
            <a:endParaRPr lang="zh-CN" altLang="en-US"/>
          </a:p>
        </p:txBody>
      </p:sp>
      <p:sp>
        <p:nvSpPr>
          <p:cNvPr id="68" name="Freeform 42"/>
          <p:cNvSpPr/>
          <p:nvPr/>
        </p:nvSpPr>
        <p:spPr bwMode="auto">
          <a:xfrm flipV="1">
            <a:off x="1577032" y="3790910"/>
            <a:ext cx="2433983" cy="553683"/>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8562" tIns="34281" rIns="68562" bIns="34281"/>
          <a:lstStyle/>
          <a:p>
            <a:endParaRPr lang="zh-CN" altLang="en-US"/>
          </a:p>
        </p:txBody>
      </p:sp>
      <p:sp>
        <p:nvSpPr>
          <p:cNvPr id="69" name="Freeform 42"/>
          <p:cNvSpPr/>
          <p:nvPr/>
        </p:nvSpPr>
        <p:spPr bwMode="auto">
          <a:xfrm flipH="1" flipV="1">
            <a:off x="4839402" y="3790910"/>
            <a:ext cx="2433984" cy="553683"/>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8562" tIns="34281" rIns="68562" bIns="34281"/>
          <a:lstStyle/>
          <a:p>
            <a:endParaRPr lang="zh-CN" altLang="en-US"/>
          </a:p>
        </p:txBody>
      </p:sp>
      <p:sp>
        <p:nvSpPr>
          <p:cNvPr id="70" name="矩形 32"/>
          <p:cNvSpPr>
            <a:spLocks noChangeArrowheads="1"/>
          </p:cNvSpPr>
          <p:nvPr/>
        </p:nvSpPr>
        <p:spPr bwMode="auto">
          <a:xfrm>
            <a:off x="0" y="2440637"/>
            <a:ext cx="9144398" cy="863269"/>
          </a:xfrm>
          <a:prstGeom prst="rect">
            <a:avLst/>
          </a:prstGeom>
          <a:solidFill>
            <a:schemeClr val="bg1">
              <a:lumMod val="75000"/>
            </a:schemeClr>
          </a:solidFill>
          <a:ln>
            <a:noFill/>
          </a:ln>
        </p:spPr>
        <p:txBody>
          <a:bodyPr lIns="68562" tIns="34281" rIns="68562" bIns="34281"/>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a:solidFill>
                <a:schemeClr val="tx1"/>
              </a:solidFill>
              <a:ea typeface="宋体" panose="02010600030101010101" pitchFamily="2" charset="-122"/>
            </a:endParaRPr>
          </a:p>
        </p:txBody>
      </p:sp>
      <p:sp>
        <p:nvSpPr>
          <p:cNvPr id="71" name="TextBox 33"/>
          <p:cNvSpPr txBox="1">
            <a:spLocks noChangeArrowheads="1"/>
          </p:cNvSpPr>
          <p:nvPr/>
        </p:nvSpPr>
        <p:spPr bwMode="auto">
          <a:xfrm>
            <a:off x="2476810" y="2685923"/>
            <a:ext cx="3855827" cy="407786"/>
          </a:xfrm>
          <a:prstGeom prst="rect">
            <a:avLst/>
          </a:prstGeom>
          <a:noFill/>
          <a:ln>
            <a:noFill/>
          </a:ln>
        </p:spPr>
        <p:txBody>
          <a:bodyPr wrap="none"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en-US" altLang="zh-CN" sz="2200" b="1" dirty="0">
                <a:solidFill>
                  <a:schemeClr val="bg1"/>
                </a:solidFill>
                <a:latin typeface="微软雅黑" panose="020B0503020204020204" pitchFamily="34" charset="-122"/>
              </a:rPr>
              <a:t>2015</a:t>
            </a:r>
            <a:r>
              <a:rPr lang="zh-CN" altLang="en-US" sz="2200" b="1" dirty="0">
                <a:solidFill>
                  <a:schemeClr val="bg1"/>
                </a:solidFill>
                <a:latin typeface="微软雅黑" panose="020B0503020204020204" pitchFamily="34" charset="-122"/>
              </a:rPr>
              <a:t>年</a:t>
            </a:r>
            <a:r>
              <a:rPr lang="en-US" altLang="zh-CN" sz="2200" b="1" dirty="0">
                <a:solidFill>
                  <a:schemeClr val="bg1"/>
                </a:solidFill>
                <a:latin typeface="微软雅黑" panose="020B0503020204020204" pitchFamily="34" charset="-122"/>
              </a:rPr>
              <a:t>X</a:t>
            </a:r>
            <a:r>
              <a:rPr lang="zh-CN" altLang="en-US" sz="2200" b="1" dirty="0">
                <a:solidFill>
                  <a:schemeClr val="bg1"/>
                </a:solidFill>
                <a:latin typeface="微软雅黑" panose="020B0503020204020204" pitchFamily="34" charset="-122"/>
              </a:rPr>
              <a:t>月，我们的工作概述</a:t>
            </a:r>
          </a:p>
        </p:txBody>
      </p:sp>
      <p:grpSp>
        <p:nvGrpSpPr>
          <p:cNvPr id="2" name="组合 34"/>
          <p:cNvGrpSpPr/>
          <p:nvPr/>
        </p:nvGrpSpPr>
        <p:grpSpPr bwMode="auto">
          <a:xfrm>
            <a:off x="1156886" y="1792885"/>
            <a:ext cx="865284" cy="866842"/>
            <a:chOff x="0" y="0"/>
            <a:chExt cx="1154113" cy="1155699"/>
          </a:xfrm>
          <a:solidFill>
            <a:schemeClr val="bg1">
              <a:lumMod val="65000"/>
            </a:schemeClr>
          </a:solidFill>
        </p:grpSpPr>
        <p:sp>
          <p:nvSpPr>
            <p:cNvPr id="73" name="Oval 30"/>
            <p:cNvSpPr>
              <a:spLocks noChangeArrowheads="1"/>
            </p:cNvSpPr>
            <p:nvPr/>
          </p:nvSpPr>
          <p:spPr bwMode="auto">
            <a:xfrm>
              <a:off x="0" y="0"/>
              <a:ext cx="1154113" cy="115569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a:solidFill>
                  <a:schemeClr val="tx1"/>
                </a:solidFill>
                <a:ea typeface="宋体" panose="02010600030101010101" pitchFamily="2" charset="-122"/>
              </a:endParaRPr>
            </a:p>
          </p:txBody>
        </p:sp>
        <p:sp>
          <p:nvSpPr>
            <p:cNvPr id="74"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 name="组合 37"/>
          <p:cNvGrpSpPr/>
          <p:nvPr/>
        </p:nvGrpSpPr>
        <p:grpSpPr bwMode="auto">
          <a:xfrm>
            <a:off x="1175930" y="2974076"/>
            <a:ext cx="865284" cy="866842"/>
            <a:chOff x="0" y="0"/>
            <a:chExt cx="1154113" cy="1155698"/>
          </a:xfrm>
          <a:solidFill>
            <a:schemeClr val="bg1">
              <a:lumMod val="65000"/>
            </a:schemeClr>
          </a:solidFill>
        </p:grpSpPr>
        <p:sp>
          <p:nvSpPr>
            <p:cNvPr id="76" name="Oval 31"/>
            <p:cNvSpPr>
              <a:spLocks noChangeArrowheads="1"/>
            </p:cNvSpPr>
            <p:nvPr/>
          </p:nvSpPr>
          <p:spPr bwMode="auto">
            <a:xfrm>
              <a:off x="0" y="0"/>
              <a:ext cx="1154113" cy="1155699"/>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a:solidFill>
                  <a:schemeClr val="tx1"/>
                </a:solidFill>
                <a:ea typeface="宋体" panose="02010600030101010101" pitchFamily="2" charset="-122"/>
              </a:endParaRPr>
            </a:p>
          </p:txBody>
        </p:sp>
        <p:sp>
          <p:nvSpPr>
            <p:cNvPr id="77"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 name="组合 40"/>
          <p:cNvGrpSpPr/>
          <p:nvPr/>
        </p:nvGrpSpPr>
        <p:grpSpPr bwMode="auto">
          <a:xfrm>
            <a:off x="6805633" y="1816699"/>
            <a:ext cx="866473" cy="866842"/>
            <a:chOff x="0" y="0"/>
            <a:chExt cx="1155700" cy="1155698"/>
          </a:xfrm>
          <a:solidFill>
            <a:schemeClr val="bg1">
              <a:lumMod val="65000"/>
            </a:schemeClr>
          </a:solidFill>
        </p:grpSpPr>
        <p:sp>
          <p:nvSpPr>
            <p:cNvPr id="79" name="Oval 33"/>
            <p:cNvSpPr>
              <a:spLocks noChangeArrowheads="1"/>
            </p:cNvSpPr>
            <p:nvPr/>
          </p:nvSpPr>
          <p:spPr bwMode="auto">
            <a:xfrm>
              <a:off x="0" y="0"/>
              <a:ext cx="1155700" cy="115569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a:solidFill>
                  <a:schemeClr val="tx1"/>
                </a:solidFill>
                <a:ea typeface="宋体" panose="02010600030101010101" pitchFamily="2" charset="-122"/>
              </a:endParaRPr>
            </a:p>
          </p:txBody>
        </p:sp>
        <p:sp>
          <p:nvSpPr>
            <p:cNvPr id="81"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组合 43"/>
          <p:cNvGrpSpPr/>
          <p:nvPr/>
        </p:nvGrpSpPr>
        <p:grpSpPr bwMode="auto">
          <a:xfrm>
            <a:off x="6841338" y="2996699"/>
            <a:ext cx="865284" cy="866842"/>
            <a:chOff x="0" y="0"/>
            <a:chExt cx="1154113" cy="1155698"/>
          </a:xfrm>
          <a:solidFill>
            <a:schemeClr val="bg1">
              <a:lumMod val="65000"/>
            </a:schemeClr>
          </a:solidFill>
        </p:grpSpPr>
        <p:sp>
          <p:nvSpPr>
            <p:cNvPr id="83" name="Oval 32"/>
            <p:cNvSpPr>
              <a:spLocks noChangeArrowheads="1"/>
            </p:cNvSpPr>
            <p:nvPr/>
          </p:nvSpPr>
          <p:spPr bwMode="auto">
            <a:xfrm>
              <a:off x="0" y="0"/>
              <a:ext cx="1154113" cy="115569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300">
                <a:solidFill>
                  <a:schemeClr val="tx1"/>
                </a:solidFill>
                <a:ea typeface="宋体" panose="02010600030101010101" pitchFamily="2" charset="-122"/>
              </a:endParaRPr>
            </a:p>
          </p:txBody>
        </p:sp>
        <p:sp>
          <p:nvSpPr>
            <p:cNvPr id="84"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85" name="TextBox 46"/>
          <p:cNvSpPr txBox="1">
            <a:spLocks noChangeArrowheads="1"/>
          </p:cNvSpPr>
          <p:nvPr/>
        </p:nvSpPr>
        <p:spPr bwMode="auto">
          <a:xfrm>
            <a:off x="2093583" y="952239"/>
            <a:ext cx="1318755" cy="25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200" b="1" dirty="0">
                <a:solidFill>
                  <a:schemeClr val="bg1">
                    <a:lumMod val="50000"/>
                  </a:schemeClr>
                </a:solidFill>
                <a:latin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ndParaRPr>
          </a:p>
        </p:txBody>
      </p:sp>
      <p:sp>
        <p:nvSpPr>
          <p:cNvPr id="86" name="TextBox 47"/>
          <p:cNvSpPr txBox="1">
            <a:spLocks noChangeArrowheads="1"/>
          </p:cNvSpPr>
          <p:nvPr/>
        </p:nvSpPr>
        <p:spPr bwMode="auto">
          <a:xfrm>
            <a:off x="2036454" y="1429544"/>
            <a:ext cx="1943615"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en-US" sz="800" b="0" dirty="0">
                <a:solidFill>
                  <a:schemeClr val="bg1">
                    <a:lumMod val="50000"/>
                  </a:schemeClr>
                </a:solidFill>
                <a:latin typeface="微软雅黑" panose="020B0503020204020204" pitchFamily="34" charset="-122"/>
              </a:rPr>
              <a:t>这里可以添加主要内容这里可以添加主要内容这里可以添加主要内容这里可以添加主要内容</a:t>
            </a:r>
          </a:p>
        </p:txBody>
      </p:sp>
      <p:sp>
        <p:nvSpPr>
          <p:cNvPr id="94" name="TextBox 48"/>
          <p:cNvSpPr txBox="1">
            <a:spLocks noChangeArrowheads="1"/>
          </p:cNvSpPr>
          <p:nvPr/>
        </p:nvSpPr>
        <p:spPr bwMode="auto">
          <a:xfrm>
            <a:off x="5396421" y="952239"/>
            <a:ext cx="1319946" cy="25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200" b="1" dirty="0">
                <a:solidFill>
                  <a:schemeClr val="tx1"/>
                </a:solidFill>
                <a:latin typeface="微软雅黑" panose="020B0503020204020204" pitchFamily="34" charset="-122"/>
              </a:rPr>
              <a:t>添加标题</a:t>
            </a:r>
            <a:endParaRPr lang="en-US" altLang="zh-CN" sz="1200" b="1" dirty="0">
              <a:solidFill>
                <a:schemeClr val="tx1"/>
              </a:solidFill>
              <a:latin typeface="微软雅黑" panose="020B0503020204020204" pitchFamily="34" charset="-122"/>
            </a:endParaRPr>
          </a:p>
        </p:txBody>
      </p:sp>
      <p:sp>
        <p:nvSpPr>
          <p:cNvPr id="95" name="TextBox 49"/>
          <p:cNvSpPr txBox="1">
            <a:spLocks noChangeArrowheads="1"/>
          </p:cNvSpPr>
          <p:nvPr/>
        </p:nvSpPr>
        <p:spPr bwMode="auto">
          <a:xfrm>
            <a:off x="4844162" y="1429544"/>
            <a:ext cx="1943616"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en-US" sz="800" b="0" dirty="0">
                <a:solidFill>
                  <a:schemeClr val="bg1">
                    <a:lumMod val="50000"/>
                  </a:schemeClr>
                </a:solidFill>
                <a:latin typeface="微软雅黑" panose="020B0503020204020204" pitchFamily="34" charset="-122"/>
              </a:rPr>
              <a:t>这里可以添加主要内容这里可以添加主要内容这里可以添加主要内容这里可以添加主要内容</a:t>
            </a:r>
          </a:p>
        </p:txBody>
      </p:sp>
      <p:sp>
        <p:nvSpPr>
          <p:cNvPr id="96" name="TextBox 50"/>
          <p:cNvSpPr txBox="1">
            <a:spLocks noChangeArrowheads="1"/>
          </p:cNvSpPr>
          <p:nvPr/>
        </p:nvSpPr>
        <p:spPr bwMode="auto">
          <a:xfrm>
            <a:off x="2093583" y="4383887"/>
            <a:ext cx="1318755" cy="25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1200" b="1" dirty="0">
                <a:solidFill>
                  <a:schemeClr val="tx1"/>
                </a:solidFill>
                <a:latin typeface="微软雅黑" panose="020B0503020204020204" pitchFamily="34" charset="-122"/>
              </a:rPr>
              <a:t>添加标题</a:t>
            </a:r>
            <a:endParaRPr lang="en-US" altLang="zh-CN" sz="1200" b="1" dirty="0">
              <a:solidFill>
                <a:schemeClr val="tx1"/>
              </a:solidFill>
              <a:latin typeface="微软雅黑" panose="020B0503020204020204" pitchFamily="34" charset="-122"/>
            </a:endParaRPr>
          </a:p>
        </p:txBody>
      </p:sp>
      <p:sp>
        <p:nvSpPr>
          <p:cNvPr id="97" name="TextBox 51"/>
          <p:cNvSpPr txBox="1">
            <a:spLocks noChangeArrowheads="1"/>
          </p:cNvSpPr>
          <p:nvPr/>
        </p:nvSpPr>
        <p:spPr bwMode="auto">
          <a:xfrm>
            <a:off x="2036454" y="3520443"/>
            <a:ext cx="1943615"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en-US" sz="800" b="0" dirty="0">
                <a:solidFill>
                  <a:schemeClr val="bg1">
                    <a:lumMod val="50000"/>
                  </a:schemeClr>
                </a:solidFill>
                <a:latin typeface="微软雅黑" panose="020B0503020204020204" pitchFamily="34" charset="-122"/>
              </a:rPr>
              <a:t>这里可以添加主要内容这里可以添加主要内容这里可以添加主要内容这里可以添加主要内容</a:t>
            </a:r>
          </a:p>
        </p:txBody>
      </p:sp>
      <p:sp>
        <p:nvSpPr>
          <p:cNvPr id="98" name="TextBox 52"/>
          <p:cNvSpPr txBox="1">
            <a:spLocks noChangeArrowheads="1"/>
          </p:cNvSpPr>
          <p:nvPr/>
        </p:nvSpPr>
        <p:spPr bwMode="auto">
          <a:xfrm>
            <a:off x="5396421" y="4383887"/>
            <a:ext cx="1319946" cy="25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FontTx/>
              <a:buNone/>
            </a:pPr>
            <a:r>
              <a:rPr lang="zh-CN" altLang="en-US" sz="1200" b="1" dirty="0">
                <a:solidFill>
                  <a:schemeClr val="tx1"/>
                </a:solidFill>
                <a:latin typeface="微软雅黑" panose="020B0503020204020204" pitchFamily="34" charset="-122"/>
              </a:rPr>
              <a:t>添加标题</a:t>
            </a:r>
            <a:endParaRPr lang="en-US" altLang="zh-CN" sz="1200" b="1" dirty="0">
              <a:solidFill>
                <a:schemeClr val="tx1"/>
              </a:solidFill>
              <a:latin typeface="微软雅黑" panose="020B0503020204020204" pitchFamily="34" charset="-122"/>
            </a:endParaRPr>
          </a:p>
        </p:txBody>
      </p:sp>
      <p:sp>
        <p:nvSpPr>
          <p:cNvPr id="99" name="TextBox 53"/>
          <p:cNvSpPr txBox="1">
            <a:spLocks noChangeArrowheads="1"/>
          </p:cNvSpPr>
          <p:nvPr/>
        </p:nvSpPr>
        <p:spPr bwMode="auto">
          <a:xfrm>
            <a:off x="4844162" y="3520443"/>
            <a:ext cx="1943616" cy="43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l" eaLnBrk="1" hangingPunct="1">
              <a:spcBef>
                <a:spcPct val="0"/>
              </a:spcBef>
              <a:buFontTx/>
              <a:buNone/>
            </a:pPr>
            <a:r>
              <a:rPr lang="zh-CN" altLang="en-US" sz="800" b="0" dirty="0">
                <a:solidFill>
                  <a:schemeClr val="bg1">
                    <a:lumMod val="50000"/>
                  </a:schemeClr>
                </a:solidFill>
                <a:latin typeface="微软雅黑" panose="020B0503020204020204" pitchFamily="34" charset="-122"/>
              </a:rPr>
              <a:t>这里可以添加主要内容这里可以添加主要内容这里可以添加主要内容这里可以添加主要内容</a:t>
            </a:r>
          </a:p>
        </p:txBody>
      </p:sp>
    </p:spTree>
  </p:cSld>
  <p:clrMapOvr>
    <a:masterClrMapping/>
  </p:clrMapOvr>
  <p:transition spd="med" advClick="0" advTm="7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71"/>
                                        </p:tgtEl>
                                        <p:attrNameLst>
                                          <p:attrName>ppt_y</p:attrName>
                                        </p:attrNameLst>
                                      </p:cBhvr>
                                      <p:tavLst>
                                        <p:tav tm="0">
                                          <p:val>
                                            <p:strVal val="#ppt_y"/>
                                          </p:val>
                                        </p:tav>
                                        <p:tav tm="100000">
                                          <p:val>
                                            <p:strVal val="#ppt_y"/>
                                          </p:val>
                                        </p:tav>
                                      </p:tavLst>
                                    </p:anim>
                                    <p:anim calcmode="lin" valueType="num">
                                      <p:cBhvr>
                                        <p:cTn id="13" dur="500" fill="hold"/>
                                        <p:tgtEl>
                                          <p:spTgt spid="71"/>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71"/>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71"/>
                                        </p:tgtEl>
                                      </p:cBhvr>
                                    </p:animEffect>
                                  </p:childTnLst>
                                </p:cTn>
                              </p:par>
                            </p:childTnLst>
                          </p:cTn>
                        </p:par>
                        <p:par>
                          <p:cTn id="16" fill="hold">
                            <p:stCondLst>
                              <p:cond delay="1700"/>
                            </p:stCondLst>
                            <p:childTnLst>
                              <p:par>
                                <p:cTn id="17" presetID="1"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2"/>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
                                        </p:tgtEl>
                                        <p:attrNameLst>
                                          <p:attrName>ppt_x</p:attrName>
                                          <p:attrName>ppt_y</p:attrName>
                                        </p:attrNameLst>
                                      </p:cBhvr>
                                      <p:rCtr x="-15400" y="6000"/>
                                    </p:animMotion>
                                  </p:childTnLst>
                                </p:cTn>
                              </p:par>
                            </p:childTnLst>
                          </p:cTn>
                        </p:par>
                        <p:par>
                          <p:cTn id="33" fill="hold">
                            <p:stCondLst>
                              <p:cond delay="1700"/>
                            </p:stCondLst>
                            <p:childTnLst>
                              <p:par>
                                <p:cTn id="34" presetID="22" presetClass="entr" presetSubtype="8"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wipe(left)">
                                      <p:cBhvr>
                                        <p:cTn id="36" dur="500"/>
                                        <p:tgtEl>
                                          <p:spTgt spid="66"/>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67"/>
                                        </p:tgtEl>
                                        <p:attrNameLst>
                                          <p:attrName>style.visibility</p:attrName>
                                        </p:attrNameLst>
                                      </p:cBhvr>
                                      <p:to>
                                        <p:strVal val="visible"/>
                                      </p:to>
                                    </p:set>
                                    <p:animEffect transition="in" filter="wipe(right)">
                                      <p:cBhvr>
                                        <p:cTn id="39" dur="500"/>
                                        <p:tgtEl>
                                          <p:spTgt spid="67"/>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wipe(right)">
                                      <p:cBhvr>
                                        <p:cTn id="42" dur="500"/>
                                        <p:tgtEl>
                                          <p:spTgt spid="69"/>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2200"/>
                            </p:stCondLst>
                            <p:childTnLst>
                              <p:par>
                                <p:cTn id="47" presetID="47" presetClass="entr" presetSubtype="0" fill="hold" grpId="0" nodeType="after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fade">
                                      <p:cBhvr>
                                        <p:cTn id="49" dur="1000"/>
                                        <p:tgtEl>
                                          <p:spTgt spid="85"/>
                                        </p:tgtEl>
                                      </p:cBhvr>
                                    </p:animEffect>
                                    <p:anim calcmode="lin" valueType="num">
                                      <p:cBhvr>
                                        <p:cTn id="50" dur="1000" fill="hold"/>
                                        <p:tgtEl>
                                          <p:spTgt spid="85"/>
                                        </p:tgtEl>
                                        <p:attrNameLst>
                                          <p:attrName>ppt_x</p:attrName>
                                        </p:attrNameLst>
                                      </p:cBhvr>
                                      <p:tavLst>
                                        <p:tav tm="0">
                                          <p:val>
                                            <p:strVal val="#ppt_x"/>
                                          </p:val>
                                        </p:tav>
                                        <p:tav tm="100000">
                                          <p:val>
                                            <p:strVal val="#ppt_x"/>
                                          </p:val>
                                        </p:tav>
                                      </p:tavLst>
                                    </p:anim>
                                    <p:anim calcmode="lin" valueType="num">
                                      <p:cBhvr>
                                        <p:cTn id="51" dur="1000" fill="hold"/>
                                        <p:tgtEl>
                                          <p:spTgt spid="85"/>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94"/>
                                        </p:tgtEl>
                                        <p:attrNameLst>
                                          <p:attrName>style.visibility</p:attrName>
                                        </p:attrNameLst>
                                      </p:cBhvr>
                                      <p:to>
                                        <p:strVal val="visible"/>
                                      </p:to>
                                    </p:set>
                                    <p:animEffect transition="in" filter="fade">
                                      <p:cBhvr>
                                        <p:cTn id="54" dur="1000"/>
                                        <p:tgtEl>
                                          <p:spTgt spid="94"/>
                                        </p:tgtEl>
                                      </p:cBhvr>
                                    </p:animEffect>
                                    <p:anim calcmode="lin" valueType="num">
                                      <p:cBhvr>
                                        <p:cTn id="55" dur="1000" fill="hold"/>
                                        <p:tgtEl>
                                          <p:spTgt spid="94"/>
                                        </p:tgtEl>
                                        <p:attrNameLst>
                                          <p:attrName>ppt_x</p:attrName>
                                        </p:attrNameLst>
                                      </p:cBhvr>
                                      <p:tavLst>
                                        <p:tav tm="0">
                                          <p:val>
                                            <p:strVal val="#ppt_x"/>
                                          </p:val>
                                        </p:tav>
                                        <p:tav tm="100000">
                                          <p:val>
                                            <p:strVal val="#ppt_x"/>
                                          </p:val>
                                        </p:tav>
                                      </p:tavLst>
                                    </p:anim>
                                    <p:anim calcmode="lin" valueType="num">
                                      <p:cBhvr>
                                        <p:cTn id="56" dur="1000" fill="hold"/>
                                        <p:tgtEl>
                                          <p:spTgt spid="94"/>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fade">
                                      <p:cBhvr>
                                        <p:cTn id="59" dur="1000"/>
                                        <p:tgtEl>
                                          <p:spTgt spid="98"/>
                                        </p:tgtEl>
                                      </p:cBhvr>
                                    </p:animEffect>
                                    <p:anim calcmode="lin" valueType="num">
                                      <p:cBhvr>
                                        <p:cTn id="60" dur="1000" fill="hold"/>
                                        <p:tgtEl>
                                          <p:spTgt spid="98"/>
                                        </p:tgtEl>
                                        <p:attrNameLst>
                                          <p:attrName>ppt_x</p:attrName>
                                        </p:attrNameLst>
                                      </p:cBhvr>
                                      <p:tavLst>
                                        <p:tav tm="0">
                                          <p:val>
                                            <p:strVal val="#ppt_x"/>
                                          </p:val>
                                        </p:tav>
                                        <p:tav tm="100000">
                                          <p:val>
                                            <p:strVal val="#ppt_x"/>
                                          </p:val>
                                        </p:tav>
                                      </p:tavLst>
                                    </p:anim>
                                    <p:anim calcmode="lin" valueType="num">
                                      <p:cBhvr>
                                        <p:cTn id="61" dur="1000" fill="hold"/>
                                        <p:tgtEl>
                                          <p:spTgt spid="9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96"/>
                                        </p:tgtEl>
                                        <p:attrNameLst>
                                          <p:attrName>style.visibility</p:attrName>
                                        </p:attrNameLst>
                                      </p:cBhvr>
                                      <p:to>
                                        <p:strVal val="visible"/>
                                      </p:to>
                                    </p:set>
                                    <p:animEffect transition="in" filter="fade">
                                      <p:cBhvr>
                                        <p:cTn id="64" dur="1000"/>
                                        <p:tgtEl>
                                          <p:spTgt spid="96"/>
                                        </p:tgtEl>
                                      </p:cBhvr>
                                    </p:animEffect>
                                    <p:anim calcmode="lin" valueType="num">
                                      <p:cBhvr>
                                        <p:cTn id="65" dur="1000" fill="hold"/>
                                        <p:tgtEl>
                                          <p:spTgt spid="96"/>
                                        </p:tgtEl>
                                        <p:attrNameLst>
                                          <p:attrName>ppt_x</p:attrName>
                                        </p:attrNameLst>
                                      </p:cBhvr>
                                      <p:tavLst>
                                        <p:tav tm="0">
                                          <p:val>
                                            <p:strVal val="#ppt_x"/>
                                          </p:val>
                                        </p:tav>
                                        <p:tav tm="100000">
                                          <p:val>
                                            <p:strVal val="#ppt_x"/>
                                          </p:val>
                                        </p:tav>
                                      </p:tavLst>
                                    </p:anim>
                                    <p:anim calcmode="lin" valueType="num">
                                      <p:cBhvr>
                                        <p:cTn id="66" dur="1000" fill="hold"/>
                                        <p:tgtEl>
                                          <p:spTgt spid="96"/>
                                        </p:tgtEl>
                                        <p:attrNameLst>
                                          <p:attrName>ppt_y</p:attrName>
                                        </p:attrNameLst>
                                      </p:cBhvr>
                                      <p:tavLst>
                                        <p:tav tm="0">
                                          <p:val>
                                            <p:strVal val="#ppt_y+.1"/>
                                          </p:val>
                                        </p:tav>
                                        <p:tav tm="100000">
                                          <p:val>
                                            <p:strVal val="#ppt_y"/>
                                          </p:val>
                                        </p:tav>
                                      </p:tavLst>
                                    </p:anim>
                                  </p:childTnLst>
                                </p:cTn>
                              </p:par>
                            </p:childTnLst>
                          </p:cTn>
                        </p:par>
                        <p:par>
                          <p:cTn id="67" fill="hold">
                            <p:stCondLst>
                              <p:cond delay="3200"/>
                            </p:stCondLst>
                            <p:childTnLst>
                              <p:par>
                                <p:cTn id="68" presetID="22" presetClass="entr" presetSubtype="1" fill="hold" grpId="0" nodeType="afterEffect">
                                  <p:stCondLst>
                                    <p:cond delay="0"/>
                                  </p:stCondLst>
                                  <p:childTnLst>
                                    <p:set>
                                      <p:cBhvr>
                                        <p:cTn id="69" dur="1" fill="hold">
                                          <p:stCondLst>
                                            <p:cond delay="0"/>
                                          </p:stCondLst>
                                        </p:cTn>
                                        <p:tgtEl>
                                          <p:spTgt spid="86"/>
                                        </p:tgtEl>
                                        <p:attrNameLst>
                                          <p:attrName>style.visibility</p:attrName>
                                        </p:attrNameLst>
                                      </p:cBhvr>
                                      <p:to>
                                        <p:strVal val="visible"/>
                                      </p:to>
                                    </p:set>
                                    <p:animEffect transition="in" filter="wipe(up)">
                                      <p:cBhvr>
                                        <p:cTn id="70" dur="500"/>
                                        <p:tgtEl>
                                          <p:spTgt spid="86"/>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up)">
                                      <p:cBhvr>
                                        <p:cTn id="73" dur="500"/>
                                        <p:tgtEl>
                                          <p:spTgt spid="95"/>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97"/>
                                        </p:tgtEl>
                                        <p:attrNameLst>
                                          <p:attrName>style.visibility</p:attrName>
                                        </p:attrNameLst>
                                      </p:cBhvr>
                                      <p:to>
                                        <p:strVal val="visible"/>
                                      </p:to>
                                    </p:set>
                                    <p:animEffect transition="in" filter="wipe(down)">
                                      <p:cBhvr>
                                        <p:cTn id="76" dur="500"/>
                                        <p:tgtEl>
                                          <p:spTgt spid="97"/>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99"/>
                                        </p:tgtEl>
                                        <p:attrNameLst>
                                          <p:attrName>style.visibility</p:attrName>
                                        </p:attrNameLst>
                                      </p:cBhvr>
                                      <p:to>
                                        <p:strVal val="visible"/>
                                      </p:to>
                                    </p:set>
                                    <p:animEffect transition="in" filter="wipe(down)">
                                      <p:cBhvr>
                                        <p:cTn id="79"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P spid="69" grpId="0" animBg="1"/>
      <p:bldP spid="70" grpId="0" animBg="1" autoUpdateAnimBg="0"/>
      <p:bldP spid="71" grpId="0"/>
      <p:bldP spid="85" grpId="0" autoUpdateAnimBg="0"/>
      <p:bldP spid="86" grpId="0" autoUpdateAnimBg="0"/>
      <p:bldP spid="94" grpId="0" autoUpdateAnimBg="0"/>
      <p:bldP spid="95" grpId="0" autoUpdateAnimBg="0"/>
      <p:bldP spid="96" grpId="0" autoUpdateAnimBg="0"/>
      <p:bldP spid="97" grpId="0" autoUpdateAnimBg="0"/>
      <p:bldP spid="98" grpId="0" autoUpdateAnimBg="0"/>
      <p:bldP spid="9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a:grpSpLocks noChangeAspect="1"/>
          </p:cNvGrpSpPr>
          <p:nvPr/>
        </p:nvGrpSpPr>
        <p:grpSpPr bwMode="auto">
          <a:xfrm>
            <a:off x="3061931" y="1002570"/>
            <a:ext cx="2972316" cy="2898876"/>
            <a:chOff x="350" y="1914"/>
            <a:chExt cx="1899" cy="1852"/>
          </a:xfrm>
        </p:grpSpPr>
        <p:sp>
          <p:nvSpPr>
            <p:cNvPr id="42" name="AutoShape 52"/>
            <p:cNvSpPr>
              <a:spLocks noChangeAspect="1" noChangeArrowheads="1" noTextEdit="1"/>
            </p:cNvSpPr>
            <p:nvPr/>
          </p:nvSpPr>
          <p:spPr bwMode="auto">
            <a:xfrm>
              <a:off x="351" y="1914"/>
              <a:ext cx="1898" cy="1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rgbClr val="404040"/>
                </a:solidFill>
              </a:endParaRPr>
            </a:p>
          </p:txBody>
        </p:sp>
        <p:sp>
          <p:nvSpPr>
            <p:cNvPr id="72" name="Freeform 54"/>
            <p:cNvSpPr/>
            <p:nvPr/>
          </p:nvSpPr>
          <p:spPr bwMode="auto">
            <a:xfrm>
              <a:off x="671" y="1914"/>
              <a:ext cx="1256" cy="649"/>
            </a:xfrm>
            <a:custGeom>
              <a:avLst/>
              <a:gdLst>
                <a:gd name="T0" fmla="*/ 628 w 1403"/>
                <a:gd name="T1" fmla="*/ 649 h 725"/>
                <a:gd name="T2" fmla="*/ 950 w 1403"/>
                <a:gd name="T3" fmla="*/ 565 h 725"/>
                <a:gd name="T4" fmla="*/ 1256 w 1403"/>
                <a:gd name="T5" fmla="*/ 640 h 725"/>
                <a:gd name="T6" fmla="*/ 1256 w 1403"/>
                <a:gd name="T7" fmla="*/ 628 h 725"/>
                <a:gd name="T8" fmla="*/ 628 w 1403"/>
                <a:gd name="T9" fmla="*/ 0 h 725"/>
                <a:gd name="T10" fmla="*/ 0 w 1403"/>
                <a:gd name="T11" fmla="*/ 628 h 725"/>
                <a:gd name="T12" fmla="*/ 0 w 1403"/>
                <a:gd name="T13" fmla="*/ 640 h 725"/>
                <a:gd name="T14" fmla="*/ 306 w 1403"/>
                <a:gd name="T15" fmla="*/ 565 h 725"/>
                <a:gd name="T16" fmla="*/ 628 w 1403"/>
                <a:gd name="T17" fmla="*/ 649 h 7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403" h="725">
                  <a:moveTo>
                    <a:pt x="702" y="725"/>
                  </a:moveTo>
                  <a:cubicBezTo>
                    <a:pt x="808" y="665"/>
                    <a:pt x="931" y="631"/>
                    <a:pt x="1061" y="631"/>
                  </a:cubicBezTo>
                  <a:cubicBezTo>
                    <a:pt x="1185" y="631"/>
                    <a:pt x="1301" y="661"/>
                    <a:pt x="1403" y="715"/>
                  </a:cubicBezTo>
                  <a:cubicBezTo>
                    <a:pt x="1403" y="711"/>
                    <a:pt x="1403" y="706"/>
                    <a:pt x="1403" y="702"/>
                  </a:cubicBezTo>
                  <a:cubicBezTo>
                    <a:pt x="1403" y="315"/>
                    <a:pt x="1089" y="0"/>
                    <a:pt x="702" y="0"/>
                  </a:cubicBezTo>
                  <a:cubicBezTo>
                    <a:pt x="315" y="0"/>
                    <a:pt x="0" y="315"/>
                    <a:pt x="0" y="702"/>
                  </a:cubicBezTo>
                  <a:cubicBezTo>
                    <a:pt x="0" y="706"/>
                    <a:pt x="0" y="711"/>
                    <a:pt x="0" y="715"/>
                  </a:cubicBezTo>
                  <a:cubicBezTo>
                    <a:pt x="103" y="661"/>
                    <a:pt x="219" y="631"/>
                    <a:pt x="342" y="631"/>
                  </a:cubicBezTo>
                  <a:cubicBezTo>
                    <a:pt x="473" y="631"/>
                    <a:pt x="595" y="665"/>
                    <a:pt x="702" y="725"/>
                  </a:cubicBezTo>
                  <a:close/>
                </a:path>
              </a:pathLst>
            </a:custGeom>
            <a:solidFill>
              <a:schemeClr val="accent1">
                <a:alpha val="70195"/>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rgbClr val="404040"/>
                </a:solidFill>
              </a:endParaRPr>
            </a:p>
          </p:txBody>
        </p:sp>
        <p:sp>
          <p:nvSpPr>
            <p:cNvPr id="73" name="Freeform 55"/>
            <p:cNvSpPr/>
            <p:nvPr/>
          </p:nvSpPr>
          <p:spPr bwMode="auto">
            <a:xfrm>
              <a:off x="1330" y="2606"/>
              <a:ext cx="919" cy="1159"/>
            </a:xfrm>
            <a:custGeom>
              <a:avLst/>
              <a:gdLst>
                <a:gd name="T0" fmla="*/ 306 w 1027"/>
                <a:gd name="T1" fmla="*/ 503 h 1296"/>
                <a:gd name="T2" fmla="*/ 307 w 1027"/>
                <a:gd name="T3" fmla="*/ 531 h 1296"/>
                <a:gd name="T4" fmla="*/ 0 w 1027"/>
                <a:gd name="T5" fmla="*/ 1087 h 1296"/>
                <a:gd name="T6" fmla="*/ 291 w 1027"/>
                <a:gd name="T7" fmla="*/ 1159 h 1296"/>
                <a:gd name="T8" fmla="*/ 919 w 1027"/>
                <a:gd name="T9" fmla="*/ 531 h 1296"/>
                <a:gd name="T10" fmla="*/ 625 w 1027"/>
                <a:gd name="T11" fmla="*/ 0 h 1296"/>
                <a:gd name="T12" fmla="*/ 306 w 1027"/>
                <a:gd name="T13" fmla="*/ 503 h 12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7" h="1296">
                  <a:moveTo>
                    <a:pt x="342" y="562"/>
                  </a:moveTo>
                  <a:cubicBezTo>
                    <a:pt x="342" y="572"/>
                    <a:pt x="343" y="583"/>
                    <a:pt x="343" y="594"/>
                  </a:cubicBezTo>
                  <a:cubicBezTo>
                    <a:pt x="343" y="855"/>
                    <a:pt x="206" y="1085"/>
                    <a:pt x="0" y="1216"/>
                  </a:cubicBezTo>
                  <a:cubicBezTo>
                    <a:pt x="97" y="1267"/>
                    <a:pt x="208" y="1296"/>
                    <a:pt x="325" y="1296"/>
                  </a:cubicBezTo>
                  <a:cubicBezTo>
                    <a:pt x="712" y="1296"/>
                    <a:pt x="1027" y="981"/>
                    <a:pt x="1027" y="594"/>
                  </a:cubicBezTo>
                  <a:cubicBezTo>
                    <a:pt x="1027" y="344"/>
                    <a:pt x="896" y="124"/>
                    <a:pt x="698" y="0"/>
                  </a:cubicBezTo>
                  <a:cubicBezTo>
                    <a:pt x="676" y="239"/>
                    <a:pt x="538" y="445"/>
                    <a:pt x="342" y="562"/>
                  </a:cubicBezTo>
                  <a:close/>
                </a:path>
              </a:pathLst>
            </a:custGeom>
            <a:solidFill>
              <a:schemeClr val="accent2">
                <a:alpha val="70195"/>
              </a:schemeClr>
            </a:solidFill>
            <a:ln>
              <a:noFill/>
            </a:ln>
            <a:extLst>
              <a:ext uri="{91240B29-F687-4F45-9708-019B960494DF}">
                <a14:hiddenLine xmlns:a14="http://schemas.microsoft.com/office/drawing/2010/main" w="9525">
                  <a:solidFill>
                    <a:srgbClr val="000000"/>
                  </a:solidFill>
                  <a:round/>
                </a14:hiddenLine>
              </a:ext>
            </a:extLst>
          </p:spPr>
          <p:txBody>
            <a:bodyPr lIns="365760" tIns="548640" rIns="0" anchor="ctr"/>
            <a:lstStyle/>
            <a:p>
              <a:endParaRPr lang="zh-CN" altLang="en-US">
                <a:solidFill>
                  <a:srgbClr val="404040"/>
                </a:solidFill>
              </a:endParaRPr>
            </a:p>
          </p:txBody>
        </p:sp>
        <p:sp>
          <p:nvSpPr>
            <p:cNvPr id="74" name="Freeform 56"/>
            <p:cNvSpPr/>
            <p:nvPr/>
          </p:nvSpPr>
          <p:spPr bwMode="auto">
            <a:xfrm>
              <a:off x="1330" y="2509"/>
              <a:ext cx="596" cy="565"/>
            </a:xfrm>
            <a:custGeom>
              <a:avLst/>
              <a:gdLst>
                <a:gd name="T0" fmla="*/ 0 w 666"/>
                <a:gd name="T1" fmla="*/ 72 h 631"/>
                <a:gd name="T2" fmla="*/ 303 w 666"/>
                <a:gd name="T3" fmla="*/ 565 h 631"/>
                <a:gd name="T4" fmla="*/ 596 w 666"/>
                <a:gd name="T5" fmla="*/ 80 h 631"/>
                <a:gd name="T6" fmla="*/ 291 w 666"/>
                <a:gd name="T7" fmla="*/ 0 h 631"/>
                <a:gd name="T8" fmla="*/ 0 w 666"/>
                <a:gd name="T9" fmla="*/ 72 h 631"/>
                <a:gd name="T10" fmla="*/ 0 60000 65536"/>
                <a:gd name="T11" fmla="*/ 0 60000 65536"/>
                <a:gd name="T12" fmla="*/ 0 60000 65536"/>
                <a:gd name="T13" fmla="*/ 0 60000 65536"/>
                <a:gd name="T14" fmla="*/ 0 60000 65536"/>
                <a:gd name="T15" fmla="*/ 0 w 666"/>
                <a:gd name="T16" fmla="*/ 0 h 631"/>
                <a:gd name="T17" fmla="*/ 666 w 666"/>
                <a:gd name="T18" fmla="*/ 631 h 631"/>
              </a:gdLst>
              <a:ahLst/>
              <a:cxnLst>
                <a:cxn ang="T10">
                  <a:pos x="T0" y="T1"/>
                </a:cxn>
                <a:cxn ang="T11">
                  <a:pos x="T2" y="T3"/>
                </a:cxn>
                <a:cxn ang="T12">
                  <a:pos x="T4" y="T5"/>
                </a:cxn>
                <a:cxn ang="T13">
                  <a:pos x="T6" y="T7"/>
                </a:cxn>
                <a:cxn ang="T14">
                  <a:pos x="T8" y="T9"/>
                </a:cxn>
              </a:cxnLst>
              <a:rect l="T15" t="T16" r="T17" b="T18"/>
              <a:pathLst>
                <a:path w="666" h="631">
                  <a:moveTo>
                    <a:pt x="0" y="80"/>
                  </a:moveTo>
                  <a:cubicBezTo>
                    <a:pt x="187" y="199"/>
                    <a:pt x="317" y="399"/>
                    <a:pt x="339" y="631"/>
                  </a:cubicBezTo>
                  <a:cubicBezTo>
                    <a:pt x="522" y="515"/>
                    <a:pt x="649" y="317"/>
                    <a:pt x="666" y="89"/>
                  </a:cubicBezTo>
                  <a:cubicBezTo>
                    <a:pt x="565" y="32"/>
                    <a:pt x="449" y="0"/>
                    <a:pt x="325" y="0"/>
                  </a:cubicBezTo>
                  <a:cubicBezTo>
                    <a:pt x="208" y="0"/>
                    <a:pt x="97" y="29"/>
                    <a:pt x="0" y="80"/>
                  </a:cubicBezTo>
                  <a:close/>
                </a:path>
              </a:pathLst>
            </a:custGeom>
            <a:solidFill>
              <a:srgbClr val="37B1E3">
                <a:alpha val="70195"/>
              </a:srgbClr>
            </a:solidFill>
            <a:ln>
              <a:noFill/>
            </a:ln>
            <a:extLst>
              <a:ext uri="{91240B29-F687-4F45-9708-019B960494DF}">
                <a14:hiddenLine xmlns:a14="http://schemas.microsoft.com/office/drawing/2010/main" w="9525">
                  <a:solidFill>
                    <a:srgbClr val="000000"/>
                  </a:solidFill>
                  <a:round/>
                </a14:hiddenLine>
              </a:ext>
            </a:extLst>
          </p:spPr>
          <p:txBody>
            <a:bodyPr lIns="274320" tIns="0" rIns="0" bIns="27432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400" dirty="0">
                  <a:solidFill>
                    <a:schemeClr val="bg1"/>
                  </a:solidFill>
                  <a:latin typeface="Arial" panose="020B0604020202020204" pitchFamily="34" charset="0"/>
                  <a:ea typeface="Roboto Condensed Light"/>
                  <a:cs typeface="Arial" panose="020B0604020202020204" pitchFamily="34" charset="0"/>
                </a:rPr>
                <a:t>03</a:t>
              </a:r>
            </a:p>
          </p:txBody>
        </p:sp>
        <p:sp>
          <p:nvSpPr>
            <p:cNvPr id="75" name="Freeform 57"/>
            <p:cNvSpPr/>
            <p:nvPr/>
          </p:nvSpPr>
          <p:spPr bwMode="auto">
            <a:xfrm>
              <a:off x="350" y="2606"/>
              <a:ext cx="918" cy="1159"/>
            </a:xfrm>
            <a:custGeom>
              <a:avLst/>
              <a:gdLst>
                <a:gd name="T0" fmla="*/ 612 w 1026"/>
                <a:gd name="T1" fmla="*/ 531 h 1296"/>
                <a:gd name="T2" fmla="*/ 613 w 1026"/>
                <a:gd name="T3" fmla="*/ 503 h 1296"/>
                <a:gd name="T4" fmla="*/ 293 w 1026"/>
                <a:gd name="T5" fmla="*/ 0 h 1296"/>
                <a:gd name="T6" fmla="*/ 0 w 1026"/>
                <a:gd name="T7" fmla="*/ 531 h 1296"/>
                <a:gd name="T8" fmla="*/ 627 w 1026"/>
                <a:gd name="T9" fmla="*/ 1159 h 1296"/>
                <a:gd name="T10" fmla="*/ 918 w 1026"/>
                <a:gd name="T11" fmla="*/ 1087 h 1296"/>
                <a:gd name="T12" fmla="*/ 612 w 1026"/>
                <a:gd name="T13" fmla="*/ 531 h 12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26" h="1296">
                  <a:moveTo>
                    <a:pt x="684" y="594"/>
                  </a:moveTo>
                  <a:cubicBezTo>
                    <a:pt x="684" y="583"/>
                    <a:pt x="684" y="572"/>
                    <a:pt x="685" y="562"/>
                  </a:cubicBezTo>
                  <a:cubicBezTo>
                    <a:pt x="489" y="445"/>
                    <a:pt x="351" y="239"/>
                    <a:pt x="328" y="0"/>
                  </a:cubicBezTo>
                  <a:cubicBezTo>
                    <a:pt x="131" y="124"/>
                    <a:pt x="0" y="344"/>
                    <a:pt x="0" y="594"/>
                  </a:cubicBezTo>
                  <a:cubicBezTo>
                    <a:pt x="0" y="981"/>
                    <a:pt x="315" y="1296"/>
                    <a:pt x="701" y="1296"/>
                  </a:cubicBezTo>
                  <a:cubicBezTo>
                    <a:pt x="819" y="1296"/>
                    <a:pt x="929" y="1267"/>
                    <a:pt x="1026" y="1216"/>
                  </a:cubicBezTo>
                  <a:cubicBezTo>
                    <a:pt x="821" y="1085"/>
                    <a:pt x="684" y="855"/>
                    <a:pt x="684" y="594"/>
                  </a:cubicBezTo>
                  <a:close/>
                </a:path>
              </a:pathLst>
            </a:custGeom>
            <a:solidFill>
              <a:schemeClr val="accent3">
                <a:alpha val="70195"/>
              </a:schemeClr>
            </a:solidFill>
            <a:ln>
              <a:noFill/>
            </a:ln>
            <a:extLst>
              <a:ext uri="{91240B29-F687-4F45-9708-019B960494DF}">
                <a14:hiddenLine xmlns:a14="http://schemas.microsoft.com/office/drawing/2010/main" w="9525">
                  <a:solidFill>
                    <a:srgbClr val="000000"/>
                  </a:solidFill>
                  <a:round/>
                </a14:hiddenLine>
              </a:ext>
            </a:extLst>
          </p:spPr>
          <p:txBody>
            <a:bodyPr tIns="548640" rIns="365760" anchor="ctr"/>
            <a:lstStyle/>
            <a:p>
              <a:endParaRPr lang="zh-CN" altLang="en-US">
                <a:solidFill>
                  <a:srgbClr val="404040"/>
                </a:solidFill>
              </a:endParaRPr>
            </a:p>
          </p:txBody>
        </p:sp>
        <p:sp>
          <p:nvSpPr>
            <p:cNvPr id="76" name="Freeform 58"/>
            <p:cNvSpPr/>
            <p:nvPr/>
          </p:nvSpPr>
          <p:spPr bwMode="auto">
            <a:xfrm>
              <a:off x="673" y="2509"/>
              <a:ext cx="595" cy="565"/>
            </a:xfrm>
            <a:custGeom>
              <a:avLst/>
              <a:gdLst>
                <a:gd name="T0" fmla="*/ 293 w 665"/>
                <a:gd name="T1" fmla="*/ 565 h 631"/>
                <a:gd name="T2" fmla="*/ 595 w 665"/>
                <a:gd name="T3" fmla="*/ 72 h 631"/>
                <a:gd name="T4" fmla="*/ 304 w 665"/>
                <a:gd name="T5" fmla="*/ 0 h 631"/>
                <a:gd name="T6" fmla="*/ 0 w 665"/>
                <a:gd name="T7" fmla="*/ 80 h 631"/>
                <a:gd name="T8" fmla="*/ 293 w 665"/>
                <a:gd name="T9" fmla="*/ 565 h 631"/>
                <a:gd name="T10" fmla="*/ 0 60000 65536"/>
                <a:gd name="T11" fmla="*/ 0 60000 65536"/>
                <a:gd name="T12" fmla="*/ 0 60000 65536"/>
                <a:gd name="T13" fmla="*/ 0 60000 65536"/>
                <a:gd name="T14" fmla="*/ 0 60000 65536"/>
                <a:gd name="T15" fmla="*/ 0 w 665"/>
                <a:gd name="T16" fmla="*/ 0 h 631"/>
                <a:gd name="T17" fmla="*/ 665 w 665"/>
                <a:gd name="T18" fmla="*/ 631 h 631"/>
              </a:gdLst>
              <a:ahLst/>
              <a:cxnLst>
                <a:cxn ang="T10">
                  <a:pos x="T0" y="T1"/>
                </a:cxn>
                <a:cxn ang="T11">
                  <a:pos x="T2" y="T3"/>
                </a:cxn>
                <a:cxn ang="T12">
                  <a:pos x="T4" y="T5"/>
                </a:cxn>
                <a:cxn ang="T13">
                  <a:pos x="T6" y="T7"/>
                </a:cxn>
                <a:cxn ang="T14">
                  <a:pos x="T8" y="T9"/>
                </a:cxn>
              </a:cxnLst>
              <a:rect l="T15" t="T16" r="T17" b="T18"/>
              <a:pathLst>
                <a:path w="665" h="631">
                  <a:moveTo>
                    <a:pt x="327" y="631"/>
                  </a:moveTo>
                  <a:cubicBezTo>
                    <a:pt x="349" y="399"/>
                    <a:pt x="479" y="199"/>
                    <a:pt x="665" y="80"/>
                  </a:cubicBezTo>
                  <a:cubicBezTo>
                    <a:pt x="568" y="29"/>
                    <a:pt x="458" y="0"/>
                    <a:pt x="340" y="0"/>
                  </a:cubicBezTo>
                  <a:cubicBezTo>
                    <a:pt x="217" y="0"/>
                    <a:pt x="101" y="32"/>
                    <a:pt x="0" y="89"/>
                  </a:cubicBezTo>
                  <a:cubicBezTo>
                    <a:pt x="17" y="317"/>
                    <a:pt x="143" y="515"/>
                    <a:pt x="327" y="631"/>
                  </a:cubicBezTo>
                  <a:close/>
                </a:path>
              </a:pathLst>
            </a:custGeom>
            <a:solidFill>
              <a:schemeClr val="accent1">
                <a:alpha val="70195"/>
              </a:schemeClr>
            </a:solidFill>
            <a:ln>
              <a:noFill/>
            </a:ln>
            <a:extLst>
              <a:ext uri="{91240B29-F687-4F45-9708-019B960494DF}">
                <a14:hiddenLine xmlns:a14="http://schemas.microsoft.com/office/drawing/2010/main" w="9525">
                  <a:solidFill>
                    <a:srgbClr val="000000"/>
                  </a:solidFill>
                  <a:round/>
                </a14:hiddenLine>
              </a:ext>
            </a:extLst>
          </p:spPr>
          <p:txBody>
            <a:bodyPr tIns="0" rIns="274320" bIns="27432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400" dirty="0">
                  <a:solidFill>
                    <a:schemeClr val="bg1"/>
                  </a:solidFill>
                  <a:latin typeface="Arial" panose="020B0604020202020204" pitchFamily="34" charset="0"/>
                  <a:ea typeface="Roboto Condensed Light"/>
                  <a:cs typeface="Arial" panose="020B0604020202020204" pitchFamily="34" charset="0"/>
                </a:rPr>
                <a:t>01</a:t>
              </a:r>
            </a:p>
          </p:txBody>
        </p:sp>
        <p:sp>
          <p:nvSpPr>
            <p:cNvPr id="77" name="Freeform 59"/>
            <p:cNvSpPr/>
            <p:nvPr/>
          </p:nvSpPr>
          <p:spPr bwMode="auto">
            <a:xfrm>
              <a:off x="994" y="3125"/>
              <a:ext cx="612" cy="551"/>
            </a:xfrm>
            <a:custGeom>
              <a:avLst/>
              <a:gdLst>
                <a:gd name="T0" fmla="*/ 612 w 684"/>
                <a:gd name="T1" fmla="*/ 12 h 615"/>
                <a:gd name="T2" fmla="*/ 612 w 684"/>
                <a:gd name="T3" fmla="*/ 0 h 615"/>
                <a:gd name="T4" fmla="*/ 306 w 684"/>
                <a:gd name="T5" fmla="*/ 75 h 615"/>
                <a:gd name="T6" fmla="*/ 0 w 684"/>
                <a:gd name="T7" fmla="*/ 0 h 615"/>
                <a:gd name="T8" fmla="*/ 0 w 684"/>
                <a:gd name="T9" fmla="*/ 12 h 615"/>
                <a:gd name="T10" fmla="*/ 306 w 684"/>
                <a:gd name="T11" fmla="*/ 551 h 615"/>
                <a:gd name="T12" fmla="*/ 612 w 684"/>
                <a:gd name="T13" fmla="*/ 12 h 615"/>
                <a:gd name="T14" fmla="*/ 0 60000 65536"/>
                <a:gd name="T15" fmla="*/ 0 60000 65536"/>
                <a:gd name="T16" fmla="*/ 0 60000 65536"/>
                <a:gd name="T17" fmla="*/ 0 60000 65536"/>
                <a:gd name="T18" fmla="*/ 0 60000 65536"/>
                <a:gd name="T19" fmla="*/ 0 60000 65536"/>
                <a:gd name="T20" fmla="*/ 0 60000 65536"/>
                <a:gd name="T21" fmla="*/ 0 w 684"/>
                <a:gd name="T22" fmla="*/ 0 h 615"/>
                <a:gd name="T23" fmla="*/ 684 w 684"/>
                <a:gd name="T24" fmla="*/ 615 h 6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4" h="615">
                  <a:moveTo>
                    <a:pt x="684" y="13"/>
                  </a:moveTo>
                  <a:cubicBezTo>
                    <a:pt x="684" y="9"/>
                    <a:pt x="684" y="4"/>
                    <a:pt x="684" y="0"/>
                  </a:cubicBezTo>
                  <a:cubicBezTo>
                    <a:pt x="582" y="54"/>
                    <a:pt x="465" y="84"/>
                    <a:pt x="342" y="84"/>
                  </a:cubicBezTo>
                  <a:cubicBezTo>
                    <a:pt x="218" y="84"/>
                    <a:pt x="102" y="54"/>
                    <a:pt x="0" y="0"/>
                  </a:cubicBezTo>
                  <a:cubicBezTo>
                    <a:pt x="0" y="4"/>
                    <a:pt x="0" y="9"/>
                    <a:pt x="0" y="13"/>
                  </a:cubicBezTo>
                  <a:cubicBezTo>
                    <a:pt x="0" y="269"/>
                    <a:pt x="137" y="493"/>
                    <a:pt x="342" y="615"/>
                  </a:cubicBezTo>
                  <a:cubicBezTo>
                    <a:pt x="547" y="493"/>
                    <a:pt x="684" y="269"/>
                    <a:pt x="684" y="13"/>
                  </a:cubicBezTo>
                  <a:close/>
                </a:path>
              </a:pathLst>
            </a:custGeom>
            <a:solidFill>
              <a:schemeClr val="accent2">
                <a:alpha val="70195"/>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400" dirty="0">
                  <a:solidFill>
                    <a:schemeClr val="bg1"/>
                  </a:solidFill>
                  <a:latin typeface="Arial" panose="020B0604020202020204" pitchFamily="34" charset="0"/>
                  <a:ea typeface="Roboto Condensed Light"/>
                  <a:cs typeface="Arial" panose="020B0604020202020204" pitchFamily="34" charset="0"/>
                </a:rPr>
                <a:t>02</a:t>
              </a:r>
            </a:p>
          </p:txBody>
        </p:sp>
      </p:grpSp>
      <p:sp>
        <p:nvSpPr>
          <p:cNvPr id="78" name="TextBox 1"/>
          <p:cNvSpPr txBox="1">
            <a:spLocks noChangeArrowheads="1"/>
          </p:cNvSpPr>
          <p:nvPr/>
        </p:nvSpPr>
        <p:spPr bwMode="auto">
          <a:xfrm>
            <a:off x="1705574" y="1702873"/>
            <a:ext cx="1701698" cy="25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79" name="TextBox 2"/>
          <p:cNvSpPr txBox="1"/>
          <p:nvPr/>
        </p:nvSpPr>
        <p:spPr>
          <a:xfrm>
            <a:off x="1692474" y="1913679"/>
            <a:ext cx="1678129" cy="438592"/>
          </a:xfrm>
          <a:prstGeom prst="rect">
            <a:avLst/>
          </a:prstGeom>
          <a:noFill/>
        </p:spPr>
        <p:txBody>
          <a:bodyPr wrap="square" lIns="68589" tIns="34295" rIns="68589" bIns="34295">
            <a:spAutoFit/>
          </a:bodyPr>
          <a:lstStyle/>
          <a:p>
            <a:pP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0" name="TextBox 1"/>
          <p:cNvSpPr txBox="1">
            <a:spLocks noChangeArrowheads="1"/>
          </p:cNvSpPr>
          <p:nvPr/>
        </p:nvSpPr>
        <p:spPr bwMode="auto">
          <a:xfrm>
            <a:off x="3745468" y="4113442"/>
            <a:ext cx="1701699" cy="25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81" name="TextBox 2"/>
          <p:cNvSpPr txBox="1"/>
          <p:nvPr/>
        </p:nvSpPr>
        <p:spPr>
          <a:xfrm>
            <a:off x="3732369" y="4324248"/>
            <a:ext cx="1714798" cy="416855"/>
          </a:xfrm>
          <a:prstGeom prst="rect">
            <a:avLst/>
          </a:prstGeom>
          <a:noFill/>
        </p:spPr>
        <p:txBody>
          <a:bodyPr wrap="square" lIns="68589" tIns="34295" rIns="68589" bIns="34295">
            <a:spAutoFit/>
          </a:body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a:t>
            </a:r>
          </a:p>
        </p:txBody>
      </p:sp>
      <p:sp>
        <p:nvSpPr>
          <p:cNvPr id="82" name="TextBox 1"/>
          <p:cNvSpPr txBox="1">
            <a:spLocks noChangeArrowheads="1"/>
          </p:cNvSpPr>
          <p:nvPr/>
        </p:nvSpPr>
        <p:spPr bwMode="auto">
          <a:xfrm>
            <a:off x="6030675" y="1706447"/>
            <a:ext cx="1701698" cy="25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p:txBody>
      </p:sp>
      <p:sp>
        <p:nvSpPr>
          <p:cNvPr id="83" name="TextBox 2"/>
          <p:cNvSpPr txBox="1"/>
          <p:nvPr/>
        </p:nvSpPr>
        <p:spPr>
          <a:xfrm>
            <a:off x="6017575" y="1917252"/>
            <a:ext cx="1628779" cy="438592"/>
          </a:xfrm>
          <a:prstGeom prst="rect">
            <a:avLst/>
          </a:prstGeom>
          <a:noFill/>
        </p:spPr>
        <p:txBody>
          <a:bodyPr wrap="square" lIns="68589" tIns="34295" rIns="68589" bIns="34295">
            <a:spAutoFit/>
          </a:bodyPr>
          <a:lstStyle/>
          <a:p>
            <a:pPr>
              <a:lnSpc>
                <a:spcPct val="150000"/>
              </a:lnSpc>
            </a:pPr>
            <a:r>
              <a:rPr lang="zh-CN" altLang="en-US" sz="800" dirty="0">
                <a:latin typeface="微软雅黑" panose="020B0503020204020204" pitchFamily="34" charset="-122"/>
                <a:ea typeface="微软雅黑" panose="020B0503020204020204" pitchFamily="34" charset="-122"/>
              </a:rPr>
              <a:t>此处添加详细文本描述，建议与标题相关并符合整体语言风格</a:t>
            </a:r>
          </a:p>
        </p:txBody>
      </p:sp>
    </p:spTree>
  </p:cSld>
  <p:clrMapOvr>
    <a:masterClrMapping/>
  </p:clrMapOvr>
  <p:transition spd="med" advClick="0" advTm="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accel="64000" decel="36000" fill="hold" grpId="0" nodeType="afterEffect">
                                  <p:stCondLst>
                                    <p:cond delay="0"/>
                                  </p:stCondLst>
                                  <p:childTnLst>
                                    <p:set>
                                      <p:cBhvr>
                                        <p:cTn id="11" dur="1" fill="hold">
                                          <p:stCondLst>
                                            <p:cond delay="0"/>
                                          </p:stCondLst>
                                        </p:cTn>
                                        <p:tgtEl>
                                          <p:spTgt spid="78"/>
                                        </p:tgtEl>
                                        <p:attrNameLst>
                                          <p:attrName>style.visibility</p:attrName>
                                        </p:attrNameLst>
                                      </p:cBhvr>
                                      <p:to>
                                        <p:strVal val="visible"/>
                                      </p:to>
                                    </p:set>
                                    <p:anim calcmode="lin" valueType="num">
                                      <p:cBhvr additive="base">
                                        <p:cTn id="12" dur="650" fill="hold"/>
                                        <p:tgtEl>
                                          <p:spTgt spid="78"/>
                                        </p:tgtEl>
                                        <p:attrNameLst>
                                          <p:attrName>ppt_x</p:attrName>
                                        </p:attrNameLst>
                                      </p:cBhvr>
                                      <p:tavLst>
                                        <p:tav tm="0">
                                          <p:val>
                                            <p:strVal val="#ppt_x"/>
                                          </p:val>
                                        </p:tav>
                                        <p:tav tm="100000">
                                          <p:val>
                                            <p:strVal val="#ppt_x"/>
                                          </p:val>
                                        </p:tav>
                                      </p:tavLst>
                                    </p:anim>
                                    <p:anim calcmode="lin" valueType="num">
                                      <p:cBhvr additive="base">
                                        <p:cTn id="13" dur="650" fill="hold"/>
                                        <p:tgtEl>
                                          <p:spTgt spid="78"/>
                                        </p:tgtEl>
                                        <p:attrNameLst>
                                          <p:attrName>ppt_y</p:attrName>
                                        </p:attrNameLst>
                                      </p:cBhvr>
                                      <p:tavLst>
                                        <p:tav tm="0">
                                          <p:val>
                                            <p:strVal val="1+#ppt_h/2"/>
                                          </p:val>
                                        </p:tav>
                                        <p:tav tm="100000">
                                          <p:val>
                                            <p:strVal val="#ppt_y"/>
                                          </p:val>
                                        </p:tav>
                                      </p:tavLst>
                                    </p:anim>
                                  </p:childTnLst>
                                </p:cTn>
                              </p:par>
                              <p:par>
                                <p:cTn id="14" presetID="2" presetClass="entr" presetSubtype="4" accel="64000" decel="36000" fill="hold" grpId="0" nodeType="withEffect">
                                  <p:stCondLst>
                                    <p:cond delay="200"/>
                                  </p:stCondLst>
                                  <p:childTnLst>
                                    <p:set>
                                      <p:cBhvr>
                                        <p:cTn id="15" dur="1" fill="hold">
                                          <p:stCondLst>
                                            <p:cond delay="0"/>
                                          </p:stCondLst>
                                        </p:cTn>
                                        <p:tgtEl>
                                          <p:spTgt spid="79"/>
                                        </p:tgtEl>
                                        <p:attrNameLst>
                                          <p:attrName>style.visibility</p:attrName>
                                        </p:attrNameLst>
                                      </p:cBhvr>
                                      <p:to>
                                        <p:strVal val="visible"/>
                                      </p:to>
                                    </p:set>
                                    <p:anim calcmode="lin" valueType="num">
                                      <p:cBhvr additive="base">
                                        <p:cTn id="16" dur="650" fill="hold"/>
                                        <p:tgtEl>
                                          <p:spTgt spid="79"/>
                                        </p:tgtEl>
                                        <p:attrNameLst>
                                          <p:attrName>ppt_x</p:attrName>
                                        </p:attrNameLst>
                                      </p:cBhvr>
                                      <p:tavLst>
                                        <p:tav tm="0">
                                          <p:val>
                                            <p:strVal val="#ppt_x"/>
                                          </p:val>
                                        </p:tav>
                                        <p:tav tm="100000">
                                          <p:val>
                                            <p:strVal val="#ppt_x"/>
                                          </p:val>
                                        </p:tav>
                                      </p:tavLst>
                                    </p:anim>
                                    <p:anim calcmode="lin" valueType="num">
                                      <p:cBhvr additive="base">
                                        <p:cTn id="17" dur="650" fill="hold"/>
                                        <p:tgtEl>
                                          <p:spTgt spid="79"/>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accel="64000" decel="36000" fill="hold" grpId="0" nodeType="afterEffect">
                                  <p:stCondLst>
                                    <p:cond delay="0"/>
                                  </p:stCondLst>
                                  <p:childTnLst>
                                    <p:set>
                                      <p:cBhvr>
                                        <p:cTn id="20" dur="1" fill="hold">
                                          <p:stCondLst>
                                            <p:cond delay="0"/>
                                          </p:stCondLst>
                                        </p:cTn>
                                        <p:tgtEl>
                                          <p:spTgt spid="80"/>
                                        </p:tgtEl>
                                        <p:attrNameLst>
                                          <p:attrName>style.visibility</p:attrName>
                                        </p:attrNameLst>
                                      </p:cBhvr>
                                      <p:to>
                                        <p:strVal val="visible"/>
                                      </p:to>
                                    </p:set>
                                    <p:anim calcmode="lin" valueType="num">
                                      <p:cBhvr additive="base">
                                        <p:cTn id="21" dur="650" fill="hold"/>
                                        <p:tgtEl>
                                          <p:spTgt spid="80"/>
                                        </p:tgtEl>
                                        <p:attrNameLst>
                                          <p:attrName>ppt_x</p:attrName>
                                        </p:attrNameLst>
                                      </p:cBhvr>
                                      <p:tavLst>
                                        <p:tav tm="0">
                                          <p:val>
                                            <p:strVal val="#ppt_x"/>
                                          </p:val>
                                        </p:tav>
                                        <p:tav tm="100000">
                                          <p:val>
                                            <p:strVal val="#ppt_x"/>
                                          </p:val>
                                        </p:tav>
                                      </p:tavLst>
                                    </p:anim>
                                    <p:anim calcmode="lin" valueType="num">
                                      <p:cBhvr additive="base">
                                        <p:cTn id="22" dur="650" fill="hold"/>
                                        <p:tgtEl>
                                          <p:spTgt spid="80"/>
                                        </p:tgtEl>
                                        <p:attrNameLst>
                                          <p:attrName>ppt_y</p:attrName>
                                        </p:attrNameLst>
                                      </p:cBhvr>
                                      <p:tavLst>
                                        <p:tav tm="0">
                                          <p:val>
                                            <p:strVal val="1+#ppt_h/2"/>
                                          </p:val>
                                        </p:tav>
                                        <p:tav tm="100000">
                                          <p:val>
                                            <p:strVal val="#ppt_y"/>
                                          </p:val>
                                        </p:tav>
                                      </p:tavLst>
                                    </p:anim>
                                  </p:childTnLst>
                                </p:cTn>
                              </p:par>
                              <p:par>
                                <p:cTn id="23" presetID="2" presetClass="entr" presetSubtype="4" accel="64000" decel="36000" fill="hold" grpId="0" nodeType="withEffect">
                                  <p:stCondLst>
                                    <p:cond delay="200"/>
                                  </p:stCondLst>
                                  <p:childTnLst>
                                    <p:set>
                                      <p:cBhvr>
                                        <p:cTn id="24" dur="1" fill="hold">
                                          <p:stCondLst>
                                            <p:cond delay="0"/>
                                          </p:stCondLst>
                                        </p:cTn>
                                        <p:tgtEl>
                                          <p:spTgt spid="81"/>
                                        </p:tgtEl>
                                        <p:attrNameLst>
                                          <p:attrName>style.visibility</p:attrName>
                                        </p:attrNameLst>
                                      </p:cBhvr>
                                      <p:to>
                                        <p:strVal val="visible"/>
                                      </p:to>
                                    </p:set>
                                    <p:anim calcmode="lin" valueType="num">
                                      <p:cBhvr additive="base">
                                        <p:cTn id="25" dur="650" fill="hold"/>
                                        <p:tgtEl>
                                          <p:spTgt spid="81"/>
                                        </p:tgtEl>
                                        <p:attrNameLst>
                                          <p:attrName>ppt_x</p:attrName>
                                        </p:attrNameLst>
                                      </p:cBhvr>
                                      <p:tavLst>
                                        <p:tav tm="0">
                                          <p:val>
                                            <p:strVal val="#ppt_x"/>
                                          </p:val>
                                        </p:tav>
                                        <p:tav tm="100000">
                                          <p:val>
                                            <p:strVal val="#ppt_x"/>
                                          </p:val>
                                        </p:tav>
                                      </p:tavLst>
                                    </p:anim>
                                    <p:anim calcmode="lin" valueType="num">
                                      <p:cBhvr additive="base">
                                        <p:cTn id="26" dur="650" fill="hold"/>
                                        <p:tgtEl>
                                          <p:spTgt spid="81"/>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accel="64000" decel="36000" fill="hold" grpId="0" nodeType="afterEffect">
                                  <p:stCondLst>
                                    <p:cond delay="0"/>
                                  </p:stCondLst>
                                  <p:childTnLst>
                                    <p:set>
                                      <p:cBhvr>
                                        <p:cTn id="29" dur="1" fill="hold">
                                          <p:stCondLst>
                                            <p:cond delay="0"/>
                                          </p:stCondLst>
                                        </p:cTn>
                                        <p:tgtEl>
                                          <p:spTgt spid="82"/>
                                        </p:tgtEl>
                                        <p:attrNameLst>
                                          <p:attrName>style.visibility</p:attrName>
                                        </p:attrNameLst>
                                      </p:cBhvr>
                                      <p:to>
                                        <p:strVal val="visible"/>
                                      </p:to>
                                    </p:set>
                                    <p:anim calcmode="lin" valueType="num">
                                      <p:cBhvr additive="base">
                                        <p:cTn id="30" dur="650" fill="hold"/>
                                        <p:tgtEl>
                                          <p:spTgt spid="82"/>
                                        </p:tgtEl>
                                        <p:attrNameLst>
                                          <p:attrName>ppt_x</p:attrName>
                                        </p:attrNameLst>
                                      </p:cBhvr>
                                      <p:tavLst>
                                        <p:tav tm="0">
                                          <p:val>
                                            <p:strVal val="#ppt_x"/>
                                          </p:val>
                                        </p:tav>
                                        <p:tav tm="100000">
                                          <p:val>
                                            <p:strVal val="#ppt_x"/>
                                          </p:val>
                                        </p:tav>
                                      </p:tavLst>
                                    </p:anim>
                                    <p:anim calcmode="lin" valueType="num">
                                      <p:cBhvr additive="base">
                                        <p:cTn id="31" dur="650" fill="hold"/>
                                        <p:tgtEl>
                                          <p:spTgt spid="82"/>
                                        </p:tgtEl>
                                        <p:attrNameLst>
                                          <p:attrName>ppt_y</p:attrName>
                                        </p:attrNameLst>
                                      </p:cBhvr>
                                      <p:tavLst>
                                        <p:tav tm="0">
                                          <p:val>
                                            <p:strVal val="1+#ppt_h/2"/>
                                          </p:val>
                                        </p:tav>
                                        <p:tav tm="100000">
                                          <p:val>
                                            <p:strVal val="#ppt_y"/>
                                          </p:val>
                                        </p:tav>
                                      </p:tavLst>
                                    </p:anim>
                                  </p:childTnLst>
                                </p:cTn>
                              </p:par>
                              <p:par>
                                <p:cTn id="32" presetID="2" presetClass="entr" presetSubtype="4" accel="64000" decel="36000" fill="hold" grpId="0" nodeType="withEffect">
                                  <p:stCondLst>
                                    <p:cond delay="200"/>
                                  </p:stCondLst>
                                  <p:childTnLst>
                                    <p:set>
                                      <p:cBhvr>
                                        <p:cTn id="33" dur="1" fill="hold">
                                          <p:stCondLst>
                                            <p:cond delay="0"/>
                                          </p:stCondLst>
                                        </p:cTn>
                                        <p:tgtEl>
                                          <p:spTgt spid="83"/>
                                        </p:tgtEl>
                                        <p:attrNameLst>
                                          <p:attrName>style.visibility</p:attrName>
                                        </p:attrNameLst>
                                      </p:cBhvr>
                                      <p:to>
                                        <p:strVal val="visible"/>
                                      </p:to>
                                    </p:set>
                                    <p:anim calcmode="lin" valueType="num">
                                      <p:cBhvr additive="base">
                                        <p:cTn id="34" dur="650" fill="hold"/>
                                        <p:tgtEl>
                                          <p:spTgt spid="83"/>
                                        </p:tgtEl>
                                        <p:attrNameLst>
                                          <p:attrName>ppt_x</p:attrName>
                                        </p:attrNameLst>
                                      </p:cBhvr>
                                      <p:tavLst>
                                        <p:tav tm="0">
                                          <p:val>
                                            <p:strVal val="#ppt_x"/>
                                          </p:val>
                                        </p:tav>
                                        <p:tav tm="100000">
                                          <p:val>
                                            <p:strVal val="#ppt_x"/>
                                          </p:val>
                                        </p:tav>
                                      </p:tavLst>
                                    </p:anim>
                                    <p:anim calcmode="lin" valueType="num">
                                      <p:cBhvr additive="base">
                                        <p:cTn id="35" dur="65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p:bldP spid="80" grpId="0"/>
      <p:bldP spid="81" grpId="0"/>
      <p:bldP spid="82" grpId="0"/>
      <p:bldP spid="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dministrator\Desktop\64561a3d386914f.jpg"/>
          <p:cNvPicPr>
            <a:picLocks noChangeAspect="1" noChangeArrowheads="1"/>
          </p:cNvPicPr>
          <p:nvPr/>
        </p:nvPicPr>
        <p:blipFill>
          <a:blip r:embed="rId6" cstate="print"/>
          <a:srcRect/>
          <a:stretch>
            <a:fillRect/>
          </a:stretch>
        </p:blipFill>
        <p:spPr bwMode="auto">
          <a:xfrm>
            <a:off x="1588" y="-3174"/>
            <a:ext cx="9144000" cy="5148262"/>
          </a:xfrm>
          <a:prstGeom prst="rect">
            <a:avLst/>
          </a:prstGeom>
          <a:noFill/>
        </p:spPr>
      </p:pic>
      <p:sp>
        <p:nvSpPr>
          <p:cNvPr id="6" name="标题 5"/>
          <p:cNvSpPr txBox="1"/>
          <p:nvPr>
            <p:custDataLst>
              <p:tags r:id="rId2"/>
            </p:custDataLst>
          </p:nvPr>
        </p:nvSpPr>
        <p:spPr>
          <a:xfrm>
            <a:off x="3636690" y="2876481"/>
            <a:ext cx="2621750" cy="387865"/>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zh-CN" altLang="en-US"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教学分析</a:t>
            </a:r>
            <a:endParaRPr lang="en-US" altLang="zh-CN" sz="28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占位符 6"/>
          <p:cNvSpPr txBox="1"/>
          <p:nvPr>
            <p:custDataLst>
              <p:tags r:id="rId3"/>
            </p:custDataLst>
          </p:nvPr>
        </p:nvSpPr>
        <p:spPr>
          <a:xfrm>
            <a:off x="3636690" y="3287011"/>
            <a:ext cx="3057878" cy="221637"/>
          </a:xfrm>
          <a:prstGeom prst="rect">
            <a:avLst/>
          </a:prstGeom>
          <a:noFill/>
        </p:spPr>
        <p:txBody>
          <a:bodyPr wrap="square" lIns="0" tIns="0" rIns="0" bIns="0" anchor="t" anchorCtr="0">
            <a:spAutoFit/>
          </a:bodyPr>
          <a:lstStyle>
            <a:lvl1pPr indent="0" algn="ctr">
              <a:lnSpc>
                <a:spcPct val="90000"/>
              </a:lnSpc>
              <a:spcBef>
                <a:spcPts val="1000"/>
              </a:spcBef>
              <a:buFont typeface="Arial" panose="020B0604020202020204" pitchFamily="34" charset="0"/>
              <a:buNone/>
              <a:defRPr sz="1600" baseline="0">
                <a:solidFill>
                  <a:schemeClr val="bg1">
                    <a:lumMod val="50000"/>
                  </a:schemeClr>
                </a:solidFill>
              </a:defRPr>
            </a:lvl1pPr>
            <a:lvl2pPr indent="0">
              <a:lnSpc>
                <a:spcPct val="90000"/>
              </a:lnSpc>
              <a:spcBef>
                <a:spcPts val="500"/>
              </a:spcBef>
              <a:buFont typeface="Arial" panose="020B0604020202020204" pitchFamily="34" charset="0"/>
              <a:buNone/>
              <a:defRPr sz="2000">
                <a:solidFill>
                  <a:schemeClr val="tx1">
                    <a:tint val="75000"/>
                  </a:schemeClr>
                </a:solidFill>
              </a:defRPr>
            </a:lvl2pPr>
            <a:lvl3pPr indent="0">
              <a:lnSpc>
                <a:spcPct val="90000"/>
              </a:lnSpc>
              <a:spcBef>
                <a:spcPts val="500"/>
              </a:spcBef>
              <a:buFont typeface="Arial" panose="020B0604020202020204" pitchFamily="34" charset="0"/>
              <a:buNone/>
              <a:defRPr>
                <a:solidFill>
                  <a:schemeClr val="tx1">
                    <a:tint val="75000"/>
                  </a:schemeClr>
                </a:solidFill>
              </a:defRPr>
            </a:lvl3pPr>
            <a:lvl4pPr indent="0">
              <a:lnSpc>
                <a:spcPct val="90000"/>
              </a:lnSpc>
              <a:spcBef>
                <a:spcPts val="500"/>
              </a:spcBef>
              <a:buFont typeface="Arial" panose="020B0604020202020204" pitchFamily="34" charset="0"/>
              <a:buNone/>
              <a:defRPr sz="1600">
                <a:solidFill>
                  <a:schemeClr val="tx1">
                    <a:tint val="75000"/>
                  </a:schemeClr>
                </a:solidFill>
              </a:defRPr>
            </a:lvl4pPr>
            <a:lvl5pPr indent="0">
              <a:lnSpc>
                <a:spcPct val="90000"/>
              </a:lnSpc>
              <a:spcBef>
                <a:spcPts val="500"/>
              </a:spcBef>
              <a:buFont typeface="Arial" panose="020B0604020202020204" pitchFamily="34" charset="0"/>
              <a:buNone/>
              <a:defRPr sz="1600">
                <a:solidFill>
                  <a:schemeClr val="tx1">
                    <a:tint val="75000"/>
                  </a:schemeClr>
                </a:solidFill>
              </a:defRPr>
            </a:lvl5pPr>
            <a:lvl6pPr indent="0">
              <a:lnSpc>
                <a:spcPct val="90000"/>
              </a:lnSpc>
              <a:spcBef>
                <a:spcPts val="500"/>
              </a:spcBef>
              <a:buFont typeface="Arial" panose="020B0604020202020204" pitchFamily="34" charset="0"/>
              <a:buNone/>
              <a:defRPr sz="1600">
                <a:solidFill>
                  <a:schemeClr val="tx1">
                    <a:tint val="75000"/>
                  </a:schemeClr>
                </a:solidFill>
              </a:defRPr>
            </a:lvl6pPr>
            <a:lvl7pPr indent="0">
              <a:lnSpc>
                <a:spcPct val="90000"/>
              </a:lnSpc>
              <a:spcBef>
                <a:spcPts val="500"/>
              </a:spcBef>
              <a:buFont typeface="Arial" panose="020B0604020202020204" pitchFamily="34" charset="0"/>
              <a:buNone/>
              <a:defRPr sz="1600">
                <a:solidFill>
                  <a:schemeClr val="tx1">
                    <a:tint val="75000"/>
                  </a:schemeClr>
                </a:solidFill>
              </a:defRPr>
            </a:lvl7pPr>
            <a:lvl8pPr indent="0">
              <a:lnSpc>
                <a:spcPct val="90000"/>
              </a:lnSpc>
              <a:spcBef>
                <a:spcPts val="500"/>
              </a:spcBef>
              <a:buFont typeface="Arial" panose="020B0604020202020204" pitchFamily="34" charset="0"/>
              <a:buNone/>
              <a:defRPr sz="1600">
                <a:solidFill>
                  <a:schemeClr val="tx1">
                    <a:tint val="75000"/>
                  </a:schemeClr>
                </a:solidFill>
              </a:defRPr>
            </a:lvl8pPr>
            <a:lvl9pPr indent="0">
              <a:lnSpc>
                <a:spcPct val="90000"/>
              </a:lnSpc>
              <a:spcBef>
                <a:spcPts val="500"/>
              </a:spcBef>
              <a:buFont typeface="Arial" panose="020B0604020202020204" pitchFamily="34" charset="0"/>
              <a:buNone/>
              <a:defRPr sz="1600">
                <a:solidFill>
                  <a:schemeClr val="tx1">
                    <a:tint val="75000"/>
                  </a:schemeClr>
                </a:solidFill>
              </a:defRPr>
            </a:lvl9pPr>
          </a:lstStyle>
          <a:p>
            <a:pPr algn="l">
              <a:defRPr/>
            </a:pPr>
            <a:r>
              <a:rPr lang="en-US" altLang="zh-CN" kern="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rPr>
              <a:t>CLICK TO ADD CAPTION TEXT</a:t>
            </a:r>
          </a:p>
        </p:txBody>
      </p:sp>
      <p:sp>
        <p:nvSpPr>
          <p:cNvPr id="2" name="椭圆 1"/>
          <p:cNvSpPr/>
          <p:nvPr/>
        </p:nvSpPr>
        <p:spPr>
          <a:xfrm>
            <a:off x="4407505" y="1680547"/>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02</a:t>
            </a:r>
            <a:endParaRPr lang="zh-CN" altLang="en-US" sz="4400" dirty="0"/>
          </a:p>
        </p:txBody>
      </p:sp>
    </p:spTree>
    <p:custDataLst>
      <p:tags r:id="rId1"/>
    </p:custDataLst>
  </p:cSld>
  <p:clrMapOvr>
    <a:masterClrMapping/>
  </p:clrMapOvr>
  <p:transition spd="med" advClick="0" advTm="0">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2857997" y="1226838"/>
            <a:ext cx="3745563" cy="3506614"/>
            <a:chOff x="2857500" y="1678781"/>
            <a:chExt cx="3744913" cy="2727723"/>
          </a:xfrm>
        </p:grpSpPr>
        <p:sp>
          <p:nvSpPr>
            <p:cNvPr id="3075" name="MH_Other_1"/>
            <p:cNvSpPr/>
            <p:nvPr>
              <p:custDataLst>
                <p:tags r:id="rId2"/>
              </p:custDataLst>
            </p:nvPr>
          </p:nvSpPr>
          <p:spPr bwMode="auto">
            <a:xfrm>
              <a:off x="3513139" y="2122885"/>
              <a:ext cx="2619375" cy="2283619"/>
            </a:xfrm>
            <a:custGeom>
              <a:avLst/>
              <a:gdLst>
                <a:gd name="T0" fmla="*/ 2147483646 w 5977"/>
                <a:gd name="T1" fmla="*/ 2147483646 h 6949"/>
                <a:gd name="T2" fmla="*/ 2147483646 w 5977"/>
                <a:gd name="T3" fmla="*/ 2147483646 h 6949"/>
                <a:gd name="T4" fmla="*/ 2147483646 w 5977"/>
                <a:gd name="T5" fmla="*/ 2147483646 h 6949"/>
                <a:gd name="T6" fmla="*/ 2147483646 w 5977"/>
                <a:gd name="T7" fmla="*/ 2147483646 h 6949"/>
                <a:gd name="T8" fmla="*/ 2147483646 w 5977"/>
                <a:gd name="T9" fmla="*/ 2147483646 h 6949"/>
                <a:gd name="T10" fmla="*/ 2147483646 w 5977"/>
                <a:gd name="T11" fmla="*/ 2147483646 h 6949"/>
                <a:gd name="T12" fmla="*/ 2147483646 w 5977"/>
                <a:gd name="T13" fmla="*/ 2147483646 h 6949"/>
                <a:gd name="T14" fmla="*/ 2147483646 w 5977"/>
                <a:gd name="T15" fmla="*/ 2147483646 h 6949"/>
                <a:gd name="T16" fmla="*/ 2147483646 w 5977"/>
                <a:gd name="T17" fmla="*/ 2147483646 h 6949"/>
                <a:gd name="T18" fmla="*/ 2147483646 w 5977"/>
                <a:gd name="T19" fmla="*/ 2147483646 h 6949"/>
                <a:gd name="T20" fmla="*/ 2147483646 w 5977"/>
                <a:gd name="T21" fmla="*/ 2147483646 h 6949"/>
                <a:gd name="T22" fmla="*/ 2147483646 w 5977"/>
                <a:gd name="T23" fmla="*/ 2147483646 h 6949"/>
                <a:gd name="T24" fmla="*/ 0 w 5977"/>
                <a:gd name="T25" fmla="*/ 2147483646 h 6949"/>
                <a:gd name="T26" fmla="*/ 2147483646 w 5977"/>
                <a:gd name="T27" fmla="*/ 2147483646 h 6949"/>
                <a:gd name="T28" fmla="*/ 2147483646 w 5977"/>
                <a:gd name="T29" fmla="*/ 2147483646 h 6949"/>
                <a:gd name="T30" fmla="*/ 2147483646 w 5977"/>
                <a:gd name="T31" fmla="*/ 2147483646 h 6949"/>
                <a:gd name="T32" fmla="*/ 2147483646 w 5977"/>
                <a:gd name="T33" fmla="*/ 2147483646 h 6949"/>
                <a:gd name="T34" fmla="*/ 2147483646 w 5977"/>
                <a:gd name="T35" fmla="*/ 2147483646 h 6949"/>
                <a:gd name="T36" fmla="*/ 2147483646 w 5977"/>
                <a:gd name="T37" fmla="*/ 2147483646 h 6949"/>
                <a:gd name="T38" fmla="*/ 2147483646 w 5977"/>
                <a:gd name="T39" fmla="*/ 2147483646 h 6949"/>
                <a:gd name="T40" fmla="*/ 2147483646 w 5977"/>
                <a:gd name="T41" fmla="*/ 2147483646 h 6949"/>
                <a:gd name="T42" fmla="*/ 2147483646 w 5977"/>
                <a:gd name="T43" fmla="*/ 2147483646 h 6949"/>
                <a:gd name="T44" fmla="*/ 2147483646 w 5977"/>
                <a:gd name="T45" fmla="*/ 2147483646 h 6949"/>
                <a:gd name="T46" fmla="*/ 2147483646 w 5977"/>
                <a:gd name="T47" fmla="*/ 2147483646 h 6949"/>
                <a:gd name="T48" fmla="*/ 2147483646 w 5977"/>
                <a:gd name="T49" fmla="*/ 2147483646 h 6949"/>
                <a:gd name="T50" fmla="*/ 2147483646 w 5977"/>
                <a:gd name="T51" fmla="*/ 2147483646 h 6949"/>
                <a:gd name="T52" fmla="*/ 2147483646 w 5977"/>
                <a:gd name="T53" fmla="*/ 2147483646 h 6949"/>
                <a:gd name="T54" fmla="*/ 2147483646 w 5977"/>
                <a:gd name="T55" fmla="*/ 2147483646 h 6949"/>
                <a:gd name="T56" fmla="*/ 2147483646 w 5977"/>
                <a:gd name="T57" fmla="*/ 2147483646 h 6949"/>
                <a:gd name="T58" fmla="*/ 2147483646 w 5977"/>
                <a:gd name="T59" fmla="*/ 2147483646 h 6949"/>
                <a:gd name="T60" fmla="*/ 2147483646 w 5977"/>
                <a:gd name="T61" fmla="*/ 2147483646 h 6949"/>
                <a:gd name="T62" fmla="*/ 2147483646 w 5977"/>
                <a:gd name="T63" fmla="*/ 2147483646 h 6949"/>
                <a:gd name="T64" fmla="*/ 2147483646 w 5977"/>
                <a:gd name="T65" fmla="*/ 2147483646 h 6949"/>
                <a:gd name="T66" fmla="*/ 2147483646 w 5977"/>
                <a:gd name="T67" fmla="*/ 2147483646 h 6949"/>
                <a:gd name="T68" fmla="*/ 2147483646 w 5977"/>
                <a:gd name="T69" fmla="*/ 2147483646 h 6949"/>
                <a:gd name="T70" fmla="*/ 2147483646 w 5977"/>
                <a:gd name="T71" fmla="*/ 2147483646 h 6949"/>
                <a:gd name="T72" fmla="*/ 2147483646 w 5977"/>
                <a:gd name="T73" fmla="*/ 2147483646 h 6949"/>
                <a:gd name="T74" fmla="*/ 2147483646 w 5977"/>
                <a:gd name="T75" fmla="*/ 2147483646 h 6949"/>
                <a:gd name="T76" fmla="*/ 2147483646 w 5977"/>
                <a:gd name="T77" fmla="*/ 0 h 694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977" h="6949">
                  <a:moveTo>
                    <a:pt x="2785" y="0"/>
                  </a:moveTo>
                  <a:cubicBezTo>
                    <a:pt x="2841" y="42"/>
                    <a:pt x="2858" y="134"/>
                    <a:pt x="2880" y="366"/>
                  </a:cubicBezTo>
                  <a:cubicBezTo>
                    <a:pt x="2910" y="674"/>
                    <a:pt x="2891" y="857"/>
                    <a:pt x="2760" y="1513"/>
                  </a:cubicBezTo>
                  <a:cubicBezTo>
                    <a:pt x="2638" y="2133"/>
                    <a:pt x="2639" y="2130"/>
                    <a:pt x="2537" y="1873"/>
                  </a:cubicBezTo>
                  <a:cubicBezTo>
                    <a:pt x="2413" y="1562"/>
                    <a:pt x="2149" y="1060"/>
                    <a:pt x="1997" y="847"/>
                  </a:cubicBezTo>
                  <a:cubicBezTo>
                    <a:pt x="1912" y="730"/>
                    <a:pt x="1834" y="619"/>
                    <a:pt x="1824" y="603"/>
                  </a:cubicBezTo>
                  <a:cubicBezTo>
                    <a:pt x="1821" y="599"/>
                    <a:pt x="1822" y="588"/>
                    <a:pt x="1825" y="573"/>
                  </a:cubicBezTo>
                  <a:cubicBezTo>
                    <a:pt x="1802" y="607"/>
                    <a:pt x="1779" y="639"/>
                    <a:pt x="1753" y="670"/>
                  </a:cubicBezTo>
                  <a:cubicBezTo>
                    <a:pt x="1818" y="723"/>
                    <a:pt x="2054" y="1118"/>
                    <a:pt x="2190" y="1400"/>
                  </a:cubicBezTo>
                  <a:cubicBezTo>
                    <a:pt x="2346" y="1724"/>
                    <a:pt x="2539" y="2359"/>
                    <a:pt x="2538" y="2541"/>
                  </a:cubicBezTo>
                  <a:cubicBezTo>
                    <a:pt x="2537" y="2685"/>
                    <a:pt x="2494" y="2855"/>
                    <a:pt x="2446" y="2903"/>
                  </a:cubicBezTo>
                  <a:cubicBezTo>
                    <a:pt x="2409" y="2940"/>
                    <a:pt x="2382" y="2926"/>
                    <a:pt x="2222" y="2790"/>
                  </a:cubicBezTo>
                  <a:cubicBezTo>
                    <a:pt x="1978" y="2584"/>
                    <a:pt x="1756" y="2436"/>
                    <a:pt x="1436" y="2266"/>
                  </a:cubicBezTo>
                  <a:cubicBezTo>
                    <a:pt x="1187" y="2133"/>
                    <a:pt x="694" y="1925"/>
                    <a:pt x="535" y="1885"/>
                  </a:cubicBezTo>
                  <a:cubicBezTo>
                    <a:pt x="470" y="1868"/>
                    <a:pt x="435" y="1856"/>
                    <a:pt x="420" y="1823"/>
                  </a:cubicBezTo>
                  <a:cubicBezTo>
                    <a:pt x="408" y="1868"/>
                    <a:pt x="393" y="1913"/>
                    <a:pt x="376" y="1956"/>
                  </a:cubicBezTo>
                  <a:cubicBezTo>
                    <a:pt x="383" y="1953"/>
                    <a:pt x="389" y="1951"/>
                    <a:pt x="395" y="1951"/>
                  </a:cubicBezTo>
                  <a:cubicBezTo>
                    <a:pt x="549" y="1951"/>
                    <a:pt x="1204" y="2247"/>
                    <a:pt x="1565" y="2480"/>
                  </a:cubicBezTo>
                  <a:cubicBezTo>
                    <a:pt x="1801" y="2632"/>
                    <a:pt x="2168" y="2981"/>
                    <a:pt x="2287" y="3167"/>
                  </a:cubicBezTo>
                  <a:cubicBezTo>
                    <a:pt x="2358" y="3279"/>
                    <a:pt x="2375" y="3338"/>
                    <a:pt x="2389" y="3537"/>
                  </a:cubicBezTo>
                  <a:cubicBezTo>
                    <a:pt x="2407" y="3784"/>
                    <a:pt x="2356" y="4253"/>
                    <a:pt x="2309" y="4282"/>
                  </a:cubicBezTo>
                  <a:cubicBezTo>
                    <a:pt x="2294" y="4291"/>
                    <a:pt x="2216" y="4272"/>
                    <a:pt x="2135" y="4240"/>
                  </a:cubicBezTo>
                  <a:cubicBezTo>
                    <a:pt x="1771" y="4095"/>
                    <a:pt x="1129" y="3975"/>
                    <a:pt x="401" y="3915"/>
                  </a:cubicBezTo>
                  <a:cubicBezTo>
                    <a:pt x="234" y="3901"/>
                    <a:pt x="89" y="3886"/>
                    <a:pt x="12" y="3875"/>
                  </a:cubicBezTo>
                  <a:cubicBezTo>
                    <a:pt x="12" y="3877"/>
                    <a:pt x="12" y="3878"/>
                    <a:pt x="12" y="3880"/>
                  </a:cubicBezTo>
                  <a:cubicBezTo>
                    <a:pt x="12" y="3939"/>
                    <a:pt x="8" y="3997"/>
                    <a:pt x="0" y="4054"/>
                  </a:cubicBezTo>
                  <a:lnTo>
                    <a:pt x="229" y="4057"/>
                  </a:lnTo>
                  <a:cubicBezTo>
                    <a:pt x="1035" y="4066"/>
                    <a:pt x="1849" y="4284"/>
                    <a:pt x="2184" y="4580"/>
                  </a:cubicBezTo>
                  <a:cubicBezTo>
                    <a:pt x="2296" y="4678"/>
                    <a:pt x="2311" y="4707"/>
                    <a:pt x="2329" y="4848"/>
                  </a:cubicBezTo>
                  <a:cubicBezTo>
                    <a:pt x="2353" y="5035"/>
                    <a:pt x="2303" y="5720"/>
                    <a:pt x="2243" y="6033"/>
                  </a:cubicBezTo>
                  <a:cubicBezTo>
                    <a:pt x="2219" y="6155"/>
                    <a:pt x="2177" y="6286"/>
                    <a:pt x="2148" y="6324"/>
                  </a:cubicBezTo>
                  <a:cubicBezTo>
                    <a:pt x="2078" y="6419"/>
                    <a:pt x="1739" y="6599"/>
                    <a:pt x="1565" y="6635"/>
                  </a:cubicBezTo>
                  <a:cubicBezTo>
                    <a:pt x="1488" y="6651"/>
                    <a:pt x="1312" y="6682"/>
                    <a:pt x="1175" y="6704"/>
                  </a:cubicBezTo>
                  <a:cubicBezTo>
                    <a:pt x="1037" y="6727"/>
                    <a:pt x="917" y="6752"/>
                    <a:pt x="908" y="6761"/>
                  </a:cubicBezTo>
                  <a:cubicBezTo>
                    <a:pt x="846" y="6823"/>
                    <a:pt x="1154" y="6882"/>
                    <a:pt x="1733" y="6919"/>
                  </a:cubicBezTo>
                  <a:cubicBezTo>
                    <a:pt x="2214" y="6949"/>
                    <a:pt x="3600" y="6930"/>
                    <a:pt x="3978" y="6888"/>
                  </a:cubicBezTo>
                  <a:cubicBezTo>
                    <a:pt x="4141" y="6870"/>
                    <a:pt x="4313" y="6840"/>
                    <a:pt x="4359" y="6821"/>
                  </a:cubicBezTo>
                  <a:lnTo>
                    <a:pt x="4444" y="6786"/>
                  </a:lnTo>
                  <a:lnTo>
                    <a:pt x="4380" y="6752"/>
                  </a:lnTo>
                  <a:cubicBezTo>
                    <a:pt x="4344" y="6733"/>
                    <a:pt x="4169" y="6699"/>
                    <a:pt x="3990" y="6677"/>
                  </a:cubicBezTo>
                  <a:cubicBezTo>
                    <a:pt x="3636" y="6633"/>
                    <a:pt x="3384" y="6538"/>
                    <a:pt x="3223" y="6387"/>
                  </a:cubicBezTo>
                  <a:cubicBezTo>
                    <a:pt x="3147" y="6317"/>
                    <a:pt x="3136" y="6284"/>
                    <a:pt x="3121" y="6098"/>
                  </a:cubicBezTo>
                  <a:cubicBezTo>
                    <a:pt x="3098" y="5808"/>
                    <a:pt x="3092" y="5584"/>
                    <a:pt x="3098" y="5147"/>
                  </a:cubicBezTo>
                  <a:lnTo>
                    <a:pt x="3103" y="4773"/>
                  </a:lnTo>
                  <a:lnTo>
                    <a:pt x="3201" y="4665"/>
                  </a:lnTo>
                  <a:cubicBezTo>
                    <a:pt x="3389" y="4458"/>
                    <a:pt x="3879" y="4281"/>
                    <a:pt x="4614" y="4157"/>
                  </a:cubicBezTo>
                  <a:cubicBezTo>
                    <a:pt x="4997" y="4092"/>
                    <a:pt x="5912" y="4000"/>
                    <a:pt x="5966" y="4021"/>
                  </a:cubicBezTo>
                  <a:cubicBezTo>
                    <a:pt x="5969" y="4022"/>
                    <a:pt x="5973" y="4026"/>
                    <a:pt x="5977" y="4030"/>
                  </a:cubicBezTo>
                  <a:cubicBezTo>
                    <a:pt x="5971" y="3983"/>
                    <a:pt x="5968" y="3935"/>
                    <a:pt x="5968" y="3887"/>
                  </a:cubicBezTo>
                  <a:cubicBezTo>
                    <a:pt x="5968" y="3867"/>
                    <a:pt x="5969" y="3848"/>
                    <a:pt x="5970" y="3829"/>
                  </a:cubicBezTo>
                  <a:cubicBezTo>
                    <a:pt x="5961" y="3854"/>
                    <a:pt x="5951" y="3871"/>
                    <a:pt x="5942" y="3877"/>
                  </a:cubicBezTo>
                  <a:cubicBezTo>
                    <a:pt x="5925" y="3888"/>
                    <a:pt x="5821" y="3898"/>
                    <a:pt x="5710" y="3898"/>
                  </a:cubicBezTo>
                  <a:cubicBezTo>
                    <a:pt x="5247" y="3899"/>
                    <a:pt x="4355" y="4013"/>
                    <a:pt x="3586" y="4169"/>
                  </a:cubicBezTo>
                  <a:cubicBezTo>
                    <a:pt x="3302" y="4226"/>
                    <a:pt x="3085" y="4257"/>
                    <a:pt x="3071" y="4243"/>
                  </a:cubicBezTo>
                  <a:cubicBezTo>
                    <a:pt x="3043" y="4215"/>
                    <a:pt x="2962" y="3612"/>
                    <a:pt x="2962" y="3431"/>
                  </a:cubicBezTo>
                  <a:cubicBezTo>
                    <a:pt x="2962" y="3287"/>
                    <a:pt x="3037" y="3185"/>
                    <a:pt x="3308" y="2959"/>
                  </a:cubicBezTo>
                  <a:cubicBezTo>
                    <a:pt x="3708" y="2626"/>
                    <a:pt x="4264" y="2412"/>
                    <a:pt x="5130" y="2260"/>
                  </a:cubicBezTo>
                  <a:lnTo>
                    <a:pt x="5462" y="2202"/>
                  </a:lnTo>
                  <a:cubicBezTo>
                    <a:pt x="5441" y="2169"/>
                    <a:pt x="5420" y="2136"/>
                    <a:pt x="5403" y="2101"/>
                  </a:cubicBezTo>
                  <a:cubicBezTo>
                    <a:pt x="5400" y="2110"/>
                    <a:pt x="5397" y="2116"/>
                    <a:pt x="5391" y="2119"/>
                  </a:cubicBezTo>
                  <a:cubicBezTo>
                    <a:pt x="5374" y="2130"/>
                    <a:pt x="5204" y="2161"/>
                    <a:pt x="5015" y="2189"/>
                  </a:cubicBezTo>
                  <a:cubicBezTo>
                    <a:pt x="4603" y="2249"/>
                    <a:pt x="4090" y="2371"/>
                    <a:pt x="3824" y="2471"/>
                  </a:cubicBezTo>
                  <a:cubicBezTo>
                    <a:pt x="3718" y="2511"/>
                    <a:pt x="3480" y="2623"/>
                    <a:pt x="3296" y="2720"/>
                  </a:cubicBezTo>
                  <a:cubicBezTo>
                    <a:pt x="2967" y="2892"/>
                    <a:pt x="2959" y="2895"/>
                    <a:pt x="2916" y="2840"/>
                  </a:cubicBezTo>
                  <a:cubicBezTo>
                    <a:pt x="2888" y="2802"/>
                    <a:pt x="2878" y="2747"/>
                    <a:pt x="2887" y="2673"/>
                  </a:cubicBezTo>
                  <a:cubicBezTo>
                    <a:pt x="2899" y="2585"/>
                    <a:pt x="2938" y="2526"/>
                    <a:pt x="3083" y="2377"/>
                  </a:cubicBezTo>
                  <a:cubicBezTo>
                    <a:pt x="3474" y="1976"/>
                    <a:pt x="3779" y="1561"/>
                    <a:pt x="3990" y="1139"/>
                  </a:cubicBezTo>
                  <a:cubicBezTo>
                    <a:pt x="4014" y="1091"/>
                    <a:pt x="4038" y="1048"/>
                    <a:pt x="4059" y="1013"/>
                  </a:cubicBezTo>
                  <a:cubicBezTo>
                    <a:pt x="4029" y="994"/>
                    <a:pt x="4001" y="975"/>
                    <a:pt x="3973" y="953"/>
                  </a:cubicBezTo>
                  <a:cubicBezTo>
                    <a:pt x="3895" y="1157"/>
                    <a:pt x="3635" y="1579"/>
                    <a:pt x="3418" y="1832"/>
                  </a:cubicBezTo>
                  <a:cubicBezTo>
                    <a:pt x="3264" y="2012"/>
                    <a:pt x="2893" y="2318"/>
                    <a:pt x="2830" y="2318"/>
                  </a:cubicBezTo>
                  <a:cubicBezTo>
                    <a:pt x="2793" y="2318"/>
                    <a:pt x="2789" y="2289"/>
                    <a:pt x="2806" y="2127"/>
                  </a:cubicBezTo>
                  <a:cubicBezTo>
                    <a:pt x="2817" y="2022"/>
                    <a:pt x="2845" y="1835"/>
                    <a:pt x="2867" y="1711"/>
                  </a:cubicBezTo>
                  <a:cubicBezTo>
                    <a:pt x="2974" y="1120"/>
                    <a:pt x="2996" y="891"/>
                    <a:pt x="2979" y="540"/>
                  </a:cubicBezTo>
                  <a:cubicBezTo>
                    <a:pt x="2970" y="346"/>
                    <a:pt x="2955" y="140"/>
                    <a:pt x="2946" y="84"/>
                  </a:cubicBezTo>
                  <a:lnTo>
                    <a:pt x="2932" y="1"/>
                  </a:lnTo>
                  <a:cubicBezTo>
                    <a:pt x="2909" y="2"/>
                    <a:pt x="2886" y="3"/>
                    <a:pt x="2863" y="3"/>
                  </a:cubicBezTo>
                  <a:cubicBezTo>
                    <a:pt x="2836" y="3"/>
                    <a:pt x="2811" y="2"/>
                    <a:pt x="2785" y="0"/>
                  </a:cubicBezTo>
                  <a:close/>
                </a:path>
              </a:pathLst>
            </a:custGeom>
            <a:solidFill>
              <a:schemeClr val="bg1">
                <a:lumMod val="75000"/>
              </a:schemeClr>
            </a:solidFill>
            <a:ln>
              <a:noFill/>
            </a:ln>
            <a:extLst>
              <a:ext uri="{91240B29-F687-4F45-9708-019B960494DF}">
                <a14:hiddenLine xmlns:a14="http://schemas.microsoft.com/office/drawing/2010/main" w="0">
                  <a:solidFill>
                    <a:srgbClr val="000000"/>
                  </a:solidFill>
                  <a:prstDash val="solid"/>
                  <a:round/>
                </a14:hiddenLine>
              </a:ext>
            </a:extLst>
          </p:spPr>
          <p:txBody>
            <a:bodyPr/>
            <a:lstStyle/>
            <a:p>
              <a:endParaRPr lang="zh-CN" altLang="en-US"/>
            </a:p>
          </p:txBody>
        </p:sp>
        <p:sp>
          <p:nvSpPr>
            <p:cNvPr id="3076" name="MH_Other_2"/>
            <p:cNvSpPr>
              <a:spLocks noChangeArrowheads="1"/>
            </p:cNvSpPr>
            <p:nvPr>
              <p:custDataLst>
                <p:tags r:id="rId3"/>
              </p:custDataLst>
            </p:nvPr>
          </p:nvSpPr>
          <p:spPr bwMode="auto">
            <a:xfrm>
              <a:off x="2857500" y="3125392"/>
              <a:ext cx="711200" cy="534590"/>
            </a:xfrm>
            <a:prstGeom prst="ellipse">
              <a:avLst/>
            </a:prstGeom>
            <a:solidFill>
              <a:schemeClr val="accent1"/>
            </a:solidFill>
            <a:ln>
              <a:solidFill>
                <a:schemeClr val="accent1"/>
              </a:solidFill>
            </a:ln>
          </p:spPr>
          <p:txBody>
            <a:bodyPr/>
            <a:lstStyle/>
            <a:p>
              <a:pPr marL="233680" indent="-233680">
                <a:lnSpc>
                  <a:spcPct val="95000"/>
                </a:lnSpc>
                <a:spcBef>
                  <a:spcPct val="50000"/>
                </a:spcBef>
                <a:spcAft>
                  <a:spcPct val="35000"/>
                </a:spcAft>
                <a:buClr>
                  <a:srgbClr val="678BA8"/>
                </a:buClr>
                <a:buFontTx/>
                <a:buChar char="•"/>
              </a:pPr>
              <a:endParaRPr lang="zh-TW" altLang="en-US" sz="3200" dirty="0">
                <a:solidFill>
                  <a:srgbClr val="000000"/>
                </a:solidFill>
                <a:latin typeface="Arial" panose="020B0604020202020204" pitchFamily="34" charset="0"/>
                <a:ea typeface="Microsoft JhengHei" panose="020B0604030504040204" pitchFamily="34" charset="-120"/>
              </a:endParaRPr>
            </a:p>
          </p:txBody>
        </p:sp>
        <p:sp>
          <p:nvSpPr>
            <p:cNvPr id="3077" name="MH_Other_3"/>
            <p:cNvSpPr>
              <a:spLocks noChangeArrowheads="1"/>
            </p:cNvSpPr>
            <p:nvPr>
              <p:custDataLst>
                <p:tags r:id="rId4"/>
              </p:custDataLst>
            </p:nvPr>
          </p:nvSpPr>
          <p:spPr bwMode="auto">
            <a:xfrm>
              <a:off x="3052764" y="2402681"/>
              <a:ext cx="712787" cy="533400"/>
            </a:xfrm>
            <a:prstGeom prst="ellipse">
              <a:avLst/>
            </a:prstGeom>
            <a:solidFill>
              <a:schemeClr val="bg1">
                <a:lumMod val="75000"/>
              </a:schemeClr>
            </a:solidFill>
            <a:ln>
              <a:noFill/>
            </a:ln>
            <a:extLst>
              <a:ext uri="{91240B29-F687-4F45-9708-019B960494DF}">
                <a14:hiddenLine xmlns:a14="http://schemas.microsoft.com/office/drawing/2010/main" w="25400">
                  <a:solidFill>
                    <a:srgbClr val="000000"/>
                  </a:solidFill>
                  <a:round/>
                </a14:hiddenLine>
              </a:ext>
            </a:extLst>
          </p:spPr>
          <p:txBody>
            <a:bodyPr/>
            <a:lstStyle/>
            <a:p>
              <a:pPr marL="233680" indent="-233680">
                <a:lnSpc>
                  <a:spcPct val="95000"/>
                </a:lnSpc>
                <a:spcBef>
                  <a:spcPct val="50000"/>
                </a:spcBef>
                <a:spcAft>
                  <a:spcPct val="35000"/>
                </a:spcAft>
                <a:buClr>
                  <a:srgbClr val="678BA8"/>
                </a:buClr>
                <a:buFontTx/>
                <a:buChar char="•"/>
              </a:pPr>
              <a:endParaRPr lang="zh-TW" altLang="en-US" sz="3200" dirty="0">
                <a:solidFill>
                  <a:srgbClr val="000000"/>
                </a:solidFill>
                <a:latin typeface="Arial" panose="020B0604020202020204" pitchFamily="34" charset="0"/>
                <a:ea typeface="Microsoft JhengHei" panose="020B0604030504040204" pitchFamily="34" charset="-120"/>
              </a:endParaRPr>
            </a:p>
          </p:txBody>
        </p:sp>
        <p:sp>
          <p:nvSpPr>
            <p:cNvPr id="3078" name="MH_Other_4"/>
            <p:cNvSpPr>
              <a:spLocks noChangeArrowheads="1"/>
            </p:cNvSpPr>
            <p:nvPr>
              <p:custDataLst>
                <p:tags r:id="rId5"/>
              </p:custDataLst>
            </p:nvPr>
          </p:nvSpPr>
          <p:spPr bwMode="auto">
            <a:xfrm>
              <a:off x="3673475" y="2006204"/>
              <a:ext cx="712788" cy="533400"/>
            </a:xfrm>
            <a:prstGeom prst="ellipse">
              <a:avLst/>
            </a:prstGeom>
            <a:solidFill>
              <a:schemeClr val="accent2"/>
            </a:solidFill>
            <a:ln>
              <a:noFill/>
            </a:ln>
            <a:extLst>
              <a:ext uri="{91240B29-F687-4F45-9708-019B960494DF}">
                <a14:hiddenLine xmlns:a14="http://schemas.microsoft.com/office/drawing/2010/main" w="25400">
                  <a:solidFill>
                    <a:srgbClr val="000000"/>
                  </a:solidFill>
                  <a:round/>
                </a14:hiddenLine>
              </a:ext>
            </a:extLst>
          </p:spPr>
          <p:txBody>
            <a:bodyPr/>
            <a:lstStyle/>
            <a:p>
              <a:pPr marL="233680" indent="-233680">
                <a:lnSpc>
                  <a:spcPct val="95000"/>
                </a:lnSpc>
                <a:spcBef>
                  <a:spcPct val="50000"/>
                </a:spcBef>
                <a:spcAft>
                  <a:spcPct val="35000"/>
                </a:spcAft>
                <a:buClr>
                  <a:srgbClr val="678BA8"/>
                </a:buClr>
                <a:buFontTx/>
                <a:buChar char="•"/>
              </a:pPr>
              <a:endParaRPr lang="zh-TW" altLang="en-US" sz="3200" dirty="0">
                <a:solidFill>
                  <a:srgbClr val="000000"/>
                </a:solidFill>
                <a:latin typeface="Arial" panose="020B0604020202020204" pitchFamily="34" charset="0"/>
                <a:ea typeface="Microsoft JhengHei" panose="020B0604030504040204" pitchFamily="34" charset="-120"/>
              </a:endParaRPr>
            </a:p>
          </p:txBody>
        </p:sp>
        <p:sp>
          <p:nvSpPr>
            <p:cNvPr id="3079" name="MH_Other_5"/>
            <p:cNvSpPr>
              <a:spLocks noChangeArrowheads="1"/>
            </p:cNvSpPr>
            <p:nvPr>
              <p:custDataLst>
                <p:tags r:id="rId6"/>
              </p:custDataLst>
            </p:nvPr>
          </p:nvSpPr>
          <p:spPr bwMode="auto">
            <a:xfrm>
              <a:off x="4465639" y="1678781"/>
              <a:ext cx="712787" cy="534591"/>
            </a:xfrm>
            <a:prstGeom prst="ellipse">
              <a:avLst/>
            </a:prstGeom>
            <a:solidFill>
              <a:schemeClr val="bg1">
                <a:lumMod val="75000"/>
              </a:schemeClr>
            </a:solidFill>
            <a:ln>
              <a:noFill/>
            </a:ln>
            <a:extLst>
              <a:ext uri="{91240B29-F687-4F45-9708-019B960494DF}">
                <a14:hiddenLine xmlns:a14="http://schemas.microsoft.com/office/drawing/2010/main" w="25400">
                  <a:solidFill>
                    <a:srgbClr val="000000"/>
                  </a:solidFill>
                  <a:round/>
                </a14:hiddenLine>
              </a:ext>
            </a:extLst>
          </p:spPr>
          <p:txBody>
            <a:bodyPr/>
            <a:lstStyle/>
            <a:p>
              <a:pPr marL="233680" indent="-233680">
                <a:lnSpc>
                  <a:spcPct val="95000"/>
                </a:lnSpc>
                <a:spcBef>
                  <a:spcPct val="50000"/>
                </a:spcBef>
                <a:spcAft>
                  <a:spcPct val="35000"/>
                </a:spcAft>
                <a:buClr>
                  <a:srgbClr val="678BA8"/>
                </a:buClr>
                <a:buFontTx/>
                <a:buChar char="•"/>
              </a:pPr>
              <a:endParaRPr lang="zh-TW" altLang="en-US" sz="3200" dirty="0">
                <a:solidFill>
                  <a:srgbClr val="000000"/>
                </a:solidFill>
                <a:latin typeface="Arial" panose="020B0604020202020204" pitchFamily="34" charset="0"/>
                <a:ea typeface="Microsoft JhengHei" panose="020B0604030504040204" pitchFamily="34" charset="-120"/>
              </a:endParaRPr>
            </a:p>
          </p:txBody>
        </p:sp>
        <p:sp>
          <p:nvSpPr>
            <p:cNvPr id="3080" name="MH_Other_6"/>
            <p:cNvSpPr>
              <a:spLocks noChangeArrowheads="1"/>
            </p:cNvSpPr>
            <p:nvPr>
              <p:custDataLst>
                <p:tags r:id="rId7"/>
              </p:custDataLst>
            </p:nvPr>
          </p:nvSpPr>
          <p:spPr bwMode="auto">
            <a:xfrm>
              <a:off x="5178425" y="2120504"/>
              <a:ext cx="712788" cy="534590"/>
            </a:xfrm>
            <a:prstGeom prst="ellipse">
              <a:avLst/>
            </a:prstGeom>
            <a:solidFill>
              <a:schemeClr val="accent3"/>
            </a:solidFill>
            <a:ln>
              <a:noFill/>
            </a:ln>
            <a:extLst>
              <a:ext uri="{91240B29-F687-4F45-9708-019B960494DF}">
                <a14:hiddenLine xmlns:a14="http://schemas.microsoft.com/office/drawing/2010/main" w="25400">
                  <a:solidFill>
                    <a:srgbClr val="000000"/>
                  </a:solidFill>
                  <a:round/>
                </a14:hiddenLine>
              </a:ext>
            </a:extLst>
          </p:spPr>
          <p:txBody>
            <a:bodyPr/>
            <a:lstStyle/>
            <a:p>
              <a:pPr marL="233680" indent="-233680">
                <a:lnSpc>
                  <a:spcPct val="95000"/>
                </a:lnSpc>
                <a:spcBef>
                  <a:spcPct val="50000"/>
                </a:spcBef>
                <a:spcAft>
                  <a:spcPct val="35000"/>
                </a:spcAft>
                <a:buClr>
                  <a:srgbClr val="678BA8"/>
                </a:buClr>
                <a:buFontTx/>
                <a:buChar char="•"/>
              </a:pPr>
              <a:endParaRPr lang="zh-TW" altLang="en-US" sz="3200" dirty="0">
                <a:solidFill>
                  <a:srgbClr val="000000"/>
                </a:solidFill>
                <a:latin typeface="Arial" panose="020B0604020202020204" pitchFamily="34" charset="0"/>
                <a:ea typeface="Microsoft JhengHei" panose="020B0604030504040204" pitchFamily="34" charset="-120"/>
              </a:endParaRPr>
            </a:p>
          </p:txBody>
        </p:sp>
        <p:sp>
          <p:nvSpPr>
            <p:cNvPr id="3081" name="MH_Other_7"/>
            <p:cNvSpPr>
              <a:spLocks noChangeArrowheads="1"/>
            </p:cNvSpPr>
            <p:nvPr>
              <p:custDataLst>
                <p:tags r:id="rId8"/>
              </p:custDataLst>
            </p:nvPr>
          </p:nvSpPr>
          <p:spPr bwMode="auto">
            <a:xfrm>
              <a:off x="5775325" y="2584847"/>
              <a:ext cx="712788" cy="533400"/>
            </a:xfrm>
            <a:prstGeom prst="ellipse">
              <a:avLst/>
            </a:prstGeom>
            <a:solidFill>
              <a:schemeClr val="bg1">
                <a:lumMod val="75000"/>
              </a:schemeClr>
            </a:solidFill>
            <a:ln>
              <a:noFill/>
            </a:ln>
            <a:extLst>
              <a:ext uri="{91240B29-F687-4F45-9708-019B960494DF}">
                <a14:hiddenLine xmlns:a14="http://schemas.microsoft.com/office/drawing/2010/main" w="25400">
                  <a:solidFill>
                    <a:srgbClr val="000000"/>
                  </a:solidFill>
                  <a:round/>
                </a14:hiddenLine>
              </a:ext>
            </a:extLst>
          </p:spPr>
          <p:txBody>
            <a:bodyPr/>
            <a:lstStyle/>
            <a:p>
              <a:pPr marL="233680" indent="-233680">
                <a:lnSpc>
                  <a:spcPct val="95000"/>
                </a:lnSpc>
                <a:spcBef>
                  <a:spcPct val="50000"/>
                </a:spcBef>
                <a:spcAft>
                  <a:spcPct val="35000"/>
                </a:spcAft>
                <a:buClr>
                  <a:srgbClr val="678BA8"/>
                </a:buClr>
                <a:buFontTx/>
                <a:buChar char="•"/>
              </a:pPr>
              <a:endParaRPr lang="zh-TW" altLang="en-US" sz="3200" dirty="0">
                <a:solidFill>
                  <a:srgbClr val="000000"/>
                </a:solidFill>
                <a:latin typeface="Arial" panose="020B0604020202020204" pitchFamily="34" charset="0"/>
                <a:ea typeface="Microsoft JhengHei" panose="020B0604030504040204" pitchFamily="34" charset="-120"/>
              </a:endParaRPr>
            </a:p>
          </p:txBody>
        </p:sp>
        <p:sp>
          <p:nvSpPr>
            <p:cNvPr id="3082" name="MH_Other_8"/>
            <p:cNvSpPr>
              <a:spLocks noChangeArrowheads="1"/>
            </p:cNvSpPr>
            <p:nvPr>
              <p:custDataLst>
                <p:tags r:id="rId9"/>
              </p:custDataLst>
            </p:nvPr>
          </p:nvSpPr>
          <p:spPr bwMode="auto">
            <a:xfrm>
              <a:off x="5891213" y="3264694"/>
              <a:ext cx="711200" cy="533400"/>
            </a:xfrm>
            <a:prstGeom prst="ellipse">
              <a:avLst/>
            </a:prstGeom>
            <a:solidFill>
              <a:schemeClr val="accent4"/>
            </a:solidFill>
            <a:ln>
              <a:noFill/>
            </a:ln>
            <a:extLst>
              <a:ext uri="{91240B29-F687-4F45-9708-019B960494DF}">
                <a14:hiddenLine xmlns:a14="http://schemas.microsoft.com/office/drawing/2010/main" w="25400">
                  <a:solidFill>
                    <a:srgbClr val="000000"/>
                  </a:solidFill>
                  <a:round/>
                </a14:hiddenLine>
              </a:ext>
            </a:extLst>
          </p:spPr>
          <p:txBody>
            <a:bodyPr/>
            <a:lstStyle/>
            <a:p>
              <a:pPr marL="233680" indent="-233680">
                <a:lnSpc>
                  <a:spcPct val="95000"/>
                </a:lnSpc>
                <a:spcBef>
                  <a:spcPct val="50000"/>
                </a:spcBef>
                <a:spcAft>
                  <a:spcPct val="35000"/>
                </a:spcAft>
                <a:buClr>
                  <a:srgbClr val="678BA8"/>
                </a:buClr>
                <a:buFontTx/>
                <a:buChar char="•"/>
              </a:pPr>
              <a:endParaRPr lang="zh-TW" altLang="en-US" sz="3200" dirty="0">
                <a:solidFill>
                  <a:srgbClr val="000000"/>
                </a:solidFill>
                <a:latin typeface="Arial" panose="020B0604020202020204" pitchFamily="34" charset="0"/>
                <a:ea typeface="Microsoft JhengHei" panose="020B0604030504040204" pitchFamily="34" charset="-120"/>
              </a:endParaRPr>
            </a:p>
          </p:txBody>
        </p:sp>
        <p:sp>
          <p:nvSpPr>
            <p:cNvPr id="19" name="MH_Other_9"/>
            <p:cNvSpPr/>
            <p:nvPr>
              <p:custDataLst>
                <p:tags r:id="rId10"/>
              </p:custDataLst>
            </p:nvPr>
          </p:nvSpPr>
          <p:spPr bwMode="auto">
            <a:xfrm>
              <a:off x="2982914" y="3248026"/>
              <a:ext cx="458787" cy="289322"/>
            </a:xfrm>
            <a:custGeom>
              <a:avLst/>
              <a:gdLst>
                <a:gd name="T0" fmla="*/ 1134092 w 2300288"/>
                <a:gd name="T1" fmla="*/ 968860 h 1936750"/>
                <a:gd name="T2" fmla="*/ 1214775 w 2300288"/>
                <a:gd name="T3" fmla="*/ 1049028 h 1936750"/>
                <a:gd name="T4" fmla="*/ 1216884 w 2300288"/>
                <a:gd name="T5" fmla="*/ 1064537 h 1936750"/>
                <a:gd name="T6" fmla="*/ 1151230 w 2300288"/>
                <a:gd name="T7" fmla="*/ 1136031 h 1936750"/>
                <a:gd name="T8" fmla="*/ 1182871 w 2300288"/>
                <a:gd name="T9" fmla="*/ 1247216 h 1936750"/>
                <a:gd name="T10" fmla="*/ 1204228 w 2300288"/>
                <a:gd name="T11" fmla="*/ 1413599 h 1936750"/>
                <a:gd name="T12" fmla="*/ 1046025 w 2300288"/>
                <a:gd name="T13" fmla="*/ 1361555 h 1936750"/>
                <a:gd name="T14" fmla="*/ 1071074 w 2300288"/>
                <a:gd name="T15" fmla="*/ 1209103 h 1936750"/>
                <a:gd name="T16" fmla="*/ 1033632 w 2300288"/>
                <a:gd name="T17" fmla="*/ 1075313 h 1936750"/>
                <a:gd name="T18" fmla="*/ 1028095 w 2300288"/>
                <a:gd name="T19" fmla="*/ 1060068 h 1936750"/>
                <a:gd name="T20" fmla="*/ 1033632 w 2300288"/>
                <a:gd name="T21" fmla="*/ 1045086 h 1936750"/>
                <a:gd name="T22" fmla="*/ 1116162 w 2300288"/>
                <a:gd name="T23" fmla="*/ 967020 h 1936750"/>
                <a:gd name="T24" fmla="*/ 1415999 w 2300288"/>
                <a:gd name="T25" fmla="*/ 862909 h 1936750"/>
                <a:gd name="T26" fmla="*/ 1591713 w 2300288"/>
                <a:gd name="T27" fmla="*/ 924102 h 1936750"/>
                <a:gd name="T28" fmla="*/ 1763745 w 2300288"/>
                <a:gd name="T29" fmla="*/ 983456 h 1936750"/>
                <a:gd name="T30" fmla="*/ 1808726 w 2300288"/>
                <a:gd name="T31" fmla="*/ 1009194 h 1936750"/>
                <a:gd name="T32" fmla="*/ 1836345 w 2300288"/>
                <a:gd name="T33" fmla="*/ 1041235 h 1936750"/>
                <a:gd name="T34" fmla="*/ 1870541 w 2300288"/>
                <a:gd name="T35" fmla="*/ 1114771 h 1936750"/>
                <a:gd name="T36" fmla="*/ 1893952 w 2300288"/>
                <a:gd name="T37" fmla="*/ 1212469 h 1936750"/>
                <a:gd name="T38" fmla="*/ 1905000 w 2300288"/>
                <a:gd name="T39" fmla="*/ 1335643 h 1936750"/>
                <a:gd name="T40" fmla="*/ 1899740 w 2300288"/>
                <a:gd name="T41" fmla="*/ 1362957 h 1936750"/>
                <a:gd name="T42" fmla="*/ 1874487 w 2300288"/>
                <a:gd name="T43" fmla="*/ 1383704 h 1936750"/>
                <a:gd name="T44" fmla="*/ 1781895 w 2300288"/>
                <a:gd name="T45" fmla="*/ 1418897 h 1936750"/>
                <a:gd name="T46" fmla="*/ 1625909 w 2300288"/>
                <a:gd name="T47" fmla="*/ 1447524 h 1936750"/>
                <a:gd name="T48" fmla="*/ 1404950 w 2300288"/>
                <a:gd name="T49" fmla="*/ 1464857 h 1936750"/>
                <a:gd name="T50" fmla="*/ 948915 w 2300288"/>
                <a:gd name="T51" fmla="*/ 1532887 h 1936750"/>
                <a:gd name="T52" fmla="*/ 96732 w 2300288"/>
                <a:gd name="T53" fmla="*/ 835367 h 1936750"/>
                <a:gd name="T54" fmla="*/ 1152637 w 2300288"/>
                <a:gd name="T55" fmla="*/ 1576 h 1936750"/>
                <a:gd name="T56" fmla="*/ 1203190 w 2300288"/>
                <a:gd name="T57" fmla="*/ 12613 h 1936750"/>
                <a:gd name="T58" fmla="*/ 1249793 w 2300288"/>
                <a:gd name="T59" fmla="*/ 32847 h 1936750"/>
                <a:gd name="T60" fmla="*/ 1292446 w 2300288"/>
                <a:gd name="T61" fmla="*/ 62015 h 1936750"/>
                <a:gd name="T62" fmla="*/ 1357480 w 2300288"/>
                <a:gd name="T63" fmla="*/ 134804 h 1936750"/>
                <a:gd name="T64" fmla="*/ 1402767 w 2300288"/>
                <a:gd name="T65" fmla="*/ 235972 h 1936750"/>
                <a:gd name="T66" fmla="*/ 1414352 w 2300288"/>
                <a:gd name="T67" fmla="*/ 301403 h 1936750"/>
                <a:gd name="T68" fmla="*/ 1414615 w 2300288"/>
                <a:gd name="T69" fmla="*/ 367360 h 1936750"/>
                <a:gd name="T70" fmla="*/ 1402767 w 2300288"/>
                <a:gd name="T71" fmla="*/ 444090 h 1936750"/>
                <a:gd name="T72" fmla="*/ 1379596 w 2300288"/>
                <a:gd name="T73" fmla="*/ 521346 h 1936750"/>
                <a:gd name="T74" fmla="*/ 1346158 w 2300288"/>
                <a:gd name="T75" fmla="*/ 595186 h 1936750"/>
                <a:gd name="T76" fmla="*/ 1304295 w 2300288"/>
                <a:gd name="T77" fmla="*/ 661143 h 1936750"/>
                <a:gd name="T78" fmla="*/ 1223990 w 2300288"/>
                <a:gd name="T79" fmla="*/ 866108 h 1936750"/>
                <a:gd name="T80" fmla="*/ 1146318 w 2300288"/>
                <a:gd name="T81" fmla="*/ 934430 h 1936750"/>
                <a:gd name="T82" fmla="*/ 1120778 w 2300288"/>
                <a:gd name="T83" fmla="*/ 944678 h 1936750"/>
                <a:gd name="T84" fmla="*/ 1086550 w 2300288"/>
                <a:gd name="T85" fmla="*/ 925758 h 1936750"/>
                <a:gd name="T86" fmla="*/ 993607 w 2300288"/>
                <a:gd name="T87" fmla="*/ 837202 h 1936750"/>
                <a:gd name="T88" fmla="*/ 928310 w 2300288"/>
                <a:gd name="T89" fmla="*/ 643274 h 1936750"/>
                <a:gd name="T90" fmla="*/ 888553 w 2300288"/>
                <a:gd name="T91" fmla="*/ 574427 h 1936750"/>
                <a:gd name="T92" fmla="*/ 858011 w 2300288"/>
                <a:gd name="T93" fmla="*/ 499273 h 1936750"/>
                <a:gd name="T94" fmla="*/ 837737 w 2300288"/>
                <a:gd name="T95" fmla="*/ 421754 h 1936750"/>
                <a:gd name="T96" fmla="*/ 829575 w 2300288"/>
                <a:gd name="T97" fmla="*/ 346075 h 1936750"/>
                <a:gd name="T98" fmla="*/ 832734 w 2300288"/>
                <a:gd name="T99" fmla="*/ 284848 h 1936750"/>
                <a:gd name="T100" fmla="*/ 852482 w 2300288"/>
                <a:gd name="T101" fmla="*/ 204965 h 1936750"/>
                <a:gd name="T102" fmla="*/ 905667 w 2300288"/>
                <a:gd name="T103" fmla="*/ 109840 h 1936750"/>
                <a:gd name="T104" fmla="*/ 964645 w 2300288"/>
                <a:gd name="T105" fmla="*/ 52818 h 1936750"/>
                <a:gd name="T106" fmla="*/ 1008615 w 2300288"/>
                <a:gd name="T107" fmla="*/ 26277 h 1936750"/>
                <a:gd name="T108" fmla="*/ 1056535 w 2300288"/>
                <a:gd name="T109" fmla="*/ 8671 h 1936750"/>
                <a:gd name="T110" fmla="*/ 1107614 w 2300288"/>
                <a:gd name="T111" fmla="*/ 262 h 19367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300288" h="1936750">
                  <a:moveTo>
                    <a:pt x="1352860" y="1166813"/>
                  </a:moveTo>
                  <a:lnTo>
                    <a:pt x="1355725" y="1166813"/>
                  </a:lnTo>
                  <a:lnTo>
                    <a:pt x="1358272" y="1166813"/>
                  </a:lnTo>
                  <a:lnTo>
                    <a:pt x="1361456" y="1167131"/>
                  </a:lnTo>
                  <a:lnTo>
                    <a:pt x="1364003" y="1168083"/>
                  </a:lnTo>
                  <a:lnTo>
                    <a:pt x="1366869" y="1168718"/>
                  </a:lnTo>
                  <a:lnTo>
                    <a:pt x="1369416" y="1170306"/>
                  </a:lnTo>
                  <a:lnTo>
                    <a:pt x="1371644" y="1171258"/>
                  </a:lnTo>
                  <a:lnTo>
                    <a:pt x="1374192" y="1173163"/>
                  </a:lnTo>
                  <a:lnTo>
                    <a:pt x="1376420" y="1175386"/>
                  </a:lnTo>
                  <a:lnTo>
                    <a:pt x="1461429" y="1260158"/>
                  </a:lnTo>
                  <a:lnTo>
                    <a:pt x="1463339" y="1262381"/>
                  </a:lnTo>
                  <a:lnTo>
                    <a:pt x="1465249" y="1264603"/>
                  </a:lnTo>
                  <a:lnTo>
                    <a:pt x="1466841" y="1267143"/>
                  </a:lnTo>
                  <a:lnTo>
                    <a:pt x="1467797" y="1269683"/>
                  </a:lnTo>
                  <a:lnTo>
                    <a:pt x="1469070" y="1272223"/>
                  </a:lnTo>
                  <a:lnTo>
                    <a:pt x="1469388" y="1275081"/>
                  </a:lnTo>
                  <a:lnTo>
                    <a:pt x="1469707" y="1277938"/>
                  </a:lnTo>
                  <a:lnTo>
                    <a:pt x="1470025" y="1280478"/>
                  </a:lnTo>
                  <a:lnTo>
                    <a:pt x="1469707" y="1283336"/>
                  </a:lnTo>
                  <a:lnTo>
                    <a:pt x="1469388" y="1285876"/>
                  </a:lnTo>
                  <a:lnTo>
                    <a:pt x="1469070" y="1289051"/>
                  </a:lnTo>
                  <a:lnTo>
                    <a:pt x="1467797" y="1291591"/>
                  </a:lnTo>
                  <a:lnTo>
                    <a:pt x="1466841" y="1294131"/>
                  </a:lnTo>
                  <a:lnTo>
                    <a:pt x="1465249" y="1296671"/>
                  </a:lnTo>
                  <a:lnTo>
                    <a:pt x="1463339" y="1298893"/>
                  </a:lnTo>
                  <a:lnTo>
                    <a:pt x="1461429" y="1301116"/>
                  </a:lnTo>
                  <a:lnTo>
                    <a:pt x="1390111" y="1372236"/>
                  </a:lnTo>
                  <a:lnTo>
                    <a:pt x="1396160" y="1386206"/>
                  </a:lnTo>
                  <a:lnTo>
                    <a:pt x="1401573" y="1402081"/>
                  </a:lnTo>
                  <a:lnTo>
                    <a:pt x="1407304" y="1420178"/>
                  </a:lnTo>
                  <a:lnTo>
                    <a:pt x="1412716" y="1439228"/>
                  </a:lnTo>
                  <a:lnTo>
                    <a:pt x="1418447" y="1460501"/>
                  </a:lnTo>
                  <a:lnTo>
                    <a:pt x="1423541" y="1483043"/>
                  </a:lnTo>
                  <a:lnTo>
                    <a:pt x="1428317" y="1506538"/>
                  </a:lnTo>
                  <a:lnTo>
                    <a:pt x="1433093" y="1531938"/>
                  </a:lnTo>
                  <a:lnTo>
                    <a:pt x="1437550" y="1558608"/>
                  </a:lnTo>
                  <a:lnTo>
                    <a:pt x="1441689" y="1586231"/>
                  </a:lnTo>
                  <a:lnTo>
                    <a:pt x="1445191" y="1614806"/>
                  </a:lnTo>
                  <a:lnTo>
                    <a:pt x="1448693" y="1644651"/>
                  </a:lnTo>
                  <a:lnTo>
                    <a:pt x="1451559" y="1675448"/>
                  </a:lnTo>
                  <a:lnTo>
                    <a:pt x="1454106" y="1707516"/>
                  </a:lnTo>
                  <a:lnTo>
                    <a:pt x="1456016" y="1739901"/>
                  </a:lnTo>
                  <a:lnTo>
                    <a:pt x="1457608" y="1773238"/>
                  </a:lnTo>
                  <a:lnTo>
                    <a:pt x="1254161" y="1773238"/>
                  </a:lnTo>
                  <a:lnTo>
                    <a:pt x="1255753" y="1739901"/>
                  </a:lnTo>
                  <a:lnTo>
                    <a:pt x="1257344" y="1707516"/>
                  </a:lnTo>
                  <a:lnTo>
                    <a:pt x="1260210" y="1675448"/>
                  </a:lnTo>
                  <a:lnTo>
                    <a:pt x="1263075" y="1644651"/>
                  </a:lnTo>
                  <a:lnTo>
                    <a:pt x="1266259" y="1614806"/>
                  </a:lnTo>
                  <a:lnTo>
                    <a:pt x="1270080" y="1586231"/>
                  </a:lnTo>
                  <a:lnTo>
                    <a:pt x="1274219" y="1558608"/>
                  </a:lnTo>
                  <a:lnTo>
                    <a:pt x="1278676" y="1531938"/>
                  </a:lnTo>
                  <a:lnTo>
                    <a:pt x="1283452" y="1506538"/>
                  </a:lnTo>
                  <a:lnTo>
                    <a:pt x="1288228" y="1483043"/>
                  </a:lnTo>
                  <a:lnTo>
                    <a:pt x="1293322" y="1460501"/>
                  </a:lnTo>
                  <a:lnTo>
                    <a:pt x="1298734" y="1439228"/>
                  </a:lnTo>
                  <a:lnTo>
                    <a:pt x="1304465" y="1419861"/>
                  </a:lnTo>
                  <a:lnTo>
                    <a:pt x="1309878" y="1402081"/>
                  </a:lnTo>
                  <a:lnTo>
                    <a:pt x="1315609" y="1386206"/>
                  </a:lnTo>
                  <a:lnTo>
                    <a:pt x="1321340" y="1371918"/>
                  </a:lnTo>
                  <a:lnTo>
                    <a:pt x="1250022" y="1301116"/>
                  </a:lnTo>
                  <a:lnTo>
                    <a:pt x="1248111" y="1298893"/>
                  </a:lnTo>
                  <a:lnTo>
                    <a:pt x="1246519" y="1296671"/>
                  </a:lnTo>
                  <a:lnTo>
                    <a:pt x="1244927" y="1294131"/>
                  </a:lnTo>
                  <a:lnTo>
                    <a:pt x="1243654" y="1291591"/>
                  </a:lnTo>
                  <a:lnTo>
                    <a:pt x="1242699" y="1289051"/>
                  </a:lnTo>
                  <a:lnTo>
                    <a:pt x="1242380" y="1285876"/>
                  </a:lnTo>
                  <a:lnTo>
                    <a:pt x="1242062" y="1283336"/>
                  </a:lnTo>
                  <a:lnTo>
                    <a:pt x="1241425" y="1280478"/>
                  </a:lnTo>
                  <a:lnTo>
                    <a:pt x="1242062" y="1277938"/>
                  </a:lnTo>
                  <a:lnTo>
                    <a:pt x="1242380" y="1275081"/>
                  </a:lnTo>
                  <a:lnTo>
                    <a:pt x="1243017" y="1272223"/>
                  </a:lnTo>
                  <a:lnTo>
                    <a:pt x="1243654" y="1269683"/>
                  </a:lnTo>
                  <a:lnTo>
                    <a:pt x="1244927" y="1267143"/>
                  </a:lnTo>
                  <a:lnTo>
                    <a:pt x="1246519" y="1264603"/>
                  </a:lnTo>
                  <a:lnTo>
                    <a:pt x="1248111" y="1262381"/>
                  </a:lnTo>
                  <a:lnTo>
                    <a:pt x="1250340" y="1260158"/>
                  </a:lnTo>
                  <a:lnTo>
                    <a:pt x="1335030" y="1175386"/>
                  </a:lnTo>
                  <a:lnTo>
                    <a:pt x="1337259" y="1173163"/>
                  </a:lnTo>
                  <a:lnTo>
                    <a:pt x="1339806" y="1171258"/>
                  </a:lnTo>
                  <a:lnTo>
                    <a:pt x="1342035" y="1170306"/>
                  </a:lnTo>
                  <a:lnTo>
                    <a:pt x="1344582" y="1168718"/>
                  </a:lnTo>
                  <a:lnTo>
                    <a:pt x="1347766" y="1168083"/>
                  </a:lnTo>
                  <a:lnTo>
                    <a:pt x="1350313" y="1167131"/>
                  </a:lnTo>
                  <a:lnTo>
                    <a:pt x="1352860" y="1166813"/>
                  </a:lnTo>
                  <a:close/>
                  <a:moveTo>
                    <a:pt x="1634223" y="1009650"/>
                  </a:moveTo>
                  <a:lnTo>
                    <a:pt x="1652963" y="1018533"/>
                  </a:lnTo>
                  <a:lnTo>
                    <a:pt x="1672339" y="1027098"/>
                  </a:lnTo>
                  <a:lnTo>
                    <a:pt x="1691079" y="1034712"/>
                  </a:lnTo>
                  <a:lnTo>
                    <a:pt x="1709819" y="1042326"/>
                  </a:lnTo>
                  <a:lnTo>
                    <a:pt x="1728241" y="1049939"/>
                  </a:lnTo>
                  <a:lnTo>
                    <a:pt x="1746663" y="1057236"/>
                  </a:lnTo>
                  <a:lnTo>
                    <a:pt x="1783191" y="1070560"/>
                  </a:lnTo>
                  <a:lnTo>
                    <a:pt x="1819083" y="1082932"/>
                  </a:lnTo>
                  <a:lnTo>
                    <a:pt x="1854022" y="1094670"/>
                  </a:lnTo>
                  <a:lnTo>
                    <a:pt x="1888325" y="1105773"/>
                  </a:lnTo>
                  <a:lnTo>
                    <a:pt x="1921994" y="1116242"/>
                  </a:lnTo>
                  <a:lnTo>
                    <a:pt x="1986155" y="1136545"/>
                  </a:lnTo>
                  <a:lnTo>
                    <a:pt x="2017282" y="1146379"/>
                  </a:lnTo>
                  <a:lnTo>
                    <a:pt x="2046821" y="1156213"/>
                  </a:lnTo>
                  <a:lnTo>
                    <a:pt x="2075408" y="1166682"/>
                  </a:lnTo>
                  <a:lnTo>
                    <a:pt x="2103042" y="1176834"/>
                  </a:lnTo>
                  <a:lnTo>
                    <a:pt x="2116700" y="1182544"/>
                  </a:lnTo>
                  <a:lnTo>
                    <a:pt x="2129722" y="1187937"/>
                  </a:lnTo>
                  <a:lnTo>
                    <a:pt x="2142427" y="1193965"/>
                  </a:lnTo>
                  <a:lnTo>
                    <a:pt x="2155132" y="1199675"/>
                  </a:lnTo>
                  <a:lnTo>
                    <a:pt x="2161167" y="1203164"/>
                  </a:lnTo>
                  <a:lnTo>
                    <a:pt x="2166885" y="1206337"/>
                  </a:lnTo>
                  <a:lnTo>
                    <a:pt x="2172920" y="1210461"/>
                  </a:lnTo>
                  <a:lnTo>
                    <a:pt x="2178319" y="1214585"/>
                  </a:lnTo>
                  <a:lnTo>
                    <a:pt x="2184037" y="1219026"/>
                  </a:lnTo>
                  <a:lnTo>
                    <a:pt x="2189119" y="1223785"/>
                  </a:lnTo>
                  <a:lnTo>
                    <a:pt x="2194201" y="1228861"/>
                  </a:lnTo>
                  <a:lnTo>
                    <a:pt x="2198965" y="1233936"/>
                  </a:lnTo>
                  <a:lnTo>
                    <a:pt x="2203729" y="1239647"/>
                  </a:lnTo>
                  <a:lnTo>
                    <a:pt x="2208494" y="1245357"/>
                  </a:lnTo>
                  <a:lnTo>
                    <a:pt x="2212941" y="1251384"/>
                  </a:lnTo>
                  <a:lnTo>
                    <a:pt x="2217387" y="1257729"/>
                  </a:lnTo>
                  <a:lnTo>
                    <a:pt x="2221517" y="1264391"/>
                  </a:lnTo>
                  <a:lnTo>
                    <a:pt x="2225646" y="1271053"/>
                  </a:lnTo>
                  <a:lnTo>
                    <a:pt x="2233269" y="1285011"/>
                  </a:lnTo>
                  <a:lnTo>
                    <a:pt x="2240257" y="1299287"/>
                  </a:lnTo>
                  <a:lnTo>
                    <a:pt x="2246927" y="1314832"/>
                  </a:lnTo>
                  <a:lnTo>
                    <a:pt x="2253279" y="1330693"/>
                  </a:lnTo>
                  <a:lnTo>
                    <a:pt x="2258679" y="1346555"/>
                  </a:lnTo>
                  <a:lnTo>
                    <a:pt x="2264079" y="1363052"/>
                  </a:lnTo>
                  <a:lnTo>
                    <a:pt x="2268843" y="1379865"/>
                  </a:lnTo>
                  <a:lnTo>
                    <a:pt x="2273290" y="1396996"/>
                  </a:lnTo>
                  <a:lnTo>
                    <a:pt x="2277101" y="1413809"/>
                  </a:lnTo>
                  <a:lnTo>
                    <a:pt x="2280595" y="1430940"/>
                  </a:lnTo>
                  <a:lnTo>
                    <a:pt x="2283772" y="1447754"/>
                  </a:lnTo>
                  <a:lnTo>
                    <a:pt x="2286948" y="1464567"/>
                  </a:lnTo>
                  <a:lnTo>
                    <a:pt x="2288854" y="1481381"/>
                  </a:lnTo>
                  <a:lnTo>
                    <a:pt x="2291077" y="1497243"/>
                  </a:lnTo>
                  <a:lnTo>
                    <a:pt x="2293300" y="1513104"/>
                  </a:lnTo>
                  <a:lnTo>
                    <a:pt x="2296477" y="1542925"/>
                  </a:lnTo>
                  <a:lnTo>
                    <a:pt x="2298382" y="1570207"/>
                  </a:lnTo>
                  <a:lnTo>
                    <a:pt x="2299653" y="1593682"/>
                  </a:lnTo>
                  <a:lnTo>
                    <a:pt x="2300288" y="1613351"/>
                  </a:lnTo>
                  <a:lnTo>
                    <a:pt x="2300288" y="1627944"/>
                  </a:lnTo>
                  <a:lnTo>
                    <a:pt x="2300288" y="1630799"/>
                  </a:lnTo>
                  <a:lnTo>
                    <a:pt x="2299653" y="1633971"/>
                  </a:lnTo>
                  <a:lnTo>
                    <a:pt x="2299018" y="1636827"/>
                  </a:lnTo>
                  <a:lnTo>
                    <a:pt x="2297430" y="1639999"/>
                  </a:lnTo>
                  <a:lnTo>
                    <a:pt x="2296159" y="1643171"/>
                  </a:lnTo>
                  <a:lnTo>
                    <a:pt x="2293936" y="1646344"/>
                  </a:lnTo>
                  <a:lnTo>
                    <a:pt x="2291077" y="1649199"/>
                  </a:lnTo>
                  <a:lnTo>
                    <a:pt x="2288536" y="1652688"/>
                  </a:lnTo>
                  <a:lnTo>
                    <a:pt x="2285360" y="1655544"/>
                  </a:lnTo>
                  <a:lnTo>
                    <a:pt x="2281548" y="1659033"/>
                  </a:lnTo>
                  <a:lnTo>
                    <a:pt x="2278054" y="1661888"/>
                  </a:lnTo>
                  <a:lnTo>
                    <a:pt x="2273608" y="1665061"/>
                  </a:lnTo>
                  <a:lnTo>
                    <a:pt x="2263443" y="1671405"/>
                  </a:lnTo>
                  <a:lnTo>
                    <a:pt x="2252644" y="1677750"/>
                  </a:lnTo>
                  <a:lnTo>
                    <a:pt x="2239621" y="1684095"/>
                  </a:lnTo>
                  <a:lnTo>
                    <a:pt x="2225328" y="1690122"/>
                  </a:lnTo>
                  <a:lnTo>
                    <a:pt x="2208811" y="1696150"/>
                  </a:lnTo>
                  <a:lnTo>
                    <a:pt x="2191660" y="1701860"/>
                  </a:lnTo>
                  <a:lnTo>
                    <a:pt x="2172602" y="1707888"/>
                  </a:lnTo>
                  <a:lnTo>
                    <a:pt x="2151639" y="1713915"/>
                  </a:lnTo>
                  <a:lnTo>
                    <a:pt x="2129722" y="1719308"/>
                  </a:lnTo>
                  <a:lnTo>
                    <a:pt x="2105900" y="1724384"/>
                  </a:lnTo>
                  <a:lnTo>
                    <a:pt x="2080490" y="1730094"/>
                  </a:lnTo>
                  <a:lnTo>
                    <a:pt x="2053809" y="1734853"/>
                  </a:lnTo>
                  <a:lnTo>
                    <a:pt x="2025223" y="1739611"/>
                  </a:lnTo>
                  <a:lnTo>
                    <a:pt x="1995048" y="1744052"/>
                  </a:lnTo>
                  <a:lnTo>
                    <a:pt x="1963285" y="1748494"/>
                  </a:lnTo>
                  <a:lnTo>
                    <a:pt x="1930252" y="1752618"/>
                  </a:lnTo>
                  <a:lnTo>
                    <a:pt x="1895313" y="1756107"/>
                  </a:lnTo>
                  <a:lnTo>
                    <a:pt x="1858786" y="1759597"/>
                  </a:lnTo>
                  <a:lnTo>
                    <a:pt x="1820671" y="1762452"/>
                  </a:lnTo>
                  <a:lnTo>
                    <a:pt x="1780967" y="1765307"/>
                  </a:lnTo>
                  <a:lnTo>
                    <a:pt x="1739676" y="1767528"/>
                  </a:lnTo>
                  <a:lnTo>
                    <a:pt x="1696478" y="1769431"/>
                  </a:lnTo>
                  <a:lnTo>
                    <a:pt x="1652011" y="1771335"/>
                  </a:lnTo>
                  <a:lnTo>
                    <a:pt x="1605955" y="1772287"/>
                  </a:lnTo>
                  <a:lnTo>
                    <a:pt x="1557993" y="1773238"/>
                  </a:lnTo>
                  <a:lnTo>
                    <a:pt x="1508125" y="1773238"/>
                  </a:lnTo>
                  <a:lnTo>
                    <a:pt x="1634223" y="1009650"/>
                  </a:lnTo>
                  <a:close/>
                  <a:moveTo>
                    <a:pt x="969658" y="942975"/>
                  </a:moveTo>
                  <a:lnTo>
                    <a:pt x="1145815" y="1851606"/>
                  </a:lnTo>
                  <a:lnTo>
                    <a:pt x="1263254" y="1851606"/>
                  </a:lnTo>
                  <a:lnTo>
                    <a:pt x="2020888" y="1851606"/>
                  </a:lnTo>
                  <a:lnTo>
                    <a:pt x="2020888" y="1936750"/>
                  </a:lnTo>
                  <a:lnTo>
                    <a:pt x="1163907" y="1936750"/>
                  </a:lnTo>
                  <a:lnTo>
                    <a:pt x="194249" y="1936750"/>
                  </a:lnTo>
                  <a:lnTo>
                    <a:pt x="0" y="1009057"/>
                  </a:lnTo>
                  <a:lnTo>
                    <a:pt x="116804" y="1009057"/>
                  </a:lnTo>
                  <a:lnTo>
                    <a:pt x="969658" y="942975"/>
                  </a:lnTo>
                  <a:close/>
                  <a:moveTo>
                    <a:pt x="1346346" y="0"/>
                  </a:moveTo>
                  <a:lnTo>
                    <a:pt x="1355566" y="0"/>
                  </a:lnTo>
                  <a:lnTo>
                    <a:pt x="1364786" y="0"/>
                  </a:lnTo>
                  <a:lnTo>
                    <a:pt x="1373688" y="317"/>
                  </a:lnTo>
                  <a:lnTo>
                    <a:pt x="1382908" y="952"/>
                  </a:lnTo>
                  <a:lnTo>
                    <a:pt x="1391810" y="1904"/>
                  </a:lnTo>
                  <a:lnTo>
                    <a:pt x="1400712" y="3174"/>
                  </a:lnTo>
                  <a:lnTo>
                    <a:pt x="1409613" y="4444"/>
                  </a:lnTo>
                  <a:lnTo>
                    <a:pt x="1418515" y="6348"/>
                  </a:lnTo>
                  <a:lnTo>
                    <a:pt x="1426782" y="8252"/>
                  </a:lnTo>
                  <a:lnTo>
                    <a:pt x="1435684" y="10474"/>
                  </a:lnTo>
                  <a:lnTo>
                    <a:pt x="1444268" y="12379"/>
                  </a:lnTo>
                  <a:lnTo>
                    <a:pt x="1452852" y="15236"/>
                  </a:lnTo>
                  <a:lnTo>
                    <a:pt x="1460800" y="18092"/>
                  </a:lnTo>
                  <a:lnTo>
                    <a:pt x="1469384" y="21266"/>
                  </a:lnTo>
                  <a:lnTo>
                    <a:pt x="1477650" y="24758"/>
                  </a:lnTo>
                  <a:lnTo>
                    <a:pt x="1485598" y="27932"/>
                  </a:lnTo>
                  <a:lnTo>
                    <a:pt x="1493228" y="31741"/>
                  </a:lnTo>
                  <a:lnTo>
                    <a:pt x="1501495" y="35867"/>
                  </a:lnTo>
                  <a:lnTo>
                    <a:pt x="1509125" y="39676"/>
                  </a:lnTo>
                  <a:lnTo>
                    <a:pt x="1517073" y="44120"/>
                  </a:lnTo>
                  <a:lnTo>
                    <a:pt x="1524385" y="48881"/>
                  </a:lnTo>
                  <a:lnTo>
                    <a:pt x="1531698" y="53960"/>
                  </a:lnTo>
                  <a:lnTo>
                    <a:pt x="1539010" y="58721"/>
                  </a:lnTo>
                  <a:lnTo>
                    <a:pt x="1546640" y="63800"/>
                  </a:lnTo>
                  <a:lnTo>
                    <a:pt x="1553635" y="69196"/>
                  </a:lnTo>
                  <a:lnTo>
                    <a:pt x="1560629" y="74909"/>
                  </a:lnTo>
                  <a:lnTo>
                    <a:pt x="1567624" y="80305"/>
                  </a:lnTo>
                  <a:lnTo>
                    <a:pt x="1580976" y="92684"/>
                  </a:lnTo>
                  <a:lnTo>
                    <a:pt x="1593694" y="105380"/>
                  </a:lnTo>
                  <a:lnTo>
                    <a:pt x="1606093" y="118712"/>
                  </a:lnTo>
                  <a:lnTo>
                    <a:pt x="1617856" y="132678"/>
                  </a:lnTo>
                  <a:lnTo>
                    <a:pt x="1628984" y="147596"/>
                  </a:lnTo>
                  <a:lnTo>
                    <a:pt x="1639157" y="162832"/>
                  </a:lnTo>
                  <a:lnTo>
                    <a:pt x="1649331" y="178703"/>
                  </a:lnTo>
                  <a:lnTo>
                    <a:pt x="1658551" y="195525"/>
                  </a:lnTo>
                  <a:lnTo>
                    <a:pt x="1666817" y="212348"/>
                  </a:lnTo>
                  <a:lnTo>
                    <a:pt x="1674765" y="229806"/>
                  </a:lnTo>
                  <a:lnTo>
                    <a:pt x="1682078" y="247581"/>
                  </a:lnTo>
                  <a:lnTo>
                    <a:pt x="1688436" y="266308"/>
                  </a:lnTo>
                  <a:lnTo>
                    <a:pt x="1693841" y="285036"/>
                  </a:lnTo>
                  <a:lnTo>
                    <a:pt x="1698610" y="304080"/>
                  </a:lnTo>
                  <a:lnTo>
                    <a:pt x="1700517" y="314237"/>
                  </a:lnTo>
                  <a:lnTo>
                    <a:pt x="1702743" y="324077"/>
                  </a:lnTo>
                  <a:lnTo>
                    <a:pt x="1704332" y="333917"/>
                  </a:lnTo>
                  <a:lnTo>
                    <a:pt x="1705604" y="344074"/>
                  </a:lnTo>
                  <a:lnTo>
                    <a:pt x="1706876" y="353914"/>
                  </a:lnTo>
                  <a:lnTo>
                    <a:pt x="1707830" y="364071"/>
                  </a:lnTo>
                  <a:lnTo>
                    <a:pt x="1708466" y="374546"/>
                  </a:lnTo>
                  <a:lnTo>
                    <a:pt x="1709419" y="385020"/>
                  </a:lnTo>
                  <a:lnTo>
                    <a:pt x="1709737" y="395178"/>
                  </a:lnTo>
                  <a:lnTo>
                    <a:pt x="1709737" y="405652"/>
                  </a:lnTo>
                  <a:lnTo>
                    <a:pt x="1709737" y="418031"/>
                  </a:lnTo>
                  <a:lnTo>
                    <a:pt x="1709101" y="431045"/>
                  </a:lnTo>
                  <a:lnTo>
                    <a:pt x="1708148" y="443742"/>
                  </a:lnTo>
                  <a:lnTo>
                    <a:pt x="1707194" y="456755"/>
                  </a:lnTo>
                  <a:lnTo>
                    <a:pt x="1705604" y="470087"/>
                  </a:lnTo>
                  <a:lnTo>
                    <a:pt x="1703697" y="482783"/>
                  </a:lnTo>
                  <a:lnTo>
                    <a:pt x="1702107" y="496114"/>
                  </a:lnTo>
                  <a:lnTo>
                    <a:pt x="1699881" y="509446"/>
                  </a:lnTo>
                  <a:lnTo>
                    <a:pt x="1696702" y="522777"/>
                  </a:lnTo>
                  <a:lnTo>
                    <a:pt x="1693841" y="536426"/>
                  </a:lnTo>
                  <a:lnTo>
                    <a:pt x="1690979" y="549757"/>
                  </a:lnTo>
                  <a:lnTo>
                    <a:pt x="1687164" y="562771"/>
                  </a:lnTo>
                  <a:lnTo>
                    <a:pt x="1683667" y="576420"/>
                  </a:lnTo>
                  <a:lnTo>
                    <a:pt x="1679534" y="589751"/>
                  </a:lnTo>
                  <a:lnTo>
                    <a:pt x="1675401" y="603082"/>
                  </a:lnTo>
                  <a:lnTo>
                    <a:pt x="1670632" y="616414"/>
                  </a:lnTo>
                  <a:lnTo>
                    <a:pt x="1665863" y="629745"/>
                  </a:lnTo>
                  <a:lnTo>
                    <a:pt x="1661094" y="642441"/>
                  </a:lnTo>
                  <a:lnTo>
                    <a:pt x="1655372" y="655773"/>
                  </a:lnTo>
                  <a:lnTo>
                    <a:pt x="1650285" y="668787"/>
                  </a:lnTo>
                  <a:lnTo>
                    <a:pt x="1644244" y="681166"/>
                  </a:lnTo>
                  <a:lnTo>
                    <a:pt x="1638521" y="693862"/>
                  </a:lnTo>
                  <a:lnTo>
                    <a:pt x="1632163" y="706241"/>
                  </a:lnTo>
                  <a:lnTo>
                    <a:pt x="1625486" y="718938"/>
                  </a:lnTo>
                  <a:lnTo>
                    <a:pt x="1618810" y="730682"/>
                  </a:lnTo>
                  <a:lnTo>
                    <a:pt x="1612133" y="742744"/>
                  </a:lnTo>
                  <a:lnTo>
                    <a:pt x="1605139" y="754170"/>
                  </a:lnTo>
                  <a:lnTo>
                    <a:pt x="1597827" y="765597"/>
                  </a:lnTo>
                  <a:lnTo>
                    <a:pt x="1590514" y="777024"/>
                  </a:lnTo>
                  <a:lnTo>
                    <a:pt x="1582566" y="787816"/>
                  </a:lnTo>
                  <a:lnTo>
                    <a:pt x="1574936" y="798608"/>
                  </a:lnTo>
                  <a:lnTo>
                    <a:pt x="1566988" y="808765"/>
                  </a:lnTo>
                  <a:lnTo>
                    <a:pt x="1566988" y="950966"/>
                  </a:lnTo>
                  <a:lnTo>
                    <a:pt x="1559357" y="959219"/>
                  </a:lnTo>
                  <a:lnTo>
                    <a:pt x="1539964" y="980485"/>
                  </a:lnTo>
                  <a:lnTo>
                    <a:pt x="1511350" y="1011274"/>
                  </a:lnTo>
                  <a:lnTo>
                    <a:pt x="1495136" y="1028415"/>
                  </a:lnTo>
                  <a:lnTo>
                    <a:pt x="1477968" y="1046190"/>
                  </a:lnTo>
                  <a:lnTo>
                    <a:pt x="1459846" y="1063965"/>
                  </a:lnTo>
                  <a:lnTo>
                    <a:pt x="1441724" y="1081105"/>
                  </a:lnTo>
                  <a:lnTo>
                    <a:pt x="1423920" y="1096976"/>
                  </a:lnTo>
                  <a:lnTo>
                    <a:pt x="1407388" y="1111576"/>
                  </a:lnTo>
                  <a:lnTo>
                    <a:pt x="1399122" y="1118242"/>
                  </a:lnTo>
                  <a:lnTo>
                    <a:pt x="1391492" y="1123638"/>
                  </a:lnTo>
                  <a:lnTo>
                    <a:pt x="1384179" y="1128717"/>
                  </a:lnTo>
                  <a:lnTo>
                    <a:pt x="1377503" y="1133160"/>
                  </a:lnTo>
                  <a:lnTo>
                    <a:pt x="1371144" y="1136652"/>
                  </a:lnTo>
                  <a:lnTo>
                    <a:pt x="1365104" y="1139191"/>
                  </a:lnTo>
                  <a:lnTo>
                    <a:pt x="1360017" y="1140461"/>
                  </a:lnTo>
                  <a:lnTo>
                    <a:pt x="1357791" y="1141096"/>
                  </a:lnTo>
                  <a:lnTo>
                    <a:pt x="1355566" y="1141413"/>
                  </a:lnTo>
                  <a:lnTo>
                    <a:pt x="1353340" y="1141096"/>
                  </a:lnTo>
                  <a:lnTo>
                    <a:pt x="1351115" y="1140461"/>
                  </a:lnTo>
                  <a:lnTo>
                    <a:pt x="1346028" y="1139191"/>
                  </a:lnTo>
                  <a:lnTo>
                    <a:pt x="1340305" y="1136652"/>
                  </a:lnTo>
                  <a:lnTo>
                    <a:pt x="1333947" y="1133160"/>
                  </a:lnTo>
                  <a:lnTo>
                    <a:pt x="1327270" y="1128717"/>
                  </a:lnTo>
                  <a:lnTo>
                    <a:pt x="1319958" y="1123638"/>
                  </a:lnTo>
                  <a:lnTo>
                    <a:pt x="1312010" y="1118242"/>
                  </a:lnTo>
                  <a:lnTo>
                    <a:pt x="1304061" y="1111576"/>
                  </a:lnTo>
                  <a:lnTo>
                    <a:pt x="1287211" y="1096976"/>
                  </a:lnTo>
                  <a:lnTo>
                    <a:pt x="1269725" y="1081105"/>
                  </a:lnTo>
                  <a:lnTo>
                    <a:pt x="1251603" y="1063965"/>
                  </a:lnTo>
                  <a:lnTo>
                    <a:pt x="1233482" y="1046190"/>
                  </a:lnTo>
                  <a:lnTo>
                    <a:pt x="1215996" y="1028415"/>
                  </a:lnTo>
                  <a:lnTo>
                    <a:pt x="1199781" y="1011274"/>
                  </a:lnTo>
                  <a:lnTo>
                    <a:pt x="1171486" y="980485"/>
                  </a:lnTo>
                  <a:lnTo>
                    <a:pt x="1151774" y="959219"/>
                  </a:lnTo>
                  <a:lnTo>
                    <a:pt x="1144462" y="950966"/>
                  </a:lnTo>
                  <a:lnTo>
                    <a:pt x="1144462" y="808765"/>
                  </a:lnTo>
                  <a:lnTo>
                    <a:pt x="1136196" y="798608"/>
                  </a:lnTo>
                  <a:lnTo>
                    <a:pt x="1128565" y="787816"/>
                  </a:lnTo>
                  <a:lnTo>
                    <a:pt x="1120935" y="777024"/>
                  </a:lnTo>
                  <a:lnTo>
                    <a:pt x="1113305" y="765597"/>
                  </a:lnTo>
                  <a:lnTo>
                    <a:pt x="1105993" y="754170"/>
                  </a:lnTo>
                  <a:lnTo>
                    <a:pt x="1098998" y="742744"/>
                  </a:lnTo>
                  <a:lnTo>
                    <a:pt x="1092322" y="730682"/>
                  </a:lnTo>
                  <a:lnTo>
                    <a:pt x="1085645" y="718938"/>
                  </a:lnTo>
                  <a:lnTo>
                    <a:pt x="1078969" y="706241"/>
                  </a:lnTo>
                  <a:lnTo>
                    <a:pt x="1072928" y="693862"/>
                  </a:lnTo>
                  <a:lnTo>
                    <a:pt x="1066887" y="681166"/>
                  </a:lnTo>
                  <a:lnTo>
                    <a:pt x="1061165" y="668787"/>
                  </a:lnTo>
                  <a:lnTo>
                    <a:pt x="1055442" y="655773"/>
                  </a:lnTo>
                  <a:lnTo>
                    <a:pt x="1050355" y="642441"/>
                  </a:lnTo>
                  <a:lnTo>
                    <a:pt x="1045268" y="629745"/>
                  </a:lnTo>
                  <a:lnTo>
                    <a:pt x="1040499" y="616414"/>
                  </a:lnTo>
                  <a:lnTo>
                    <a:pt x="1036048" y="603082"/>
                  </a:lnTo>
                  <a:lnTo>
                    <a:pt x="1031915" y="589751"/>
                  </a:lnTo>
                  <a:lnTo>
                    <a:pt x="1027782" y="576420"/>
                  </a:lnTo>
                  <a:lnTo>
                    <a:pt x="1023967" y="562771"/>
                  </a:lnTo>
                  <a:lnTo>
                    <a:pt x="1020470" y="549757"/>
                  </a:lnTo>
                  <a:lnTo>
                    <a:pt x="1016973" y="536426"/>
                  </a:lnTo>
                  <a:lnTo>
                    <a:pt x="1014429" y="522777"/>
                  </a:lnTo>
                  <a:lnTo>
                    <a:pt x="1011568" y="509446"/>
                  </a:lnTo>
                  <a:lnTo>
                    <a:pt x="1009343" y="496114"/>
                  </a:lnTo>
                  <a:lnTo>
                    <a:pt x="1007435" y="482783"/>
                  </a:lnTo>
                  <a:lnTo>
                    <a:pt x="1005527" y="470087"/>
                  </a:lnTo>
                  <a:lnTo>
                    <a:pt x="1004256" y="456755"/>
                  </a:lnTo>
                  <a:lnTo>
                    <a:pt x="1002984" y="443742"/>
                  </a:lnTo>
                  <a:lnTo>
                    <a:pt x="1002348" y="431045"/>
                  </a:lnTo>
                  <a:lnTo>
                    <a:pt x="1001712" y="418031"/>
                  </a:lnTo>
                  <a:lnTo>
                    <a:pt x="1001712" y="405652"/>
                  </a:lnTo>
                  <a:lnTo>
                    <a:pt x="1001712" y="395178"/>
                  </a:lnTo>
                  <a:lnTo>
                    <a:pt x="1002030" y="385020"/>
                  </a:lnTo>
                  <a:lnTo>
                    <a:pt x="1002666" y="374546"/>
                  </a:lnTo>
                  <a:lnTo>
                    <a:pt x="1003302" y="364071"/>
                  </a:lnTo>
                  <a:lnTo>
                    <a:pt x="1004574" y="353914"/>
                  </a:lnTo>
                  <a:lnTo>
                    <a:pt x="1005527" y="344074"/>
                  </a:lnTo>
                  <a:lnTo>
                    <a:pt x="1007117" y="333917"/>
                  </a:lnTo>
                  <a:lnTo>
                    <a:pt x="1008707" y="324077"/>
                  </a:lnTo>
                  <a:lnTo>
                    <a:pt x="1010296" y="314237"/>
                  </a:lnTo>
                  <a:lnTo>
                    <a:pt x="1012522" y="304080"/>
                  </a:lnTo>
                  <a:lnTo>
                    <a:pt x="1017609" y="285036"/>
                  </a:lnTo>
                  <a:lnTo>
                    <a:pt x="1023013" y="266308"/>
                  </a:lnTo>
                  <a:lnTo>
                    <a:pt x="1029372" y="247581"/>
                  </a:lnTo>
                  <a:lnTo>
                    <a:pt x="1036366" y="229806"/>
                  </a:lnTo>
                  <a:lnTo>
                    <a:pt x="1044315" y="212348"/>
                  </a:lnTo>
                  <a:lnTo>
                    <a:pt x="1052899" y="195525"/>
                  </a:lnTo>
                  <a:lnTo>
                    <a:pt x="1062119" y="178703"/>
                  </a:lnTo>
                  <a:lnTo>
                    <a:pt x="1071656" y="162832"/>
                  </a:lnTo>
                  <a:lnTo>
                    <a:pt x="1082466" y="147596"/>
                  </a:lnTo>
                  <a:lnTo>
                    <a:pt x="1093593" y="132678"/>
                  </a:lnTo>
                  <a:lnTo>
                    <a:pt x="1105357" y="118712"/>
                  </a:lnTo>
                  <a:lnTo>
                    <a:pt x="1117438" y="105380"/>
                  </a:lnTo>
                  <a:lnTo>
                    <a:pt x="1130473" y="92684"/>
                  </a:lnTo>
                  <a:lnTo>
                    <a:pt x="1143826" y="80305"/>
                  </a:lnTo>
                  <a:lnTo>
                    <a:pt x="1150820" y="74909"/>
                  </a:lnTo>
                  <a:lnTo>
                    <a:pt x="1157815" y="69196"/>
                  </a:lnTo>
                  <a:lnTo>
                    <a:pt x="1164809" y="63800"/>
                  </a:lnTo>
                  <a:lnTo>
                    <a:pt x="1172121" y="58721"/>
                  </a:lnTo>
                  <a:lnTo>
                    <a:pt x="1179434" y="53960"/>
                  </a:lnTo>
                  <a:lnTo>
                    <a:pt x="1187064" y="48881"/>
                  </a:lnTo>
                  <a:lnTo>
                    <a:pt x="1194376" y="44120"/>
                  </a:lnTo>
                  <a:lnTo>
                    <a:pt x="1202007" y="39676"/>
                  </a:lnTo>
                  <a:lnTo>
                    <a:pt x="1209955" y="35867"/>
                  </a:lnTo>
                  <a:lnTo>
                    <a:pt x="1217903" y="31741"/>
                  </a:lnTo>
                  <a:lnTo>
                    <a:pt x="1225851" y="27932"/>
                  </a:lnTo>
                  <a:lnTo>
                    <a:pt x="1233799" y="24758"/>
                  </a:lnTo>
                  <a:lnTo>
                    <a:pt x="1242066" y="21266"/>
                  </a:lnTo>
                  <a:lnTo>
                    <a:pt x="1250332" y="18092"/>
                  </a:lnTo>
                  <a:lnTo>
                    <a:pt x="1258916" y="15236"/>
                  </a:lnTo>
                  <a:lnTo>
                    <a:pt x="1267182" y="12379"/>
                  </a:lnTo>
                  <a:lnTo>
                    <a:pt x="1275766" y="10474"/>
                  </a:lnTo>
                  <a:lnTo>
                    <a:pt x="1284350" y="8252"/>
                  </a:lnTo>
                  <a:lnTo>
                    <a:pt x="1292934" y="6348"/>
                  </a:lnTo>
                  <a:lnTo>
                    <a:pt x="1301836" y="4444"/>
                  </a:lnTo>
                  <a:lnTo>
                    <a:pt x="1310738" y="3174"/>
                  </a:lnTo>
                  <a:lnTo>
                    <a:pt x="1319322" y="1904"/>
                  </a:lnTo>
                  <a:lnTo>
                    <a:pt x="1328224" y="952"/>
                  </a:lnTo>
                  <a:lnTo>
                    <a:pt x="1337444" y="317"/>
                  </a:lnTo>
                  <a:lnTo>
                    <a:pt x="1346346"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dirty="0">
                <a:solidFill>
                  <a:srgbClr val="FFFFFF"/>
                </a:solidFill>
                <a:latin typeface="+mn-lt"/>
                <a:ea typeface="+mn-ea"/>
              </a:endParaRPr>
            </a:p>
          </p:txBody>
        </p:sp>
        <p:sp>
          <p:nvSpPr>
            <p:cNvPr id="20" name="MH_Other_10"/>
            <p:cNvSpPr/>
            <p:nvPr>
              <p:custDataLst>
                <p:tags r:id="rId11"/>
              </p:custDataLst>
            </p:nvPr>
          </p:nvSpPr>
          <p:spPr bwMode="auto">
            <a:xfrm>
              <a:off x="3884614" y="2151460"/>
              <a:ext cx="288925" cy="242888"/>
            </a:xfrm>
            <a:custGeom>
              <a:avLst/>
              <a:gdLst>
                <a:gd name="T0" fmla="*/ 248428 w 2033587"/>
                <a:gd name="T1" fmla="*/ 944529 h 2276475"/>
                <a:gd name="T2" fmla="*/ 1175716 w 2033587"/>
                <a:gd name="T3" fmla="*/ 709393 h 2276475"/>
                <a:gd name="T4" fmla="*/ 1178374 w 2033587"/>
                <a:gd name="T5" fmla="*/ 591162 h 2276475"/>
                <a:gd name="T6" fmla="*/ 1585424 w 2033587"/>
                <a:gd name="T7" fmla="*/ 232745 h 2276475"/>
                <a:gd name="T8" fmla="*/ 1623685 w 2033587"/>
                <a:gd name="T9" fmla="*/ 244701 h 2276475"/>
                <a:gd name="T10" fmla="*/ 1656631 w 2033587"/>
                <a:gd name="T11" fmla="*/ 266753 h 2276475"/>
                <a:gd name="T12" fmla="*/ 1682138 w 2033587"/>
                <a:gd name="T13" fmla="*/ 297308 h 2276475"/>
                <a:gd name="T14" fmla="*/ 1697549 w 2033587"/>
                <a:gd name="T15" fmla="*/ 334505 h 2276475"/>
                <a:gd name="T16" fmla="*/ 1701800 w 2033587"/>
                <a:gd name="T17" fmla="*/ 1767638 h 2276475"/>
                <a:gd name="T18" fmla="*/ 1695689 w 2033587"/>
                <a:gd name="T19" fmla="*/ 1808289 h 2276475"/>
                <a:gd name="T20" fmla="*/ 1678419 w 2033587"/>
                <a:gd name="T21" fmla="*/ 1844423 h 2276475"/>
                <a:gd name="T22" fmla="*/ 1651849 w 2033587"/>
                <a:gd name="T23" fmla="*/ 1873649 h 2276475"/>
                <a:gd name="T24" fmla="*/ 1617839 w 2033587"/>
                <a:gd name="T25" fmla="*/ 1894372 h 2276475"/>
                <a:gd name="T26" fmla="*/ 1578251 w 2033587"/>
                <a:gd name="T27" fmla="*/ 1904469 h 2276475"/>
                <a:gd name="T28" fmla="*/ 381012 w 2033587"/>
                <a:gd name="T29" fmla="*/ 1903672 h 2276475"/>
                <a:gd name="T30" fmla="*/ 342220 w 2033587"/>
                <a:gd name="T31" fmla="*/ 1891715 h 2276475"/>
                <a:gd name="T32" fmla="*/ 309539 w 2033587"/>
                <a:gd name="T33" fmla="*/ 1869397 h 2276475"/>
                <a:gd name="T34" fmla="*/ 284298 w 2033587"/>
                <a:gd name="T35" fmla="*/ 1838844 h 2276475"/>
                <a:gd name="T36" fmla="*/ 268621 w 2033587"/>
                <a:gd name="T37" fmla="*/ 1801912 h 2276475"/>
                <a:gd name="T38" fmla="*/ 382075 w 2033587"/>
                <a:gd name="T39" fmla="*/ 1767638 h 2276475"/>
                <a:gd name="T40" fmla="*/ 385528 w 2033587"/>
                <a:gd name="T41" fmla="*/ 1778531 h 2276475"/>
                <a:gd name="T42" fmla="*/ 398017 w 2033587"/>
                <a:gd name="T43" fmla="*/ 1786768 h 2276475"/>
                <a:gd name="T44" fmla="*/ 1570013 w 2033587"/>
                <a:gd name="T45" fmla="*/ 1786502 h 2276475"/>
                <a:gd name="T46" fmla="*/ 1581704 w 2033587"/>
                <a:gd name="T47" fmla="*/ 1776937 h 2276475"/>
                <a:gd name="T48" fmla="*/ 1583830 w 2033587"/>
                <a:gd name="T49" fmla="*/ 368513 h 2276475"/>
                <a:gd name="T50" fmla="*/ 1580376 w 2033587"/>
                <a:gd name="T51" fmla="*/ 357619 h 2276475"/>
                <a:gd name="T52" fmla="*/ 1568419 w 2033587"/>
                <a:gd name="T53" fmla="*/ 349383 h 2276475"/>
                <a:gd name="T54" fmla="*/ 492697 w 2033587"/>
                <a:gd name="T55" fmla="*/ 362402 h 2276475"/>
                <a:gd name="T56" fmla="*/ 484724 w 2033587"/>
                <a:gd name="T57" fmla="*/ 402787 h 2276475"/>
                <a:gd name="T58" fmla="*/ 465590 w 2033587"/>
                <a:gd name="T59" fmla="*/ 437592 h 2276475"/>
                <a:gd name="T60" fmla="*/ 437421 w 2033587"/>
                <a:gd name="T61" fmla="*/ 465490 h 2276475"/>
                <a:gd name="T62" fmla="*/ 402608 w 2033587"/>
                <a:gd name="T63" fmla="*/ 484619 h 2276475"/>
                <a:gd name="T64" fmla="*/ 362480 w 2033587"/>
                <a:gd name="T65" fmla="*/ 492856 h 2276475"/>
                <a:gd name="T66" fmla="*/ 118789 w 2033587"/>
                <a:gd name="T67" fmla="*/ 1542067 h 2276475"/>
                <a:gd name="T68" fmla="*/ 128090 w 2033587"/>
                <a:gd name="T69" fmla="*/ 1553757 h 2276475"/>
                <a:gd name="T70" fmla="*/ 1299773 w 2033587"/>
                <a:gd name="T71" fmla="*/ 1556149 h 2276475"/>
                <a:gd name="T72" fmla="*/ 1310934 w 2033587"/>
                <a:gd name="T73" fmla="*/ 1552695 h 2276475"/>
                <a:gd name="T74" fmla="*/ 1319438 w 2033587"/>
                <a:gd name="T75" fmla="*/ 1540208 h 2276475"/>
                <a:gd name="T76" fmla="*/ 1318907 w 2033587"/>
                <a:gd name="T77" fmla="*/ 131782 h 2276475"/>
                <a:gd name="T78" fmla="*/ 1309340 w 2033587"/>
                <a:gd name="T79" fmla="*/ 120357 h 2276475"/>
                <a:gd name="T80" fmla="*/ 492963 w 2033587"/>
                <a:gd name="T81" fmla="*/ 117967 h 2276475"/>
                <a:gd name="T82" fmla="*/ 1327676 w 2033587"/>
                <a:gd name="T83" fmla="*/ 2922 h 2276475"/>
                <a:gd name="T84" fmla="*/ 1365413 w 2033587"/>
                <a:gd name="T85" fmla="*/ 16738 h 2276475"/>
                <a:gd name="T86" fmla="*/ 1397303 w 2033587"/>
                <a:gd name="T87" fmla="*/ 40385 h 2276475"/>
                <a:gd name="T88" fmla="*/ 1420954 w 2033587"/>
                <a:gd name="T89" fmla="*/ 72268 h 2276475"/>
                <a:gd name="T90" fmla="*/ 1434773 w 2033587"/>
                <a:gd name="T91" fmla="*/ 109996 h 2276475"/>
                <a:gd name="T92" fmla="*/ 1437430 w 2033587"/>
                <a:gd name="T93" fmla="*/ 1543396 h 2276475"/>
                <a:gd name="T94" fmla="*/ 1429192 w 2033587"/>
                <a:gd name="T95" fmla="*/ 1583515 h 2276475"/>
                <a:gd name="T96" fmla="*/ 1410324 w 2033587"/>
                <a:gd name="T97" fmla="*/ 1618586 h 2276475"/>
                <a:gd name="T98" fmla="*/ 1382155 w 2033587"/>
                <a:gd name="T99" fmla="*/ 1646749 h 2276475"/>
                <a:gd name="T100" fmla="*/ 1347076 w 2033587"/>
                <a:gd name="T101" fmla="*/ 1665613 h 2276475"/>
                <a:gd name="T102" fmla="*/ 1307214 w 2033587"/>
                <a:gd name="T103" fmla="*/ 1673849 h 2276475"/>
                <a:gd name="T104" fmla="*/ 109754 w 2033587"/>
                <a:gd name="T105" fmla="*/ 1671192 h 2276475"/>
                <a:gd name="T106" fmla="*/ 72017 w 2033587"/>
                <a:gd name="T107" fmla="*/ 1657377 h 2276475"/>
                <a:gd name="T108" fmla="*/ 40394 w 2033587"/>
                <a:gd name="T109" fmla="*/ 1633731 h 2276475"/>
                <a:gd name="T110" fmla="*/ 16476 w 2033587"/>
                <a:gd name="T111" fmla="*/ 1601848 h 2276475"/>
                <a:gd name="T112" fmla="*/ 2657 w 2033587"/>
                <a:gd name="T113" fmla="*/ 1564120 h 2276475"/>
                <a:gd name="T114" fmla="*/ 409517 w 2033587"/>
                <a:gd name="T115" fmla="*/ 0 h 22764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33587" h="2276475">
                  <a:moveTo>
                    <a:pt x="312737" y="1411287"/>
                  </a:moveTo>
                  <a:lnTo>
                    <a:pt x="1422400" y="1411287"/>
                  </a:lnTo>
                  <a:lnTo>
                    <a:pt x="1422400" y="1552575"/>
                  </a:lnTo>
                  <a:lnTo>
                    <a:pt x="312737" y="1552575"/>
                  </a:lnTo>
                  <a:lnTo>
                    <a:pt x="312737" y="1411287"/>
                  </a:lnTo>
                  <a:close/>
                  <a:moveTo>
                    <a:pt x="296862" y="1128712"/>
                  </a:moveTo>
                  <a:lnTo>
                    <a:pt x="1404937" y="1128712"/>
                  </a:lnTo>
                  <a:lnTo>
                    <a:pt x="1404937" y="1270000"/>
                  </a:lnTo>
                  <a:lnTo>
                    <a:pt x="296862" y="1270000"/>
                  </a:lnTo>
                  <a:lnTo>
                    <a:pt x="296862" y="1128712"/>
                  </a:lnTo>
                  <a:close/>
                  <a:moveTo>
                    <a:pt x="296862" y="847725"/>
                  </a:moveTo>
                  <a:lnTo>
                    <a:pt x="1404937" y="847725"/>
                  </a:lnTo>
                  <a:lnTo>
                    <a:pt x="1404937" y="987425"/>
                  </a:lnTo>
                  <a:lnTo>
                    <a:pt x="296862" y="987425"/>
                  </a:lnTo>
                  <a:lnTo>
                    <a:pt x="296862" y="847725"/>
                  </a:lnTo>
                  <a:close/>
                  <a:moveTo>
                    <a:pt x="869950" y="565150"/>
                  </a:moveTo>
                  <a:lnTo>
                    <a:pt x="1408113" y="565150"/>
                  </a:lnTo>
                  <a:lnTo>
                    <a:pt x="1408113" y="706438"/>
                  </a:lnTo>
                  <a:lnTo>
                    <a:pt x="869950" y="706438"/>
                  </a:lnTo>
                  <a:lnTo>
                    <a:pt x="869950" y="565150"/>
                  </a:lnTo>
                  <a:close/>
                  <a:moveTo>
                    <a:pt x="1869440" y="276225"/>
                  </a:moveTo>
                  <a:lnTo>
                    <a:pt x="1877695" y="276543"/>
                  </a:lnTo>
                  <a:lnTo>
                    <a:pt x="1885950" y="276860"/>
                  </a:lnTo>
                  <a:lnTo>
                    <a:pt x="1894522" y="278130"/>
                  </a:lnTo>
                  <a:lnTo>
                    <a:pt x="1902460" y="279400"/>
                  </a:lnTo>
                  <a:lnTo>
                    <a:pt x="1910080" y="281305"/>
                  </a:lnTo>
                  <a:lnTo>
                    <a:pt x="1918017" y="283528"/>
                  </a:lnTo>
                  <a:lnTo>
                    <a:pt x="1925955" y="286068"/>
                  </a:lnTo>
                  <a:lnTo>
                    <a:pt x="1933257" y="288925"/>
                  </a:lnTo>
                  <a:lnTo>
                    <a:pt x="1940242" y="292418"/>
                  </a:lnTo>
                  <a:lnTo>
                    <a:pt x="1947545" y="296228"/>
                  </a:lnTo>
                  <a:lnTo>
                    <a:pt x="1954530" y="299720"/>
                  </a:lnTo>
                  <a:lnTo>
                    <a:pt x="1961197" y="304165"/>
                  </a:lnTo>
                  <a:lnTo>
                    <a:pt x="1967865" y="308928"/>
                  </a:lnTo>
                  <a:lnTo>
                    <a:pt x="1973897" y="313690"/>
                  </a:lnTo>
                  <a:lnTo>
                    <a:pt x="1979612" y="318770"/>
                  </a:lnTo>
                  <a:lnTo>
                    <a:pt x="1985645" y="324168"/>
                  </a:lnTo>
                  <a:lnTo>
                    <a:pt x="1991042" y="330200"/>
                  </a:lnTo>
                  <a:lnTo>
                    <a:pt x="1996122" y="335915"/>
                  </a:lnTo>
                  <a:lnTo>
                    <a:pt x="2000885" y="342265"/>
                  </a:lnTo>
                  <a:lnTo>
                    <a:pt x="2005647" y="348615"/>
                  </a:lnTo>
                  <a:lnTo>
                    <a:pt x="2010092" y="355283"/>
                  </a:lnTo>
                  <a:lnTo>
                    <a:pt x="2013585" y="362268"/>
                  </a:lnTo>
                  <a:lnTo>
                    <a:pt x="2017395" y="369570"/>
                  </a:lnTo>
                  <a:lnTo>
                    <a:pt x="2020570" y="376873"/>
                  </a:lnTo>
                  <a:lnTo>
                    <a:pt x="2023745" y="384175"/>
                  </a:lnTo>
                  <a:lnTo>
                    <a:pt x="2026285" y="391795"/>
                  </a:lnTo>
                  <a:lnTo>
                    <a:pt x="2028507" y="399733"/>
                  </a:lnTo>
                  <a:lnTo>
                    <a:pt x="2030412" y="407670"/>
                  </a:lnTo>
                  <a:lnTo>
                    <a:pt x="2032000" y="415608"/>
                  </a:lnTo>
                  <a:lnTo>
                    <a:pt x="2032952" y="423863"/>
                  </a:lnTo>
                  <a:lnTo>
                    <a:pt x="2033270" y="432118"/>
                  </a:lnTo>
                  <a:lnTo>
                    <a:pt x="2033587" y="440373"/>
                  </a:lnTo>
                  <a:lnTo>
                    <a:pt x="2033587" y="2112328"/>
                  </a:lnTo>
                  <a:lnTo>
                    <a:pt x="2033270" y="2120583"/>
                  </a:lnTo>
                  <a:lnTo>
                    <a:pt x="2032952" y="2128838"/>
                  </a:lnTo>
                  <a:lnTo>
                    <a:pt x="2032000" y="2137410"/>
                  </a:lnTo>
                  <a:lnTo>
                    <a:pt x="2030412" y="2145348"/>
                  </a:lnTo>
                  <a:lnTo>
                    <a:pt x="2028507" y="2153285"/>
                  </a:lnTo>
                  <a:lnTo>
                    <a:pt x="2026285" y="2160905"/>
                  </a:lnTo>
                  <a:lnTo>
                    <a:pt x="2023745" y="2168525"/>
                  </a:lnTo>
                  <a:lnTo>
                    <a:pt x="2020570" y="2175828"/>
                  </a:lnTo>
                  <a:lnTo>
                    <a:pt x="2017395" y="2183130"/>
                  </a:lnTo>
                  <a:lnTo>
                    <a:pt x="2013585" y="2190433"/>
                  </a:lnTo>
                  <a:lnTo>
                    <a:pt x="2010092" y="2197418"/>
                  </a:lnTo>
                  <a:lnTo>
                    <a:pt x="2005647" y="2204085"/>
                  </a:lnTo>
                  <a:lnTo>
                    <a:pt x="2000885" y="2210435"/>
                  </a:lnTo>
                  <a:lnTo>
                    <a:pt x="1996122" y="2216785"/>
                  </a:lnTo>
                  <a:lnTo>
                    <a:pt x="1991042" y="2222500"/>
                  </a:lnTo>
                  <a:lnTo>
                    <a:pt x="1985645" y="2228533"/>
                  </a:lnTo>
                  <a:lnTo>
                    <a:pt x="1979612" y="2233930"/>
                  </a:lnTo>
                  <a:lnTo>
                    <a:pt x="1973897" y="2239010"/>
                  </a:lnTo>
                  <a:lnTo>
                    <a:pt x="1967865" y="2243773"/>
                  </a:lnTo>
                  <a:lnTo>
                    <a:pt x="1961197" y="2248535"/>
                  </a:lnTo>
                  <a:lnTo>
                    <a:pt x="1954530" y="2252980"/>
                  </a:lnTo>
                  <a:lnTo>
                    <a:pt x="1947545" y="2256790"/>
                  </a:lnTo>
                  <a:lnTo>
                    <a:pt x="1940242" y="2260600"/>
                  </a:lnTo>
                  <a:lnTo>
                    <a:pt x="1933257" y="2263775"/>
                  </a:lnTo>
                  <a:lnTo>
                    <a:pt x="1925955" y="2266633"/>
                  </a:lnTo>
                  <a:lnTo>
                    <a:pt x="1918017" y="2269173"/>
                  </a:lnTo>
                  <a:lnTo>
                    <a:pt x="1910080" y="2271395"/>
                  </a:lnTo>
                  <a:lnTo>
                    <a:pt x="1902460" y="2273300"/>
                  </a:lnTo>
                  <a:lnTo>
                    <a:pt x="1894522" y="2274888"/>
                  </a:lnTo>
                  <a:lnTo>
                    <a:pt x="1885950" y="2275840"/>
                  </a:lnTo>
                  <a:lnTo>
                    <a:pt x="1877695" y="2276475"/>
                  </a:lnTo>
                  <a:lnTo>
                    <a:pt x="1869440" y="2276475"/>
                  </a:lnTo>
                  <a:lnTo>
                    <a:pt x="480377" y="2276475"/>
                  </a:lnTo>
                  <a:lnTo>
                    <a:pt x="471805" y="2276475"/>
                  </a:lnTo>
                  <a:lnTo>
                    <a:pt x="463550" y="2275840"/>
                  </a:lnTo>
                  <a:lnTo>
                    <a:pt x="455295" y="2274888"/>
                  </a:lnTo>
                  <a:lnTo>
                    <a:pt x="447040" y="2273300"/>
                  </a:lnTo>
                  <a:lnTo>
                    <a:pt x="439102" y="2271395"/>
                  </a:lnTo>
                  <a:lnTo>
                    <a:pt x="431482" y="2269173"/>
                  </a:lnTo>
                  <a:lnTo>
                    <a:pt x="423862" y="2266633"/>
                  </a:lnTo>
                  <a:lnTo>
                    <a:pt x="416242" y="2263775"/>
                  </a:lnTo>
                  <a:lnTo>
                    <a:pt x="408940" y="2260600"/>
                  </a:lnTo>
                  <a:lnTo>
                    <a:pt x="401955" y="2256790"/>
                  </a:lnTo>
                  <a:lnTo>
                    <a:pt x="394970" y="2252980"/>
                  </a:lnTo>
                  <a:lnTo>
                    <a:pt x="388620" y="2248535"/>
                  </a:lnTo>
                  <a:lnTo>
                    <a:pt x="381952" y="2243773"/>
                  </a:lnTo>
                  <a:lnTo>
                    <a:pt x="375602" y="2239010"/>
                  </a:lnTo>
                  <a:lnTo>
                    <a:pt x="369887" y="2233930"/>
                  </a:lnTo>
                  <a:lnTo>
                    <a:pt x="364172" y="2228533"/>
                  </a:lnTo>
                  <a:lnTo>
                    <a:pt x="358457" y="2222500"/>
                  </a:lnTo>
                  <a:lnTo>
                    <a:pt x="353377" y="2216785"/>
                  </a:lnTo>
                  <a:lnTo>
                    <a:pt x="348297" y="2210435"/>
                  </a:lnTo>
                  <a:lnTo>
                    <a:pt x="343852" y="2204085"/>
                  </a:lnTo>
                  <a:lnTo>
                    <a:pt x="339725" y="2197418"/>
                  </a:lnTo>
                  <a:lnTo>
                    <a:pt x="335597" y="2190433"/>
                  </a:lnTo>
                  <a:lnTo>
                    <a:pt x="332105" y="2183130"/>
                  </a:lnTo>
                  <a:lnTo>
                    <a:pt x="328612" y="2175828"/>
                  </a:lnTo>
                  <a:lnTo>
                    <a:pt x="325755" y="2168525"/>
                  </a:lnTo>
                  <a:lnTo>
                    <a:pt x="323215" y="2160905"/>
                  </a:lnTo>
                  <a:lnTo>
                    <a:pt x="320992" y="2153285"/>
                  </a:lnTo>
                  <a:lnTo>
                    <a:pt x="319087" y="2145348"/>
                  </a:lnTo>
                  <a:lnTo>
                    <a:pt x="317817" y="2137410"/>
                  </a:lnTo>
                  <a:lnTo>
                    <a:pt x="316547" y="2128838"/>
                  </a:lnTo>
                  <a:lnTo>
                    <a:pt x="315912" y="2120583"/>
                  </a:lnTo>
                  <a:lnTo>
                    <a:pt x="315912" y="2112328"/>
                  </a:lnTo>
                  <a:lnTo>
                    <a:pt x="456565" y="2112328"/>
                  </a:lnTo>
                  <a:lnTo>
                    <a:pt x="456882" y="2114868"/>
                  </a:lnTo>
                  <a:lnTo>
                    <a:pt x="457200" y="2116773"/>
                  </a:lnTo>
                  <a:lnTo>
                    <a:pt x="457835" y="2118995"/>
                  </a:lnTo>
                  <a:lnTo>
                    <a:pt x="458470" y="2121218"/>
                  </a:lnTo>
                  <a:lnTo>
                    <a:pt x="459422" y="2123440"/>
                  </a:lnTo>
                  <a:lnTo>
                    <a:pt x="460692" y="2125345"/>
                  </a:lnTo>
                  <a:lnTo>
                    <a:pt x="463550" y="2128838"/>
                  </a:lnTo>
                  <a:lnTo>
                    <a:pt x="467042" y="2132013"/>
                  </a:lnTo>
                  <a:lnTo>
                    <a:pt x="468947" y="2132965"/>
                  </a:lnTo>
                  <a:lnTo>
                    <a:pt x="471170" y="2133918"/>
                  </a:lnTo>
                  <a:lnTo>
                    <a:pt x="473392" y="2134870"/>
                  </a:lnTo>
                  <a:lnTo>
                    <a:pt x="475615" y="2135188"/>
                  </a:lnTo>
                  <a:lnTo>
                    <a:pt x="477837" y="2135505"/>
                  </a:lnTo>
                  <a:lnTo>
                    <a:pt x="480377" y="2135823"/>
                  </a:lnTo>
                  <a:lnTo>
                    <a:pt x="1869440" y="2135823"/>
                  </a:lnTo>
                  <a:lnTo>
                    <a:pt x="1871980" y="2135505"/>
                  </a:lnTo>
                  <a:lnTo>
                    <a:pt x="1874202" y="2135188"/>
                  </a:lnTo>
                  <a:lnTo>
                    <a:pt x="1876107" y="2134870"/>
                  </a:lnTo>
                  <a:lnTo>
                    <a:pt x="1878330" y="2133918"/>
                  </a:lnTo>
                  <a:lnTo>
                    <a:pt x="1880552" y="2132965"/>
                  </a:lnTo>
                  <a:lnTo>
                    <a:pt x="1882457" y="2132013"/>
                  </a:lnTo>
                  <a:lnTo>
                    <a:pt x="1885950" y="2128838"/>
                  </a:lnTo>
                  <a:lnTo>
                    <a:pt x="1888490" y="2125345"/>
                  </a:lnTo>
                  <a:lnTo>
                    <a:pt x="1890077" y="2123440"/>
                  </a:lnTo>
                  <a:lnTo>
                    <a:pt x="1890712" y="2121218"/>
                  </a:lnTo>
                  <a:lnTo>
                    <a:pt x="1891982" y="2118995"/>
                  </a:lnTo>
                  <a:lnTo>
                    <a:pt x="1892300" y="2116773"/>
                  </a:lnTo>
                  <a:lnTo>
                    <a:pt x="1892617" y="2114868"/>
                  </a:lnTo>
                  <a:lnTo>
                    <a:pt x="1892617" y="2112328"/>
                  </a:lnTo>
                  <a:lnTo>
                    <a:pt x="1892617" y="440373"/>
                  </a:lnTo>
                  <a:lnTo>
                    <a:pt x="1892617" y="438468"/>
                  </a:lnTo>
                  <a:lnTo>
                    <a:pt x="1892300" y="435928"/>
                  </a:lnTo>
                  <a:lnTo>
                    <a:pt x="1891982" y="433705"/>
                  </a:lnTo>
                  <a:lnTo>
                    <a:pt x="1890712" y="431483"/>
                  </a:lnTo>
                  <a:lnTo>
                    <a:pt x="1890077" y="429578"/>
                  </a:lnTo>
                  <a:lnTo>
                    <a:pt x="1888490" y="427355"/>
                  </a:lnTo>
                  <a:lnTo>
                    <a:pt x="1885950" y="424180"/>
                  </a:lnTo>
                  <a:lnTo>
                    <a:pt x="1882457" y="421323"/>
                  </a:lnTo>
                  <a:lnTo>
                    <a:pt x="1880552" y="420053"/>
                  </a:lnTo>
                  <a:lnTo>
                    <a:pt x="1878330" y="419100"/>
                  </a:lnTo>
                  <a:lnTo>
                    <a:pt x="1876107" y="418148"/>
                  </a:lnTo>
                  <a:lnTo>
                    <a:pt x="1874202" y="417513"/>
                  </a:lnTo>
                  <a:lnTo>
                    <a:pt x="1871980" y="417195"/>
                  </a:lnTo>
                  <a:lnTo>
                    <a:pt x="1869440" y="417195"/>
                  </a:lnTo>
                  <a:lnTo>
                    <a:pt x="1869440" y="276225"/>
                  </a:lnTo>
                  <a:close/>
                  <a:moveTo>
                    <a:pt x="589072" y="140970"/>
                  </a:moveTo>
                  <a:lnTo>
                    <a:pt x="589072" y="424815"/>
                  </a:lnTo>
                  <a:lnTo>
                    <a:pt x="588754" y="433070"/>
                  </a:lnTo>
                  <a:lnTo>
                    <a:pt x="588436" y="441643"/>
                  </a:lnTo>
                  <a:lnTo>
                    <a:pt x="587166" y="449580"/>
                  </a:lnTo>
                  <a:lnTo>
                    <a:pt x="585896" y="458153"/>
                  </a:lnTo>
                  <a:lnTo>
                    <a:pt x="583991" y="465773"/>
                  </a:lnTo>
                  <a:lnTo>
                    <a:pt x="581768" y="473710"/>
                  </a:lnTo>
                  <a:lnTo>
                    <a:pt x="579227" y="481330"/>
                  </a:lnTo>
                  <a:lnTo>
                    <a:pt x="576052" y="488633"/>
                  </a:lnTo>
                  <a:lnTo>
                    <a:pt x="572876" y="495935"/>
                  </a:lnTo>
                  <a:lnTo>
                    <a:pt x="569065" y="503238"/>
                  </a:lnTo>
                  <a:lnTo>
                    <a:pt x="565572" y="509905"/>
                  </a:lnTo>
                  <a:lnTo>
                    <a:pt x="561126" y="516573"/>
                  </a:lnTo>
                  <a:lnTo>
                    <a:pt x="556363" y="522923"/>
                  </a:lnTo>
                  <a:lnTo>
                    <a:pt x="551600" y="528955"/>
                  </a:lnTo>
                  <a:lnTo>
                    <a:pt x="546519" y="535305"/>
                  </a:lnTo>
                  <a:lnTo>
                    <a:pt x="541120" y="541020"/>
                  </a:lnTo>
                  <a:lnTo>
                    <a:pt x="535087" y="546100"/>
                  </a:lnTo>
                  <a:lnTo>
                    <a:pt x="529371" y="551815"/>
                  </a:lnTo>
                  <a:lnTo>
                    <a:pt x="522702" y="556260"/>
                  </a:lnTo>
                  <a:lnTo>
                    <a:pt x="516668" y="561023"/>
                  </a:lnTo>
                  <a:lnTo>
                    <a:pt x="509682" y="565150"/>
                  </a:lnTo>
                  <a:lnTo>
                    <a:pt x="503013" y="569278"/>
                  </a:lnTo>
                  <a:lnTo>
                    <a:pt x="495709" y="572770"/>
                  </a:lnTo>
                  <a:lnTo>
                    <a:pt x="488406" y="575945"/>
                  </a:lnTo>
                  <a:lnTo>
                    <a:pt x="481102" y="579120"/>
                  </a:lnTo>
                  <a:lnTo>
                    <a:pt x="473480" y="581978"/>
                  </a:lnTo>
                  <a:lnTo>
                    <a:pt x="465541" y="584200"/>
                  </a:lnTo>
                  <a:lnTo>
                    <a:pt x="457602" y="585788"/>
                  </a:lnTo>
                  <a:lnTo>
                    <a:pt x="449663" y="587375"/>
                  </a:lnTo>
                  <a:lnTo>
                    <a:pt x="441407" y="588328"/>
                  </a:lnTo>
                  <a:lnTo>
                    <a:pt x="433150" y="588963"/>
                  </a:lnTo>
                  <a:lnTo>
                    <a:pt x="424576" y="589280"/>
                  </a:lnTo>
                  <a:lnTo>
                    <a:pt x="140678" y="589280"/>
                  </a:lnTo>
                  <a:lnTo>
                    <a:pt x="140678" y="1836103"/>
                  </a:lnTo>
                  <a:lnTo>
                    <a:pt x="140678" y="1838643"/>
                  </a:lnTo>
                  <a:lnTo>
                    <a:pt x="140996" y="1840548"/>
                  </a:lnTo>
                  <a:lnTo>
                    <a:pt x="141948" y="1842770"/>
                  </a:lnTo>
                  <a:lnTo>
                    <a:pt x="142584" y="1844993"/>
                  </a:lnTo>
                  <a:lnTo>
                    <a:pt x="143536" y="1847215"/>
                  </a:lnTo>
                  <a:lnTo>
                    <a:pt x="144807" y="1849120"/>
                  </a:lnTo>
                  <a:lnTo>
                    <a:pt x="147665" y="1852613"/>
                  </a:lnTo>
                  <a:lnTo>
                    <a:pt x="151475" y="1855470"/>
                  </a:lnTo>
                  <a:lnTo>
                    <a:pt x="153063" y="1856740"/>
                  </a:lnTo>
                  <a:lnTo>
                    <a:pt x="155286" y="1857693"/>
                  </a:lnTo>
                  <a:lnTo>
                    <a:pt x="157191" y="1858645"/>
                  </a:lnTo>
                  <a:lnTo>
                    <a:pt x="159732" y="1858963"/>
                  </a:lnTo>
                  <a:lnTo>
                    <a:pt x="161955" y="1859280"/>
                  </a:lnTo>
                  <a:lnTo>
                    <a:pt x="164495" y="1859598"/>
                  </a:lnTo>
                  <a:lnTo>
                    <a:pt x="1553180" y="1859598"/>
                  </a:lnTo>
                  <a:lnTo>
                    <a:pt x="1556038" y="1859280"/>
                  </a:lnTo>
                  <a:lnTo>
                    <a:pt x="1557943" y="1858963"/>
                  </a:lnTo>
                  <a:lnTo>
                    <a:pt x="1560484" y="1858645"/>
                  </a:lnTo>
                  <a:lnTo>
                    <a:pt x="1562389" y="1857693"/>
                  </a:lnTo>
                  <a:lnTo>
                    <a:pt x="1564612" y="1856740"/>
                  </a:lnTo>
                  <a:lnTo>
                    <a:pt x="1566517" y="1855470"/>
                  </a:lnTo>
                  <a:lnTo>
                    <a:pt x="1570010" y="1852613"/>
                  </a:lnTo>
                  <a:lnTo>
                    <a:pt x="1572868" y="1849120"/>
                  </a:lnTo>
                  <a:lnTo>
                    <a:pt x="1574139" y="1847215"/>
                  </a:lnTo>
                  <a:lnTo>
                    <a:pt x="1575091" y="1844993"/>
                  </a:lnTo>
                  <a:lnTo>
                    <a:pt x="1576044" y="1842770"/>
                  </a:lnTo>
                  <a:lnTo>
                    <a:pt x="1576679" y="1840548"/>
                  </a:lnTo>
                  <a:lnTo>
                    <a:pt x="1576997" y="1838643"/>
                  </a:lnTo>
                  <a:lnTo>
                    <a:pt x="1576997" y="1836103"/>
                  </a:lnTo>
                  <a:lnTo>
                    <a:pt x="1576997" y="164782"/>
                  </a:lnTo>
                  <a:lnTo>
                    <a:pt x="1576997" y="161925"/>
                  </a:lnTo>
                  <a:lnTo>
                    <a:pt x="1576679" y="160020"/>
                  </a:lnTo>
                  <a:lnTo>
                    <a:pt x="1576044" y="157480"/>
                  </a:lnTo>
                  <a:lnTo>
                    <a:pt x="1575091" y="155257"/>
                  </a:lnTo>
                  <a:lnTo>
                    <a:pt x="1574139" y="153352"/>
                  </a:lnTo>
                  <a:lnTo>
                    <a:pt x="1572868" y="151447"/>
                  </a:lnTo>
                  <a:lnTo>
                    <a:pt x="1570010" y="147955"/>
                  </a:lnTo>
                  <a:lnTo>
                    <a:pt x="1566517" y="145097"/>
                  </a:lnTo>
                  <a:lnTo>
                    <a:pt x="1564612" y="143827"/>
                  </a:lnTo>
                  <a:lnTo>
                    <a:pt x="1562389" y="142875"/>
                  </a:lnTo>
                  <a:lnTo>
                    <a:pt x="1560484" y="141922"/>
                  </a:lnTo>
                  <a:lnTo>
                    <a:pt x="1557943" y="141287"/>
                  </a:lnTo>
                  <a:lnTo>
                    <a:pt x="1556038" y="140970"/>
                  </a:lnTo>
                  <a:lnTo>
                    <a:pt x="1553180" y="140970"/>
                  </a:lnTo>
                  <a:lnTo>
                    <a:pt x="589072" y="140970"/>
                  </a:lnTo>
                  <a:close/>
                  <a:moveTo>
                    <a:pt x="489358" y="0"/>
                  </a:moveTo>
                  <a:lnTo>
                    <a:pt x="1553180" y="0"/>
                  </a:lnTo>
                  <a:lnTo>
                    <a:pt x="1562071" y="317"/>
                  </a:lnTo>
                  <a:lnTo>
                    <a:pt x="1570010" y="952"/>
                  </a:lnTo>
                  <a:lnTo>
                    <a:pt x="1578584" y="2222"/>
                  </a:lnTo>
                  <a:lnTo>
                    <a:pt x="1586523" y="3492"/>
                  </a:lnTo>
                  <a:lnTo>
                    <a:pt x="1594462" y="5397"/>
                  </a:lnTo>
                  <a:lnTo>
                    <a:pt x="1602084" y="7620"/>
                  </a:lnTo>
                  <a:lnTo>
                    <a:pt x="1609705" y="10160"/>
                  </a:lnTo>
                  <a:lnTo>
                    <a:pt x="1617644" y="13017"/>
                  </a:lnTo>
                  <a:lnTo>
                    <a:pt x="1624630" y="16192"/>
                  </a:lnTo>
                  <a:lnTo>
                    <a:pt x="1631617" y="20002"/>
                  </a:lnTo>
                  <a:lnTo>
                    <a:pt x="1638603" y="23812"/>
                  </a:lnTo>
                  <a:lnTo>
                    <a:pt x="1645589" y="28257"/>
                  </a:lnTo>
                  <a:lnTo>
                    <a:pt x="1651623" y="32702"/>
                  </a:lnTo>
                  <a:lnTo>
                    <a:pt x="1657974" y="37782"/>
                  </a:lnTo>
                  <a:lnTo>
                    <a:pt x="1664008" y="42862"/>
                  </a:lnTo>
                  <a:lnTo>
                    <a:pt x="1669724" y="48260"/>
                  </a:lnTo>
                  <a:lnTo>
                    <a:pt x="1675122" y="53975"/>
                  </a:lnTo>
                  <a:lnTo>
                    <a:pt x="1680203" y="60007"/>
                  </a:lnTo>
                  <a:lnTo>
                    <a:pt x="1685284" y="66357"/>
                  </a:lnTo>
                  <a:lnTo>
                    <a:pt x="1689730" y="72390"/>
                  </a:lnTo>
                  <a:lnTo>
                    <a:pt x="1694176" y="79375"/>
                  </a:lnTo>
                  <a:lnTo>
                    <a:pt x="1697987" y="86360"/>
                  </a:lnTo>
                  <a:lnTo>
                    <a:pt x="1701797" y="93345"/>
                  </a:lnTo>
                  <a:lnTo>
                    <a:pt x="1704973" y="100647"/>
                  </a:lnTo>
                  <a:lnTo>
                    <a:pt x="1707831" y="108267"/>
                  </a:lnTo>
                  <a:lnTo>
                    <a:pt x="1710371" y="115570"/>
                  </a:lnTo>
                  <a:lnTo>
                    <a:pt x="1712594" y="123507"/>
                  </a:lnTo>
                  <a:lnTo>
                    <a:pt x="1714500" y="131445"/>
                  </a:lnTo>
                  <a:lnTo>
                    <a:pt x="1715770" y="139382"/>
                  </a:lnTo>
                  <a:lnTo>
                    <a:pt x="1717040" y="147637"/>
                  </a:lnTo>
                  <a:lnTo>
                    <a:pt x="1717675" y="155892"/>
                  </a:lnTo>
                  <a:lnTo>
                    <a:pt x="1717675" y="164782"/>
                  </a:lnTo>
                  <a:lnTo>
                    <a:pt x="1717675" y="1836103"/>
                  </a:lnTo>
                  <a:lnTo>
                    <a:pt x="1717675" y="1844358"/>
                  </a:lnTo>
                  <a:lnTo>
                    <a:pt x="1717040" y="1852613"/>
                  </a:lnTo>
                  <a:lnTo>
                    <a:pt x="1715770" y="1861185"/>
                  </a:lnTo>
                  <a:lnTo>
                    <a:pt x="1714500" y="1869123"/>
                  </a:lnTo>
                  <a:lnTo>
                    <a:pt x="1712594" y="1877060"/>
                  </a:lnTo>
                  <a:lnTo>
                    <a:pt x="1710371" y="1884680"/>
                  </a:lnTo>
                  <a:lnTo>
                    <a:pt x="1707831" y="1892300"/>
                  </a:lnTo>
                  <a:lnTo>
                    <a:pt x="1704973" y="1900238"/>
                  </a:lnTo>
                  <a:lnTo>
                    <a:pt x="1701797" y="1907223"/>
                  </a:lnTo>
                  <a:lnTo>
                    <a:pt x="1697987" y="1914208"/>
                  </a:lnTo>
                  <a:lnTo>
                    <a:pt x="1694176" y="1921193"/>
                  </a:lnTo>
                  <a:lnTo>
                    <a:pt x="1689730" y="1927860"/>
                  </a:lnTo>
                  <a:lnTo>
                    <a:pt x="1685284" y="1934210"/>
                  </a:lnTo>
                  <a:lnTo>
                    <a:pt x="1680203" y="1940560"/>
                  </a:lnTo>
                  <a:lnTo>
                    <a:pt x="1675122" y="1946275"/>
                  </a:lnTo>
                  <a:lnTo>
                    <a:pt x="1669724" y="1952308"/>
                  </a:lnTo>
                  <a:lnTo>
                    <a:pt x="1664008" y="1957705"/>
                  </a:lnTo>
                  <a:lnTo>
                    <a:pt x="1657974" y="1962785"/>
                  </a:lnTo>
                  <a:lnTo>
                    <a:pt x="1651623" y="1967865"/>
                  </a:lnTo>
                  <a:lnTo>
                    <a:pt x="1645589" y="1972310"/>
                  </a:lnTo>
                  <a:lnTo>
                    <a:pt x="1638603" y="1976755"/>
                  </a:lnTo>
                  <a:lnTo>
                    <a:pt x="1631617" y="1980565"/>
                  </a:lnTo>
                  <a:lnTo>
                    <a:pt x="1624630" y="1984375"/>
                  </a:lnTo>
                  <a:lnTo>
                    <a:pt x="1617644" y="1987550"/>
                  </a:lnTo>
                  <a:lnTo>
                    <a:pt x="1609705" y="1990408"/>
                  </a:lnTo>
                  <a:lnTo>
                    <a:pt x="1602084" y="1992948"/>
                  </a:lnTo>
                  <a:lnTo>
                    <a:pt x="1594462" y="1995170"/>
                  </a:lnTo>
                  <a:lnTo>
                    <a:pt x="1586523" y="1997075"/>
                  </a:lnTo>
                  <a:lnTo>
                    <a:pt x="1578584" y="1998345"/>
                  </a:lnTo>
                  <a:lnTo>
                    <a:pt x="1570010" y="1999615"/>
                  </a:lnTo>
                  <a:lnTo>
                    <a:pt x="1562071" y="2000250"/>
                  </a:lnTo>
                  <a:lnTo>
                    <a:pt x="1553180" y="2000250"/>
                  </a:lnTo>
                  <a:lnTo>
                    <a:pt x="164495" y="2000250"/>
                  </a:lnTo>
                  <a:lnTo>
                    <a:pt x="155604" y="2000250"/>
                  </a:lnTo>
                  <a:lnTo>
                    <a:pt x="147665" y="1999615"/>
                  </a:lnTo>
                  <a:lnTo>
                    <a:pt x="139408" y="1998345"/>
                  </a:lnTo>
                  <a:lnTo>
                    <a:pt x="131152" y="1997075"/>
                  </a:lnTo>
                  <a:lnTo>
                    <a:pt x="123213" y="1995170"/>
                  </a:lnTo>
                  <a:lnTo>
                    <a:pt x="115591" y="1992948"/>
                  </a:lnTo>
                  <a:lnTo>
                    <a:pt x="107970" y="1990408"/>
                  </a:lnTo>
                  <a:lnTo>
                    <a:pt x="100348" y="1987550"/>
                  </a:lnTo>
                  <a:lnTo>
                    <a:pt x="93044" y="1984375"/>
                  </a:lnTo>
                  <a:lnTo>
                    <a:pt x="86058" y="1980565"/>
                  </a:lnTo>
                  <a:lnTo>
                    <a:pt x="79072" y="1976755"/>
                  </a:lnTo>
                  <a:lnTo>
                    <a:pt x="72721" y="1972310"/>
                  </a:lnTo>
                  <a:lnTo>
                    <a:pt x="66052" y="1967865"/>
                  </a:lnTo>
                  <a:lnTo>
                    <a:pt x="59701" y="1962785"/>
                  </a:lnTo>
                  <a:lnTo>
                    <a:pt x="53667" y="1957705"/>
                  </a:lnTo>
                  <a:lnTo>
                    <a:pt x="48269" y="1952308"/>
                  </a:lnTo>
                  <a:lnTo>
                    <a:pt x="42553" y="1946275"/>
                  </a:lnTo>
                  <a:lnTo>
                    <a:pt x="37472" y="1940560"/>
                  </a:lnTo>
                  <a:lnTo>
                    <a:pt x="32391" y="1934210"/>
                  </a:lnTo>
                  <a:lnTo>
                    <a:pt x="27945" y="1927860"/>
                  </a:lnTo>
                  <a:lnTo>
                    <a:pt x="23817" y="1921193"/>
                  </a:lnTo>
                  <a:lnTo>
                    <a:pt x="19688" y="1914208"/>
                  </a:lnTo>
                  <a:lnTo>
                    <a:pt x="16195" y="1907223"/>
                  </a:lnTo>
                  <a:lnTo>
                    <a:pt x="12702" y="1900238"/>
                  </a:lnTo>
                  <a:lnTo>
                    <a:pt x="9844" y="1892300"/>
                  </a:lnTo>
                  <a:lnTo>
                    <a:pt x="7304" y="1884680"/>
                  </a:lnTo>
                  <a:lnTo>
                    <a:pt x="5081" y="1877060"/>
                  </a:lnTo>
                  <a:lnTo>
                    <a:pt x="3175" y="1869123"/>
                  </a:lnTo>
                  <a:lnTo>
                    <a:pt x="1905" y="1861185"/>
                  </a:lnTo>
                  <a:lnTo>
                    <a:pt x="635" y="1852613"/>
                  </a:lnTo>
                  <a:lnTo>
                    <a:pt x="0" y="1844358"/>
                  </a:lnTo>
                  <a:lnTo>
                    <a:pt x="0" y="1836103"/>
                  </a:lnTo>
                  <a:lnTo>
                    <a:pt x="0" y="489585"/>
                  </a:lnTo>
                  <a:lnTo>
                    <a:pt x="489358"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dirty="0">
                <a:solidFill>
                  <a:srgbClr val="FFFFFF"/>
                </a:solidFill>
                <a:latin typeface="+mn-lt"/>
                <a:ea typeface="+mn-ea"/>
              </a:endParaRPr>
            </a:p>
          </p:txBody>
        </p:sp>
        <p:sp>
          <p:nvSpPr>
            <p:cNvPr id="22" name="MH_Other_11"/>
            <p:cNvSpPr/>
            <p:nvPr>
              <p:custDataLst>
                <p:tags r:id="rId12"/>
              </p:custDataLst>
            </p:nvPr>
          </p:nvSpPr>
          <p:spPr bwMode="auto">
            <a:xfrm>
              <a:off x="5345114" y="2243138"/>
              <a:ext cx="414337" cy="264319"/>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dirty="0">
                <a:solidFill>
                  <a:srgbClr val="FFFFFF"/>
                </a:solidFill>
                <a:latin typeface="+mn-lt"/>
                <a:ea typeface="+mn-ea"/>
              </a:endParaRPr>
            </a:p>
          </p:txBody>
        </p:sp>
        <p:sp>
          <p:nvSpPr>
            <p:cNvPr id="23" name="MH_Other_12"/>
            <p:cNvSpPr>
              <a:spLocks noChangeArrowheads="1"/>
            </p:cNvSpPr>
            <p:nvPr>
              <p:custDataLst>
                <p:tags r:id="rId13"/>
              </p:custDataLst>
            </p:nvPr>
          </p:nvSpPr>
          <p:spPr bwMode="auto">
            <a:xfrm>
              <a:off x="6045201" y="3409950"/>
              <a:ext cx="403225" cy="242888"/>
            </a:xfrm>
            <a:custGeom>
              <a:avLst/>
              <a:gdLst>
                <a:gd name="T0" fmla="*/ 552105 w 2874963"/>
                <a:gd name="T1" fmla="*/ 1256550 h 2311400"/>
                <a:gd name="T2" fmla="*/ 814407 w 2874963"/>
                <a:gd name="T3" fmla="*/ 1166381 h 2311400"/>
                <a:gd name="T4" fmla="*/ 861857 w 2874963"/>
                <a:gd name="T5" fmla="*/ 1221938 h 2311400"/>
                <a:gd name="T6" fmla="*/ 529108 w 2874963"/>
                <a:gd name="T7" fmla="*/ 1452571 h 2311400"/>
                <a:gd name="T8" fmla="*/ 122756 w 2874963"/>
                <a:gd name="T9" fmla="*/ 1358877 h 2311400"/>
                <a:gd name="T10" fmla="*/ 175912 w 2874963"/>
                <a:gd name="T11" fmla="*/ 1192357 h 2311400"/>
                <a:gd name="T12" fmla="*/ 277118 w 2874963"/>
                <a:gd name="T13" fmla="*/ 1128994 h 2311400"/>
                <a:gd name="T14" fmla="*/ 305052 w 2874963"/>
                <a:gd name="T15" fmla="*/ 1242809 h 2311400"/>
                <a:gd name="T16" fmla="*/ 994050 w 2874963"/>
                <a:gd name="T17" fmla="*/ 853464 h 2311400"/>
                <a:gd name="T18" fmla="*/ 644668 w 2874963"/>
                <a:gd name="T19" fmla="*/ 666225 h 2311400"/>
                <a:gd name="T20" fmla="*/ 675774 w 2874963"/>
                <a:gd name="T21" fmla="*/ 776137 h 2311400"/>
                <a:gd name="T22" fmla="*/ 719353 w 2874963"/>
                <a:gd name="T23" fmla="*/ 821032 h 2311400"/>
                <a:gd name="T24" fmla="*/ 694258 w 2874963"/>
                <a:gd name="T25" fmla="*/ 885897 h 2311400"/>
                <a:gd name="T26" fmla="*/ 639408 w 2874963"/>
                <a:gd name="T27" fmla="*/ 997010 h 2311400"/>
                <a:gd name="T28" fmla="*/ 561868 w 2874963"/>
                <a:gd name="T29" fmla="*/ 1068783 h 2311400"/>
                <a:gd name="T30" fmla="*/ 506117 w 2874963"/>
                <a:gd name="T31" fmla="*/ 1079143 h 2311400"/>
                <a:gd name="T32" fmla="*/ 449013 w 2874963"/>
                <a:gd name="T33" fmla="*/ 1059924 h 2311400"/>
                <a:gd name="T34" fmla="*/ 372374 w 2874963"/>
                <a:gd name="T35" fmla="*/ 966830 h 2311400"/>
                <a:gd name="T36" fmla="*/ 317074 w 2874963"/>
                <a:gd name="T37" fmla="*/ 867429 h 2311400"/>
                <a:gd name="T38" fmla="*/ 315722 w 2874963"/>
                <a:gd name="T39" fmla="*/ 807819 h 2311400"/>
                <a:gd name="T40" fmla="*/ 360804 w 2874963"/>
                <a:gd name="T41" fmla="*/ 726436 h 2311400"/>
                <a:gd name="T42" fmla="*/ 420311 w 2874963"/>
                <a:gd name="T43" fmla="*/ 688148 h 2311400"/>
                <a:gd name="T44" fmla="*/ 541281 w 2874963"/>
                <a:gd name="T45" fmla="*/ 679889 h 2311400"/>
                <a:gd name="T46" fmla="*/ 615816 w 2874963"/>
                <a:gd name="T47" fmla="*/ 642201 h 2311400"/>
                <a:gd name="T48" fmla="*/ 607328 w 2874963"/>
                <a:gd name="T49" fmla="*/ 550770 h 2311400"/>
                <a:gd name="T50" fmla="*/ 652075 w 2874963"/>
                <a:gd name="T51" fmla="*/ 576010 h 2311400"/>
                <a:gd name="T52" fmla="*/ 690816 w 2874963"/>
                <a:gd name="T53" fmla="*/ 613419 h 2311400"/>
                <a:gd name="T54" fmla="*/ 708834 w 2874963"/>
                <a:gd name="T55" fmla="*/ 715281 h 2311400"/>
                <a:gd name="T56" fmla="*/ 684809 w 2874963"/>
                <a:gd name="T57" fmla="*/ 784841 h 2311400"/>
                <a:gd name="T58" fmla="*/ 653727 w 2874963"/>
                <a:gd name="T59" fmla="*/ 664651 h 2311400"/>
                <a:gd name="T60" fmla="*/ 590811 w 2874963"/>
                <a:gd name="T61" fmla="*/ 648726 h 2311400"/>
                <a:gd name="T62" fmla="*/ 495911 w 2874963"/>
                <a:gd name="T63" fmla="*/ 681177 h 2311400"/>
                <a:gd name="T64" fmla="*/ 382693 w 2874963"/>
                <a:gd name="T65" fmla="*/ 672613 h 2311400"/>
                <a:gd name="T66" fmla="*/ 342000 w 2874963"/>
                <a:gd name="T67" fmla="*/ 784841 h 2311400"/>
                <a:gd name="T68" fmla="*/ 316624 w 2874963"/>
                <a:gd name="T69" fmla="*/ 733159 h 2311400"/>
                <a:gd name="T70" fmla="*/ 334342 w 2874963"/>
                <a:gd name="T71" fmla="*/ 634002 h 2311400"/>
                <a:gd name="T72" fmla="*/ 392753 w 2874963"/>
                <a:gd name="T73" fmla="*/ 561737 h 2311400"/>
                <a:gd name="T74" fmla="*/ 513330 w 2874963"/>
                <a:gd name="T75" fmla="*/ 530788 h 2311400"/>
                <a:gd name="T76" fmla="*/ 816493 w 2874963"/>
                <a:gd name="T77" fmla="*/ 367350 h 2311400"/>
                <a:gd name="T78" fmla="*/ 816493 w 2874963"/>
                <a:gd name="T79" fmla="*/ 418842 h 2311400"/>
                <a:gd name="T80" fmla="*/ 1079641 w 2874963"/>
                <a:gd name="T81" fmla="*/ 426048 h 2311400"/>
                <a:gd name="T82" fmla="*/ 1093467 w 2874963"/>
                <a:gd name="T83" fmla="*/ 377108 h 2311400"/>
                <a:gd name="T84" fmla="*/ 1049584 w 2874963"/>
                <a:gd name="T85" fmla="*/ 364048 h 2311400"/>
                <a:gd name="T86" fmla="*/ 1023434 w 2874963"/>
                <a:gd name="T87" fmla="*/ 392871 h 2311400"/>
                <a:gd name="T88" fmla="*/ 856619 w 2874963"/>
                <a:gd name="T89" fmla="*/ 372605 h 2311400"/>
                <a:gd name="T90" fmla="*/ 927854 w 2874963"/>
                <a:gd name="T91" fmla="*/ 64403 h 2311400"/>
                <a:gd name="T92" fmla="*/ 904258 w 2874963"/>
                <a:gd name="T93" fmla="*/ 91875 h 2311400"/>
                <a:gd name="T94" fmla="*/ 905010 w 2874963"/>
                <a:gd name="T95" fmla="*/ 129406 h 2311400"/>
                <a:gd name="T96" fmla="*/ 930108 w 2874963"/>
                <a:gd name="T97" fmla="*/ 155677 h 2311400"/>
                <a:gd name="T98" fmla="*/ 967829 w 2874963"/>
                <a:gd name="T99" fmla="*/ 158379 h 2311400"/>
                <a:gd name="T100" fmla="*/ 996233 w 2874963"/>
                <a:gd name="T101" fmla="*/ 136162 h 2311400"/>
                <a:gd name="T102" fmla="*/ 1002845 w 2874963"/>
                <a:gd name="T103" fmla="*/ 99081 h 2311400"/>
                <a:gd name="T104" fmla="*/ 983158 w 2874963"/>
                <a:gd name="T105" fmla="*/ 68306 h 2311400"/>
                <a:gd name="T106" fmla="*/ 881566 w 2874963"/>
                <a:gd name="T107" fmla="*/ 0 h 2311400"/>
                <a:gd name="T108" fmla="*/ 1048381 w 2874963"/>
                <a:gd name="T109" fmla="*/ 20417 h 2311400"/>
                <a:gd name="T110" fmla="*/ 1859163 w 2874963"/>
                <a:gd name="T111" fmla="*/ 308953 h 2311400"/>
                <a:gd name="T112" fmla="*/ 1899590 w 2874963"/>
                <a:gd name="T113" fmla="*/ 355791 h 2311400"/>
                <a:gd name="T114" fmla="*/ 2705 w 2874963"/>
                <a:gd name="T115" fmla="*/ 364048 h 2311400"/>
                <a:gd name="T116" fmla="*/ 38623 w 2874963"/>
                <a:gd name="T117" fmla="*/ 313456 h 2311400"/>
                <a:gd name="T118" fmla="*/ 855416 w 2874963"/>
                <a:gd name="T119" fmla="*/ 26121 h 23114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74963" h="2311400">
                  <a:moveTo>
                    <a:pt x="1500188" y="1927225"/>
                  </a:moveTo>
                  <a:lnTo>
                    <a:pt x="2676526" y="1927225"/>
                  </a:lnTo>
                  <a:lnTo>
                    <a:pt x="2676526" y="1949450"/>
                  </a:lnTo>
                  <a:lnTo>
                    <a:pt x="1500188" y="1949450"/>
                  </a:lnTo>
                  <a:lnTo>
                    <a:pt x="1500188" y="1927225"/>
                  </a:lnTo>
                  <a:close/>
                  <a:moveTo>
                    <a:pt x="1500188" y="1706563"/>
                  </a:moveTo>
                  <a:lnTo>
                    <a:pt x="2676526" y="1706563"/>
                  </a:lnTo>
                  <a:lnTo>
                    <a:pt x="2676526" y="1728788"/>
                  </a:lnTo>
                  <a:lnTo>
                    <a:pt x="1500188" y="1728788"/>
                  </a:lnTo>
                  <a:lnTo>
                    <a:pt x="1500188" y="1706563"/>
                  </a:lnTo>
                  <a:close/>
                  <a:moveTo>
                    <a:pt x="741023" y="1676400"/>
                  </a:moveTo>
                  <a:lnTo>
                    <a:pt x="803616" y="1676400"/>
                  </a:lnTo>
                  <a:lnTo>
                    <a:pt x="835026" y="1736633"/>
                  </a:lnTo>
                  <a:lnTo>
                    <a:pt x="813107" y="1759278"/>
                  </a:lnTo>
                  <a:lnTo>
                    <a:pt x="833218" y="1897860"/>
                  </a:lnTo>
                  <a:lnTo>
                    <a:pt x="772432" y="2124075"/>
                  </a:lnTo>
                  <a:lnTo>
                    <a:pt x="711647" y="1897860"/>
                  </a:lnTo>
                  <a:lnTo>
                    <a:pt x="731532" y="1759278"/>
                  </a:lnTo>
                  <a:lnTo>
                    <a:pt x="709613" y="1736633"/>
                  </a:lnTo>
                  <a:lnTo>
                    <a:pt x="741023" y="1676400"/>
                  </a:lnTo>
                  <a:close/>
                  <a:moveTo>
                    <a:pt x="1033510" y="1660525"/>
                  </a:moveTo>
                  <a:lnTo>
                    <a:pt x="1069768" y="1677761"/>
                  </a:lnTo>
                  <a:lnTo>
                    <a:pt x="1107612" y="1695904"/>
                  </a:lnTo>
                  <a:lnTo>
                    <a:pt x="1126421" y="1705202"/>
                  </a:lnTo>
                  <a:lnTo>
                    <a:pt x="1145003" y="1714727"/>
                  </a:lnTo>
                  <a:lnTo>
                    <a:pt x="1163585" y="1724252"/>
                  </a:lnTo>
                  <a:lnTo>
                    <a:pt x="1181261" y="1734004"/>
                  </a:lnTo>
                  <a:lnTo>
                    <a:pt x="1198257" y="1743302"/>
                  </a:lnTo>
                  <a:lnTo>
                    <a:pt x="1214346" y="1752600"/>
                  </a:lnTo>
                  <a:lnTo>
                    <a:pt x="1229076" y="1761671"/>
                  </a:lnTo>
                  <a:lnTo>
                    <a:pt x="1242673" y="1770289"/>
                  </a:lnTo>
                  <a:lnTo>
                    <a:pt x="1248792" y="1774598"/>
                  </a:lnTo>
                  <a:lnTo>
                    <a:pt x="1254683" y="1778680"/>
                  </a:lnTo>
                  <a:lnTo>
                    <a:pt x="1259896" y="1782762"/>
                  </a:lnTo>
                  <a:lnTo>
                    <a:pt x="1264881" y="1786618"/>
                  </a:lnTo>
                  <a:lnTo>
                    <a:pt x="1269187" y="1790473"/>
                  </a:lnTo>
                  <a:lnTo>
                    <a:pt x="1273039" y="1794102"/>
                  </a:lnTo>
                  <a:lnTo>
                    <a:pt x="1276438" y="1797504"/>
                  </a:lnTo>
                  <a:lnTo>
                    <a:pt x="1278931" y="1800905"/>
                  </a:lnTo>
                  <a:lnTo>
                    <a:pt x="1281197" y="1803627"/>
                  </a:lnTo>
                  <a:lnTo>
                    <a:pt x="1283237" y="1807029"/>
                  </a:lnTo>
                  <a:lnTo>
                    <a:pt x="1287542" y="1814739"/>
                  </a:lnTo>
                  <a:lnTo>
                    <a:pt x="1291621" y="1823811"/>
                  </a:lnTo>
                  <a:lnTo>
                    <a:pt x="1296380" y="1834016"/>
                  </a:lnTo>
                  <a:lnTo>
                    <a:pt x="1300686" y="1845582"/>
                  </a:lnTo>
                  <a:lnTo>
                    <a:pt x="1305445" y="1858282"/>
                  </a:lnTo>
                  <a:lnTo>
                    <a:pt x="1310203" y="1871889"/>
                  </a:lnTo>
                  <a:lnTo>
                    <a:pt x="1314736" y="1886404"/>
                  </a:lnTo>
                  <a:lnTo>
                    <a:pt x="1319495" y="1901371"/>
                  </a:lnTo>
                  <a:lnTo>
                    <a:pt x="1324027" y="1917246"/>
                  </a:lnTo>
                  <a:lnTo>
                    <a:pt x="1333318" y="1950130"/>
                  </a:lnTo>
                  <a:lnTo>
                    <a:pt x="1342382" y="1984375"/>
                  </a:lnTo>
                  <a:lnTo>
                    <a:pt x="1350994" y="2018620"/>
                  </a:lnTo>
                  <a:lnTo>
                    <a:pt x="1359378" y="2052411"/>
                  </a:lnTo>
                  <a:lnTo>
                    <a:pt x="1366857" y="2084388"/>
                  </a:lnTo>
                  <a:lnTo>
                    <a:pt x="1373655" y="2114097"/>
                  </a:lnTo>
                  <a:lnTo>
                    <a:pt x="1379320" y="2140404"/>
                  </a:lnTo>
                  <a:lnTo>
                    <a:pt x="1387478" y="2179184"/>
                  </a:lnTo>
                  <a:lnTo>
                    <a:pt x="1390651" y="2193925"/>
                  </a:lnTo>
                  <a:lnTo>
                    <a:pt x="798513" y="2193925"/>
                  </a:lnTo>
                  <a:lnTo>
                    <a:pt x="1111918" y="1875064"/>
                  </a:lnTo>
                  <a:lnTo>
                    <a:pt x="1011755" y="1800905"/>
                  </a:lnTo>
                  <a:lnTo>
                    <a:pt x="1094922" y="1766661"/>
                  </a:lnTo>
                  <a:lnTo>
                    <a:pt x="1033510" y="1660525"/>
                  </a:lnTo>
                  <a:close/>
                  <a:moveTo>
                    <a:pt x="511355" y="1660525"/>
                  </a:moveTo>
                  <a:lnTo>
                    <a:pt x="449944" y="1766661"/>
                  </a:lnTo>
                  <a:lnTo>
                    <a:pt x="532657" y="1800905"/>
                  </a:lnTo>
                  <a:lnTo>
                    <a:pt x="432494" y="1875064"/>
                  </a:lnTo>
                  <a:lnTo>
                    <a:pt x="746126" y="2193925"/>
                  </a:lnTo>
                  <a:lnTo>
                    <a:pt x="153988" y="2193925"/>
                  </a:lnTo>
                  <a:lnTo>
                    <a:pt x="157160" y="2179184"/>
                  </a:lnTo>
                  <a:lnTo>
                    <a:pt x="165318" y="2140404"/>
                  </a:lnTo>
                  <a:lnTo>
                    <a:pt x="171210" y="2114097"/>
                  </a:lnTo>
                  <a:lnTo>
                    <a:pt x="177782" y="2084388"/>
                  </a:lnTo>
                  <a:lnTo>
                    <a:pt x="185260" y="2052411"/>
                  </a:lnTo>
                  <a:lnTo>
                    <a:pt x="193418" y="2018620"/>
                  </a:lnTo>
                  <a:lnTo>
                    <a:pt x="202256" y="1984375"/>
                  </a:lnTo>
                  <a:lnTo>
                    <a:pt x="211321" y="1950130"/>
                  </a:lnTo>
                  <a:lnTo>
                    <a:pt x="220385" y="1917246"/>
                  </a:lnTo>
                  <a:lnTo>
                    <a:pt x="224918" y="1901371"/>
                  </a:lnTo>
                  <a:lnTo>
                    <a:pt x="229676" y="1886404"/>
                  </a:lnTo>
                  <a:lnTo>
                    <a:pt x="234209" y="1871889"/>
                  </a:lnTo>
                  <a:lnTo>
                    <a:pt x="238967" y="1858282"/>
                  </a:lnTo>
                  <a:lnTo>
                    <a:pt x="243726" y="1845582"/>
                  </a:lnTo>
                  <a:lnTo>
                    <a:pt x="248259" y="1834016"/>
                  </a:lnTo>
                  <a:lnTo>
                    <a:pt x="252791" y="1823811"/>
                  </a:lnTo>
                  <a:lnTo>
                    <a:pt x="257096" y="1814739"/>
                  </a:lnTo>
                  <a:lnTo>
                    <a:pt x="261175" y="1807029"/>
                  </a:lnTo>
                  <a:lnTo>
                    <a:pt x="263442" y="1803627"/>
                  </a:lnTo>
                  <a:lnTo>
                    <a:pt x="265481" y="1800905"/>
                  </a:lnTo>
                  <a:lnTo>
                    <a:pt x="268200" y="1797504"/>
                  </a:lnTo>
                  <a:lnTo>
                    <a:pt x="271600" y="1794102"/>
                  </a:lnTo>
                  <a:lnTo>
                    <a:pt x="275452" y="1790473"/>
                  </a:lnTo>
                  <a:lnTo>
                    <a:pt x="279984" y="1786618"/>
                  </a:lnTo>
                  <a:lnTo>
                    <a:pt x="284517" y="1782762"/>
                  </a:lnTo>
                  <a:lnTo>
                    <a:pt x="289955" y="1778680"/>
                  </a:lnTo>
                  <a:lnTo>
                    <a:pt x="295621" y="1774598"/>
                  </a:lnTo>
                  <a:lnTo>
                    <a:pt x="301966" y="1770289"/>
                  </a:lnTo>
                  <a:lnTo>
                    <a:pt x="315336" y="1761671"/>
                  </a:lnTo>
                  <a:lnTo>
                    <a:pt x="330066" y="1752600"/>
                  </a:lnTo>
                  <a:lnTo>
                    <a:pt x="346155" y="1743302"/>
                  </a:lnTo>
                  <a:lnTo>
                    <a:pt x="363378" y="1734004"/>
                  </a:lnTo>
                  <a:lnTo>
                    <a:pt x="381053" y="1724252"/>
                  </a:lnTo>
                  <a:lnTo>
                    <a:pt x="399409" y="1714727"/>
                  </a:lnTo>
                  <a:lnTo>
                    <a:pt x="418218" y="1705202"/>
                  </a:lnTo>
                  <a:lnTo>
                    <a:pt x="437253" y="1695904"/>
                  </a:lnTo>
                  <a:lnTo>
                    <a:pt x="475098" y="1677761"/>
                  </a:lnTo>
                  <a:lnTo>
                    <a:pt x="511355" y="1660525"/>
                  </a:lnTo>
                  <a:close/>
                  <a:moveTo>
                    <a:pt x="929254" y="1614488"/>
                  </a:moveTo>
                  <a:lnTo>
                    <a:pt x="950557" y="1623559"/>
                  </a:lnTo>
                  <a:lnTo>
                    <a:pt x="974579" y="1633992"/>
                  </a:lnTo>
                  <a:lnTo>
                    <a:pt x="1004946" y="1647599"/>
                  </a:lnTo>
                  <a:lnTo>
                    <a:pt x="1068853" y="1757817"/>
                  </a:lnTo>
                  <a:lnTo>
                    <a:pt x="975258" y="1796370"/>
                  </a:lnTo>
                  <a:lnTo>
                    <a:pt x="1084263" y="1877106"/>
                  </a:lnTo>
                  <a:lnTo>
                    <a:pt x="773113" y="2193926"/>
                  </a:lnTo>
                  <a:lnTo>
                    <a:pt x="929254" y="1614488"/>
                  </a:lnTo>
                  <a:close/>
                  <a:moveTo>
                    <a:pt x="615947" y="1614488"/>
                  </a:moveTo>
                  <a:lnTo>
                    <a:pt x="773113" y="2193926"/>
                  </a:lnTo>
                  <a:lnTo>
                    <a:pt x="460375" y="1877106"/>
                  </a:lnTo>
                  <a:lnTo>
                    <a:pt x="569936" y="1796370"/>
                  </a:lnTo>
                  <a:lnTo>
                    <a:pt x="475636" y="1757817"/>
                  </a:lnTo>
                  <a:lnTo>
                    <a:pt x="539869" y="1647599"/>
                  </a:lnTo>
                  <a:lnTo>
                    <a:pt x="570619" y="1633992"/>
                  </a:lnTo>
                  <a:lnTo>
                    <a:pt x="594536" y="1623559"/>
                  </a:lnTo>
                  <a:lnTo>
                    <a:pt x="615947" y="1614488"/>
                  </a:lnTo>
                  <a:close/>
                  <a:moveTo>
                    <a:pt x="1500188" y="1487488"/>
                  </a:moveTo>
                  <a:lnTo>
                    <a:pt x="2676526" y="1487488"/>
                  </a:lnTo>
                  <a:lnTo>
                    <a:pt x="2676526" y="1509713"/>
                  </a:lnTo>
                  <a:lnTo>
                    <a:pt x="1500188" y="1509713"/>
                  </a:lnTo>
                  <a:lnTo>
                    <a:pt x="1500188" y="1487488"/>
                  </a:lnTo>
                  <a:close/>
                  <a:moveTo>
                    <a:pt x="1500188" y="1266825"/>
                  </a:moveTo>
                  <a:lnTo>
                    <a:pt x="2676526" y="1266825"/>
                  </a:lnTo>
                  <a:lnTo>
                    <a:pt x="2676526" y="1289050"/>
                  </a:lnTo>
                  <a:lnTo>
                    <a:pt x="1500188" y="1289050"/>
                  </a:lnTo>
                  <a:lnTo>
                    <a:pt x="1500188" y="1266825"/>
                  </a:lnTo>
                  <a:close/>
                  <a:moveTo>
                    <a:pt x="1500188" y="1047750"/>
                  </a:moveTo>
                  <a:lnTo>
                    <a:pt x="2676526" y="1047750"/>
                  </a:lnTo>
                  <a:lnTo>
                    <a:pt x="2676526" y="1068388"/>
                  </a:lnTo>
                  <a:lnTo>
                    <a:pt x="1500188" y="1068388"/>
                  </a:lnTo>
                  <a:lnTo>
                    <a:pt x="1500188" y="1047750"/>
                  </a:lnTo>
                  <a:close/>
                  <a:moveTo>
                    <a:pt x="929369" y="969963"/>
                  </a:moveTo>
                  <a:lnTo>
                    <a:pt x="936399" y="973819"/>
                  </a:lnTo>
                  <a:lnTo>
                    <a:pt x="942522" y="977674"/>
                  </a:lnTo>
                  <a:lnTo>
                    <a:pt x="948872" y="981756"/>
                  </a:lnTo>
                  <a:lnTo>
                    <a:pt x="954315" y="986519"/>
                  </a:lnTo>
                  <a:lnTo>
                    <a:pt x="959531" y="991281"/>
                  </a:lnTo>
                  <a:lnTo>
                    <a:pt x="964294" y="995817"/>
                  </a:lnTo>
                  <a:lnTo>
                    <a:pt x="968829" y="1001033"/>
                  </a:lnTo>
                  <a:lnTo>
                    <a:pt x="972911" y="1006249"/>
                  </a:lnTo>
                  <a:lnTo>
                    <a:pt x="976767" y="1011919"/>
                  </a:lnTo>
                  <a:lnTo>
                    <a:pt x="980395" y="1017588"/>
                  </a:lnTo>
                  <a:lnTo>
                    <a:pt x="983797" y="1023485"/>
                  </a:lnTo>
                  <a:lnTo>
                    <a:pt x="986745" y="1029835"/>
                  </a:lnTo>
                  <a:lnTo>
                    <a:pt x="989467" y="1035958"/>
                  </a:lnTo>
                  <a:lnTo>
                    <a:pt x="992188" y="1042535"/>
                  </a:lnTo>
                  <a:lnTo>
                    <a:pt x="994683" y="1049338"/>
                  </a:lnTo>
                  <a:lnTo>
                    <a:pt x="996724" y="1056368"/>
                  </a:lnTo>
                  <a:lnTo>
                    <a:pt x="998765" y="1063172"/>
                  </a:lnTo>
                  <a:lnTo>
                    <a:pt x="1001033" y="1070883"/>
                  </a:lnTo>
                  <a:lnTo>
                    <a:pt x="1004208" y="1085850"/>
                  </a:lnTo>
                  <a:lnTo>
                    <a:pt x="1007383" y="1101725"/>
                  </a:lnTo>
                  <a:lnTo>
                    <a:pt x="1010558" y="1118508"/>
                  </a:lnTo>
                  <a:lnTo>
                    <a:pt x="1016454" y="1153433"/>
                  </a:lnTo>
                  <a:lnTo>
                    <a:pt x="1019856" y="1172256"/>
                  </a:lnTo>
                  <a:lnTo>
                    <a:pt x="1023712" y="1191306"/>
                  </a:lnTo>
                  <a:lnTo>
                    <a:pt x="1029608" y="1192667"/>
                  </a:lnTo>
                  <a:lnTo>
                    <a:pt x="1035958" y="1194254"/>
                  </a:lnTo>
                  <a:lnTo>
                    <a:pt x="1041628" y="1196295"/>
                  </a:lnTo>
                  <a:lnTo>
                    <a:pt x="1047297" y="1198790"/>
                  </a:lnTo>
                  <a:lnTo>
                    <a:pt x="1052513" y="1201511"/>
                  </a:lnTo>
                  <a:lnTo>
                    <a:pt x="1057729" y="1204459"/>
                  </a:lnTo>
                  <a:lnTo>
                    <a:pt x="1062492" y="1208088"/>
                  </a:lnTo>
                  <a:lnTo>
                    <a:pt x="1066801" y="1211943"/>
                  </a:lnTo>
                  <a:lnTo>
                    <a:pt x="1070883" y="1216025"/>
                  </a:lnTo>
                  <a:lnTo>
                    <a:pt x="1074738" y="1220108"/>
                  </a:lnTo>
                  <a:lnTo>
                    <a:pt x="1078140" y="1224870"/>
                  </a:lnTo>
                  <a:lnTo>
                    <a:pt x="1081088" y="1229633"/>
                  </a:lnTo>
                  <a:lnTo>
                    <a:pt x="1083583" y="1234849"/>
                  </a:lnTo>
                  <a:lnTo>
                    <a:pt x="1085624" y="1240065"/>
                  </a:lnTo>
                  <a:lnTo>
                    <a:pt x="1087212" y="1245734"/>
                  </a:lnTo>
                  <a:lnTo>
                    <a:pt x="1088345" y="1251404"/>
                  </a:lnTo>
                  <a:lnTo>
                    <a:pt x="1089026" y="1257527"/>
                  </a:lnTo>
                  <a:lnTo>
                    <a:pt x="1089026" y="1263424"/>
                  </a:lnTo>
                  <a:lnTo>
                    <a:pt x="1088572" y="1270000"/>
                  </a:lnTo>
                  <a:lnTo>
                    <a:pt x="1087438" y="1276124"/>
                  </a:lnTo>
                  <a:lnTo>
                    <a:pt x="1085624" y="1282927"/>
                  </a:lnTo>
                  <a:lnTo>
                    <a:pt x="1083356" y="1289277"/>
                  </a:lnTo>
                  <a:lnTo>
                    <a:pt x="1080635" y="1296081"/>
                  </a:lnTo>
                  <a:lnTo>
                    <a:pt x="1077006" y="1303111"/>
                  </a:lnTo>
                  <a:lnTo>
                    <a:pt x="1072470" y="1310141"/>
                  </a:lnTo>
                  <a:lnTo>
                    <a:pt x="1067481" y="1317172"/>
                  </a:lnTo>
                  <a:lnTo>
                    <a:pt x="1061585" y="1324202"/>
                  </a:lnTo>
                  <a:lnTo>
                    <a:pt x="1055235" y="1331006"/>
                  </a:lnTo>
                  <a:lnTo>
                    <a:pt x="1047751" y="1338036"/>
                  </a:lnTo>
                  <a:lnTo>
                    <a:pt x="1039587" y="1345293"/>
                  </a:lnTo>
                  <a:lnTo>
                    <a:pt x="1030742" y="1352324"/>
                  </a:lnTo>
                  <a:lnTo>
                    <a:pt x="1020990" y="1359354"/>
                  </a:lnTo>
                  <a:lnTo>
                    <a:pt x="1018269" y="1372281"/>
                  </a:lnTo>
                  <a:lnTo>
                    <a:pt x="1015094" y="1385208"/>
                  </a:lnTo>
                  <a:lnTo>
                    <a:pt x="1011919" y="1398361"/>
                  </a:lnTo>
                  <a:lnTo>
                    <a:pt x="1007836" y="1411061"/>
                  </a:lnTo>
                  <a:lnTo>
                    <a:pt x="1003754" y="1423761"/>
                  </a:lnTo>
                  <a:lnTo>
                    <a:pt x="999445" y="1436008"/>
                  </a:lnTo>
                  <a:lnTo>
                    <a:pt x="994456" y="1448254"/>
                  </a:lnTo>
                  <a:lnTo>
                    <a:pt x="989240" y="1460274"/>
                  </a:lnTo>
                  <a:lnTo>
                    <a:pt x="983570" y="1472066"/>
                  </a:lnTo>
                  <a:lnTo>
                    <a:pt x="977901" y="1483633"/>
                  </a:lnTo>
                  <a:lnTo>
                    <a:pt x="971551" y="1494745"/>
                  </a:lnTo>
                  <a:lnTo>
                    <a:pt x="964974" y="1505858"/>
                  </a:lnTo>
                  <a:lnTo>
                    <a:pt x="958170" y="1516516"/>
                  </a:lnTo>
                  <a:lnTo>
                    <a:pt x="950913" y="1526722"/>
                  </a:lnTo>
                  <a:lnTo>
                    <a:pt x="943429" y="1536700"/>
                  </a:lnTo>
                  <a:lnTo>
                    <a:pt x="935492" y="1546225"/>
                  </a:lnTo>
                  <a:lnTo>
                    <a:pt x="927554" y="1555297"/>
                  </a:lnTo>
                  <a:lnTo>
                    <a:pt x="919163" y="1564141"/>
                  </a:lnTo>
                  <a:lnTo>
                    <a:pt x="910772" y="1572533"/>
                  </a:lnTo>
                  <a:lnTo>
                    <a:pt x="901701" y="1580243"/>
                  </a:lnTo>
                  <a:lnTo>
                    <a:pt x="892629" y="1587500"/>
                  </a:lnTo>
                  <a:lnTo>
                    <a:pt x="883331" y="1594531"/>
                  </a:lnTo>
                  <a:lnTo>
                    <a:pt x="873352" y="1600881"/>
                  </a:lnTo>
                  <a:lnTo>
                    <a:pt x="863601" y="1606550"/>
                  </a:lnTo>
                  <a:lnTo>
                    <a:pt x="858385" y="1609272"/>
                  </a:lnTo>
                  <a:lnTo>
                    <a:pt x="853169" y="1611766"/>
                  </a:lnTo>
                  <a:lnTo>
                    <a:pt x="847952" y="1614261"/>
                  </a:lnTo>
                  <a:lnTo>
                    <a:pt x="842736" y="1616302"/>
                  </a:lnTo>
                  <a:lnTo>
                    <a:pt x="837520" y="1618343"/>
                  </a:lnTo>
                  <a:lnTo>
                    <a:pt x="832077" y="1620384"/>
                  </a:lnTo>
                  <a:lnTo>
                    <a:pt x="826635" y="1621972"/>
                  </a:lnTo>
                  <a:lnTo>
                    <a:pt x="821192" y="1623786"/>
                  </a:lnTo>
                  <a:lnTo>
                    <a:pt x="815749" y="1625147"/>
                  </a:lnTo>
                  <a:lnTo>
                    <a:pt x="810079" y="1626508"/>
                  </a:lnTo>
                  <a:lnTo>
                    <a:pt x="804410" y="1627415"/>
                  </a:lnTo>
                  <a:lnTo>
                    <a:pt x="798740" y="1628549"/>
                  </a:lnTo>
                  <a:lnTo>
                    <a:pt x="793070" y="1629229"/>
                  </a:lnTo>
                  <a:lnTo>
                    <a:pt x="787401" y="1629909"/>
                  </a:lnTo>
                  <a:lnTo>
                    <a:pt x="781277" y="1630363"/>
                  </a:lnTo>
                  <a:lnTo>
                    <a:pt x="775381" y="1630363"/>
                  </a:lnTo>
                  <a:lnTo>
                    <a:pt x="769711" y="1630363"/>
                  </a:lnTo>
                  <a:lnTo>
                    <a:pt x="763815" y="1629909"/>
                  </a:lnTo>
                  <a:lnTo>
                    <a:pt x="757918" y="1629229"/>
                  </a:lnTo>
                  <a:lnTo>
                    <a:pt x="752249" y="1628549"/>
                  </a:lnTo>
                  <a:lnTo>
                    <a:pt x="746579" y="1627415"/>
                  </a:lnTo>
                  <a:lnTo>
                    <a:pt x="740910" y="1626508"/>
                  </a:lnTo>
                  <a:lnTo>
                    <a:pt x="735240" y="1625147"/>
                  </a:lnTo>
                  <a:lnTo>
                    <a:pt x="729797" y="1623786"/>
                  </a:lnTo>
                  <a:lnTo>
                    <a:pt x="724354" y="1621972"/>
                  </a:lnTo>
                  <a:lnTo>
                    <a:pt x="718911" y="1620384"/>
                  </a:lnTo>
                  <a:lnTo>
                    <a:pt x="713468" y="1618343"/>
                  </a:lnTo>
                  <a:lnTo>
                    <a:pt x="708252" y="1616302"/>
                  </a:lnTo>
                  <a:lnTo>
                    <a:pt x="703036" y="1614261"/>
                  </a:lnTo>
                  <a:lnTo>
                    <a:pt x="697820" y="1611766"/>
                  </a:lnTo>
                  <a:lnTo>
                    <a:pt x="692604" y="1609272"/>
                  </a:lnTo>
                  <a:lnTo>
                    <a:pt x="687388" y="1606550"/>
                  </a:lnTo>
                  <a:lnTo>
                    <a:pt x="677636" y="1600881"/>
                  </a:lnTo>
                  <a:lnTo>
                    <a:pt x="668111" y="1594531"/>
                  </a:lnTo>
                  <a:lnTo>
                    <a:pt x="658359" y="1587500"/>
                  </a:lnTo>
                  <a:lnTo>
                    <a:pt x="649288" y="1580243"/>
                  </a:lnTo>
                  <a:lnTo>
                    <a:pt x="640217" y="1572533"/>
                  </a:lnTo>
                  <a:lnTo>
                    <a:pt x="631826" y="1564141"/>
                  </a:lnTo>
                  <a:lnTo>
                    <a:pt x="623434" y="1555297"/>
                  </a:lnTo>
                  <a:lnTo>
                    <a:pt x="615497" y="1546225"/>
                  </a:lnTo>
                  <a:lnTo>
                    <a:pt x="607559" y="1536700"/>
                  </a:lnTo>
                  <a:lnTo>
                    <a:pt x="600075" y="1526722"/>
                  </a:lnTo>
                  <a:lnTo>
                    <a:pt x="592818" y="1516516"/>
                  </a:lnTo>
                  <a:lnTo>
                    <a:pt x="586015" y="1505858"/>
                  </a:lnTo>
                  <a:lnTo>
                    <a:pt x="579665" y="1494745"/>
                  </a:lnTo>
                  <a:lnTo>
                    <a:pt x="573315" y="1483633"/>
                  </a:lnTo>
                  <a:lnTo>
                    <a:pt x="567418" y="1472066"/>
                  </a:lnTo>
                  <a:lnTo>
                    <a:pt x="561975" y="1460274"/>
                  </a:lnTo>
                  <a:lnTo>
                    <a:pt x="556533" y="1448254"/>
                  </a:lnTo>
                  <a:lnTo>
                    <a:pt x="551997" y="1436008"/>
                  </a:lnTo>
                  <a:lnTo>
                    <a:pt x="547234" y="1423761"/>
                  </a:lnTo>
                  <a:lnTo>
                    <a:pt x="543152" y="1411061"/>
                  </a:lnTo>
                  <a:lnTo>
                    <a:pt x="539524" y="1398361"/>
                  </a:lnTo>
                  <a:lnTo>
                    <a:pt x="535895" y="1385208"/>
                  </a:lnTo>
                  <a:lnTo>
                    <a:pt x="532947" y="1372281"/>
                  </a:lnTo>
                  <a:lnTo>
                    <a:pt x="529999" y="1359354"/>
                  </a:lnTo>
                  <a:lnTo>
                    <a:pt x="520247" y="1352324"/>
                  </a:lnTo>
                  <a:lnTo>
                    <a:pt x="511402" y="1345293"/>
                  </a:lnTo>
                  <a:lnTo>
                    <a:pt x="503238" y="1338036"/>
                  </a:lnTo>
                  <a:lnTo>
                    <a:pt x="495981" y="1331006"/>
                  </a:lnTo>
                  <a:lnTo>
                    <a:pt x="489404" y="1324202"/>
                  </a:lnTo>
                  <a:lnTo>
                    <a:pt x="483734" y="1317172"/>
                  </a:lnTo>
                  <a:lnTo>
                    <a:pt x="478518" y="1310141"/>
                  </a:lnTo>
                  <a:lnTo>
                    <a:pt x="474209" y="1303111"/>
                  </a:lnTo>
                  <a:lnTo>
                    <a:pt x="470581" y="1296081"/>
                  </a:lnTo>
                  <a:lnTo>
                    <a:pt x="467633" y="1289277"/>
                  </a:lnTo>
                  <a:lnTo>
                    <a:pt x="465365" y="1282927"/>
                  </a:lnTo>
                  <a:lnTo>
                    <a:pt x="463550" y="1276124"/>
                  </a:lnTo>
                  <a:lnTo>
                    <a:pt x="462416" y="1270000"/>
                  </a:lnTo>
                  <a:lnTo>
                    <a:pt x="461963" y="1263424"/>
                  </a:lnTo>
                  <a:lnTo>
                    <a:pt x="462190" y="1257527"/>
                  </a:lnTo>
                  <a:lnTo>
                    <a:pt x="462643" y="1251404"/>
                  </a:lnTo>
                  <a:lnTo>
                    <a:pt x="463777" y="1245734"/>
                  </a:lnTo>
                  <a:lnTo>
                    <a:pt x="465591" y="1240065"/>
                  </a:lnTo>
                  <a:lnTo>
                    <a:pt x="467633" y="1234849"/>
                  </a:lnTo>
                  <a:lnTo>
                    <a:pt x="469900" y="1229633"/>
                  </a:lnTo>
                  <a:lnTo>
                    <a:pt x="473075" y="1224870"/>
                  </a:lnTo>
                  <a:lnTo>
                    <a:pt x="476477" y="1220108"/>
                  </a:lnTo>
                  <a:lnTo>
                    <a:pt x="480106" y="1216025"/>
                  </a:lnTo>
                  <a:lnTo>
                    <a:pt x="484188" y="1211943"/>
                  </a:lnTo>
                  <a:lnTo>
                    <a:pt x="488724" y="1208088"/>
                  </a:lnTo>
                  <a:lnTo>
                    <a:pt x="493486" y="1204459"/>
                  </a:lnTo>
                  <a:lnTo>
                    <a:pt x="498475" y="1201511"/>
                  </a:lnTo>
                  <a:lnTo>
                    <a:pt x="503918" y="1198790"/>
                  </a:lnTo>
                  <a:lnTo>
                    <a:pt x="509361" y="1196295"/>
                  </a:lnTo>
                  <a:lnTo>
                    <a:pt x="515258" y="1194254"/>
                  </a:lnTo>
                  <a:lnTo>
                    <a:pt x="521381" y="1192667"/>
                  </a:lnTo>
                  <a:lnTo>
                    <a:pt x="527504" y="1191306"/>
                  </a:lnTo>
                  <a:lnTo>
                    <a:pt x="529999" y="1178606"/>
                  </a:lnTo>
                  <a:lnTo>
                    <a:pt x="532493" y="1166133"/>
                  </a:lnTo>
                  <a:lnTo>
                    <a:pt x="536575" y="1142093"/>
                  </a:lnTo>
                  <a:lnTo>
                    <a:pt x="540431" y="1118961"/>
                  </a:lnTo>
                  <a:lnTo>
                    <a:pt x="544513" y="1097190"/>
                  </a:lnTo>
                  <a:lnTo>
                    <a:pt x="546781" y="1086531"/>
                  </a:lnTo>
                  <a:lnTo>
                    <a:pt x="548822" y="1076552"/>
                  </a:lnTo>
                  <a:lnTo>
                    <a:pt x="551317" y="1066574"/>
                  </a:lnTo>
                  <a:lnTo>
                    <a:pt x="554038" y="1057275"/>
                  </a:lnTo>
                  <a:lnTo>
                    <a:pt x="556759" y="1048204"/>
                  </a:lnTo>
                  <a:lnTo>
                    <a:pt x="560161" y="1039360"/>
                  </a:lnTo>
                  <a:lnTo>
                    <a:pt x="563790" y="1030742"/>
                  </a:lnTo>
                  <a:lnTo>
                    <a:pt x="567645" y="1022804"/>
                  </a:lnTo>
                  <a:lnTo>
                    <a:pt x="575809" y="1025299"/>
                  </a:lnTo>
                  <a:lnTo>
                    <a:pt x="586695" y="1028701"/>
                  </a:lnTo>
                  <a:lnTo>
                    <a:pt x="600075" y="1032330"/>
                  </a:lnTo>
                  <a:lnTo>
                    <a:pt x="607786" y="1034144"/>
                  </a:lnTo>
                  <a:lnTo>
                    <a:pt x="615950" y="1035958"/>
                  </a:lnTo>
                  <a:lnTo>
                    <a:pt x="625022" y="1037772"/>
                  </a:lnTo>
                  <a:lnTo>
                    <a:pt x="634320" y="1039360"/>
                  </a:lnTo>
                  <a:lnTo>
                    <a:pt x="644072" y="1040947"/>
                  </a:lnTo>
                  <a:lnTo>
                    <a:pt x="654731" y="1042308"/>
                  </a:lnTo>
                  <a:lnTo>
                    <a:pt x="665617" y="1043215"/>
                  </a:lnTo>
                  <a:lnTo>
                    <a:pt x="676956" y="1044122"/>
                  </a:lnTo>
                  <a:lnTo>
                    <a:pt x="688749" y="1044576"/>
                  </a:lnTo>
                  <a:lnTo>
                    <a:pt x="700995" y="1044576"/>
                  </a:lnTo>
                  <a:lnTo>
                    <a:pt x="713468" y="1044576"/>
                  </a:lnTo>
                  <a:lnTo>
                    <a:pt x="726395" y="1043896"/>
                  </a:lnTo>
                  <a:lnTo>
                    <a:pt x="739549" y="1042762"/>
                  </a:lnTo>
                  <a:lnTo>
                    <a:pt x="753156" y="1041174"/>
                  </a:lnTo>
                  <a:lnTo>
                    <a:pt x="766763" y="1039133"/>
                  </a:lnTo>
                  <a:lnTo>
                    <a:pt x="780824" y="1036185"/>
                  </a:lnTo>
                  <a:lnTo>
                    <a:pt x="795111" y="1033010"/>
                  </a:lnTo>
                  <a:lnTo>
                    <a:pt x="809626" y="1028928"/>
                  </a:lnTo>
                  <a:lnTo>
                    <a:pt x="816883" y="1026887"/>
                  </a:lnTo>
                  <a:lnTo>
                    <a:pt x="824140" y="1024619"/>
                  </a:lnTo>
                  <a:lnTo>
                    <a:pt x="831624" y="1022124"/>
                  </a:lnTo>
                  <a:lnTo>
                    <a:pt x="838881" y="1019176"/>
                  </a:lnTo>
                  <a:lnTo>
                    <a:pt x="846365" y="1016228"/>
                  </a:lnTo>
                  <a:lnTo>
                    <a:pt x="853849" y="1013280"/>
                  </a:lnTo>
                  <a:lnTo>
                    <a:pt x="861560" y="1009878"/>
                  </a:lnTo>
                  <a:lnTo>
                    <a:pt x="869044" y="1006249"/>
                  </a:lnTo>
                  <a:lnTo>
                    <a:pt x="876527" y="1002621"/>
                  </a:lnTo>
                  <a:lnTo>
                    <a:pt x="884011" y="998538"/>
                  </a:lnTo>
                  <a:lnTo>
                    <a:pt x="891495" y="994230"/>
                  </a:lnTo>
                  <a:lnTo>
                    <a:pt x="898979" y="989921"/>
                  </a:lnTo>
                  <a:lnTo>
                    <a:pt x="906463" y="985158"/>
                  </a:lnTo>
                  <a:lnTo>
                    <a:pt x="914401" y="980622"/>
                  </a:lnTo>
                  <a:lnTo>
                    <a:pt x="921885" y="975406"/>
                  </a:lnTo>
                  <a:lnTo>
                    <a:pt x="929369" y="969963"/>
                  </a:lnTo>
                  <a:close/>
                  <a:moveTo>
                    <a:pt x="774700" y="801688"/>
                  </a:moveTo>
                  <a:lnTo>
                    <a:pt x="790563" y="802369"/>
                  </a:lnTo>
                  <a:lnTo>
                    <a:pt x="805746" y="803050"/>
                  </a:lnTo>
                  <a:lnTo>
                    <a:pt x="820702" y="804638"/>
                  </a:lnTo>
                  <a:lnTo>
                    <a:pt x="835205" y="806681"/>
                  </a:lnTo>
                  <a:lnTo>
                    <a:pt x="849255" y="809177"/>
                  </a:lnTo>
                  <a:lnTo>
                    <a:pt x="863079" y="812353"/>
                  </a:lnTo>
                  <a:lnTo>
                    <a:pt x="875996" y="815757"/>
                  </a:lnTo>
                  <a:lnTo>
                    <a:pt x="882567" y="817799"/>
                  </a:lnTo>
                  <a:lnTo>
                    <a:pt x="888459" y="819842"/>
                  </a:lnTo>
                  <a:lnTo>
                    <a:pt x="894578" y="822111"/>
                  </a:lnTo>
                  <a:lnTo>
                    <a:pt x="900243" y="824380"/>
                  </a:lnTo>
                  <a:lnTo>
                    <a:pt x="906135" y="826649"/>
                  </a:lnTo>
                  <a:lnTo>
                    <a:pt x="911574" y="829372"/>
                  </a:lnTo>
                  <a:lnTo>
                    <a:pt x="916559" y="831868"/>
                  </a:lnTo>
                  <a:lnTo>
                    <a:pt x="921771" y="834818"/>
                  </a:lnTo>
                  <a:lnTo>
                    <a:pt x="926757" y="837314"/>
                  </a:lnTo>
                  <a:lnTo>
                    <a:pt x="931516" y="840491"/>
                  </a:lnTo>
                  <a:lnTo>
                    <a:pt x="935821" y="843214"/>
                  </a:lnTo>
                  <a:lnTo>
                    <a:pt x="940127" y="846391"/>
                  </a:lnTo>
                  <a:lnTo>
                    <a:pt x="944206" y="849568"/>
                  </a:lnTo>
                  <a:lnTo>
                    <a:pt x="948058" y="852518"/>
                  </a:lnTo>
                  <a:lnTo>
                    <a:pt x="951684" y="855921"/>
                  </a:lnTo>
                  <a:lnTo>
                    <a:pt x="955083" y="859325"/>
                  </a:lnTo>
                  <a:lnTo>
                    <a:pt x="958029" y="862956"/>
                  </a:lnTo>
                  <a:lnTo>
                    <a:pt x="960975" y="866359"/>
                  </a:lnTo>
                  <a:lnTo>
                    <a:pt x="966867" y="866586"/>
                  </a:lnTo>
                  <a:lnTo>
                    <a:pt x="972986" y="867494"/>
                  </a:lnTo>
                  <a:lnTo>
                    <a:pt x="978651" y="868402"/>
                  </a:lnTo>
                  <a:lnTo>
                    <a:pt x="984090" y="869990"/>
                  </a:lnTo>
                  <a:lnTo>
                    <a:pt x="989302" y="871579"/>
                  </a:lnTo>
                  <a:lnTo>
                    <a:pt x="994287" y="873621"/>
                  </a:lnTo>
                  <a:lnTo>
                    <a:pt x="999273" y="876117"/>
                  </a:lnTo>
                  <a:lnTo>
                    <a:pt x="1003805" y="878840"/>
                  </a:lnTo>
                  <a:lnTo>
                    <a:pt x="1008337" y="882017"/>
                  </a:lnTo>
                  <a:lnTo>
                    <a:pt x="1012416" y="885194"/>
                  </a:lnTo>
                  <a:lnTo>
                    <a:pt x="1016722" y="888824"/>
                  </a:lnTo>
                  <a:lnTo>
                    <a:pt x="1020574" y="892909"/>
                  </a:lnTo>
                  <a:lnTo>
                    <a:pt x="1024200" y="896993"/>
                  </a:lnTo>
                  <a:lnTo>
                    <a:pt x="1027599" y="901078"/>
                  </a:lnTo>
                  <a:lnTo>
                    <a:pt x="1030999" y="905843"/>
                  </a:lnTo>
                  <a:lnTo>
                    <a:pt x="1034171" y="910835"/>
                  </a:lnTo>
                  <a:lnTo>
                    <a:pt x="1037117" y="915600"/>
                  </a:lnTo>
                  <a:lnTo>
                    <a:pt x="1040063" y="921046"/>
                  </a:lnTo>
                  <a:lnTo>
                    <a:pt x="1042556" y="926492"/>
                  </a:lnTo>
                  <a:lnTo>
                    <a:pt x="1045048" y="931938"/>
                  </a:lnTo>
                  <a:lnTo>
                    <a:pt x="1047541" y="938065"/>
                  </a:lnTo>
                  <a:lnTo>
                    <a:pt x="1049807" y="943965"/>
                  </a:lnTo>
                  <a:lnTo>
                    <a:pt x="1051847" y="949865"/>
                  </a:lnTo>
                  <a:lnTo>
                    <a:pt x="1053886" y="956218"/>
                  </a:lnTo>
                  <a:lnTo>
                    <a:pt x="1055699" y="962572"/>
                  </a:lnTo>
                  <a:lnTo>
                    <a:pt x="1057286" y="969153"/>
                  </a:lnTo>
                  <a:lnTo>
                    <a:pt x="1060458" y="982314"/>
                  </a:lnTo>
                  <a:lnTo>
                    <a:pt x="1062724" y="996156"/>
                  </a:lnTo>
                  <a:lnTo>
                    <a:pt x="1064764" y="1009997"/>
                  </a:lnTo>
                  <a:lnTo>
                    <a:pt x="1066577" y="1024066"/>
                  </a:lnTo>
                  <a:lnTo>
                    <a:pt x="1067936" y="1038362"/>
                  </a:lnTo>
                  <a:lnTo>
                    <a:pt x="1069069" y="1052430"/>
                  </a:lnTo>
                  <a:lnTo>
                    <a:pt x="1069523" y="1066499"/>
                  </a:lnTo>
                  <a:lnTo>
                    <a:pt x="1069749" y="1080341"/>
                  </a:lnTo>
                  <a:lnTo>
                    <a:pt x="1069976" y="1093956"/>
                  </a:lnTo>
                  <a:lnTo>
                    <a:pt x="1069749" y="1107117"/>
                  </a:lnTo>
                  <a:lnTo>
                    <a:pt x="1069523" y="1120051"/>
                  </a:lnTo>
                  <a:lnTo>
                    <a:pt x="1069069" y="1132305"/>
                  </a:lnTo>
                  <a:lnTo>
                    <a:pt x="1068390" y="1143878"/>
                  </a:lnTo>
                  <a:lnTo>
                    <a:pt x="1067030" y="1165208"/>
                  </a:lnTo>
                  <a:lnTo>
                    <a:pt x="1065444" y="1182907"/>
                  </a:lnTo>
                  <a:lnTo>
                    <a:pt x="1064084" y="1196295"/>
                  </a:lnTo>
                  <a:lnTo>
                    <a:pt x="1056832" y="1192665"/>
                  </a:lnTo>
                  <a:lnTo>
                    <a:pt x="1053207" y="1191076"/>
                  </a:lnTo>
                  <a:lnTo>
                    <a:pt x="1049581" y="1189715"/>
                  </a:lnTo>
                  <a:lnTo>
                    <a:pt x="1045728" y="1188353"/>
                  </a:lnTo>
                  <a:lnTo>
                    <a:pt x="1041876" y="1187219"/>
                  </a:lnTo>
                  <a:lnTo>
                    <a:pt x="1037570" y="1186311"/>
                  </a:lnTo>
                  <a:lnTo>
                    <a:pt x="1033491" y="1185403"/>
                  </a:lnTo>
                  <a:lnTo>
                    <a:pt x="1027826" y="1146147"/>
                  </a:lnTo>
                  <a:lnTo>
                    <a:pt x="1024880" y="1127086"/>
                  </a:lnTo>
                  <a:lnTo>
                    <a:pt x="1021934" y="1109159"/>
                  </a:lnTo>
                  <a:lnTo>
                    <a:pt x="1018761" y="1091914"/>
                  </a:lnTo>
                  <a:lnTo>
                    <a:pt x="1015136" y="1075122"/>
                  </a:lnTo>
                  <a:lnTo>
                    <a:pt x="1013096" y="1067180"/>
                  </a:lnTo>
                  <a:lnTo>
                    <a:pt x="1010603" y="1059465"/>
                  </a:lnTo>
                  <a:lnTo>
                    <a:pt x="1008337" y="1051523"/>
                  </a:lnTo>
                  <a:lnTo>
                    <a:pt x="1006071" y="1044262"/>
                  </a:lnTo>
                  <a:lnTo>
                    <a:pt x="1003125" y="1037000"/>
                  </a:lnTo>
                  <a:lnTo>
                    <a:pt x="1000406" y="1029966"/>
                  </a:lnTo>
                  <a:lnTo>
                    <a:pt x="997233" y="1023159"/>
                  </a:lnTo>
                  <a:lnTo>
                    <a:pt x="994061" y="1016578"/>
                  </a:lnTo>
                  <a:lnTo>
                    <a:pt x="990435" y="1009997"/>
                  </a:lnTo>
                  <a:lnTo>
                    <a:pt x="986583" y="1003871"/>
                  </a:lnTo>
                  <a:lnTo>
                    <a:pt x="982504" y="997971"/>
                  </a:lnTo>
                  <a:lnTo>
                    <a:pt x="977971" y="992298"/>
                  </a:lnTo>
                  <a:lnTo>
                    <a:pt x="973439" y="986852"/>
                  </a:lnTo>
                  <a:lnTo>
                    <a:pt x="968454" y="981406"/>
                  </a:lnTo>
                  <a:lnTo>
                    <a:pt x="963241" y="976414"/>
                  </a:lnTo>
                  <a:lnTo>
                    <a:pt x="957576" y="971422"/>
                  </a:lnTo>
                  <a:lnTo>
                    <a:pt x="951458" y="966657"/>
                  </a:lnTo>
                  <a:lnTo>
                    <a:pt x="945112" y="962345"/>
                  </a:lnTo>
                  <a:lnTo>
                    <a:pt x="938087" y="958261"/>
                  </a:lnTo>
                  <a:lnTo>
                    <a:pt x="931063" y="954403"/>
                  </a:lnTo>
                  <a:lnTo>
                    <a:pt x="923131" y="960076"/>
                  </a:lnTo>
                  <a:lnTo>
                    <a:pt x="915426" y="965295"/>
                  </a:lnTo>
                  <a:lnTo>
                    <a:pt x="907268" y="970287"/>
                  </a:lnTo>
                  <a:lnTo>
                    <a:pt x="899563" y="975052"/>
                  </a:lnTo>
                  <a:lnTo>
                    <a:pt x="891632" y="979818"/>
                  </a:lnTo>
                  <a:lnTo>
                    <a:pt x="883701" y="984129"/>
                  </a:lnTo>
                  <a:lnTo>
                    <a:pt x="875996" y="988213"/>
                  </a:lnTo>
                  <a:lnTo>
                    <a:pt x="868291" y="992298"/>
                  </a:lnTo>
                  <a:lnTo>
                    <a:pt x="860359" y="995929"/>
                  </a:lnTo>
                  <a:lnTo>
                    <a:pt x="852655" y="999559"/>
                  </a:lnTo>
                  <a:lnTo>
                    <a:pt x="844950" y="1002509"/>
                  </a:lnTo>
                  <a:lnTo>
                    <a:pt x="837018" y="1005686"/>
                  </a:lnTo>
                  <a:lnTo>
                    <a:pt x="829314" y="1008636"/>
                  </a:lnTo>
                  <a:lnTo>
                    <a:pt x="821835" y="1011359"/>
                  </a:lnTo>
                  <a:lnTo>
                    <a:pt x="814357" y="1013628"/>
                  </a:lnTo>
                  <a:lnTo>
                    <a:pt x="806879" y="1016124"/>
                  </a:lnTo>
                  <a:lnTo>
                    <a:pt x="791696" y="1020209"/>
                  </a:lnTo>
                  <a:lnTo>
                    <a:pt x="776966" y="1023612"/>
                  </a:lnTo>
                  <a:lnTo>
                    <a:pt x="762690" y="1026335"/>
                  </a:lnTo>
                  <a:lnTo>
                    <a:pt x="748413" y="1028832"/>
                  </a:lnTo>
                  <a:lnTo>
                    <a:pt x="734590" y="1030420"/>
                  </a:lnTo>
                  <a:lnTo>
                    <a:pt x="720993" y="1031328"/>
                  </a:lnTo>
                  <a:lnTo>
                    <a:pt x="707849" y="1032235"/>
                  </a:lnTo>
                  <a:lnTo>
                    <a:pt x="694932" y="1032462"/>
                  </a:lnTo>
                  <a:lnTo>
                    <a:pt x="682469" y="1032235"/>
                  </a:lnTo>
                  <a:lnTo>
                    <a:pt x="670232" y="1031555"/>
                  </a:lnTo>
                  <a:lnTo>
                    <a:pt x="658675" y="1030874"/>
                  </a:lnTo>
                  <a:lnTo>
                    <a:pt x="647570" y="1029739"/>
                  </a:lnTo>
                  <a:lnTo>
                    <a:pt x="636920" y="1028605"/>
                  </a:lnTo>
                  <a:lnTo>
                    <a:pt x="626496" y="1027016"/>
                  </a:lnTo>
                  <a:lnTo>
                    <a:pt x="616978" y="1025201"/>
                  </a:lnTo>
                  <a:lnTo>
                    <a:pt x="607913" y="1023385"/>
                  </a:lnTo>
                  <a:lnTo>
                    <a:pt x="599302" y="1021570"/>
                  </a:lnTo>
                  <a:lnTo>
                    <a:pt x="591597" y="1019755"/>
                  </a:lnTo>
                  <a:lnTo>
                    <a:pt x="577547" y="1015897"/>
                  </a:lnTo>
                  <a:lnTo>
                    <a:pt x="566443" y="1012267"/>
                  </a:lnTo>
                  <a:lnTo>
                    <a:pt x="558059" y="1009317"/>
                  </a:lnTo>
                  <a:lnTo>
                    <a:pt x="553980" y="1017940"/>
                  </a:lnTo>
                  <a:lnTo>
                    <a:pt x="550127" y="1026789"/>
                  </a:lnTo>
                  <a:lnTo>
                    <a:pt x="546728" y="1035866"/>
                  </a:lnTo>
                  <a:lnTo>
                    <a:pt x="543782" y="1045396"/>
                  </a:lnTo>
                  <a:lnTo>
                    <a:pt x="541063" y="1055607"/>
                  </a:lnTo>
                  <a:lnTo>
                    <a:pt x="538343" y="1065591"/>
                  </a:lnTo>
                  <a:lnTo>
                    <a:pt x="536077" y="1076257"/>
                  </a:lnTo>
                  <a:lnTo>
                    <a:pt x="533811" y="1087148"/>
                  </a:lnTo>
                  <a:lnTo>
                    <a:pt x="529505" y="1110067"/>
                  </a:lnTo>
                  <a:lnTo>
                    <a:pt x="525653" y="1133893"/>
                  </a:lnTo>
                  <a:lnTo>
                    <a:pt x="521347" y="1159081"/>
                  </a:lnTo>
                  <a:lnTo>
                    <a:pt x="518628" y="1172242"/>
                  </a:lnTo>
                  <a:lnTo>
                    <a:pt x="516135" y="1185403"/>
                  </a:lnTo>
                  <a:lnTo>
                    <a:pt x="512056" y="1186311"/>
                  </a:lnTo>
                  <a:lnTo>
                    <a:pt x="507751" y="1187219"/>
                  </a:lnTo>
                  <a:lnTo>
                    <a:pt x="503672" y="1188580"/>
                  </a:lnTo>
                  <a:lnTo>
                    <a:pt x="499819" y="1189942"/>
                  </a:lnTo>
                  <a:lnTo>
                    <a:pt x="495967" y="1191530"/>
                  </a:lnTo>
                  <a:lnTo>
                    <a:pt x="492341" y="1192891"/>
                  </a:lnTo>
                  <a:lnTo>
                    <a:pt x="488715" y="1195161"/>
                  </a:lnTo>
                  <a:lnTo>
                    <a:pt x="485089" y="1196976"/>
                  </a:lnTo>
                  <a:lnTo>
                    <a:pt x="482823" y="1181546"/>
                  </a:lnTo>
                  <a:lnTo>
                    <a:pt x="481464" y="1172015"/>
                  </a:lnTo>
                  <a:lnTo>
                    <a:pt x="480331" y="1161123"/>
                  </a:lnTo>
                  <a:lnTo>
                    <a:pt x="479424" y="1148870"/>
                  </a:lnTo>
                  <a:lnTo>
                    <a:pt x="478518" y="1135935"/>
                  </a:lnTo>
                  <a:lnTo>
                    <a:pt x="478064" y="1121867"/>
                  </a:lnTo>
                  <a:lnTo>
                    <a:pt x="477838" y="1107344"/>
                  </a:lnTo>
                  <a:lnTo>
                    <a:pt x="478064" y="1092141"/>
                  </a:lnTo>
                  <a:lnTo>
                    <a:pt x="478744" y="1076030"/>
                  </a:lnTo>
                  <a:lnTo>
                    <a:pt x="480104" y="1059692"/>
                  </a:lnTo>
                  <a:lnTo>
                    <a:pt x="481237" y="1051296"/>
                  </a:lnTo>
                  <a:lnTo>
                    <a:pt x="482144" y="1043127"/>
                  </a:lnTo>
                  <a:lnTo>
                    <a:pt x="483503" y="1034504"/>
                  </a:lnTo>
                  <a:lnTo>
                    <a:pt x="484863" y="1025882"/>
                  </a:lnTo>
                  <a:lnTo>
                    <a:pt x="486676" y="1017259"/>
                  </a:lnTo>
                  <a:lnTo>
                    <a:pt x="488489" y="1008863"/>
                  </a:lnTo>
                  <a:lnTo>
                    <a:pt x="490528" y="1000240"/>
                  </a:lnTo>
                  <a:lnTo>
                    <a:pt x="492794" y="991617"/>
                  </a:lnTo>
                  <a:lnTo>
                    <a:pt x="495514" y="983221"/>
                  </a:lnTo>
                  <a:lnTo>
                    <a:pt x="498233" y="974599"/>
                  </a:lnTo>
                  <a:lnTo>
                    <a:pt x="501406" y="966203"/>
                  </a:lnTo>
                  <a:lnTo>
                    <a:pt x="504578" y="957580"/>
                  </a:lnTo>
                  <a:lnTo>
                    <a:pt x="508204" y="949411"/>
                  </a:lnTo>
                  <a:lnTo>
                    <a:pt x="512056" y="941242"/>
                  </a:lnTo>
                  <a:lnTo>
                    <a:pt x="516362" y="933073"/>
                  </a:lnTo>
                  <a:lnTo>
                    <a:pt x="520894" y="924904"/>
                  </a:lnTo>
                  <a:lnTo>
                    <a:pt x="525653" y="917189"/>
                  </a:lnTo>
                  <a:lnTo>
                    <a:pt x="530639" y="909474"/>
                  </a:lnTo>
                  <a:lnTo>
                    <a:pt x="536077" y="901985"/>
                  </a:lnTo>
                  <a:lnTo>
                    <a:pt x="541969" y="894270"/>
                  </a:lnTo>
                  <a:lnTo>
                    <a:pt x="548314" y="887009"/>
                  </a:lnTo>
                  <a:lnTo>
                    <a:pt x="554659" y="880201"/>
                  </a:lnTo>
                  <a:lnTo>
                    <a:pt x="561458" y="873394"/>
                  </a:lnTo>
                  <a:lnTo>
                    <a:pt x="568709" y="866813"/>
                  </a:lnTo>
                  <a:lnTo>
                    <a:pt x="576414" y="860460"/>
                  </a:lnTo>
                  <a:lnTo>
                    <a:pt x="584572" y="854333"/>
                  </a:lnTo>
                  <a:lnTo>
                    <a:pt x="592730" y="848433"/>
                  </a:lnTo>
                  <a:lnTo>
                    <a:pt x="601795" y="842987"/>
                  </a:lnTo>
                  <a:lnTo>
                    <a:pt x="611313" y="837541"/>
                  </a:lnTo>
                  <a:lnTo>
                    <a:pt x="620830" y="832549"/>
                  </a:lnTo>
                  <a:lnTo>
                    <a:pt x="630801" y="828011"/>
                  </a:lnTo>
                  <a:lnTo>
                    <a:pt x="641452" y="823926"/>
                  </a:lnTo>
                  <a:lnTo>
                    <a:pt x="652783" y="819615"/>
                  </a:lnTo>
                  <a:lnTo>
                    <a:pt x="664340" y="815984"/>
                  </a:lnTo>
                  <a:lnTo>
                    <a:pt x="676350" y="812807"/>
                  </a:lnTo>
                  <a:lnTo>
                    <a:pt x="689041" y="810084"/>
                  </a:lnTo>
                  <a:lnTo>
                    <a:pt x="701957" y="807815"/>
                  </a:lnTo>
                  <a:lnTo>
                    <a:pt x="715328" y="805546"/>
                  </a:lnTo>
                  <a:lnTo>
                    <a:pt x="729378" y="804184"/>
                  </a:lnTo>
                  <a:lnTo>
                    <a:pt x="744107" y="802823"/>
                  </a:lnTo>
                  <a:lnTo>
                    <a:pt x="759064" y="801915"/>
                  </a:lnTo>
                  <a:lnTo>
                    <a:pt x="774700" y="801688"/>
                  </a:lnTo>
                  <a:close/>
                  <a:moveTo>
                    <a:pt x="44000" y="736683"/>
                  </a:moveTo>
                  <a:lnTo>
                    <a:pt x="44000" y="2267412"/>
                  </a:lnTo>
                  <a:lnTo>
                    <a:pt x="2830736" y="2267412"/>
                  </a:lnTo>
                  <a:lnTo>
                    <a:pt x="2830736" y="736683"/>
                  </a:lnTo>
                  <a:lnTo>
                    <a:pt x="44000" y="736683"/>
                  </a:lnTo>
                  <a:close/>
                  <a:moveTo>
                    <a:pt x="1266245" y="538738"/>
                  </a:moveTo>
                  <a:lnTo>
                    <a:pt x="1261935" y="538964"/>
                  </a:lnTo>
                  <a:lnTo>
                    <a:pt x="1257399" y="539645"/>
                  </a:lnTo>
                  <a:lnTo>
                    <a:pt x="1253317" y="540778"/>
                  </a:lnTo>
                  <a:lnTo>
                    <a:pt x="1249234" y="542365"/>
                  </a:lnTo>
                  <a:lnTo>
                    <a:pt x="1245605" y="544179"/>
                  </a:lnTo>
                  <a:lnTo>
                    <a:pt x="1241977" y="546220"/>
                  </a:lnTo>
                  <a:lnTo>
                    <a:pt x="1238348" y="548714"/>
                  </a:lnTo>
                  <a:lnTo>
                    <a:pt x="1235172" y="551662"/>
                  </a:lnTo>
                  <a:lnTo>
                    <a:pt x="1232224" y="554836"/>
                  </a:lnTo>
                  <a:lnTo>
                    <a:pt x="1229956" y="558237"/>
                  </a:lnTo>
                  <a:lnTo>
                    <a:pt x="1227688" y="561865"/>
                  </a:lnTo>
                  <a:lnTo>
                    <a:pt x="1225874" y="565720"/>
                  </a:lnTo>
                  <a:lnTo>
                    <a:pt x="1224286" y="569574"/>
                  </a:lnTo>
                  <a:lnTo>
                    <a:pt x="1223152" y="573883"/>
                  </a:lnTo>
                  <a:lnTo>
                    <a:pt x="1222471" y="578191"/>
                  </a:lnTo>
                  <a:lnTo>
                    <a:pt x="1222471" y="582725"/>
                  </a:lnTo>
                  <a:lnTo>
                    <a:pt x="1222471" y="604719"/>
                  </a:lnTo>
                  <a:lnTo>
                    <a:pt x="1222471" y="609254"/>
                  </a:lnTo>
                  <a:lnTo>
                    <a:pt x="1223152" y="613562"/>
                  </a:lnTo>
                  <a:lnTo>
                    <a:pt x="1224286" y="617870"/>
                  </a:lnTo>
                  <a:lnTo>
                    <a:pt x="1225874" y="621725"/>
                  </a:lnTo>
                  <a:lnTo>
                    <a:pt x="1227688" y="625579"/>
                  </a:lnTo>
                  <a:lnTo>
                    <a:pt x="1229956" y="629207"/>
                  </a:lnTo>
                  <a:lnTo>
                    <a:pt x="1232224" y="632608"/>
                  </a:lnTo>
                  <a:lnTo>
                    <a:pt x="1235172" y="635556"/>
                  </a:lnTo>
                  <a:lnTo>
                    <a:pt x="1238348" y="638504"/>
                  </a:lnTo>
                  <a:lnTo>
                    <a:pt x="1241977" y="640998"/>
                  </a:lnTo>
                  <a:lnTo>
                    <a:pt x="1245605" y="643492"/>
                  </a:lnTo>
                  <a:lnTo>
                    <a:pt x="1249234" y="645306"/>
                  </a:lnTo>
                  <a:lnTo>
                    <a:pt x="1253317" y="646893"/>
                  </a:lnTo>
                  <a:lnTo>
                    <a:pt x="1257399" y="647800"/>
                  </a:lnTo>
                  <a:lnTo>
                    <a:pt x="1261935" y="648254"/>
                  </a:lnTo>
                  <a:lnTo>
                    <a:pt x="1266245" y="648707"/>
                  </a:lnTo>
                  <a:lnTo>
                    <a:pt x="1608265" y="648707"/>
                  </a:lnTo>
                  <a:lnTo>
                    <a:pt x="1613028" y="648254"/>
                  </a:lnTo>
                  <a:lnTo>
                    <a:pt x="1617337" y="647800"/>
                  </a:lnTo>
                  <a:lnTo>
                    <a:pt x="1621419" y="646893"/>
                  </a:lnTo>
                  <a:lnTo>
                    <a:pt x="1625502" y="645306"/>
                  </a:lnTo>
                  <a:lnTo>
                    <a:pt x="1629358" y="643492"/>
                  </a:lnTo>
                  <a:lnTo>
                    <a:pt x="1632986" y="640998"/>
                  </a:lnTo>
                  <a:lnTo>
                    <a:pt x="1636388" y="638504"/>
                  </a:lnTo>
                  <a:lnTo>
                    <a:pt x="1639337" y="635556"/>
                  </a:lnTo>
                  <a:lnTo>
                    <a:pt x="1642285" y="632608"/>
                  </a:lnTo>
                  <a:lnTo>
                    <a:pt x="1644780" y="629207"/>
                  </a:lnTo>
                  <a:lnTo>
                    <a:pt x="1647275" y="625579"/>
                  </a:lnTo>
                  <a:lnTo>
                    <a:pt x="1649089" y="621725"/>
                  </a:lnTo>
                  <a:lnTo>
                    <a:pt x="1650224" y="617870"/>
                  </a:lnTo>
                  <a:lnTo>
                    <a:pt x="1651584" y="613562"/>
                  </a:lnTo>
                  <a:lnTo>
                    <a:pt x="1652038" y="609254"/>
                  </a:lnTo>
                  <a:lnTo>
                    <a:pt x="1652492" y="604719"/>
                  </a:lnTo>
                  <a:lnTo>
                    <a:pt x="1652492" y="582725"/>
                  </a:lnTo>
                  <a:lnTo>
                    <a:pt x="1652038" y="578191"/>
                  </a:lnTo>
                  <a:lnTo>
                    <a:pt x="1651584" y="573883"/>
                  </a:lnTo>
                  <a:lnTo>
                    <a:pt x="1650224" y="569574"/>
                  </a:lnTo>
                  <a:lnTo>
                    <a:pt x="1649089" y="565720"/>
                  </a:lnTo>
                  <a:lnTo>
                    <a:pt x="1647275" y="561865"/>
                  </a:lnTo>
                  <a:lnTo>
                    <a:pt x="1644780" y="558237"/>
                  </a:lnTo>
                  <a:lnTo>
                    <a:pt x="1642285" y="554836"/>
                  </a:lnTo>
                  <a:lnTo>
                    <a:pt x="1639337" y="551662"/>
                  </a:lnTo>
                  <a:lnTo>
                    <a:pt x="1636388" y="548714"/>
                  </a:lnTo>
                  <a:lnTo>
                    <a:pt x="1632986" y="546220"/>
                  </a:lnTo>
                  <a:lnTo>
                    <a:pt x="1629358" y="544179"/>
                  </a:lnTo>
                  <a:lnTo>
                    <a:pt x="1625502" y="542365"/>
                  </a:lnTo>
                  <a:lnTo>
                    <a:pt x="1621419" y="540778"/>
                  </a:lnTo>
                  <a:lnTo>
                    <a:pt x="1617337" y="539645"/>
                  </a:lnTo>
                  <a:lnTo>
                    <a:pt x="1613028" y="538964"/>
                  </a:lnTo>
                  <a:lnTo>
                    <a:pt x="1608265" y="538738"/>
                  </a:lnTo>
                  <a:lnTo>
                    <a:pt x="1583997" y="538738"/>
                  </a:lnTo>
                  <a:lnTo>
                    <a:pt x="1583997" y="549848"/>
                  </a:lnTo>
                  <a:lnTo>
                    <a:pt x="1583997" y="554156"/>
                  </a:lnTo>
                  <a:lnTo>
                    <a:pt x="1583090" y="558691"/>
                  </a:lnTo>
                  <a:lnTo>
                    <a:pt x="1582182" y="562772"/>
                  </a:lnTo>
                  <a:lnTo>
                    <a:pt x="1580595" y="566627"/>
                  </a:lnTo>
                  <a:lnTo>
                    <a:pt x="1578780" y="570481"/>
                  </a:lnTo>
                  <a:lnTo>
                    <a:pt x="1576512" y="574109"/>
                  </a:lnTo>
                  <a:lnTo>
                    <a:pt x="1574017" y="577510"/>
                  </a:lnTo>
                  <a:lnTo>
                    <a:pt x="1571296" y="580685"/>
                  </a:lnTo>
                  <a:lnTo>
                    <a:pt x="1568121" y="583632"/>
                  </a:lnTo>
                  <a:lnTo>
                    <a:pt x="1564492" y="586126"/>
                  </a:lnTo>
                  <a:lnTo>
                    <a:pt x="1560863" y="588394"/>
                  </a:lnTo>
                  <a:lnTo>
                    <a:pt x="1557234" y="590208"/>
                  </a:lnTo>
                  <a:lnTo>
                    <a:pt x="1553152" y="591795"/>
                  </a:lnTo>
                  <a:lnTo>
                    <a:pt x="1548842" y="592929"/>
                  </a:lnTo>
                  <a:lnTo>
                    <a:pt x="1544533" y="593382"/>
                  </a:lnTo>
                  <a:lnTo>
                    <a:pt x="1539997" y="593609"/>
                  </a:lnTo>
                  <a:lnTo>
                    <a:pt x="1334739" y="593609"/>
                  </a:lnTo>
                  <a:lnTo>
                    <a:pt x="1330430" y="593382"/>
                  </a:lnTo>
                  <a:lnTo>
                    <a:pt x="1325894" y="592929"/>
                  </a:lnTo>
                  <a:lnTo>
                    <a:pt x="1321811" y="591795"/>
                  </a:lnTo>
                  <a:lnTo>
                    <a:pt x="1317729" y="590208"/>
                  </a:lnTo>
                  <a:lnTo>
                    <a:pt x="1313647" y="588394"/>
                  </a:lnTo>
                  <a:lnTo>
                    <a:pt x="1310018" y="586126"/>
                  </a:lnTo>
                  <a:lnTo>
                    <a:pt x="1306842" y="583632"/>
                  </a:lnTo>
                  <a:lnTo>
                    <a:pt x="1303667" y="580685"/>
                  </a:lnTo>
                  <a:lnTo>
                    <a:pt x="1300719" y="577510"/>
                  </a:lnTo>
                  <a:lnTo>
                    <a:pt x="1298224" y="574109"/>
                  </a:lnTo>
                  <a:lnTo>
                    <a:pt x="1296183" y="570481"/>
                  </a:lnTo>
                  <a:lnTo>
                    <a:pt x="1294368" y="566627"/>
                  </a:lnTo>
                  <a:lnTo>
                    <a:pt x="1292781" y="562772"/>
                  </a:lnTo>
                  <a:lnTo>
                    <a:pt x="1291647" y="558691"/>
                  </a:lnTo>
                  <a:lnTo>
                    <a:pt x="1290966" y="554156"/>
                  </a:lnTo>
                  <a:lnTo>
                    <a:pt x="1290739" y="549848"/>
                  </a:lnTo>
                  <a:lnTo>
                    <a:pt x="1290739" y="538738"/>
                  </a:lnTo>
                  <a:lnTo>
                    <a:pt x="1266245" y="538738"/>
                  </a:lnTo>
                  <a:close/>
                  <a:moveTo>
                    <a:pt x="1433626" y="87976"/>
                  </a:moveTo>
                  <a:lnTo>
                    <a:pt x="1429316" y="88203"/>
                  </a:lnTo>
                  <a:lnTo>
                    <a:pt x="1425688" y="88656"/>
                  </a:lnTo>
                  <a:lnTo>
                    <a:pt x="1421832" y="89336"/>
                  </a:lnTo>
                  <a:lnTo>
                    <a:pt x="1417976" y="90243"/>
                  </a:lnTo>
                  <a:lnTo>
                    <a:pt x="1414347" y="91150"/>
                  </a:lnTo>
                  <a:lnTo>
                    <a:pt x="1410718" y="92511"/>
                  </a:lnTo>
                  <a:lnTo>
                    <a:pt x="1407316" y="93871"/>
                  </a:lnTo>
                  <a:lnTo>
                    <a:pt x="1403688" y="95458"/>
                  </a:lnTo>
                  <a:lnTo>
                    <a:pt x="1400286" y="97272"/>
                  </a:lnTo>
                  <a:lnTo>
                    <a:pt x="1397337" y="99086"/>
                  </a:lnTo>
                  <a:lnTo>
                    <a:pt x="1394162" y="101127"/>
                  </a:lnTo>
                  <a:lnTo>
                    <a:pt x="1390987" y="103168"/>
                  </a:lnTo>
                  <a:lnTo>
                    <a:pt x="1388265" y="105435"/>
                  </a:lnTo>
                  <a:lnTo>
                    <a:pt x="1385316" y="107929"/>
                  </a:lnTo>
                  <a:lnTo>
                    <a:pt x="1382822" y="110423"/>
                  </a:lnTo>
                  <a:lnTo>
                    <a:pt x="1380100" y="113371"/>
                  </a:lnTo>
                  <a:lnTo>
                    <a:pt x="1377605" y="116092"/>
                  </a:lnTo>
                  <a:lnTo>
                    <a:pt x="1375110" y="119039"/>
                  </a:lnTo>
                  <a:lnTo>
                    <a:pt x="1373069" y="122214"/>
                  </a:lnTo>
                  <a:lnTo>
                    <a:pt x="1371028" y="125161"/>
                  </a:lnTo>
                  <a:lnTo>
                    <a:pt x="1369213" y="128336"/>
                  </a:lnTo>
                  <a:lnTo>
                    <a:pt x="1367399" y="131737"/>
                  </a:lnTo>
                  <a:lnTo>
                    <a:pt x="1365811" y="135138"/>
                  </a:lnTo>
                  <a:lnTo>
                    <a:pt x="1364677" y="138766"/>
                  </a:lnTo>
                  <a:lnTo>
                    <a:pt x="1363317" y="142394"/>
                  </a:lnTo>
                  <a:lnTo>
                    <a:pt x="1362183" y="146022"/>
                  </a:lnTo>
                  <a:lnTo>
                    <a:pt x="1361502" y="149650"/>
                  </a:lnTo>
                  <a:lnTo>
                    <a:pt x="1360595" y="153504"/>
                  </a:lnTo>
                  <a:lnTo>
                    <a:pt x="1360141" y="157359"/>
                  </a:lnTo>
                  <a:lnTo>
                    <a:pt x="1359914" y="161213"/>
                  </a:lnTo>
                  <a:lnTo>
                    <a:pt x="1359914" y="165295"/>
                  </a:lnTo>
                  <a:lnTo>
                    <a:pt x="1359914" y="169376"/>
                  </a:lnTo>
                  <a:lnTo>
                    <a:pt x="1360141" y="173231"/>
                  </a:lnTo>
                  <a:lnTo>
                    <a:pt x="1360595" y="177085"/>
                  </a:lnTo>
                  <a:lnTo>
                    <a:pt x="1361502" y="180940"/>
                  </a:lnTo>
                  <a:lnTo>
                    <a:pt x="1362183" y="184568"/>
                  </a:lnTo>
                  <a:lnTo>
                    <a:pt x="1363317" y="188422"/>
                  </a:lnTo>
                  <a:lnTo>
                    <a:pt x="1364677" y="192050"/>
                  </a:lnTo>
                  <a:lnTo>
                    <a:pt x="1365811" y="195451"/>
                  </a:lnTo>
                  <a:lnTo>
                    <a:pt x="1367399" y="198852"/>
                  </a:lnTo>
                  <a:lnTo>
                    <a:pt x="1369213" y="202253"/>
                  </a:lnTo>
                  <a:lnTo>
                    <a:pt x="1371028" y="205655"/>
                  </a:lnTo>
                  <a:lnTo>
                    <a:pt x="1373069" y="208602"/>
                  </a:lnTo>
                  <a:lnTo>
                    <a:pt x="1375110" y="211777"/>
                  </a:lnTo>
                  <a:lnTo>
                    <a:pt x="1377605" y="214724"/>
                  </a:lnTo>
                  <a:lnTo>
                    <a:pt x="1380100" y="217445"/>
                  </a:lnTo>
                  <a:lnTo>
                    <a:pt x="1382822" y="220166"/>
                  </a:lnTo>
                  <a:lnTo>
                    <a:pt x="1385316" y="222660"/>
                  </a:lnTo>
                  <a:lnTo>
                    <a:pt x="1388265" y="225381"/>
                  </a:lnTo>
                  <a:lnTo>
                    <a:pt x="1390987" y="227422"/>
                  </a:lnTo>
                  <a:lnTo>
                    <a:pt x="1394162" y="229689"/>
                  </a:lnTo>
                  <a:lnTo>
                    <a:pt x="1397337" y="231730"/>
                  </a:lnTo>
                  <a:lnTo>
                    <a:pt x="1400286" y="233544"/>
                  </a:lnTo>
                  <a:lnTo>
                    <a:pt x="1403688" y="235131"/>
                  </a:lnTo>
                  <a:lnTo>
                    <a:pt x="1407316" y="236718"/>
                  </a:lnTo>
                  <a:lnTo>
                    <a:pt x="1410718" y="238305"/>
                  </a:lnTo>
                  <a:lnTo>
                    <a:pt x="1414347" y="239212"/>
                  </a:lnTo>
                  <a:lnTo>
                    <a:pt x="1417976" y="240346"/>
                  </a:lnTo>
                  <a:lnTo>
                    <a:pt x="1421832" y="241253"/>
                  </a:lnTo>
                  <a:lnTo>
                    <a:pt x="1425688" y="241933"/>
                  </a:lnTo>
                  <a:lnTo>
                    <a:pt x="1429316" y="242387"/>
                  </a:lnTo>
                  <a:lnTo>
                    <a:pt x="1433626" y="242613"/>
                  </a:lnTo>
                  <a:lnTo>
                    <a:pt x="1437481" y="242840"/>
                  </a:lnTo>
                  <a:lnTo>
                    <a:pt x="1441337" y="242613"/>
                  </a:lnTo>
                  <a:lnTo>
                    <a:pt x="1445419" y="242387"/>
                  </a:lnTo>
                  <a:lnTo>
                    <a:pt x="1449275" y="241933"/>
                  </a:lnTo>
                  <a:lnTo>
                    <a:pt x="1452904" y="241253"/>
                  </a:lnTo>
                  <a:lnTo>
                    <a:pt x="1456986" y="240346"/>
                  </a:lnTo>
                  <a:lnTo>
                    <a:pt x="1460615" y="239212"/>
                  </a:lnTo>
                  <a:lnTo>
                    <a:pt x="1464244" y="238305"/>
                  </a:lnTo>
                  <a:lnTo>
                    <a:pt x="1467419" y="236718"/>
                  </a:lnTo>
                  <a:lnTo>
                    <a:pt x="1471048" y="235131"/>
                  </a:lnTo>
                  <a:lnTo>
                    <a:pt x="1474224" y="233544"/>
                  </a:lnTo>
                  <a:lnTo>
                    <a:pt x="1477626" y="231730"/>
                  </a:lnTo>
                  <a:lnTo>
                    <a:pt x="1480801" y="229689"/>
                  </a:lnTo>
                  <a:lnTo>
                    <a:pt x="1483749" y="227422"/>
                  </a:lnTo>
                  <a:lnTo>
                    <a:pt x="1486698" y="225381"/>
                  </a:lnTo>
                  <a:lnTo>
                    <a:pt x="1489646" y="222660"/>
                  </a:lnTo>
                  <a:lnTo>
                    <a:pt x="1492141" y="220166"/>
                  </a:lnTo>
                  <a:lnTo>
                    <a:pt x="1494636" y="217445"/>
                  </a:lnTo>
                  <a:lnTo>
                    <a:pt x="1497131" y="214724"/>
                  </a:lnTo>
                  <a:lnTo>
                    <a:pt x="1499399" y="211777"/>
                  </a:lnTo>
                  <a:lnTo>
                    <a:pt x="1501667" y="208602"/>
                  </a:lnTo>
                  <a:lnTo>
                    <a:pt x="1503482" y="205655"/>
                  </a:lnTo>
                  <a:lnTo>
                    <a:pt x="1505523" y="202253"/>
                  </a:lnTo>
                  <a:lnTo>
                    <a:pt x="1507110" y="198852"/>
                  </a:lnTo>
                  <a:lnTo>
                    <a:pt x="1508698" y="195451"/>
                  </a:lnTo>
                  <a:lnTo>
                    <a:pt x="1510286" y="192050"/>
                  </a:lnTo>
                  <a:lnTo>
                    <a:pt x="1511420" y="188422"/>
                  </a:lnTo>
                  <a:lnTo>
                    <a:pt x="1512327" y="184568"/>
                  </a:lnTo>
                  <a:lnTo>
                    <a:pt x="1513461" y="180940"/>
                  </a:lnTo>
                  <a:lnTo>
                    <a:pt x="1513915" y="177085"/>
                  </a:lnTo>
                  <a:lnTo>
                    <a:pt x="1514368" y="173231"/>
                  </a:lnTo>
                  <a:lnTo>
                    <a:pt x="1514595" y="169376"/>
                  </a:lnTo>
                  <a:lnTo>
                    <a:pt x="1515049" y="165295"/>
                  </a:lnTo>
                  <a:lnTo>
                    <a:pt x="1514595" y="161213"/>
                  </a:lnTo>
                  <a:lnTo>
                    <a:pt x="1514368" y="157359"/>
                  </a:lnTo>
                  <a:lnTo>
                    <a:pt x="1513915" y="153504"/>
                  </a:lnTo>
                  <a:lnTo>
                    <a:pt x="1513461" y="149650"/>
                  </a:lnTo>
                  <a:lnTo>
                    <a:pt x="1512327" y="146022"/>
                  </a:lnTo>
                  <a:lnTo>
                    <a:pt x="1511420" y="142394"/>
                  </a:lnTo>
                  <a:lnTo>
                    <a:pt x="1510286" y="138766"/>
                  </a:lnTo>
                  <a:lnTo>
                    <a:pt x="1508698" y="135138"/>
                  </a:lnTo>
                  <a:lnTo>
                    <a:pt x="1507110" y="131737"/>
                  </a:lnTo>
                  <a:lnTo>
                    <a:pt x="1505523" y="128336"/>
                  </a:lnTo>
                  <a:lnTo>
                    <a:pt x="1503482" y="125161"/>
                  </a:lnTo>
                  <a:lnTo>
                    <a:pt x="1501667" y="122214"/>
                  </a:lnTo>
                  <a:lnTo>
                    <a:pt x="1499399" y="119039"/>
                  </a:lnTo>
                  <a:lnTo>
                    <a:pt x="1497131" y="116092"/>
                  </a:lnTo>
                  <a:lnTo>
                    <a:pt x="1494636" y="113371"/>
                  </a:lnTo>
                  <a:lnTo>
                    <a:pt x="1492141" y="110423"/>
                  </a:lnTo>
                  <a:lnTo>
                    <a:pt x="1489646" y="107929"/>
                  </a:lnTo>
                  <a:lnTo>
                    <a:pt x="1486698" y="105435"/>
                  </a:lnTo>
                  <a:lnTo>
                    <a:pt x="1483749" y="103168"/>
                  </a:lnTo>
                  <a:lnTo>
                    <a:pt x="1480801" y="101127"/>
                  </a:lnTo>
                  <a:lnTo>
                    <a:pt x="1477626" y="99086"/>
                  </a:lnTo>
                  <a:lnTo>
                    <a:pt x="1474224" y="97272"/>
                  </a:lnTo>
                  <a:lnTo>
                    <a:pt x="1471048" y="95458"/>
                  </a:lnTo>
                  <a:lnTo>
                    <a:pt x="1467419" y="93871"/>
                  </a:lnTo>
                  <a:lnTo>
                    <a:pt x="1464244" y="92511"/>
                  </a:lnTo>
                  <a:lnTo>
                    <a:pt x="1460615" y="91150"/>
                  </a:lnTo>
                  <a:lnTo>
                    <a:pt x="1456986" y="90243"/>
                  </a:lnTo>
                  <a:lnTo>
                    <a:pt x="1452904" y="89336"/>
                  </a:lnTo>
                  <a:lnTo>
                    <a:pt x="1449275" y="88656"/>
                  </a:lnTo>
                  <a:lnTo>
                    <a:pt x="1445419" y="88203"/>
                  </a:lnTo>
                  <a:lnTo>
                    <a:pt x="1441337" y="87976"/>
                  </a:lnTo>
                  <a:lnTo>
                    <a:pt x="1437481" y="87976"/>
                  </a:lnTo>
                  <a:lnTo>
                    <a:pt x="1433626" y="87976"/>
                  </a:lnTo>
                  <a:close/>
                  <a:moveTo>
                    <a:pt x="1330430" y="0"/>
                  </a:moveTo>
                  <a:lnTo>
                    <a:pt x="1334739" y="0"/>
                  </a:lnTo>
                  <a:lnTo>
                    <a:pt x="1539997" y="0"/>
                  </a:lnTo>
                  <a:lnTo>
                    <a:pt x="1544533" y="0"/>
                  </a:lnTo>
                  <a:lnTo>
                    <a:pt x="1548842" y="681"/>
                  </a:lnTo>
                  <a:lnTo>
                    <a:pt x="1553152" y="1814"/>
                  </a:lnTo>
                  <a:lnTo>
                    <a:pt x="1557234" y="3401"/>
                  </a:lnTo>
                  <a:lnTo>
                    <a:pt x="1560863" y="5215"/>
                  </a:lnTo>
                  <a:lnTo>
                    <a:pt x="1564492" y="7483"/>
                  </a:lnTo>
                  <a:lnTo>
                    <a:pt x="1568121" y="9750"/>
                  </a:lnTo>
                  <a:lnTo>
                    <a:pt x="1571296" y="12698"/>
                  </a:lnTo>
                  <a:lnTo>
                    <a:pt x="1574017" y="15872"/>
                  </a:lnTo>
                  <a:lnTo>
                    <a:pt x="1576512" y="19273"/>
                  </a:lnTo>
                  <a:lnTo>
                    <a:pt x="1578780" y="22901"/>
                  </a:lnTo>
                  <a:lnTo>
                    <a:pt x="1580595" y="26756"/>
                  </a:lnTo>
                  <a:lnTo>
                    <a:pt x="1582182" y="30837"/>
                  </a:lnTo>
                  <a:lnTo>
                    <a:pt x="1583090" y="34919"/>
                  </a:lnTo>
                  <a:lnTo>
                    <a:pt x="1583997" y="39453"/>
                  </a:lnTo>
                  <a:lnTo>
                    <a:pt x="1583997" y="43761"/>
                  </a:lnTo>
                  <a:lnTo>
                    <a:pt x="1583997" y="450762"/>
                  </a:lnTo>
                  <a:lnTo>
                    <a:pt x="2742963" y="450762"/>
                  </a:lnTo>
                  <a:lnTo>
                    <a:pt x="2749768" y="450762"/>
                  </a:lnTo>
                  <a:lnTo>
                    <a:pt x="2756345" y="451442"/>
                  </a:lnTo>
                  <a:lnTo>
                    <a:pt x="2762922" y="452349"/>
                  </a:lnTo>
                  <a:lnTo>
                    <a:pt x="2769499" y="453483"/>
                  </a:lnTo>
                  <a:lnTo>
                    <a:pt x="2775623" y="455070"/>
                  </a:lnTo>
                  <a:lnTo>
                    <a:pt x="2782200" y="456884"/>
                  </a:lnTo>
                  <a:lnTo>
                    <a:pt x="2788097" y="458925"/>
                  </a:lnTo>
                  <a:lnTo>
                    <a:pt x="2793994" y="461192"/>
                  </a:lnTo>
                  <a:lnTo>
                    <a:pt x="2799891" y="463686"/>
                  </a:lnTo>
                  <a:lnTo>
                    <a:pt x="2805788" y="466634"/>
                  </a:lnTo>
                  <a:lnTo>
                    <a:pt x="2811231" y="470035"/>
                  </a:lnTo>
                  <a:lnTo>
                    <a:pt x="2816675" y="473436"/>
                  </a:lnTo>
                  <a:lnTo>
                    <a:pt x="2821664" y="477064"/>
                  </a:lnTo>
                  <a:lnTo>
                    <a:pt x="2826654" y="480919"/>
                  </a:lnTo>
                  <a:lnTo>
                    <a:pt x="2831417" y="485000"/>
                  </a:lnTo>
                  <a:lnTo>
                    <a:pt x="2835953" y="489535"/>
                  </a:lnTo>
                  <a:lnTo>
                    <a:pt x="2840489" y="494070"/>
                  </a:lnTo>
                  <a:lnTo>
                    <a:pt x="2844571" y="498831"/>
                  </a:lnTo>
                  <a:lnTo>
                    <a:pt x="2848427" y="504046"/>
                  </a:lnTo>
                  <a:lnTo>
                    <a:pt x="2852056" y="509261"/>
                  </a:lnTo>
                  <a:lnTo>
                    <a:pt x="2855685" y="514249"/>
                  </a:lnTo>
                  <a:lnTo>
                    <a:pt x="2858860" y="520145"/>
                  </a:lnTo>
                  <a:lnTo>
                    <a:pt x="2861809" y="525813"/>
                  </a:lnTo>
                  <a:lnTo>
                    <a:pt x="2864530" y="531482"/>
                  </a:lnTo>
                  <a:lnTo>
                    <a:pt x="2866798" y="537377"/>
                  </a:lnTo>
                  <a:lnTo>
                    <a:pt x="2869066" y="543726"/>
                  </a:lnTo>
                  <a:lnTo>
                    <a:pt x="2870881" y="549848"/>
                  </a:lnTo>
                  <a:lnTo>
                    <a:pt x="2872015" y="556423"/>
                  </a:lnTo>
                  <a:lnTo>
                    <a:pt x="2873375" y="562772"/>
                  </a:lnTo>
                  <a:lnTo>
                    <a:pt x="2874056" y="569348"/>
                  </a:lnTo>
                  <a:lnTo>
                    <a:pt x="2874736" y="575923"/>
                  </a:lnTo>
                  <a:lnTo>
                    <a:pt x="2874963" y="582725"/>
                  </a:lnTo>
                  <a:lnTo>
                    <a:pt x="2874963" y="2311400"/>
                  </a:lnTo>
                  <a:lnTo>
                    <a:pt x="0" y="2311400"/>
                  </a:lnTo>
                  <a:lnTo>
                    <a:pt x="0" y="582725"/>
                  </a:lnTo>
                  <a:lnTo>
                    <a:pt x="227" y="575923"/>
                  </a:lnTo>
                  <a:lnTo>
                    <a:pt x="680" y="569348"/>
                  </a:lnTo>
                  <a:lnTo>
                    <a:pt x="1588" y="562772"/>
                  </a:lnTo>
                  <a:lnTo>
                    <a:pt x="2722" y="556423"/>
                  </a:lnTo>
                  <a:lnTo>
                    <a:pt x="4082" y="549848"/>
                  </a:lnTo>
                  <a:lnTo>
                    <a:pt x="5897" y="543726"/>
                  </a:lnTo>
                  <a:lnTo>
                    <a:pt x="7938" y="537377"/>
                  </a:lnTo>
                  <a:lnTo>
                    <a:pt x="10206" y="531482"/>
                  </a:lnTo>
                  <a:lnTo>
                    <a:pt x="13154" y="525813"/>
                  </a:lnTo>
                  <a:lnTo>
                    <a:pt x="16103" y="520145"/>
                  </a:lnTo>
                  <a:lnTo>
                    <a:pt x="19051" y="514249"/>
                  </a:lnTo>
                  <a:lnTo>
                    <a:pt x="22453" y="509261"/>
                  </a:lnTo>
                  <a:lnTo>
                    <a:pt x="26309" y="504046"/>
                  </a:lnTo>
                  <a:lnTo>
                    <a:pt x="30165" y="498831"/>
                  </a:lnTo>
                  <a:lnTo>
                    <a:pt x="34474" y="494070"/>
                  </a:lnTo>
                  <a:lnTo>
                    <a:pt x="38783" y="489535"/>
                  </a:lnTo>
                  <a:lnTo>
                    <a:pt x="43319" y="485000"/>
                  </a:lnTo>
                  <a:lnTo>
                    <a:pt x="48082" y="480919"/>
                  </a:lnTo>
                  <a:lnTo>
                    <a:pt x="53072" y="477064"/>
                  </a:lnTo>
                  <a:lnTo>
                    <a:pt x="58288" y="473436"/>
                  </a:lnTo>
                  <a:lnTo>
                    <a:pt x="63732" y="470035"/>
                  </a:lnTo>
                  <a:lnTo>
                    <a:pt x="69175" y="466634"/>
                  </a:lnTo>
                  <a:lnTo>
                    <a:pt x="74845" y="463686"/>
                  </a:lnTo>
                  <a:lnTo>
                    <a:pt x="80742" y="461192"/>
                  </a:lnTo>
                  <a:lnTo>
                    <a:pt x="86866" y="458925"/>
                  </a:lnTo>
                  <a:lnTo>
                    <a:pt x="92763" y="456884"/>
                  </a:lnTo>
                  <a:lnTo>
                    <a:pt x="99340" y="455070"/>
                  </a:lnTo>
                  <a:lnTo>
                    <a:pt x="105464" y="453483"/>
                  </a:lnTo>
                  <a:lnTo>
                    <a:pt x="112041" y="452349"/>
                  </a:lnTo>
                  <a:lnTo>
                    <a:pt x="118618" y="451442"/>
                  </a:lnTo>
                  <a:lnTo>
                    <a:pt x="125195" y="450762"/>
                  </a:lnTo>
                  <a:lnTo>
                    <a:pt x="132000" y="450762"/>
                  </a:lnTo>
                  <a:lnTo>
                    <a:pt x="1290739" y="450762"/>
                  </a:lnTo>
                  <a:lnTo>
                    <a:pt x="1290739" y="43761"/>
                  </a:lnTo>
                  <a:lnTo>
                    <a:pt x="1290966" y="39453"/>
                  </a:lnTo>
                  <a:lnTo>
                    <a:pt x="1291647" y="34919"/>
                  </a:lnTo>
                  <a:lnTo>
                    <a:pt x="1292781" y="30837"/>
                  </a:lnTo>
                  <a:lnTo>
                    <a:pt x="1294368" y="26756"/>
                  </a:lnTo>
                  <a:lnTo>
                    <a:pt x="1296183" y="22901"/>
                  </a:lnTo>
                  <a:lnTo>
                    <a:pt x="1298224" y="19273"/>
                  </a:lnTo>
                  <a:lnTo>
                    <a:pt x="1300719" y="15872"/>
                  </a:lnTo>
                  <a:lnTo>
                    <a:pt x="1303667" y="12698"/>
                  </a:lnTo>
                  <a:lnTo>
                    <a:pt x="1306842" y="9750"/>
                  </a:lnTo>
                  <a:lnTo>
                    <a:pt x="1310018" y="7483"/>
                  </a:lnTo>
                  <a:lnTo>
                    <a:pt x="1313647" y="5215"/>
                  </a:lnTo>
                  <a:lnTo>
                    <a:pt x="1317729" y="3401"/>
                  </a:lnTo>
                  <a:lnTo>
                    <a:pt x="1321811" y="1814"/>
                  </a:lnTo>
                  <a:lnTo>
                    <a:pt x="1325894" y="681"/>
                  </a:lnTo>
                  <a:lnTo>
                    <a:pt x="1330430"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dirty="0">
                <a:solidFill>
                  <a:srgbClr val="FFFFFF"/>
                </a:solidFill>
                <a:latin typeface="+mn-lt"/>
                <a:ea typeface="+mn-ea"/>
              </a:endParaRPr>
            </a:p>
          </p:txBody>
        </p:sp>
      </p:grpSp>
      <p:sp>
        <p:nvSpPr>
          <p:cNvPr id="21" name="文本框 39"/>
          <p:cNvSpPr txBox="1"/>
          <p:nvPr/>
        </p:nvSpPr>
        <p:spPr>
          <a:xfrm>
            <a:off x="1842744" y="1676780"/>
            <a:ext cx="1721938" cy="320019"/>
          </a:xfrm>
          <a:prstGeom prst="rect">
            <a:avLst/>
          </a:prstGeom>
          <a:noFill/>
        </p:spPr>
        <p:txBody>
          <a:bodyPr wrap="square" lIns="73082" tIns="36542" rIns="73082" bIns="36542"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p>
        </p:txBody>
      </p:sp>
      <p:sp>
        <p:nvSpPr>
          <p:cNvPr id="24" name="文本框 39"/>
          <p:cNvSpPr txBox="1"/>
          <p:nvPr/>
        </p:nvSpPr>
        <p:spPr>
          <a:xfrm>
            <a:off x="6489240" y="1784587"/>
            <a:ext cx="1721938" cy="320019"/>
          </a:xfrm>
          <a:prstGeom prst="rect">
            <a:avLst/>
          </a:prstGeom>
          <a:noFill/>
        </p:spPr>
        <p:txBody>
          <a:bodyPr wrap="square" lIns="73082" tIns="36542" rIns="73082" bIns="36542"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p>
        </p:txBody>
      </p:sp>
      <p:sp>
        <p:nvSpPr>
          <p:cNvPr id="25" name="文本框 39"/>
          <p:cNvSpPr txBox="1"/>
          <p:nvPr/>
        </p:nvSpPr>
        <p:spPr>
          <a:xfrm>
            <a:off x="6644668" y="3340650"/>
            <a:ext cx="1721938" cy="320019"/>
          </a:xfrm>
          <a:prstGeom prst="rect">
            <a:avLst/>
          </a:prstGeom>
          <a:noFill/>
        </p:spPr>
        <p:txBody>
          <a:bodyPr wrap="square" lIns="73082" tIns="36542" rIns="73082" bIns="36542"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p>
        </p:txBody>
      </p:sp>
      <p:sp>
        <p:nvSpPr>
          <p:cNvPr id="26" name="文本框 39"/>
          <p:cNvSpPr txBox="1"/>
          <p:nvPr/>
        </p:nvSpPr>
        <p:spPr>
          <a:xfrm>
            <a:off x="1410696" y="3184529"/>
            <a:ext cx="1721938" cy="320019"/>
          </a:xfrm>
          <a:prstGeom prst="rect">
            <a:avLst/>
          </a:prstGeom>
          <a:noFill/>
        </p:spPr>
        <p:txBody>
          <a:bodyPr wrap="square" lIns="73082" tIns="36542" rIns="73082" bIns="36542" rtlCol="0">
            <a:spAutoFit/>
          </a:bodyPr>
          <a:lstStyle/>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r>
              <a:rPr lang="zh-CN" altLang="en-US" sz="800" dirty="0">
                <a:solidFill>
                  <a:schemeClr val="bg1">
                    <a:lumMod val="50000"/>
                  </a:schemeClr>
                </a:solidFill>
                <a:latin typeface="微软雅黑" panose="020B0503020204020204" pitchFamily="34" charset="-122"/>
                <a:ea typeface="微软雅黑" panose="020B0503020204020204" pitchFamily="34" charset="-122"/>
              </a:rPr>
              <a:t>文字说明文字说明</a:t>
            </a:r>
          </a:p>
        </p:txBody>
      </p:sp>
    </p:spTree>
    <p:custDataLst>
      <p:tags r:id="rId1"/>
    </p:custDataLst>
  </p:cSld>
  <p:clrMapOvr>
    <a:masterClrMapping/>
  </p:clrMapOvr>
  <p:transition spd="med" advClick="0" advTm="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p:cTn id="18" dur="500" fill="hold"/>
                                        <p:tgtEl>
                                          <p:spTgt spid="24"/>
                                        </p:tgtEl>
                                        <p:attrNameLst>
                                          <p:attrName>ppt_w</p:attrName>
                                        </p:attrNameLst>
                                      </p:cBhvr>
                                      <p:tavLst>
                                        <p:tav tm="0">
                                          <p:val>
                                            <p:fltVal val="0"/>
                                          </p:val>
                                        </p:tav>
                                        <p:tav tm="100000">
                                          <p:val>
                                            <p:strVal val="#ppt_w"/>
                                          </p:val>
                                        </p:tav>
                                      </p:tavLst>
                                    </p:anim>
                                    <p:anim calcmode="lin" valueType="num">
                                      <p:cBhvr>
                                        <p:cTn id="19" dur="500" fill="hold"/>
                                        <p:tgtEl>
                                          <p:spTgt spid="24"/>
                                        </p:tgtEl>
                                        <p:attrNameLst>
                                          <p:attrName>ppt_h</p:attrName>
                                        </p:attrNameLst>
                                      </p:cBhvr>
                                      <p:tavLst>
                                        <p:tav tm="0">
                                          <p:val>
                                            <p:fltVal val="0"/>
                                          </p:val>
                                        </p:tav>
                                        <p:tav tm="100000">
                                          <p:val>
                                            <p:strVal val="#ppt_h"/>
                                          </p:val>
                                        </p:tav>
                                      </p:tavLst>
                                    </p:anim>
                                    <p:animEffect transition="in" filter="fade">
                                      <p:cBhvr>
                                        <p:cTn id="20" dur="500"/>
                                        <p:tgtEl>
                                          <p:spTgt spid="24"/>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5" grpId="0"/>
      <p:bldP spid="2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3FDE6F3-C2C1-497D-9AC0-D418F52504A2"/>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bt641.pptx"/>
</p:tagLst>
</file>

<file path=ppt/tags/tag10.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14.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15.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16.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17.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18.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
  <p:tag name="MH" val="20151104094602"/>
  <p:tag name="MH_LIBRARY" val="GRAPHIC"/>
</p:tagLst>
</file>

<file path=ppt/tags/tag19.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0.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2"/>
</p:tagLst>
</file>

<file path=ppt/tags/tag21.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3"/>
</p:tagLst>
</file>

<file path=ppt/tags/tag22.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5"/>
</p:tagLst>
</file>

<file path=ppt/tags/tag24.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6"/>
</p:tagLst>
</file>

<file path=ppt/tags/tag25.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7"/>
</p:tagLst>
</file>

<file path=ppt/tags/tag26.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8"/>
</p:tagLst>
</file>

<file path=ppt/tags/tag27.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9"/>
</p:tagLst>
</file>

<file path=ppt/tags/tag28.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10"/>
</p:tagLst>
</file>

<file path=ppt/tags/tag29.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1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30.xml><?xml version="1.0" encoding="utf-8"?>
<p:tagLst xmlns:a="http://schemas.openxmlformats.org/drawingml/2006/main" xmlns:r="http://schemas.openxmlformats.org/officeDocument/2006/relationships" xmlns:p="http://schemas.openxmlformats.org/presentationml/2006/main">
  <p:tag name="MH" val="20151104094602"/>
  <p:tag name="MH_LIBRARY" val="GRAPHIC"/>
  <p:tag name="MH_TYPE" val="Other"/>
  <p:tag name="MH_ORDER" val="12"/>
</p:tagLst>
</file>

<file path=ppt/tags/tag31.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32.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33.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34.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35.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36.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文本占位符 6"/>
</p:tagLst>
</file>

<file path=ppt/tags/tag4.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2"/>
</p:tagLst>
</file>

<file path=ppt/theme/theme1.xml><?xml version="1.0" encoding="utf-8"?>
<a:theme xmlns:a="http://schemas.openxmlformats.org/drawingml/2006/main" name="1_自定义设计方案">
  <a:themeElements>
    <a:clrScheme name="自定义 1265">
      <a:dk1>
        <a:sysClr val="windowText" lastClr="000000"/>
      </a:dk1>
      <a:lt1>
        <a:sysClr val="window" lastClr="FFFFFF"/>
      </a:lt1>
      <a:dk2>
        <a:srgbClr val="5A6378"/>
      </a:dk2>
      <a:lt2>
        <a:srgbClr val="7F7F7F"/>
      </a:lt2>
      <a:accent1>
        <a:srgbClr val="60B5CC"/>
      </a:accent1>
      <a:accent2>
        <a:srgbClr val="F0AD00"/>
      </a:accent2>
      <a:accent3>
        <a:srgbClr val="60B5CC"/>
      </a:accent3>
      <a:accent4>
        <a:srgbClr val="F0AD00"/>
      </a:accent4>
      <a:accent5>
        <a:srgbClr val="60B5CC"/>
      </a:accent5>
      <a:accent6>
        <a:srgbClr val="F0AD00"/>
      </a:accent6>
      <a:hlink>
        <a:srgbClr val="168BBA"/>
      </a:hlink>
      <a:folHlink>
        <a:srgbClr val="6800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1594</Words>
  <Application>Microsoft Office PowerPoint</Application>
  <PresentationFormat>自定义</PresentationFormat>
  <Paragraphs>271</Paragraphs>
  <Slides>24</Slides>
  <Notes>18</Notes>
  <HiddenSlides>0</HiddenSlides>
  <MMClips>1</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FontAwesome</vt:lpstr>
      <vt:lpstr>Impact MT Std</vt:lpstr>
      <vt:lpstr>Open Sans</vt:lpstr>
      <vt:lpstr>Roboto condensed</vt:lpstr>
      <vt:lpstr>Roboto condensed</vt:lpstr>
      <vt:lpstr>Roboto Condensed Light</vt:lpstr>
      <vt:lpstr>宋体</vt:lpstr>
      <vt:lpstr>微软雅黑</vt:lpstr>
      <vt:lpstr>Arial</vt:lpstr>
      <vt:lpstr>Calibri</vt:lpstr>
      <vt:lpstr>Calibri Light</vt:lpstr>
      <vt:lpstr>Wingdings</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2016-10-17T14:00:00Z</dcterms:created>
  <dcterms:modified xsi:type="dcterms:W3CDTF">2021-01-05T12:01:02Z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