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4" r:id="rId5"/>
    <p:sldId id="266" r:id="rId6"/>
    <p:sldId id="261" r:id="rId7"/>
    <p:sldId id="265" r:id="rId8"/>
    <p:sldId id="263" r:id="rId9"/>
    <p:sldId id="262" r:id="rId10"/>
    <p:sldId id="259" r:id="rId11"/>
    <p:sldId id="269" r:id="rId12"/>
    <p:sldId id="271" r:id="rId13"/>
    <p:sldId id="268" r:id="rId14"/>
    <p:sldId id="270" r:id="rId15"/>
    <p:sldId id="267" r:id="rId16"/>
    <p:sldId id="260" r:id="rId17"/>
    <p:sldId id="274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54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16AC112E-1C27-4250-8D45-2D30A356B7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2FC6A5AF-3360-4598-BF0B-6ED68335D4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F5742694-B180-4B2F-A1E7-C93C796B95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44A0977-7300-4B2E-BD20-B19D93320B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2D8D3950-E201-48A2-A0EF-B31786D6D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A953B175-3817-4A36-BFEE-DDDB479F5C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1597DB0E-B00E-40B4-BE6D-58F78F7072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78E47D4E-8959-4285-BCF6-4560E060DF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16C25089-0624-44A8-91E3-A54EEF8010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7F387069-2271-47E8-A597-7248EE3E35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ED4931F7-E157-413F-A08D-CE1D8DA7C3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>
              <a:defRPr/>
            </a:pPr>
            <a:fld id="{CDC5CC1B-DB03-4933-B17A-95814D502F52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-1328738"/>
            <a:ext cx="563245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300" y="-3103563"/>
            <a:ext cx="4676775" cy="551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图片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3602038"/>
            <a:ext cx="4298951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28"/>
          <p:cNvSpPr txBox="1">
            <a:spLocks noChangeArrowheads="1"/>
          </p:cNvSpPr>
          <p:nvPr/>
        </p:nvSpPr>
        <p:spPr bwMode="auto">
          <a:xfrm>
            <a:off x="2247900" y="1655763"/>
            <a:ext cx="81343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>
                <a:solidFill>
                  <a:srgbClr val="29BAD9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POWERPOINT</a:t>
            </a:r>
            <a:endParaRPr lang="zh-CN" altLang="en-US" sz="8000">
              <a:solidFill>
                <a:srgbClr val="29BAD9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2053" name="文本框 29"/>
          <p:cNvSpPr txBox="1">
            <a:spLocks noChangeArrowheads="1"/>
          </p:cNvSpPr>
          <p:nvPr/>
        </p:nvSpPr>
        <p:spPr bwMode="auto">
          <a:xfrm>
            <a:off x="2247900" y="2803525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2000">
                <a:solidFill>
                  <a:srgbClr val="6A3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POWERPOINT TEMPLATE</a:t>
            </a:r>
            <a:endParaRPr lang="zh-CN" altLang="en-US" sz="2000">
              <a:solidFill>
                <a:srgbClr val="6A3C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3"/>
          <p:cNvSpPr txBox="1">
            <a:spLocks noChangeArrowheads="1"/>
          </p:cNvSpPr>
          <p:nvPr/>
        </p:nvSpPr>
        <p:spPr bwMode="auto">
          <a:xfrm>
            <a:off x="630238" y="420688"/>
            <a:ext cx="438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过渡页</a:t>
            </a:r>
          </a:p>
        </p:txBody>
      </p:sp>
      <p:pic>
        <p:nvPicPr>
          <p:cNvPr id="22531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566863"/>
            <a:ext cx="6613525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矩形 29"/>
          <p:cNvSpPr>
            <a:spLocks noChangeArrowheads="1"/>
          </p:cNvSpPr>
          <p:nvPr/>
        </p:nvSpPr>
        <p:spPr bwMode="auto">
          <a:xfrm>
            <a:off x="1489075" y="2960688"/>
            <a:ext cx="409098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7C60A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7C60A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68" name="TextBox 13"/>
          <p:cNvSpPr txBox="1">
            <a:spLocks noChangeArrowheads="1"/>
          </p:cNvSpPr>
          <p:nvPr/>
        </p:nvSpPr>
        <p:spPr bwMode="auto">
          <a:xfrm>
            <a:off x="1508125" y="2471738"/>
            <a:ext cx="2752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rgbClr val="7C60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2000" b="1">
              <a:solidFill>
                <a:srgbClr val="7C60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4" name="文本框 7"/>
          <p:cNvSpPr txBox="1">
            <a:spLocks noChangeArrowheads="1"/>
          </p:cNvSpPr>
          <p:nvPr/>
        </p:nvSpPr>
        <p:spPr bwMode="auto">
          <a:xfrm>
            <a:off x="7429500" y="2117725"/>
            <a:ext cx="15509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2</a:t>
            </a:r>
            <a:endParaRPr lang="zh-CN" altLang="en-US" sz="8000">
              <a:solidFill>
                <a:srgbClr val="7C60AA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22535" name="文本框 8"/>
          <p:cNvSpPr txBox="1">
            <a:spLocks noChangeArrowheads="1"/>
          </p:cNvSpPr>
          <p:nvPr/>
        </p:nvSpPr>
        <p:spPr bwMode="auto">
          <a:xfrm>
            <a:off x="6961188" y="3392488"/>
            <a:ext cx="248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PART TWO</a:t>
            </a:r>
            <a:endParaRPr lang="zh-CN" altLang="en-US" sz="2800">
              <a:solidFill>
                <a:srgbClr val="7C60AA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31775"/>
            <a:ext cx="7747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12"/>
          <p:cNvSpPr txBox="1">
            <a:spLocks noChangeArrowheads="1"/>
          </p:cNvSpPr>
          <p:nvPr/>
        </p:nvSpPr>
        <p:spPr bwMode="auto">
          <a:xfrm>
            <a:off x="1176338" y="374650"/>
            <a:ext cx="438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</a:p>
        </p:txBody>
      </p:sp>
      <p:sp>
        <p:nvSpPr>
          <p:cNvPr id="12291" name="椭圆 3"/>
          <p:cNvSpPr>
            <a:spLocks noChangeArrowheads="1"/>
          </p:cNvSpPr>
          <p:nvPr/>
        </p:nvSpPr>
        <p:spPr bwMode="auto">
          <a:xfrm>
            <a:off x="4359275" y="1966913"/>
            <a:ext cx="922338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12292" name="椭圆 4"/>
          <p:cNvSpPr>
            <a:spLocks noChangeArrowheads="1"/>
          </p:cNvSpPr>
          <p:nvPr/>
        </p:nvSpPr>
        <p:spPr bwMode="auto">
          <a:xfrm>
            <a:off x="6770688" y="1966913"/>
            <a:ext cx="922337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12293" name="椭圆 5"/>
          <p:cNvSpPr>
            <a:spLocks noChangeArrowheads="1"/>
          </p:cNvSpPr>
          <p:nvPr/>
        </p:nvSpPr>
        <p:spPr bwMode="auto">
          <a:xfrm>
            <a:off x="9212263" y="1966913"/>
            <a:ext cx="922337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12294" name="椭圆 6"/>
          <p:cNvSpPr>
            <a:spLocks noChangeArrowheads="1"/>
          </p:cNvSpPr>
          <p:nvPr/>
        </p:nvSpPr>
        <p:spPr bwMode="auto">
          <a:xfrm>
            <a:off x="3140075" y="4002088"/>
            <a:ext cx="922338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12295" name="椭圆 7"/>
          <p:cNvSpPr>
            <a:spLocks noChangeArrowheads="1"/>
          </p:cNvSpPr>
          <p:nvPr/>
        </p:nvSpPr>
        <p:spPr bwMode="auto">
          <a:xfrm>
            <a:off x="5554663" y="4008438"/>
            <a:ext cx="922337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12296" name="椭圆 8"/>
          <p:cNvSpPr>
            <a:spLocks noChangeArrowheads="1"/>
          </p:cNvSpPr>
          <p:nvPr/>
        </p:nvSpPr>
        <p:spPr bwMode="auto">
          <a:xfrm>
            <a:off x="7993063" y="4008438"/>
            <a:ext cx="922337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12297" name="椭圆 9"/>
          <p:cNvSpPr>
            <a:spLocks noChangeArrowheads="1"/>
          </p:cNvSpPr>
          <p:nvPr/>
        </p:nvSpPr>
        <p:spPr bwMode="auto">
          <a:xfrm>
            <a:off x="1920875" y="1966913"/>
            <a:ext cx="922338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12298" name="Oval 9"/>
          <p:cNvSpPr>
            <a:spLocks noChangeArrowheads="1"/>
          </p:cNvSpPr>
          <p:nvPr/>
        </p:nvSpPr>
        <p:spPr bwMode="auto">
          <a:xfrm>
            <a:off x="1976438" y="2024063"/>
            <a:ext cx="812800" cy="812800"/>
          </a:xfrm>
          <a:prstGeom prst="ellipse">
            <a:avLst/>
          </a:prstGeom>
          <a:solidFill>
            <a:srgbClr val="F07474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2299" name="Oval 22"/>
          <p:cNvSpPr>
            <a:spLocks noChangeArrowheads="1"/>
          </p:cNvSpPr>
          <p:nvPr/>
        </p:nvSpPr>
        <p:spPr bwMode="auto">
          <a:xfrm>
            <a:off x="4413250" y="2024063"/>
            <a:ext cx="812800" cy="812800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2300" name="Oval 34"/>
          <p:cNvSpPr>
            <a:spLocks noChangeArrowheads="1"/>
          </p:cNvSpPr>
          <p:nvPr/>
        </p:nvSpPr>
        <p:spPr bwMode="auto">
          <a:xfrm>
            <a:off x="6829425" y="2024063"/>
            <a:ext cx="812800" cy="812800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2301" name="Oval 38"/>
          <p:cNvSpPr>
            <a:spLocks noChangeArrowheads="1"/>
          </p:cNvSpPr>
          <p:nvPr/>
        </p:nvSpPr>
        <p:spPr bwMode="auto">
          <a:xfrm>
            <a:off x="9266238" y="2024063"/>
            <a:ext cx="812800" cy="812800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2302" name="Oval 42"/>
          <p:cNvSpPr>
            <a:spLocks noChangeArrowheads="1"/>
          </p:cNvSpPr>
          <p:nvPr/>
        </p:nvSpPr>
        <p:spPr bwMode="auto">
          <a:xfrm>
            <a:off x="3194050" y="4056063"/>
            <a:ext cx="812800" cy="812800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100">
                <a:solidFill>
                  <a:srgbClr val="FFFFFF"/>
                </a:solidFill>
                <a:sym typeface="Arial" panose="020B0604020202020204" pitchFamily="34" charset="0"/>
              </a:rPr>
              <a:t> </a:t>
            </a:r>
          </a:p>
        </p:txBody>
      </p:sp>
      <p:sp>
        <p:nvSpPr>
          <p:cNvPr id="12303" name="Oval 46"/>
          <p:cNvSpPr>
            <a:spLocks noChangeArrowheads="1"/>
          </p:cNvSpPr>
          <p:nvPr/>
        </p:nvSpPr>
        <p:spPr bwMode="auto">
          <a:xfrm>
            <a:off x="5610225" y="4056063"/>
            <a:ext cx="812800" cy="812800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2304" name="Oval 50"/>
          <p:cNvSpPr>
            <a:spLocks noChangeArrowheads="1"/>
          </p:cNvSpPr>
          <p:nvPr/>
        </p:nvSpPr>
        <p:spPr bwMode="auto">
          <a:xfrm>
            <a:off x="8048625" y="4056063"/>
            <a:ext cx="812800" cy="812800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2305" name="Freeform 10"/>
          <p:cNvSpPr>
            <a:spLocks noEditPoints="1" noChangeArrowheads="1"/>
          </p:cNvSpPr>
          <p:nvPr/>
        </p:nvSpPr>
        <p:spPr bwMode="auto">
          <a:xfrm>
            <a:off x="5840413" y="4291013"/>
            <a:ext cx="352425" cy="309562"/>
          </a:xfrm>
          <a:custGeom>
            <a:avLst/>
            <a:gdLst>
              <a:gd name="T0" fmla="*/ 176213 w 296"/>
              <a:gd name="T1" fmla="*/ 0 h 262"/>
              <a:gd name="T2" fmla="*/ 195263 w 296"/>
              <a:gd name="T3" fmla="*/ 9452 h 262"/>
              <a:gd name="T4" fmla="*/ 341709 w 296"/>
              <a:gd name="T5" fmla="*/ 177230 h 262"/>
              <a:gd name="T6" fmla="*/ 330994 w 296"/>
              <a:gd name="T7" fmla="*/ 200861 h 262"/>
              <a:gd name="T8" fmla="*/ 270272 w 296"/>
              <a:gd name="T9" fmla="*/ 200861 h 262"/>
              <a:gd name="T10" fmla="*/ 240506 w 296"/>
              <a:gd name="T11" fmla="*/ 200861 h 262"/>
              <a:gd name="T12" fmla="*/ 240506 w 296"/>
              <a:gd name="T13" fmla="*/ 280024 h 262"/>
              <a:gd name="T14" fmla="*/ 210741 w 296"/>
              <a:gd name="T15" fmla="*/ 309562 h 262"/>
              <a:gd name="T16" fmla="*/ 141684 w 296"/>
              <a:gd name="T17" fmla="*/ 309562 h 262"/>
              <a:gd name="T18" fmla="*/ 111919 w 296"/>
              <a:gd name="T19" fmla="*/ 280024 h 262"/>
              <a:gd name="T20" fmla="*/ 111919 w 296"/>
              <a:gd name="T21" fmla="*/ 200861 h 262"/>
              <a:gd name="T22" fmla="*/ 80963 w 296"/>
              <a:gd name="T23" fmla="*/ 200861 h 262"/>
              <a:gd name="T24" fmla="*/ 21431 w 296"/>
              <a:gd name="T25" fmla="*/ 200861 h 262"/>
              <a:gd name="T26" fmla="*/ 10716 w 296"/>
              <a:gd name="T27" fmla="*/ 177230 h 262"/>
              <a:gd name="T28" fmla="*/ 157163 w 296"/>
              <a:gd name="T29" fmla="*/ 9452 h 262"/>
              <a:gd name="T30" fmla="*/ 176213 w 296"/>
              <a:gd name="T31" fmla="*/ 0 h 262"/>
              <a:gd name="T32" fmla="*/ 176213 w 296"/>
              <a:gd name="T33" fmla="*/ 22449 h 262"/>
              <a:gd name="T34" fmla="*/ 173831 w 296"/>
              <a:gd name="T35" fmla="*/ 23631 h 262"/>
              <a:gd name="T36" fmla="*/ 173831 w 296"/>
              <a:gd name="T37" fmla="*/ 24812 h 262"/>
              <a:gd name="T38" fmla="*/ 39291 w 296"/>
              <a:gd name="T39" fmla="*/ 178412 h 262"/>
              <a:gd name="T40" fmla="*/ 80963 w 296"/>
              <a:gd name="T41" fmla="*/ 178412 h 262"/>
              <a:gd name="T42" fmla="*/ 111919 w 296"/>
              <a:gd name="T43" fmla="*/ 178412 h 262"/>
              <a:gd name="T44" fmla="*/ 133350 w 296"/>
              <a:gd name="T45" fmla="*/ 200861 h 262"/>
              <a:gd name="T46" fmla="*/ 133350 w 296"/>
              <a:gd name="T47" fmla="*/ 280024 h 262"/>
              <a:gd name="T48" fmla="*/ 141684 w 296"/>
              <a:gd name="T49" fmla="*/ 288294 h 262"/>
              <a:gd name="T50" fmla="*/ 210741 w 296"/>
              <a:gd name="T51" fmla="*/ 288294 h 262"/>
              <a:gd name="T52" fmla="*/ 217884 w 296"/>
              <a:gd name="T53" fmla="*/ 280024 h 262"/>
              <a:gd name="T54" fmla="*/ 217884 w 296"/>
              <a:gd name="T55" fmla="*/ 200861 h 262"/>
              <a:gd name="T56" fmla="*/ 240506 w 296"/>
              <a:gd name="T57" fmla="*/ 178412 h 262"/>
              <a:gd name="T58" fmla="*/ 270272 w 296"/>
              <a:gd name="T59" fmla="*/ 178412 h 262"/>
              <a:gd name="T60" fmla="*/ 313134 w 296"/>
              <a:gd name="T61" fmla="*/ 178412 h 262"/>
              <a:gd name="T62" fmla="*/ 178594 w 296"/>
              <a:gd name="T63" fmla="*/ 24812 h 262"/>
              <a:gd name="T64" fmla="*/ 178594 w 296"/>
              <a:gd name="T65" fmla="*/ 23631 h 262"/>
              <a:gd name="T66" fmla="*/ 176213 w 296"/>
              <a:gd name="T67" fmla="*/ 22449 h 2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96" h="262">
                <a:moveTo>
                  <a:pt x="148" y="0"/>
                </a:moveTo>
                <a:cubicBezTo>
                  <a:pt x="154" y="0"/>
                  <a:pt x="160" y="3"/>
                  <a:pt x="164" y="8"/>
                </a:cubicBezTo>
                <a:cubicBezTo>
                  <a:pt x="287" y="150"/>
                  <a:pt x="287" y="150"/>
                  <a:pt x="287" y="150"/>
                </a:cubicBezTo>
                <a:cubicBezTo>
                  <a:pt x="296" y="161"/>
                  <a:pt x="292" y="170"/>
                  <a:pt x="278" y="170"/>
                </a:cubicBezTo>
                <a:cubicBezTo>
                  <a:pt x="227" y="170"/>
                  <a:pt x="227" y="170"/>
                  <a:pt x="227" y="170"/>
                </a:cubicBezTo>
                <a:cubicBezTo>
                  <a:pt x="220" y="170"/>
                  <a:pt x="211" y="170"/>
                  <a:pt x="202" y="170"/>
                </a:cubicBezTo>
                <a:cubicBezTo>
                  <a:pt x="202" y="237"/>
                  <a:pt x="202" y="237"/>
                  <a:pt x="202" y="237"/>
                </a:cubicBezTo>
                <a:cubicBezTo>
                  <a:pt x="202" y="251"/>
                  <a:pt x="190" y="262"/>
                  <a:pt x="177" y="262"/>
                </a:cubicBezTo>
                <a:cubicBezTo>
                  <a:pt x="119" y="262"/>
                  <a:pt x="119" y="262"/>
                  <a:pt x="119" y="262"/>
                </a:cubicBezTo>
                <a:cubicBezTo>
                  <a:pt x="105" y="262"/>
                  <a:pt x="94" y="251"/>
                  <a:pt x="94" y="237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85" y="170"/>
                  <a:pt x="75" y="170"/>
                  <a:pt x="68" y="170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4" y="170"/>
                  <a:pt x="0" y="161"/>
                  <a:pt x="9" y="150"/>
                </a:cubicBezTo>
                <a:cubicBezTo>
                  <a:pt x="132" y="8"/>
                  <a:pt x="132" y="8"/>
                  <a:pt x="132" y="8"/>
                </a:cubicBezTo>
                <a:cubicBezTo>
                  <a:pt x="136" y="3"/>
                  <a:pt x="142" y="0"/>
                  <a:pt x="148" y="0"/>
                </a:cubicBezTo>
                <a:moveTo>
                  <a:pt x="148" y="19"/>
                </a:moveTo>
                <a:cubicBezTo>
                  <a:pt x="147" y="19"/>
                  <a:pt x="147" y="20"/>
                  <a:pt x="146" y="20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94" y="151"/>
                  <a:pt x="94" y="151"/>
                  <a:pt x="94" y="151"/>
                </a:cubicBezTo>
                <a:cubicBezTo>
                  <a:pt x="104" y="151"/>
                  <a:pt x="112" y="159"/>
                  <a:pt x="112" y="170"/>
                </a:cubicBezTo>
                <a:cubicBezTo>
                  <a:pt x="112" y="237"/>
                  <a:pt x="112" y="237"/>
                  <a:pt x="112" y="237"/>
                </a:cubicBezTo>
                <a:cubicBezTo>
                  <a:pt x="112" y="241"/>
                  <a:pt x="115" y="244"/>
                  <a:pt x="119" y="244"/>
                </a:cubicBezTo>
                <a:cubicBezTo>
                  <a:pt x="177" y="244"/>
                  <a:pt x="177" y="244"/>
                  <a:pt x="177" y="244"/>
                </a:cubicBezTo>
                <a:cubicBezTo>
                  <a:pt x="180" y="244"/>
                  <a:pt x="183" y="241"/>
                  <a:pt x="183" y="23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3" y="159"/>
                  <a:pt x="192" y="151"/>
                  <a:pt x="202" y="151"/>
                </a:cubicBezTo>
                <a:cubicBezTo>
                  <a:pt x="227" y="151"/>
                  <a:pt x="227" y="151"/>
                  <a:pt x="227" y="151"/>
                </a:cubicBezTo>
                <a:cubicBezTo>
                  <a:pt x="263" y="151"/>
                  <a:pt x="263" y="151"/>
                  <a:pt x="263" y="151"/>
                </a:cubicBezTo>
                <a:cubicBezTo>
                  <a:pt x="150" y="21"/>
                  <a:pt x="150" y="21"/>
                  <a:pt x="150" y="21"/>
                </a:cubicBezTo>
                <a:cubicBezTo>
                  <a:pt x="150" y="21"/>
                  <a:pt x="150" y="21"/>
                  <a:pt x="150" y="20"/>
                </a:cubicBezTo>
                <a:cubicBezTo>
                  <a:pt x="149" y="19"/>
                  <a:pt x="148" y="19"/>
                  <a:pt x="148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6" name="Freeform 91"/>
          <p:cNvSpPr>
            <a:spLocks noChangeArrowheads="1"/>
          </p:cNvSpPr>
          <p:nvPr/>
        </p:nvSpPr>
        <p:spPr bwMode="auto">
          <a:xfrm>
            <a:off x="7145338" y="2260600"/>
            <a:ext cx="171450" cy="341313"/>
          </a:xfrm>
          <a:custGeom>
            <a:avLst/>
            <a:gdLst>
              <a:gd name="T0" fmla="*/ 171450 w 144"/>
              <a:gd name="T1" fmla="*/ 85328 h 288"/>
              <a:gd name="T2" fmla="*/ 85725 w 144"/>
              <a:gd name="T3" fmla="*/ 0 h 288"/>
              <a:gd name="T4" fmla="*/ 0 w 144"/>
              <a:gd name="T5" fmla="*/ 85328 h 288"/>
              <a:gd name="T6" fmla="*/ 42863 w 144"/>
              <a:gd name="T7" fmla="*/ 158805 h 288"/>
              <a:gd name="T8" fmla="*/ 0 w 144"/>
              <a:gd name="T9" fmla="*/ 341313 h 288"/>
              <a:gd name="T10" fmla="*/ 171450 w 144"/>
              <a:gd name="T11" fmla="*/ 341313 h 288"/>
              <a:gd name="T12" fmla="*/ 129778 w 144"/>
              <a:gd name="T13" fmla="*/ 158805 h 288"/>
              <a:gd name="T14" fmla="*/ 171450 w 144"/>
              <a:gd name="T15" fmla="*/ 85328 h 2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4" h="288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7" name="Freeform 93"/>
          <p:cNvSpPr>
            <a:spLocks noEditPoints="1" noChangeArrowheads="1"/>
          </p:cNvSpPr>
          <p:nvPr/>
        </p:nvSpPr>
        <p:spPr bwMode="auto">
          <a:xfrm>
            <a:off x="2254250" y="2257425"/>
            <a:ext cx="255588" cy="344488"/>
          </a:xfrm>
          <a:custGeom>
            <a:avLst/>
            <a:gdLst>
              <a:gd name="T0" fmla="*/ 222456 w 216"/>
              <a:gd name="T1" fmla="*/ 150714 h 288"/>
              <a:gd name="T2" fmla="*/ 222456 w 216"/>
              <a:gd name="T3" fmla="*/ 94495 h 288"/>
              <a:gd name="T4" fmla="*/ 128977 w 216"/>
              <a:gd name="T5" fmla="*/ 0 h 288"/>
              <a:gd name="T6" fmla="*/ 127794 w 216"/>
              <a:gd name="T7" fmla="*/ 0 h 288"/>
              <a:gd name="T8" fmla="*/ 125427 w 216"/>
              <a:gd name="T9" fmla="*/ 0 h 288"/>
              <a:gd name="T10" fmla="*/ 33132 w 216"/>
              <a:gd name="T11" fmla="*/ 94495 h 288"/>
              <a:gd name="T12" fmla="*/ 33132 w 216"/>
              <a:gd name="T13" fmla="*/ 150714 h 288"/>
              <a:gd name="T14" fmla="*/ 0 w 216"/>
              <a:gd name="T15" fmla="*/ 150714 h 288"/>
              <a:gd name="T16" fmla="*/ 0 w 216"/>
              <a:gd name="T17" fmla="*/ 344488 h 288"/>
              <a:gd name="T18" fmla="*/ 255588 w 216"/>
              <a:gd name="T19" fmla="*/ 344488 h 288"/>
              <a:gd name="T20" fmla="*/ 255588 w 216"/>
              <a:gd name="T21" fmla="*/ 150714 h 288"/>
              <a:gd name="T22" fmla="*/ 222456 w 216"/>
              <a:gd name="T23" fmla="*/ 150714 h 288"/>
              <a:gd name="T24" fmla="*/ 157376 w 216"/>
              <a:gd name="T25" fmla="*/ 309800 h 288"/>
              <a:gd name="T26" fmla="*/ 99395 w 216"/>
              <a:gd name="T27" fmla="*/ 309800 h 288"/>
              <a:gd name="T28" fmla="*/ 113595 w 216"/>
              <a:gd name="T29" fmla="*/ 246405 h 288"/>
              <a:gd name="T30" fmla="*/ 99395 w 216"/>
              <a:gd name="T31" fmla="*/ 221286 h 288"/>
              <a:gd name="T32" fmla="*/ 127794 w 216"/>
              <a:gd name="T33" fmla="*/ 192578 h 288"/>
              <a:gd name="T34" fmla="*/ 157376 w 216"/>
              <a:gd name="T35" fmla="*/ 221286 h 288"/>
              <a:gd name="T36" fmla="*/ 141993 w 216"/>
              <a:gd name="T37" fmla="*/ 246405 h 288"/>
              <a:gd name="T38" fmla="*/ 157376 w 216"/>
              <a:gd name="T39" fmla="*/ 309800 h 288"/>
              <a:gd name="T40" fmla="*/ 175125 w 216"/>
              <a:gd name="T41" fmla="*/ 150714 h 288"/>
              <a:gd name="T42" fmla="*/ 79280 w 216"/>
              <a:gd name="T43" fmla="*/ 150714 h 288"/>
              <a:gd name="T44" fmla="*/ 79280 w 216"/>
              <a:gd name="T45" fmla="*/ 94495 h 288"/>
              <a:gd name="T46" fmla="*/ 125427 w 216"/>
              <a:gd name="T47" fmla="*/ 47846 h 288"/>
              <a:gd name="T48" fmla="*/ 127794 w 216"/>
              <a:gd name="T49" fmla="*/ 47846 h 288"/>
              <a:gd name="T50" fmla="*/ 128977 w 216"/>
              <a:gd name="T51" fmla="*/ 47846 h 288"/>
              <a:gd name="T52" fmla="*/ 175125 w 216"/>
              <a:gd name="T53" fmla="*/ 94495 h 288"/>
              <a:gd name="T54" fmla="*/ 175125 w 216"/>
              <a:gd name="T55" fmla="*/ 150714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8" name="Freeform 94"/>
          <p:cNvSpPr>
            <a:spLocks noEditPoints="1" noChangeArrowheads="1"/>
          </p:cNvSpPr>
          <p:nvPr/>
        </p:nvSpPr>
        <p:spPr bwMode="auto">
          <a:xfrm>
            <a:off x="4652963" y="2257425"/>
            <a:ext cx="341312" cy="319088"/>
          </a:xfrm>
          <a:custGeom>
            <a:avLst/>
            <a:gdLst>
              <a:gd name="T0" fmla="*/ 254799 w 288"/>
              <a:gd name="T1" fmla="*/ 0 h 269"/>
              <a:gd name="T2" fmla="*/ 252429 w 288"/>
              <a:gd name="T3" fmla="*/ 0 h 269"/>
              <a:gd name="T4" fmla="*/ 251244 w 288"/>
              <a:gd name="T5" fmla="*/ 0 h 269"/>
              <a:gd name="T6" fmla="*/ 164730 w 288"/>
              <a:gd name="T7" fmla="*/ 86593 h 269"/>
              <a:gd name="T8" fmla="*/ 164730 w 288"/>
              <a:gd name="T9" fmla="*/ 138785 h 269"/>
              <a:gd name="T10" fmla="*/ 0 w 288"/>
              <a:gd name="T11" fmla="*/ 138785 h 269"/>
              <a:gd name="T12" fmla="*/ 0 w 288"/>
              <a:gd name="T13" fmla="*/ 319088 h 269"/>
              <a:gd name="T14" fmla="*/ 239392 w 288"/>
              <a:gd name="T15" fmla="*/ 319088 h 269"/>
              <a:gd name="T16" fmla="*/ 239392 w 288"/>
              <a:gd name="T17" fmla="*/ 138785 h 269"/>
              <a:gd name="T18" fmla="*/ 207394 w 288"/>
              <a:gd name="T19" fmla="*/ 138785 h 269"/>
              <a:gd name="T20" fmla="*/ 207394 w 288"/>
              <a:gd name="T21" fmla="*/ 86593 h 269"/>
              <a:gd name="T22" fmla="*/ 251244 w 288"/>
              <a:gd name="T23" fmla="*/ 42703 h 269"/>
              <a:gd name="T24" fmla="*/ 253614 w 288"/>
              <a:gd name="T25" fmla="*/ 42703 h 269"/>
              <a:gd name="T26" fmla="*/ 254799 w 288"/>
              <a:gd name="T27" fmla="*/ 42703 h 269"/>
              <a:gd name="T28" fmla="*/ 297463 w 288"/>
              <a:gd name="T29" fmla="*/ 86593 h 269"/>
              <a:gd name="T30" fmla="*/ 297463 w 288"/>
              <a:gd name="T31" fmla="*/ 107944 h 269"/>
              <a:gd name="T32" fmla="*/ 312869 w 288"/>
              <a:gd name="T33" fmla="*/ 107944 h 269"/>
              <a:gd name="T34" fmla="*/ 312869 w 288"/>
              <a:gd name="T35" fmla="*/ 112689 h 269"/>
              <a:gd name="T36" fmla="*/ 297463 w 288"/>
              <a:gd name="T37" fmla="*/ 126923 h 269"/>
              <a:gd name="T38" fmla="*/ 297463 w 288"/>
              <a:gd name="T39" fmla="*/ 138785 h 269"/>
              <a:gd name="T40" fmla="*/ 341312 w 288"/>
              <a:gd name="T41" fmla="*/ 138785 h 269"/>
              <a:gd name="T42" fmla="*/ 341312 w 288"/>
              <a:gd name="T43" fmla="*/ 86593 h 269"/>
              <a:gd name="T44" fmla="*/ 254799 w 288"/>
              <a:gd name="T45" fmla="*/ 0 h 269"/>
              <a:gd name="T46" fmla="*/ 146954 w 288"/>
              <a:gd name="T47" fmla="*/ 285874 h 269"/>
              <a:gd name="T48" fmla="*/ 92439 w 288"/>
              <a:gd name="T49" fmla="*/ 285874 h 269"/>
              <a:gd name="T50" fmla="*/ 105475 w 288"/>
              <a:gd name="T51" fmla="*/ 227751 h 269"/>
              <a:gd name="T52" fmla="*/ 92439 w 288"/>
              <a:gd name="T53" fmla="*/ 204027 h 269"/>
              <a:gd name="T54" fmla="*/ 119696 w 288"/>
              <a:gd name="T55" fmla="*/ 176744 h 269"/>
              <a:gd name="T56" fmla="*/ 146954 w 288"/>
              <a:gd name="T57" fmla="*/ 204027 h 269"/>
              <a:gd name="T58" fmla="*/ 132732 w 288"/>
              <a:gd name="T59" fmla="*/ 227751 h 269"/>
              <a:gd name="T60" fmla="*/ 146954 w 288"/>
              <a:gd name="T61" fmla="*/ 285874 h 2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9" name="Freeform 112"/>
          <p:cNvSpPr>
            <a:spLocks noEditPoints="1" noChangeArrowheads="1"/>
          </p:cNvSpPr>
          <p:nvPr/>
        </p:nvSpPr>
        <p:spPr bwMode="auto">
          <a:xfrm>
            <a:off x="9502775" y="2246313"/>
            <a:ext cx="341313" cy="342900"/>
          </a:xfrm>
          <a:custGeom>
            <a:avLst/>
            <a:gdLst>
              <a:gd name="T0" fmla="*/ 212136 w 288"/>
              <a:gd name="T1" fmla="*/ 142875 h 288"/>
              <a:gd name="T2" fmla="*/ 216876 w 288"/>
              <a:gd name="T3" fmla="*/ 109538 h 288"/>
              <a:gd name="T4" fmla="*/ 109031 w 288"/>
              <a:gd name="T5" fmla="*/ 0 h 288"/>
              <a:gd name="T6" fmla="*/ 0 w 288"/>
              <a:gd name="T7" fmla="*/ 109538 h 288"/>
              <a:gd name="T8" fmla="*/ 109031 w 288"/>
              <a:gd name="T9" fmla="*/ 217884 h 288"/>
              <a:gd name="T10" fmla="*/ 143399 w 288"/>
              <a:gd name="T11" fmla="*/ 211931 h 288"/>
              <a:gd name="T12" fmla="*/ 168286 w 288"/>
              <a:gd name="T13" fmla="*/ 236934 h 288"/>
              <a:gd name="T14" fmla="*/ 220431 w 288"/>
              <a:gd name="T15" fmla="*/ 236934 h 288"/>
              <a:gd name="T16" fmla="*/ 220431 w 288"/>
              <a:gd name="T17" fmla="*/ 290513 h 288"/>
              <a:gd name="T18" fmla="*/ 220431 w 288"/>
              <a:gd name="T19" fmla="*/ 290513 h 288"/>
              <a:gd name="T20" fmla="*/ 272576 w 288"/>
              <a:gd name="T21" fmla="*/ 290513 h 288"/>
              <a:gd name="T22" fmla="*/ 272576 w 288"/>
              <a:gd name="T23" fmla="*/ 342900 h 288"/>
              <a:gd name="T24" fmla="*/ 272576 w 288"/>
              <a:gd name="T25" fmla="*/ 342900 h 288"/>
              <a:gd name="T26" fmla="*/ 341313 w 288"/>
              <a:gd name="T27" fmla="*/ 342900 h 288"/>
              <a:gd name="T28" fmla="*/ 341313 w 288"/>
              <a:gd name="T29" fmla="*/ 342900 h 288"/>
              <a:gd name="T30" fmla="*/ 341313 w 288"/>
              <a:gd name="T31" fmla="*/ 342900 h 288"/>
              <a:gd name="T32" fmla="*/ 341313 w 288"/>
              <a:gd name="T33" fmla="*/ 273844 h 288"/>
              <a:gd name="T34" fmla="*/ 212136 w 288"/>
              <a:gd name="T35" fmla="*/ 142875 h 288"/>
              <a:gd name="T36" fmla="*/ 86513 w 288"/>
              <a:gd name="T37" fmla="*/ 122634 h 288"/>
              <a:gd name="T38" fmla="*/ 49775 w 288"/>
              <a:gd name="T39" fmla="*/ 85725 h 288"/>
              <a:gd name="T40" fmla="*/ 86513 w 288"/>
              <a:gd name="T41" fmla="*/ 48816 h 288"/>
              <a:gd name="T42" fmla="*/ 123252 w 288"/>
              <a:gd name="T43" fmla="*/ 85725 h 288"/>
              <a:gd name="T44" fmla="*/ 86513 w 288"/>
              <a:gd name="T45" fmla="*/ 122634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0" name="Freeform 113"/>
          <p:cNvSpPr>
            <a:spLocks noEditPoints="1" noChangeArrowheads="1"/>
          </p:cNvSpPr>
          <p:nvPr/>
        </p:nvSpPr>
        <p:spPr bwMode="auto">
          <a:xfrm>
            <a:off x="3475038" y="4291013"/>
            <a:ext cx="228600" cy="344487"/>
          </a:xfrm>
          <a:custGeom>
            <a:avLst/>
            <a:gdLst>
              <a:gd name="T0" fmla="*/ 207169 w 192"/>
              <a:gd name="T1" fmla="*/ 127544 h 289"/>
              <a:gd name="T2" fmla="*/ 222647 w 192"/>
              <a:gd name="T3" fmla="*/ 89400 h 289"/>
              <a:gd name="T4" fmla="*/ 196453 w 192"/>
              <a:gd name="T5" fmla="*/ 27416 h 289"/>
              <a:gd name="T6" fmla="*/ 123825 w 192"/>
              <a:gd name="T7" fmla="*/ 0 h 289"/>
              <a:gd name="T8" fmla="*/ 29766 w 192"/>
              <a:gd name="T9" fmla="*/ 72712 h 289"/>
              <a:gd name="T10" fmla="*/ 42863 w 192"/>
              <a:gd name="T11" fmla="*/ 119200 h 289"/>
              <a:gd name="T12" fmla="*/ 40481 w 192"/>
              <a:gd name="T13" fmla="*/ 195487 h 289"/>
              <a:gd name="T14" fmla="*/ 42863 w 192"/>
              <a:gd name="T15" fmla="*/ 239591 h 289"/>
              <a:gd name="T16" fmla="*/ 16669 w 192"/>
              <a:gd name="T17" fmla="*/ 250319 h 289"/>
              <a:gd name="T18" fmla="*/ 0 w 192"/>
              <a:gd name="T19" fmla="*/ 287271 h 289"/>
              <a:gd name="T20" fmla="*/ 13097 w 192"/>
              <a:gd name="T21" fmla="*/ 321839 h 289"/>
              <a:gd name="T22" fmla="*/ 13097 w 192"/>
              <a:gd name="T23" fmla="*/ 321839 h 289"/>
              <a:gd name="T24" fmla="*/ 78581 w 192"/>
              <a:gd name="T25" fmla="*/ 241975 h 289"/>
              <a:gd name="T26" fmla="*/ 76200 w 192"/>
              <a:gd name="T27" fmla="*/ 233631 h 289"/>
              <a:gd name="T28" fmla="*/ 65484 w 192"/>
              <a:gd name="T29" fmla="*/ 214559 h 289"/>
              <a:gd name="T30" fmla="*/ 65484 w 192"/>
              <a:gd name="T31" fmla="*/ 108472 h 289"/>
              <a:gd name="T32" fmla="*/ 65484 w 192"/>
              <a:gd name="T33" fmla="*/ 102512 h 289"/>
              <a:gd name="T34" fmla="*/ 53578 w 192"/>
              <a:gd name="T35" fmla="*/ 78672 h 289"/>
              <a:gd name="T36" fmla="*/ 75009 w 192"/>
              <a:gd name="T37" fmla="*/ 39336 h 289"/>
              <a:gd name="T38" fmla="*/ 123825 w 192"/>
              <a:gd name="T39" fmla="*/ 23840 h 289"/>
              <a:gd name="T40" fmla="*/ 180975 w 192"/>
              <a:gd name="T41" fmla="*/ 44104 h 289"/>
              <a:gd name="T42" fmla="*/ 200025 w 192"/>
              <a:gd name="T43" fmla="*/ 87016 h 289"/>
              <a:gd name="T44" fmla="*/ 188119 w 192"/>
              <a:gd name="T45" fmla="*/ 113240 h 289"/>
              <a:gd name="T46" fmla="*/ 170259 w 192"/>
              <a:gd name="T47" fmla="*/ 108472 h 289"/>
              <a:gd name="T48" fmla="*/ 178594 w 192"/>
              <a:gd name="T49" fmla="*/ 122776 h 289"/>
              <a:gd name="T50" fmla="*/ 159544 w 192"/>
              <a:gd name="T51" fmla="*/ 120392 h 289"/>
              <a:gd name="T52" fmla="*/ 76200 w 192"/>
              <a:gd name="T53" fmla="*/ 120392 h 289"/>
              <a:gd name="T54" fmla="*/ 91678 w 192"/>
              <a:gd name="T55" fmla="*/ 214559 h 289"/>
              <a:gd name="T56" fmla="*/ 111919 w 192"/>
              <a:gd name="T57" fmla="*/ 253895 h 289"/>
              <a:gd name="T58" fmla="*/ 91678 w 192"/>
              <a:gd name="T59" fmla="*/ 274159 h 289"/>
              <a:gd name="T60" fmla="*/ 91678 w 192"/>
              <a:gd name="T61" fmla="*/ 314687 h 289"/>
              <a:gd name="T62" fmla="*/ 117872 w 192"/>
              <a:gd name="T63" fmla="*/ 342103 h 289"/>
              <a:gd name="T64" fmla="*/ 117872 w 192"/>
              <a:gd name="T65" fmla="*/ 342103 h 289"/>
              <a:gd name="T66" fmla="*/ 144066 w 192"/>
              <a:gd name="T67" fmla="*/ 214559 h 289"/>
              <a:gd name="T68" fmla="*/ 176213 w 192"/>
              <a:gd name="T69" fmla="*/ 151384 h 289"/>
              <a:gd name="T70" fmla="*/ 192881 w 192"/>
              <a:gd name="T71" fmla="*/ 162112 h 289"/>
              <a:gd name="T72" fmla="*/ 159544 w 192"/>
              <a:gd name="T73" fmla="*/ 224095 h 289"/>
              <a:gd name="T74" fmla="*/ 167878 w 192"/>
              <a:gd name="T75" fmla="*/ 323031 h 289"/>
              <a:gd name="T76" fmla="*/ 198834 w 192"/>
              <a:gd name="T77" fmla="*/ 344487 h 289"/>
              <a:gd name="T78" fmla="*/ 219075 w 192"/>
              <a:gd name="T79" fmla="*/ 313495 h 289"/>
              <a:gd name="T80" fmla="*/ 195263 w 192"/>
              <a:gd name="T81" fmla="*/ 296807 h 289"/>
              <a:gd name="T82" fmla="*/ 211931 w 192"/>
              <a:gd name="T83" fmla="*/ 272967 h 289"/>
              <a:gd name="T84" fmla="*/ 203597 w 192"/>
              <a:gd name="T85" fmla="*/ 233631 h 289"/>
              <a:gd name="T86" fmla="*/ 213122 w 192"/>
              <a:gd name="T87" fmla="*/ 201447 h 289"/>
              <a:gd name="T88" fmla="*/ 117872 w 192"/>
              <a:gd name="T89" fmla="*/ 164496 h 289"/>
              <a:gd name="T90" fmla="*/ 103584 w 192"/>
              <a:gd name="T91" fmla="*/ 129928 h 289"/>
              <a:gd name="T92" fmla="*/ 132159 w 192"/>
              <a:gd name="T93" fmla="*/ 129928 h 28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92" h="289">
                <a:moveTo>
                  <a:pt x="179" y="169"/>
                </a:moveTo>
                <a:cubicBezTo>
                  <a:pt x="192" y="149"/>
                  <a:pt x="190" y="123"/>
                  <a:pt x="174" y="107"/>
                </a:cubicBezTo>
                <a:cubicBezTo>
                  <a:pt x="181" y="98"/>
                  <a:pt x="186" y="87"/>
                  <a:pt x="187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7" y="73"/>
                  <a:pt x="187" y="72"/>
                  <a:pt x="187" y="70"/>
                </a:cubicBezTo>
                <a:cubicBezTo>
                  <a:pt x="187" y="52"/>
                  <a:pt x="179" y="35"/>
                  <a:pt x="165" y="23"/>
                </a:cubicBezTo>
                <a:cubicBezTo>
                  <a:pt x="151" y="10"/>
                  <a:pt x="133" y="2"/>
                  <a:pt x="112" y="1"/>
                </a:cubicBezTo>
                <a:cubicBezTo>
                  <a:pt x="109" y="0"/>
                  <a:pt x="106" y="0"/>
                  <a:pt x="104" y="0"/>
                </a:cubicBezTo>
                <a:cubicBezTo>
                  <a:pt x="84" y="0"/>
                  <a:pt x="65" y="6"/>
                  <a:pt x="51" y="17"/>
                </a:cubicBezTo>
                <a:cubicBezTo>
                  <a:pt x="37" y="28"/>
                  <a:pt x="27" y="43"/>
                  <a:pt x="25" y="61"/>
                </a:cubicBezTo>
                <a:cubicBezTo>
                  <a:pt x="25" y="63"/>
                  <a:pt x="25" y="65"/>
                  <a:pt x="25" y="66"/>
                </a:cubicBezTo>
                <a:cubicBezTo>
                  <a:pt x="25" y="78"/>
                  <a:pt x="29" y="90"/>
                  <a:pt x="36" y="100"/>
                </a:cubicBezTo>
                <a:cubicBezTo>
                  <a:pt x="24" y="113"/>
                  <a:pt x="19" y="132"/>
                  <a:pt x="26" y="150"/>
                </a:cubicBezTo>
                <a:cubicBezTo>
                  <a:pt x="28" y="155"/>
                  <a:pt x="31" y="160"/>
                  <a:pt x="34" y="164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41" y="259"/>
                  <a:pt x="41" y="259"/>
                  <a:pt x="41" y="259"/>
                </a:cubicBezTo>
                <a:cubicBezTo>
                  <a:pt x="66" y="203"/>
                  <a:pt x="66" y="203"/>
                  <a:pt x="66" y="203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1" y="185"/>
                  <a:pt x="57" y="183"/>
                  <a:pt x="55" y="180"/>
                </a:cubicBezTo>
                <a:cubicBezTo>
                  <a:pt x="43" y="168"/>
                  <a:pt x="36" y="153"/>
                  <a:pt x="36" y="136"/>
                </a:cubicBezTo>
                <a:cubicBezTo>
                  <a:pt x="36" y="119"/>
                  <a:pt x="43" y="103"/>
                  <a:pt x="55" y="91"/>
                </a:cubicBezTo>
                <a:cubicBezTo>
                  <a:pt x="58" y="88"/>
                  <a:pt x="61" y="86"/>
                  <a:pt x="65" y="83"/>
                </a:cubicBezTo>
                <a:cubicBezTo>
                  <a:pt x="61" y="84"/>
                  <a:pt x="58" y="85"/>
                  <a:pt x="55" y="86"/>
                </a:cubicBezTo>
                <a:cubicBezTo>
                  <a:pt x="54" y="87"/>
                  <a:pt x="52" y="87"/>
                  <a:pt x="51" y="88"/>
                </a:cubicBezTo>
                <a:cubicBezTo>
                  <a:pt x="47" y="81"/>
                  <a:pt x="45" y="74"/>
                  <a:pt x="45" y="66"/>
                </a:cubicBezTo>
                <a:cubicBezTo>
                  <a:pt x="45" y="65"/>
                  <a:pt x="45" y="64"/>
                  <a:pt x="45" y="63"/>
                </a:cubicBezTo>
                <a:cubicBezTo>
                  <a:pt x="46" y="51"/>
                  <a:pt x="52" y="41"/>
                  <a:pt x="63" y="33"/>
                </a:cubicBezTo>
                <a:cubicBezTo>
                  <a:pt x="73" y="25"/>
                  <a:pt x="88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6" y="20"/>
                  <a:pt x="108" y="20"/>
                  <a:pt x="110" y="20"/>
                </a:cubicBezTo>
                <a:cubicBezTo>
                  <a:pt x="127" y="22"/>
                  <a:pt x="142" y="28"/>
                  <a:pt x="152" y="37"/>
                </a:cubicBezTo>
                <a:cubicBezTo>
                  <a:pt x="162" y="47"/>
                  <a:pt x="168" y="58"/>
                  <a:pt x="168" y="70"/>
                </a:cubicBezTo>
                <a:cubicBezTo>
                  <a:pt x="168" y="71"/>
                  <a:pt x="168" y="72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7" y="81"/>
                  <a:pt x="164" y="89"/>
                  <a:pt x="158" y="95"/>
                </a:cubicBezTo>
                <a:cubicBezTo>
                  <a:pt x="153" y="93"/>
                  <a:pt x="148" y="92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7" y="95"/>
                  <a:pt x="149" y="98"/>
                  <a:pt x="152" y="102"/>
                </a:cubicBezTo>
                <a:cubicBezTo>
                  <a:pt x="151" y="102"/>
                  <a:pt x="151" y="103"/>
                  <a:pt x="150" y="103"/>
                </a:cubicBezTo>
                <a:cubicBezTo>
                  <a:pt x="147" y="105"/>
                  <a:pt x="144" y="107"/>
                  <a:pt x="141" y="109"/>
                </a:cubicBezTo>
                <a:cubicBezTo>
                  <a:pt x="139" y="106"/>
                  <a:pt x="137" y="103"/>
                  <a:pt x="134" y="101"/>
                </a:cubicBezTo>
                <a:cubicBezTo>
                  <a:pt x="125" y="91"/>
                  <a:pt x="112" y="86"/>
                  <a:pt x="99" y="86"/>
                </a:cubicBezTo>
                <a:cubicBezTo>
                  <a:pt x="86" y="86"/>
                  <a:pt x="74" y="91"/>
                  <a:pt x="64" y="101"/>
                </a:cubicBezTo>
                <a:cubicBezTo>
                  <a:pt x="45" y="120"/>
                  <a:pt x="45" y="152"/>
                  <a:pt x="64" y="171"/>
                </a:cubicBezTo>
                <a:cubicBezTo>
                  <a:pt x="68" y="175"/>
                  <a:pt x="72" y="178"/>
                  <a:pt x="77" y="180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121" y="264"/>
                  <a:pt x="121" y="264"/>
                  <a:pt x="121" y="264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6" y="178"/>
                  <a:pt x="130" y="175"/>
                  <a:pt x="134" y="171"/>
                </a:cubicBezTo>
                <a:cubicBezTo>
                  <a:pt x="146" y="159"/>
                  <a:pt x="151" y="143"/>
                  <a:pt x="148" y="127"/>
                </a:cubicBezTo>
                <a:cubicBezTo>
                  <a:pt x="152" y="125"/>
                  <a:pt x="156" y="123"/>
                  <a:pt x="160" y="120"/>
                </a:cubicBezTo>
                <a:cubicBezTo>
                  <a:pt x="161" y="125"/>
                  <a:pt x="162" y="131"/>
                  <a:pt x="162" y="136"/>
                </a:cubicBezTo>
                <a:cubicBezTo>
                  <a:pt x="162" y="153"/>
                  <a:pt x="155" y="168"/>
                  <a:pt x="143" y="180"/>
                </a:cubicBezTo>
                <a:cubicBezTo>
                  <a:pt x="141" y="183"/>
                  <a:pt x="138" y="185"/>
                  <a:pt x="134" y="188"/>
                </a:cubicBezTo>
                <a:cubicBezTo>
                  <a:pt x="134" y="239"/>
                  <a:pt x="134" y="239"/>
                  <a:pt x="134" y="239"/>
                </a:cubicBezTo>
                <a:cubicBezTo>
                  <a:pt x="141" y="271"/>
                  <a:pt x="141" y="271"/>
                  <a:pt x="141" y="271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72" y="177"/>
                  <a:pt x="176" y="173"/>
                  <a:pt x="179" y="169"/>
                </a:cubicBezTo>
                <a:close/>
                <a:moveTo>
                  <a:pt x="111" y="133"/>
                </a:moveTo>
                <a:cubicBezTo>
                  <a:pt x="108" y="136"/>
                  <a:pt x="104" y="138"/>
                  <a:pt x="99" y="138"/>
                </a:cubicBezTo>
                <a:cubicBezTo>
                  <a:pt x="95" y="138"/>
                  <a:pt x="91" y="136"/>
                  <a:pt x="87" y="133"/>
                </a:cubicBezTo>
                <a:cubicBezTo>
                  <a:pt x="81" y="126"/>
                  <a:pt x="81" y="116"/>
                  <a:pt x="87" y="109"/>
                </a:cubicBezTo>
                <a:cubicBezTo>
                  <a:pt x="91" y="106"/>
                  <a:pt x="95" y="104"/>
                  <a:pt x="99" y="104"/>
                </a:cubicBezTo>
                <a:cubicBezTo>
                  <a:pt x="104" y="104"/>
                  <a:pt x="108" y="106"/>
                  <a:pt x="111" y="109"/>
                </a:cubicBezTo>
                <a:cubicBezTo>
                  <a:pt x="118" y="116"/>
                  <a:pt x="118" y="126"/>
                  <a:pt x="111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1" name="Freeform 354"/>
          <p:cNvSpPr>
            <a:spLocks noEditPoints="1" noChangeArrowheads="1"/>
          </p:cNvSpPr>
          <p:nvPr/>
        </p:nvSpPr>
        <p:spPr bwMode="auto">
          <a:xfrm>
            <a:off x="8291513" y="4291013"/>
            <a:ext cx="325437" cy="344487"/>
          </a:xfrm>
          <a:custGeom>
            <a:avLst/>
            <a:gdLst>
              <a:gd name="T0" fmla="*/ 280303 w 274"/>
              <a:gd name="T1" fmla="*/ 143536 h 288"/>
              <a:gd name="T2" fmla="*/ 325437 w 274"/>
              <a:gd name="T3" fmla="*/ 111241 h 288"/>
              <a:gd name="T4" fmla="*/ 296932 w 274"/>
              <a:gd name="T5" fmla="*/ 61003 h 288"/>
              <a:gd name="T6" fmla="*/ 244672 w 274"/>
              <a:gd name="T7" fmla="*/ 83729 h 288"/>
              <a:gd name="T8" fmla="*/ 197163 w 274"/>
              <a:gd name="T9" fmla="*/ 56218 h 288"/>
              <a:gd name="T10" fmla="*/ 191224 w 274"/>
              <a:gd name="T11" fmla="*/ 0 h 288"/>
              <a:gd name="T12" fmla="*/ 134213 w 274"/>
              <a:gd name="T13" fmla="*/ 0 h 288"/>
              <a:gd name="T14" fmla="*/ 128274 w 274"/>
              <a:gd name="T15" fmla="*/ 56218 h 288"/>
              <a:gd name="T16" fmla="*/ 79578 w 274"/>
              <a:gd name="T17" fmla="*/ 83729 h 288"/>
              <a:gd name="T18" fmla="*/ 28505 w 274"/>
              <a:gd name="T19" fmla="*/ 61003 h 288"/>
              <a:gd name="T20" fmla="*/ 0 w 274"/>
              <a:gd name="T21" fmla="*/ 111241 h 288"/>
              <a:gd name="T22" fmla="*/ 45134 w 274"/>
              <a:gd name="T23" fmla="*/ 143536 h 288"/>
              <a:gd name="T24" fmla="*/ 45134 w 274"/>
              <a:gd name="T25" fmla="*/ 200951 h 288"/>
              <a:gd name="T26" fmla="*/ 0 w 274"/>
              <a:gd name="T27" fmla="*/ 233246 h 288"/>
              <a:gd name="T28" fmla="*/ 28505 w 274"/>
              <a:gd name="T29" fmla="*/ 283484 h 288"/>
              <a:gd name="T30" fmla="*/ 80765 w 274"/>
              <a:gd name="T31" fmla="*/ 260758 h 288"/>
              <a:gd name="T32" fmla="*/ 128274 w 274"/>
              <a:gd name="T33" fmla="*/ 288269 h 288"/>
              <a:gd name="T34" fmla="*/ 134213 w 274"/>
              <a:gd name="T35" fmla="*/ 344487 h 288"/>
              <a:gd name="T36" fmla="*/ 191224 w 274"/>
              <a:gd name="T37" fmla="*/ 344487 h 288"/>
              <a:gd name="T38" fmla="*/ 197163 w 274"/>
              <a:gd name="T39" fmla="*/ 288269 h 288"/>
              <a:gd name="T40" fmla="*/ 244672 w 274"/>
              <a:gd name="T41" fmla="*/ 260758 h 288"/>
              <a:gd name="T42" fmla="*/ 296932 w 274"/>
              <a:gd name="T43" fmla="*/ 283484 h 288"/>
              <a:gd name="T44" fmla="*/ 325437 w 274"/>
              <a:gd name="T45" fmla="*/ 233246 h 288"/>
              <a:gd name="T46" fmla="*/ 280303 w 274"/>
              <a:gd name="T47" fmla="*/ 200951 h 288"/>
              <a:gd name="T48" fmla="*/ 280303 w 274"/>
              <a:gd name="T49" fmla="*/ 143536 h 288"/>
              <a:gd name="T50" fmla="*/ 187661 w 274"/>
              <a:gd name="T51" fmla="*/ 215304 h 288"/>
              <a:gd name="T52" fmla="*/ 137776 w 274"/>
              <a:gd name="T53" fmla="*/ 215304 h 288"/>
              <a:gd name="T54" fmla="*/ 114022 w 274"/>
              <a:gd name="T55" fmla="*/ 172244 h 288"/>
              <a:gd name="T56" fmla="*/ 137776 w 274"/>
              <a:gd name="T57" fmla="*/ 129183 h 288"/>
              <a:gd name="T58" fmla="*/ 187661 w 274"/>
              <a:gd name="T59" fmla="*/ 129183 h 288"/>
              <a:gd name="T60" fmla="*/ 212603 w 274"/>
              <a:gd name="T61" fmla="*/ 172244 h 288"/>
              <a:gd name="T62" fmla="*/ 187661 w 274"/>
              <a:gd name="T63" fmla="*/ 215304 h 28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" h="288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2" name="TextBox 13"/>
          <p:cNvSpPr txBox="1">
            <a:spLocks noChangeArrowheads="1"/>
          </p:cNvSpPr>
          <p:nvPr/>
        </p:nvSpPr>
        <p:spPr bwMode="auto">
          <a:xfrm>
            <a:off x="1631950" y="3013075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3" name="TextBox 13"/>
          <p:cNvSpPr txBox="1">
            <a:spLocks noChangeArrowheads="1"/>
          </p:cNvSpPr>
          <p:nvPr/>
        </p:nvSpPr>
        <p:spPr bwMode="auto">
          <a:xfrm>
            <a:off x="1635125" y="3287713"/>
            <a:ext cx="1558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4" name="TextBox 13"/>
          <p:cNvSpPr txBox="1">
            <a:spLocks noChangeArrowheads="1"/>
          </p:cNvSpPr>
          <p:nvPr/>
        </p:nvSpPr>
        <p:spPr bwMode="auto">
          <a:xfrm>
            <a:off x="4038600" y="3013075"/>
            <a:ext cx="1373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5" name="TextBox 13"/>
          <p:cNvSpPr txBox="1">
            <a:spLocks noChangeArrowheads="1"/>
          </p:cNvSpPr>
          <p:nvPr/>
        </p:nvSpPr>
        <p:spPr bwMode="auto">
          <a:xfrm>
            <a:off x="4041775" y="3287713"/>
            <a:ext cx="15605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6" name="TextBox 13"/>
          <p:cNvSpPr txBox="1">
            <a:spLocks noChangeArrowheads="1"/>
          </p:cNvSpPr>
          <p:nvPr/>
        </p:nvSpPr>
        <p:spPr bwMode="auto">
          <a:xfrm>
            <a:off x="6450013" y="3013075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7" name="TextBox 13"/>
          <p:cNvSpPr txBox="1">
            <a:spLocks noChangeArrowheads="1"/>
          </p:cNvSpPr>
          <p:nvPr/>
        </p:nvSpPr>
        <p:spPr bwMode="auto">
          <a:xfrm>
            <a:off x="6453188" y="3287713"/>
            <a:ext cx="1558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8" name="TextBox 13"/>
          <p:cNvSpPr txBox="1">
            <a:spLocks noChangeArrowheads="1"/>
          </p:cNvSpPr>
          <p:nvPr/>
        </p:nvSpPr>
        <p:spPr bwMode="auto">
          <a:xfrm>
            <a:off x="8891588" y="3013075"/>
            <a:ext cx="1373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9" name="TextBox 13"/>
          <p:cNvSpPr txBox="1">
            <a:spLocks noChangeArrowheads="1"/>
          </p:cNvSpPr>
          <p:nvPr/>
        </p:nvSpPr>
        <p:spPr bwMode="auto">
          <a:xfrm>
            <a:off x="8896350" y="3287713"/>
            <a:ext cx="1558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0" name="TextBox 13"/>
          <p:cNvSpPr txBox="1">
            <a:spLocks noChangeArrowheads="1"/>
          </p:cNvSpPr>
          <p:nvPr/>
        </p:nvSpPr>
        <p:spPr bwMode="auto">
          <a:xfrm>
            <a:off x="2849563" y="4994275"/>
            <a:ext cx="1373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1" name="TextBox 13"/>
          <p:cNvSpPr txBox="1">
            <a:spLocks noChangeArrowheads="1"/>
          </p:cNvSpPr>
          <p:nvPr/>
        </p:nvSpPr>
        <p:spPr bwMode="auto">
          <a:xfrm>
            <a:off x="2854325" y="5268913"/>
            <a:ext cx="1558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2" name="TextBox 13"/>
          <p:cNvSpPr txBox="1">
            <a:spLocks noChangeArrowheads="1"/>
          </p:cNvSpPr>
          <p:nvPr/>
        </p:nvSpPr>
        <p:spPr bwMode="auto">
          <a:xfrm>
            <a:off x="5334000" y="4994275"/>
            <a:ext cx="1373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3" name="TextBox 13"/>
          <p:cNvSpPr txBox="1">
            <a:spLocks noChangeArrowheads="1"/>
          </p:cNvSpPr>
          <p:nvPr/>
        </p:nvSpPr>
        <p:spPr bwMode="auto">
          <a:xfrm>
            <a:off x="5338763" y="5268913"/>
            <a:ext cx="1558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4" name="TextBox 13"/>
          <p:cNvSpPr txBox="1">
            <a:spLocks noChangeArrowheads="1"/>
          </p:cNvSpPr>
          <p:nvPr/>
        </p:nvSpPr>
        <p:spPr bwMode="auto">
          <a:xfrm>
            <a:off x="7821613" y="4994275"/>
            <a:ext cx="1373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5" name="TextBox 13"/>
          <p:cNvSpPr txBox="1">
            <a:spLocks noChangeArrowheads="1"/>
          </p:cNvSpPr>
          <p:nvPr/>
        </p:nvSpPr>
        <p:spPr bwMode="auto">
          <a:xfrm>
            <a:off x="7826375" y="5268913"/>
            <a:ext cx="1558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591" name="图片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4462463"/>
            <a:ext cx="3328988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12" grpId="0"/>
      <p:bldP spid="12313" grpId="0"/>
      <p:bldP spid="12314" grpId="0"/>
      <p:bldP spid="12315" grpId="0"/>
      <p:bldP spid="12316" grpId="0"/>
      <p:bldP spid="12317" grpId="0"/>
      <p:bldP spid="12318" grpId="0"/>
      <p:bldP spid="12319" grpId="0"/>
      <p:bldP spid="12320" grpId="0"/>
      <p:bldP spid="12321" grpId="0"/>
      <p:bldP spid="12322" grpId="0"/>
      <p:bldP spid="12323" grpId="0"/>
      <p:bldP spid="12324" grpId="0"/>
      <p:bldP spid="123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31775"/>
            <a:ext cx="7747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12"/>
          <p:cNvSpPr txBox="1">
            <a:spLocks noChangeArrowheads="1"/>
          </p:cNvSpPr>
          <p:nvPr/>
        </p:nvSpPr>
        <p:spPr bwMode="auto">
          <a:xfrm>
            <a:off x="1176338" y="374650"/>
            <a:ext cx="438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</a:p>
        </p:txBody>
      </p:sp>
      <p:sp>
        <p:nvSpPr>
          <p:cNvPr id="13315" name="Oval 13"/>
          <p:cNvSpPr>
            <a:spLocks noChangeArrowheads="1"/>
          </p:cNvSpPr>
          <p:nvPr/>
        </p:nvSpPr>
        <p:spPr bwMode="auto">
          <a:xfrm>
            <a:off x="4286250" y="4422775"/>
            <a:ext cx="1825625" cy="1825625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5178425" y="1449388"/>
            <a:ext cx="1825625" cy="1825625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317" name="Oval 15"/>
          <p:cNvSpPr>
            <a:spLocks noChangeArrowheads="1"/>
          </p:cNvSpPr>
          <p:nvPr/>
        </p:nvSpPr>
        <p:spPr bwMode="auto">
          <a:xfrm>
            <a:off x="6523038" y="2665413"/>
            <a:ext cx="1825625" cy="1825625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318" name="Oval 16"/>
          <p:cNvSpPr>
            <a:spLocks noChangeArrowheads="1"/>
          </p:cNvSpPr>
          <p:nvPr/>
        </p:nvSpPr>
        <p:spPr bwMode="auto">
          <a:xfrm>
            <a:off x="6111875" y="4422775"/>
            <a:ext cx="1824038" cy="1825625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319" name="Oval 12"/>
          <p:cNvSpPr>
            <a:spLocks noChangeArrowheads="1"/>
          </p:cNvSpPr>
          <p:nvPr/>
        </p:nvSpPr>
        <p:spPr bwMode="auto">
          <a:xfrm>
            <a:off x="3819525" y="2665413"/>
            <a:ext cx="1825625" cy="1825625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320" name="Regular Pentagon 8"/>
          <p:cNvSpPr>
            <a:spLocks noChangeArrowheads="1"/>
          </p:cNvSpPr>
          <p:nvPr/>
        </p:nvSpPr>
        <p:spPr bwMode="auto">
          <a:xfrm>
            <a:off x="4732338" y="2571750"/>
            <a:ext cx="2703512" cy="2554288"/>
          </a:xfrm>
          <a:prstGeom prst="pentagon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5462588" y="1733550"/>
            <a:ext cx="1257300" cy="12573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2" name="Oval 24"/>
          <p:cNvSpPr>
            <a:spLocks noChangeArrowheads="1"/>
          </p:cNvSpPr>
          <p:nvPr/>
        </p:nvSpPr>
        <p:spPr bwMode="auto">
          <a:xfrm>
            <a:off x="4103688" y="2949575"/>
            <a:ext cx="1257300" cy="12573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3" name="Oval 25"/>
          <p:cNvSpPr>
            <a:spLocks noChangeArrowheads="1"/>
          </p:cNvSpPr>
          <p:nvPr/>
        </p:nvSpPr>
        <p:spPr bwMode="auto">
          <a:xfrm>
            <a:off x="6807200" y="2949575"/>
            <a:ext cx="1257300" cy="12573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4" name="Oval 26"/>
          <p:cNvSpPr>
            <a:spLocks noChangeArrowheads="1"/>
          </p:cNvSpPr>
          <p:nvPr/>
        </p:nvSpPr>
        <p:spPr bwMode="auto">
          <a:xfrm>
            <a:off x="6394450" y="4706938"/>
            <a:ext cx="1257300" cy="12573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1C8EE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5" name="Oval 27"/>
          <p:cNvSpPr>
            <a:spLocks noChangeArrowheads="1"/>
          </p:cNvSpPr>
          <p:nvPr/>
        </p:nvSpPr>
        <p:spPr bwMode="auto">
          <a:xfrm>
            <a:off x="4570413" y="4706938"/>
            <a:ext cx="1257300" cy="12573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6" name="Freeform 222"/>
          <p:cNvSpPr>
            <a:spLocks noEditPoints="1" noChangeArrowheads="1"/>
          </p:cNvSpPr>
          <p:nvPr/>
        </p:nvSpPr>
        <p:spPr bwMode="auto">
          <a:xfrm>
            <a:off x="5970588" y="1990725"/>
            <a:ext cx="241300" cy="417513"/>
          </a:xfrm>
          <a:custGeom>
            <a:avLst/>
            <a:gdLst>
              <a:gd name="T0" fmla="*/ 241300 w 39"/>
              <a:gd name="T1" fmla="*/ 255493 h 67"/>
              <a:gd name="T2" fmla="*/ 216551 w 39"/>
              <a:gd name="T3" fmla="*/ 280419 h 67"/>
              <a:gd name="T4" fmla="*/ 191803 w 39"/>
              <a:gd name="T5" fmla="*/ 255493 h 67"/>
              <a:gd name="T6" fmla="*/ 191803 w 39"/>
              <a:gd name="T7" fmla="*/ 174483 h 67"/>
              <a:gd name="T8" fmla="*/ 179428 w 39"/>
              <a:gd name="T9" fmla="*/ 174483 h 67"/>
              <a:gd name="T10" fmla="*/ 179428 w 39"/>
              <a:gd name="T11" fmla="*/ 386355 h 67"/>
              <a:gd name="T12" fmla="*/ 154679 w 39"/>
              <a:gd name="T13" fmla="*/ 417513 h 67"/>
              <a:gd name="T14" fmla="*/ 123744 w 39"/>
              <a:gd name="T15" fmla="*/ 386355 h 67"/>
              <a:gd name="T16" fmla="*/ 123744 w 39"/>
              <a:gd name="T17" fmla="*/ 280419 h 67"/>
              <a:gd name="T18" fmla="*/ 111369 w 39"/>
              <a:gd name="T19" fmla="*/ 280419 h 67"/>
              <a:gd name="T20" fmla="*/ 111369 w 39"/>
              <a:gd name="T21" fmla="*/ 386355 h 67"/>
              <a:gd name="T22" fmla="*/ 86621 w 39"/>
              <a:gd name="T23" fmla="*/ 417513 h 67"/>
              <a:gd name="T24" fmla="*/ 55685 w 39"/>
              <a:gd name="T25" fmla="*/ 386355 h 67"/>
              <a:gd name="T26" fmla="*/ 55685 w 39"/>
              <a:gd name="T27" fmla="*/ 174483 h 67"/>
              <a:gd name="T28" fmla="*/ 43310 w 39"/>
              <a:gd name="T29" fmla="*/ 174483 h 67"/>
              <a:gd name="T30" fmla="*/ 43310 w 39"/>
              <a:gd name="T31" fmla="*/ 255493 h 67"/>
              <a:gd name="T32" fmla="*/ 18562 w 39"/>
              <a:gd name="T33" fmla="*/ 280419 h 67"/>
              <a:gd name="T34" fmla="*/ 0 w 39"/>
              <a:gd name="T35" fmla="*/ 255493 h 67"/>
              <a:gd name="T36" fmla="*/ 0 w 39"/>
              <a:gd name="T37" fmla="*/ 155788 h 67"/>
              <a:gd name="T38" fmla="*/ 43310 w 39"/>
              <a:gd name="T39" fmla="*/ 112168 h 67"/>
              <a:gd name="T40" fmla="*/ 191803 w 39"/>
              <a:gd name="T41" fmla="*/ 112168 h 67"/>
              <a:gd name="T42" fmla="*/ 241300 w 39"/>
              <a:gd name="T43" fmla="*/ 155788 h 67"/>
              <a:gd name="T44" fmla="*/ 241300 w 39"/>
              <a:gd name="T45" fmla="*/ 255493 h 67"/>
              <a:gd name="T46" fmla="*/ 117556 w 39"/>
              <a:gd name="T47" fmla="*/ 105936 h 67"/>
              <a:gd name="T48" fmla="*/ 68059 w 39"/>
              <a:gd name="T49" fmla="*/ 49852 h 67"/>
              <a:gd name="T50" fmla="*/ 117556 w 39"/>
              <a:gd name="T51" fmla="*/ 0 h 67"/>
              <a:gd name="T52" fmla="*/ 173241 w 39"/>
              <a:gd name="T53" fmla="*/ 49852 h 67"/>
              <a:gd name="T54" fmla="*/ 117556 w 39"/>
              <a:gd name="T55" fmla="*/ 105936 h 6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9" h="67">
                <a:moveTo>
                  <a:pt x="39" y="41"/>
                </a:moveTo>
                <a:cubicBezTo>
                  <a:pt x="39" y="43"/>
                  <a:pt x="37" y="45"/>
                  <a:pt x="35" y="45"/>
                </a:cubicBezTo>
                <a:cubicBezTo>
                  <a:pt x="33" y="45"/>
                  <a:pt x="31" y="43"/>
                  <a:pt x="31" y="41"/>
                </a:cubicBezTo>
                <a:cubicBezTo>
                  <a:pt x="31" y="28"/>
                  <a:pt x="31" y="28"/>
                  <a:pt x="31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5"/>
                  <a:pt x="27" y="67"/>
                  <a:pt x="25" y="67"/>
                </a:cubicBezTo>
                <a:cubicBezTo>
                  <a:pt x="22" y="67"/>
                  <a:pt x="20" y="65"/>
                  <a:pt x="20" y="62"/>
                </a:cubicBezTo>
                <a:cubicBezTo>
                  <a:pt x="20" y="45"/>
                  <a:pt x="20" y="45"/>
                  <a:pt x="20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5"/>
                  <a:pt x="16" y="67"/>
                  <a:pt x="14" y="67"/>
                </a:cubicBezTo>
                <a:cubicBezTo>
                  <a:pt x="11" y="67"/>
                  <a:pt x="9" y="65"/>
                  <a:pt x="9" y="62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3"/>
                  <a:pt x="5" y="45"/>
                  <a:pt x="3" y="45"/>
                </a:cubicBezTo>
                <a:cubicBezTo>
                  <a:pt x="1" y="45"/>
                  <a:pt x="0" y="43"/>
                  <a:pt x="0" y="4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8"/>
                  <a:pt x="7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5" y="18"/>
                  <a:pt x="39" y="21"/>
                  <a:pt x="39" y="25"/>
                </a:cubicBezTo>
                <a:lnTo>
                  <a:pt x="39" y="41"/>
                </a:lnTo>
                <a:close/>
                <a:moveTo>
                  <a:pt x="19" y="17"/>
                </a:moveTo>
                <a:cubicBezTo>
                  <a:pt x="14" y="17"/>
                  <a:pt x="11" y="13"/>
                  <a:pt x="11" y="8"/>
                </a:cubicBezTo>
                <a:cubicBezTo>
                  <a:pt x="11" y="4"/>
                  <a:pt x="14" y="0"/>
                  <a:pt x="19" y="0"/>
                </a:cubicBezTo>
                <a:cubicBezTo>
                  <a:pt x="24" y="0"/>
                  <a:pt x="28" y="4"/>
                  <a:pt x="28" y="8"/>
                </a:cubicBezTo>
                <a:cubicBezTo>
                  <a:pt x="28" y="13"/>
                  <a:pt x="24" y="17"/>
                  <a:pt x="19" y="17"/>
                </a:cubicBezTo>
                <a:close/>
              </a:path>
            </a:pathLst>
          </a:custGeom>
          <a:solidFill>
            <a:srgbClr val="F07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7" name="Freeform 21"/>
          <p:cNvSpPr>
            <a:spLocks noChangeAspect="1" noEditPoints="1" noChangeArrowheads="1"/>
          </p:cNvSpPr>
          <p:nvPr/>
        </p:nvSpPr>
        <p:spPr bwMode="auto">
          <a:xfrm>
            <a:off x="7261225" y="3276600"/>
            <a:ext cx="349250" cy="282575"/>
          </a:xfrm>
          <a:custGeom>
            <a:avLst/>
            <a:gdLst>
              <a:gd name="T0" fmla="*/ 349250 w 69"/>
              <a:gd name="T1" fmla="*/ 216977 h 56"/>
              <a:gd name="T2" fmla="*/ 323942 w 69"/>
              <a:gd name="T3" fmla="*/ 232115 h 56"/>
              <a:gd name="T4" fmla="*/ 273326 w 69"/>
              <a:gd name="T5" fmla="*/ 282575 h 56"/>
              <a:gd name="T6" fmla="*/ 222710 w 69"/>
              <a:gd name="T7" fmla="*/ 232115 h 56"/>
              <a:gd name="T8" fmla="*/ 141725 w 69"/>
              <a:gd name="T9" fmla="*/ 232115 h 56"/>
              <a:gd name="T10" fmla="*/ 91109 w 69"/>
              <a:gd name="T11" fmla="*/ 282575 h 56"/>
              <a:gd name="T12" fmla="*/ 40493 w 69"/>
              <a:gd name="T13" fmla="*/ 232115 h 56"/>
              <a:gd name="T14" fmla="*/ 25308 w 69"/>
              <a:gd name="T15" fmla="*/ 232115 h 56"/>
              <a:gd name="T16" fmla="*/ 0 w 69"/>
              <a:gd name="T17" fmla="*/ 216977 h 56"/>
              <a:gd name="T18" fmla="*/ 15185 w 69"/>
              <a:gd name="T19" fmla="*/ 206885 h 56"/>
              <a:gd name="T20" fmla="*/ 15185 w 69"/>
              <a:gd name="T21" fmla="*/ 141288 h 56"/>
              <a:gd name="T22" fmla="*/ 20246 w 69"/>
              <a:gd name="T23" fmla="*/ 100920 h 56"/>
              <a:gd name="T24" fmla="*/ 60739 w 69"/>
              <a:gd name="T25" fmla="*/ 60552 h 56"/>
              <a:gd name="T26" fmla="*/ 86047 w 69"/>
              <a:gd name="T27" fmla="*/ 50460 h 56"/>
              <a:gd name="T28" fmla="*/ 116417 w 69"/>
              <a:gd name="T29" fmla="*/ 50460 h 56"/>
              <a:gd name="T30" fmla="*/ 116417 w 69"/>
              <a:gd name="T31" fmla="*/ 10092 h 56"/>
              <a:gd name="T32" fmla="*/ 131601 w 69"/>
              <a:gd name="T33" fmla="*/ 0 h 56"/>
              <a:gd name="T34" fmla="*/ 339127 w 69"/>
              <a:gd name="T35" fmla="*/ 0 h 56"/>
              <a:gd name="T36" fmla="*/ 349250 w 69"/>
              <a:gd name="T37" fmla="*/ 10092 h 56"/>
              <a:gd name="T38" fmla="*/ 349250 w 69"/>
              <a:gd name="T39" fmla="*/ 216977 h 56"/>
              <a:gd name="T40" fmla="*/ 116417 w 69"/>
              <a:gd name="T41" fmla="*/ 126150 h 56"/>
              <a:gd name="T42" fmla="*/ 116417 w 69"/>
              <a:gd name="T43" fmla="*/ 75690 h 56"/>
              <a:gd name="T44" fmla="*/ 86047 w 69"/>
              <a:gd name="T45" fmla="*/ 75690 h 56"/>
              <a:gd name="T46" fmla="*/ 80986 w 69"/>
              <a:gd name="T47" fmla="*/ 75690 h 56"/>
              <a:gd name="T48" fmla="*/ 40493 w 69"/>
              <a:gd name="T49" fmla="*/ 116058 h 56"/>
              <a:gd name="T50" fmla="*/ 40493 w 69"/>
              <a:gd name="T51" fmla="*/ 121104 h 56"/>
              <a:gd name="T52" fmla="*/ 40493 w 69"/>
              <a:gd name="T53" fmla="*/ 126150 h 56"/>
              <a:gd name="T54" fmla="*/ 116417 w 69"/>
              <a:gd name="T55" fmla="*/ 126150 h 56"/>
              <a:gd name="T56" fmla="*/ 91109 w 69"/>
              <a:gd name="T57" fmla="*/ 206885 h 56"/>
              <a:gd name="T58" fmla="*/ 65801 w 69"/>
              <a:gd name="T59" fmla="*/ 232115 h 56"/>
              <a:gd name="T60" fmla="*/ 91109 w 69"/>
              <a:gd name="T61" fmla="*/ 257345 h 56"/>
              <a:gd name="T62" fmla="*/ 116417 w 69"/>
              <a:gd name="T63" fmla="*/ 232115 h 56"/>
              <a:gd name="T64" fmla="*/ 91109 w 69"/>
              <a:gd name="T65" fmla="*/ 206885 h 56"/>
              <a:gd name="T66" fmla="*/ 273326 w 69"/>
              <a:gd name="T67" fmla="*/ 206885 h 56"/>
              <a:gd name="T68" fmla="*/ 248018 w 69"/>
              <a:gd name="T69" fmla="*/ 232115 h 56"/>
              <a:gd name="T70" fmla="*/ 273326 w 69"/>
              <a:gd name="T71" fmla="*/ 257345 h 56"/>
              <a:gd name="T72" fmla="*/ 298634 w 69"/>
              <a:gd name="T73" fmla="*/ 232115 h 56"/>
              <a:gd name="T74" fmla="*/ 273326 w 69"/>
              <a:gd name="T75" fmla="*/ 206885 h 5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9" h="56">
                <a:moveTo>
                  <a:pt x="69" y="43"/>
                </a:moveTo>
                <a:cubicBezTo>
                  <a:pt x="69" y="46"/>
                  <a:pt x="66" y="46"/>
                  <a:pt x="64" y="46"/>
                </a:cubicBezTo>
                <a:cubicBezTo>
                  <a:pt x="64" y="52"/>
                  <a:pt x="60" y="56"/>
                  <a:pt x="54" y="56"/>
                </a:cubicBezTo>
                <a:cubicBezTo>
                  <a:pt x="48" y="56"/>
                  <a:pt x="44" y="52"/>
                  <a:pt x="44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52"/>
                  <a:pt x="24" y="56"/>
                  <a:pt x="18" y="56"/>
                </a:cubicBezTo>
                <a:cubicBezTo>
                  <a:pt x="12" y="56"/>
                  <a:pt x="8" y="52"/>
                  <a:pt x="8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3" y="46"/>
                  <a:pt x="0" y="46"/>
                  <a:pt x="0" y="43"/>
                </a:cubicBezTo>
                <a:cubicBezTo>
                  <a:pt x="0" y="42"/>
                  <a:pt x="1" y="41"/>
                  <a:pt x="3" y="41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5"/>
                  <a:pt x="2" y="22"/>
                  <a:pt x="4" y="20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1"/>
                  <a:pt x="15" y="10"/>
                  <a:pt x="17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4" y="0"/>
                  <a:pt x="2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1"/>
                  <a:pt x="69" y="2"/>
                </a:cubicBezTo>
                <a:lnTo>
                  <a:pt x="69" y="43"/>
                </a:lnTo>
                <a:close/>
                <a:moveTo>
                  <a:pt x="23" y="25"/>
                </a:moveTo>
                <a:cubicBezTo>
                  <a:pt x="23" y="15"/>
                  <a:pt x="23" y="15"/>
                  <a:pt x="23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6" y="15"/>
                  <a:pt x="16" y="15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lnTo>
                  <a:pt x="23" y="25"/>
                </a:lnTo>
                <a:close/>
                <a:moveTo>
                  <a:pt x="18" y="41"/>
                </a:moveTo>
                <a:cubicBezTo>
                  <a:pt x="15" y="41"/>
                  <a:pt x="13" y="43"/>
                  <a:pt x="13" y="46"/>
                </a:cubicBezTo>
                <a:cubicBezTo>
                  <a:pt x="13" y="49"/>
                  <a:pt x="15" y="51"/>
                  <a:pt x="18" y="51"/>
                </a:cubicBezTo>
                <a:cubicBezTo>
                  <a:pt x="21" y="51"/>
                  <a:pt x="23" y="49"/>
                  <a:pt x="23" y="46"/>
                </a:cubicBezTo>
                <a:cubicBezTo>
                  <a:pt x="23" y="43"/>
                  <a:pt x="21" y="41"/>
                  <a:pt x="18" y="41"/>
                </a:cubicBezTo>
                <a:close/>
                <a:moveTo>
                  <a:pt x="54" y="41"/>
                </a:moveTo>
                <a:cubicBezTo>
                  <a:pt x="51" y="41"/>
                  <a:pt x="49" y="43"/>
                  <a:pt x="49" y="46"/>
                </a:cubicBezTo>
                <a:cubicBezTo>
                  <a:pt x="49" y="49"/>
                  <a:pt x="51" y="51"/>
                  <a:pt x="54" y="51"/>
                </a:cubicBezTo>
                <a:cubicBezTo>
                  <a:pt x="57" y="51"/>
                  <a:pt x="59" y="49"/>
                  <a:pt x="59" y="46"/>
                </a:cubicBezTo>
                <a:cubicBezTo>
                  <a:pt x="59" y="43"/>
                  <a:pt x="57" y="41"/>
                  <a:pt x="54" y="41"/>
                </a:cubicBezTo>
                <a:close/>
              </a:path>
            </a:pathLst>
          </a:custGeom>
          <a:solidFill>
            <a:srgbClr val="FCC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8" name="Freeform 101"/>
          <p:cNvSpPr>
            <a:spLocks noEditPoints="1" noChangeArrowheads="1"/>
          </p:cNvSpPr>
          <p:nvPr/>
        </p:nvSpPr>
        <p:spPr bwMode="auto">
          <a:xfrm>
            <a:off x="6865938" y="5021263"/>
            <a:ext cx="315912" cy="292100"/>
          </a:xfrm>
          <a:custGeom>
            <a:avLst/>
            <a:gdLst>
              <a:gd name="T0" fmla="*/ 181185 w 68"/>
              <a:gd name="T1" fmla="*/ 166914 h 63"/>
              <a:gd name="T2" fmla="*/ 190476 w 68"/>
              <a:gd name="T3" fmla="*/ 204006 h 63"/>
              <a:gd name="T4" fmla="*/ 162602 w 68"/>
              <a:gd name="T5" fmla="*/ 231825 h 63"/>
              <a:gd name="T6" fmla="*/ 125436 w 68"/>
              <a:gd name="T7" fmla="*/ 245735 h 63"/>
              <a:gd name="T8" fmla="*/ 83624 w 68"/>
              <a:gd name="T9" fmla="*/ 245735 h 63"/>
              <a:gd name="T10" fmla="*/ 51103 w 68"/>
              <a:gd name="T11" fmla="*/ 231825 h 63"/>
              <a:gd name="T12" fmla="*/ 18583 w 68"/>
              <a:gd name="T13" fmla="*/ 204006 h 63"/>
              <a:gd name="T14" fmla="*/ 27875 w 68"/>
              <a:gd name="T15" fmla="*/ 166914 h 63"/>
              <a:gd name="T16" fmla="*/ 0 w 68"/>
              <a:gd name="T17" fmla="*/ 129822 h 63"/>
              <a:gd name="T18" fmla="*/ 32520 w 68"/>
              <a:gd name="T19" fmla="*/ 106640 h 63"/>
              <a:gd name="T20" fmla="*/ 18583 w 68"/>
              <a:gd name="T21" fmla="*/ 83457 h 63"/>
              <a:gd name="T22" fmla="*/ 69686 w 68"/>
              <a:gd name="T23" fmla="*/ 74184 h 63"/>
              <a:gd name="T24" fmla="*/ 88270 w 68"/>
              <a:gd name="T25" fmla="*/ 37092 h 63"/>
              <a:gd name="T26" fmla="*/ 130081 w 68"/>
              <a:gd name="T27" fmla="*/ 69548 h 63"/>
              <a:gd name="T28" fmla="*/ 162602 w 68"/>
              <a:gd name="T29" fmla="*/ 55638 h 63"/>
              <a:gd name="T30" fmla="*/ 190476 w 68"/>
              <a:gd name="T31" fmla="*/ 88094 h 63"/>
              <a:gd name="T32" fmla="*/ 209059 w 68"/>
              <a:gd name="T33" fmla="*/ 125186 h 63"/>
              <a:gd name="T34" fmla="*/ 106853 w 68"/>
              <a:gd name="T35" fmla="*/ 102003 h 63"/>
              <a:gd name="T36" fmla="*/ 148664 w 68"/>
              <a:gd name="T37" fmla="*/ 143732 h 63"/>
              <a:gd name="T38" fmla="*/ 292683 w 68"/>
              <a:gd name="T39" fmla="*/ 74184 h 63"/>
              <a:gd name="T40" fmla="*/ 297329 w 68"/>
              <a:gd name="T41" fmla="*/ 111276 h 63"/>
              <a:gd name="T42" fmla="*/ 255517 w 68"/>
              <a:gd name="T43" fmla="*/ 102003 h 63"/>
              <a:gd name="T44" fmla="*/ 213705 w 68"/>
              <a:gd name="T45" fmla="*/ 111276 h 63"/>
              <a:gd name="T46" fmla="*/ 213705 w 68"/>
              <a:gd name="T47" fmla="*/ 74184 h 63"/>
              <a:gd name="T48" fmla="*/ 213705 w 68"/>
              <a:gd name="T49" fmla="*/ 41729 h 63"/>
              <a:gd name="T50" fmla="*/ 213705 w 68"/>
              <a:gd name="T51" fmla="*/ 9273 h 63"/>
              <a:gd name="T52" fmla="*/ 255517 w 68"/>
              <a:gd name="T53" fmla="*/ 18546 h 63"/>
              <a:gd name="T54" fmla="*/ 274100 w 68"/>
              <a:gd name="T55" fmla="*/ 0 h 63"/>
              <a:gd name="T56" fmla="*/ 288037 w 68"/>
              <a:gd name="T57" fmla="*/ 32456 h 63"/>
              <a:gd name="T58" fmla="*/ 315912 w 68"/>
              <a:gd name="T59" fmla="*/ 69548 h 63"/>
              <a:gd name="T60" fmla="*/ 288037 w 68"/>
              <a:gd name="T61" fmla="*/ 255008 h 63"/>
              <a:gd name="T62" fmla="*/ 274100 w 68"/>
              <a:gd name="T63" fmla="*/ 292100 h 63"/>
              <a:gd name="T64" fmla="*/ 250871 w 68"/>
              <a:gd name="T65" fmla="*/ 273554 h 63"/>
              <a:gd name="T66" fmla="*/ 209059 w 68"/>
              <a:gd name="T67" fmla="*/ 278190 h 63"/>
              <a:gd name="T68" fmla="*/ 190476 w 68"/>
              <a:gd name="T69" fmla="*/ 241098 h 63"/>
              <a:gd name="T70" fmla="*/ 218351 w 68"/>
              <a:gd name="T71" fmla="*/ 204006 h 63"/>
              <a:gd name="T72" fmla="*/ 232288 w 68"/>
              <a:gd name="T73" fmla="*/ 166914 h 63"/>
              <a:gd name="T74" fmla="*/ 260163 w 68"/>
              <a:gd name="T75" fmla="*/ 185460 h 63"/>
              <a:gd name="T76" fmla="*/ 297329 w 68"/>
              <a:gd name="T77" fmla="*/ 180824 h 63"/>
              <a:gd name="T78" fmla="*/ 292683 w 68"/>
              <a:gd name="T79" fmla="*/ 213279 h 63"/>
              <a:gd name="T80" fmla="*/ 255517 w 68"/>
              <a:gd name="T81" fmla="*/ 37092 h 63"/>
              <a:gd name="T82" fmla="*/ 274100 w 68"/>
              <a:gd name="T83" fmla="*/ 60275 h 63"/>
              <a:gd name="T84" fmla="*/ 232288 w 68"/>
              <a:gd name="T85" fmla="*/ 227189 h 63"/>
              <a:gd name="T86" fmla="*/ 255517 w 68"/>
              <a:gd name="T87" fmla="*/ 208643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02B3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9" name="Freeform 52"/>
          <p:cNvSpPr>
            <a:spLocks noChangeAspect="1" noEditPoints="1" noChangeArrowheads="1"/>
          </p:cNvSpPr>
          <p:nvPr/>
        </p:nvSpPr>
        <p:spPr bwMode="auto">
          <a:xfrm>
            <a:off x="5040313" y="5005388"/>
            <a:ext cx="315912" cy="315912"/>
          </a:xfrm>
          <a:custGeom>
            <a:avLst/>
            <a:gdLst>
              <a:gd name="T0" fmla="*/ 155084 w 55"/>
              <a:gd name="T1" fmla="*/ 315912 h 55"/>
              <a:gd name="T2" fmla="*/ 0 w 55"/>
              <a:gd name="T3" fmla="*/ 155084 h 55"/>
              <a:gd name="T4" fmla="*/ 155084 w 55"/>
              <a:gd name="T5" fmla="*/ 0 h 55"/>
              <a:gd name="T6" fmla="*/ 315912 w 55"/>
              <a:gd name="T7" fmla="*/ 155084 h 55"/>
              <a:gd name="T8" fmla="*/ 155084 w 55"/>
              <a:gd name="T9" fmla="*/ 315912 h 55"/>
              <a:gd name="T10" fmla="*/ 155084 w 55"/>
              <a:gd name="T11" fmla="*/ 45951 h 55"/>
              <a:gd name="T12" fmla="*/ 45951 w 55"/>
              <a:gd name="T13" fmla="*/ 155084 h 55"/>
              <a:gd name="T14" fmla="*/ 155084 w 55"/>
              <a:gd name="T15" fmla="*/ 269961 h 55"/>
              <a:gd name="T16" fmla="*/ 269961 w 55"/>
              <a:gd name="T17" fmla="*/ 155084 h 55"/>
              <a:gd name="T18" fmla="*/ 155084 w 55"/>
              <a:gd name="T19" fmla="*/ 45951 h 55"/>
              <a:gd name="T20" fmla="*/ 183803 w 55"/>
              <a:gd name="T21" fmla="*/ 178059 h 55"/>
              <a:gd name="T22" fmla="*/ 178059 w 55"/>
              <a:gd name="T23" fmla="*/ 183803 h 55"/>
              <a:gd name="T24" fmla="*/ 109133 w 55"/>
              <a:gd name="T25" fmla="*/ 183803 h 55"/>
              <a:gd name="T26" fmla="*/ 103389 w 55"/>
              <a:gd name="T27" fmla="*/ 178059 h 55"/>
              <a:gd name="T28" fmla="*/ 103389 w 55"/>
              <a:gd name="T29" fmla="*/ 160828 h 55"/>
              <a:gd name="T30" fmla="*/ 109133 w 55"/>
              <a:gd name="T31" fmla="*/ 155084 h 55"/>
              <a:gd name="T32" fmla="*/ 155084 w 55"/>
              <a:gd name="T33" fmla="*/ 155084 h 55"/>
              <a:gd name="T34" fmla="*/ 155084 w 55"/>
              <a:gd name="T35" fmla="*/ 86158 h 55"/>
              <a:gd name="T36" fmla="*/ 160828 w 55"/>
              <a:gd name="T37" fmla="*/ 80414 h 55"/>
              <a:gd name="T38" fmla="*/ 178059 w 55"/>
              <a:gd name="T39" fmla="*/ 80414 h 55"/>
              <a:gd name="T40" fmla="*/ 183803 w 55"/>
              <a:gd name="T41" fmla="*/ 86158 h 55"/>
              <a:gd name="T42" fmla="*/ 183803 w 55"/>
              <a:gd name="T43" fmla="*/ 178059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02B3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0" name="Freeform 152"/>
          <p:cNvSpPr>
            <a:spLocks noChangeAspect="1" noEditPoints="1" noChangeArrowheads="1"/>
          </p:cNvSpPr>
          <p:nvPr/>
        </p:nvSpPr>
        <p:spPr bwMode="auto">
          <a:xfrm>
            <a:off x="4568825" y="3267075"/>
            <a:ext cx="325438" cy="300038"/>
          </a:xfrm>
          <a:custGeom>
            <a:avLst/>
            <a:gdLst>
              <a:gd name="T0" fmla="*/ 325438 w 67"/>
              <a:gd name="T1" fmla="*/ 96786 h 62"/>
              <a:gd name="T2" fmla="*/ 223435 w 67"/>
              <a:gd name="T3" fmla="*/ 174216 h 62"/>
              <a:gd name="T4" fmla="*/ 204006 w 67"/>
              <a:gd name="T5" fmla="*/ 193573 h 62"/>
              <a:gd name="T6" fmla="*/ 189434 w 67"/>
              <a:gd name="T7" fmla="*/ 227448 h 62"/>
              <a:gd name="T8" fmla="*/ 213720 w 67"/>
              <a:gd name="T9" fmla="*/ 251645 h 62"/>
              <a:gd name="T10" fmla="*/ 252579 w 67"/>
              <a:gd name="T11" fmla="*/ 280681 h 62"/>
              <a:gd name="T12" fmla="*/ 252579 w 67"/>
              <a:gd name="T13" fmla="*/ 295199 h 62"/>
              <a:gd name="T14" fmla="*/ 247721 w 67"/>
              <a:gd name="T15" fmla="*/ 300038 h 62"/>
              <a:gd name="T16" fmla="*/ 82574 w 67"/>
              <a:gd name="T17" fmla="*/ 300038 h 62"/>
              <a:gd name="T18" fmla="*/ 77717 w 67"/>
              <a:gd name="T19" fmla="*/ 295199 h 62"/>
              <a:gd name="T20" fmla="*/ 77717 w 67"/>
              <a:gd name="T21" fmla="*/ 280681 h 62"/>
              <a:gd name="T22" fmla="*/ 116575 w 67"/>
              <a:gd name="T23" fmla="*/ 251645 h 62"/>
              <a:gd name="T24" fmla="*/ 140861 w 67"/>
              <a:gd name="T25" fmla="*/ 227448 h 62"/>
              <a:gd name="T26" fmla="*/ 126289 w 67"/>
              <a:gd name="T27" fmla="*/ 193573 h 62"/>
              <a:gd name="T28" fmla="*/ 106860 w 67"/>
              <a:gd name="T29" fmla="*/ 174216 h 62"/>
              <a:gd name="T30" fmla="*/ 0 w 67"/>
              <a:gd name="T31" fmla="*/ 96786 h 62"/>
              <a:gd name="T32" fmla="*/ 0 w 67"/>
              <a:gd name="T33" fmla="*/ 72590 h 62"/>
              <a:gd name="T34" fmla="*/ 19429 w 67"/>
              <a:gd name="T35" fmla="*/ 53233 h 62"/>
              <a:gd name="T36" fmla="*/ 77717 w 67"/>
              <a:gd name="T37" fmla="*/ 53233 h 62"/>
              <a:gd name="T38" fmla="*/ 77717 w 67"/>
              <a:gd name="T39" fmla="*/ 33875 h 62"/>
              <a:gd name="T40" fmla="*/ 106860 w 67"/>
              <a:gd name="T41" fmla="*/ 0 h 62"/>
              <a:gd name="T42" fmla="*/ 218578 w 67"/>
              <a:gd name="T43" fmla="*/ 0 h 62"/>
              <a:gd name="T44" fmla="*/ 252579 w 67"/>
              <a:gd name="T45" fmla="*/ 33875 h 62"/>
              <a:gd name="T46" fmla="*/ 252579 w 67"/>
              <a:gd name="T47" fmla="*/ 53233 h 62"/>
              <a:gd name="T48" fmla="*/ 306009 w 67"/>
              <a:gd name="T49" fmla="*/ 53233 h 62"/>
              <a:gd name="T50" fmla="*/ 325438 w 67"/>
              <a:gd name="T51" fmla="*/ 72590 h 62"/>
              <a:gd name="T52" fmla="*/ 325438 w 67"/>
              <a:gd name="T53" fmla="*/ 96786 h 62"/>
              <a:gd name="T54" fmla="*/ 77717 w 67"/>
              <a:gd name="T55" fmla="*/ 77429 h 62"/>
              <a:gd name="T56" fmla="*/ 29144 w 67"/>
              <a:gd name="T57" fmla="*/ 77429 h 62"/>
              <a:gd name="T58" fmla="*/ 29144 w 67"/>
              <a:gd name="T59" fmla="*/ 96786 h 62"/>
              <a:gd name="T60" fmla="*/ 92288 w 67"/>
              <a:gd name="T61" fmla="*/ 150019 h 62"/>
              <a:gd name="T62" fmla="*/ 77717 w 67"/>
              <a:gd name="T63" fmla="*/ 77429 h 62"/>
              <a:gd name="T64" fmla="*/ 301152 w 67"/>
              <a:gd name="T65" fmla="*/ 77429 h 62"/>
              <a:gd name="T66" fmla="*/ 252579 w 67"/>
              <a:gd name="T67" fmla="*/ 77429 h 62"/>
              <a:gd name="T68" fmla="*/ 238007 w 67"/>
              <a:gd name="T69" fmla="*/ 150019 h 62"/>
              <a:gd name="T70" fmla="*/ 301152 w 67"/>
              <a:gd name="T71" fmla="*/ 96786 h 62"/>
              <a:gd name="T72" fmla="*/ 301152 w 67"/>
              <a:gd name="T73" fmla="*/ 77429 h 6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CC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1" name="Freeform 132"/>
          <p:cNvSpPr>
            <a:spLocks noEditPoints="1" noChangeArrowheads="1"/>
          </p:cNvSpPr>
          <p:nvPr/>
        </p:nvSpPr>
        <p:spPr bwMode="auto">
          <a:xfrm>
            <a:off x="5605463" y="3484563"/>
            <a:ext cx="984250" cy="939800"/>
          </a:xfrm>
          <a:custGeom>
            <a:avLst/>
            <a:gdLst>
              <a:gd name="T0" fmla="*/ 953492 w 64"/>
              <a:gd name="T1" fmla="*/ 477603 h 61"/>
              <a:gd name="T2" fmla="*/ 953492 w 64"/>
              <a:gd name="T3" fmla="*/ 477603 h 61"/>
              <a:gd name="T4" fmla="*/ 830461 w 64"/>
              <a:gd name="T5" fmla="*/ 415977 h 61"/>
              <a:gd name="T6" fmla="*/ 692051 w 64"/>
              <a:gd name="T7" fmla="*/ 508416 h 61"/>
              <a:gd name="T8" fmla="*/ 676672 w 64"/>
              <a:gd name="T9" fmla="*/ 539230 h 61"/>
              <a:gd name="T10" fmla="*/ 661293 w 64"/>
              <a:gd name="T11" fmla="*/ 539230 h 61"/>
              <a:gd name="T12" fmla="*/ 645914 w 64"/>
              <a:gd name="T13" fmla="*/ 539230 h 61"/>
              <a:gd name="T14" fmla="*/ 630535 w 64"/>
              <a:gd name="T15" fmla="*/ 508416 h 61"/>
              <a:gd name="T16" fmla="*/ 492125 w 64"/>
              <a:gd name="T17" fmla="*/ 415977 h 61"/>
              <a:gd name="T18" fmla="*/ 353715 w 64"/>
              <a:gd name="T19" fmla="*/ 508416 h 61"/>
              <a:gd name="T20" fmla="*/ 338336 w 64"/>
              <a:gd name="T21" fmla="*/ 539230 h 61"/>
              <a:gd name="T22" fmla="*/ 322957 w 64"/>
              <a:gd name="T23" fmla="*/ 539230 h 61"/>
              <a:gd name="T24" fmla="*/ 307578 w 64"/>
              <a:gd name="T25" fmla="*/ 539230 h 61"/>
              <a:gd name="T26" fmla="*/ 292199 w 64"/>
              <a:gd name="T27" fmla="*/ 508416 h 61"/>
              <a:gd name="T28" fmla="*/ 153789 w 64"/>
              <a:gd name="T29" fmla="*/ 415977 h 61"/>
              <a:gd name="T30" fmla="*/ 46137 w 64"/>
              <a:gd name="T31" fmla="*/ 477603 h 61"/>
              <a:gd name="T32" fmla="*/ 30758 w 64"/>
              <a:gd name="T33" fmla="*/ 477603 h 61"/>
              <a:gd name="T34" fmla="*/ 0 w 64"/>
              <a:gd name="T35" fmla="*/ 462197 h 61"/>
              <a:gd name="T36" fmla="*/ 0 w 64"/>
              <a:gd name="T37" fmla="*/ 462197 h 61"/>
              <a:gd name="T38" fmla="*/ 492125 w 64"/>
              <a:gd name="T39" fmla="*/ 107846 h 61"/>
              <a:gd name="T40" fmla="*/ 984250 w 64"/>
              <a:gd name="T41" fmla="*/ 462197 h 61"/>
              <a:gd name="T42" fmla="*/ 984250 w 64"/>
              <a:gd name="T43" fmla="*/ 462197 h 61"/>
              <a:gd name="T44" fmla="*/ 953492 w 64"/>
              <a:gd name="T45" fmla="*/ 477603 h 61"/>
              <a:gd name="T46" fmla="*/ 522883 w 64"/>
              <a:gd name="T47" fmla="*/ 785734 h 61"/>
              <a:gd name="T48" fmla="*/ 384473 w 64"/>
              <a:gd name="T49" fmla="*/ 939800 h 61"/>
              <a:gd name="T50" fmla="*/ 230684 w 64"/>
              <a:gd name="T51" fmla="*/ 785734 h 61"/>
              <a:gd name="T52" fmla="*/ 261441 w 64"/>
              <a:gd name="T53" fmla="*/ 754921 h 61"/>
              <a:gd name="T54" fmla="*/ 307578 w 64"/>
              <a:gd name="T55" fmla="*/ 785734 h 61"/>
              <a:gd name="T56" fmla="*/ 384473 w 64"/>
              <a:gd name="T57" fmla="*/ 862767 h 61"/>
              <a:gd name="T58" fmla="*/ 461367 w 64"/>
              <a:gd name="T59" fmla="*/ 785734 h 61"/>
              <a:gd name="T60" fmla="*/ 461367 w 64"/>
              <a:gd name="T61" fmla="*/ 446790 h 61"/>
              <a:gd name="T62" fmla="*/ 492125 w 64"/>
              <a:gd name="T63" fmla="*/ 446790 h 61"/>
              <a:gd name="T64" fmla="*/ 522883 w 64"/>
              <a:gd name="T65" fmla="*/ 446790 h 61"/>
              <a:gd name="T66" fmla="*/ 522883 w 64"/>
              <a:gd name="T67" fmla="*/ 785734 h 61"/>
              <a:gd name="T68" fmla="*/ 522883 w 64"/>
              <a:gd name="T69" fmla="*/ 92439 h 61"/>
              <a:gd name="T70" fmla="*/ 492125 w 64"/>
              <a:gd name="T71" fmla="*/ 92439 h 61"/>
              <a:gd name="T72" fmla="*/ 461367 w 64"/>
              <a:gd name="T73" fmla="*/ 92439 h 61"/>
              <a:gd name="T74" fmla="*/ 461367 w 64"/>
              <a:gd name="T75" fmla="*/ 46220 h 61"/>
              <a:gd name="T76" fmla="*/ 492125 w 64"/>
              <a:gd name="T77" fmla="*/ 0 h 61"/>
              <a:gd name="T78" fmla="*/ 522883 w 64"/>
              <a:gd name="T79" fmla="*/ 46220 h 61"/>
              <a:gd name="T80" fmla="*/ 522883 w 64"/>
              <a:gd name="T81" fmla="*/ 92439 h 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2" name="TextBox 13"/>
          <p:cNvSpPr txBox="1">
            <a:spLocks noChangeArrowheads="1"/>
          </p:cNvSpPr>
          <p:nvPr/>
        </p:nvSpPr>
        <p:spPr bwMode="auto">
          <a:xfrm>
            <a:off x="4167188" y="1647825"/>
            <a:ext cx="8016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3" name="TextBox 13"/>
          <p:cNvSpPr txBox="1">
            <a:spLocks noChangeArrowheads="1"/>
          </p:cNvSpPr>
          <p:nvPr/>
        </p:nvSpPr>
        <p:spPr bwMode="auto">
          <a:xfrm>
            <a:off x="2978150" y="1968500"/>
            <a:ext cx="199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4" name="TextBox 13"/>
          <p:cNvSpPr txBox="1">
            <a:spLocks noChangeArrowheads="1"/>
          </p:cNvSpPr>
          <p:nvPr/>
        </p:nvSpPr>
        <p:spPr bwMode="auto">
          <a:xfrm>
            <a:off x="8515350" y="3246438"/>
            <a:ext cx="760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5" name="TextBox 13"/>
          <p:cNvSpPr txBox="1">
            <a:spLocks noChangeArrowheads="1"/>
          </p:cNvSpPr>
          <p:nvPr/>
        </p:nvSpPr>
        <p:spPr bwMode="auto">
          <a:xfrm>
            <a:off x="8610600" y="3514725"/>
            <a:ext cx="206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6" name="TextBox 13"/>
          <p:cNvSpPr txBox="1">
            <a:spLocks noChangeArrowheads="1"/>
          </p:cNvSpPr>
          <p:nvPr/>
        </p:nvSpPr>
        <p:spPr bwMode="auto">
          <a:xfrm>
            <a:off x="2844800" y="3194050"/>
            <a:ext cx="801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7" name="TextBox 13"/>
          <p:cNvSpPr txBox="1">
            <a:spLocks noChangeArrowheads="1"/>
          </p:cNvSpPr>
          <p:nvPr/>
        </p:nvSpPr>
        <p:spPr bwMode="auto">
          <a:xfrm>
            <a:off x="1655763" y="3514725"/>
            <a:ext cx="199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8" name="TextBox 13"/>
          <p:cNvSpPr txBox="1">
            <a:spLocks noChangeArrowheads="1"/>
          </p:cNvSpPr>
          <p:nvPr/>
        </p:nvSpPr>
        <p:spPr bwMode="auto">
          <a:xfrm>
            <a:off x="3336925" y="5162550"/>
            <a:ext cx="803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9" name="TextBox 13"/>
          <p:cNvSpPr txBox="1">
            <a:spLocks noChangeArrowheads="1"/>
          </p:cNvSpPr>
          <p:nvPr/>
        </p:nvSpPr>
        <p:spPr bwMode="auto">
          <a:xfrm>
            <a:off x="2147888" y="5483225"/>
            <a:ext cx="1992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0" name="TextBox 13"/>
          <p:cNvSpPr txBox="1">
            <a:spLocks noChangeArrowheads="1"/>
          </p:cNvSpPr>
          <p:nvPr/>
        </p:nvSpPr>
        <p:spPr bwMode="auto">
          <a:xfrm>
            <a:off x="8064500" y="5162550"/>
            <a:ext cx="762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1" name="TextBox 13"/>
          <p:cNvSpPr txBox="1">
            <a:spLocks noChangeArrowheads="1"/>
          </p:cNvSpPr>
          <p:nvPr/>
        </p:nvSpPr>
        <p:spPr bwMode="auto">
          <a:xfrm>
            <a:off x="8159750" y="5430838"/>
            <a:ext cx="206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2" name="TextBox 13"/>
          <p:cNvSpPr txBox="1">
            <a:spLocks noChangeArrowheads="1"/>
          </p:cNvSpPr>
          <p:nvPr/>
        </p:nvSpPr>
        <p:spPr bwMode="auto">
          <a:xfrm>
            <a:off x="5792788" y="2490788"/>
            <a:ext cx="690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074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074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3" name="TextBox 13"/>
          <p:cNvSpPr txBox="1">
            <a:spLocks noChangeArrowheads="1"/>
          </p:cNvSpPr>
          <p:nvPr/>
        </p:nvSpPr>
        <p:spPr bwMode="auto">
          <a:xfrm>
            <a:off x="7118350" y="3719513"/>
            <a:ext cx="690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CC72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CC72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4" name="TextBox 13"/>
          <p:cNvSpPr txBox="1">
            <a:spLocks noChangeArrowheads="1"/>
          </p:cNvSpPr>
          <p:nvPr/>
        </p:nvSpPr>
        <p:spPr bwMode="auto">
          <a:xfrm>
            <a:off x="6681788" y="5495925"/>
            <a:ext cx="688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02B3C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02B3C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5" name="TextBox 13"/>
          <p:cNvSpPr txBox="1">
            <a:spLocks noChangeArrowheads="1"/>
          </p:cNvSpPr>
          <p:nvPr/>
        </p:nvSpPr>
        <p:spPr bwMode="auto">
          <a:xfrm>
            <a:off x="4852988" y="5472113"/>
            <a:ext cx="690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02B3C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02B3C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6" name="TextBox 13"/>
          <p:cNvSpPr txBox="1">
            <a:spLocks noChangeArrowheads="1"/>
          </p:cNvSpPr>
          <p:nvPr/>
        </p:nvSpPr>
        <p:spPr bwMode="auto">
          <a:xfrm>
            <a:off x="4381500" y="3733800"/>
            <a:ext cx="6905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CC72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CC72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612" name="图片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4462463"/>
            <a:ext cx="3328988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32" grpId="0"/>
      <p:bldP spid="13333" grpId="0"/>
      <p:bldP spid="13334" grpId="0"/>
      <p:bldP spid="13335" grpId="0"/>
      <p:bldP spid="13336" grpId="0"/>
      <p:bldP spid="13337" grpId="0"/>
      <p:bldP spid="13338" grpId="0"/>
      <p:bldP spid="13339" grpId="0"/>
      <p:bldP spid="13340" grpId="0"/>
      <p:bldP spid="13341" grpId="0"/>
      <p:bldP spid="13342" grpId="0"/>
      <p:bldP spid="13343" grpId="0"/>
      <p:bldP spid="13344" grpId="0"/>
      <p:bldP spid="13345" grpId="0"/>
      <p:bldP spid="133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31775"/>
            <a:ext cx="7747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12"/>
          <p:cNvSpPr txBox="1">
            <a:spLocks noChangeArrowheads="1"/>
          </p:cNvSpPr>
          <p:nvPr/>
        </p:nvSpPr>
        <p:spPr bwMode="auto">
          <a:xfrm>
            <a:off x="1176338" y="374650"/>
            <a:ext cx="438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</a:p>
        </p:txBody>
      </p:sp>
      <p:sp>
        <p:nvSpPr>
          <p:cNvPr id="14339" name="Teardrop 12"/>
          <p:cNvSpPr>
            <a:spLocks noChangeArrowheads="1"/>
          </p:cNvSpPr>
          <p:nvPr/>
        </p:nvSpPr>
        <p:spPr bwMode="auto">
          <a:xfrm rot="-5400000">
            <a:off x="6010275" y="3806826"/>
            <a:ext cx="1609725" cy="1644650"/>
          </a:xfrm>
          <a:custGeom>
            <a:avLst/>
            <a:gdLst>
              <a:gd name="T0" fmla="*/ 0 w 1609518"/>
              <a:gd name="T1" fmla="*/ 822325 h 1644833"/>
              <a:gd name="T2" fmla="*/ 804863 w 1609518"/>
              <a:gd name="T3" fmla="*/ 0 h 1644833"/>
              <a:gd name="T4" fmla="*/ 1609725 w 1609518"/>
              <a:gd name="T5" fmla="*/ 0 h 1644833"/>
              <a:gd name="T6" fmla="*/ 1609725 w 1609518"/>
              <a:gd name="T7" fmla="*/ 822325 h 1644833"/>
              <a:gd name="T8" fmla="*/ 804863 w 1609518"/>
              <a:gd name="T9" fmla="*/ 1644651 h 1644833"/>
              <a:gd name="T10" fmla="*/ 0 w 1609518"/>
              <a:gd name="T11" fmla="*/ 822325 h 16448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09518" h="1644833">
                <a:moveTo>
                  <a:pt x="0" y="822417"/>
                </a:moveTo>
                <a:cubicBezTo>
                  <a:pt x="0" y="368209"/>
                  <a:pt x="360303" y="0"/>
                  <a:pt x="804759" y="0"/>
                </a:cubicBezTo>
                <a:lnTo>
                  <a:pt x="1609518" y="0"/>
                </a:lnTo>
                <a:lnTo>
                  <a:pt x="1609518" y="822417"/>
                </a:lnTo>
                <a:cubicBezTo>
                  <a:pt x="1609518" y="1276625"/>
                  <a:pt x="1249215" y="1644834"/>
                  <a:pt x="804759" y="1644834"/>
                </a:cubicBezTo>
                <a:cubicBezTo>
                  <a:pt x="360303" y="1644834"/>
                  <a:pt x="0" y="1276625"/>
                  <a:pt x="0" y="822417"/>
                </a:cubicBezTo>
                <a:close/>
              </a:path>
            </a:pathLst>
          </a:custGeom>
          <a:solidFill>
            <a:srgbClr val="6A3C7C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Teardrop 13"/>
          <p:cNvSpPr>
            <a:spLocks noChangeArrowheads="1"/>
          </p:cNvSpPr>
          <p:nvPr/>
        </p:nvSpPr>
        <p:spPr bwMode="auto">
          <a:xfrm rot="10800000">
            <a:off x="5992813" y="2135188"/>
            <a:ext cx="1644650" cy="1609725"/>
          </a:xfrm>
          <a:custGeom>
            <a:avLst/>
            <a:gdLst>
              <a:gd name="T0" fmla="*/ 0 w 1644833"/>
              <a:gd name="T1" fmla="*/ 804863 h 1609518"/>
              <a:gd name="T2" fmla="*/ 822325 w 1644833"/>
              <a:gd name="T3" fmla="*/ 0 h 1609518"/>
              <a:gd name="T4" fmla="*/ 1644650 w 1644833"/>
              <a:gd name="T5" fmla="*/ 0 h 1609518"/>
              <a:gd name="T6" fmla="*/ 1644650 w 1644833"/>
              <a:gd name="T7" fmla="*/ 804863 h 1609518"/>
              <a:gd name="T8" fmla="*/ 822325 w 1644833"/>
              <a:gd name="T9" fmla="*/ 1609725 h 1609518"/>
              <a:gd name="T10" fmla="*/ -1 w 1644833"/>
              <a:gd name="T11" fmla="*/ 804863 h 1609518"/>
              <a:gd name="T12" fmla="*/ 0 w 1644833"/>
              <a:gd name="T13" fmla="*/ 804863 h 16095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44833" h="1609518">
                <a:moveTo>
                  <a:pt x="0" y="804759"/>
                </a:moveTo>
                <a:cubicBezTo>
                  <a:pt x="0" y="360303"/>
                  <a:pt x="368209" y="0"/>
                  <a:pt x="822417" y="0"/>
                </a:cubicBezTo>
                <a:lnTo>
                  <a:pt x="1644833" y="0"/>
                </a:lnTo>
                <a:lnTo>
                  <a:pt x="1644833" y="804759"/>
                </a:lnTo>
                <a:cubicBezTo>
                  <a:pt x="1644833" y="1249215"/>
                  <a:pt x="1276624" y="1609518"/>
                  <a:pt x="822416" y="1609518"/>
                </a:cubicBezTo>
                <a:cubicBezTo>
                  <a:pt x="368208" y="1609518"/>
                  <a:pt x="-1" y="1249215"/>
                  <a:pt x="-1" y="804759"/>
                </a:cubicBezTo>
                <a:lnTo>
                  <a:pt x="0" y="804759"/>
                </a:lnTo>
                <a:close/>
              </a:path>
            </a:pathLst>
          </a:cu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Teardrop 14"/>
          <p:cNvSpPr>
            <a:spLocks noChangeArrowheads="1"/>
          </p:cNvSpPr>
          <p:nvPr/>
        </p:nvSpPr>
        <p:spPr bwMode="auto">
          <a:xfrm>
            <a:off x="4248150" y="3824288"/>
            <a:ext cx="1644650" cy="1609725"/>
          </a:xfrm>
          <a:custGeom>
            <a:avLst/>
            <a:gdLst>
              <a:gd name="T0" fmla="*/ 0 w 1644833"/>
              <a:gd name="T1" fmla="*/ 804863 h 1609518"/>
              <a:gd name="T2" fmla="*/ 822325 w 1644833"/>
              <a:gd name="T3" fmla="*/ 0 h 1609518"/>
              <a:gd name="T4" fmla="*/ 1644650 w 1644833"/>
              <a:gd name="T5" fmla="*/ 0 h 1609518"/>
              <a:gd name="T6" fmla="*/ 1644650 w 1644833"/>
              <a:gd name="T7" fmla="*/ 804863 h 1609518"/>
              <a:gd name="T8" fmla="*/ 822325 w 1644833"/>
              <a:gd name="T9" fmla="*/ 1609725 h 1609518"/>
              <a:gd name="T10" fmla="*/ -1 w 1644833"/>
              <a:gd name="T11" fmla="*/ 804863 h 1609518"/>
              <a:gd name="T12" fmla="*/ 0 w 1644833"/>
              <a:gd name="T13" fmla="*/ 804863 h 16095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44833" h="1609518">
                <a:moveTo>
                  <a:pt x="0" y="804759"/>
                </a:moveTo>
                <a:cubicBezTo>
                  <a:pt x="0" y="360303"/>
                  <a:pt x="368209" y="0"/>
                  <a:pt x="822417" y="0"/>
                </a:cubicBezTo>
                <a:lnTo>
                  <a:pt x="1644833" y="0"/>
                </a:lnTo>
                <a:lnTo>
                  <a:pt x="1644833" y="804759"/>
                </a:lnTo>
                <a:cubicBezTo>
                  <a:pt x="1644833" y="1249215"/>
                  <a:pt x="1276624" y="1609518"/>
                  <a:pt x="822416" y="1609518"/>
                </a:cubicBezTo>
                <a:cubicBezTo>
                  <a:pt x="368208" y="1609518"/>
                  <a:pt x="-1" y="1249215"/>
                  <a:pt x="-1" y="804759"/>
                </a:cubicBezTo>
                <a:lnTo>
                  <a:pt x="0" y="804759"/>
                </a:ln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Teardrop 17"/>
          <p:cNvSpPr>
            <a:spLocks noChangeArrowheads="1"/>
          </p:cNvSpPr>
          <p:nvPr/>
        </p:nvSpPr>
        <p:spPr bwMode="auto">
          <a:xfrm rot="5400000">
            <a:off x="4260850" y="2117726"/>
            <a:ext cx="1609725" cy="1644650"/>
          </a:xfrm>
          <a:custGeom>
            <a:avLst/>
            <a:gdLst>
              <a:gd name="T0" fmla="*/ 0 w 1609518"/>
              <a:gd name="T1" fmla="*/ 822325 h 1644833"/>
              <a:gd name="T2" fmla="*/ 804863 w 1609518"/>
              <a:gd name="T3" fmla="*/ 0 h 1644833"/>
              <a:gd name="T4" fmla="*/ 1609725 w 1609518"/>
              <a:gd name="T5" fmla="*/ 0 h 1644833"/>
              <a:gd name="T6" fmla="*/ 1609725 w 1609518"/>
              <a:gd name="T7" fmla="*/ 822325 h 1644833"/>
              <a:gd name="T8" fmla="*/ 804863 w 1609518"/>
              <a:gd name="T9" fmla="*/ 1644651 h 1644833"/>
              <a:gd name="T10" fmla="*/ 0 w 1609518"/>
              <a:gd name="T11" fmla="*/ 822325 h 16448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09518" h="1644833">
                <a:moveTo>
                  <a:pt x="0" y="822417"/>
                </a:moveTo>
                <a:cubicBezTo>
                  <a:pt x="0" y="368209"/>
                  <a:pt x="360303" y="0"/>
                  <a:pt x="804759" y="0"/>
                </a:cubicBezTo>
                <a:lnTo>
                  <a:pt x="1609518" y="0"/>
                </a:lnTo>
                <a:lnTo>
                  <a:pt x="1609518" y="822417"/>
                </a:lnTo>
                <a:cubicBezTo>
                  <a:pt x="1609518" y="1276625"/>
                  <a:pt x="1249215" y="1644834"/>
                  <a:pt x="804759" y="1644834"/>
                </a:cubicBezTo>
                <a:cubicBezTo>
                  <a:pt x="360303" y="1644834"/>
                  <a:pt x="0" y="1276625"/>
                  <a:pt x="0" y="822417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Isosceles Triangle 20"/>
          <p:cNvSpPr>
            <a:spLocks noChangeArrowheads="1"/>
          </p:cNvSpPr>
          <p:nvPr/>
        </p:nvSpPr>
        <p:spPr bwMode="auto">
          <a:xfrm rot="-5400000">
            <a:off x="3983038" y="2901950"/>
            <a:ext cx="196850" cy="76200"/>
          </a:xfrm>
          <a:prstGeom prst="triangle">
            <a:avLst>
              <a:gd name="adj" fmla="val 50000"/>
            </a:avLst>
          </a:prstGeom>
          <a:solidFill>
            <a:srgbClr val="F07474"/>
          </a:solidFill>
          <a:ln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344" name="Isosceles Triangle 21"/>
          <p:cNvSpPr>
            <a:spLocks noChangeArrowheads="1"/>
          </p:cNvSpPr>
          <p:nvPr/>
        </p:nvSpPr>
        <p:spPr bwMode="auto">
          <a:xfrm rot="5400000">
            <a:off x="7713663" y="2901950"/>
            <a:ext cx="196850" cy="76200"/>
          </a:xfrm>
          <a:prstGeom prst="triangle">
            <a:avLst>
              <a:gd name="adj" fmla="val 50000"/>
            </a:avLst>
          </a:prstGeom>
          <a:solidFill>
            <a:srgbClr val="FFBF53"/>
          </a:solidFill>
          <a:ln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345" name="Isosceles Triangle 22"/>
          <p:cNvSpPr>
            <a:spLocks noChangeArrowheads="1"/>
          </p:cNvSpPr>
          <p:nvPr/>
        </p:nvSpPr>
        <p:spPr bwMode="auto">
          <a:xfrm rot="-5400000">
            <a:off x="3983038" y="4603750"/>
            <a:ext cx="196850" cy="76200"/>
          </a:xfrm>
          <a:prstGeom prst="triangle">
            <a:avLst>
              <a:gd name="adj" fmla="val 50000"/>
            </a:avLst>
          </a:prstGeom>
          <a:solidFill>
            <a:srgbClr val="02B3C5"/>
          </a:solidFill>
          <a:ln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346" name="Isosceles Triangle 23"/>
          <p:cNvSpPr>
            <a:spLocks noChangeArrowheads="1"/>
          </p:cNvSpPr>
          <p:nvPr/>
        </p:nvSpPr>
        <p:spPr bwMode="auto">
          <a:xfrm rot="5400000">
            <a:off x="7713663" y="4603750"/>
            <a:ext cx="196850" cy="76200"/>
          </a:xfrm>
          <a:prstGeom prst="triangle">
            <a:avLst>
              <a:gd name="adj" fmla="val 50000"/>
            </a:avLst>
          </a:prstGeom>
          <a:solidFill>
            <a:srgbClr val="6A3C7C"/>
          </a:solidFill>
          <a:ln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347" name="文本框 13"/>
          <p:cNvSpPr txBox="1">
            <a:spLocks noChangeArrowheads="1"/>
          </p:cNvSpPr>
          <p:nvPr/>
        </p:nvSpPr>
        <p:spPr bwMode="auto">
          <a:xfrm>
            <a:off x="5168900" y="2841625"/>
            <a:ext cx="706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i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6000" b="1" i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8" name="文本框 14"/>
          <p:cNvSpPr txBox="1">
            <a:spLocks noChangeArrowheads="1"/>
          </p:cNvSpPr>
          <p:nvPr/>
        </p:nvSpPr>
        <p:spPr bwMode="auto">
          <a:xfrm>
            <a:off x="5926138" y="2835275"/>
            <a:ext cx="706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i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6000" b="1" i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9" name="文本框 15"/>
          <p:cNvSpPr txBox="1">
            <a:spLocks noChangeArrowheads="1"/>
          </p:cNvSpPr>
          <p:nvPr/>
        </p:nvSpPr>
        <p:spPr bwMode="auto">
          <a:xfrm>
            <a:off x="5135563" y="3783013"/>
            <a:ext cx="704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i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6000" b="1" i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0" name="文本框 16"/>
          <p:cNvSpPr txBox="1">
            <a:spLocks noChangeArrowheads="1"/>
          </p:cNvSpPr>
          <p:nvPr/>
        </p:nvSpPr>
        <p:spPr bwMode="auto">
          <a:xfrm>
            <a:off x="5888038" y="3817938"/>
            <a:ext cx="706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i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6000" b="1" i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722438" y="2593975"/>
            <a:ext cx="1295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727200" y="2916238"/>
            <a:ext cx="2054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722438" y="4424363"/>
            <a:ext cx="1295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727200" y="4746625"/>
            <a:ext cx="2054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235950" y="2593975"/>
            <a:ext cx="1295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240713" y="2916238"/>
            <a:ext cx="2054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235950" y="4424363"/>
            <a:ext cx="1295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8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240713" y="4746625"/>
            <a:ext cx="2054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5624" name="图片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4462463"/>
            <a:ext cx="3328988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  <p:bldP spid="14345" grpId="0" animBg="1"/>
      <p:bldP spid="14346" grpId="0" animBg="1"/>
      <p:bldP spid="14347" grpId="0"/>
      <p:bldP spid="14348" grpId="0"/>
      <p:bldP spid="14349" grpId="0"/>
      <p:bldP spid="14350" grpId="0"/>
      <p:bldP spid="14351" grpId="0"/>
      <p:bldP spid="14352" grpId="0"/>
      <p:bldP spid="14353" grpId="0"/>
      <p:bldP spid="14354" grpId="0"/>
      <p:bldP spid="14355" grpId="0"/>
      <p:bldP spid="14356" grpId="0"/>
      <p:bldP spid="14357" grpId="0"/>
      <p:bldP spid="143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31775"/>
            <a:ext cx="7747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12"/>
          <p:cNvSpPr txBox="1">
            <a:spLocks noChangeArrowheads="1"/>
          </p:cNvSpPr>
          <p:nvPr/>
        </p:nvSpPr>
        <p:spPr bwMode="auto">
          <a:xfrm>
            <a:off x="1176338" y="374650"/>
            <a:ext cx="438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</a:p>
        </p:txBody>
      </p:sp>
      <p:sp>
        <p:nvSpPr>
          <p:cNvPr id="26628" name="椭圆 3"/>
          <p:cNvSpPr>
            <a:spLocks noChangeArrowheads="1"/>
          </p:cNvSpPr>
          <p:nvPr/>
        </p:nvSpPr>
        <p:spPr bwMode="auto">
          <a:xfrm>
            <a:off x="6164263" y="1935163"/>
            <a:ext cx="2139950" cy="2139950"/>
          </a:xfrm>
          <a:prstGeom prst="ellipse">
            <a:avLst/>
          </a:prstGeom>
          <a:solidFill>
            <a:srgbClr val="FFBF53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26629" name="椭圆 4"/>
          <p:cNvSpPr>
            <a:spLocks noChangeArrowheads="1"/>
          </p:cNvSpPr>
          <p:nvPr/>
        </p:nvSpPr>
        <p:spPr bwMode="auto">
          <a:xfrm>
            <a:off x="8624888" y="1935163"/>
            <a:ext cx="2141537" cy="2139950"/>
          </a:xfrm>
          <a:prstGeom prst="ellipse">
            <a:avLst/>
          </a:prstGeom>
          <a:solidFill>
            <a:srgbClr val="02B3C5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26630" name="椭圆 5"/>
          <p:cNvSpPr>
            <a:spLocks noChangeArrowheads="1"/>
          </p:cNvSpPr>
          <p:nvPr/>
        </p:nvSpPr>
        <p:spPr bwMode="auto">
          <a:xfrm>
            <a:off x="3702050" y="1935163"/>
            <a:ext cx="2141538" cy="2139950"/>
          </a:xfrm>
          <a:prstGeom prst="ellipse">
            <a:avLst/>
          </a:prstGeom>
          <a:solidFill>
            <a:srgbClr val="6A3C7C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26631" name="椭圆 6"/>
          <p:cNvSpPr>
            <a:spLocks noChangeArrowheads="1"/>
          </p:cNvSpPr>
          <p:nvPr/>
        </p:nvSpPr>
        <p:spPr bwMode="auto">
          <a:xfrm>
            <a:off x="1241425" y="1935163"/>
            <a:ext cx="2141538" cy="2139950"/>
          </a:xfrm>
          <a:prstGeom prst="ellipse">
            <a:avLst/>
          </a:prstGeom>
          <a:solidFill>
            <a:srgbClr val="F07474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15367" name="矩形 7"/>
          <p:cNvSpPr>
            <a:spLocks noChangeArrowheads="1"/>
          </p:cNvSpPr>
          <p:nvPr/>
        </p:nvSpPr>
        <p:spPr bwMode="auto">
          <a:xfrm>
            <a:off x="1241425" y="5005388"/>
            <a:ext cx="9525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1241425" y="4684713"/>
            <a:ext cx="275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369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103438"/>
            <a:ext cx="179863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2103438"/>
            <a:ext cx="179863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图片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2103438"/>
            <a:ext cx="18049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图片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109788"/>
            <a:ext cx="1798637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图片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4462463"/>
            <a:ext cx="3328988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31775"/>
            <a:ext cx="7747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12"/>
          <p:cNvSpPr txBox="1">
            <a:spLocks noChangeArrowheads="1"/>
          </p:cNvSpPr>
          <p:nvPr/>
        </p:nvSpPr>
        <p:spPr bwMode="auto">
          <a:xfrm>
            <a:off x="1176338" y="374650"/>
            <a:ext cx="438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</a:p>
        </p:txBody>
      </p:sp>
      <p:sp>
        <p:nvSpPr>
          <p:cNvPr id="16387" name="Freeform 48@|5FFC:0|FBC:0|LFC:0|LBC:16777215"/>
          <p:cNvSpPr>
            <a:spLocks noChangeArrowheads="1"/>
          </p:cNvSpPr>
          <p:nvPr/>
        </p:nvSpPr>
        <p:spPr bwMode="auto">
          <a:xfrm>
            <a:off x="1585913" y="1743075"/>
            <a:ext cx="1536700" cy="1371600"/>
          </a:xfrm>
          <a:custGeom>
            <a:avLst/>
            <a:gdLst>
              <a:gd name="T0" fmla="*/ 11252 w 956"/>
              <a:gd name="T1" fmla="*/ 1178869 h 854"/>
              <a:gd name="T2" fmla="*/ 122164 w 956"/>
              <a:gd name="T3" fmla="*/ 1132293 h 854"/>
              <a:gd name="T4" fmla="*/ 567422 w 956"/>
              <a:gd name="T5" fmla="*/ 1149960 h 854"/>
              <a:gd name="T6" fmla="*/ 1281119 w 956"/>
              <a:gd name="T7" fmla="*/ 1230264 h 854"/>
              <a:gd name="T8" fmla="*/ 1536700 w 956"/>
              <a:gd name="T9" fmla="*/ 1318599 h 854"/>
              <a:gd name="T10" fmla="*/ 1419358 w 956"/>
              <a:gd name="T11" fmla="*/ 936350 h 854"/>
              <a:gd name="T12" fmla="*/ 1073761 w 956"/>
              <a:gd name="T13" fmla="*/ 828742 h 854"/>
              <a:gd name="T14" fmla="*/ 959634 w 956"/>
              <a:gd name="T15" fmla="*/ 658496 h 854"/>
              <a:gd name="T16" fmla="*/ 898552 w 956"/>
              <a:gd name="T17" fmla="*/ 544464 h 854"/>
              <a:gd name="T18" fmla="*/ 874440 w 956"/>
              <a:gd name="T19" fmla="*/ 499494 h 854"/>
              <a:gd name="T20" fmla="*/ 845506 w 956"/>
              <a:gd name="T21" fmla="*/ 346915 h 854"/>
              <a:gd name="T22" fmla="*/ 861581 w 956"/>
              <a:gd name="T23" fmla="*/ 314793 h 854"/>
              <a:gd name="T24" fmla="*/ 819788 w 956"/>
              <a:gd name="T25" fmla="*/ 266611 h 854"/>
              <a:gd name="T26" fmla="*/ 831040 w 956"/>
              <a:gd name="T27" fmla="*/ 150972 h 854"/>
              <a:gd name="T28" fmla="*/ 856758 w 956"/>
              <a:gd name="T29" fmla="*/ 141336 h 854"/>
              <a:gd name="T30" fmla="*/ 1067331 w 956"/>
              <a:gd name="T31" fmla="*/ 138124 h 854"/>
              <a:gd name="T32" fmla="*/ 1031968 w 956"/>
              <a:gd name="T33" fmla="*/ 12849 h 854"/>
              <a:gd name="T34" fmla="*/ 843899 w 956"/>
              <a:gd name="T35" fmla="*/ 30516 h 854"/>
              <a:gd name="T36" fmla="*/ 757098 w 956"/>
              <a:gd name="T37" fmla="*/ 1606 h 854"/>
              <a:gd name="T38" fmla="*/ 667082 w 956"/>
              <a:gd name="T39" fmla="*/ 35334 h 854"/>
              <a:gd name="T40" fmla="*/ 470976 w 956"/>
              <a:gd name="T41" fmla="*/ 30516 h 854"/>
              <a:gd name="T42" fmla="*/ 448472 w 956"/>
              <a:gd name="T43" fmla="*/ 154185 h 854"/>
              <a:gd name="T44" fmla="*/ 665475 w 956"/>
              <a:gd name="T45" fmla="*/ 147760 h 854"/>
              <a:gd name="T46" fmla="*/ 692801 w 956"/>
              <a:gd name="T47" fmla="*/ 157397 h 854"/>
              <a:gd name="T48" fmla="*/ 699231 w 956"/>
              <a:gd name="T49" fmla="*/ 271429 h 854"/>
              <a:gd name="T50" fmla="*/ 660652 w 956"/>
              <a:gd name="T51" fmla="*/ 314793 h 854"/>
              <a:gd name="T52" fmla="*/ 676727 w 956"/>
              <a:gd name="T53" fmla="*/ 329248 h 854"/>
              <a:gd name="T54" fmla="*/ 646186 w 956"/>
              <a:gd name="T55" fmla="*/ 375825 h 854"/>
              <a:gd name="T56" fmla="*/ 634934 w 956"/>
              <a:gd name="T57" fmla="*/ 513948 h 854"/>
              <a:gd name="T58" fmla="*/ 628504 w 956"/>
              <a:gd name="T59" fmla="*/ 546070 h 854"/>
              <a:gd name="T60" fmla="*/ 538488 w 956"/>
              <a:gd name="T61" fmla="*/ 634405 h 854"/>
              <a:gd name="T62" fmla="*/ 556170 w 956"/>
              <a:gd name="T63" fmla="*/ 751650 h 854"/>
              <a:gd name="T64" fmla="*/ 462939 w 956"/>
              <a:gd name="T65" fmla="*/ 827136 h 854"/>
              <a:gd name="T66" fmla="*/ 73942 w 956"/>
              <a:gd name="T67" fmla="*/ 807863 h 854"/>
              <a:gd name="T68" fmla="*/ 16074 w 956"/>
              <a:gd name="T69" fmla="*/ 770923 h 8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6" h="854">
                <a:moveTo>
                  <a:pt x="10" y="480"/>
                </a:moveTo>
                <a:cubicBezTo>
                  <a:pt x="10" y="480"/>
                  <a:pt x="0" y="672"/>
                  <a:pt x="7" y="734"/>
                </a:cubicBezTo>
                <a:cubicBezTo>
                  <a:pt x="7" y="734"/>
                  <a:pt x="21" y="743"/>
                  <a:pt x="33" y="736"/>
                </a:cubicBezTo>
                <a:cubicBezTo>
                  <a:pt x="45" y="728"/>
                  <a:pt x="36" y="708"/>
                  <a:pt x="76" y="705"/>
                </a:cubicBezTo>
                <a:cubicBezTo>
                  <a:pt x="115" y="702"/>
                  <a:pt x="265" y="701"/>
                  <a:pt x="265" y="701"/>
                </a:cubicBezTo>
                <a:cubicBezTo>
                  <a:pt x="265" y="701"/>
                  <a:pt x="313" y="699"/>
                  <a:pt x="353" y="716"/>
                </a:cubicBezTo>
                <a:cubicBezTo>
                  <a:pt x="392" y="733"/>
                  <a:pt x="468" y="772"/>
                  <a:pt x="595" y="722"/>
                </a:cubicBezTo>
                <a:cubicBezTo>
                  <a:pt x="723" y="672"/>
                  <a:pt x="789" y="699"/>
                  <a:pt x="797" y="766"/>
                </a:cubicBezTo>
                <a:cubicBezTo>
                  <a:pt x="804" y="833"/>
                  <a:pt x="798" y="821"/>
                  <a:pt x="824" y="828"/>
                </a:cubicBezTo>
                <a:cubicBezTo>
                  <a:pt x="850" y="836"/>
                  <a:pt x="908" y="854"/>
                  <a:pt x="956" y="821"/>
                </a:cubicBezTo>
                <a:cubicBezTo>
                  <a:pt x="955" y="739"/>
                  <a:pt x="955" y="739"/>
                  <a:pt x="955" y="739"/>
                </a:cubicBezTo>
                <a:cubicBezTo>
                  <a:pt x="955" y="739"/>
                  <a:pt x="953" y="642"/>
                  <a:pt x="883" y="583"/>
                </a:cubicBezTo>
                <a:cubicBezTo>
                  <a:pt x="814" y="523"/>
                  <a:pt x="753" y="522"/>
                  <a:pt x="736" y="520"/>
                </a:cubicBezTo>
                <a:cubicBezTo>
                  <a:pt x="720" y="519"/>
                  <a:pt x="668" y="516"/>
                  <a:pt x="668" y="516"/>
                </a:cubicBezTo>
                <a:cubicBezTo>
                  <a:pt x="668" y="516"/>
                  <a:pt x="604" y="513"/>
                  <a:pt x="601" y="466"/>
                </a:cubicBezTo>
                <a:cubicBezTo>
                  <a:pt x="598" y="419"/>
                  <a:pt x="597" y="410"/>
                  <a:pt x="597" y="410"/>
                </a:cubicBezTo>
                <a:cubicBezTo>
                  <a:pt x="597" y="410"/>
                  <a:pt x="614" y="404"/>
                  <a:pt x="614" y="389"/>
                </a:cubicBezTo>
                <a:cubicBezTo>
                  <a:pt x="614" y="373"/>
                  <a:pt x="618" y="346"/>
                  <a:pt x="559" y="339"/>
                </a:cubicBezTo>
                <a:cubicBezTo>
                  <a:pt x="557" y="325"/>
                  <a:pt x="557" y="325"/>
                  <a:pt x="557" y="325"/>
                </a:cubicBezTo>
                <a:cubicBezTo>
                  <a:pt x="544" y="311"/>
                  <a:pt x="544" y="311"/>
                  <a:pt x="544" y="311"/>
                </a:cubicBezTo>
                <a:cubicBezTo>
                  <a:pt x="544" y="228"/>
                  <a:pt x="544" y="228"/>
                  <a:pt x="544" y="228"/>
                </a:cubicBezTo>
                <a:cubicBezTo>
                  <a:pt x="544" y="228"/>
                  <a:pt x="541" y="220"/>
                  <a:pt x="526" y="216"/>
                </a:cubicBezTo>
                <a:cubicBezTo>
                  <a:pt x="526" y="205"/>
                  <a:pt x="526" y="205"/>
                  <a:pt x="526" y="205"/>
                </a:cubicBezTo>
                <a:cubicBezTo>
                  <a:pt x="526" y="205"/>
                  <a:pt x="536" y="205"/>
                  <a:pt x="536" y="196"/>
                </a:cubicBezTo>
                <a:cubicBezTo>
                  <a:pt x="536" y="187"/>
                  <a:pt x="535" y="178"/>
                  <a:pt x="535" y="178"/>
                </a:cubicBezTo>
                <a:cubicBezTo>
                  <a:pt x="535" y="178"/>
                  <a:pt x="524" y="170"/>
                  <a:pt x="510" y="166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11" y="101"/>
                  <a:pt x="514" y="98"/>
                  <a:pt x="517" y="94"/>
                </a:cubicBezTo>
                <a:cubicBezTo>
                  <a:pt x="529" y="94"/>
                  <a:pt x="529" y="94"/>
                  <a:pt x="529" y="94"/>
                </a:cubicBezTo>
                <a:cubicBezTo>
                  <a:pt x="529" y="94"/>
                  <a:pt x="532" y="92"/>
                  <a:pt x="533" y="88"/>
                </a:cubicBezTo>
                <a:cubicBezTo>
                  <a:pt x="649" y="97"/>
                  <a:pt x="649" y="97"/>
                  <a:pt x="649" y="97"/>
                </a:cubicBezTo>
                <a:cubicBezTo>
                  <a:pt x="649" y="97"/>
                  <a:pt x="660" y="99"/>
                  <a:pt x="664" y="86"/>
                </a:cubicBezTo>
                <a:cubicBezTo>
                  <a:pt x="668" y="74"/>
                  <a:pt x="670" y="39"/>
                  <a:pt x="661" y="14"/>
                </a:cubicBezTo>
                <a:cubicBezTo>
                  <a:pt x="661" y="14"/>
                  <a:pt x="660" y="5"/>
                  <a:pt x="642" y="8"/>
                </a:cubicBezTo>
                <a:cubicBezTo>
                  <a:pt x="625" y="10"/>
                  <a:pt x="531" y="24"/>
                  <a:pt x="531" y="24"/>
                </a:cubicBezTo>
                <a:cubicBezTo>
                  <a:pt x="531" y="24"/>
                  <a:pt x="530" y="19"/>
                  <a:pt x="525" y="19"/>
                </a:cubicBezTo>
                <a:cubicBezTo>
                  <a:pt x="519" y="19"/>
                  <a:pt x="514" y="19"/>
                  <a:pt x="514" y="19"/>
                </a:cubicBezTo>
                <a:cubicBezTo>
                  <a:pt x="514" y="19"/>
                  <a:pt x="502" y="2"/>
                  <a:pt x="471" y="1"/>
                </a:cubicBezTo>
                <a:cubicBezTo>
                  <a:pt x="439" y="0"/>
                  <a:pt x="430" y="21"/>
                  <a:pt x="430" y="21"/>
                </a:cubicBezTo>
                <a:cubicBezTo>
                  <a:pt x="415" y="22"/>
                  <a:pt x="415" y="22"/>
                  <a:pt x="415" y="22"/>
                </a:cubicBezTo>
                <a:cubicBezTo>
                  <a:pt x="415" y="22"/>
                  <a:pt x="412" y="25"/>
                  <a:pt x="412" y="28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93" y="19"/>
                  <a:pt x="281" y="17"/>
                  <a:pt x="278" y="29"/>
                </a:cubicBezTo>
                <a:cubicBezTo>
                  <a:pt x="275" y="41"/>
                  <a:pt x="274" y="77"/>
                  <a:pt x="279" y="96"/>
                </a:cubicBezTo>
                <a:cubicBezTo>
                  <a:pt x="284" y="116"/>
                  <a:pt x="301" y="110"/>
                  <a:pt x="310" y="108"/>
                </a:cubicBezTo>
                <a:cubicBezTo>
                  <a:pt x="320" y="105"/>
                  <a:pt x="414" y="92"/>
                  <a:pt x="414" y="92"/>
                </a:cubicBezTo>
                <a:cubicBezTo>
                  <a:pt x="414" y="92"/>
                  <a:pt x="413" y="98"/>
                  <a:pt x="419" y="98"/>
                </a:cubicBezTo>
                <a:cubicBezTo>
                  <a:pt x="426" y="98"/>
                  <a:pt x="431" y="98"/>
                  <a:pt x="431" y="98"/>
                </a:cubicBezTo>
                <a:cubicBezTo>
                  <a:pt x="431" y="98"/>
                  <a:pt x="433" y="103"/>
                  <a:pt x="435" y="103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12" y="169"/>
                  <a:pt x="411" y="179"/>
                </a:cubicBezTo>
                <a:cubicBezTo>
                  <a:pt x="411" y="189"/>
                  <a:pt x="411" y="196"/>
                  <a:pt x="411" y="196"/>
                </a:cubicBezTo>
                <a:cubicBezTo>
                  <a:pt x="411" y="196"/>
                  <a:pt x="409" y="200"/>
                  <a:pt x="415" y="202"/>
                </a:cubicBezTo>
                <a:cubicBezTo>
                  <a:pt x="420" y="204"/>
                  <a:pt x="421" y="205"/>
                  <a:pt x="421" y="205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219"/>
                  <a:pt x="402" y="221"/>
                  <a:pt x="402" y="234"/>
                </a:cubicBezTo>
                <a:cubicBezTo>
                  <a:pt x="402" y="247"/>
                  <a:pt x="402" y="317"/>
                  <a:pt x="402" y="317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2" y="324"/>
                  <a:pt x="392" y="324"/>
                  <a:pt x="392" y="324"/>
                </a:cubicBezTo>
                <a:cubicBezTo>
                  <a:pt x="391" y="340"/>
                  <a:pt x="391" y="340"/>
                  <a:pt x="391" y="340"/>
                </a:cubicBezTo>
                <a:cubicBezTo>
                  <a:pt x="391" y="340"/>
                  <a:pt x="335" y="347"/>
                  <a:pt x="335" y="364"/>
                </a:cubicBezTo>
                <a:cubicBezTo>
                  <a:pt x="335" y="382"/>
                  <a:pt x="335" y="395"/>
                  <a:pt x="335" y="395"/>
                </a:cubicBezTo>
                <a:cubicBezTo>
                  <a:pt x="335" y="395"/>
                  <a:pt x="334" y="402"/>
                  <a:pt x="345" y="407"/>
                </a:cubicBezTo>
                <a:cubicBezTo>
                  <a:pt x="346" y="468"/>
                  <a:pt x="346" y="468"/>
                  <a:pt x="346" y="468"/>
                </a:cubicBezTo>
                <a:cubicBezTo>
                  <a:pt x="346" y="468"/>
                  <a:pt x="347" y="491"/>
                  <a:pt x="336" y="499"/>
                </a:cubicBezTo>
                <a:cubicBezTo>
                  <a:pt x="324" y="508"/>
                  <a:pt x="306" y="515"/>
                  <a:pt x="288" y="515"/>
                </a:cubicBezTo>
                <a:cubicBezTo>
                  <a:pt x="270" y="515"/>
                  <a:pt x="73" y="517"/>
                  <a:pt x="73" y="517"/>
                </a:cubicBezTo>
                <a:cubicBezTo>
                  <a:pt x="73" y="517"/>
                  <a:pt x="51" y="515"/>
                  <a:pt x="46" y="503"/>
                </a:cubicBezTo>
                <a:cubicBezTo>
                  <a:pt x="42" y="491"/>
                  <a:pt x="33" y="483"/>
                  <a:pt x="33" y="483"/>
                </a:cubicBezTo>
                <a:cubicBezTo>
                  <a:pt x="10" y="480"/>
                  <a:pt x="10" y="480"/>
                  <a:pt x="10" y="480"/>
                </a:cubicBezTo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Freeform 88"/>
          <p:cNvSpPr>
            <a:spLocks noChangeArrowheads="1"/>
          </p:cNvSpPr>
          <p:nvPr/>
        </p:nvSpPr>
        <p:spPr bwMode="auto">
          <a:xfrm>
            <a:off x="2514600" y="3348038"/>
            <a:ext cx="1074738" cy="1454150"/>
          </a:xfrm>
          <a:custGeom>
            <a:avLst/>
            <a:gdLst>
              <a:gd name="T0" fmla="*/ 14475 w 594"/>
              <a:gd name="T1" fmla="*/ 989328 h 804"/>
              <a:gd name="T2" fmla="*/ 493945 w 594"/>
              <a:gd name="T3" fmla="*/ 1436064 h 804"/>
              <a:gd name="T4" fmla="*/ 1053026 w 594"/>
              <a:gd name="T5" fmla="*/ 1018267 h 804"/>
              <a:gd name="T6" fmla="*/ 510229 w 594"/>
              <a:gd name="T7" fmla="*/ 0 h 804"/>
              <a:gd name="T8" fmla="*/ 14475 w 594"/>
              <a:gd name="T9" fmla="*/ 989328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2676525" y="4192588"/>
            <a:ext cx="741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  <a:endParaRPr lang="en-US" altLang="zh-CN" sz="1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390" name="Straight Connector 93"/>
          <p:cNvCxnSpPr>
            <a:cxnSpLocks noChangeShapeType="1"/>
          </p:cNvCxnSpPr>
          <p:nvPr/>
        </p:nvCxnSpPr>
        <p:spPr bwMode="auto">
          <a:xfrm>
            <a:off x="3827463" y="1816100"/>
            <a:ext cx="0" cy="419417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Freeform 96@|5FFC:0|FBC:0|LFC:0|LBC:16777215"/>
          <p:cNvSpPr>
            <a:spLocks noChangeArrowheads="1"/>
          </p:cNvSpPr>
          <p:nvPr/>
        </p:nvSpPr>
        <p:spPr bwMode="auto">
          <a:xfrm>
            <a:off x="4049713" y="1743075"/>
            <a:ext cx="1536700" cy="1371600"/>
          </a:xfrm>
          <a:custGeom>
            <a:avLst/>
            <a:gdLst>
              <a:gd name="T0" fmla="*/ 11252 w 956"/>
              <a:gd name="T1" fmla="*/ 1178869 h 854"/>
              <a:gd name="T2" fmla="*/ 122164 w 956"/>
              <a:gd name="T3" fmla="*/ 1132293 h 854"/>
              <a:gd name="T4" fmla="*/ 567422 w 956"/>
              <a:gd name="T5" fmla="*/ 1149960 h 854"/>
              <a:gd name="T6" fmla="*/ 1281119 w 956"/>
              <a:gd name="T7" fmla="*/ 1230264 h 854"/>
              <a:gd name="T8" fmla="*/ 1536700 w 956"/>
              <a:gd name="T9" fmla="*/ 1318599 h 854"/>
              <a:gd name="T10" fmla="*/ 1419358 w 956"/>
              <a:gd name="T11" fmla="*/ 936350 h 854"/>
              <a:gd name="T12" fmla="*/ 1073761 w 956"/>
              <a:gd name="T13" fmla="*/ 828742 h 854"/>
              <a:gd name="T14" fmla="*/ 959634 w 956"/>
              <a:gd name="T15" fmla="*/ 658496 h 854"/>
              <a:gd name="T16" fmla="*/ 898552 w 956"/>
              <a:gd name="T17" fmla="*/ 544464 h 854"/>
              <a:gd name="T18" fmla="*/ 874440 w 956"/>
              <a:gd name="T19" fmla="*/ 499494 h 854"/>
              <a:gd name="T20" fmla="*/ 845506 w 956"/>
              <a:gd name="T21" fmla="*/ 346915 h 854"/>
              <a:gd name="T22" fmla="*/ 861581 w 956"/>
              <a:gd name="T23" fmla="*/ 314793 h 854"/>
              <a:gd name="T24" fmla="*/ 819788 w 956"/>
              <a:gd name="T25" fmla="*/ 266611 h 854"/>
              <a:gd name="T26" fmla="*/ 831040 w 956"/>
              <a:gd name="T27" fmla="*/ 150972 h 854"/>
              <a:gd name="T28" fmla="*/ 856758 w 956"/>
              <a:gd name="T29" fmla="*/ 141336 h 854"/>
              <a:gd name="T30" fmla="*/ 1067331 w 956"/>
              <a:gd name="T31" fmla="*/ 138124 h 854"/>
              <a:gd name="T32" fmla="*/ 1031968 w 956"/>
              <a:gd name="T33" fmla="*/ 12849 h 854"/>
              <a:gd name="T34" fmla="*/ 843899 w 956"/>
              <a:gd name="T35" fmla="*/ 30516 h 854"/>
              <a:gd name="T36" fmla="*/ 757098 w 956"/>
              <a:gd name="T37" fmla="*/ 1606 h 854"/>
              <a:gd name="T38" fmla="*/ 667082 w 956"/>
              <a:gd name="T39" fmla="*/ 35334 h 854"/>
              <a:gd name="T40" fmla="*/ 470976 w 956"/>
              <a:gd name="T41" fmla="*/ 30516 h 854"/>
              <a:gd name="T42" fmla="*/ 448472 w 956"/>
              <a:gd name="T43" fmla="*/ 154185 h 854"/>
              <a:gd name="T44" fmla="*/ 665475 w 956"/>
              <a:gd name="T45" fmla="*/ 147760 h 854"/>
              <a:gd name="T46" fmla="*/ 692801 w 956"/>
              <a:gd name="T47" fmla="*/ 157397 h 854"/>
              <a:gd name="T48" fmla="*/ 699231 w 956"/>
              <a:gd name="T49" fmla="*/ 271429 h 854"/>
              <a:gd name="T50" fmla="*/ 660652 w 956"/>
              <a:gd name="T51" fmla="*/ 314793 h 854"/>
              <a:gd name="T52" fmla="*/ 676727 w 956"/>
              <a:gd name="T53" fmla="*/ 329248 h 854"/>
              <a:gd name="T54" fmla="*/ 646186 w 956"/>
              <a:gd name="T55" fmla="*/ 375825 h 854"/>
              <a:gd name="T56" fmla="*/ 634934 w 956"/>
              <a:gd name="T57" fmla="*/ 513948 h 854"/>
              <a:gd name="T58" fmla="*/ 628504 w 956"/>
              <a:gd name="T59" fmla="*/ 546070 h 854"/>
              <a:gd name="T60" fmla="*/ 538488 w 956"/>
              <a:gd name="T61" fmla="*/ 634405 h 854"/>
              <a:gd name="T62" fmla="*/ 556170 w 956"/>
              <a:gd name="T63" fmla="*/ 751650 h 854"/>
              <a:gd name="T64" fmla="*/ 462939 w 956"/>
              <a:gd name="T65" fmla="*/ 827136 h 854"/>
              <a:gd name="T66" fmla="*/ 73942 w 956"/>
              <a:gd name="T67" fmla="*/ 807863 h 854"/>
              <a:gd name="T68" fmla="*/ 16074 w 956"/>
              <a:gd name="T69" fmla="*/ 770923 h 8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6" h="854">
                <a:moveTo>
                  <a:pt x="10" y="480"/>
                </a:moveTo>
                <a:cubicBezTo>
                  <a:pt x="10" y="480"/>
                  <a:pt x="0" y="672"/>
                  <a:pt x="7" y="734"/>
                </a:cubicBezTo>
                <a:cubicBezTo>
                  <a:pt x="7" y="734"/>
                  <a:pt x="21" y="743"/>
                  <a:pt x="33" y="736"/>
                </a:cubicBezTo>
                <a:cubicBezTo>
                  <a:pt x="45" y="728"/>
                  <a:pt x="36" y="708"/>
                  <a:pt x="76" y="705"/>
                </a:cubicBezTo>
                <a:cubicBezTo>
                  <a:pt x="115" y="702"/>
                  <a:pt x="265" y="701"/>
                  <a:pt x="265" y="701"/>
                </a:cubicBezTo>
                <a:cubicBezTo>
                  <a:pt x="265" y="701"/>
                  <a:pt x="313" y="699"/>
                  <a:pt x="353" y="716"/>
                </a:cubicBezTo>
                <a:cubicBezTo>
                  <a:pt x="392" y="733"/>
                  <a:pt x="468" y="772"/>
                  <a:pt x="595" y="722"/>
                </a:cubicBezTo>
                <a:cubicBezTo>
                  <a:pt x="723" y="672"/>
                  <a:pt x="789" y="699"/>
                  <a:pt x="797" y="766"/>
                </a:cubicBezTo>
                <a:cubicBezTo>
                  <a:pt x="804" y="833"/>
                  <a:pt x="798" y="821"/>
                  <a:pt x="824" y="828"/>
                </a:cubicBezTo>
                <a:cubicBezTo>
                  <a:pt x="850" y="836"/>
                  <a:pt x="908" y="854"/>
                  <a:pt x="956" y="821"/>
                </a:cubicBezTo>
                <a:cubicBezTo>
                  <a:pt x="955" y="739"/>
                  <a:pt x="955" y="739"/>
                  <a:pt x="955" y="739"/>
                </a:cubicBezTo>
                <a:cubicBezTo>
                  <a:pt x="955" y="739"/>
                  <a:pt x="953" y="642"/>
                  <a:pt x="883" y="583"/>
                </a:cubicBezTo>
                <a:cubicBezTo>
                  <a:pt x="814" y="523"/>
                  <a:pt x="753" y="522"/>
                  <a:pt x="736" y="520"/>
                </a:cubicBezTo>
                <a:cubicBezTo>
                  <a:pt x="720" y="519"/>
                  <a:pt x="668" y="516"/>
                  <a:pt x="668" y="516"/>
                </a:cubicBezTo>
                <a:cubicBezTo>
                  <a:pt x="668" y="516"/>
                  <a:pt x="604" y="513"/>
                  <a:pt x="601" y="466"/>
                </a:cubicBezTo>
                <a:cubicBezTo>
                  <a:pt x="598" y="419"/>
                  <a:pt x="597" y="410"/>
                  <a:pt x="597" y="410"/>
                </a:cubicBezTo>
                <a:cubicBezTo>
                  <a:pt x="597" y="410"/>
                  <a:pt x="614" y="404"/>
                  <a:pt x="614" y="389"/>
                </a:cubicBezTo>
                <a:cubicBezTo>
                  <a:pt x="614" y="373"/>
                  <a:pt x="618" y="346"/>
                  <a:pt x="559" y="339"/>
                </a:cubicBezTo>
                <a:cubicBezTo>
                  <a:pt x="557" y="325"/>
                  <a:pt x="557" y="325"/>
                  <a:pt x="557" y="325"/>
                </a:cubicBezTo>
                <a:cubicBezTo>
                  <a:pt x="544" y="311"/>
                  <a:pt x="544" y="311"/>
                  <a:pt x="544" y="311"/>
                </a:cubicBezTo>
                <a:cubicBezTo>
                  <a:pt x="544" y="228"/>
                  <a:pt x="544" y="228"/>
                  <a:pt x="544" y="228"/>
                </a:cubicBezTo>
                <a:cubicBezTo>
                  <a:pt x="544" y="228"/>
                  <a:pt x="541" y="220"/>
                  <a:pt x="526" y="216"/>
                </a:cubicBezTo>
                <a:cubicBezTo>
                  <a:pt x="526" y="205"/>
                  <a:pt x="526" y="205"/>
                  <a:pt x="526" y="205"/>
                </a:cubicBezTo>
                <a:cubicBezTo>
                  <a:pt x="526" y="205"/>
                  <a:pt x="536" y="205"/>
                  <a:pt x="536" y="196"/>
                </a:cubicBezTo>
                <a:cubicBezTo>
                  <a:pt x="536" y="187"/>
                  <a:pt x="535" y="178"/>
                  <a:pt x="535" y="178"/>
                </a:cubicBezTo>
                <a:cubicBezTo>
                  <a:pt x="535" y="178"/>
                  <a:pt x="524" y="170"/>
                  <a:pt x="510" y="166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11" y="101"/>
                  <a:pt x="514" y="98"/>
                  <a:pt x="517" y="94"/>
                </a:cubicBezTo>
                <a:cubicBezTo>
                  <a:pt x="529" y="94"/>
                  <a:pt x="529" y="94"/>
                  <a:pt x="529" y="94"/>
                </a:cubicBezTo>
                <a:cubicBezTo>
                  <a:pt x="529" y="94"/>
                  <a:pt x="532" y="92"/>
                  <a:pt x="533" y="88"/>
                </a:cubicBezTo>
                <a:cubicBezTo>
                  <a:pt x="649" y="97"/>
                  <a:pt x="649" y="97"/>
                  <a:pt x="649" y="97"/>
                </a:cubicBezTo>
                <a:cubicBezTo>
                  <a:pt x="649" y="97"/>
                  <a:pt x="660" y="99"/>
                  <a:pt x="664" y="86"/>
                </a:cubicBezTo>
                <a:cubicBezTo>
                  <a:pt x="668" y="74"/>
                  <a:pt x="670" y="39"/>
                  <a:pt x="661" y="14"/>
                </a:cubicBezTo>
                <a:cubicBezTo>
                  <a:pt x="661" y="14"/>
                  <a:pt x="660" y="5"/>
                  <a:pt x="642" y="8"/>
                </a:cubicBezTo>
                <a:cubicBezTo>
                  <a:pt x="625" y="10"/>
                  <a:pt x="531" y="24"/>
                  <a:pt x="531" y="24"/>
                </a:cubicBezTo>
                <a:cubicBezTo>
                  <a:pt x="531" y="24"/>
                  <a:pt x="530" y="19"/>
                  <a:pt x="525" y="19"/>
                </a:cubicBezTo>
                <a:cubicBezTo>
                  <a:pt x="519" y="19"/>
                  <a:pt x="514" y="19"/>
                  <a:pt x="514" y="19"/>
                </a:cubicBezTo>
                <a:cubicBezTo>
                  <a:pt x="514" y="19"/>
                  <a:pt x="502" y="2"/>
                  <a:pt x="471" y="1"/>
                </a:cubicBezTo>
                <a:cubicBezTo>
                  <a:pt x="439" y="0"/>
                  <a:pt x="430" y="21"/>
                  <a:pt x="430" y="21"/>
                </a:cubicBezTo>
                <a:cubicBezTo>
                  <a:pt x="415" y="22"/>
                  <a:pt x="415" y="22"/>
                  <a:pt x="415" y="22"/>
                </a:cubicBezTo>
                <a:cubicBezTo>
                  <a:pt x="415" y="22"/>
                  <a:pt x="412" y="25"/>
                  <a:pt x="412" y="28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93" y="19"/>
                  <a:pt x="281" y="17"/>
                  <a:pt x="278" y="29"/>
                </a:cubicBezTo>
                <a:cubicBezTo>
                  <a:pt x="275" y="41"/>
                  <a:pt x="274" y="77"/>
                  <a:pt x="279" y="96"/>
                </a:cubicBezTo>
                <a:cubicBezTo>
                  <a:pt x="284" y="116"/>
                  <a:pt x="301" y="110"/>
                  <a:pt x="310" y="108"/>
                </a:cubicBezTo>
                <a:cubicBezTo>
                  <a:pt x="320" y="105"/>
                  <a:pt x="414" y="92"/>
                  <a:pt x="414" y="92"/>
                </a:cubicBezTo>
                <a:cubicBezTo>
                  <a:pt x="414" y="92"/>
                  <a:pt x="413" y="98"/>
                  <a:pt x="419" y="98"/>
                </a:cubicBezTo>
                <a:cubicBezTo>
                  <a:pt x="426" y="98"/>
                  <a:pt x="431" y="98"/>
                  <a:pt x="431" y="98"/>
                </a:cubicBezTo>
                <a:cubicBezTo>
                  <a:pt x="431" y="98"/>
                  <a:pt x="433" y="103"/>
                  <a:pt x="435" y="103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12" y="169"/>
                  <a:pt x="411" y="179"/>
                </a:cubicBezTo>
                <a:cubicBezTo>
                  <a:pt x="411" y="189"/>
                  <a:pt x="411" y="196"/>
                  <a:pt x="411" y="196"/>
                </a:cubicBezTo>
                <a:cubicBezTo>
                  <a:pt x="411" y="196"/>
                  <a:pt x="409" y="200"/>
                  <a:pt x="415" y="202"/>
                </a:cubicBezTo>
                <a:cubicBezTo>
                  <a:pt x="420" y="204"/>
                  <a:pt x="421" y="205"/>
                  <a:pt x="421" y="205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219"/>
                  <a:pt x="402" y="221"/>
                  <a:pt x="402" y="234"/>
                </a:cubicBezTo>
                <a:cubicBezTo>
                  <a:pt x="402" y="247"/>
                  <a:pt x="402" y="317"/>
                  <a:pt x="402" y="317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2" y="324"/>
                  <a:pt x="392" y="324"/>
                  <a:pt x="392" y="324"/>
                </a:cubicBezTo>
                <a:cubicBezTo>
                  <a:pt x="391" y="340"/>
                  <a:pt x="391" y="340"/>
                  <a:pt x="391" y="340"/>
                </a:cubicBezTo>
                <a:cubicBezTo>
                  <a:pt x="391" y="340"/>
                  <a:pt x="335" y="347"/>
                  <a:pt x="335" y="364"/>
                </a:cubicBezTo>
                <a:cubicBezTo>
                  <a:pt x="335" y="382"/>
                  <a:pt x="335" y="395"/>
                  <a:pt x="335" y="395"/>
                </a:cubicBezTo>
                <a:cubicBezTo>
                  <a:pt x="335" y="395"/>
                  <a:pt x="334" y="402"/>
                  <a:pt x="345" y="407"/>
                </a:cubicBezTo>
                <a:cubicBezTo>
                  <a:pt x="346" y="468"/>
                  <a:pt x="346" y="468"/>
                  <a:pt x="346" y="468"/>
                </a:cubicBezTo>
                <a:cubicBezTo>
                  <a:pt x="346" y="468"/>
                  <a:pt x="347" y="491"/>
                  <a:pt x="336" y="499"/>
                </a:cubicBezTo>
                <a:cubicBezTo>
                  <a:pt x="324" y="508"/>
                  <a:pt x="306" y="515"/>
                  <a:pt x="288" y="515"/>
                </a:cubicBezTo>
                <a:cubicBezTo>
                  <a:pt x="270" y="515"/>
                  <a:pt x="73" y="517"/>
                  <a:pt x="73" y="517"/>
                </a:cubicBezTo>
                <a:cubicBezTo>
                  <a:pt x="73" y="517"/>
                  <a:pt x="51" y="515"/>
                  <a:pt x="46" y="503"/>
                </a:cubicBezTo>
                <a:cubicBezTo>
                  <a:pt x="42" y="491"/>
                  <a:pt x="33" y="483"/>
                  <a:pt x="33" y="483"/>
                </a:cubicBezTo>
                <a:cubicBezTo>
                  <a:pt x="10" y="480"/>
                  <a:pt x="10" y="480"/>
                  <a:pt x="10" y="480"/>
                </a:cubicBezTo>
              </a:path>
            </a:pathLst>
          </a:cu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Freeform 136"/>
          <p:cNvSpPr>
            <a:spLocks noChangeArrowheads="1"/>
          </p:cNvSpPr>
          <p:nvPr/>
        </p:nvSpPr>
        <p:spPr bwMode="auto">
          <a:xfrm>
            <a:off x="5073650" y="3348038"/>
            <a:ext cx="893763" cy="1208087"/>
          </a:xfrm>
          <a:custGeom>
            <a:avLst/>
            <a:gdLst>
              <a:gd name="T0" fmla="*/ 12037 w 594"/>
              <a:gd name="T1" fmla="*/ 821920 h 804"/>
              <a:gd name="T2" fmla="*/ 410770 w 594"/>
              <a:gd name="T3" fmla="*/ 1193061 h 804"/>
              <a:gd name="T4" fmla="*/ 875707 w 594"/>
              <a:gd name="T5" fmla="*/ 845961 h 804"/>
              <a:gd name="T6" fmla="*/ 424312 w 594"/>
              <a:gd name="T7" fmla="*/ 0 h 804"/>
              <a:gd name="T8" fmla="*/ 12037 w 594"/>
              <a:gd name="T9" fmla="*/ 82192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5149850" y="4011613"/>
            <a:ext cx="7413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  <a:endParaRPr lang="en-US" altLang="zh-CN" sz="1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394" name="Straight Connector 141"/>
          <p:cNvCxnSpPr>
            <a:cxnSpLocks noChangeShapeType="1"/>
          </p:cNvCxnSpPr>
          <p:nvPr/>
        </p:nvCxnSpPr>
        <p:spPr bwMode="auto">
          <a:xfrm>
            <a:off x="6224588" y="1816100"/>
            <a:ext cx="0" cy="419417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Freeform 148@|5FFC:0|FBC:0|LFC:0|LBC:16777215"/>
          <p:cNvSpPr>
            <a:spLocks noChangeArrowheads="1"/>
          </p:cNvSpPr>
          <p:nvPr/>
        </p:nvSpPr>
        <p:spPr bwMode="auto">
          <a:xfrm>
            <a:off x="6521450" y="1743075"/>
            <a:ext cx="1536700" cy="1371600"/>
          </a:xfrm>
          <a:custGeom>
            <a:avLst/>
            <a:gdLst>
              <a:gd name="T0" fmla="*/ 11252 w 956"/>
              <a:gd name="T1" fmla="*/ 1178869 h 854"/>
              <a:gd name="T2" fmla="*/ 122164 w 956"/>
              <a:gd name="T3" fmla="*/ 1132293 h 854"/>
              <a:gd name="T4" fmla="*/ 567422 w 956"/>
              <a:gd name="T5" fmla="*/ 1149960 h 854"/>
              <a:gd name="T6" fmla="*/ 1281119 w 956"/>
              <a:gd name="T7" fmla="*/ 1230264 h 854"/>
              <a:gd name="T8" fmla="*/ 1536700 w 956"/>
              <a:gd name="T9" fmla="*/ 1318599 h 854"/>
              <a:gd name="T10" fmla="*/ 1419358 w 956"/>
              <a:gd name="T11" fmla="*/ 936350 h 854"/>
              <a:gd name="T12" fmla="*/ 1073761 w 956"/>
              <a:gd name="T13" fmla="*/ 828742 h 854"/>
              <a:gd name="T14" fmla="*/ 959634 w 956"/>
              <a:gd name="T15" fmla="*/ 658496 h 854"/>
              <a:gd name="T16" fmla="*/ 898552 w 956"/>
              <a:gd name="T17" fmla="*/ 544464 h 854"/>
              <a:gd name="T18" fmla="*/ 874440 w 956"/>
              <a:gd name="T19" fmla="*/ 499494 h 854"/>
              <a:gd name="T20" fmla="*/ 845506 w 956"/>
              <a:gd name="T21" fmla="*/ 346915 h 854"/>
              <a:gd name="T22" fmla="*/ 861581 w 956"/>
              <a:gd name="T23" fmla="*/ 314793 h 854"/>
              <a:gd name="T24" fmla="*/ 819788 w 956"/>
              <a:gd name="T25" fmla="*/ 266611 h 854"/>
              <a:gd name="T26" fmla="*/ 831040 w 956"/>
              <a:gd name="T27" fmla="*/ 150972 h 854"/>
              <a:gd name="T28" fmla="*/ 856758 w 956"/>
              <a:gd name="T29" fmla="*/ 141336 h 854"/>
              <a:gd name="T30" fmla="*/ 1067331 w 956"/>
              <a:gd name="T31" fmla="*/ 138124 h 854"/>
              <a:gd name="T32" fmla="*/ 1031968 w 956"/>
              <a:gd name="T33" fmla="*/ 12849 h 854"/>
              <a:gd name="T34" fmla="*/ 843899 w 956"/>
              <a:gd name="T35" fmla="*/ 30516 h 854"/>
              <a:gd name="T36" fmla="*/ 757098 w 956"/>
              <a:gd name="T37" fmla="*/ 1606 h 854"/>
              <a:gd name="T38" fmla="*/ 667082 w 956"/>
              <a:gd name="T39" fmla="*/ 35334 h 854"/>
              <a:gd name="T40" fmla="*/ 470976 w 956"/>
              <a:gd name="T41" fmla="*/ 30516 h 854"/>
              <a:gd name="T42" fmla="*/ 448472 w 956"/>
              <a:gd name="T43" fmla="*/ 154185 h 854"/>
              <a:gd name="T44" fmla="*/ 665475 w 956"/>
              <a:gd name="T45" fmla="*/ 147760 h 854"/>
              <a:gd name="T46" fmla="*/ 692801 w 956"/>
              <a:gd name="T47" fmla="*/ 157397 h 854"/>
              <a:gd name="T48" fmla="*/ 699231 w 956"/>
              <a:gd name="T49" fmla="*/ 271429 h 854"/>
              <a:gd name="T50" fmla="*/ 660652 w 956"/>
              <a:gd name="T51" fmla="*/ 314793 h 854"/>
              <a:gd name="T52" fmla="*/ 676727 w 956"/>
              <a:gd name="T53" fmla="*/ 329248 h 854"/>
              <a:gd name="T54" fmla="*/ 646186 w 956"/>
              <a:gd name="T55" fmla="*/ 375825 h 854"/>
              <a:gd name="T56" fmla="*/ 634934 w 956"/>
              <a:gd name="T57" fmla="*/ 513948 h 854"/>
              <a:gd name="T58" fmla="*/ 628504 w 956"/>
              <a:gd name="T59" fmla="*/ 546070 h 854"/>
              <a:gd name="T60" fmla="*/ 538488 w 956"/>
              <a:gd name="T61" fmla="*/ 634405 h 854"/>
              <a:gd name="T62" fmla="*/ 556170 w 956"/>
              <a:gd name="T63" fmla="*/ 751650 h 854"/>
              <a:gd name="T64" fmla="*/ 462939 w 956"/>
              <a:gd name="T65" fmla="*/ 827136 h 854"/>
              <a:gd name="T66" fmla="*/ 73942 w 956"/>
              <a:gd name="T67" fmla="*/ 807863 h 854"/>
              <a:gd name="T68" fmla="*/ 16074 w 956"/>
              <a:gd name="T69" fmla="*/ 770923 h 8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6" h="854">
                <a:moveTo>
                  <a:pt x="10" y="480"/>
                </a:moveTo>
                <a:cubicBezTo>
                  <a:pt x="10" y="480"/>
                  <a:pt x="0" y="672"/>
                  <a:pt x="7" y="734"/>
                </a:cubicBezTo>
                <a:cubicBezTo>
                  <a:pt x="7" y="734"/>
                  <a:pt x="21" y="743"/>
                  <a:pt x="33" y="736"/>
                </a:cubicBezTo>
                <a:cubicBezTo>
                  <a:pt x="45" y="728"/>
                  <a:pt x="36" y="708"/>
                  <a:pt x="76" y="705"/>
                </a:cubicBezTo>
                <a:cubicBezTo>
                  <a:pt x="115" y="702"/>
                  <a:pt x="265" y="701"/>
                  <a:pt x="265" y="701"/>
                </a:cubicBezTo>
                <a:cubicBezTo>
                  <a:pt x="265" y="701"/>
                  <a:pt x="313" y="699"/>
                  <a:pt x="353" y="716"/>
                </a:cubicBezTo>
                <a:cubicBezTo>
                  <a:pt x="392" y="733"/>
                  <a:pt x="468" y="772"/>
                  <a:pt x="595" y="722"/>
                </a:cubicBezTo>
                <a:cubicBezTo>
                  <a:pt x="723" y="672"/>
                  <a:pt x="789" y="699"/>
                  <a:pt x="797" y="766"/>
                </a:cubicBezTo>
                <a:cubicBezTo>
                  <a:pt x="804" y="833"/>
                  <a:pt x="798" y="821"/>
                  <a:pt x="824" y="828"/>
                </a:cubicBezTo>
                <a:cubicBezTo>
                  <a:pt x="850" y="836"/>
                  <a:pt x="908" y="854"/>
                  <a:pt x="956" y="821"/>
                </a:cubicBezTo>
                <a:cubicBezTo>
                  <a:pt x="955" y="739"/>
                  <a:pt x="955" y="739"/>
                  <a:pt x="955" y="739"/>
                </a:cubicBezTo>
                <a:cubicBezTo>
                  <a:pt x="955" y="739"/>
                  <a:pt x="953" y="642"/>
                  <a:pt x="883" y="583"/>
                </a:cubicBezTo>
                <a:cubicBezTo>
                  <a:pt x="814" y="523"/>
                  <a:pt x="753" y="522"/>
                  <a:pt x="736" y="520"/>
                </a:cubicBezTo>
                <a:cubicBezTo>
                  <a:pt x="720" y="519"/>
                  <a:pt x="668" y="516"/>
                  <a:pt x="668" y="516"/>
                </a:cubicBezTo>
                <a:cubicBezTo>
                  <a:pt x="668" y="516"/>
                  <a:pt x="604" y="513"/>
                  <a:pt x="601" y="466"/>
                </a:cubicBezTo>
                <a:cubicBezTo>
                  <a:pt x="598" y="419"/>
                  <a:pt x="597" y="410"/>
                  <a:pt x="597" y="410"/>
                </a:cubicBezTo>
                <a:cubicBezTo>
                  <a:pt x="597" y="410"/>
                  <a:pt x="614" y="404"/>
                  <a:pt x="614" y="389"/>
                </a:cubicBezTo>
                <a:cubicBezTo>
                  <a:pt x="614" y="373"/>
                  <a:pt x="618" y="346"/>
                  <a:pt x="559" y="339"/>
                </a:cubicBezTo>
                <a:cubicBezTo>
                  <a:pt x="557" y="325"/>
                  <a:pt x="557" y="325"/>
                  <a:pt x="557" y="325"/>
                </a:cubicBezTo>
                <a:cubicBezTo>
                  <a:pt x="544" y="311"/>
                  <a:pt x="544" y="311"/>
                  <a:pt x="544" y="311"/>
                </a:cubicBezTo>
                <a:cubicBezTo>
                  <a:pt x="544" y="228"/>
                  <a:pt x="544" y="228"/>
                  <a:pt x="544" y="228"/>
                </a:cubicBezTo>
                <a:cubicBezTo>
                  <a:pt x="544" y="228"/>
                  <a:pt x="541" y="220"/>
                  <a:pt x="526" y="216"/>
                </a:cubicBezTo>
                <a:cubicBezTo>
                  <a:pt x="526" y="205"/>
                  <a:pt x="526" y="205"/>
                  <a:pt x="526" y="205"/>
                </a:cubicBezTo>
                <a:cubicBezTo>
                  <a:pt x="526" y="205"/>
                  <a:pt x="536" y="205"/>
                  <a:pt x="536" y="196"/>
                </a:cubicBezTo>
                <a:cubicBezTo>
                  <a:pt x="536" y="187"/>
                  <a:pt x="535" y="178"/>
                  <a:pt x="535" y="178"/>
                </a:cubicBezTo>
                <a:cubicBezTo>
                  <a:pt x="535" y="178"/>
                  <a:pt x="524" y="170"/>
                  <a:pt x="510" y="166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11" y="101"/>
                  <a:pt x="514" y="98"/>
                  <a:pt x="517" y="94"/>
                </a:cubicBezTo>
                <a:cubicBezTo>
                  <a:pt x="529" y="94"/>
                  <a:pt x="529" y="94"/>
                  <a:pt x="529" y="94"/>
                </a:cubicBezTo>
                <a:cubicBezTo>
                  <a:pt x="529" y="94"/>
                  <a:pt x="532" y="92"/>
                  <a:pt x="533" y="88"/>
                </a:cubicBezTo>
                <a:cubicBezTo>
                  <a:pt x="649" y="97"/>
                  <a:pt x="649" y="97"/>
                  <a:pt x="649" y="97"/>
                </a:cubicBezTo>
                <a:cubicBezTo>
                  <a:pt x="649" y="97"/>
                  <a:pt x="660" y="99"/>
                  <a:pt x="664" y="86"/>
                </a:cubicBezTo>
                <a:cubicBezTo>
                  <a:pt x="668" y="74"/>
                  <a:pt x="670" y="39"/>
                  <a:pt x="661" y="14"/>
                </a:cubicBezTo>
                <a:cubicBezTo>
                  <a:pt x="661" y="14"/>
                  <a:pt x="660" y="5"/>
                  <a:pt x="642" y="8"/>
                </a:cubicBezTo>
                <a:cubicBezTo>
                  <a:pt x="625" y="10"/>
                  <a:pt x="531" y="24"/>
                  <a:pt x="531" y="24"/>
                </a:cubicBezTo>
                <a:cubicBezTo>
                  <a:pt x="531" y="24"/>
                  <a:pt x="530" y="19"/>
                  <a:pt x="525" y="19"/>
                </a:cubicBezTo>
                <a:cubicBezTo>
                  <a:pt x="519" y="19"/>
                  <a:pt x="514" y="19"/>
                  <a:pt x="514" y="19"/>
                </a:cubicBezTo>
                <a:cubicBezTo>
                  <a:pt x="514" y="19"/>
                  <a:pt x="502" y="2"/>
                  <a:pt x="471" y="1"/>
                </a:cubicBezTo>
                <a:cubicBezTo>
                  <a:pt x="439" y="0"/>
                  <a:pt x="430" y="21"/>
                  <a:pt x="430" y="21"/>
                </a:cubicBezTo>
                <a:cubicBezTo>
                  <a:pt x="415" y="22"/>
                  <a:pt x="415" y="22"/>
                  <a:pt x="415" y="22"/>
                </a:cubicBezTo>
                <a:cubicBezTo>
                  <a:pt x="415" y="22"/>
                  <a:pt x="412" y="25"/>
                  <a:pt x="412" y="28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93" y="19"/>
                  <a:pt x="281" y="17"/>
                  <a:pt x="278" y="29"/>
                </a:cubicBezTo>
                <a:cubicBezTo>
                  <a:pt x="275" y="41"/>
                  <a:pt x="274" y="77"/>
                  <a:pt x="279" y="96"/>
                </a:cubicBezTo>
                <a:cubicBezTo>
                  <a:pt x="284" y="116"/>
                  <a:pt x="301" y="110"/>
                  <a:pt x="310" y="108"/>
                </a:cubicBezTo>
                <a:cubicBezTo>
                  <a:pt x="320" y="105"/>
                  <a:pt x="414" y="92"/>
                  <a:pt x="414" y="92"/>
                </a:cubicBezTo>
                <a:cubicBezTo>
                  <a:pt x="414" y="92"/>
                  <a:pt x="413" y="98"/>
                  <a:pt x="419" y="98"/>
                </a:cubicBezTo>
                <a:cubicBezTo>
                  <a:pt x="426" y="98"/>
                  <a:pt x="431" y="98"/>
                  <a:pt x="431" y="98"/>
                </a:cubicBezTo>
                <a:cubicBezTo>
                  <a:pt x="431" y="98"/>
                  <a:pt x="433" y="103"/>
                  <a:pt x="435" y="103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12" y="169"/>
                  <a:pt x="411" y="179"/>
                </a:cubicBezTo>
                <a:cubicBezTo>
                  <a:pt x="411" y="189"/>
                  <a:pt x="411" y="196"/>
                  <a:pt x="411" y="196"/>
                </a:cubicBezTo>
                <a:cubicBezTo>
                  <a:pt x="411" y="196"/>
                  <a:pt x="409" y="200"/>
                  <a:pt x="415" y="202"/>
                </a:cubicBezTo>
                <a:cubicBezTo>
                  <a:pt x="420" y="204"/>
                  <a:pt x="421" y="205"/>
                  <a:pt x="421" y="205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219"/>
                  <a:pt x="402" y="221"/>
                  <a:pt x="402" y="234"/>
                </a:cubicBezTo>
                <a:cubicBezTo>
                  <a:pt x="402" y="247"/>
                  <a:pt x="402" y="317"/>
                  <a:pt x="402" y="317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2" y="324"/>
                  <a:pt x="392" y="324"/>
                  <a:pt x="392" y="324"/>
                </a:cubicBezTo>
                <a:cubicBezTo>
                  <a:pt x="391" y="340"/>
                  <a:pt x="391" y="340"/>
                  <a:pt x="391" y="340"/>
                </a:cubicBezTo>
                <a:cubicBezTo>
                  <a:pt x="391" y="340"/>
                  <a:pt x="335" y="347"/>
                  <a:pt x="335" y="364"/>
                </a:cubicBezTo>
                <a:cubicBezTo>
                  <a:pt x="335" y="382"/>
                  <a:pt x="335" y="395"/>
                  <a:pt x="335" y="395"/>
                </a:cubicBezTo>
                <a:cubicBezTo>
                  <a:pt x="335" y="395"/>
                  <a:pt x="334" y="402"/>
                  <a:pt x="345" y="407"/>
                </a:cubicBezTo>
                <a:cubicBezTo>
                  <a:pt x="346" y="468"/>
                  <a:pt x="346" y="468"/>
                  <a:pt x="346" y="468"/>
                </a:cubicBezTo>
                <a:cubicBezTo>
                  <a:pt x="346" y="468"/>
                  <a:pt x="347" y="491"/>
                  <a:pt x="336" y="499"/>
                </a:cubicBezTo>
                <a:cubicBezTo>
                  <a:pt x="324" y="508"/>
                  <a:pt x="306" y="515"/>
                  <a:pt x="288" y="515"/>
                </a:cubicBezTo>
                <a:cubicBezTo>
                  <a:pt x="270" y="515"/>
                  <a:pt x="73" y="517"/>
                  <a:pt x="73" y="517"/>
                </a:cubicBezTo>
                <a:cubicBezTo>
                  <a:pt x="73" y="517"/>
                  <a:pt x="51" y="515"/>
                  <a:pt x="46" y="503"/>
                </a:cubicBezTo>
                <a:cubicBezTo>
                  <a:pt x="42" y="491"/>
                  <a:pt x="33" y="483"/>
                  <a:pt x="33" y="483"/>
                </a:cubicBezTo>
                <a:cubicBezTo>
                  <a:pt x="10" y="480"/>
                  <a:pt x="10" y="480"/>
                  <a:pt x="10" y="480"/>
                </a:cubicBezTo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396" name="Freeform 144"/>
          <p:cNvSpPr>
            <a:spLocks noChangeArrowheads="1"/>
          </p:cNvSpPr>
          <p:nvPr/>
        </p:nvSpPr>
        <p:spPr bwMode="auto">
          <a:xfrm>
            <a:off x="7672388" y="3336925"/>
            <a:ext cx="620712" cy="839788"/>
          </a:xfrm>
          <a:custGeom>
            <a:avLst/>
            <a:gdLst>
              <a:gd name="T0" fmla="*/ 8360 w 594"/>
              <a:gd name="T1" fmla="*/ 571348 h 804"/>
              <a:gd name="T2" fmla="*/ 285277 w 594"/>
              <a:gd name="T3" fmla="*/ 829343 h 804"/>
              <a:gd name="T4" fmla="*/ 608172 w 594"/>
              <a:gd name="T5" fmla="*/ 588061 h 804"/>
              <a:gd name="T6" fmla="*/ 294681 w 594"/>
              <a:gd name="T7" fmla="*/ 0 h 804"/>
              <a:gd name="T8" fmla="*/ 8360 w 594"/>
              <a:gd name="T9" fmla="*/ 571348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397" name="Text Box 10"/>
          <p:cNvSpPr txBox="1">
            <a:spLocks noChangeArrowheads="1"/>
          </p:cNvSpPr>
          <p:nvPr/>
        </p:nvSpPr>
        <p:spPr bwMode="auto">
          <a:xfrm>
            <a:off x="7612063" y="3763963"/>
            <a:ext cx="7413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  <a:endParaRPr lang="en-US" altLang="zh-CN" sz="1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398" name="Straight Connector 188"/>
          <p:cNvCxnSpPr>
            <a:cxnSpLocks noChangeShapeType="1"/>
          </p:cNvCxnSpPr>
          <p:nvPr/>
        </p:nvCxnSpPr>
        <p:spPr bwMode="auto">
          <a:xfrm>
            <a:off x="8620125" y="1816100"/>
            <a:ext cx="0" cy="419417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9" name="Freeform 195@|5FFC:0|FBC:0|LFC:0|LBC:16777215"/>
          <p:cNvSpPr>
            <a:spLocks noChangeArrowheads="1"/>
          </p:cNvSpPr>
          <p:nvPr/>
        </p:nvSpPr>
        <p:spPr bwMode="auto">
          <a:xfrm>
            <a:off x="8816975" y="1743075"/>
            <a:ext cx="1536700" cy="1371600"/>
          </a:xfrm>
          <a:custGeom>
            <a:avLst/>
            <a:gdLst>
              <a:gd name="T0" fmla="*/ 11252 w 956"/>
              <a:gd name="T1" fmla="*/ 1178869 h 854"/>
              <a:gd name="T2" fmla="*/ 122164 w 956"/>
              <a:gd name="T3" fmla="*/ 1132293 h 854"/>
              <a:gd name="T4" fmla="*/ 567422 w 956"/>
              <a:gd name="T5" fmla="*/ 1149960 h 854"/>
              <a:gd name="T6" fmla="*/ 1281119 w 956"/>
              <a:gd name="T7" fmla="*/ 1230264 h 854"/>
              <a:gd name="T8" fmla="*/ 1536700 w 956"/>
              <a:gd name="T9" fmla="*/ 1318599 h 854"/>
              <a:gd name="T10" fmla="*/ 1419358 w 956"/>
              <a:gd name="T11" fmla="*/ 936350 h 854"/>
              <a:gd name="T12" fmla="*/ 1073761 w 956"/>
              <a:gd name="T13" fmla="*/ 828742 h 854"/>
              <a:gd name="T14" fmla="*/ 959634 w 956"/>
              <a:gd name="T15" fmla="*/ 658496 h 854"/>
              <a:gd name="T16" fmla="*/ 898552 w 956"/>
              <a:gd name="T17" fmla="*/ 544464 h 854"/>
              <a:gd name="T18" fmla="*/ 874440 w 956"/>
              <a:gd name="T19" fmla="*/ 499494 h 854"/>
              <a:gd name="T20" fmla="*/ 845506 w 956"/>
              <a:gd name="T21" fmla="*/ 346915 h 854"/>
              <a:gd name="T22" fmla="*/ 861581 w 956"/>
              <a:gd name="T23" fmla="*/ 314793 h 854"/>
              <a:gd name="T24" fmla="*/ 819788 w 956"/>
              <a:gd name="T25" fmla="*/ 266611 h 854"/>
              <a:gd name="T26" fmla="*/ 831040 w 956"/>
              <a:gd name="T27" fmla="*/ 150972 h 854"/>
              <a:gd name="T28" fmla="*/ 856758 w 956"/>
              <a:gd name="T29" fmla="*/ 141336 h 854"/>
              <a:gd name="T30" fmla="*/ 1067331 w 956"/>
              <a:gd name="T31" fmla="*/ 138124 h 854"/>
              <a:gd name="T32" fmla="*/ 1031968 w 956"/>
              <a:gd name="T33" fmla="*/ 12849 h 854"/>
              <a:gd name="T34" fmla="*/ 843899 w 956"/>
              <a:gd name="T35" fmla="*/ 30516 h 854"/>
              <a:gd name="T36" fmla="*/ 757098 w 956"/>
              <a:gd name="T37" fmla="*/ 1606 h 854"/>
              <a:gd name="T38" fmla="*/ 667082 w 956"/>
              <a:gd name="T39" fmla="*/ 35334 h 854"/>
              <a:gd name="T40" fmla="*/ 470976 w 956"/>
              <a:gd name="T41" fmla="*/ 30516 h 854"/>
              <a:gd name="T42" fmla="*/ 448472 w 956"/>
              <a:gd name="T43" fmla="*/ 154185 h 854"/>
              <a:gd name="T44" fmla="*/ 665475 w 956"/>
              <a:gd name="T45" fmla="*/ 147760 h 854"/>
              <a:gd name="T46" fmla="*/ 692801 w 956"/>
              <a:gd name="T47" fmla="*/ 157397 h 854"/>
              <a:gd name="T48" fmla="*/ 699231 w 956"/>
              <a:gd name="T49" fmla="*/ 271429 h 854"/>
              <a:gd name="T50" fmla="*/ 660652 w 956"/>
              <a:gd name="T51" fmla="*/ 314793 h 854"/>
              <a:gd name="T52" fmla="*/ 676727 w 956"/>
              <a:gd name="T53" fmla="*/ 329248 h 854"/>
              <a:gd name="T54" fmla="*/ 646186 w 956"/>
              <a:gd name="T55" fmla="*/ 375825 h 854"/>
              <a:gd name="T56" fmla="*/ 634934 w 956"/>
              <a:gd name="T57" fmla="*/ 513948 h 854"/>
              <a:gd name="T58" fmla="*/ 628504 w 956"/>
              <a:gd name="T59" fmla="*/ 546070 h 854"/>
              <a:gd name="T60" fmla="*/ 538488 w 956"/>
              <a:gd name="T61" fmla="*/ 634405 h 854"/>
              <a:gd name="T62" fmla="*/ 556170 w 956"/>
              <a:gd name="T63" fmla="*/ 751650 h 854"/>
              <a:gd name="T64" fmla="*/ 462939 w 956"/>
              <a:gd name="T65" fmla="*/ 827136 h 854"/>
              <a:gd name="T66" fmla="*/ 73942 w 956"/>
              <a:gd name="T67" fmla="*/ 807863 h 854"/>
              <a:gd name="T68" fmla="*/ 16074 w 956"/>
              <a:gd name="T69" fmla="*/ 770923 h 8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6" h="854">
                <a:moveTo>
                  <a:pt x="10" y="480"/>
                </a:moveTo>
                <a:cubicBezTo>
                  <a:pt x="10" y="480"/>
                  <a:pt x="0" y="672"/>
                  <a:pt x="7" y="734"/>
                </a:cubicBezTo>
                <a:cubicBezTo>
                  <a:pt x="7" y="734"/>
                  <a:pt x="21" y="743"/>
                  <a:pt x="33" y="736"/>
                </a:cubicBezTo>
                <a:cubicBezTo>
                  <a:pt x="45" y="728"/>
                  <a:pt x="36" y="708"/>
                  <a:pt x="76" y="705"/>
                </a:cubicBezTo>
                <a:cubicBezTo>
                  <a:pt x="115" y="702"/>
                  <a:pt x="265" y="701"/>
                  <a:pt x="265" y="701"/>
                </a:cubicBezTo>
                <a:cubicBezTo>
                  <a:pt x="265" y="701"/>
                  <a:pt x="313" y="699"/>
                  <a:pt x="353" y="716"/>
                </a:cubicBezTo>
                <a:cubicBezTo>
                  <a:pt x="392" y="733"/>
                  <a:pt x="468" y="772"/>
                  <a:pt x="595" y="722"/>
                </a:cubicBezTo>
                <a:cubicBezTo>
                  <a:pt x="723" y="672"/>
                  <a:pt x="789" y="699"/>
                  <a:pt x="797" y="766"/>
                </a:cubicBezTo>
                <a:cubicBezTo>
                  <a:pt x="804" y="833"/>
                  <a:pt x="798" y="821"/>
                  <a:pt x="824" y="828"/>
                </a:cubicBezTo>
                <a:cubicBezTo>
                  <a:pt x="850" y="836"/>
                  <a:pt x="908" y="854"/>
                  <a:pt x="956" y="821"/>
                </a:cubicBezTo>
                <a:cubicBezTo>
                  <a:pt x="955" y="739"/>
                  <a:pt x="955" y="739"/>
                  <a:pt x="955" y="739"/>
                </a:cubicBezTo>
                <a:cubicBezTo>
                  <a:pt x="955" y="739"/>
                  <a:pt x="953" y="642"/>
                  <a:pt x="883" y="583"/>
                </a:cubicBezTo>
                <a:cubicBezTo>
                  <a:pt x="814" y="523"/>
                  <a:pt x="753" y="522"/>
                  <a:pt x="736" y="520"/>
                </a:cubicBezTo>
                <a:cubicBezTo>
                  <a:pt x="720" y="519"/>
                  <a:pt x="668" y="516"/>
                  <a:pt x="668" y="516"/>
                </a:cubicBezTo>
                <a:cubicBezTo>
                  <a:pt x="668" y="516"/>
                  <a:pt x="604" y="513"/>
                  <a:pt x="601" y="466"/>
                </a:cubicBezTo>
                <a:cubicBezTo>
                  <a:pt x="598" y="419"/>
                  <a:pt x="597" y="410"/>
                  <a:pt x="597" y="410"/>
                </a:cubicBezTo>
                <a:cubicBezTo>
                  <a:pt x="597" y="410"/>
                  <a:pt x="614" y="404"/>
                  <a:pt x="614" y="389"/>
                </a:cubicBezTo>
                <a:cubicBezTo>
                  <a:pt x="614" y="373"/>
                  <a:pt x="618" y="346"/>
                  <a:pt x="559" y="339"/>
                </a:cubicBezTo>
                <a:cubicBezTo>
                  <a:pt x="557" y="325"/>
                  <a:pt x="557" y="325"/>
                  <a:pt x="557" y="325"/>
                </a:cubicBezTo>
                <a:cubicBezTo>
                  <a:pt x="544" y="311"/>
                  <a:pt x="544" y="311"/>
                  <a:pt x="544" y="311"/>
                </a:cubicBezTo>
                <a:cubicBezTo>
                  <a:pt x="544" y="228"/>
                  <a:pt x="544" y="228"/>
                  <a:pt x="544" y="228"/>
                </a:cubicBezTo>
                <a:cubicBezTo>
                  <a:pt x="544" y="228"/>
                  <a:pt x="541" y="220"/>
                  <a:pt x="526" y="216"/>
                </a:cubicBezTo>
                <a:cubicBezTo>
                  <a:pt x="526" y="205"/>
                  <a:pt x="526" y="205"/>
                  <a:pt x="526" y="205"/>
                </a:cubicBezTo>
                <a:cubicBezTo>
                  <a:pt x="526" y="205"/>
                  <a:pt x="536" y="205"/>
                  <a:pt x="536" y="196"/>
                </a:cubicBezTo>
                <a:cubicBezTo>
                  <a:pt x="536" y="187"/>
                  <a:pt x="535" y="178"/>
                  <a:pt x="535" y="178"/>
                </a:cubicBezTo>
                <a:cubicBezTo>
                  <a:pt x="535" y="178"/>
                  <a:pt x="524" y="170"/>
                  <a:pt x="510" y="166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11" y="101"/>
                  <a:pt x="514" y="98"/>
                  <a:pt x="517" y="94"/>
                </a:cubicBezTo>
                <a:cubicBezTo>
                  <a:pt x="529" y="94"/>
                  <a:pt x="529" y="94"/>
                  <a:pt x="529" y="94"/>
                </a:cubicBezTo>
                <a:cubicBezTo>
                  <a:pt x="529" y="94"/>
                  <a:pt x="532" y="92"/>
                  <a:pt x="533" y="88"/>
                </a:cubicBezTo>
                <a:cubicBezTo>
                  <a:pt x="649" y="97"/>
                  <a:pt x="649" y="97"/>
                  <a:pt x="649" y="97"/>
                </a:cubicBezTo>
                <a:cubicBezTo>
                  <a:pt x="649" y="97"/>
                  <a:pt x="660" y="99"/>
                  <a:pt x="664" y="86"/>
                </a:cubicBezTo>
                <a:cubicBezTo>
                  <a:pt x="668" y="74"/>
                  <a:pt x="670" y="39"/>
                  <a:pt x="661" y="14"/>
                </a:cubicBezTo>
                <a:cubicBezTo>
                  <a:pt x="661" y="14"/>
                  <a:pt x="660" y="5"/>
                  <a:pt x="642" y="8"/>
                </a:cubicBezTo>
                <a:cubicBezTo>
                  <a:pt x="625" y="10"/>
                  <a:pt x="531" y="24"/>
                  <a:pt x="531" y="24"/>
                </a:cubicBezTo>
                <a:cubicBezTo>
                  <a:pt x="531" y="24"/>
                  <a:pt x="530" y="19"/>
                  <a:pt x="525" y="19"/>
                </a:cubicBezTo>
                <a:cubicBezTo>
                  <a:pt x="519" y="19"/>
                  <a:pt x="514" y="19"/>
                  <a:pt x="514" y="19"/>
                </a:cubicBezTo>
                <a:cubicBezTo>
                  <a:pt x="514" y="19"/>
                  <a:pt x="502" y="2"/>
                  <a:pt x="471" y="1"/>
                </a:cubicBezTo>
                <a:cubicBezTo>
                  <a:pt x="439" y="0"/>
                  <a:pt x="430" y="21"/>
                  <a:pt x="430" y="21"/>
                </a:cubicBezTo>
                <a:cubicBezTo>
                  <a:pt x="415" y="22"/>
                  <a:pt x="415" y="22"/>
                  <a:pt x="415" y="22"/>
                </a:cubicBezTo>
                <a:cubicBezTo>
                  <a:pt x="415" y="22"/>
                  <a:pt x="412" y="25"/>
                  <a:pt x="412" y="28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93" y="19"/>
                  <a:pt x="281" y="17"/>
                  <a:pt x="278" y="29"/>
                </a:cubicBezTo>
                <a:cubicBezTo>
                  <a:pt x="275" y="41"/>
                  <a:pt x="274" y="77"/>
                  <a:pt x="279" y="96"/>
                </a:cubicBezTo>
                <a:cubicBezTo>
                  <a:pt x="284" y="116"/>
                  <a:pt x="301" y="110"/>
                  <a:pt x="310" y="108"/>
                </a:cubicBezTo>
                <a:cubicBezTo>
                  <a:pt x="320" y="105"/>
                  <a:pt x="414" y="92"/>
                  <a:pt x="414" y="92"/>
                </a:cubicBezTo>
                <a:cubicBezTo>
                  <a:pt x="414" y="92"/>
                  <a:pt x="413" y="98"/>
                  <a:pt x="419" y="98"/>
                </a:cubicBezTo>
                <a:cubicBezTo>
                  <a:pt x="426" y="98"/>
                  <a:pt x="431" y="98"/>
                  <a:pt x="431" y="98"/>
                </a:cubicBezTo>
                <a:cubicBezTo>
                  <a:pt x="431" y="98"/>
                  <a:pt x="433" y="103"/>
                  <a:pt x="435" y="103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12" y="169"/>
                  <a:pt x="411" y="179"/>
                </a:cubicBezTo>
                <a:cubicBezTo>
                  <a:pt x="411" y="189"/>
                  <a:pt x="411" y="196"/>
                  <a:pt x="411" y="196"/>
                </a:cubicBezTo>
                <a:cubicBezTo>
                  <a:pt x="411" y="196"/>
                  <a:pt x="409" y="200"/>
                  <a:pt x="415" y="202"/>
                </a:cubicBezTo>
                <a:cubicBezTo>
                  <a:pt x="420" y="204"/>
                  <a:pt x="421" y="205"/>
                  <a:pt x="421" y="205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219"/>
                  <a:pt x="402" y="221"/>
                  <a:pt x="402" y="234"/>
                </a:cubicBezTo>
                <a:cubicBezTo>
                  <a:pt x="402" y="247"/>
                  <a:pt x="402" y="317"/>
                  <a:pt x="402" y="317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2" y="324"/>
                  <a:pt x="392" y="324"/>
                  <a:pt x="392" y="324"/>
                </a:cubicBezTo>
                <a:cubicBezTo>
                  <a:pt x="391" y="340"/>
                  <a:pt x="391" y="340"/>
                  <a:pt x="391" y="340"/>
                </a:cubicBezTo>
                <a:cubicBezTo>
                  <a:pt x="391" y="340"/>
                  <a:pt x="335" y="347"/>
                  <a:pt x="335" y="364"/>
                </a:cubicBezTo>
                <a:cubicBezTo>
                  <a:pt x="335" y="382"/>
                  <a:pt x="335" y="395"/>
                  <a:pt x="335" y="395"/>
                </a:cubicBezTo>
                <a:cubicBezTo>
                  <a:pt x="335" y="395"/>
                  <a:pt x="334" y="402"/>
                  <a:pt x="345" y="407"/>
                </a:cubicBezTo>
                <a:cubicBezTo>
                  <a:pt x="346" y="468"/>
                  <a:pt x="346" y="468"/>
                  <a:pt x="346" y="468"/>
                </a:cubicBezTo>
                <a:cubicBezTo>
                  <a:pt x="346" y="468"/>
                  <a:pt x="347" y="491"/>
                  <a:pt x="336" y="499"/>
                </a:cubicBezTo>
                <a:cubicBezTo>
                  <a:pt x="324" y="508"/>
                  <a:pt x="306" y="515"/>
                  <a:pt x="288" y="515"/>
                </a:cubicBezTo>
                <a:cubicBezTo>
                  <a:pt x="270" y="515"/>
                  <a:pt x="73" y="517"/>
                  <a:pt x="73" y="517"/>
                </a:cubicBezTo>
                <a:cubicBezTo>
                  <a:pt x="73" y="517"/>
                  <a:pt x="51" y="515"/>
                  <a:pt x="46" y="503"/>
                </a:cubicBezTo>
                <a:cubicBezTo>
                  <a:pt x="42" y="491"/>
                  <a:pt x="33" y="483"/>
                  <a:pt x="33" y="483"/>
                </a:cubicBezTo>
                <a:cubicBezTo>
                  <a:pt x="10" y="480"/>
                  <a:pt x="10" y="480"/>
                  <a:pt x="10" y="480"/>
                </a:cubicBezTo>
              </a:path>
            </a:pathLst>
          </a:custGeom>
          <a:solidFill>
            <a:srgbClr val="6A3C7C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400" name="Freeform 191"/>
          <p:cNvSpPr>
            <a:spLocks noChangeArrowheads="1"/>
          </p:cNvSpPr>
          <p:nvPr/>
        </p:nvSpPr>
        <p:spPr bwMode="auto">
          <a:xfrm>
            <a:off x="9834563" y="3348038"/>
            <a:ext cx="801687" cy="1084262"/>
          </a:xfrm>
          <a:custGeom>
            <a:avLst/>
            <a:gdLst>
              <a:gd name="T0" fmla="*/ 10797 w 594"/>
              <a:gd name="T1" fmla="*/ 737676 h 804"/>
              <a:gd name="T2" fmla="*/ 368452 w 594"/>
              <a:gd name="T3" fmla="*/ 1070776 h 804"/>
              <a:gd name="T4" fmla="*/ 785491 w 594"/>
              <a:gd name="T5" fmla="*/ 759253 h 804"/>
              <a:gd name="T6" fmla="*/ 380599 w 594"/>
              <a:gd name="T7" fmla="*/ 0 h 804"/>
              <a:gd name="T8" fmla="*/ 10797 w 594"/>
              <a:gd name="T9" fmla="*/ 737676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6A3C7C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401" name="Text Box 10"/>
          <p:cNvSpPr txBox="1">
            <a:spLocks noChangeArrowheads="1"/>
          </p:cNvSpPr>
          <p:nvPr/>
        </p:nvSpPr>
        <p:spPr bwMode="auto">
          <a:xfrm>
            <a:off x="9875838" y="3919538"/>
            <a:ext cx="742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altLang="zh-CN" sz="1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2" name="TextBox 13"/>
          <p:cNvSpPr txBox="1">
            <a:spLocks noChangeArrowheads="1"/>
          </p:cNvSpPr>
          <p:nvPr/>
        </p:nvSpPr>
        <p:spPr bwMode="auto">
          <a:xfrm>
            <a:off x="1455738" y="5033963"/>
            <a:ext cx="2336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3" name="TextBox 13"/>
          <p:cNvSpPr txBox="1">
            <a:spLocks noChangeArrowheads="1"/>
          </p:cNvSpPr>
          <p:nvPr/>
        </p:nvSpPr>
        <p:spPr bwMode="auto">
          <a:xfrm>
            <a:off x="1841500" y="5345113"/>
            <a:ext cx="1657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4" name="TextBox 13"/>
          <p:cNvSpPr txBox="1">
            <a:spLocks noChangeArrowheads="1"/>
          </p:cNvSpPr>
          <p:nvPr/>
        </p:nvSpPr>
        <p:spPr bwMode="auto">
          <a:xfrm>
            <a:off x="3956050" y="5033963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5" name="TextBox 13"/>
          <p:cNvSpPr txBox="1">
            <a:spLocks noChangeArrowheads="1"/>
          </p:cNvSpPr>
          <p:nvPr/>
        </p:nvSpPr>
        <p:spPr bwMode="auto">
          <a:xfrm>
            <a:off x="4343400" y="5345113"/>
            <a:ext cx="1657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6" name="TextBox 13"/>
          <p:cNvSpPr txBox="1">
            <a:spLocks noChangeArrowheads="1"/>
          </p:cNvSpPr>
          <p:nvPr/>
        </p:nvSpPr>
        <p:spPr bwMode="auto">
          <a:xfrm>
            <a:off x="6326188" y="5033963"/>
            <a:ext cx="2336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7" name="TextBox 13"/>
          <p:cNvSpPr txBox="1">
            <a:spLocks noChangeArrowheads="1"/>
          </p:cNvSpPr>
          <p:nvPr/>
        </p:nvSpPr>
        <p:spPr bwMode="auto">
          <a:xfrm>
            <a:off x="6711950" y="5345113"/>
            <a:ext cx="1657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8" name="TextBox 13"/>
          <p:cNvSpPr txBox="1">
            <a:spLocks noChangeArrowheads="1"/>
          </p:cNvSpPr>
          <p:nvPr/>
        </p:nvSpPr>
        <p:spPr bwMode="auto">
          <a:xfrm>
            <a:off x="8612188" y="50339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9" name="TextBox 13"/>
          <p:cNvSpPr txBox="1">
            <a:spLocks noChangeArrowheads="1"/>
          </p:cNvSpPr>
          <p:nvPr/>
        </p:nvSpPr>
        <p:spPr bwMode="auto">
          <a:xfrm>
            <a:off x="8997950" y="5345113"/>
            <a:ext cx="16589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7675" name="图片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4462463"/>
            <a:ext cx="3328988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3" grpId="0"/>
      <p:bldP spid="16397" grpId="0"/>
      <p:bldP spid="16401" grpId="0"/>
      <p:bldP spid="16402" grpId="0"/>
      <p:bldP spid="16403" grpId="0"/>
      <p:bldP spid="16404" grpId="0"/>
      <p:bldP spid="16405" grpId="0"/>
      <p:bldP spid="16406" grpId="0"/>
      <p:bldP spid="16407" grpId="0"/>
      <p:bldP spid="16408" grpId="0"/>
      <p:bldP spid="164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63" y="-327025"/>
            <a:ext cx="5778501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矩形 29"/>
          <p:cNvSpPr>
            <a:spLocks noChangeArrowheads="1"/>
          </p:cNvSpPr>
          <p:nvPr/>
        </p:nvSpPr>
        <p:spPr bwMode="auto">
          <a:xfrm>
            <a:off x="5156200" y="4724400"/>
            <a:ext cx="592613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7C60A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7C60A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1" name="TextBox 13"/>
          <p:cNvSpPr txBox="1">
            <a:spLocks noChangeArrowheads="1"/>
          </p:cNvSpPr>
          <p:nvPr/>
        </p:nvSpPr>
        <p:spPr bwMode="auto">
          <a:xfrm>
            <a:off x="6742113" y="4303713"/>
            <a:ext cx="2752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rgbClr val="7C60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2000" b="1">
              <a:solidFill>
                <a:srgbClr val="7C60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7" name="文本框 7"/>
          <p:cNvSpPr txBox="1">
            <a:spLocks noChangeArrowheads="1"/>
          </p:cNvSpPr>
          <p:nvPr/>
        </p:nvSpPr>
        <p:spPr bwMode="auto">
          <a:xfrm>
            <a:off x="7485063" y="2105025"/>
            <a:ext cx="1549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3</a:t>
            </a:r>
            <a:endParaRPr lang="zh-CN" altLang="en-US" sz="8000">
              <a:solidFill>
                <a:srgbClr val="7C60AA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28678" name="文本框 8"/>
          <p:cNvSpPr txBox="1">
            <a:spLocks noChangeArrowheads="1"/>
          </p:cNvSpPr>
          <p:nvPr/>
        </p:nvSpPr>
        <p:spPr bwMode="auto">
          <a:xfrm>
            <a:off x="6910388" y="3429000"/>
            <a:ext cx="3036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PART THREE</a:t>
            </a:r>
            <a:endParaRPr lang="zh-CN" altLang="en-US" sz="2800">
              <a:solidFill>
                <a:srgbClr val="7C60AA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28679" name="文本框 9"/>
          <p:cNvSpPr txBox="1">
            <a:spLocks noChangeArrowheads="1"/>
          </p:cNvSpPr>
          <p:nvPr/>
        </p:nvSpPr>
        <p:spPr bwMode="auto">
          <a:xfrm>
            <a:off x="10001250" y="325438"/>
            <a:ext cx="438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过渡页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31775"/>
            <a:ext cx="7747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12"/>
          <p:cNvSpPr txBox="1">
            <a:spLocks noChangeArrowheads="1"/>
          </p:cNvSpPr>
          <p:nvPr/>
        </p:nvSpPr>
        <p:spPr bwMode="auto">
          <a:xfrm>
            <a:off x="1176338" y="374650"/>
            <a:ext cx="438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</a:p>
        </p:txBody>
      </p:sp>
      <p:sp>
        <p:nvSpPr>
          <p:cNvPr id="18435" name="任意多边形 3"/>
          <p:cNvSpPr>
            <a:spLocks noChangeArrowheads="1"/>
          </p:cNvSpPr>
          <p:nvPr/>
        </p:nvSpPr>
        <p:spPr bwMode="auto">
          <a:xfrm>
            <a:off x="4356100" y="2133600"/>
            <a:ext cx="1624013" cy="1624013"/>
          </a:xfrm>
          <a:custGeom>
            <a:avLst/>
            <a:gdLst>
              <a:gd name="T0" fmla="*/ 0 w 1624031"/>
              <a:gd name="T1" fmla="*/ 1624013 h 1624031"/>
              <a:gd name="T2" fmla="*/ 1624013 w 1624031"/>
              <a:gd name="T3" fmla="*/ 0 h 1624031"/>
              <a:gd name="T4" fmla="*/ 1624013 w 1624031"/>
              <a:gd name="T5" fmla="*/ 1624013 h 1624031"/>
              <a:gd name="T6" fmla="*/ 0 w 1624031"/>
              <a:gd name="T7" fmla="*/ 1624013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任意多边形 4"/>
          <p:cNvSpPr>
            <a:spLocks noChangeArrowheads="1"/>
          </p:cNvSpPr>
          <p:nvPr/>
        </p:nvSpPr>
        <p:spPr bwMode="auto">
          <a:xfrm>
            <a:off x="6054725" y="2133600"/>
            <a:ext cx="1624013" cy="1624013"/>
          </a:xfrm>
          <a:custGeom>
            <a:avLst/>
            <a:gdLst>
              <a:gd name="T0" fmla="*/ 0 w 1624031"/>
              <a:gd name="T1" fmla="*/ 0 h 1624031"/>
              <a:gd name="T2" fmla="*/ 1624013 w 1624031"/>
              <a:gd name="T3" fmla="*/ 1624013 h 1624031"/>
              <a:gd name="T4" fmla="*/ 0 w 1624031"/>
              <a:gd name="T5" fmla="*/ 1624013 h 1624031"/>
              <a:gd name="T6" fmla="*/ 0 w 1624031"/>
              <a:gd name="T7" fmla="*/ 0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0" y="0"/>
                </a:moveTo>
                <a:cubicBezTo>
                  <a:pt x="896928" y="0"/>
                  <a:pt x="1624031" y="727103"/>
                  <a:pt x="1624031" y="1624031"/>
                </a:cubicBezTo>
                <a:lnTo>
                  <a:pt x="0" y="1624031"/>
                </a:lnTo>
                <a:lnTo>
                  <a:pt x="0" y="0"/>
                </a:lnTo>
                <a:close/>
              </a:path>
            </a:pathLst>
          </a:cu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任意多边形 5"/>
          <p:cNvSpPr>
            <a:spLocks noChangeArrowheads="1"/>
          </p:cNvSpPr>
          <p:nvPr/>
        </p:nvSpPr>
        <p:spPr bwMode="auto">
          <a:xfrm>
            <a:off x="6054725" y="3833813"/>
            <a:ext cx="1624013" cy="1624012"/>
          </a:xfrm>
          <a:custGeom>
            <a:avLst/>
            <a:gdLst>
              <a:gd name="T0" fmla="*/ 1624013 w 1624031"/>
              <a:gd name="T1" fmla="*/ 0 h 1624031"/>
              <a:gd name="T2" fmla="*/ 0 w 1624031"/>
              <a:gd name="T3" fmla="*/ 1624012 h 1624031"/>
              <a:gd name="T4" fmla="*/ 0 w 1624031"/>
              <a:gd name="T5" fmla="*/ 0 h 1624031"/>
              <a:gd name="T6" fmla="*/ 1624013 w 1624031"/>
              <a:gd name="T7" fmla="*/ 0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1624031" y="0"/>
                </a:moveTo>
                <a:cubicBezTo>
                  <a:pt x="1624031" y="896928"/>
                  <a:pt x="896928" y="1624031"/>
                  <a:pt x="0" y="1624031"/>
                </a:cubicBezTo>
                <a:lnTo>
                  <a:pt x="0" y="0"/>
                </a:lnTo>
                <a:lnTo>
                  <a:pt x="1624031" y="0"/>
                </a:lnTo>
                <a:close/>
              </a:path>
            </a:pathLst>
          </a:custGeom>
          <a:solidFill>
            <a:srgbClr val="6A3C7C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任意多边形 6"/>
          <p:cNvSpPr>
            <a:spLocks noChangeArrowheads="1"/>
          </p:cNvSpPr>
          <p:nvPr/>
        </p:nvSpPr>
        <p:spPr bwMode="auto">
          <a:xfrm>
            <a:off x="4356100" y="3833813"/>
            <a:ext cx="1624013" cy="1624012"/>
          </a:xfrm>
          <a:custGeom>
            <a:avLst/>
            <a:gdLst>
              <a:gd name="T0" fmla="*/ 1624013 w 1624031"/>
              <a:gd name="T1" fmla="*/ 1624012 h 1624031"/>
              <a:gd name="T2" fmla="*/ 0 w 1624031"/>
              <a:gd name="T3" fmla="*/ 0 h 1624031"/>
              <a:gd name="T4" fmla="*/ 1624013 w 1624031"/>
              <a:gd name="T5" fmla="*/ 0 h 1624031"/>
              <a:gd name="T6" fmla="*/ 1624013 w 1624031"/>
              <a:gd name="T7" fmla="*/ 1624012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1624031" y="1624031"/>
                </a:moveTo>
                <a:cubicBezTo>
                  <a:pt x="727103" y="1624031"/>
                  <a:pt x="0" y="896928"/>
                  <a:pt x="0" y="0"/>
                </a:cubicBezTo>
                <a:lnTo>
                  <a:pt x="1624031" y="0"/>
                </a:lnTo>
                <a:lnTo>
                  <a:pt x="1624031" y="1624031"/>
                </a:ln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39" name="任意多边形 7"/>
          <p:cNvSpPr>
            <a:spLocks noChangeArrowheads="1"/>
          </p:cNvSpPr>
          <p:nvPr/>
        </p:nvSpPr>
        <p:spPr bwMode="auto">
          <a:xfrm>
            <a:off x="4648200" y="2376488"/>
            <a:ext cx="1135063" cy="1135062"/>
          </a:xfrm>
          <a:custGeom>
            <a:avLst/>
            <a:gdLst>
              <a:gd name="T0" fmla="*/ 0 w 1624031"/>
              <a:gd name="T1" fmla="*/ 1135062 h 1624031"/>
              <a:gd name="T2" fmla="*/ 1135063 w 1624031"/>
              <a:gd name="T3" fmla="*/ 0 h 1624031"/>
              <a:gd name="T4" fmla="*/ 1135063 w 1624031"/>
              <a:gd name="T5" fmla="*/ 1135062 h 1624031"/>
              <a:gd name="T6" fmla="*/ 0 w 1624031"/>
              <a:gd name="T7" fmla="*/ 1135062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40" name="任意多边形 8"/>
          <p:cNvSpPr>
            <a:spLocks noChangeArrowheads="1"/>
          </p:cNvSpPr>
          <p:nvPr/>
        </p:nvSpPr>
        <p:spPr bwMode="auto">
          <a:xfrm rot="5400000">
            <a:off x="6291263" y="2408238"/>
            <a:ext cx="1135062" cy="1135062"/>
          </a:xfrm>
          <a:custGeom>
            <a:avLst/>
            <a:gdLst>
              <a:gd name="T0" fmla="*/ 0 w 1624031"/>
              <a:gd name="T1" fmla="*/ 1135062 h 1624031"/>
              <a:gd name="T2" fmla="*/ 1135062 w 1624031"/>
              <a:gd name="T3" fmla="*/ 0 h 1624031"/>
              <a:gd name="T4" fmla="*/ 1135062 w 1624031"/>
              <a:gd name="T5" fmla="*/ 1135062 h 1624031"/>
              <a:gd name="T6" fmla="*/ 0 w 1624031"/>
              <a:gd name="T7" fmla="*/ 1135062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41" name="任意多边形 9"/>
          <p:cNvSpPr>
            <a:spLocks noChangeArrowheads="1"/>
          </p:cNvSpPr>
          <p:nvPr/>
        </p:nvSpPr>
        <p:spPr bwMode="auto">
          <a:xfrm rot="-5400000">
            <a:off x="4614863" y="4062413"/>
            <a:ext cx="1136650" cy="1136650"/>
          </a:xfrm>
          <a:custGeom>
            <a:avLst/>
            <a:gdLst>
              <a:gd name="T0" fmla="*/ 0 w 1624031"/>
              <a:gd name="T1" fmla="*/ 1136650 h 1624031"/>
              <a:gd name="T2" fmla="*/ 1136650 w 1624031"/>
              <a:gd name="T3" fmla="*/ 0 h 1624031"/>
              <a:gd name="T4" fmla="*/ 1136650 w 1624031"/>
              <a:gd name="T5" fmla="*/ 1136650 h 1624031"/>
              <a:gd name="T6" fmla="*/ 0 w 1624031"/>
              <a:gd name="T7" fmla="*/ 1136650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42" name="任意多边形 10"/>
          <p:cNvSpPr>
            <a:spLocks noChangeArrowheads="1"/>
          </p:cNvSpPr>
          <p:nvPr/>
        </p:nvSpPr>
        <p:spPr bwMode="auto">
          <a:xfrm rot="10800000">
            <a:off x="6291263" y="4062413"/>
            <a:ext cx="1135062" cy="1136650"/>
          </a:xfrm>
          <a:custGeom>
            <a:avLst/>
            <a:gdLst>
              <a:gd name="T0" fmla="*/ 0 w 1624031"/>
              <a:gd name="T1" fmla="*/ 1136650 h 1624031"/>
              <a:gd name="T2" fmla="*/ 1135062 w 1624031"/>
              <a:gd name="T3" fmla="*/ 0 h 1624031"/>
              <a:gd name="T4" fmla="*/ 1135062 w 1624031"/>
              <a:gd name="T5" fmla="*/ 1136650 h 1624031"/>
              <a:gd name="T6" fmla="*/ 0 w 1624031"/>
              <a:gd name="T7" fmla="*/ 1136650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43" name="环形箭头 13"/>
          <p:cNvSpPr>
            <a:spLocks noChangeArrowheads="1"/>
          </p:cNvSpPr>
          <p:nvPr/>
        </p:nvSpPr>
        <p:spPr bwMode="auto">
          <a:xfrm>
            <a:off x="5737225" y="3457575"/>
            <a:ext cx="560388" cy="487363"/>
          </a:xfrm>
          <a:custGeom>
            <a:avLst/>
            <a:gdLst>
              <a:gd name="T0" fmla="*/ 30456 w 560722"/>
              <a:gd name="T1" fmla="*/ 243682 h 487584"/>
              <a:gd name="T2" fmla="*/ 249505 w 560722"/>
              <a:gd name="T3" fmla="*/ 32076 h 487584"/>
              <a:gd name="T4" fmla="*/ 516121 w 560722"/>
              <a:gd name="T5" fmla="*/ 173758 h 487584"/>
              <a:gd name="T6" fmla="*/ 543704 w 560722"/>
              <a:gd name="T7" fmla="*/ 173758 h 487584"/>
              <a:gd name="T8" fmla="*/ 499476 w 560722"/>
              <a:gd name="T9" fmla="*/ 243682 h 487584"/>
              <a:gd name="T10" fmla="*/ 421881 w 560722"/>
              <a:gd name="T11" fmla="*/ 173758 h 487584"/>
              <a:gd name="T12" fmla="*/ 447943 w 560722"/>
              <a:gd name="T13" fmla="*/ 173758 h 487584"/>
              <a:gd name="T14" fmla="*/ 250120 w 560722"/>
              <a:gd name="T15" fmla="*/ 93325 h 487584"/>
              <a:gd name="T16" fmla="*/ 91368 w 560722"/>
              <a:gd name="T17" fmla="*/ 243682 h 487584"/>
              <a:gd name="T18" fmla="*/ 30456 w 560722"/>
              <a:gd name="T19" fmla="*/ 243682 h 4875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0722" h="487584">
                <a:moveTo>
                  <a:pt x="30474" y="243792"/>
                </a:moveTo>
                <a:cubicBezTo>
                  <a:pt x="30474" y="136117"/>
                  <a:pt x="124476" y="45322"/>
                  <a:pt x="249654" y="32091"/>
                </a:cubicBezTo>
                <a:cubicBezTo>
                  <a:pt x="366608" y="19729"/>
                  <a:pt x="477783" y="78800"/>
                  <a:pt x="516429" y="173837"/>
                </a:cubicBezTo>
                <a:lnTo>
                  <a:pt x="544028" y="173837"/>
                </a:lnTo>
                <a:lnTo>
                  <a:pt x="499774" y="243792"/>
                </a:lnTo>
                <a:lnTo>
                  <a:pt x="422132" y="173837"/>
                </a:lnTo>
                <a:lnTo>
                  <a:pt x="448210" y="173837"/>
                </a:lnTo>
                <a:cubicBezTo>
                  <a:pt x="410722" y="115338"/>
                  <a:pt x="330879" y="82879"/>
                  <a:pt x="250269" y="93367"/>
                </a:cubicBezTo>
                <a:cubicBezTo>
                  <a:pt x="158720" y="105278"/>
                  <a:pt x="91422" y="169008"/>
                  <a:pt x="91422" y="243792"/>
                </a:cubicBezTo>
                <a:lnTo>
                  <a:pt x="30474" y="24379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4" name="环形箭头 14"/>
          <p:cNvSpPr>
            <a:spLocks noChangeArrowheads="1"/>
          </p:cNvSpPr>
          <p:nvPr/>
        </p:nvSpPr>
        <p:spPr bwMode="auto">
          <a:xfrm rot="10800000">
            <a:off x="5737225" y="3644900"/>
            <a:ext cx="560388" cy="488950"/>
          </a:xfrm>
          <a:custGeom>
            <a:avLst/>
            <a:gdLst>
              <a:gd name="T0" fmla="*/ 30456 w 560722"/>
              <a:gd name="T1" fmla="*/ 244475 h 487584"/>
              <a:gd name="T2" fmla="*/ 249505 w 560722"/>
              <a:gd name="T3" fmla="*/ 32181 h 487584"/>
              <a:gd name="T4" fmla="*/ 516121 w 560722"/>
              <a:gd name="T5" fmla="*/ 174324 h 487584"/>
              <a:gd name="T6" fmla="*/ 543704 w 560722"/>
              <a:gd name="T7" fmla="*/ 174324 h 487584"/>
              <a:gd name="T8" fmla="*/ 499476 w 560722"/>
              <a:gd name="T9" fmla="*/ 244475 h 487584"/>
              <a:gd name="T10" fmla="*/ 421881 w 560722"/>
              <a:gd name="T11" fmla="*/ 174324 h 487584"/>
              <a:gd name="T12" fmla="*/ 447943 w 560722"/>
              <a:gd name="T13" fmla="*/ 174324 h 487584"/>
              <a:gd name="T14" fmla="*/ 250120 w 560722"/>
              <a:gd name="T15" fmla="*/ 93629 h 487584"/>
              <a:gd name="T16" fmla="*/ 91368 w 560722"/>
              <a:gd name="T17" fmla="*/ 244475 h 487584"/>
              <a:gd name="T18" fmla="*/ 30456 w 560722"/>
              <a:gd name="T19" fmla="*/ 244475 h 4875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0722" h="487584">
                <a:moveTo>
                  <a:pt x="30474" y="243792"/>
                </a:moveTo>
                <a:cubicBezTo>
                  <a:pt x="30474" y="136117"/>
                  <a:pt x="124476" y="45322"/>
                  <a:pt x="249654" y="32091"/>
                </a:cubicBezTo>
                <a:cubicBezTo>
                  <a:pt x="366608" y="19729"/>
                  <a:pt x="477783" y="78800"/>
                  <a:pt x="516429" y="173837"/>
                </a:cubicBezTo>
                <a:lnTo>
                  <a:pt x="544028" y="173837"/>
                </a:lnTo>
                <a:lnTo>
                  <a:pt x="499774" y="243792"/>
                </a:lnTo>
                <a:lnTo>
                  <a:pt x="422132" y="173837"/>
                </a:lnTo>
                <a:lnTo>
                  <a:pt x="448210" y="173837"/>
                </a:lnTo>
                <a:cubicBezTo>
                  <a:pt x="410722" y="115338"/>
                  <a:pt x="330879" y="82879"/>
                  <a:pt x="250269" y="93367"/>
                </a:cubicBezTo>
                <a:cubicBezTo>
                  <a:pt x="158720" y="105278"/>
                  <a:pt x="91422" y="169008"/>
                  <a:pt x="91422" y="243792"/>
                </a:cubicBezTo>
                <a:lnTo>
                  <a:pt x="30474" y="24379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5" name="Freeform 206"/>
          <p:cNvSpPr>
            <a:spLocks noChangeArrowheads="1"/>
          </p:cNvSpPr>
          <p:nvPr/>
        </p:nvSpPr>
        <p:spPr bwMode="auto">
          <a:xfrm rot="-3600000">
            <a:off x="4306888" y="2633663"/>
            <a:ext cx="339725" cy="161925"/>
          </a:xfrm>
          <a:custGeom>
            <a:avLst/>
            <a:gdLst>
              <a:gd name="T0" fmla="*/ 0 w 323"/>
              <a:gd name="T1" fmla="*/ 161925 h 154"/>
              <a:gd name="T2" fmla="*/ 175647 w 323"/>
              <a:gd name="T3" fmla="*/ 0 h 154"/>
              <a:gd name="T4" fmla="*/ 339725 w 323"/>
              <a:gd name="T5" fmla="*/ 161925 h 154"/>
              <a:gd name="T6" fmla="*/ 0 w 323"/>
              <a:gd name="T7" fmla="*/ 161925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46" name="Freeform 206"/>
          <p:cNvSpPr>
            <a:spLocks noChangeArrowheads="1"/>
          </p:cNvSpPr>
          <p:nvPr/>
        </p:nvSpPr>
        <p:spPr bwMode="auto">
          <a:xfrm rot="3600000" flipH="1">
            <a:off x="7350125" y="2635250"/>
            <a:ext cx="339725" cy="161925"/>
          </a:xfrm>
          <a:custGeom>
            <a:avLst/>
            <a:gdLst>
              <a:gd name="T0" fmla="*/ 0 w 323"/>
              <a:gd name="T1" fmla="*/ 161925 h 154"/>
              <a:gd name="T2" fmla="*/ 175647 w 323"/>
              <a:gd name="T3" fmla="*/ 0 h 154"/>
              <a:gd name="T4" fmla="*/ 339725 w 323"/>
              <a:gd name="T5" fmla="*/ 161925 h 154"/>
              <a:gd name="T6" fmla="*/ 0 w 323"/>
              <a:gd name="T7" fmla="*/ 161925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47" name="Freeform 206"/>
          <p:cNvSpPr>
            <a:spLocks noChangeArrowheads="1"/>
          </p:cNvSpPr>
          <p:nvPr/>
        </p:nvSpPr>
        <p:spPr bwMode="auto">
          <a:xfrm rot="-8100000">
            <a:off x="4517232" y="4866481"/>
            <a:ext cx="163512" cy="339725"/>
          </a:xfrm>
          <a:custGeom>
            <a:avLst/>
            <a:gdLst>
              <a:gd name="T0" fmla="*/ 0 w 323"/>
              <a:gd name="T1" fmla="*/ 339725 h 154"/>
              <a:gd name="T2" fmla="*/ 84540 w 323"/>
              <a:gd name="T3" fmla="*/ 0 h 154"/>
              <a:gd name="T4" fmla="*/ 163512 w 323"/>
              <a:gd name="T5" fmla="*/ 339725 h 154"/>
              <a:gd name="T6" fmla="*/ 0 w 323"/>
              <a:gd name="T7" fmla="*/ 339725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48" name="Freeform 206"/>
          <p:cNvSpPr>
            <a:spLocks noChangeArrowheads="1"/>
          </p:cNvSpPr>
          <p:nvPr/>
        </p:nvSpPr>
        <p:spPr bwMode="auto">
          <a:xfrm rot="8100000" flipH="1">
            <a:off x="7461250" y="4767263"/>
            <a:ext cx="161925" cy="339725"/>
          </a:xfrm>
          <a:custGeom>
            <a:avLst/>
            <a:gdLst>
              <a:gd name="T0" fmla="*/ 0 w 323"/>
              <a:gd name="T1" fmla="*/ 339725 h 154"/>
              <a:gd name="T2" fmla="*/ 83720 w 323"/>
              <a:gd name="T3" fmla="*/ 0 h 154"/>
              <a:gd name="T4" fmla="*/ 161925 w 323"/>
              <a:gd name="T5" fmla="*/ 339725 h 154"/>
              <a:gd name="T6" fmla="*/ 0 w 323"/>
              <a:gd name="T7" fmla="*/ 339725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6A3C7C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8449" name="组合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733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组合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73550"/>
            <a:ext cx="3651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组合 2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4273550"/>
            <a:ext cx="4889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组合 2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2822575"/>
            <a:ext cx="500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3" name="TextBox 13"/>
          <p:cNvSpPr txBox="1">
            <a:spLocks noChangeArrowheads="1"/>
          </p:cNvSpPr>
          <p:nvPr/>
        </p:nvSpPr>
        <p:spPr bwMode="auto">
          <a:xfrm>
            <a:off x="2886075" y="2478088"/>
            <a:ext cx="12779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4" name="TextBox 13"/>
          <p:cNvSpPr txBox="1">
            <a:spLocks noChangeArrowheads="1"/>
          </p:cNvSpPr>
          <p:nvPr/>
        </p:nvSpPr>
        <p:spPr bwMode="auto">
          <a:xfrm>
            <a:off x="2162175" y="2800350"/>
            <a:ext cx="200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5" name="TextBox 13"/>
          <p:cNvSpPr txBox="1">
            <a:spLocks noChangeArrowheads="1"/>
          </p:cNvSpPr>
          <p:nvPr/>
        </p:nvSpPr>
        <p:spPr bwMode="auto">
          <a:xfrm>
            <a:off x="7859713" y="2478088"/>
            <a:ext cx="1495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6" name="TextBox 13"/>
          <p:cNvSpPr txBox="1">
            <a:spLocks noChangeArrowheads="1"/>
          </p:cNvSpPr>
          <p:nvPr/>
        </p:nvSpPr>
        <p:spPr bwMode="auto">
          <a:xfrm>
            <a:off x="7859713" y="2800350"/>
            <a:ext cx="2005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7" name="TextBox 13"/>
          <p:cNvSpPr txBox="1">
            <a:spLocks noChangeArrowheads="1"/>
          </p:cNvSpPr>
          <p:nvPr/>
        </p:nvSpPr>
        <p:spPr bwMode="auto">
          <a:xfrm>
            <a:off x="2886075" y="4764088"/>
            <a:ext cx="12779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8" name="TextBox 13"/>
          <p:cNvSpPr txBox="1">
            <a:spLocks noChangeArrowheads="1"/>
          </p:cNvSpPr>
          <p:nvPr/>
        </p:nvSpPr>
        <p:spPr bwMode="auto">
          <a:xfrm>
            <a:off x="2162175" y="5086350"/>
            <a:ext cx="200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9" name="TextBox 13"/>
          <p:cNvSpPr txBox="1">
            <a:spLocks noChangeArrowheads="1"/>
          </p:cNvSpPr>
          <p:nvPr/>
        </p:nvSpPr>
        <p:spPr bwMode="auto">
          <a:xfrm>
            <a:off x="7859713" y="4764088"/>
            <a:ext cx="1495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60" name="TextBox 13"/>
          <p:cNvSpPr txBox="1">
            <a:spLocks noChangeArrowheads="1"/>
          </p:cNvSpPr>
          <p:nvPr/>
        </p:nvSpPr>
        <p:spPr bwMode="auto">
          <a:xfrm>
            <a:off x="7859713" y="5086350"/>
            <a:ext cx="2005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9726" name="图片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4462463"/>
            <a:ext cx="3328988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  <p:bldP spid="18454" grpId="0"/>
      <p:bldP spid="18455" grpId="0"/>
      <p:bldP spid="18456" grpId="0"/>
      <p:bldP spid="18457" grpId="0"/>
      <p:bldP spid="18458" grpId="0"/>
      <p:bldP spid="18459" grpId="0"/>
      <p:bldP spid="184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31775"/>
            <a:ext cx="7747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12"/>
          <p:cNvSpPr txBox="1">
            <a:spLocks noChangeArrowheads="1"/>
          </p:cNvSpPr>
          <p:nvPr/>
        </p:nvSpPr>
        <p:spPr bwMode="auto">
          <a:xfrm>
            <a:off x="1176338" y="374650"/>
            <a:ext cx="438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</a:p>
        </p:txBody>
      </p:sp>
      <p:sp>
        <p:nvSpPr>
          <p:cNvPr id="19459" name="Freeform 75"/>
          <p:cNvSpPr>
            <a:spLocks noEditPoints="1" noChangeArrowheads="1"/>
          </p:cNvSpPr>
          <p:nvPr/>
        </p:nvSpPr>
        <p:spPr bwMode="auto">
          <a:xfrm>
            <a:off x="9297988" y="2574925"/>
            <a:ext cx="1249362" cy="1247775"/>
          </a:xfrm>
          <a:custGeom>
            <a:avLst/>
            <a:gdLst>
              <a:gd name="T0" fmla="*/ 1116003 w 178"/>
              <a:gd name="T1" fmla="*/ 686977 h 178"/>
              <a:gd name="T2" fmla="*/ 287774 w 178"/>
              <a:gd name="T3" fmla="*/ 259369 h 178"/>
              <a:gd name="T4" fmla="*/ 407095 w 178"/>
              <a:gd name="T5" fmla="*/ 196279 h 178"/>
              <a:gd name="T6" fmla="*/ 414114 w 178"/>
              <a:gd name="T7" fmla="*/ 217309 h 178"/>
              <a:gd name="T8" fmla="*/ 414114 w 178"/>
              <a:gd name="T9" fmla="*/ 231329 h 178"/>
              <a:gd name="T10" fmla="*/ 428152 w 178"/>
              <a:gd name="T11" fmla="*/ 252359 h 178"/>
              <a:gd name="T12" fmla="*/ 372001 w 178"/>
              <a:gd name="T13" fmla="*/ 294419 h 178"/>
              <a:gd name="T14" fmla="*/ 357963 w 178"/>
              <a:gd name="T15" fmla="*/ 329469 h 178"/>
              <a:gd name="T16" fmla="*/ 336907 w 178"/>
              <a:gd name="T17" fmla="*/ 364519 h 178"/>
              <a:gd name="T18" fmla="*/ 294793 w 178"/>
              <a:gd name="T19" fmla="*/ 350499 h 178"/>
              <a:gd name="T20" fmla="*/ 280756 w 178"/>
              <a:gd name="T21" fmla="*/ 329469 h 178"/>
              <a:gd name="T22" fmla="*/ 280756 w 178"/>
              <a:gd name="T23" fmla="*/ 294419 h 178"/>
              <a:gd name="T24" fmla="*/ 287774 w 178"/>
              <a:gd name="T25" fmla="*/ 280399 h 178"/>
              <a:gd name="T26" fmla="*/ 224604 w 178"/>
              <a:gd name="T27" fmla="*/ 322459 h 178"/>
              <a:gd name="T28" fmla="*/ 196529 w 178"/>
              <a:gd name="T29" fmla="*/ 364519 h 178"/>
              <a:gd name="T30" fmla="*/ 259699 w 178"/>
              <a:gd name="T31" fmla="*/ 462658 h 178"/>
              <a:gd name="T32" fmla="*/ 231623 w 178"/>
              <a:gd name="T33" fmla="*/ 504718 h 178"/>
              <a:gd name="T34" fmla="*/ 203548 w 178"/>
              <a:gd name="T35" fmla="*/ 504718 h 178"/>
              <a:gd name="T36" fmla="*/ 161434 w 178"/>
              <a:gd name="T37" fmla="*/ 553788 h 178"/>
              <a:gd name="T38" fmla="*/ 154416 w 178"/>
              <a:gd name="T39" fmla="*/ 553788 h 178"/>
              <a:gd name="T40" fmla="*/ 154416 w 178"/>
              <a:gd name="T41" fmla="*/ 567808 h 178"/>
              <a:gd name="T42" fmla="*/ 140378 w 178"/>
              <a:gd name="T43" fmla="*/ 651927 h 178"/>
              <a:gd name="T44" fmla="*/ 210567 w 178"/>
              <a:gd name="T45" fmla="*/ 757077 h 178"/>
              <a:gd name="T46" fmla="*/ 336907 w 178"/>
              <a:gd name="T47" fmla="*/ 911296 h 178"/>
              <a:gd name="T48" fmla="*/ 1080909 w 178"/>
              <a:gd name="T49" fmla="*/ 644917 h 178"/>
              <a:gd name="T50" fmla="*/ 989663 w 178"/>
              <a:gd name="T51" fmla="*/ 686977 h 178"/>
              <a:gd name="T52" fmla="*/ 821210 w 178"/>
              <a:gd name="T53" fmla="*/ 560798 h 178"/>
              <a:gd name="T54" fmla="*/ 807172 w 178"/>
              <a:gd name="T55" fmla="*/ 658937 h 178"/>
              <a:gd name="T56" fmla="*/ 694870 w 178"/>
              <a:gd name="T57" fmla="*/ 504718 h 178"/>
              <a:gd name="T58" fmla="*/ 758040 w 178"/>
              <a:gd name="T59" fmla="*/ 455648 h 178"/>
              <a:gd name="T60" fmla="*/ 694870 w 178"/>
              <a:gd name="T61" fmla="*/ 490698 h 178"/>
              <a:gd name="T62" fmla="*/ 673813 w 178"/>
              <a:gd name="T63" fmla="*/ 511728 h 178"/>
              <a:gd name="T64" fmla="*/ 631700 w 178"/>
              <a:gd name="T65" fmla="*/ 483688 h 178"/>
              <a:gd name="T66" fmla="*/ 540454 w 178"/>
              <a:gd name="T67" fmla="*/ 511728 h 178"/>
              <a:gd name="T68" fmla="*/ 533435 w 178"/>
              <a:gd name="T69" fmla="*/ 448638 h 178"/>
              <a:gd name="T70" fmla="*/ 582568 w 178"/>
              <a:gd name="T71" fmla="*/ 399568 h 178"/>
              <a:gd name="T72" fmla="*/ 645738 w 178"/>
              <a:gd name="T73" fmla="*/ 392558 h 178"/>
              <a:gd name="T74" fmla="*/ 687851 w 178"/>
              <a:gd name="T75" fmla="*/ 343489 h 178"/>
              <a:gd name="T76" fmla="*/ 652757 w 178"/>
              <a:gd name="T77" fmla="*/ 350499 h 178"/>
              <a:gd name="T78" fmla="*/ 603624 w 178"/>
              <a:gd name="T79" fmla="*/ 357509 h 178"/>
              <a:gd name="T80" fmla="*/ 582568 w 178"/>
              <a:gd name="T81" fmla="*/ 329469 h 178"/>
              <a:gd name="T82" fmla="*/ 659775 w 178"/>
              <a:gd name="T83" fmla="*/ 259369 h 178"/>
              <a:gd name="T84" fmla="*/ 786115 w 178"/>
              <a:gd name="T85" fmla="*/ 287409 h 178"/>
              <a:gd name="T86" fmla="*/ 884380 w 178"/>
              <a:gd name="T87" fmla="*/ 203289 h 178"/>
              <a:gd name="T88" fmla="*/ 842267 w 178"/>
              <a:gd name="T89" fmla="*/ 448638 h 178"/>
              <a:gd name="T90" fmla="*/ 849285 w 178"/>
              <a:gd name="T91" fmla="*/ 490698 h 178"/>
              <a:gd name="T92" fmla="*/ 673813 w 178"/>
              <a:gd name="T93" fmla="*/ 140199 h 178"/>
              <a:gd name="T94" fmla="*/ 645738 w 178"/>
              <a:gd name="T95" fmla="*/ 147209 h 178"/>
              <a:gd name="T96" fmla="*/ 519398 w 178"/>
              <a:gd name="T97" fmla="*/ 378538 h 178"/>
              <a:gd name="T98" fmla="*/ 491322 w 178"/>
              <a:gd name="T99" fmla="*/ 413588 h 178"/>
              <a:gd name="T100" fmla="*/ 589587 w 178"/>
              <a:gd name="T101" fmla="*/ 518738 h 178"/>
              <a:gd name="T102" fmla="*/ 779097 w 178"/>
              <a:gd name="T103" fmla="*/ 651927 h 178"/>
              <a:gd name="T104" fmla="*/ 758040 w 178"/>
              <a:gd name="T105" fmla="*/ 841197 h 178"/>
              <a:gd name="T106" fmla="*/ 617662 w 178"/>
              <a:gd name="T107" fmla="*/ 813157 h 178"/>
              <a:gd name="T108" fmla="*/ 484303 w 178"/>
              <a:gd name="T109" fmla="*/ 700997 h 178"/>
              <a:gd name="T110" fmla="*/ 414114 w 178"/>
              <a:gd name="T111" fmla="*/ 308439 h 178"/>
              <a:gd name="T112" fmla="*/ 807172 w 178"/>
              <a:gd name="T113" fmla="*/ 827177 h 178"/>
              <a:gd name="T114" fmla="*/ 680832 w 178"/>
              <a:gd name="T115" fmla="*/ 525748 h 178"/>
              <a:gd name="T116" fmla="*/ 596605 w 178"/>
              <a:gd name="T117" fmla="*/ 490698 h 178"/>
              <a:gd name="T118" fmla="*/ 414114 w 178"/>
              <a:gd name="T119" fmla="*/ 238339 h 178"/>
              <a:gd name="T120" fmla="*/ 273737 w 178"/>
              <a:gd name="T121" fmla="*/ 469668 h 178"/>
              <a:gd name="T122" fmla="*/ 196529 w 178"/>
              <a:gd name="T123" fmla="*/ 672957 h 178"/>
              <a:gd name="T124" fmla="*/ 1003701 w 178"/>
              <a:gd name="T125" fmla="*/ 686977 h 1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8" h="178">
                <a:moveTo>
                  <a:pt x="89" y="178"/>
                </a:moveTo>
                <a:cubicBezTo>
                  <a:pt x="40" y="178"/>
                  <a:pt x="0" y="139"/>
                  <a:pt x="0" y="89"/>
                </a:cubicBezTo>
                <a:cubicBezTo>
                  <a:pt x="0" y="40"/>
                  <a:pt x="40" y="0"/>
                  <a:pt x="89" y="0"/>
                </a:cubicBezTo>
                <a:cubicBezTo>
                  <a:pt x="138" y="0"/>
                  <a:pt x="178" y="40"/>
                  <a:pt x="178" y="89"/>
                </a:cubicBezTo>
                <a:cubicBezTo>
                  <a:pt x="178" y="139"/>
                  <a:pt x="138" y="178"/>
                  <a:pt x="89" y="178"/>
                </a:cubicBezTo>
                <a:moveTo>
                  <a:pt x="139" y="37"/>
                </a:moveTo>
                <a:cubicBezTo>
                  <a:pt x="138" y="37"/>
                  <a:pt x="138" y="37"/>
                  <a:pt x="138" y="37"/>
                </a:cubicBezTo>
                <a:cubicBezTo>
                  <a:pt x="138" y="37"/>
                  <a:pt x="138" y="37"/>
                  <a:pt x="138" y="36"/>
                </a:cubicBezTo>
                <a:cubicBezTo>
                  <a:pt x="138" y="36"/>
                  <a:pt x="138" y="36"/>
                  <a:pt x="138" y="36"/>
                </a:cubicBezTo>
                <a:cubicBezTo>
                  <a:pt x="137" y="36"/>
                  <a:pt x="137" y="36"/>
                  <a:pt x="137" y="35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37" y="36"/>
                  <a:pt x="137" y="36"/>
                  <a:pt x="137" y="36"/>
                </a:cubicBezTo>
                <a:cubicBezTo>
                  <a:pt x="137" y="36"/>
                  <a:pt x="137" y="36"/>
                  <a:pt x="137" y="36"/>
                </a:cubicBezTo>
                <a:cubicBezTo>
                  <a:pt x="137" y="37"/>
                  <a:pt x="137" y="37"/>
                  <a:pt x="137" y="38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37" y="40"/>
                  <a:pt x="137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41"/>
                  <a:pt x="135" y="41"/>
                  <a:pt x="135" y="41"/>
                </a:cubicBezTo>
                <a:cubicBezTo>
                  <a:pt x="135" y="41"/>
                  <a:pt x="135" y="41"/>
                  <a:pt x="135" y="41"/>
                </a:cubicBezTo>
                <a:cubicBezTo>
                  <a:pt x="135" y="41"/>
                  <a:pt x="134" y="41"/>
                  <a:pt x="134" y="41"/>
                </a:cubicBezTo>
                <a:cubicBezTo>
                  <a:pt x="134" y="41"/>
                  <a:pt x="135" y="41"/>
                  <a:pt x="135" y="41"/>
                </a:cubicBezTo>
                <a:cubicBezTo>
                  <a:pt x="135" y="41"/>
                  <a:pt x="136" y="41"/>
                  <a:pt x="136" y="41"/>
                </a:cubicBezTo>
                <a:cubicBezTo>
                  <a:pt x="136" y="41"/>
                  <a:pt x="136" y="42"/>
                  <a:pt x="136" y="41"/>
                </a:cubicBezTo>
                <a:cubicBezTo>
                  <a:pt x="137" y="41"/>
                  <a:pt x="137" y="41"/>
                  <a:pt x="138" y="41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38" y="40"/>
                  <a:pt x="138" y="40"/>
                  <a:pt x="138" y="39"/>
                </a:cubicBezTo>
                <a:cubicBezTo>
                  <a:pt x="138" y="39"/>
                  <a:pt x="138" y="39"/>
                  <a:pt x="138" y="38"/>
                </a:cubicBezTo>
                <a:cubicBezTo>
                  <a:pt x="138" y="38"/>
                  <a:pt x="139" y="38"/>
                  <a:pt x="140" y="38"/>
                </a:cubicBezTo>
                <a:cubicBezTo>
                  <a:pt x="139" y="38"/>
                  <a:pt x="139" y="38"/>
                  <a:pt x="139" y="37"/>
                </a:cubicBezTo>
                <a:cubicBezTo>
                  <a:pt x="139" y="37"/>
                  <a:pt x="139" y="37"/>
                  <a:pt x="139" y="37"/>
                </a:cubicBezTo>
                <a:moveTo>
                  <a:pt x="141" y="39"/>
                </a:moveTo>
                <a:cubicBezTo>
                  <a:pt x="141" y="39"/>
                  <a:pt x="141" y="39"/>
                  <a:pt x="141" y="39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39"/>
                  <a:pt x="140" y="39"/>
                  <a:pt x="140" y="39"/>
                </a:cubicBezTo>
                <a:cubicBezTo>
                  <a:pt x="140" y="39"/>
                  <a:pt x="140" y="39"/>
                  <a:pt x="140" y="39"/>
                </a:cubicBezTo>
                <a:cubicBezTo>
                  <a:pt x="140" y="40"/>
                  <a:pt x="141" y="40"/>
                  <a:pt x="141" y="40"/>
                </a:cubicBezTo>
                <a:cubicBezTo>
                  <a:pt x="141" y="40"/>
                  <a:pt x="141" y="39"/>
                  <a:pt x="141" y="39"/>
                </a:cubicBezTo>
                <a:moveTo>
                  <a:pt x="160" y="100"/>
                </a:moveTo>
                <a:cubicBezTo>
                  <a:pt x="161" y="98"/>
                  <a:pt x="161" y="97"/>
                  <a:pt x="161" y="95"/>
                </a:cubicBezTo>
                <a:cubicBezTo>
                  <a:pt x="161" y="95"/>
                  <a:pt x="161" y="95"/>
                  <a:pt x="161" y="95"/>
                </a:cubicBezTo>
                <a:cubicBezTo>
                  <a:pt x="161" y="95"/>
                  <a:pt x="161" y="95"/>
                  <a:pt x="161" y="95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0" y="94"/>
                  <a:pt x="160" y="94"/>
                  <a:pt x="160" y="94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59" y="94"/>
                  <a:pt x="159" y="95"/>
                  <a:pt x="159" y="95"/>
                </a:cubicBezTo>
                <a:cubicBezTo>
                  <a:pt x="159" y="95"/>
                  <a:pt x="159" y="95"/>
                  <a:pt x="159" y="95"/>
                </a:cubicBezTo>
                <a:cubicBezTo>
                  <a:pt x="159" y="96"/>
                  <a:pt x="158" y="97"/>
                  <a:pt x="158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99"/>
                  <a:pt x="159" y="100"/>
                  <a:pt x="160" y="99"/>
                </a:cubicBezTo>
                <a:cubicBezTo>
                  <a:pt x="160" y="100"/>
                  <a:pt x="160" y="100"/>
                  <a:pt x="160" y="100"/>
                </a:cubicBezTo>
                <a:moveTo>
                  <a:pt x="19" y="107"/>
                </a:moveTo>
                <a:cubicBezTo>
                  <a:pt x="19" y="106"/>
                  <a:pt x="19" y="106"/>
                  <a:pt x="20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1" y="105"/>
                  <a:pt x="21" y="105"/>
                  <a:pt x="21" y="105"/>
                </a:cubicBezTo>
                <a:cubicBezTo>
                  <a:pt x="21" y="105"/>
                  <a:pt x="21" y="105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0" y="104"/>
                  <a:pt x="20" y="104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0" y="104"/>
                  <a:pt x="19" y="104"/>
                  <a:pt x="19" y="104"/>
                </a:cubicBezTo>
                <a:cubicBezTo>
                  <a:pt x="19" y="105"/>
                  <a:pt x="20" y="105"/>
                  <a:pt x="20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8" y="105"/>
                  <a:pt x="18" y="105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8" y="105"/>
                  <a:pt x="19" y="106"/>
                  <a:pt x="19" y="107"/>
                </a:cubicBezTo>
                <a:cubicBezTo>
                  <a:pt x="19" y="107"/>
                  <a:pt x="19" y="107"/>
                  <a:pt x="19" y="107"/>
                </a:cubicBezTo>
                <a:moveTo>
                  <a:pt x="22" y="78"/>
                </a:move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moveTo>
                  <a:pt x="21" y="65"/>
                </a:move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21" y="65"/>
                  <a:pt x="21" y="65"/>
                </a:cubicBezTo>
                <a:moveTo>
                  <a:pt x="41" y="37"/>
                </a:moveTo>
                <a:cubicBezTo>
                  <a:pt x="41" y="37"/>
                  <a:pt x="41" y="37"/>
                  <a:pt x="41" y="37"/>
                </a:cubicBezTo>
                <a:cubicBezTo>
                  <a:pt x="41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1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7"/>
                  <a:pt x="40" y="37"/>
                  <a:pt x="40" y="37"/>
                </a:cubicBezTo>
                <a:cubicBezTo>
                  <a:pt x="40" y="37"/>
                  <a:pt x="41" y="37"/>
                  <a:pt x="41" y="37"/>
                </a:cubicBezTo>
                <a:cubicBezTo>
                  <a:pt x="41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7"/>
                  <a:pt x="39" y="37"/>
                  <a:pt x="39" y="37"/>
                </a:cubicBezTo>
                <a:cubicBezTo>
                  <a:pt x="39" y="37"/>
                  <a:pt x="40" y="37"/>
                  <a:pt x="40" y="37"/>
                </a:cubicBezTo>
                <a:cubicBezTo>
                  <a:pt x="40" y="37"/>
                  <a:pt x="40" y="37"/>
                  <a:pt x="40" y="38"/>
                </a:cubicBezTo>
                <a:cubicBezTo>
                  <a:pt x="40" y="38"/>
                  <a:pt x="41" y="38"/>
                  <a:pt x="41" y="38"/>
                </a:cubicBezTo>
                <a:cubicBezTo>
                  <a:pt x="41" y="38"/>
                  <a:pt x="41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moveTo>
                  <a:pt x="38" y="39"/>
                </a:moveTo>
                <a:cubicBezTo>
                  <a:pt x="37" y="39"/>
                  <a:pt x="37" y="39"/>
                  <a:pt x="37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moveTo>
                  <a:pt x="58" y="24"/>
                </a:moveTo>
                <a:cubicBezTo>
                  <a:pt x="58" y="24"/>
                  <a:pt x="58" y="24"/>
                  <a:pt x="58" y="24"/>
                </a:cubicBezTo>
                <a:cubicBezTo>
                  <a:pt x="58" y="24"/>
                  <a:pt x="58" y="25"/>
                  <a:pt x="58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5"/>
                  <a:pt x="58" y="25"/>
                  <a:pt x="58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7" y="24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5"/>
                  <a:pt x="58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5"/>
                  <a:pt x="58" y="25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7"/>
                  <a:pt x="58" y="27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9" y="26"/>
                  <a:pt x="59" y="26"/>
                </a:cubicBezTo>
                <a:cubicBezTo>
                  <a:pt x="59" y="26"/>
                  <a:pt x="60" y="26"/>
                  <a:pt x="60" y="27"/>
                </a:cubicBezTo>
                <a:cubicBezTo>
                  <a:pt x="60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60" y="28"/>
                  <a:pt x="60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9"/>
                  <a:pt x="59" y="29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7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1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7" y="30"/>
                  <a:pt x="57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9" y="30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0"/>
                  <a:pt x="59" y="31"/>
                  <a:pt x="59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2" y="31"/>
                  <a:pt x="62" y="31"/>
                </a:cubicBezTo>
                <a:cubicBezTo>
                  <a:pt x="62" y="31"/>
                  <a:pt x="62" y="31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3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33"/>
                  <a:pt x="62" y="33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2"/>
                  <a:pt x="61" y="32"/>
                  <a:pt x="61" y="32"/>
                </a:cubicBezTo>
                <a:cubicBezTo>
                  <a:pt x="61" y="32"/>
                  <a:pt x="61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8" y="32"/>
                  <a:pt x="58" y="32"/>
                </a:cubicBezTo>
                <a:cubicBezTo>
                  <a:pt x="58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3"/>
                  <a:pt x="59" y="33"/>
                </a:cubicBezTo>
                <a:cubicBezTo>
                  <a:pt x="59" y="33"/>
                  <a:pt x="59" y="33"/>
                  <a:pt x="58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4"/>
                  <a:pt x="57" y="34"/>
                  <a:pt x="57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60" y="34"/>
                  <a:pt x="60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8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58" y="35"/>
                  <a:pt x="59" y="34"/>
                  <a:pt x="59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59" y="34"/>
                  <a:pt x="59" y="35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34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1" y="34"/>
                  <a:pt x="61" y="33"/>
                  <a:pt x="61" y="33"/>
                </a:cubicBezTo>
                <a:cubicBezTo>
                  <a:pt x="61" y="33"/>
                  <a:pt x="61" y="33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33"/>
                  <a:pt x="63" y="33"/>
                  <a:pt x="63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3"/>
                  <a:pt x="62" y="33"/>
                  <a:pt x="62" y="33"/>
                </a:cubicBezTo>
                <a:cubicBezTo>
                  <a:pt x="63" y="33"/>
                  <a:pt x="63" y="33"/>
                  <a:pt x="6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1" y="35"/>
                  <a:pt x="61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0" y="36"/>
                </a:cubicBezTo>
                <a:cubicBezTo>
                  <a:pt x="60" y="36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8"/>
                </a:cubicBezTo>
                <a:cubicBezTo>
                  <a:pt x="59" y="38"/>
                  <a:pt x="59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56" y="39"/>
                  <a:pt x="57" y="39"/>
                  <a:pt x="57" y="39"/>
                </a:cubicBezTo>
                <a:cubicBezTo>
                  <a:pt x="57" y="39"/>
                  <a:pt x="56" y="39"/>
                  <a:pt x="56" y="39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0"/>
                  <a:pt x="56" y="40"/>
                  <a:pt x="57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1"/>
                  <a:pt x="55" y="41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4" y="43"/>
                  <a:pt x="54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4" y="43"/>
                  <a:pt x="53" y="43"/>
                </a:cubicBezTo>
                <a:cubicBezTo>
                  <a:pt x="53" y="43"/>
                  <a:pt x="54" y="43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3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4"/>
                  <a:pt x="52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2" y="44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4"/>
                  <a:pt x="52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1" y="45"/>
                  <a:pt x="52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5"/>
                  <a:pt x="51" y="45"/>
                  <a:pt x="51" y="45"/>
                </a:cubicBezTo>
                <a:cubicBezTo>
                  <a:pt x="51" y="45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2" y="46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6"/>
                  <a:pt x="52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7"/>
                  <a:pt x="52" y="46"/>
                </a:cubicBezTo>
                <a:cubicBezTo>
                  <a:pt x="52" y="46"/>
                  <a:pt x="52" y="47"/>
                  <a:pt x="52" y="47"/>
                </a:cubicBezTo>
                <a:cubicBezTo>
                  <a:pt x="52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0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7"/>
                  <a:pt x="51" y="48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8"/>
                  <a:pt x="50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9"/>
                  <a:pt x="50" y="49"/>
                  <a:pt x="51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49"/>
                  <a:pt x="50" y="48"/>
                  <a:pt x="50" y="49"/>
                </a:cubicBezTo>
                <a:cubicBezTo>
                  <a:pt x="50" y="49"/>
                  <a:pt x="50" y="49"/>
                  <a:pt x="51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1" y="49"/>
                  <a:pt x="51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1"/>
                  <a:pt x="50" y="50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1" y="51"/>
                  <a:pt x="51" y="51"/>
                </a:cubicBezTo>
                <a:cubicBezTo>
                  <a:pt x="51" y="51"/>
                  <a:pt x="50" y="52"/>
                  <a:pt x="49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49" y="52"/>
                  <a:pt x="49" y="53"/>
                </a:cubicBezTo>
                <a:cubicBezTo>
                  <a:pt x="49" y="53"/>
                  <a:pt x="49" y="53"/>
                  <a:pt x="49" y="53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8" y="53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7" y="52"/>
                  <a:pt x="48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1"/>
                </a:cubicBezTo>
                <a:cubicBezTo>
                  <a:pt x="47" y="51"/>
                  <a:pt x="48" y="51"/>
                  <a:pt x="48" y="51"/>
                </a:cubicBezTo>
                <a:cubicBezTo>
                  <a:pt x="48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6" y="51"/>
                  <a:pt x="47" y="51"/>
                </a:cubicBezTo>
                <a:cubicBezTo>
                  <a:pt x="47" y="51"/>
                  <a:pt x="47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5" y="51"/>
                  <a:pt x="45" y="51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4" y="52"/>
                </a:cubicBezTo>
                <a:cubicBezTo>
                  <a:pt x="45" y="52"/>
                  <a:pt x="45" y="52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2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0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1" y="49"/>
                  <a:pt x="41" y="49"/>
                </a:cubicBezTo>
                <a:cubicBezTo>
                  <a:pt x="41" y="49"/>
                  <a:pt x="41" y="49"/>
                  <a:pt x="42" y="48"/>
                </a:cubicBezTo>
                <a:cubicBezTo>
                  <a:pt x="42" y="48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41" y="48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8"/>
                  <a:pt x="40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2" y="47"/>
                  <a:pt x="42" y="47"/>
                </a:cubicBezTo>
                <a:cubicBezTo>
                  <a:pt x="42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5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4"/>
                </a:cubicBezTo>
                <a:cubicBezTo>
                  <a:pt x="39" y="44"/>
                  <a:pt x="39" y="45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4"/>
                  <a:pt x="39" y="44"/>
                  <a:pt x="39" y="44"/>
                </a:cubicBezTo>
                <a:cubicBezTo>
                  <a:pt x="39" y="44"/>
                  <a:pt x="39" y="44"/>
                  <a:pt x="40" y="44"/>
                </a:cubicBezTo>
                <a:cubicBezTo>
                  <a:pt x="40" y="44"/>
                  <a:pt x="40" y="44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2" y="43"/>
                  <a:pt x="42" y="43"/>
                </a:cubicBezTo>
                <a:cubicBezTo>
                  <a:pt x="42" y="43"/>
                  <a:pt x="41" y="43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1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3"/>
                  <a:pt x="39" y="43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4"/>
                  <a:pt x="39" y="44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4"/>
                  <a:pt x="39" y="44"/>
                  <a:pt x="39" y="44"/>
                </a:cubicBezTo>
                <a:cubicBezTo>
                  <a:pt x="39" y="44"/>
                  <a:pt x="39" y="43"/>
                  <a:pt x="39" y="43"/>
                </a:cubicBezTo>
                <a:cubicBezTo>
                  <a:pt x="39" y="43"/>
                  <a:pt x="39" y="43"/>
                  <a:pt x="38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40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39" y="42"/>
                  <a:pt x="39" y="42"/>
                </a:cubicBezTo>
                <a:cubicBezTo>
                  <a:pt x="39" y="42"/>
                  <a:pt x="38" y="42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8" y="42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40" y="42"/>
                  <a:pt x="40" y="42"/>
                </a:cubicBezTo>
                <a:cubicBezTo>
                  <a:pt x="40" y="42"/>
                  <a:pt x="40" y="42"/>
                  <a:pt x="41" y="42"/>
                </a:cubicBezTo>
                <a:cubicBezTo>
                  <a:pt x="41" y="42"/>
                  <a:pt x="40" y="42"/>
                  <a:pt x="40" y="42"/>
                </a:cubicBezTo>
                <a:cubicBezTo>
                  <a:pt x="40" y="41"/>
                  <a:pt x="41" y="41"/>
                  <a:pt x="41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8" y="42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1"/>
                  <a:pt x="38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1" y="41"/>
                  <a:pt x="41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41"/>
                  <a:pt x="40" y="41"/>
                  <a:pt x="40" y="41"/>
                </a:cubicBezTo>
                <a:cubicBezTo>
                  <a:pt x="40" y="41"/>
                  <a:pt x="41" y="41"/>
                  <a:pt x="41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0"/>
                  <a:pt x="39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0"/>
                  <a:pt x="41" y="40"/>
                  <a:pt x="41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0" y="40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0"/>
                  <a:pt x="40" y="40"/>
                  <a:pt x="41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40" y="39"/>
                  <a:pt x="40" y="39"/>
                </a:cubicBezTo>
                <a:cubicBezTo>
                  <a:pt x="40" y="39"/>
                  <a:pt x="39" y="39"/>
                  <a:pt x="39" y="39"/>
                </a:cubicBezTo>
                <a:cubicBezTo>
                  <a:pt x="39" y="39"/>
                  <a:pt x="39" y="39"/>
                  <a:pt x="39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7" y="39"/>
                  <a:pt x="37" y="39"/>
                </a:cubicBezTo>
                <a:cubicBezTo>
                  <a:pt x="35" y="41"/>
                  <a:pt x="34" y="43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2" y="46"/>
                  <a:pt x="32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3" y="46"/>
                  <a:pt x="33" y="46"/>
                  <a:pt x="34" y="46"/>
                </a:cubicBezTo>
                <a:cubicBezTo>
                  <a:pt x="34" y="46"/>
                  <a:pt x="34" y="46"/>
                  <a:pt x="34" y="47"/>
                </a:cubicBezTo>
                <a:cubicBezTo>
                  <a:pt x="34" y="47"/>
                  <a:pt x="34" y="47"/>
                  <a:pt x="34" y="46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2" y="48"/>
                </a:cubicBezTo>
                <a:cubicBezTo>
                  <a:pt x="32" y="48"/>
                  <a:pt x="32" y="49"/>
                  <a:pt x="32" y="49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1" y="48"/>
                </a:cubicBezTo>
                <a:cubicBezTo>
                  <a:pt x="31" y="48"/>
                  <a:pt x="31" y="47"/>
                  <a:pt x="30" y="47"/>
                </a:cubicBezTo>
                <a:cubicBezTo>
                  <a:pt x="30" y="47"/>
                  <a:pt x="30" y="47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9"/>
                  <a:pt x="30" y="49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50"/>
                  <a:pt x="31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3" y="50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2"/>
                  <a:pt x="32" y="52"/>
                  <a:pt x="31" y="52"/>
                </a:cubicBezTo>
                <a:cubicBezTo>
                  <a:pt x="31" y="52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30" y="52"/>
                  <a:pt x="30" y="52"/>
                </a:cubicBezTo>
                <a:cubicBezTo>
                  <a:pt x="31" y="52"/>
                  <a:pt x="31" y="53"/>
                  <a:pt x="31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29" y="53"/>
                  <a:pt x="29" y="53"/>
                  <a:pt x="29" y="52"/>
                </a:cubicBezTo>
                <a:cubicBezTo>
                  <a:pt x="29" y="52"/>
                  <a:pt x="28" y="52"/>
                  <a:pt x="28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3"/>
                  <a:pt x="26" y="53"/>
                </a:cubicBezTo>
                <a:cubicBezTo>
                  <a:pt x="26" y="53"/>
                  <a:pt x="26" y="53"/>
                  <a:pt x="27" y="54"/>
                </a:cubicBezTo>
                <a:cubicBezTo>
                  <a:pt x="26" y="54"/>
                  <a:pt x="26" y="54"/>
                  <a:pt x="27" y="54"/>
                </a:cubicBezTo>
                <a:cubicBezTo>
                  <a:pt x="27" y="54"/>
                  <a:pt x="27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5"/>
                  <a:pt x="28" y="55"/>
                </a:cubicBezTo>
                <a:cubicBezTo>
                  <a:pt x="28" y="55"/>
                  <a:pt x="29" y="56"/>
                  <a:pt x="28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29" y="57"/>
                  <a:pt x="29" y="57"/>
                  <a:pt x="30" y="57"/>
                </a:cubicBezTo>
                <a:cubicBezTo>
                  <a:pt x="30" y="57"/>
                  <a:pt x="29" y="57"/>
                  <a:pt x="29" y="57"/>
                </a:cubicBezTo>
                <a:cubicBezTo>
                  <a:pt x="29" y="58"/>
                  <a:pt x="30" y="58"/>
                  <a:pt x="30" y="58"/>
                </a:cubicBezTo>
                <a:cubicBezTo>
                  <a:pt x="30" y="58"/>
                  <a:pt x="30" y="58"/>
                  <a:pt x="31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1" y="57"/>
                  <a:pt x="31" y="57"/>
                  <a:pt x="32" y="56"/>
                </a:cubicBezTo>
                <a:cubicBezTo>
                  <a:pt x="31" y="56"/>
                  <a:pt x="32" y="56"/>
                  <a:pt x="32" y="56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3" y="57"/>
                  <a:pt x="34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58"/>
                  <a:pt x="34" y="58"/>
                  <a:pt x="35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4" y="59"/>
                  <a:pt x="34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59"/>
                  <a:pt x="34" y="60"/>
                  <a:pt x="35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0"/>
                  <a:pt x="36" y="61"/>
                  <a:pt x="3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7" y="61"/>
                  <a:pt x="37" y="61"/>
                  <a:pt x="37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62"/>
                  <a:pt x="38" y="62"/>
                  <a:pt x="37" y="62"/>
                </a:cubicBezTo>
                <a:cubicBezTo>
                  <a:pt x="37" y="62"/>
                  <a:pt x="37" y="62"/>
                  <a:pt x="37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6" y="63"/>
                  <a:pt x="36" y="63"/>
                  <a:pt x="37" y="63"/>
                </a:cubicBezTo>
                <a:cubicBezTo>
                  <a:pt x="37" y="63"/>
                  <a:pt x="38" y="62"/>
                  <a:pt x="38" y="63"/>
                </a:cubicBezTo>
                <a:cubicBezTo>
                  <a:pt x="38" y="63"/>
                  <a:pt x="38" y="63"/>
                  <a:pt x="38" y="63"/>
                </a:cubicBezTo>
                <a:cubicBezTo>
                  <a:pt x="38" y="63"/>
                  <a:pt x="38" y="63"/>
                  <a:pt x="38" y="63"/>
                </a:cubicBezTo>
                <a:cubicBezTo>
                  <a:pt x="38" y="63"/>
                  <a:pt x="39" y="63"/>
                  <a:pt x="39" y="63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4"/>
                  <a:pt x="39" y="64"/>
                  <a:pt x="4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39" y="65"/>
                  <a:pt x="39" y="65"/>
                  <a:pt x="39" y="65"/>
                </a:cubicBezTo>
                <a:cubicBezTo>
                  <a:pt x="38" y="65"/>
                  <a:pt x="38" y="65"/>
                  <a:pt x="37" y="65"/>
                </a:cubicBezTo>
                <a:cubicBezTo>
                  <a:pt x="37" y="66"/>
                  <a:pt x="37" y="66"/>
                  <a:pt x="37" y="66"/>
                </a:cubicBezTo>
                <a:cubicBezTo>
                  <a:pt x="36" y="66"/>
                  <a:pt x="35" y="66"/>
                  <a:pt x="35" y="66"/>
                </a:cubicBezTo>
                <a:cubicBezTo>
                  <a:pt x="34" y="66"/>
                  <a:pt x="34" y="66"/>
                  <a:pt x="33" y="66"/>
                </a:cubicBezTo>
                <a:cubicBezTo>
                  <a:pt x="33" y="66"/>
                  <a:pt x="33" y="66"/>
                  <a:pt x="32" y="66"/>
                </a:cubicBezTo>
                <a:cubicBezTo>
                  <a:pt x="32" y="66"/>
                  <a:pt x="31" y="66"/>
                  <a:pt x="31" y="66"/>
                </a:cubicBezTo>
                <a:cubicBezTo>
                  <a:pt x="30" y="67"/>
                  <a:pt x="30" y="67"/>
                  <a:pt x="30" y="67"/>
                </a:cubicBezTo>
                <a:cubicBezTo>
                  <a:pt x="30" y="67"/>
                  <a:pt x="29" y="67"/>
                  <a:pt x="29" y="68"/>
                </a:cubicBezTo>
                <a:cubicBezTo>
                  <a:pt x="28" y="68"/>
                  <a:pt x="28" y="69"/>
                  <a:pt x="27" y="70"/>
                </a:cubicBezTo>
                <a:cubicBezTo>
                  <a:pt x="28" y="70"/>
                  <a:pt x="28" y="69"/>
                  <a:pt x="29" y="69"/>
                </a:cubicBezTo>
                <a:cubicBezTo>
                  <a:pt x="29" y="68"/>
                  <a:pt x="30" y="68"/>
                  <a:pt x="31" y="68"/>
                </a:cubicBezTo>
                <a:cubicBezTo>
                  <a:pt x="32" y="67"/>
                  <a:pt x="32" y="67"/>
                  <a:pt x="33" y="68"/>
                </a:cubicBezTo>
                <a:cubicBezTo>
                  <a:pt x="33" y="68"/>
                  <a:pt x="32" y="69"/>
                  <a:pt x="32" y="69"/>
                </a:cubicBezTo>
                <a:cubicBezTo>
                  <a:pt x="32" y="69"/>
                  <a:pt x="31" y="69"/>
                  <a:pt x="31" y="69"/>
                </a:cubicBezTo>
                <a:cubicBezTo>
                  <a:pt x="31" y="69"/>
                  <a:pt x="31" y="69"/>
                  <a:pt x="31" y="69"/>
                </a:cubicBezTo>
                <a:cubicBezTo>
                  <a:pt x="31" y="69"/>
                  <a:pt x="31" y="69"/>
                  <a:pt x="31" y="69"/>
                </a:cubicBezTo>
                <a:cubicBezTo>
                  <a:pt x="31" y="69"/>
                  <a:pt x="31" y="69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70"/>
                  <a:pt x="32" y="69"/>
                  <a:pt x="32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2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34" y="72"/>
                  <a:pt x="34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2" y="71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2" y="71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1"/>
                  <a:pt x="32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3"/>
                  <a:pt x="29" y="73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3"/>
                  <a:pt x="29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7" y="74"/>
                  <a:pt x="27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7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6" y="75"/>
                  <a:pt x="25" y="76"/>
                  <a:pt x="25" y="76"/>
                </a:cubicBezTo>
                <a:cubicBezTo>
                  <a:pt x="25" y="76"/>
                  <a:pt x="25" y="76"/>
                  <a:pt x="25" y="76"/>
                </a:cubicBezTo>
                <a:cubicBezTo>
                  <a:pt x="25" y="76"/>
                  <a:pt x="25" y="76"/>
                  <a:pt x="25" y="76"/>
                </a:cubicBezTo>
                <a:cubicBezTo>
                  <a:pt x="25" y="76"/>
                  <a:pt x="25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5" y="76"/>
                  <a:pt x="25" y="76"/>
                  <a:pt x="25" y="76"/>
                </a:cubicBezTo>
                <a:cubicBezTo>
                  <a:pt x="25" y="77"/>
                  <a:pt x="25" y="77"/>
                  <a:pt x="24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4" y="77"/>
                  <a:pt x="24" y="78"/>
                  <a:pt x="2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78"/>
                  <a:pt x="24" y="78"/>
                  <a:pt x="24" y="77"/>
                </a:cubicBezTo>
                <a:cubicBezTo>
                  <a:pt x="24" y="78"/>
                  <a:pt x="24" y="77"/>
                  <a:pt x="23" y="77"/>
                </a:cubicBezTo>
                <a:cubicBezTo>
                  <a:pt x="23" y="77"/>
                  <a:pt x="24" y="77"/>
                  <a:pt x="24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4" y="78"/>
                  <a:pt x="2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78"/>
                  <a:pt x="24" y="78"/>
                  <a:pt x="24" y="79"/>
                </a:cubicBezTo>
                <a:cubicBezTo>
                  <a:pt x="24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9"/>
                </a:cubicBezTo>
                <a:cubicBezTo>
                  <a:pt x="23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2" y="79"/>
                  <a:pt x="22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2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79"/>
                  <a:pt x="23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3" y="79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2" y="80"/>
                  <a:pt x="23" y="80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3" y="80"/>
                  <a:pt x="22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81"/>
                  <a:pt x="22" y="81"/>
                  <a:pt x="22" y="82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2"/>
                  <a:pt x="22" y="82"/>
                  <a:pt x="21" y="82"/>
                </a:cubicBezTo>
                <a:cubicBezTo>
                  <a:pt x="21" y="83"/>
                  <a:pt x="21" y="83"/>
                  <a:pt x="21" y="83"/>
                </a:cubicBezTo>
                <a:cubicBezTo>
                  <a:pt x="20" y="83"/>
                  <a:pt x="20" y="83"/>
                  <a:pt x="20" y="83"/>
                </a:cubicBezTo>
                <a:cubicBezTo>
                  <a:pt x="20" y="84"/>
                  <a:pt x="20" y="84"/>
                  <a:pt x="19" y="84"/>
                </a:cubicBezTo>
                <a:cubicBezTo>
                  <a:pt x="19" y="84"/>
                  <a:pt x="19" y="84"/>
                  <a:pt x="19" y="84"/>
                </a:cubicBezTo>
                <a:cubicBezTo>
                  <a:pt x="19" y="85"/>
                  <a:pt x="19" y="85"/>
                  <a:pt x="19" y="85"/>
                </a:cubicBezTo>
                <a:cubicBezTo>
                  <a:pt x="18" y="86"/>
                  <a:pt x="19" y="87"/>
                  <a:pt x="19" y="87"/>
                </a:cubicBezTo>
                <a:cubicBezTo>
                  <a:pt x="19" y="87"/>
                  <a:pt x="19" y="88"/>
                  <a:pt x="19" y="88"/>
                </a:cubicBezTo>
                <a:cubicBezTo>
                  <a:pt x="20" y="88"/>
                  <a:pt x="20" y="88"/>
                  <a:pt x="20" y="89"/>
                </a:cubicBezTo>
                <a:cubicBezTo>
                  <a:pt x="20" y="89"/>
                  <a:pt x="20" y="90"/>
                  <a:pt x="19" y="90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0"/>
                  <a:pt x="19" y="90"/>
                </a:cubicBezTo>
                <a:cubicBezTo>
                  <a:pt x="18" y="90"/>
                  <a:pt x="18" y="89"/>
                  <a:pt x="18" y="89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89"/>
                  <a:pt x="18" y="88"/>
                  <a:pt x="18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88"/>
                  <a:pt x="18" y="88"/>
                  <a:pt x="17" y="88"/>
                </a:cubicBezTo>
                <a:cubicBezTo>
                  <a:pt x="18" y="88"/>
                  <a:pt x="18" y="87"/>
                  <a:pt x="18" y="87"/>
                </a:cubicBezTo>
                <a:cubicBezTo>
                  <a:pt x="18" y="87"/>
                  <a:pt x="17" y="87"/>
                  <a:pt x="17" y="87"/>
                </a:cubicBezTo>
                <a:cubicBezTo>
                  <a:pt x="17" y="87"/>
                  <a:pt x="17" y="86"/>
                  <a:pt x="17" y="86"/>
                </a:cubicBezTo>
                <a:cubicBezTo>
                  <a:pt x="17" y="87"/>
                  <a:pt x="17" y="88"/>
                  <a:pt x="17" y="89"/>
                </a:cubicBezTo>
                <a:cubicBezTo>
                  <a:pt x="17" y="90"/>
                  <a:pt x="17" y="91"/>
                  <a:pt x="17" y="92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92"/>
                  <a:pt x="18" y="92"/>
                  <a:pt x="18" y="92"/>
                </a:cubicBezTo>
                <a:cubicBezTo>
                  <a:pt x="19" y="92"/>
                  <a:pt x="19" y="92"/>
                  <a:pt x="19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3"/>
                  <a:pt x="21" y="93"/>
                  <a:pt x="22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22" y="94"/>
                  <a:pt x="23" y="94"/>
                  <a:pt x="23" y="94"/>
                </a:cubicBezTo>
                <a:cubicBezTo>
                  <a:pt x="23" y="94"/>
                  <a:pt x="23" y="94"/>
                  <a:pt x="23" y="94"/>
                </a:cubicBezTo>
                <a:cubicBezTo>
                  <a:pt x="23" y="94"/>
                  <a:pt x="23" y="94"/>
                  <a:pt x="23" y="94"/>
                </a:cubicBezTo>
                <a:cubicBezTo>
                  <a:pt x="24" y="94"/>
                  <a:pt x="24" y="94"/>
                  <a:pt x="24" y="94"/>
                </a:cubicBezTo>
                <a:cubicBezTo>
                  <a:pt x="24" y="94"/>
                  <a:pt x="24" y="95"/>
                  <a:pt x="24" y="95"/>
                </a:cubicBezTo>
                <a:cubicBezTo>
                  <a:pt x="24" y="95"/>
                  <a:pt x="24" y="95"/>
                  <a:pt x="23" y="95"/>
                </a:cubicBezTo>
                <a:cubicBezTo>
                  <a:pt x="23" y="95"/>
                  <a:pt x="23" y="95"/>
                  <a:pt x="23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1" y="94"/>
                  <a:pt x="21" y="94"/>
                </a:cubicBezTo>
                <a:cubicBezTo>
                  <a:pt x="21" y="94"/>
                  <a:pt x="21" y="93"/>
                  <a:pt x="21" y="93"/>
                </a:cubicBezTo>
                <a:cubicBezTo>
                  <a:pt x="21" y="93"/>
                  <a:pt x="20" y="93"/>
                  <a:pt x="20" y="93"/>
                </a:cubicBezTo>
                <a:cubicBezTo>
                  <a:pt x="20" y="93"/>
                  <a:pt x="19" y="93"/>
                  <a:pt x="19" y="93"/>
                </a:cubicBezTo>
                <a:cubicBezTo>
                  <a:pt x="19" y="93"/>
                  <a:pt x="18" y="93"/>
                  <a:pt x="18" y="93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92"/>
                  <a:pt x="18" y="92"/>
                  <a:pt x="18" y="92"/>
                </a:cubicBezTo>
                <a:cubicBezTo>
                  <a:pt x="18" y="92"/>
                  <a:pt x="18" y="92"/>
                  <a:pt x="18" y="92"/>
                </a:cubicBezTo>
                <a:cubicBezTo>
                  <a:pt x="17" y="92"/>
                  <a:pt x="17" y="93"/>
                  <a:pt x="17" y="93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97"/>
                  <a:pt x="17" y="100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9" y="104"/>
                  <a:pt x="20" y="104"/>
                  <a:pt x="20" y="104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22" y="104"/>
                  <a:pt x="22" y="104"/>
                  <a:pt x="22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1" y="105"/>
                  <a:pt x="21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2" y="104"/>
                  <a:pt x="23" y="104"/>
                </a:cubicBezTo>
                <a:cubicBezTo>
                  <a:pt x="23" y="105"/>
                  <a:pt x="23" y="105"/>
                  <a:pt x="23" y="105"/>
                </a:cubicBezTo>
                <a:cubicBezTo>
                  <a:pt x="23" y="105"/>
                  <a:pt x="23" y="105"/>
                  <a:pt x="23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2" y="106"/>
                  <a:pt x="22" y="106"/>
                </a:cubicBezTo>
                <a:cubicBezTo>
                  <a:pt x="22" y="106"/>
                  <a:pt x="22" y="106"/>
                  <a:pt x="22" y="107"/>
                </a:cubicBezTo>
                <a:cubicBezTo>
                  <a:pt x="22" y="107"/>
                  <a:pt x="22" y="107"/>
                  <a:pt x="22" y="107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3" y="107"/>
                  <a:pt x="23" y="106"/>
                  <a:pt x="22" y="106"/>
                </a:cubicBezTo>
                <a:cubicBezTo>
                  <a:pt x="22" y="106"/>
                  <a:pt x="22" y="106"/>
                  <a:pt x="23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3" y="106"/>
                  <a:pt x="24" y="105"/>
                  <a:pt x="24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5"/>
                  <a:pt x="23" y="105"/>
                  <a:pt x="23" y="105"/>
                </a:cubicBezTo>
                <a:cubicBezTo>
                  <a:pt x="23" y="105"/>
                  <a:pt x="24" y="105"/>
                  <a:pt x="24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5"/>
                  <a:pt x="25" y="105"/>
                  <a:pt x="25" y="106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6" y="106"/>
                  <a:pt x="26" y="106"/>
                  <a:pt x="27" y="106"/>
                </a:cubicBezTo>
                <a:cubicBezTo>
                  <a:pt x="27" y="106"/>
                  <a:pt x="27" y="106"/>
                  <a:pt x="28" y="106"/>
                </a:cubicBezTo>
                <a:cubicBezTo>
                  <a:pt x="28" y="106"/>
                  <a:pt x="28" y="106"/>
                  <a:pt x="29" y="106"/>
                </a:cubicBezTo>
                <a:cubicBezTo>
                  <a:pt x="29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29" y="106"/>
                </a:cubicBezTo>
                <a:cubicBezTo>
                  <a:pt x="29" y="106"/>
                  <a:pt x="29" y="106"/>
                  <a:pt x="29" y="106"/>
                </a:cubicBezTo>
                <a:cubicBezTo>
                  <a:pt x="30" y="106"/>
                  <a:pt x="30" y="106"/>
                  <a:pt x="30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07"/>
                  <a:pt x="30" y="106"/>
                  <a:pt x="30" y="106"/>
                </a:cubicBezTo>
                <a:cubicBezTo>
                  <a:pt x="30" y="106"/>
                  <a:pt x="30" y="106"/>
                  <a:pt x="31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1" y="107"/>
                  <a:pt x="31" y="107"/>
                  <a:pt x="30" y="108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8"/>
                  <a:pt x="31" y="108"/>
                  <a:pt x="32" y="108"/>
                </a:cubicBezTo>
                <a:cubicBezTo>
                  <a:pt x="32" y="108"/>
                  <a:pt x="33" y="108"/>
                  <a:pt x="33" y="108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34" y="109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6" y="110"/>
                  <a:pt x="36" y="110"/>
                  <a:pt x="37" y="110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8" y="110"/>
                  <a:pt x="39" y="111"/>
                  <a:pt x="39" y="111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39" y="111"/>
                  <a:pt x="39" y="111"/>
                  <a:pt x="39" y="112"/>
                </a:cubicBezTo>
                <a:cubicBezTo>
                  <a:pt x="39" y="112"/>
                  <a:pt x="39" y="113"/>
                  <a:pt x="40" y="113"/>
                </a:cubicBezTo>
                <a:cubicBezTo>
                  <a:pt x="40" y="113"/>
                  <a:pt x="40" y="113"/>
                  <a:pt x="40" y="114"/>
                </a:cubicBezTo>
                <a:cubicBezTo>
                  <a:pt x="40" y="114"/>
                  <a:pt x="40" y="114"/>
                  <a:pt x="39" y="114"/>
                </a:cubicBezTo>
                <a:cubicBezTo>
                  <a:pt x="39" y="115"/>
                  <a:pt x="39" y="115"/>
                  <a:pt x="39" y="115"/>
                </a:cubicBezTo>
                <a:cubicBezTo>
                  <a:pt x="38" y="115"/>
                  <a:pt x="38" y="116"/>
                  <a:pt x="38" y="116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9" y="116"/>
                  <a:pt x="39" y="116"/>
                  <a:pt x="39" y="115"/>
                </a:cubicBezTo>
                <a:cubicBezTo>
                  <a:pt x="39" y="116"/>
                  <a:pt x="39" y="116"/>
                  <a:pt x="39" y="116"/>
                </a:cubicBezTo>
                <a:cubicBezTo>
                  <a:pt x="40" y="116"/>
                  <a:pt x="40" y="116"/>
                  <a:pt x="41" y="11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1" y="116"/>
                  <a:pt x="41" y="116"/>
                  <a:pt x="41" y="116"/>
                </a:cubicBezTo>
                <a:cubicBezTo>
                  <a:pt x="41" y="116"/>
                  <a:pt x="41" y="115"/>
                  <a:pt x="42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15"/>
                  <a:pt x="42" y="115"/>
                  <a:pt x="43" y="115"/>
                </a:cubicBezTo>
                <a:cubicBezTo>
                  <a:pt x="43" y="116"/>
                  <a:pt x="44" y="116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" y="117"/>
                  <a:pt x="44" y="117"/>
                  <a:pt x="44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6" y="116"/>
                  <a:pt x="46" y="117"/>
                  <a:pt x="46" y="117"/>
                </a:cubicBezTo>
                <a:cubicBezTo>
                  <a:pt x="46" y="117"/>
                  <a:pt x="47" y="117"/>
                  <a:pt x="47" y="117"/>
                </a:cubicBezTo>
                <a:cubicBezTo>
                  <a:pt x="47" y="117"/>
                  <a:pt x="48" y="117"/>
                  <a:pt x="48" y="117"/>
                </a:cubicBezTo>
                <a:cubicBezTo>
                  <a:pt x="49" y="117"/>
                  <a:pt x="50" y="118"/>
                  <a:pt x="50" y="119"/>
                </a:cubicBezTo>
                <a:cubicBezTo>
                  <a:pt x="51" y="119"/>
                  <a:pt x="51" y="119"/>
                  <a:pt x="52" y="119"/>
                </a:cubicBezTo>
                <a:cubicBezTo>
                  <a:pt x="52" y="119"/>
                  <a:pt x="52" y="120"/>
                  <a:pt x="52" y="121"/>
                </a:cubicBezTo>
                <a:cubicBezTo>
                  <a:pt x="52" y="122"/>
                  <a:pt x="51" y="123"/>
                  <a:pt x="51" y="123"/>
                </a:cubicBezTo>
                <a:cubicBezTo>
                  <a:pt x="51" y="123"/>
                  <a:pt x="50" y="123"/>
                  <a:pt x="50" y="123"/>
                </a:cubicBezTo>
                <a:cubicBezTo>
                  <a:pt x="50" y="124"/>
                  <a:pt x="50" y="124"/>
                  <a:pt x="50" y="124"/>
                </a:cubicBezTo>
                <a:cubicBezTo>
                  <a:pt x="50" y="124"/>
                  <a:pt x="50" y="125"/>
                  <a:pt x="49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125"/>
                  <a:pt x="49" y="126"/>
                  <a:pt x="49" y="126"/>
                </a:cubicBezTo>
                <a:cubicBezTo>
                  <a:pt x="49" y="127"/>
                  <a:pt x="49" y="127"/>
                  <a:pt x="49" y="128"/>
                </a:cubicBezTo>
                <a:cubicBezTo>
                  <a:pt x="49" y="128"/>
                  <a:pt x="49" y="128"/>
                  <a:pt x="49" y="129"/>
                </a:cubicBezTo>
                <a:cubicBezTo>
                  <a:pt x="49" y="129"/>
                  <a:pt x="49" y="129"/>
                  <a:pt x="49" y="129"/>
                </a:cubicBezTo>
                <a:cubicBezTo>
                  <a:pt x="48" y="129"/>
                  <a:pt x="48" y="130"/>
                  <a:pt x="48" y="130"/>
                </a:cubicBezTo>
                <a:cubicBezTo>
                  <a:pt x="48" y="130"/>
                  <a:pt x="48" y="130"/>
                  <a:pt x="48" y="131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48" y="131"/>
                  <a:pt x="48" y="131"/>
                  <a:pt x="48" y="132"/>
                </a:cubicBezTo>
                <a:cubicBezTo>
                  <a:pt x="48" y="132"/>
                  <a:pt x="47" y="132"/>
                  <a:pt x="47" y="132"/>
                </a:cubicBezTo>
                <a:cubicBezTo>
                  <a:pt x="47" y="133"/>
                  <a:pt x="47" y="133"/>
                  <a:pt x="47" y="133"/>
                </a:cubicBezTo>
                <a:cubicBezTo>
                  <a:pt x="47" y="133"/>
                  <a:pt x="46" y="133"/>
                  <a:pt x="46" y="134"/>
                </a:cubicBezTo>
                <a:cubicBezTo>
                  <a:pt x="46" y="134"/>
                  <a:pt x="46" y="134"/>
                  <a:pt x="45" y="134"/>
                </a:cubicBezTo>
                <a:cubicBezTo>
                  <a:pt x="45" y="134"/>
                  <a:pt x="45" y="134"/>
                  <a:pt x="44" y="134"/>
                </a:cubicBezTo>
                <a:cubicBezTo>
                  <a:pt x="44" y="134"/>
                  <a:pt x="44" y="134"/>
                  <a:pt x="44" y="134"/>
                </a:cubicBezTo>
                <a:cubicBezTo>
                  <a:pt x="44" y="134"/>
                  <a:pt x="44" y="134"/>
                  <a:pt x="44" y="134"/>
                </a:cubicBezTo>
                <a:cubicBezTo>
                  <a:pt x="44" y="134"/>
                  <a:pt x="43" y="134"/>
                  <a:pt x="43" y="134"/>
                </a:cubicBezTo>
                <a:cubicBezTo>
                  <a:pt x="43" y="134"/>
                  <a:pt x="42" y="135"/>
                  <a:pt x="42" y="135"/>
                </a:cubicBezTo>
                <a:cubicBezTo>
                  <a:pt x="41" y="135"/>
                  <a:pt x="41" y="136"/>
                  <a:pt x="41" y="136"/>
                </a:cubicBezTo>
                <a:cubicBezTo>
                  <a:pt x="41" y="136"/>
                  <a:pt x="41" y="136"/>
                  <a:pt x="41" y="136"/>
                </a:cubicBezTo>
                <a:cubicBezTo>
                  <a:pt x="41" y="136"/>
                  <a:pt x="41" y="136"/>
                  <a:pt x="41" y="136"/>
                </a:cubicBezTo>
                <a:cubicBezTo>
                  <a:pt x="41" y="137"/>
                  <a:pt x="41" y="137"/>
                  <a:pt x="41" y="137"/>
                </a:cubicBezTo>
                <a:cubicBezTo>
                  <a:pt x="41" y="138"/>
                  <a:pt x="40" y="139"/>
                  <a:pt x="40" y="139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39" y="141"/>
                  <a:pt x="39" y="141"/>
                  <a:pt x="39" y="141"/>
                </a:cubicBezTo>
                <a:cubicBezTo>
                  <a:pt x="39" y="141"/>
                  <a:pt x="39" y="140"/>
                  <a:pt x="39" y="140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39" y="140"/>
                  <a:pt x="39" y="140"/>
                  <a:pt x="39" y="141"/>
                </a:cubicBezTo>
                <a:cubicBezTo>
                  <a:pt x="39" y="141"/>
                  <a:pt x="38" y="141"/>
                  <a:pt x="38" y="141"/>
                </a:cubicBezTo>
                <a:cubicBezTo>
                  <a:pt x="51" y="154"/>
                  <a:pt x="69" y="162"/>
                  <a:pt x="89" y="162"/>
                </a:cubicBezTo>
                <a:cubicBezTo>
                  <a:pt x="124" y="162"/>
                  <a:pt x="154" y="136"/>
                  <a:pt x="160" y="102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59" y="102"/>
                  <a:pt x="160" y="102"/>
                  <a:pt x="160" y="101"/>
                </a:cubicBezTo>
                <a:cubicBezTo>
                  <a:pt x="159" y="101"/>
                  <a:pt x="159" y="101"/>
                  <a:pt x="159" y="101"/>
                </a:cubicBezTo>
                <a:cubicBezTo>
                  <a:pt x="159" y="101"/>
                  <a:pt x="159" y="100"/>
                  <a:pt x="159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99"/>
                  <a:pt x="158" y="99"/>
                  <a:pt x="158" y="98"/>
                </a:cubicBezTo>
                <a:cubicBezTo>
                  <a:pt x="158" y="98"/>
                  <a:pt x="158" y="98"/>
                  <a:pt x="158" y="98"/>
                </a:cubicBezTo>
                <a:cubicBezTo>
                  <a:pt x="157" y="98"/>
                  <a:pt x="158" y="97"/>
                  <a:pt x="158" y="97"/>
                </a:cubicBezTo>
                <a:cubicBezTo>
                  <a:pt x="158" y="97"/>
                  <a:pt x="158" y="97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8" y="95"/>
                  <a:pt x="158" y="95"/>
                  <a:pt x="158" y="94"/>
                </a:cubicBezTo>
                <a:cubicBezTo>
                  <a:pt x="158" y="94"/>
                  <a:pt x="157" y="94"/>
                  <a:pt x="157" y="93"/>
                </a:cubicBezTo>
                <a:cubicBezTo>
                  <a:pt x="157" y="93"/>
                  <a:pt x="157" y="92"/>
                  <a:pt x="157" y="92"/>
                </a:cubicBezTo>
                <a:cubicBezTo>
                  <a:pt x="157" y="91"/>
                  <a:pt x="157" y="91"/>
                  <a:pt x="156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2"/>
                  <a:pt x="156" y="91"/>
                  <a:pt x="156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4" y="92"/>
                  <a:pt x="154" y="92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4" y="92"/>
                  <a:pt x="154" y="91"/>
                  <a:pt x="155" y="91"/>
                </a:cubicBezTo>
                <a:cubicBezTo>
                  <a:pt x="155" y="90"/>
                  <a:pt x="154" y="90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3" y="88"/>
                  <a:pt x="153" y="89"/>
                  <a:pt x="153" y="88"/>
                </a:cubicBezTo>
                <a:cubicBezTo>
                  <a:pt x="153" y="88"/>
                  <a:pt x="153" y="88"/>
                  <a:pt x="153" y="88"/>
                </a:cubicBezTo>
                <a:cubicBezTo>
                  <a:pt x="153" y="88"/>
                  <a:pt x="153" y="88"/>
                  <a:pt x="153" y="88"/>
                </a:cubicBezTo>
                <a:cubicBezTo>
                  <a:pt x="152" y="88"/>
                  <a:pt x="153" y="87"/>
                  <a:pt x="152" y="86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152" y="86"/>
                  <a:pt x="151" y="86"/>
                  <a:pt x="151" y="86"/>
                </a:cubicBezTo>
                <a:cubicBezTo>
                  <a:pt x="151" y="86"/>
                  <a:pt x="151" y="86"/>
                  <a:pt x="151" y="86"/>
                </a:cubicBezTo>
                <a:cubicBezTo>
                  <a:pt x="151" y="86"/>
                  <a:pt x="151" y="86"/>
                  <a:pt x="151" y="86"/>
                </a:cubicBezTo>
                <a:cubicBezTo>
                  <a:pt x="151" y="86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49" y="87"/>
                  <a:pt x="149" y="87"/>
                </a:cubicBezTo>
                <a:cubicBezTo>
                  <a:pt x="149" y="87"/>
                  <a:pt x="149" y="87"/>
                  <a:pt x="149" y="87"/>
                </a:cubicBezTo>
                <a:cubicBezTo>
                  <a:pt x="149" y="87"/>
                  <a:pt x="149" y="87"/>
                  <a:pt x="149" y="87"/>
                </a:cubicBezTo>
                <a:cubicBezTo>
                  <a:pt x="149" y="87"/>
                  <a:pt x="148" y="87"/>
                  <a:pt x="148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8" y="88"/>
                  <a:pt x="148" y="89"/>
                  <a:pt x="148" y="89"/>
                </a:cubicBezTo>
                <a:cubicBezTo>
                  <a:pt x="148" y="89"/>
                  <a:pt x="147" y="89"/>
                  <a:pt x="147" y="89"/>
                </a:cubicBezTo>
                <a:cubicBezTo>
                  <a:pt x="147" y="89"/>
                  <a:pt x="146" y="90"/>
                  <a:pt x="146" y="90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6" y="90"/>
                  <a:pt x="145" y="91"/>
                  <a:pt x="145" y="91"/>
                </a:cubicBezTo>
                <a:cubicBezTo>
                  <a:pt x="145" y="91"/>
                  <a:pt x="145" y="91"/>
                  <a:pt x="145" y="91"/>
                </a:cubicBezTo>
                <a:cubicBezTo>
                  <a:pt x="145" y="91"/>
                  <a:pt x="145" y="91"/>
                  <a:pt x="144" y="92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3" y="92"/>
                  <a:pt x="143" y="92"/>
                  <a:pt x="143" y="92"/>
                </a:cubicBezTo>
                <a:cubicBezTo>
                  <a:pt x="143" y="92"/>
                  <a:pt x="143" y="92"/>
                  <a:pt x="143" y="93"/>
                </a:cubicBezTo>
                <a:cubicBezTo>
                  <a:pt x="143" y="93"/>
                  <a:pt x="143" y="93"/>
                  <a:pt x="143" y="94"/>
                </a:cubicBezTo>
                <a:cubicBezTo>
                  <a:pt x="143" y="94"/>
                  <a:pt x="143" y="95"/>
                  <a:pt x="143" y="96"/>
                </a:cubicBezTo>
                <a:cubicBezTo>
                  <a:pt x="142" y="96"/>
                  <a:pt x="143" y="96"/>
                  <a:pt x="143" y="97"/>
                </a:cubicBezTo>
                <a:cubicBezTo>
                  <a:pt x="142" y="97"/>
                  <a:pt x="142" y="97"/>
                  <a:pt x="142" y="97"/>
                </a:cubicBezTo>
                <a:cubicBezTo>
                  <a:pt x="142" y="97"/>
                  <a:pt x="142" y="97"/>
                  <a:pt x="142" y="97"/>
                </a:cubicBezTo>
                <a:cubicBezTo>
                  <a:pt x="142" y="97"/>
                  <a:pt x="142" y="97"/>
                  <a:pt x="142" y="98"/>
                </a:cubicBezTo>
                <a:cubicBezTo>
                  <a:pt x="142" y="98"/>
                  <a:pt x="142" y="98"/>
                  <a:pt x="141" y="98"/>
                </a:cubicBezTo>
                <a:cubicBezTo>
                  <a:pt x="141" y="98"/>
                  <a:pt x="141" y="98"/>
                  <a:pt x="141" y="98"/>
                </a:cubicBezTo>
                <a:cubicBezTo>
                  <a:pt x="141" y="98"/>
                  <a:pt x="141" y="98"/>
                  <a:pt x="141" y="98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40" y="98"/>
                  <a:pt x="140" y="97"/>
                  <a:pt x="140" y="97"/>
                </a:cubicBezTo>
                <a:cubicBezTo>
                  <a:pt x="140" y="97"/>
                  <a:pt x="139" y="96"/>
                  <a:pt x="139" y="96"/>
                </a:cubicBezTo>
                <a:cubicBezTo>
                  <a:pt x="139" y="96"/>
                  <a:pt x="139" y="95"/>
                  <a:pt x="139" y="95"/>
                </a:cubicBezTo>
                <a:cubicBezTo>
                  <a:pt x="139" y="95"/>
                  <a:pt x="139" y="95"/>
                  <a:pt x="139" y="95"/>
                </a:cubicBezTo>
                <a:cubicBezTo>
                  <a:pt x="139" y="94"/>
                  <a:pt x="138" y="94"/>
                  <a:pt x="138" y="93"/>
                </a:cubicBezTo>
                <a:cubicBezTo>
                  <a:pt x="138" y="93"/>
                  <a:pt x="138" y="92"/>
                  <a:pt x="137" y="91"/>
                </a:cubicBezTo>
                <a:cubicBezTo>
                  <a:pt x="137" y="91"/>
                  <a:pt x="137" y="90"/>
                  <a:pt x="137" y="90"/>
                </a:cubicBezTo>
                <a:cubicBezTo>
                  <a:pt x="137" y="89"/>
                  <a:pt x="137" y="89"/>
                  <a:pt x="137" y="89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7"/>
                  <a:pt x="137" y="87"/>
                  <a:pt x="137" y="87"/>
                </a:cubicBezTo>
                <a:cubicBezTo>
                  <a:pt x="137" y="87"/>
                  <a:pt x="137" y="87"/>
                  <a:pt x="136" y="87"/>
                </a:cubicBezTo>
                <a:cubicBezTo>
                  <a:pt x="136" y="87"/>
                  <a:pt x="136" y="87"/>
                  <a:pt x="136" y="87"/>
                </a:cubicBezTo>
                <a:cubicBezTo>
                  <a:pt x="137" y="88"/>
                  <a:pt x="136" y="88"/>
                  <a:pt x="136" y="88"/>
                </a:cubicBezTo>
                <a:cubicBezTo>
                  <a:pt x="136" y="88"/>
                  <a:pt x="135" y="88"/>
                  <a:pt x="135" y="88"/>
                </a:cubicBezTo>
                <a:cubicBezTo>
                  <a:pt x="135" y="88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6"/>
                  <a:pt x="134" y="87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4" y="86"/>
                  <a:pt x="134" y="86"/>
                  <a:pt x="133" y="86"/>
                </a:cubicBezTo>
                <a:cubicBezTo>
                  <a:pt x="133" y="86"/>
                  <a:pt x="133" y="86"/>
                  <a:pt x="133" y="85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32" y="84"/>
                  <a:pt x="132" y="84"/>
                  <a:pt x="132" y="84"/>
                </a:cubicBezTo>
                <a:cubicBezTo>
                  <a:pt x="131" y="84"/>
                  <a:pt x="130" y="84"/>
                  <a:pt x="130" y="84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7" y="84"/>
                  <a:pt x="126" y="84"/>
                  <a:pt x="126" y="84"/>
                </a:cubicBezTo>
                <a:cubicBezTo>
                  <a:pt x="126" y="84"/>
                  <a:pt x="126" y="84"/>
                  <a:pt x="126" y="84"/>
                </a:cubicBezTo>
                <a:cubicBezTo>
                  <a:pt x="125" y="84"/>
                  <a:pt x="125" y="84"/>
                  <a:pt x="125" y="84"/>
                </a:cubicBezTo>
                <a:cubicBezTo>
                  <a:pt x="125" y="84"/>
                  <a:pt x="124" y="84"/>
                  <a:pt x="124" y="84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83"/>
                  <a:pt x="124" y="83"/>
                  <a:pt x="124" y="82"/>
                </a:cubicBezTo>
                <a:cubicBezTo>
                  <a:pt x="123" y="82"/>
                  <a:pt x="123" y="83"/>
                  <a:pt x="123" y="83"/>
                </a:cubicBezTo>
                <a:cubicBezTo>
                  <a:pt x="123" y="83"/>
                  <a:pt x="122" y="83"/>
                  <a:pt x="122" y="83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21" y="83"/>
                  <a:pt x="121" y="83"/>
                  <a:pt x="121" y="83"/>
                </a:cubicBezTo>
                <a:cubicBezTo>
                  <a:pt x="121" y="82"/>
                  <a:pt x="121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19" y="81"/>
                  <a:pt x="119" y="81"/>
                  <a:pt x="119" y="81"/>
                </a:cubicBezTo>
                <a:cubicBezTo>
                  <a:pt x="119" y="80"/>
                  <a:pt x="119" y="80"/>
                  <a:pt x="119" y="80"/>
                </a:cubicBezTo>
                <a:cubicBezTo>
                  <a:pt x="119" y="80"/>
                  <a:pt x="119" y="80"/>
                  <a:pt x="119" y="80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0"/>
                  <a:pt x="118" y="80"/>
                  <a:pt x="117" y="80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0"/>
                  <a:pt x="117" y="81"/>
                  <a:pt x="116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7" y="81"/>
                  <a:pt x="117" y="82"/>
                  <a:pt x="117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3"/>
                  <a:pt x="118" y="83"/>
                  <a:pt x="119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4"/>
                  <a:pt x="119" y="84"/>
                </a:cubicBezTo>
                <a:cubicBezTo>
                  <a:pt x="119" y="84"/>
                  <a:pt x="119" y="84"/>
                  <a:pt x="119" y="84"/>
                </a:cubicBezTo>
                <a:cubicBezTo>
                  <a:pt x="119" y="84"/>
                  <a:pt x="119" y="85"/>
                  <a:pt x="119" y="85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84"/>
                  <a:pt x="119" y="84"/>
                  <a:pt x="119" y="83"/>
                </a:cubicBezTo>
                <a:cubicBezTo>
                  <a:pt x="119" y="83"/>
                  <a:pt x="119" y="83"/>
                  <a:pt x="120" y="83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0" y="85"/>
                  <a:pt x="119" y="85"/>
                  <a:pt x="120" y="85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1" y="85"/>
                  <a:pt x="121" y="85"/>
                  <a:pt x="122" y="85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2" y="85"/>
                  <a:pt x="122" y="85"/>
                  <a:pt x="122" y="84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23" y="84"/>
                  <a:pt x="123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84"/>
                  <a:pt x="124" y="84"/>
                  <a:pt x="123" y="84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24" y="84"/>
                  <a:pt x="124" y="84"/>
                  <a:pt x="124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85"/>
                  <a:pt x="125" y="85"/>
                  <a:pt x="125" y="86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26" y="86"/>
                  <a:pt x="126" y="86"/>
                  <a:pt x="126" y="87"/>
                </a:cubicBezTo>
                <a:cubicBezTo>
                  <a:pt x="126" y="87"/>
                  <a:pt x="126" y="87"/>
                  <a:pt x="126" y="87"/>
                </a:cubicBezTo>
                <a:cubicBezTo>
                  <a:pt x="126" y="87"/>
                  <a:pt x="126" y="88"/>
                  <a:pt x="126" y="8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24" y="89"/>
                  <a:pt x="124" y="90"/>
                  <a:pt x="124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3" y="90"/>
                  <a:pt x="123" y="91"/>
                  <a:pt x="123" y="91"/>
                </a:cubicBezTo>
                <a:cubicBezTo>
                  <a:pt x="123" y="91"/>
                  <a:pt x="122" y="91"/>
                  <a:pt x="122" y="91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1" y="91"/>
                  <a:pt x="120" y="92"/>
                  <a:pt x="120" y="92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9" y="93"/>
                  <a:pt x="119" y="93"/>
                  <a:pt x="118" y="93"/>
                </a:cubicBezTo>
                <a:cubicBezTo>
                  <a:pt x="118" y="93"/>
                  <a:pt x="118" y="93"/>
                  <a:pt x="117" y="94"/>
                </a:cubicBezTo>
                <a:cubicBezTo>
                  <a:pt x="117" y="94"/>
                  <a:pt x="117" y="93"/>
                  <a:pt x="117" y="94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116" y="94"/>
                  <a:pt x="115" y="94"/>
                  <a:pt x="115" y="94"/>
                </a:cubicBezTo>
                <a:cubicBezTo>
                  <a:pt x="115" y="94"/>
                  <a:pt x="115" y="94"/>
                  <a:pt x="115" y="94"/>
                </a:cubicBezTo>
                <a:cubicBezTo>
                  <a:pt x="114" y="95"/>
                  <a:pt x="113" y="95"/>
                  <a:pt x="113" y="94"/>
                </a:cubicBezTo>
                <a:cubicBezTo>
                  <a:pt x="113" y="94"/>
                  <a:pt x="113" y="94"/>
                  <a:pt x="113" y="94"/>
                </a:cubicBezTo>
                <a:cubicBezTo>
                  <a:pt x="113" y="93"/>
                  <a:pt x="113" y="93"/>
                  <a:pt x="113" y="92"/>
                </a:cubicBezTo>
                <a:cubicBezTo>
                  <a:pt x="113" y="92"/>
                  <a:pt x="113" y="92"/>
                  <a:pt x="113" y="92"/>
                </a:cubicBezTo>
                <a:cubicBezTo>
                  <a:pt x="113" y="92"/>
                  <a:pt x="113" y="92"/>
                  <a:pt x="113" y="91"/>
                </a:cubicBezTo>
                <a:cubicBezTo>
                  <a:pt x="112" y="91"/>
                  <a:pt x="112" y="91"/>
                  <a:pt x="112" y="90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111" y="89"/>
                  <a:pt x="111" y="89"/>
                  <a:pt x="111" y="89"/>
                </a:cubicBezTo>
                <a:cubicBezTo>
                  <a:pt x="111" y="88"/>
                  <a:pt x="110" y="88"/>
                  <a:pt x="110" y="88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09" y="87"/>
                  <a:pt x="110" y="87"/>
                  <a:pt x="109" y="86"/>
                </a:cubicBezTo>
                <a:cubicBezTo>
                  <a:pt x="109" y="86"/>
                  <a:pt x="109" y="86"/>
                  <a:pt x="109" y="85"/>
                </a:cubicBezTo>
                <a:cubicBezTo>
                  <a:pt x="109" y="85"/>
                  <a:pt x="108" y="85"/>
                  <a:pt x="108" y="85"/>
                </a:cubicBezTo>
                <a:cubicBezTo>
                  <a:pt x="108" y="84"/>
                  <a:pt x="108" y="84"/>
                  <a:pt x="108" y="83"/>
                </a:cubicBezTo>
                <a:cubicBezTo>
                  <a:pt x="107" y="83"/>
                  <a:pt x="107" y="83"/>
                  <a:pt x="107" y="82"/>
                </a:cubicBezTo>
                <a:cubicBezTo>
                  <a:pt x="107" y="82"/>
                  <a:pt x="106" y="82"/>
                  <a:pt x="106" y="82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106" y="81"/>
                  <a:pt x="106" y="81"/>
                  <a:pt x="106" y="80"/>
                </a:cubicBezTo>
                <a:cubicBezTo>
                  <a:pt x="106" y="80"/>
                  <a:pt x="106" y="80"/>
                  <a:pt x="106" y="80"/>
                </a:cubicBezTo>
                <a:cubicBezTo>
                  <a:pt x="106" y="80"/>
                  <a:pt x="106" y="79"/>
                  <a:pt x="106" y="79"/>
                </a:cubicBezTo>
                <a:cubicBezTo>
                  <a:pt x="106" y="79"/>
                  <a:pt x="106" y="78"/>
                  <a:pt x="106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77"/>
                  <a:pt x="107" y="76"/>
                  <a:pt x="107" y="76"/>
                </a:cubicBezTo>
                <a:cubicBezTo>
                  <a:pt x="107" y="76"/>
                  <a:pt x="107" y="75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5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5" y="74"/>
                  <a:pt x="105" y="74"/>
                </a:cubicBezTo>
                <a:cubicBezTo>
                  <a:pt x="105" y="74"/>
                  <a:pt x="105" y="75"/>
                  <a:pt x="104" y="74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3" y="74"/>
                  <a:pt x="103" y="74"/>
                  <a:pt x="103" y="74"/>
                </a:cubicBezTo>
                <a:cubicBezTo>
                  <a:pt x="103" y="74"/>
                  <a:pt x="103" y="74"/>
                  <a:pt x="103" y="74"/>
                </a:cubicBezTo>
                <a:cubicBezTo>
                  <a:pt x="103" y="74"/>
                  <a:pt x="102" y="74"/>
                  <a:pt x="102" y="74"/>
                </a:cubicBezTo>
                <a:cubicBezTo>
                  <a:pt x="102" y="74"/>
                  <a:pt x="102" y="74"/>
                  <a:pt x="102" y="74"/>
                </a:cubicBezTo>
                <a:cubicBezTo>
                  <a:pt x="102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0" y="74"/>
                  <a:pt x="100" y="74"/>
                  <a:pt x="100" y="74"/>
                </a:cubicBezTo>
                <a:cubicBezTo>
                  <a:pt x="100" y="74"/>
                  <a:pt x="100" y="74"/>
                  <a:pt x="100" y="74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3"/>
                  <a:pt x="100" y="73"/>
                  <a:pt x="99" y="73"/>
                </a:cubicBezTo>
                <a:cubicBezTo>
                  <a:pt x="99" y="72"/>
                  <a:pt x="99" y="72"/>
                  <a:pt x="99" y="72"/>
                </a:cubicBezTo>
                <a:cubicBezTo>
                  <a:pt x="99" y="72"/>
                  <a:pt x="99" y="72"/>
                  <a:pt x="99" y="72"/>
                </a:cubicBezTo>
                <a:cubicBezTo>
                  <a:pt x="99" y="72"/>
                  <a:pt x="99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1"/>
                  <a:pt x="99" y="71"/>
                </a:cubicBezTo>
                <a:cubicBezTo>
                  <a:pt x="99" y="71"/>
                  <a:pt x="100" y="71"/>
                  <a:pt x="100" y="71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1" y="70"/>
                </a:cubicBezTo>
                <a:cubicBezTo>
                  <a:pt x="101" y="70"/>
                  <a:pt x="101" y="70"/>
                  <a:pt x="100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3" y="70"/>
                  <a:pt x="103" y="69"/>
                </a:cubicBezTo>
                <a:cubicBezTo>
                  <a:pt x="104" y="69"/>
                  <a:pt x="104" y="69"/>
                  <a:pt x="105" y="69"/>
                </a:cubicBezTo>
                <a:cubicBezTo>
                  <a:pt x="105" y="69"/>
                  <a:pt x="106" y="69"/>
                  <a:pt x="106" y="69"/>
                </a:cubicBezTo>
                <a:cubicBezTo>
                  <a:pt x="106" y="69"/>
                  <a:pt x="106" y="69"/>
                  <a:pt x="107" y="69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69"/>
                  <a:pt x="107" y="69"/>
                  <a:pt x="107" y="70"/>
                </a:cubicBezTo>
                <a:cubicBezTo>
                  <a:pt x="108" y="69"/>
                  <a:pt x="108" y="70"/>
                  <a:pt x="108" y="70"/>
                </a:cubicBezTo>
                <a:cubicBezTo>
                  <a:pt x="108" y="70"/>
                  <a:pt x="109" y="70"/>
                  <a:pt x="109" y="70"/>
                </a:cubicBezTo>
                <a:cubicBezTo>
                  <a:pt x="109" y="70"/>
                  <a:pt x="110" y="70"/>
                  <a:pt x="110" y="70"/>
                </a:cubicBezTo>
                <a:cubicBezTo>
                  <a:pt x="110" y="70"/>
                  <a:pt x="110" y="70"/>
                  <a:pt x="111" y="70"/>
                </a:cubicBezTo>
                <a:cubicBezTo>
                  <a:pt x="111" y="70"/>
                  <a:pt x="112" y="69"/>
                  <a:pt x="112" y="69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1" y="68"/>
                  <a:pt x="111" y="68"/>
                  <a:pt x="110" y="68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7"/>
                  <a:pt x="109" y="67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66"/>
                  <a:pt x="108" y="65"/>
                  <a:pt x="108" y="65"/>
                </a:cubicBezTo>
                <a:cubicBezTo>
                  <a:pt x="108" y="65"/>
                  <a:pt x="109" y="65"/>
                  <a:pt x="109" y="65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109" y="64"/>
                  <a:pt x="109" y="64"/>
                  <a:pt x="108" y="64"/>
                </a:cubicBezTo>
                <a:cubicBezTo>
                  <a:pt x="108" y="64"/>
                  <a:pt x="109" y="64"/>
                  <a:pt x="109" y="64"/>
                </a:cubicBezTo>
                <a:cubicBezTo>
                  <a:pt x="109" y="64"/>
                  <a:pt x="109" y="64"/>
                  <a:pt x="110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09" y="64"/>
                  <a:pt x="109" y="64"/>
                  <a:pt x="109" y="64"/>
                </a:cubicBezTo>
                <a:cubicBezTo>
                  <a:pt x="109" y="64"/>
                  <a:pt x="109" y="64"/>
                  <a:pt x="109" y="64"/>
                </a:cubicBezTo>
                <a:cubicBezTo>
                  <a:pt x="109" y="64"/>
                  <a:pt x="108" y="64"/>
                  <a:pt x="108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8" y="64"/>
                  <a:pt x="107" y="64"/>
                  <a:pt x="107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6" y="65"/>
                  <a:pt x="106" y="65"/>
                </a:cubicBezTo>
                <a:cubicBezTo>
                  <a:pt x="106" y="65"/>
                  <a:pt x="106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6" y="65"/>
                  <a:pt x="106" y="65"/>
                  <a:pt x="106" y="66"/>
                </a:cubicBezTo>
                <a:cubicBezTo>
                  <a:pt x="106" y="66"/>
                  <a:pt x="107" y="65"/>
                  <a:pt x="107" y="65"/>
                </a:cubicBezTo>
                <a:cubicBezTo>
                  <a:pt x="107" y="65"/>
                  <a:pt x="107" y="65"/>
                  <a:pt x="107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5" y="66"/>
                  <a:pt x="106" y="66"/>
                  <a:pt x="105" y="66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105" y="66"/>
                  <a:pt x="105" y="66"/>
                  <a:pt x="104" y="66"/>
                </a:cubicBezTo>
                <a:cubicBezTo>
                  <a:pt x="104" y="65"/>
                  <a:pt x="104" y="65"/>
                  <a:pt x="104" y="65"/>
                </a:cubicBezTo>
                <a:cubicBezTo>
                  <a:pt x="104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4" y="65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2" y="64"/>
                  <a:pt x="103" y="65"/>
                  <a:pt x="102" y="65"/>
                </a:cubicBezTo>
                <a:cubicBezTo>
                  <a:pt x="102" y="65"/>
                  <a:pt x="102" y="65"/>
                  <a:pt x="102" y="65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1" y="66"/>
                  <a:pt x="101" y="67"/>
                  <a:pt x="101" y="67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7"/>
                  <a:pt x="101" y="67"/>
                  <a:pt x="101" y="68"/>
                </a:cubicBezTo>
                <a:cubicBezTo>
                  <a:pt x="101" y="68"/>
                  <a:pt x="100" y="68"/>
                  <a:pt x="100" y="68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100" y="68"/>
                  <a:pt x="101" y="69"/>
                  <a:pt x="101" y="69"/>
                </a:cubicBezTo>
                <a:cubicBezTo>
                  <a:pt x="101" y="69"/>
                  <a:pt x="101" y="69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99" y="70"/>
                </a:cubicBezTo>
                <a:cubicBezTo>
                  <a:pt x="99" y="70"/>
                  <a:pt x="99" y="71"/>
                  <a:pt x="99" y="71"/>
                </a:cubicBezTo>
                <a:cubicBezTo>
                  <a:pt x="99" y="71"/>
                  <a:pt x="99" y="71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98" y="70"/>
                  <a:pt x="98" y="70"/>
                </a:cubicBezTo>
                <a:cubicBezTo>
                  <a:pt x="98" y="70"/>
                  <a:pt x="98" y="70"/>
                  <a:pt x="98" y="70"/>
                </a:cubicBezTo>
                <a:cubicBezTo>
                  <a:pt x="98" y="70"/>
                  <a:pt x="98" y="70"/>
                  <a:pt x="98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7" y="70"/>
                  <a:pt x="98" y="71"/>
                </a:cubicBezTo>
                <a:cubicBezTo>
                  <a:pt x="98" y="71"/>
                  <a:pt x="98" y="71"/>
                  <a:pt x="98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7" y="70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6" y="71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7" y="72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72"/>
                  <a:pt x="97" y="72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7" y="72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6" y="73"/>
                </a:cubicBezTo>
                <a:cubicBezTo>
                  <a:pt x="96" y="73"/>
                  <a:pt x="96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6" y="73"/>
                  <a:pt x="96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3"/>
                  <a:pt x="96" y="74"/>
                  <a:pt x="96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4"/>
                  <a:pt x="96" y="74"/>
                  <a:pt x="95" y="74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4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6" y="72"/>
                  <a:pt x="96" y="72"/>
                </a:cubicBezTo>
                <a:cubicBezTo>
                  <a:pt x="96" y="73"/>
                  <a:pt x="96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6" y="73"/>
                  <a:pt x="96" y="72"/>
                  <a:pt x="96" y="72"/>
                </a:cubicBezTo>
                <a:cubicBezTo>
                  <a:pt x="96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4" y="71"/>
                  <a:pt x="94" y="71"/>
                </a:cubicBezTo>
                <a:cubicBezTo>
                  <a:pt x="94" y="71"/>
                  <a:pt x="94" y="71"/>
                  <a:pt x="94" y="71"/>
                </a:cubicBezTo>
                <a:cubicBezTo>
                  <a:pt x="94" y="71"/>
                  <a:pt x="94" y="71"/>
                  <a:pt x="94" y="71"/>
                </a:cubicBezTo>
                <a:cubicBezTo>
                  <a:pt x="94" y="71"/>
                  <a:pt x="94" y="71"/>
                  <a:pt x="94" y="71"/>
                </a:cubicBezTo>
                <a:cubicBezTo>
                  <a:pt x="94" y="70"/>
                  <a:pt x="94" y="70"/>
                  <a:pt x="93" y="70"/>
                </a:cubicBezTo>
                <a:cubicBezTo>
                  <a:pt x="94" y="70"/>
                  <a:pt x="94" y="70"/>
                  <a:pt x="94" y="70"/>
                </a:cubicBezTo>
                <a:cubicBezTo>
                  <a:pt x="94" y="70"/>
                  <a:pt x="94" y="69"/>
                  <a:pt x="94" y="69"/>
                </a:cubicBezTo>
                <a:cubicBezTo>
                  <a:pt x="94" y="69"/>
                  <a:pt x="94" y="69"/>
                  <a:pt x="94" y="69"/>
                </a:cubicBezTo>
                <a:cubicBezTo>
                  <a:pt x="94" y="69"/>
                  <a:pt x="93" y="69"/>
                  <a:pt x="93" y="69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68"/>
                  <a:pt x="92" y="68"/>
                  <a:pt x="92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68"/>
                  <a:pt x="91" y="67"/>
                  <a:pt x="91" y="67"/>
                </a:cubicBezTo>
                <a:cubicBezTo>
                  <a:pt x="91" y="67"/>
                  <a:pt x="91" y="68"/>
                  <a:pt x="91" y="67"/>
                </a:cubicBezTo>
                <a:cubicBezTo>
                  <a:pt x="91" y="67"/>
                  <a:pt x="90" y="67"/>
                  <a:pt x="90" y="67"/>
                </a:cubicBezTo>
                <a:cubicBezTo>
                  <a:pt x="90" y="67"/>
                  <a:pt x="90" y="67"/>
                  <a:pt x="90" y="67"/>
                </a:cubicBezTo>
                <a:cubicBezTo>
                  <a:pt x="90" y="67"/>
                  <a:pt x="90" y="67"/>
                  <a:pt x="90" y="67"/>
                </a:cubicBezTo>
                <a:cubicBezTo>
                  <a:pt x="90" y="66"/>
                  <a:pt x="90" y="66"/>
                  <a:pt x="89" y="66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89" y="66"/>
                  <a:pt x="89" y="65"/>
                </a:cubicBezTo>
                <a:cubicBezTo>
                  <a:pt x="89" y="65"/>
                  <a:pt x="89" y="65"/>
                  <a:pt x="89" y="65"/>
                </a:cubicBezTo>
                <a:cubicBezTo>
                  <a:pt x="89" y="65"/>
                  <a:pt x="89" y="65"/>
                  <a:pt x="89" y="65"/>
                </a:cubicBezTo>
                <a:cubicBezTo>
                  <a:pt x="89" y="65"/>
                  <a:pt x="89" y="65"/>
                  <a:pt x="88" y="65"/>
                </a:cubicBezTo>
                <a:cubicBezTo>
                  <a:pt x="88" y="65"/>
                  <a:pt x="88" y="65"/>
                  <a:pt x="88" y="65"/>
                </a:cubicBezTo>
                <a:cubicBezTo>
                  <a:pt x="88" y="65"/>
                  <a:pt x="88" y="65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7"/>
                  <a:pt x="88" y="67"/>
                  <a:pt x="89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68"/>
                  <a:pt x="89" y="68"/>
                  <a:pt x="89" y="68"/>
                </a:cubicBezTo>
                <a:cubicBezTo>
                  <a:pt x="89" y="68"/>
                  <a:pt x="90" y="69"/>
                  <a:pt x="90" y="69"/>
                </a:cubicBezTo>
                <a:cubicBezTo>
                  <a:pt x="90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2" y="70"/>
                  <a:pt x="92" y="70"/>
                  <a:pt x="93" y="71"/>
                </a:cubicBezTo>
                <a:cubicBezTo>
                  <a:pt x="93" y="71"/>
                  <a:pt x="93" y="71"/>
                  <a:pt x="93" y="71"/>
                </a:cubicBezTo>
                <a:cubicBezTo>
                  <a:pt x="93" y="71"/>
                  <a:pt x="93" y="71"/>
                  <a:pt x="92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2" y="71"/>
                  <a:pt x="92" y="71"/>
                  <a:pt x="92" y="70"/>
                </a:cubicBezTo>
                <a:cubicBezTo>
                  <a:pt x="91" y="70"/>
                  <a:pt x="91" y="71"/>
                  <a:pt x="91" y="71"/>
                </a:cubicBezTo>
                <a:cubicBezTo>
                  <a:pt x="91" y="71"/>
                  <a:pt x="92" y="71"/>
                  <a:pt x="92" y="71"/>
                </a:cubicBezTo>
                <a:cubicBezTo>
                  <a:pt x="92" y="71"/>
                  <a:pt x="92" y="72"/>
                  <a:pt x="92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3"/>
                  <a:pt x="91" y="73"/>
                </a:cubicBezTo>
                <a:cubicBezTo>
                  <a:pt x="91" y="73"/>
                  <a:pt x="91" y="73"/>
                  <a:pt x="91" y="73"/>
                </a:cubicBezTo>
                <a:cubicBezTo>
                  <a:pt x="91" y="73"/>
                  <a:pt x="91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1"/>
                  <a:pt x="90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70"/>
                  <a:pt x="90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90" y="70"/>
                  <a:pt x="90" y="70"/>
                </a:cubicBezTo>
                <a:cubicBezTo>
                  <a:pt x="90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8" y="69"/>
                </a:cubicBezTo>
                <a:cubicBezTo>
                  <a:pt x="88" y="69"/>
                  <a:pt x="87" y="69"/>
                  <a:pt x="87" y="68"/>
                </a:cubicBezTo>
                <a:cubicBezTo>
                  <a:pt x="86" y="68"/>
                  <a:pt x="86" y="67"/>
                  <a:pt x="86" y="67"/>
                </a:cubicBezTo>
                <a:cubicBezTo>
                  <a:pt x="85" y="66"/>
                  <a:pt x="85" y="66"/>
                  <a:pt x="8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67"/>
                  <a:pt x="83" y="68"/>
                  <a:pt x="83" y="68"/>
                </a:cubicBezTo>
                <a:cubicBezTo>
                  <a:pt x="82" y="68"/>
                  <a:pt x="82" y="68"/>
                  <a:pt x="82" y="68"/>
                </a:cubicBezTo>
                <a:cubicBezTo>
                  <a:pt x="82" y="68"/>
                  <a:pt x="82" y="68"/>
                  <a:pt x="82" y="68"/>
                </a:cubicBezTo>
                <a:cubicBezTo>
                  <a:pt x="81" y="68"/>
                  <a:pt x="81" y="67"/>
                  <a:pt x="81" y="68"/>
                </a:cubicBezTo>
                <a:cubicBezTo>
                  <a:pt x="80" y="68"/>
                  <a:pt x="81" y="68"/>
                  <a:pt x="80" y="69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9"/>
                  <a:pt x="80" y="70"/>
                  <a:pt x="79" y="70"/>
                </a:cubicBezTo>
                <a:cubicBezTo>
                  <a:pt x="79" y="70"/>
                  <a:pt x="79" y="70"/>
                  <a:pt x="78" y="70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70"/>
                  <a:pt x="78" y="71"/>
                  <a:pt x="77" y="71"/>
                </a:cubicBezTo>
                <a:cubicBezTo>
                  <a:pt x="78" y="72"/>
                  <a:pt x="78" y="72"/>
                  <a:pt x="78" y="72"/>
                </a:cubicBezTo>
                <a:cubicBezTo>
                  <a:pt x="78" y="72"/>
                  <a:pt x="78" y="72"/>
                  <a:pt x="78" y="72"/>
                </a:cubicBezTo>
                <a:cubicBezTo>
                  <a:pt x="78" y="72"/>
                  <a:pt x="78" y="72"/>
                  <a:pt x="78" y="72"/>
                </a:cubicBezTo>
                <a:cubicBezTo>
                  <a:pt x="78" y="72"/>
                  <a:pt x="77" y="72"/>
                  <a:pt x="77" y="7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3"/>
                  <a:pt x="76" y="73"/>
                  <a:pt x="7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5" y="74"/>
                  <a:pt x="75" y="74"/>
                  <a:pt x="7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4" y="74"/>
                  <a:pt x="73" y="74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5"/>
                </a:cubicBezTo>
                <a:cubicBezTo>
                  <a:pt x="73" y="75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2" y="73"/>
                  <a:pt x="72" y="73"/>
                </a:cubicBezTo>
                <a:cubicBezTo>
                  <a:pt x="72" y="74"/>
                  <a:pt x="71" y="74"/>
                  <a:pt x="71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71" y="73"/>
                  <a:pt x="71" y="74"/>
                  <a:pt x="70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3"/>
                  <a:pt x="71" y="73"/>
                  <a:pt x="71" y="73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3"/>
                  <a:pt x="71" y="72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0" y="72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2"/>
                  <a:pt x="70" y="72"/>
                  <a:pt x="71" y="72"/>
                </a:cubicBezTo>
                <a:cubicBezTo>
                  <a:pt x="71" y="72"/>
                  <a:pt x="71" y="72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2"/>
                  <a:pt x="70" y="72"/>
                  <a:pt x="70" y="71"/>
                </a:cubicBezTo>
                <a:cubicBezTo>
                  <a:pt x="71" y="71"/>
                  <a:pt x="71" y="70"/>
                  <a:pt x="71" y="69"/>
                </a:cubicBezTo>
                <a:cubicBezTo>
                  <a:pt x="71" y="69"/>
                  <a:pt x="71" y="68"/>
                  <a:pt x="71" y="68"/>
                </a:cubicBezTo>
                <a:cubicBezTo>
                  <a:pt x="71" y="68"/>
                  <a:pt x="71" y="68"/>
                  <a:pt x="70" y="68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68"/>
                  <a:pt x="71" y="68"/>
                  <a:pt x="71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7"/>
                  <a:pt x="71" y="67"/>
                  <a:pt x="71" y="67"/>
                </a:cubicBezTo>
                <a:cubicBezTo>
                  <a:pt x="72" y="67"/>
                  <a:pt x="72" y="67"/>
                  <a:pt x="72" y="67"/>
                </a:cubicBezTo>
                <a:cubicBezTo>
                  <a:pt x="72" y="67"/>
                  <a:pt x="73" y="67"/>
                  <a:pt x="73" y="67"/>
                </a:cubicBezTo>
                <a:cubicBezTo>
                  <a:pt x="73" y="67"/>
                  <a:pt x="74" y="67"/>
                  <a:pt x="74" y="67"/>
                </a:cubicBezTo>
                <a:cubicBezTo>
                  <a:pt x="74" y="67"/>
                  <a:pt x="75" y="68"/>
                  <a:pt x="75" y="67"/>
                </a:cubicBezTo>
                <a:cubicBezTo>
                  <a:pt x="76" y="67"/>
                  <a:pt x="76" y="68"/>
                  <a:pt x="76" y="68"/>
                </a:cubicBezTo>
                <a:cubicBezTo>
                  <a:pt x="77" y="67"/>
                  <a:pt x="77" y="67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6"/>
                  <a:pt x="77" y="66"/>
                  <a:pt x="77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6"/>
                  <a:pt x="77" y="65"/>
                  <a:pt x="77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4"/>
                  <a:pt x="77" y="65"/>
                  <a:pt x="76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3"/>
                  <a:pt x="76" y="63"/>
                  <a:pt x="75" y="63"/>
                </a:cubicBezTo>
                <a:cubicBezTo>
                  <a:pt x="75" y="63"/>
                  <a:pt x="75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2"/>
                </a:cubicBezTo>
                <a:cubicBezTo>
                  <a:pt x="74" y="62"/>
                  <a:pt x="74" y="62"/>
                  <a:pt x="74" y="63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7" y="62"/>
                  <a:pt x="77" y="62"/>
                </a:cubicBezTo>
                <a:cubicBezTo>
                  <a:pt x="76" y="62"/>
                  <a:pt x="77" y="62"/>
                  <a:pt x="77" y="62"/>
                </a:cubicBezTo>
                <a:cubicBezTo>
                  <a:pt x="76" y="62"/>
                  <a:pt x="76" y="61"/>
                  <a:pt x="76" y="61"/>
                </a:cubicBezTo>
                <a:cubicBezTo>
                  <a:pt x="76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8" y="62"/>
                  <a:pt x="78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78" y="61"/>
                  <a:pt x="79" y="61"/>
                  <a:pt x="79" y="61"/>
                </a:cubicBezTo>
                <a:cubicBezTo>
                  <a:pt x="79" y="61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59"/>
                  <a:pt x="80" y="59"/>
                </a:cubicBezTo>
                <a:cubicBezTo>
                  <a:pt x="80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8"/>
                  <a:pt x="81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7"/>
                </a:cubicBezTo>
                <a:cubicBezTo>
                  <a:pt x="82" y="57"/>
                  <a:pt x="83" y="57"/>
                  <a:pt x="83" y="57"/>
                </a:cubicBezTo>
                <a:cubicBezTo>
                  <a:pt x="83" y="57"/>
                  <a:pt x="83" y="57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3" y="57"/>
                  <a:pt x="83" y="57"/>
                </a:cubicBezTo>
                <a:cubicBezTo>
                  <a:pt x="83" y="57"/>
                  <a:pt x="83" y="57"/>
                  <a:pt x="83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4" y="57"/>
                  <a:pt x="85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5" y="57"/>
                  <a:pt x="85" y="57"/>
                  <a:pt x="85" y="57"/>
                </a:cubicBezTo>
                <a:cubicBezTo>
                  <a:pt x="85" y="57"/>
                  <a:pt x="85" y="57"/>
                  <a:pt x="85" y="57"/>
                </a:cubicBezTo>
                <a:cubicBezTo>
                  <a:pt x="85" y="57"/>
                  <a:pt x="85" y="57"/>
                  <a:pt x="85" y="57"/>
                </a:cubicBezTo>
                <a:cubicBezTo>
                  <a:pt x="85" y="57"/>
                  <a:pt x="85" y="57"/>
                  <a:pt x="85" y="57"/>
                </a:cubicBezTo>
                <a:cubicBezTo>
                  <a:pt x="85" y="57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5"/>
                  <a:pt x="85" y="55"/>
                  <a:pt x="85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84" y="55"/>
                  <a:pt x="84" y="55"/>
                  <a:pt x="84" y="55"/>
                </a:cubicBezTo>
                <a:cubicBezTo>
                  <a:pt x="84" y="55"/>
                  <a:pt x="84" y="55"/>
                  <a:pt x="84" y="55"/>
                </a:cubicBezTo>
                <a:cubicBezTo>
                  <a:pt x="84" y="55"/>
                  <a:pt x="84" y="55"/>
                  <a:pt x="85" y="54"/>
                </a:cubicBezTo>
                <a:cubicBezTo>
                  <a:pt x="85" y="54"/>
                  <a:pt x="84" y="54"/>
                  <a:pt x="84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3"/>
                  <a:pt x="85" y="53"/>
                </a:cubicBezTo>
                <a:cubicBezTo>
                  <a:pt x="85" y="53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3"/>
                  <a:pt x="85" y="53"/>
                  <a:pt x="85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3"/>
                  <a:pt x="86" y="54"/>
                  <a:pt x="86" y="54"/>
                </a:cubicBezTo>
                <a:cubicBezTo>
                  <a:pt x="86" y="54"/>
                  <a:pt x="86" y="54"/>
                  <a:pt x="87" y="54"/>
                </a:cubicBezTo>
                <a:cubicBezTo>
                  <a:pt x="87" y="54"/>
                  <a:pt x="87" y="54"/>
                  <a:pt x="86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6" y="54"/>
                  <a:pt x="86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5"/>
                  <a:pt x="85" y="55"/>
                  <a:pt x="85" y="55"/>
                </a:cubicBezTo>
                <a:cubicBezTo>
                  <a:pt x="86" y="55"/>
                  <a:pt x="86" y="56"/>
                  <a:pt x="86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86" y="56"/>
                  <a:pt x="87" y="56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6"/>
                  <a:pt x="87" y="56"/>
                  <a:pt x="87" y="57"/>
                </a:cubicBezTo>
                <a:cubicBezTo>
                  <a:pt x="87" y="57"/>
                  <a:pt x="87" y="57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7"/>
                  <a:pt x="87" y="57"/>
                  <a:pt x="87" y="57"/>
                </a:cubicBezTo>
                <a:cubicBezTo>
                  <a:pt x="87" y="57"/>
                  <a:pt x="87" y="57"/>
                  <a:pt x="87" y="57"/>
                </a:cubicBezTo>
                <a:cubicBezTo>
                  <a:pt x="87" y="56"/>
                  <a:pt x="88" y="56"/>
                  <a:pt x="88" y="56"/>
                </a:cubicBezTo>
                <a:cubicBezTo>
                  <a:pt x="88" y="56"/>
                  <a:pt x="89" y="56"/>
                  <a:pt x="89" y="56"/>
                </a:cubicBezTo>
                <a:cubicBezTo>
                  <a:pt x="89" y="56"/>
                  <a:pt x="89" y="57"/>
                  <a:pt x="89" y="57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0" y="57"/>
                  <a:pt x="90" y="56"/>
                </a:cubicBezTo>
                <a:cubicBezTo>
                  <a:pt x="91" y="56"/>
                  <a:pt x="91" y="56"/>
                  <a:pt x="92" y="56"/>
                </a:cubicBezTo>
                <a:cubicBezTo>
                  <a:pt x="92" y="56"/>
                  <a:pt x="93" y="55"/>
                  <a:pt x="93" y="56"/>
                </a:cubicBezTo>
                <a:cubicBezTo>
                  <a:pt x="93" y="56"/>
                  <a:pt x="93" y="56"/>
                  <a:pt x="93" y="56"/>
                </a:cubicBezTo>
                <a:cubicBezTo>
                  <a:pt x="93" y="56"/>
                  <a:pt x="94" y="56"/>
                  <a:pt x="94" y="56"/>
                </a:cubicBezTo>
                <a:cubicBezTo>
                  <a:pt x="94" y="56"/>
                  <a:pt x="94" y="55"/>
                  <a:pt x="94" y="55"/>
                </a:cubicBezTo>
                <a:cubicBezTo>
                  <a:pt x="94" y="55"/>
                  <a:pt x="95" y="55"/>
                  <a:pt x="95" y="55"/>
                </a:cubicBezTo>
                <a:cubicBezTo>
                  <a:pt x="95" y="55"/>
                  <a:pt x="95" y="55"/>
                  <a:pt x="95" y="55"/>
                </a:cubicBezTo>
                <a:cubicBezTo>
                  <a:pt x="95" y="55"/>
                  <a:pt x="95" y="55"/>
                  <a:pt x="95" y="55"/>
                </a:cubicBezTo>
                <a:cubicBezTo>
                  <a:pt x="95" y="55"/>
                  <a:pt x="95" y="55"/>
                  <a:pt x="95" y="55"/>
                </a:cubicBezTo>
                <a:cubicBezTo>
                  <a:pt x="95" y="55"/>
                  <a:pt x="95" y="54"/>
                  <a:pt x="95" y="53"/>
                </a:cubicBezTo>
                <a:cubicBezTo>
                  <a:pt x="95" y="53"/>
                  <a:pt x="95" y="53"/>
                  <a:pt x="95" y="53"/>
                </a:cubicBezTo>
                <a:cubicBezTo>
                  <a:pt x="95" y="53"/>
                  <a:pt x="95" y="53"/>
                  <a:pt x="95" y="53"/>
                </a:cubicBezTo>
                <a:cubicBezTo>
                  <a:pt x="95" y="53"/>
                  <a:pt x="95" y="53"/>
                  <a:pt x="95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3"/>
                  <a:pt x="96" y="53"/>
                  <a:pt x="97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97" y="53"/>
                  <a:pt x="98" y="53"/>
                </a:cubicBezTo>
                <a:cubicBezTo>
                  <a:pt x="97" y="52"/>
                  <a:pt x="98" y="52"/>
                  <a:pt x="98" y="52"/>
                </a:cubicBezTo>
                <a:cubicBezTo>
                  <a:pt x="98" y="52"/>
                  <a:pt x="98" y="52"/>
                  <a:pt x="98" y="51"/>
                </a:cubicBezTo>
                <a:cubicBezTo>
                  <a:pt x="97" y="52"/>
                  <a:pt x="97" y="52"/>
                  <a:pt x="97" y="52"/>
                </a:cubicBezTo>
                <a:cubicBezTo>
                  <a:pt x="97" y="52"/>
                  <a:pt x="97" y="52"/>
                  <a:pt x="97" y="52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51"/>
                  <a:pt x="97" y="51"/>
                  <a:pt x="97" y="50"/>
                </a:cubicBezTo>
                <a:cubicBezTo>
                  <a:pt x="97" y="50"/>
                  <a:pt x="97" y="50"/>
                  <a:pt x="98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9" y="50"/>
                  <a:pt x="99" y="50"/>
                  <a:pt x="99" y="50"/>
                </a:cubicBezTo>
                <a:cubicBezTo>
                  <a:pt x="99" y="50"/>
                  <a:pt x="100" y="50"/>
                  <a:pt x="100" y="50"/>
                </a:cubicBezTo>
                <a:cubicBezTo>
                  <a:pt x="100" y="50"/>
                  <a:pt x="101" y="50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50"/>
                  <a:pt x="101" y="50"/>
                  <a:pt x="100" y="5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50"/>
                  <a:pt x="101" y="49"/>
                  <a:pt x="101" y="49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49"/>
                  <a:pt x="101" y="50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9"/>
                  <a:pt x="100" y="49"/>
                  <a:pt x="100" y="49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99" y="49"/>
                  <a:pt x="99" y="49"/>
                </a:cubicBezTo>
                <a:cubicBezTo>
                  <a:pt x="99" y="49"/>
                  <a:pt x="99" y="49"/>
                  <a:pt x="99" y="49"/>
                </a:cubicBezTo>
                <a:cubicBezTo>
                  <a:pt x="99" y="49"/>
                  <a:pt x="99" y="49"/>
                  <a:pt x="99" y="49"/>
                </a:cubicBezTo>
                <a:cubicBezTo>
                  <a:pt x="99" y="49"/>
                  <a:pt x="99" y="49"/>
                  <a:pt x="99" y="49"/>
                </a:cubicBezTo>
                <a:cubicBezTo>
                  <a:pt x="99" y="49"/>
                  <a:pt x="99" y="49"/>
                  <a:pt x="99" y="49"/>
                </a:cubicBezTo>
                <a:cubicBezTo>
                  <a:pt x="99" y="49"/>
                  <a:pt x="99" y="49"/>
                  <a:pt x="99" y="49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49"/>
                  <a:pt x="98" y="49"/>
                  <a:pt x="98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6" y="50"/>
                  <a:pt x="96" y="49"/>
                  <a:pt x="96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5" y="49"/>
                  <a:pt x="95" y="48"/>
                  <a:pt x="95" y="48"/>
                </a:cubicBezTo>
                <a:cubicBezTo>
                  <a:pt x="95" y="48"/>
                  <a:pt x="95" y="48"/>
                  <a:pt x="95" y="48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5"/>
                  <a:pt x="96" y="45"/>
                  <a:pt x="96" y="46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7" y="45"/>
                  <a:pt x="98" y="43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2"/>
                  <a:pt x="98" y="42"/>
                </a:cubicBezTo>
                <a:cubicBezTo>
                  <a:pt x="98" y="42"/>
                  <a:pt x="98" y="42"/>
                  <a:pt x="97" y="42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2"/>
                  <a:pt x="96" y="42"/>
                  <a:pt x="96" y="43"/>
                </a:cubicBezTo>
                <a:cubicBezTo>
                  <a:pt x="95" y="43"/>
                  <a:pt x="95" y="43"/>
                  <a:pt x="95" y="43"/>
                </a:cubicBezTo>
                <a:cubicBezTo>
                  <a:pt x="95" y="43"/>
                  <a:pt x="95" y="43"/>
                  <a:pt x="95" y="43"/>
                </a:cubicBezTo>
                <a:cubicBezTo>
                  <a:pt x="95" y="43"/>
                  <a:pt x="95" y="43"/>
                  <a:pt x="95" y="43"/>
                </a:cubicBezTo>
                <a:cubicBezTo>
                  <a:pt x="95" y="44"/>
                  <a:pt x="95" y="44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5" y="44"/>
                  <a:pt x="95" y="44"/>
                  <a:pt x="95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3" y="45"/>
                  <a:pt x="93" y="45"/>
                  <a:pt x="93" y="45"/>
                </a:cubicBezTo>
                <a:cubicBezTo>
                  <a:pt x="93" y="46"/>
                  <a:pt x="93" y="46"/>
                  <a:pt x="93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6"/>
                  <a:pt x="92" y="46"/>
                  <a:pt x="92" y="47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7"/>
                  <a:pt x="92" y="47"/>
                  <a:pt x="92" y="47"/>
                </a:cubicBezTo>
                <a:cubicBezTo>
                  <a:pt x="92" y="47"/>
                  <a:pt x="92" y="47"/>
                  <a:pt x="92" y="47"/>
                </a:cubicBezTo>
                <a:cubicBezTo>
                  <a:pt x="92" y="48"/>
                  <a:pt x="92" y="48"/>
                  <a:pt x="92" y="49"/>
                </a:cubicBezTo>
                <a:cubicBezTo>
                  <a:pt x="92" y="49"/>
                  <a:pt x="92" y="49"/>
                  <a:pt x="92" y="49"/>
                </a:cubicBezTo>
                <a:cubicBezTo>
                  <a:pt x="92" y="49"/>
                  <a:pt x="92" y="49"/>
                  <a:pt x="92" y="49"/>
                </a:cubicBezTo>
                <a:cubicBezTo>
                  <a:pt x="92" y="49"/>
                  <a:pt x="92" y="49"/>
                  <a:pt x="92" y="49"/>
                </a:cubicBezTo>
                <a:cubicBezTo>
                  <a:pt x="92" y="49"/>
                  <a:pt x="93" y="49"/>
                  <a:pt x="93" y="49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2" y="50"/>
                  <a:pt x="92" y="50"/>
                </a:cubicBezTo>
                <a:cubicBezTo>
                  <a:pt x="92" y="50"/>
                  <a:pt x="91" y="50"/>
                  <a:pt x="91" y="50"/>
                </a:cubicBezTo>
                <a:cubicBezTo>
                  <a:pt x="91" y="50"/>
                  <a:pt x="91" y="50"/>
                  <a:pt x="91" y="50"/>
                </a:cubicBezTo>
                <a:cubicBezTo>
                  <a:pt x="91" y="50"/>
                  <a:pt x="91" y="50"/>
                  <a:pt x="91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2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1"/>
                  <a:pt x="92" y="51"/>
                  <a:pt x="92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1" y="51"/>
                  <a:pt x="91" y="51"/>
                  <a:pt x="91" y="51"/>
                </a:cubicBezTo>
                <a:cubicBezTo>
                  <a:pt x="91" y="51"/>
                  <a:pt x="92" y="52"/>
                  <a:pt x="91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2"/>
                  <a:pt x="91" y="52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4"/>
                  <a:pt x="91" y="54"/>
                  <a:pt x="91" y="54"/>
                </a:cubicBezTo>
                <a:cubicBezTo>
                  <a:pt x="91" y="54"/>
                  <a:pt x="91" y="54"/>
                  <a:pt x="91" y="54"/>
                </a:cubicBezTo>
                <a:cubicBezTo>
                  <a:pt x="91" y="54"/>
                  <a:pt x="90" y="54"/>
                  <a:pt x="90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89" y="54"/>
                  <a:pt x="89" y="54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55"/>
                  <a:pt x="89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3"/>
                  <a:pt x="88" y="53"/>
                  <a:pt x="88" y="53"/>
                </a:cubicBezTo>
                <a:cubicBezTo>
                  <a:pt x="88" y="53"/>
                  <a:pt x="87" y="53"/>
                  <a:pt x="87" y="53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1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51"/>
                  <a:pt x="87" y="51"/>
                  <a:pt x="87" y="50"/>
                </a:cubicBezTo>
                <a:cubicBezTo>
                  <a:pt x="87" y="50"/>
                  <a:pt x="87" y="50"/>
                  <a:pt x="87" y="50"/>
                </a:cubicBezTo>
                <a:cubicBezTo>
                  <a:pt x="86" y="51"/>
                  <a:pt x="86" y="50"/>
                  <a:pt x="86" y="50"/>
                </a:cubicBezTo>
                <a:cubicBezTo>
                  <a:pt x="86" y="50"/>
                  <a:pt x="86" y="50"/>
                  <a:pt x="86" y="50"/>
                </a:cubicBezTo>
                <a:cubicBezTo>
                  <a:pt x="86" y="50"/>
                  <a:pt x="86" y="50"/>
                  <a:pt x="86" y="50"/>
                </a:cubicBezTo>
                <a:cubicBezTo>
                  <a:pt x="86" y="50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1"/>
                  <a:pt x="85" y="51"/>
                  <a:pt x="84" y="52"/>
                </a:cubicBezTo>
                <a:cubicBezTo>
                  <a:pt x="84" y="52"/>
                  <a:pt x="84" y="52"/>
                  <a:pt x="83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2"/>
                  <a:pt x="83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51"/>
                  <a:pt x="82" y="51"/>
                  <a:pt x="83" y="51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0"/>
                  <a:pt x="83" y="49"/>
                  <a:pt x="83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48"/>
                  <a:pt x="82" y="47"/>
                  <a:pt x="82" y="47"/>
                </a:cubicBezTo>
                <a:cubicBezTo>
                  <a:pt x="82" y="47"/>
                  <a:pt x="82" y="47"/>
                  <a:pt x="83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2" y="47"/>
                  <a:pt x="82" y="47"/>
                  <a:pt x="82" y="47"/>
                </a:cubicBezTo>
                <a:cubicBezTo>
                  <a:pt x="82" y="47"/>
                  <a:pt x="82" y="47"/>
                  <a:pt x="82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3" y="47"/>
                  <a:pt x="83" y="46"/>
                  <a:pt x="83" y="46"/>
                </a:cubicBezTo>
                <a:cubicBezTo>
                  <a:pt x="83" y="46"/>
                  <a:pt x="84" y="46"/>
                  <a:pt x="84" y="46"/>
                </a:cubicBezTo>
                <a:cubicBezTo>
                  <a:pt x="84" y="46"/>
                  <a:pt x="84" y="46"/>
                  <a:pt x="83" y="46"/>
                </a:cubicBezTo>
                <a:cubicBezTo>
                  <a:pt x="83" y="46"/>
                  <a:pt x="84" y="46"/>
                  <a:pt x="84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4" y="46"/>
                  <a:pt x="85" y="45"/>
                  <a:pt x="85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5" y="45"/>
                  <a:pt x="86" y="45"/>
                  <a:pt x="86" y="45"/>
                </a:cubicBezTo>
                <a:cubicBezTo>
                  <a:pt x="86" y="45"/>
                  <a:pt x="86" y="45"/>
                  <a:pt x="86" y="45"/>
                </a:cubicBezTo>
                <a:cubicBezTo>
                  <a:pt x="86" y="44"/>
                  <a:pt x="86" y="44"/>
                  <a:pt x="87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3"/>
                  <a:pt x="87" y="43"/>
                  <a:pt x="88" y="43"/>
                </a:cubicBezTo>
                <a:cubicBezTo>
                  <a:pt x="88" y="43"/>
                  <a:pt x="88" y="43"/>
                  <a:pt x="88" y="43"/>
                </a:cubicBezTo>
                <a:cubicBezTo>
                  <a:pt x="88" y="43"/>
                  <a:pt x="88" y="43"/>
                  <a:pt x="88" y="43"/>
                </a:cubicBezTo>
                <a:cubicBezTo>
                  <a:pt x="88" y="43"/>
                  <a:pt x="88" y="43"/>
                  <a:pt x="88" y="43"/>
                </a:cubicBezTo>
                <a:cubicBezTo>
                  <a:pt x="88" y="42"/>
                  <a:pt x="88" y="42"/>
                  <a:pt x="88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1"/>
                  <a:pt x="89" y="41"/>
                  <a:pt x="88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40"/>
                  <a:pt x="90" y="40"/>
                  <a:pt x="90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90" y="40"/>
                  <a:pt x="90" y="40"/>
                  <a:pt x="91" y="40"/>
                </a:cubicBezTo>
                <a:cubicBezTo>
                  <a:pt x="91" y="39"/>
                  <a:pt x="91" y="39"/>
                  <a:pt x="91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2" y="39"/>
                  <a:pt x="92" y="38"/>
                </a:cubicBezTo>
                <a:cubicBezTo>
                  <a:pt x="92" y="38"/>
                  <a:pt x="92" y="38"/>
                  <a:pt x="92" y="38"/>
                </a:cubicBezTo>
                <a:cubicBezTo>
                  <a:pt x="92" y="38"/>
                  <a:pt x="92" y="38"/>
                  <a:pt x="91" y="38"/>
                </a:cubicBezTo>
                <a:cubicBezTo>
                  <a:pt x="92" y="38"/>
                  <a:pt x="92" y="38"/>
                  <a:pt x="92" y="38"/>
                </a:cubicBezTo>
                <a:cubicBezTo>
                  <a:pt x="92" y="38"/>
                  <a:pt x="92" y="38"/>
                  <a:pt x="92" y="38"/>
                </a:cubicBezTo>
                <a:cubicBezTo>
                  <a:pt x="92" y="37"/>
                  <a:pt x="92" y="38"/>
                  <a:pt x="93" y="37"/>
                </a:cubicBezTo>
                <a:cubicBezTo>
                  <a:pt x="93" y="37"/>
                  <a:pt x="93" y="37"/>
                  <a:pt x="93" y="37"/>
                </a:cubicBezTo>
                <a:cubicBezTo>
                  <a:pt x="93" y="37"/>
                  <a:pt x="93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5" y="37"/>
                  <a:pt x="95" y="37"/>
                </a:cubicBezTo>
                <a:cubicBezTo>
                  <a:pt x="95" y="37"/>
                  <a:pt x="95" y="36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5" y="36"/>
                  <a:pt x="95" y="36"/>
                  <a:pt x="96" y="36"/>
                </a:cubicBezTo>
                <a:cubicBezTo>
                  <a:pt x="96" y="35"/>
                  <a:pt x="96" y="36"/>
                  <a:pt x="97" y="36"/>
                </a:cubicBezTo>
                <a:cubicBezTo>
                  <a:pt x="97" y="36"/>
                  <a:pt x="97" y="36"/>
                  <a:pt x="97" y="35"/>
                </a:cubicBezTo>
                <a:cubicBezTo>
                  <a:pt x="97" y="35"/>
                  <a:pt x="97" y="36"/>
                  <a:pt x="97" y="35"/>
                </a:cubicBezTo>
                <a:cubicBezTo>
                  <a:pt x="98" y="35"/>
                  <a:pt x="98" y="35"/>
                  <a:pt x="99" y="35"/>
                </a:cubicBezTo>
                <a:cubicBezTo>
                  <a:pt x="98" y="35"/>
                  <a:pt x="98" y="35"/>
                  <a:pt x="98" y="36"/>
                </a:cubicBezTo>
                <a:cubicBezTo>
                  <a:pt x="98" y="36"/>
                  <a:pt x="98" y="36"/>
                  <a:pt x="98" y="36"/>
                </a:cubicBezTo>
                <a:cubicBezTo>
                  <a:pt x="98" y="36"/>
                  <a:pt x="99" y="35"/>
                  <a:pt x="99" y="35"/>
                </a:cubicBezTo>
                <a:cubicBezTo>
                  <a:pt x="99" y="35"/>
                  <a:pt x="99" y="35"/>
                  <a:pt x="99" y="36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1" y="35"/>
                  <a:pt x="101" y="35"/>
                  <a:pt x="100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35"/>
                  <a:pt x="101" y="35"/>
                  <a:pt x="101" y="35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2" y="35"/>
                  <a:pt x="102" y="35"/>
                  <a:pt x="103" y="35"/>
                </a:cubicBezTo>
                <a:cubicBezTo>
                  <a:pt x="103" y="35"/>
                  <a:pt x="103" y="36"/>
                  <a:pt x="10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2" y="36"/>
                  <a:pt x="102" y="36"/>
                  <a:pt x="101" y="36"/>
                </a:cubicBezTo>
                <a:cubicBezTo>
                  <a:pt x="101" y="36"/>
                  <a:pt x="102" y="36"/>
                  <a:pt x="102" y="37"/>
                </a:cubicBezTo>
                <a:cubicBezTo>
                  <a:pt x="102" y="37"/>
                  <a:pt x="103" y="36"/>
                  <a:pt x="103" y="37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4" y="37"/>
                  <a:pt x="104" y="37"/>
                  <a:pt x="105" y="37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6" y="37"/>
                  <a:pt x="106" y="37"/>
                  <a:pt x="107" y="37"/>
                </a:cubicBezTo>
                <a:cubicBezTo>
                  <a:pt x="107" y="37"/>
                  <a:pt x="107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8"/>
                  <a:pt x="109" y="38"/>
                  <a:pt x="109" y="39"/>
                </a:cubicBezTo>
                <a:cubicBezTo>
                  <a:pt x="109" y="39"/>
                  <a:pt x="110" y="39"/>
                  <a:pt x="110" y="39"/>
                </a:cubicBezTo>
                <a:cubicBezTo>
                  <a:pt x="110" y="39"/>
                  <a:pt x="111" y="39"/>
                  <a:pt x="111" y="40"/>
                </a:cubicBezTo>
                <a:cubicBezTo>
                  <a:pt x="111" y="40"/>
                  <a:pt x="111" y="40"/>
                  <a:pt x="111" y="40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09" y="42"/>
                  <a:pt x="107" y="41"/>
                  <a:pt x="106" y="41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5" y="41"/>
                  <a:pt x="105" y="40"/>
                  <a:pt x="104" y="40"/>
                </a:cubicBezTo>
                <a:cubicBezTo>
                  <a:pt x="104" y="41"/>
                  <a:pt x="105" y="41"/>
                  <a:pt x="105" y="41"/>
                </a:cubicBezTo>
                <a:cubicBezTo>
                  <a:pt x="105" y="41"/>
                  <a:pt x="106" y="41"/>
                  <a:pt x="106" y="42"/>
                </a:cubicBezTo>
                <a:cubicBezTo>
                  <a:pt x="106" y="42"/>
                  <a:pt x="106" y="42"/>
                  <a:pt x="106" y="42"/>
                </a:cubicBezTo>
                <a:cubicBezTo>
                  <a:pt x="106" y="43"/>
                  <a:pt x="106" y="44"/>
                  <a:pt x="106" y="44"/>
                </a:cubicBezTo>
                <a:cubicBezTo>
                  <a:pt x="106" y="44"/>
                  <a:pt x="107" y="44"/>
                  <a:pt x="107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45"/>
                  <a:pt x="108" y="44"/>
                  <a:pt x="108" y="45"/>
                </a:cubicBezTo>
                <a:cubicBezTo>
                  <a:pt x="108" y="45"/>
                  <a:pt x="109" y="45"/>
                  <a:pt x="109" y="44"/>
                </a:cubicBezTo>
                <a:cubicBezTo>
                  <a:pt x="108" y="44"/>
                  <a:pt x="108" y="44"/>
                  <a:pt x="108" y="44"/>
                </a:cubicBezTo>
                <a:cubicBezTo>
                  <a:pt x="108" y="44"/>
                  <a:pt x="107" y="43"/>
                  <a:pt x="107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43"/>
                  <a:pt x="109" y="43"/>
                  <a:pt x="110" y="44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4"/>
                  <a:pt x="111" y="44"/>
                </a:cubicBezTo>
                <a:cubicBezTo>
                  <a:pt x="111" y="43"/>
                  <a:pt x="110" y="43"/>
                  <a:pt x="110" y="42"/>
                </a:cubicBezTo>
                <a:cubicBezTo>
                  <a:pt x="111" y="42"/>
                  <a:pt x="112" y="42"/>
                  <a:pt x="112" y="41"/>
                </a:cubicBezTo>
                <a:cubicBezTo>
                  <a:pt x="113" y="41"/>
                  <a:pt x="113" y="42"/>
                  <a:pt x="114" y="42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4" y="42"/>
                  <a:pt x="114" y="41"/>
                  <a:pt x="114" y="41"/>
                </a:cubicBezTo>
                <a:cubicBezTo>
                  <a:pt x="114" y="41"/>
                  <a:pt x="114" y="41"/>
                  <a:pt x="114" y="4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3" y="40"/>
                  <a:pt x="114" y="39"/>
                  <a:pt x="114" y="39"/>
                </a:cubicBezTo>
                <a:cubicBezTo>
                  <a:pt x="114" y="39"/>
                  <a:pt x="113" y="39"/>
                  <a:pt x="113" y="38"/>
                </a:cubicBezTo>
                <a:cubicBezTo>
                  <a:pt x="114" y="38"/>
                  <a:pt x="114" y="38"/>
                  <a:pt x="114" y="38"/>
                </a:cubicBezTo>
                <a:cubicBezTo>
                  <a:pt x="114" y="38"/>
                  <a:pt x="115" y="38"/>
                  <a:pt x="115" y="38"/>
                </a:cubicBezTo>
                <a:cubicBezTo>
                  <a:pt x="115" y="38"/>
                  <a:pt x="116" y="39"/>
                  <a:pt x="116" y="39"/>
                </a:cubicBezTo>
                <a:cubicBezTo>
                  <a:pt x="115" y="39"/>
                  <a:pt x="114" y="39"/>
                  <a:pt x="114" y="40"/>
                </a:cubicBezTo>
                <a:cubicBezTo>
                  <a:pt x="115" y="40"/>
                  <a:pt x="115" y="41"/>
                  <a:pt x="116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7" y="40"/>
                  <a:pt x="117" y="39"/>
                  <a:pt x="117" y="39"/>
                </a:cubicBezTo>
                <a:cubicBezTo>
                  <a:pt x="118" y="39"/>
                  <a:pt x="118" y="39"/>
                  <a:pt x="119" y="39"/>
                </a:cubicBezTo>
                <a:cubicBezTo>
                  <a:pt x="119" y="39"/>
                  <a:pt x="120" y="38"/>
                  <a:pt x="120" y="38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21" y="38"/>
                  <a:pt x="120" y="38"/>
                  <a:pt x="122" y="38"/>
                </a:cubicBezTo>
                <a:cubicBezTo>
                  <a:pt x="122" y="38"/>
                  <a:pt x="121" y="38"/>
                  <a:pt x="121" y="38"/>
                </a:cubicBezTo>
                <a:cubicBezTo>
                  <a:pt x="121" y="38"/>
                  <a:pt x="121" y="39"/>
                  <a:pt x="121" y="39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1" y="39"/>
                  <a:pt x="122" y="39"/>
                  <a:pt x="122" y="39"/>
                </a:cubicBezTo>
                <a:cubicBezTo>
                  <a:pt x="122" y="39"/>
                  <a:pt x="122" y="39"/>
                  <a:pt x="122" y="39"/>
                </a:cubicBezTo>
                <a:cubicBezTo>
                  <a:pt x="122" y="39"/>
                  <a:pt x="122" y="38"/>
                  <a:pt x="123" y="38"/>
                </a:cubicBezTo>
                <a:cubicBezTo>
                  <a:pt x="123" y="38"/>
                  <a:pt x="123" y="38"/>
                  <a:pt x="124" y="38"/>
                </a:cubicBezTo>
                <a:cubicBezTo>
                  <a:pt x="124" y="38"/>
                  <a:pt x="124" y="38"/>
                  <a:pt x="124" y="38"/>
                </a:cubicBezTo>
                <a:cubicBezTo>
                  <a:pt x="124" y="38"/>
                  <a:pt x="125" y="38"/>
                  <a:pt x="125" y="38"/>
                </a:cubicBezTo>
                <a:cubicBezTo>
                  <a:pt x="125" y="38"/>
                  <a:pt x="125" y="38"/>
                  <a:pt x="126" y="38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8"/>
                  <a:pt x="126" y="39"/>
                  <a:pt x="126" y="39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7" y="38"/>
                  <a:pt x="127" y="38"/>
                  <a:pt x="127" y="38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27" y="37"/>
                  <a:pt x="127" y="37"/>
                  <a:pt x="127" y="36"/>
                </a:cubicBezTo>
                <a:cubicBezTo>
                  <a:pt x="128" y="36"/>
                  <a:pt x="129" y="37"/>
                  <a:pt x="129" y="37"/>
                </a:cubicBezTo>
                <a:cubicBezTo>
                  <a:pt x="131" y="37"/>
                  <a:pt x="132" y="38"/>
                  <a:pt x="133" y="39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34" y="39"/>
                  <a:pt x="134" y="38"/>
                  <a:pt x="134" y="38"/>
                </a:cubicBezTo>
                <a:cubicBezTo>
                  <a:pt x="133" y="38"/>
                  <a:pt x="133" y="38"/>
                  <a:pt x="133" y="37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33" y="37"/>
                  <a:pt x="132" y="37"/>
                  <a:pt x="132" y="37"/>
                </a:cubicBezTo>
                <a:cubicBezTo>
                  <a:pt x="132" y="36"/>
                  <a:pt x="133" y="36"/>
                  <a:pt x="132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2" y="34"/>
                  <a:pt x="133" y="34"/>
                  <a:pt x="133" y="34"/>
                </a:cubicBezTo>
                <a:cubicBezTo>
                  <a:pt x="133" y="33"/>
                  <a:pt x="134" y="33"/>
                  <a:pt x="134" y="33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32" y="31"/>
                  <a:pt x="129" y="30"/>
                  <a:pt x="127" y="28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28"/>
                  <a:pt x="127" y="28"/>
                  <a:pt x="127" y="29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126" y="29"/>
                  <a:pt x="125" y="29"/>
                  <a:pt x="125" y="29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125" y="29"/>
                  <a:pt x="126" y="29"/>
                  <a:pt x="126" y="29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125" y="30"/>
                  <a:pt x="125" y="30"/>
                  <a:pt x="125" y="30"/>
                </a:cubicBezTo>
                <a:cubicBezTo>
                  <a:pt x="125" y="30"/>
                  <a:pt x="125" y="30"/>
                  <a:pt x="125" y="30"/>
                </a:cubicBezTo>
                <a:cubicBezTo>
                  <a:pt x="125" y="30"/>
                  <a:pt x="124" y="30"/>
                  <a:pt x="124" y="3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5" y="30"/>
                  <a:pt x="125" y="30"/>
                  <a:pt x="125" y="30"/>
                </a:cubicBezTo>
                <a:cubicBezTo>
                  <a:pt x="125" y="30"/>
                  <a:pt x="125" y="30"/>
                  <a:pt x="125" y="30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3" y="31"/>
                  <a:pt x="123" y="31"/>
                </a:cubicBezTo>
                <a:cubicBezTo>
                  <a:pt x="122" y="31"/>
                  <a:pt x="122" y="31"/>
                  <a:pt x="122" y="3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22" y="30"/>
                  <a:pt x="122" y="30"/>
                  <a:pt x="123" y="30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30"/>
                  <a:pt x="123" y="29"/>
                  <a:pt x="123" y="29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3" y="29"/>
                  <a:pt x="123" y="29"/>
                  <a:pt x="124" y="29"/>
                </a:cubicBezTo>
                <a:cubicBezTo>
                  <a:pt x="124" y="29"/>
                  <a:pt x="124" y="29"/>
                  <a:pt x="123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5" y="28"/>
                  <a:pt x="125" y="28"/>
                </a:cubicBezTo>
                <a:cubicBezTo>
                  <a:pt x="125" y="28"/>
                  <a:pt x="125" y="27"/>
                  <a:pt x="126" y="27"/>
                </a:cubicBezTo>
                <a:cubicBezTo>
                  <a:pt x="115" y="21"/>
                  <a:pt x="102" y="17"/>
                  <a:pt x="89" y="17"/>
                </a:cubicBezTo>
                <a:cubicBezTo>
                  <a:pt x="78" y="17"/>
                  <a:pt x="67" y="20"/>
                  <a:pt x="58" y="24"/>
                </a:cubicBezTo>
                <a:moveTo>
                  <a:pt x="58" y="28"/>
                </a:move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moveTo>
                  <a:pt x="121" y="69"/>
                </a:moveTo>
                <a:cubicBezTo>
                  <a:pt x="121" y="69"/>
                  <a:pt x="121" y="69"/>
                  <a:pt x="121" y="69"/>
                </a:cubicBezTo>
                <a:cubicBezTo>
                  <a:pt x="120" y="69"/>
                  <a:pt x="121" y="69"/>
                  <a:pt x="120" y="69"/>
                </a:cubicBezTo>
                <a:cubicBezTo>
                  <a:pt x="121" y="69"/>
                  <a:pt x="121" y="68"/>
                  <a:pt x="121" y="68"/>
                </a:cubicBezTo>
                <a:cubicBezTo>
                  <a:pt x="121" y="68"/>
                  <a:pt x="120" y="68"/>
                  <a:pt x="120" y="6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7"/>
                  <a:pt x="119" y="67"/>
                  <a:pt x="119" y="67"/>
                </a:cubicBezTo>
                <a:cubicBezTo>
                  <a:pt x="119" y="67"/>
                  <a:pt x="119" y="67"/>
                  <a:pt x="119" y="66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20" y="66"/>
                  <a:pt x="120" y="66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9" y="66"/>
                  <a:pt x="120" y="66"/>
                </a:cubicBezTo>
                <a:cubicBezTo>
                  <a:pt x="120" y="66"/>
                  <a:pt x="120" y="66"/>
                  <a:pt x="120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0" y="65"/>
                  <a:pt x="121" y="65"/>
                  <a:pt x="121" y="66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1" y="65"/>
                  <a:pt x="121" y="65"/>
                  <a:pt x="121" y="64"/>
                </a:cubicBezTo>
                <a:cubicBezTo>
                  <a:pt x="121" y="64"/>
                  <a:pt x="121" y="64"/>
                  <a:pt x="121" y="64"/>
                </a:cubicBezTo>
                <a:cubicBezTo>
                  <a:pt x="121" y="64"/>
                  <a:pt x="121" y="64"/>
                  <a:pt x="121" y="64"/>
                </a:cubicBezTo>
                <a:cubicBezTo>
                  <a:pt x="121" y="64"/>
                  <a:pt x="121" y="64"/>
                  <a:pt x="120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19" y="64"/>
                  <a:pt x="119" y="64"/>
                  <a:pt x="118" y="64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18" y="64"/>
                  <a:pt x="118" y="65"/>
                  <a:pt x="117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65"/>
                  <a:pt x="117" y="65"/>
                  <a:pt x="116" y="65"/>
                </a:cubicBezTo>
                <a:cubicBezTo>
                  <a:pt x="116" y="65"/>
                  <a:pt x="116" y="65"/>
                  <a:pt x="116" y="65"/>
                </a:cubicBezTo>
                <a:cubicBezTo>
                  <a:pt x="116" y="65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6" y="67"/>
                  <a:pt x="116" y="68"/>
                  <a:pt x="116" y="68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17" y="68"/>
                  <a:pt x="117" y="69"/>
                  <a:pt x="117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17" y="69"/>
                  <a:pt x="118" y="69"/>
                  <a:pt x="118" y="69"/>
                </a:cubicBezTo>
                <a:cubicBezTo>
                  <a:pt x="118" y="69"/>
                  <a:pt x="118" y="70"/>
                  <a:pt x="118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9" y="70"/>
                  <a:pt x="119" y="70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8" y="70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7" y="73"/>
                  <a:pt x="117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9" y="74"/>
                  <a:pt x="120" y="74"/>
                  <a:pt x="121" y="74"/>
                </a:cubicBezTo>
                <a:cubicBezTo>
                  <a:pt x="121" y="74"/>
                  <a:pt x="121" y="74"/>
                  <a:pt x="122" y="74"/>
                </a:cubicBezTo>
                <a:cubicBezTo>
                  <a:pt x="122" y="74"/>
                  <a:pt x="122" y="73"/>
                  <a:pt x="122" y="73"/>
                </a:cubicBezTo>
                <a:cubicBezTo>
                  <a:pt x="122" y="73"/>
                  <a:pt x="122" y="72"/>
                  <a:pt x="122" y="72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22" y="72"/>
                  <a:pt x="121" y="72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69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1" y="69"/>
                  <a:pt x="121" y="69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1" y="69"/>
                  <a:pt x="121" y="69"/>
                  <a:pt x="121" y="69"/>
                </a:cubicBezTo>
                <a:moveTo>
                  <a:pt x="99" y="69"/>
                </a:moveTo>
                <a:cubicBezTo>
                  <a:pt x="99" y="69"/>
                  <a:pt x="99" y="69"/>
                  <a:pt x="99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99" y="69"/>
                  <a:pt x="99" y="69"/>
                  <a:pt x="99" y="69"/>
                </a:cubicBezTo>
                <a:moveTo>
                  <a:pt x="123" y="31"/>
                </a:moveTo>
                <a:cubicBezTo>
                  <a:pt x="123" y="31"/>
                  <a:pt x="123" y="31"/>
                  <a:pt x="124" y="31"/>
                </a:cubicBezTo>
                <a:cubicBezTo>
                  <a:pt x="124" y="32"/>
                  <a:pt x="123" y="32"/>
                  <a:pt x="123" y="33"/>
                </a:cubicBezTo>
                <a:cubicBezTo>
                  <a:pt x="123" y="34"/>
                  <a:pt x="123" y="34"/>
                  <a:pt x="124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4" y="35"/>
                  <a:pt x="123" y="35"/>
                  <a:pt x="123" y="35"/>
                </a:cubicBezTo>
                <a:cubicBezTo>
                  <a:pt x="123" y="35"/>
                  <a:pt x="123" y="35"/>
                  <a:pt x="122" y="35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2" y="35"/>
                  <a:pt x="122" y="35"/>
                  <a:pt x="121" y="35"/>
                </a:cubicBezTo>
                <a:cubicBezTo>
                  <a:pt x="121" y="35"/>
                  <a:pt x="122" y="35"/>
                  <a:pt x="122" y="35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1" y="34"/>
                  <a:pt x="121" y="34"/>
                  <a:pt x="121" y="34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1" y="33"/>
                  <a:pt x="121" y="33"/>
                  <a:pt x="121" y="32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1" y="32"/>
                  <a:pt x="121" y="32"/>
                  <a:pt x="121" y="31"/>
                </a:cubicBezTo>
                <a:cubicBezTo>
                  <a:pt x="121" y="31"/>
                  <a:pt x="122" y="31"/>
                  <a:pt x="122" y="31"/>
                </a:cubicBezTo>
                <a:cubicBezTo>
                  <a:pt x="122" y="31"/>
                  <a:pt x="123" y="31"/>
                  <a:pt x="123" y="31"/>
                </a:cubicBezTo>
                <a:moveTo>
                  <a:pt x="99" y="21"/>
                </a:moveTo>
                <a:cubicBezTo>
                  <a:pt x="99" y="21"/>
                  <a:pt x="99" y="21"/>
                  <a:pt x="98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97" y="21"/>
                  <a:pt x="97" y="21"/>
                  <a:pt x="97" y="21"/>
                </a:cubicBezTo>
                <a:cubicBezTo>
                  <a:pt x="96" y="21"/>
                  <a:pt x="96" y="21"/>
                  <a:pt x="95" y="21"/>
                </a:cubicBezTo>
                <a:cubicBezTo>
                  <a:pt x="95" y="21"/>
                  <a:pt x="95" y="21"/>
                  <a:pt x="95" y="21"/>
                </a:cubicBezTo>
                <a:cubicBezTo>
                  <a:pt x="95" y="21"/>
                  <a:pt x="95" y="21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3" y="20"/>
                  <a:pt x="93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93" y="19"/>
                  <a:pt x="94" y="19"/>
                  <a:pt x="94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5" y="20"/>
                  <a:pt x="95" y="19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19"/>
                  <a:pt x="96" y="19"/>
                  <a:pt x="97" y="19"/>
                </a:cubicBezTo>
                <a:cubicBezTo>
                  <a:pt x="97" y="19"/>
                  <a:pt x="96" y="19"/>
                  <a:pt x="97" y="20"/>
                </a:cubicBezTo>
                <a:cubicBezTo>
                  <a:pt x="97" y="20"/>
                  <a:pt x="97" y="20"/>
                  <a:pt x="97" y="20"/>
                </a:cubicBezTo>
                <a:cubicBezTo>
                  <a:pt x="97" y="19"/>
                  <a:pt x="97" y="19"/>
                  <a:pt x="98" y="19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19"/>
                  <a:pt x="98" y="19"/>
                  <a:pt x="98" y="20"/>
                </a:cubicBezTo>
                <a:cubicBezTo>
                  <a:pt x="98" y="20"/>
                  <a:pt x="99" y="19"/>
                  <a:pt x="99" y="19"/>
                </a:cubicBezTo>
                <a:cubicBezTo>
                  <a:pt x="99" y="20"/>
                  <a:pt x="100" y="20"/>
                  <a:pt x="100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20"/>
                  <a:pt x="99" y="20"/>
                  <a:pt x="99" y="21"/>
                </a:cubicBezTo>
                <a:moveTo>
                  <a:pt x="93" y="21"/>
                </a:moveTo>
                <a:cubicBezTo>
                  <a:pt x="94" y="21"/>
                  <a:pt x="94" y="21"/>
                  <a:pt x="94" y="21"/>
                </a:cubicBezTo>
                <a:cubicBezTo>
                  <a:pt x="94" y="22"/>
                  <a:pt x="95" y="22"/>
                  <a:pt x="95" y="22"/>
                </a:cubicBezTo>
                <a:cubicBezTo>
                  <a:pt x="95" y="22"/>
                  <a:pt x="94" y="22"/>
                  <a:pt x="94" y="22"/>
                </a:cubicBezTo>
                <a:cubicBezTo>
                  <a:pt x="94" y="22"/>
                  <a:pt x="94" y="22"/>
                  <a:pt x="94" y="22"/>
                </a:cubicBezTo>
                <a:cubicBezTo>
                  <a:pt x="93" y="23"/>
                  <a:pt x="93" y="23"/>
                  <a:pt x="93" y="24"/>
                </a:cubicBezTo>
                <a:cubicBezTo>
                  <a:pt x="93" y="24"/>
                  <a:pt x="93" y="24"/>
                  <a:pt x="93" y="24"/>
                </a:cubicBezTo>
                <a:cubicBezTo>
                  <a:pt x="93" y="24"/>
                  <a:pt x="92" y="24"/>
                  <a:pt x="92" y="24"/>
                </a:cubicBezTo>
                <a:cubicBezTo>
                  <a:pt x="92" y="25"/>
                  <a:pt x="92" y="25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6"/>
                  <a:pt x="90" y="25"/>
                  <a:pt x="90" y="25"/>
                </a:cubicBezTo>
                <a:cubicBezTo>
                  <a:pt x="90" y="25"/>
                  <a:pt x="90" y="25"/>
                  <a:pt x="90" y="25"/>
                </a:cubicBezTo>
                <a:cubicBezTo>
                  <a:pt x="90" y="24"/>
                  <a:pt x="90" y="24"/>
                  <a:pt x="90" y="24"/>
                </a:cubicBezTo>
                <a:cubicBezTo>
                  <a:pt x="90" y="24"/>
                  <a:pt x="91" y="24"/>
                  <a:pt x="91" y="24"/>
                </a:cubicBezTo>
                <a:cubicBezTo>
                  <a:pt x="91" y="24"/>
                  <a:pt x="91" y="24"/>
                  <a:pt x="91" y="24"/>
                </a:cubicBezTo>
                <a:cubicBezTo>
                  <a:pt x="90" y="24"/>
                  <a:pt x="90" y="24"/>
                  <a:pt x="89" y="24"/>
                </a:cubicBezTo>
                <a:cubicBezTo>
                  <a:pt x="89" y="24"/>
                  <a:pt x="89" y="24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90" y="23"/>
                  <a:pt x="91" y="23"/>
                  <a:pt x="91" y="23"/>
                </a:cubicBezTo>
                <a:cubicBezTo>
                  <a:pt x="91" y="23"/>
                  <a:pt x="91" y="23"/>
                  <a:pt x="91" y="23"/>
                </a:cubicBezTo>
                <a:cubicBezTo>
                  <a:pt x="91" y="23"/>
                  <a:pt x="90" y="22"/>
                  <a:pt x="90" y="22"/>
                </a:cubicBezTo>
                <a:cubicBezTo>
                  <a:pt x="90" y="22"/>
                  <a:pt x="90" y="23"/>
                  <a:pt x="89" y="23"/>
                </a:cubicBezTo>
                <a:cubicBezTo>
                  <a:pt x="89" y="23"/>
                  <a:pt x="87" y="22"/>
                  <a:pt x="87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8" y="21"/>
                  <a:pt x="88" y="21"/>
                  <a:pt x="88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20"/>
                  <a:pt x="87" y="20"/>
                  <a:pt x="88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8" y="20"/>
                  <a:pt x="88" y="20"/>
                  <a:pt x="89" y="20"/>
                </a:cubicBezTo>
                <a:cubicBezTo>
                  <a:pt x="89" y="20"/>
                  <a:pt x="89" y="21"/>
                  <a:pt x="89" y="21"/>
                </a:cubicBezTo>
                <a:cubicBezTo>
                  <a:pt x="89" y="21"/>
                  <a:pt x="89" y="21"/>
                  <a:pt x="89" y="21"/>
                </a:cubicBezTo>
                <a:cubicBezTo>
                  <a:pt x="89" y="21"/>
                  <a:pt x="89" y="21"/>
                  <a:pt x="89" y="21"/>
                </a:cubicBezTo>
                <a:cubicBezTo>
                  <a:pt x="89" y="21"/>
                  <a:pt x="89" y="21"/>
                  <a:pt x="89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21"/>
                  <a:pt x="91" y="21"/>
                  <a:pt x="91" y="21"/>
                </a:cubicBezTo>
                <a:cubicBezTo>
                  <a:pt x="91" y="21"/>
                  <a:pt x="91" y="21"/>
                  <a:pt x="91" y="21"/>
                </a:cubicBezTo>
                <a:cubicBezTo>
                  <a:pt x="91" y="21"/>
                  <a:pt x="91" y="20"/>
                  <a:pt x="91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1" y="20"/>
                  <a:pt x="92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20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3" y="21"/>
                  <a:pt x="93" y="21"/>
                  <a:pt x="93" y="21"/>
                </a:cubicBezTo>
                <a:cubicBezTo>
                  <a:pt x="93" y="21"/>
                  <a:pt x="93" y="21"/>
                  <a:pt x="93" y="21"/>
                </a:cubicBezTo>
                <a:moveTo>
                  <a:pt x="78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59"/>
                  <a:pt x="79" y="59"/>
                  <a:pt x="79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6" y="60"/>
                  <a:pt x="76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76" y="60"/>
                  <a:pt x="75" y="60"/>
                </a:cubicBezTo>
                <a:cubicBezTo>
                  <a:pt x="75" y="61"/>
                  <a:pt x="75" y="61"/>
                  <a:pt x="74" y="60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60"/>
                  <a:pt x="74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0"/>
                  <a:pt x="74" y="60"/>
                  <a:pt x="74" y="60"/>
                </a:cubicBezTo>
                <a:cubicBezTo>
                  <a:pt x="74" y="60"/>
                  <a:pt x="74" y="60"/>
                  <a:pt x="74" y="60"/>
                </a:cubicBezTo>
                <a:cubicBezTo>
                  <a:pt x="75" y="59"/>
                  <a:pt x="75" y="60"/>
                  <a:pt x="75" y="59"/>
                </a:cubicBezTo>
                <a:cubicBezTo>
                  <a:pt x="75" y="59"/>
                  <a:pt x="75" y="59"/>
                  <a:pt x="76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59"/>
                  <a:pt x="75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7"/>
                  <a:pt x="75" y="57"/>
                  <a:pt x="75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7"/>
                  <a:pt x="75" y="57"/>
                  <a:pt x="75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6"/>
                  <a:pt x="75" y="56"/>
                  <a:pt x="75" y="55"/>
                </a:cubicBezTo>
                <a:cubicBezTo>
                  <a:pt x="75" y="55"/>
                  <a:pt x="75" y="56"/>
                  <a:pt x="74" y="56"/>
                </a:cubicBezTo>
                <a:cubicBezTo>
                  <a:pt x="74" y="56"/>
                  <a:pt x="74" y="55"/>
                  <a:pt x="74" y="55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5"/>
                  <a:pt x="74" y="55"/>
                  <a:pt x="74" y="55"/>
                </a:cubicBezTo>
                <a:cubicBezTo>
                  <a:pt x="74" y="55"/>
                  <a:pt x="74" y="55"/>
                  <a:pt x="74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3" y="54"/>
                  <a:pt x="73" y="54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54"/>
                  <a:pt x="73" y="54"/>
                  <a:pt x="74" y="54"/>
                </a:cubicBezTo>
                <a:cubicBezTo>
                  <a:pt x="73" y="54"/>
                  <a:pt x="73" y="53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54"/>
                  <a:pt x="73" y="53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3" y="52"/>
                  <a:pt x="73" y="52"/>
                  <a:pt x="73" y="52"/>
                </a:cubicBezTo>
                <a:cubicBezTo>
                  <a:pt x="73" y="52"/>
                  <a:pt x="73" y="52"/>
                  <a:pt x="73" y="52"/>
                </a:cubicBezTo>
                <a:cubicBezTo>
                  <a:pt x="73" y="52"/>
                  <a:pt x="74" y="52"/>
                  <a:pt x="74" y="52"/>
                </a:cubicBezTo>
                <a:cubicBezTo>
                  <a:pt x="74" y="52"/>
                  <a:pt x="74" y="52"/>
                  <a:pt x="73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4" y="52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5" y="51"/>
                  <a:pt x="75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2"/>
                  <a:pt x="74" y="52"/>
                  <a:pt x="74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52"/>
                  <a:pt x="76" y="52"/>
                  <a:pt x="76" y="52"/>
                </a:cubicBezTo>
                <a:cubicBezTo>
                  <a:pt x="76" y="53"/>
                  <a:pt x="76" y="52"/>
                  <a:pt x="76" y="53"/>
                </a:cubicBezTo>
                <a:cubicBezTo>
                  <a:pt x="76" y="53"/>
                  <a:pt x="76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6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6" y="54"/>
                </a:cubicBezTo>
                <a:cubicBezTo>
                  <a:pt x="76" y="54"/>
                  <a:pt x="76" y="55"/>
                  <a:pt x="76" y="55"/>
                </a:cubicBezTo>
                <a:cubicBezTo>
                  <a:pt x="77" y="55"/>
                  <a:pt x="76" y="55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8" y="56"/>
                </a:cubicBezTo>
                <a:cubicBezTo>
                  <a:pt x="78" y="56"/>
                  <a:pt x="78" y="57"/>
                  <a:pt x="78" y="57"/>
                </a:cubicBezTo>
                <a:cubicBezTo>
                  <a:pt x="78" y="57"/>
                  <a:pt x="78" y="57"/>
                  <a:pt x="78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8" y="57"/>
                  <a:pt x="79" y="58"/>
                  <a:pt x="79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9"/>
                  <a:pt x="78" y="59"/>
                  <a:pt x="78" y="59"/>
                </a:cubicBezTo>
                <a:moveTo>
                  <a:pt x="73" y="55"/>
                </a:move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moveTo>
                  <a:pt x="73" y="56"/>
                </a:moveTo>
                <a:cubicBezTo>
                  <a:pt x="73" y="56"/>
                  <a:pt x="73" y="56"/>
                  <a:pt x="73" y="57"/>
                </a:cubicBezTo>
                <a:cubicBezTo>
                  <a:pt x="73" y="57"/>
                  <a:pt x="73" y="57"/>
                  <a:pt x="73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2" y="58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69" y="59"/>
                  <a:pt x="69" y="59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7"/>
                  <a:pt x="70" y="57"/>
                  <a:pt x="71" y="57"/>
                </a:cubicBezTo>
                <a:cubicBezTo>
                  <a:pt x="71" y="57"/>
                  <a:pt x="71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6"/>
                  <a:pt x="70" y="56"/>
                  <a:pt x="70" y="57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5"/>
                  <a:pt x="71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3" y="55"/>
                  <a:pt x="73" y="55"/>
                </a:cubicBezTo>
                <a:cubicBezTo>
                  <a:pt x="73" y="55"/>
                  <a:pt x="73" y="56"/>
                  <a:pt x="73" y="56"/>
                </a:cubicBezTo>
                <a:moveTo>
                  <a:pt x="70" y="79"/>
                </a:moveTo>
                <a:cubicBezTo>
                  <a:pt x="70" y="79"/>
                  <a:pt x="70" y="78"/>
                  <a:pt x="70" y="78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8"/>
                  <a:pt x="71" y="77"/>
                  <a:pt x="71" y="77"/>
                </a:cubicBezTo>
                <a:cubicBezTo>
                  <a:pt x="71" y="77"/>
                  <a:pt x="72" y="77"/>
                  <a:pt x="72" y="76"/>
                </a:cubicBezTo>
                <a:cubicBezTo>
                  <a:pt x="73" y="76"/>
                  <a:pt x="73" y="75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75"/>
                  <a:pt x="74" y="75"/>
                  <a:pt x="74" y="75"/>
                </a:cubicBezTo>
                <a:cubicBezTo>
                  <a:pt x="74" y="75"/>
                  <a:pt x="75" y="75"/>
                  <a:pt x="75" y="75"/>
                </a:cubicBezTo>
                <a:cubicBezTo>
                  <a:pt x="75" y="75"/>
                  <a:pt x="76" y="76"/>
                  <a:pt x="76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8" y="75"/>
                  <a:pt x="78" y="74"/>
                  <a:pt x="78" y="74"/>
                </a:cubicBezTo>
                <a:cubicBezTo>
                  <a:pt x="79" y="74"/>
                  <a:pt x="79" y="74"/>
                  <a:pt x="80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1" y="74"/>
                  <a:pt x="82" y="74"/>
                  <a:pt x="82" y="74"/>
                </a:cubicBezTo>
                <a:cubicBezTo>
                  <a:pt x="82" y="74"/>
                  <a:pt x="83" y="74"/>
                  <a:pt x="83" y="74"/>
                </a:cubicBezTo>
                <a:cubicBezTo>
                  <a:pt x="83" y="74"/>
                  <a:pt x="83" y="74"/>
                  <a:pt x="83" y="74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74"/>
                  <a:pt x="84" y="74"/>
                  <a:pt x="84" y="74"/>
                </a:cubicBezTo>
                <a:cubicBezTo>
                  <a:pt x="85" y="74"/>
                  <a:pt x="85" y="73"/>
                  <a:pt x="85" y="73"/>
                </a:cubicBezTo>
                <a:cubicBezTo>
                  <a:pt x="85" y="73"/>
                  <a:pt x="86" y="73"/>
                  <a:pt x="86" y="73"/>
                </a:cubicBezTo>
                <a:cubicBezTo>
                  <a:pt x="86" y="73"/>
                  <a:pt x="86" y="73"/>
                  <a:pt x="86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86" y="74"/>
                  <a:pt x="87" y="74"/>
                  <a:pt x="87" y="74"/>
                </a:cubicBezTo>
                <a:cubicBezTo>
                  <a:pt x="87" y="74"/>
                  <a:pt x="86" y="74"/>
                  <a:pt x="87" y="75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5"/>
                  <a:pt x="86" y="76"/>
                  <a:pt x="86" y="76"/>
                </a:cubicBezTo>
                <a:cubicBezTo>
                  <a:pt x="86" y="77"/>
                  <a:pt x="86" y="77"/>
                  <a:pt x="86" y="77"/>
                </a:cubicBezTo>
                <a:cubicBezTo>
                  <a:pt x="87" y="77"/>
                  <a:pt x="87" y="77"/>
                  <a:pt x="87" y="77"/>
                </a:cubicBezTo>
                <a:cubicBezTo>
                  <a:pt x="87" y="77"/>
                  <a:pt x="87" y="77"/>
                  <a:pt x="87" y="77"/>
                </a:cubicBezTo>
                <a:cubicBezTo>
                  <a:pt x="87" y="77"/>
                  <a:pt x="88" y="77"/>
                  <a:pt x="88" y="78"/>
                </a:cubicBezTo>
                <a:cubicBezTo>
                  <a:pt x="89" y="77"/>
                  <a:pt x="89" y="77"/>
                  <a:pt x="89" y="77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90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90" y="78"/>
                  <a:pt x="90" y="79"/>
                  <a:pt x="91" y="79"/>
                </a:cubicBezTo>
                <a:cubicBezTo>
                  <a:pt x="91" y="79"/>
                  <a:pt x="92" y="79"/>
                  <a:pt x="92" y="79"/>
                </a:cubicBezTo>
                <a:cubicBezTo>
                  <a:pt x="92" y="79"/>
                  <a:pt x="93" y="80"/>
                  <a:pt x="93" y="80"/>
                </a:cubicBezTo>
                <a:cubicBezTo>
                  <a:pt x="93" y="80"/>
                  <a:pt x="94" y="80"/>
                  <a:pt x="94" y="80"/>
                </a:cubicBezTo>
                <a:cubicBezTo>
                  <a:pt x="95" y="79"/>
                  <a:pt x="94" y="79"/>
                  <a:pt x="94" y="78"/>
                </a:cubicBezTo>
                <a:cubicBezTo>
                  <a:pt x="94" y="78"/>
                  <a:pt x="95" y="77"/>
                  <a:pt x="96" y="78"/>
                </a:cubicBezTo>
                <a:cubicBezTo>
                  <a:pt x="96" y="78"/>
                  <a:pt x="96" y="78"/>
                  <a:pt x="97" y="78"/>
                </a:cubicBezTo>
                <a:cubicBezTo>
                  <a:pt x="97" y="78"/>
                  <a:pt x="97" y="78"/>
                  <a:pt x="97" y="78"/>
                </a:cubicBezTo>
                <a:cubicBezTo>
                  <a:pt x="98" y="78"/>
                  <a:pt x="98" y="78"/>
                  <a:pt x="98" y="78"/>
                </a:cubicBezTo>
                <a:cubicBezTo>
                  <a:pt x="98" y="78"/>
                  <a:pt x="98" y="79"/>
                  <a:pt x="98" y="79"/>
                </a:cubicBezTo>
                <a:cubicBezTo>
                  <a:pt x="99" y="79"/>
                  <a:pt x="99" y="79"/>
                  <a:pt x="99" y="79"/>
                </a:cubicBezTo>
                <a:cubicBezTo>
                  <a:pt x="99" y="79"/>
                  <a:pt x="100" y="79"/>
                  <a:pt x="100" y="79"/>
                </a:cubicBezTo>
                <a:cubicBezTo>
                  <a:pt x="100" y="79"/>
                  <a:pt x="100" y="79"/>
                  <a:pt x="100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9"/>
                  <a:pt x="101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3" y="79"/>
                  <a:pt x="104" y="7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4" y="79"/>
                  <a:pt x="104" y="79"/>
                  <a:pt x="105" y="79"/>
                </a:cubicBezTo>
                <a:cubicBezTo>
                  <a:pt x="105" y="79"/>
                  <a:pt x="105" y="79"/>
                  <a:pt x="106" y="79"/>
                </a:cubicBezTo>
                <a:cubicBezTo>
                  <a:pt x="106" y="79"/>
                  <a:pt x="106" y="80"/>
                  <a:pt x="106" y="81"/>
                </a:cubicBezTo>
                <a:cubicBezTo>
                  <a:pt x="106" y="81"/>
                  <a:pt x="106" y="81"/>
                  <a:pt x="106" y="82"/>
                </a:cubicBezTo>
                <a:cubicBezTo>
                  <a:pt x="106" y="82"/>
                  <a:pt x="105" y="82"/>
                  <a:pt x="105" y="82"/>
                </a:cubicBezTo>
                <a:cubicBezTo>
                  <a:pt x="105" y="81"/>
                  <a:pt x="105" y="81"/>
                  <a:pt x="104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4" y="81"/>
                  <a:pt x="105" y="81"/>
                  <a:pt x="105" y="82"/>
                </a:cubicBezTo>
                <a:cubicBezTo>
                  <a:pt x="105" y="82"/>
                  <a:pt x="105" y="83"/>
                  <a:pt x="105" y="83"/>
                </a:cubicBezTo>
                <a:cubicBezTo>
                  <a:pt x="106" y="84"/>
                  <a:pt x="106" y="84"/>
                  <a:pt x="106" y="85"/>
                </a:cubicBezTo>
                <a:cubicBezTo>
                  <a:pt x="106" y="85"/>
                  <a:pt x="107" y="85"/>
                  <a:pt x="107" y="85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8" y="87"/>
                  <a:pt x="108" y="87"/>
                  <a:pt x="108" y="88"/>
                </a:cubicBezTo>
                <a:cubicBezTo>
                  <a:pt x="108" y="88"/>
                  <a:pt x="108" y="89"/>
                  <a:pt x="108" y="90"/>
                </a:cubicBezTo>
                <a:cubicBezTo>
                  <a:pt x="108" y="90"/>
                  <a:pt x="109" y="90"/>
                  <a:pt x="109" y="90"/>
                </a:cubicBezTo>
                <a:cubicBezTo>
                  <a:pt x="109" y="91"/>
                  <a:pt x="110" y="92"/>
                  <a:pt x="110" y="93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10" y="93"/>
                  <a:pt x="110" y="92"/>
                  <a:pt x="110" y="92"/>
                </a:cubicBezTo>
                <a:cubicBezTo>
                  <a:pt x="110" y="92"/>
                  <a:pt x="110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3"/>
                  <a:pt x="111" y="93"/>
                  <a:pt x="112" y="94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12" y="95"/>
                  <a:pt x="113" y="95"/>
                  <a:pt x="113" y="95"/>
                </a:cubicBezTo>
                <a:cubicBezTo>
                  <a:pt x="113" y="95"/>
                  <a:pt x="113" y="95"/>
                  <a:pt x="112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13" y="96"/>
                  <a:pt x="113" y="96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6"/>
                  <a:pt x="115" y="96"/>
                  <a:pt x="115" y="96"/>
                </a:cubicBezTo>
                <a:cubicBezTo>
                  <a:pt x="115" y="96"/>
                  <a:pt x="115" y="96"/>
                  <a:pt x="11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6"/>
                  <a:pt x="117" y="96"/>
                  <a:pt x="117" y="96"/>
                </a:cubicBezTo>
                <a:cubicBezTo>
                  <a:pt x="117" y="96"/>
                  <a:pt x="117" y="96"/>
                  <a:pt x="117" y="96"/>
                </a:cubicBezTo>
                <a:cubicBezTo>
                  <a:pt x="117" y="96"/>
                  <a:pt x="118" y="96"/>
                  <a:pt x="118" y="96"/>
                </a:cubicBezTo>
                <a:cubicBezTo>
                  <a:pt x="118" y="96"/>
                  <a:pt x="119" y="96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18" y="98"/>
                  <a:pt x="118" y="98"/>
                  <a:pt x="118" y="99"/>
                </a:cubicBezTo>
                <a:cubicBezTo>
                  <a:pt x="118" y="99"/>
                  <a:pt x="118" y="99"/>
                  <a:pt x="118" y="99"/>
                </a:cubicBezTo>
                <a:cubicBezTo>
                  <a:pt x="118" y="99"/>
                  <a:pt x="118" y="99"/>
                  <a:pt x="118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7" y="101"/>
                  <a:pt x="117" y="102"/>
                  <a:pt x="116" y="102"/>
                </a:cubicBezTo>
                <a:cubicBezTo>
                  <a:pt x="116" y="102"/>
                  <a:pt x="116" y="103"/>
                  <a:pt x="115" y="103"/>
                </a:cubicBezTo>
                <a:cubicBezTo>
                  <a:pt x="115" y="104"/>
                  <a:pt x="114" y="104"/>
                  <a:pt x="113" y="104"/>
                </a:cubicBezTo>
                <a:cubicBezTo>
                  <a:pt x="113" y="105"/>
                  <a:pt x="112" y="106"/>
                  <a:pt x="112" y="106"/>
                </a:cubicBezTo>
                <a:cubicBezTo>
                  <a:pt x="112" y="106"/>
                  <a:pt x="112" y="107"/>
                  <a:pt x="112" y="107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1" y="107"/>
                  <a:pt x="111" y="107"/>
                  <a:pt x="110" y="107"/>
                </a:cubicBezTo>
                <a:cubicBezTo>
                  <a:pt x="110" y="108"/>
                  <a:pt x="110" y="108"/>
                  <a:pt x="110" y="108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109"/>
                  <a:pt x="109" y="110"/>
                  <a:pt x="109" y="110"/>
                </a:cubicBezTo>
                <a:cubicBezTo>
                  <a:pt x="109" y="110"/>
                  <a:pt x="110" y="111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10" y="111"/>
                  <a:pt x="110" y="111"/>
                  <a:pt x="110" y="112"/>
                </a:cubicBezTo>
                <a:cubicBezTo>
                  <a:pt x="110" y="112"/>
                  <a:pt x="110" y="113"/>
                  <a:pt x="110" y="113"/>
                </a:cubicBezTo>
                <a:cubicBezTo>
                  <a:pt x="110" y="113"/>
                  <a:pt x="111" y="113"/>
                  <a:pt x="111" y="114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1" y="115"/>
                  <a:pt x="111" y="115"/>
                  <a:pt x="111" y="115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111" y="116"/>
                  <a:pt x="111" y="116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8"/>
                  <a:pt x="110" y="119"/>
                  <a:pt x="110" y="119"/>
                </a:cubicBezTo>
                <a:cubicBezTo>
                  <a:pt x="109" y="119"/>
                  <a:pt x="109" y="119"/>
                  <a:pt x="108" y="120"/>
                </a:cubicBezTo>
                <a:cubicBezTo>
                  <a:pt x="108" y="120"/>
                  <a:pt x="107" y="120"/>
                  <a:pt x="107" y="121"/>
                </a:cubicBezTo>
                <a:cubicBezTo>
                  <a:pt x="107" y="121"/>
                  <a:pt x="106" y="121"/>
                  <a:pt x="106" y="121"/>
                </a:cubicBezTo>
                <a:cubicBezTo>
                  <a:pt x="106" y="122"/>
                  <a:pt x="106" y="122"/>
                  <a:pt x="106" y="122"/>
                </a:cubicBezTo>
                <a:cubicBezTo>
                  <a:pt x="106" y="122"/>
                  <a:pt x="106" y="122"/>
                  <a:pt x="106" y="122"/>
                </a:cubicBezTo>
                <a:cubicBezTo>
                  <a:pt x="106" y="123"/>
                  <a:pt x="106" y="123"/>
                  <a:pt x="106" y="123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7" y="125"/>
                  <a:pt x="106" y="125"/>
                  <a:pt x="106" y="125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6" y="125"/>
                  <a:pt x="107" y="125"/>
                  <a:pt x="107" y="125"/>
                </a:cubicBezTo>
                <a:cubicBezTo>
                  <a:pt x="106" y="126"/>
                  <a:pt x="106" y="126"/>
                  <a:pt x="105" y="126"/>
                </a:cubicBezTo>
                <a:cubicBezTo>
                  <a:pt x="105" y="126"/>
                  <a:pt x="104" y="126"/>
                  <a:pt x="104" y="127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5" y="127"/>
                  <a:pt x="104" y="128"/>
                  <a:pt x="104" y="128"/>
                </a:cubicBezTo>
                <a:cubicBezTo>
                  <a:pt x="104" y="128"/>
                  <a:pt x="104" y="128"/>
                  <a:pt x="104" y="129"/>
                </a:cubicBezTo>
                <a:cubicBezTo>
                  <a:pt x="104" y="129"/>
                  <a:pt x="104" y="129"/>
                  <a:pt x="104" y="129"/>
                </a:cubicBezTo>
                <a:cubicBezTo>
                  <a:pt x="104" y="129"/>
                  <a:pt x="103" y="129"/>
                  <a:pt x="103" y="130"/>
                </a:cubicBezTo>
                <a:cubicBezTo>
                  <a:pt x="102" y="131"/>
                  <a:pt x="102" y="132"/>
                  <a:pt x="100" y="133"/>
                </a:cubicBezTo>
                <a:cubicBezTo>
                  <a:pt x="100" y="133"/>
                  <a:pt x="100" y="133"/>
                  <a:pt x="100" y="134"/>
                </a:cubicBezTo>
                <a:cubicBezTo>
                  <a:pt x="99" y="134"/>
                  <a:pt x="99" y="134"/>
                  <a:pt x="99" y="134"/>
                </a:cubicBezTo>
                <a:cubicBezTo>
                  <a:pt x="99" y="134"/>
                  <a:pt x="99" y="134"/>
                  <a:pt x="98" y="134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8" y="134"/>
                  <a:pt x="97" y="134"/>
                  <a:pt x="97" y="134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5" y="134"/>
                  <a:pt x="95" y="134"/>
                </a:cubicBezTo>
                <a:cubicBezTo>
                  <a:pt x="95" y="134"/>
                  <a:pt x="95" y="134"/>
                  <a:pt x="94" y="134"/>
                </a:cubicBezTo>
                <a:cubicBezTo>
                  <a:pt x="94" y="134"/>
                  <a:pt x="94" y="135"/>
                  <a:pt x="94" y="135"/>
                </a:cubicBezTo>
                <a:cubicBezTo>
                  <a:pt x="94" y="135"/>
                  <a:pt x="94" y="135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3"/>
                  <a:pt x="92" y="133"/>
                  <a:pt x="92" y="133"/>
                </a:cubicBezTo>
                <a:cubicBezTo>
                  <a:pt x="92" y="133"/>
                  <a:pt x="92" y="133"/>
                  <a:pt x="93" y="133"/>
                </a:cubicBezTo>
                <a:cubicBezTo>
                  <a:pt x="93" y="132"/>
                  <a:pt x="92" y="131"/>
                  <a:pt x="92" y="131"/>
                </a:cubicBezTo>
                <a:cubicBezTo>
                  <a:pt x="92" y="130"/>
                  <a:pt x="92" y="130"/>
                  <a:pt x="91" y="129"/>
                </a:cubicBezTo>
                <a:cubicBezTo>
                  <a:pt x="91" y="129"/>
                  <a:pt x="91" y="128"/>
                  <a:pt x="90" y="128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90" y="127"/>
                  <a:pt x="90" y="127"/>
                  <a:pt x="90" y="126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6"/>
                  <a:pt x="90" y="125"/>
                  <a:pt x="90" y="125"/>
                </a:cubicBezTo>
                <a:cubicBezTo>
                  <a:pt x="90" y="125"/>
                  <a:pt x="90" y="125"/>
                  <a:pt x="89" y="124"/>
                </a:cubicBezTo>
                <a:cubicBezTo>
                  <a:pt x="90" y="124"/>
                  <a:pt x="89" y="123"/>
                  <a:pt x="89" y="123"/>
                </a:cubicBezTo>
                <a:cubicBezTo>
                  <a:pt x="89" y="122"/>
                  <a:pt x="88" y="121"/>
                  <a:pt x="88" y="121"/>
                </a:cubicBezTo>
                <a:cubicBezTo>
                  <a:pt x="88" y="120"/>
                  <a:pt x="87" y="120"/>
                  <a:pt x="87" y="120"/>
                </a:cubicBezTo>
                <a:cubicBezTo>
                  <a:pt x="87" y="119"/>
                  <a:pt x="87" y="119"/>
                  <a:pt x="87" y="118"/>
                </a:cubicBezTo>
                <a:cubicBezTo>
                  <a:pt x="88" y="118"/>
                  <a:pt x="88" y="117"/>
                  <a:pt x="88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6"/>
                  <a:pt x="88" y="116"/>
                  <a:pt x="88" y="115"/>
                </a:cubicBezTo>
                <a:cubicBezTo>
                  <a:pt x="88" y="115"/>
                  <a:pt x="88" y="115"/>
                  <a:pt x="89" y="115"/>
                </a:cubicBezTo>
                <a:cubicBezTo>
                  <a:pt x="89" y="115"/>
                  <a:pt x="89" y="115"/>
                  <a:pt x="89" y="114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89" y="113"/>
                  <a:pt x="88" y="113"/>
                  <a:pt x="89" y="112"/>
                </a:cubicBezTo>
                <a:cubicBezTo>
                  <a:pt x="89" y="112"/>
                  <a:pt x="88" y="112"/>
                  <a:pt x="88" y="111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8" y="110"/>
                  <a:pt x="88" y="110"/>
                  <a:pt x="88" y="109"/>
                </a:cubicBezTo>
                <a:cubicBezTo>
                  <a:pt x="88" y="109"/>
                  <a:pt x="87" y="109"/>
                  <a:pt x="87" y="109"/>
                </a:cubicBezTo>
                <a:cubicBezTo>
                  <a:pt x="87" y="108"/>
                  <a:pt x="87" y="108"/>
                  <a:pt x="86" y="108"/>
                </a:cubicBezTo>
                <a:cubicBezTo>
                  <a:pt x="86" y="108"/>
                  <a:pt x="86" y="107"/>
                  <a:pt x="86" y="107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6" y="107"/>
                  <a:pt x="85" y="107"/>
                  <a:pt x="85" y="107"/>
                </a:cubicBezTo>
                <a:cubicBezTo>
                  <a:pt x="85" y="107"/>
                  <a:pt x="85" y="106"/>
                  <a:pt x="8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5" y="105"/>
                  <a:pt x="85" y="10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5"/>
                  <a:pt x="86" y="105"/>
                  <a:pt x="85" y="105"/>
                </a:cubicBezTo>
                <a:cubicBezTo>
                  <a:pt x="86" y="105"/>
                  <a:pt x="86" y="104"/>
                  <a:pt x="86" y="104"/>
                </a:cubicBezTo>
                <a:cubicBezTo>
                  <a:pt x="86" y="104"/>
                  <a:pt x="85" y="104"/>
                  <a:pt x="85" y="104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6" y="104"/>
                  <a:pt x="86" y="104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5" y="102"/>
                  <a:pt x="85" y="102"/>
                  <a:pt x="85" y="101"/>
                </a:cubicBezTo>
                <a:cubicBezTo>
                  <a:pt x="85" y="101"/>
                  <a:pt x="85" y="101"/>
                  <a:pt x="84" y="101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4" y="102"/>
                  <a:pt x="84" y="101"/>
                  <a:pt x="84" y="101"/>
                </a:cubicBezTo>
                <a:cubicBezTo>
                  <a:pt x="83" y="102"/>
                  <a:pt x="82" y="101"/>
                  <a:pt x="82" y="101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2" y="100"/>
                  <a:pt x="82" y="100"/>
                  <a:pt x="82" y="100"/>
                </a:cubicBezTo>
                <a:cubicBezTo>
                  <a:pt x="82" y="100"/>
                  <a:pt x="81" y="100"/>
                  <a:pt x="81" y="100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0" y="100"/>
                  <a:pt x="79" y="100"/>
                  <a:pt x="79" y="100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78" y="100"/>
                  <a:pt x="78" y="100"/>
                  <a:pt x="78" y="100"/>
                </a:cubicBezTo>
                <a:cubicBezTo>
                  <a:pt x="77" y="101"/>
                  <a:pt x="77" y="101"/>
                  <a:pt x="76" y="101"/>
                </a:cubicBezTo>
                <a:cubicBezTo>
                  <a:pt x="76" y="101"/>
                  <a:pt x="75" y="101"/>
                  <a:pt x="75" y="101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74" y="101"/>
                  <a:pt x="74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2" y="101"/>
                  <a:pt x="72" y="101"/>
                  <a:pt x="72" y="102"/>
                </a:cubicBezTo>
                <a:cubicBezTo>
                  <a:pt x="72" y="102"/>
                  <a:pt x="71" y="101"/>
                  <a:pt x="71" y="101"/>
                </a:cubicBezTo>
                <a:cubicBezTo>
                  <a:pt x="70" y="101"/>
                  <a:pt x="70" y="100"/>
                  <a:pt x="69" y="100"/>
                </a:cubicBezTo>
                <a:cubicBezTo>
                  <a:pt x="69" y="100"/>
                  <a:pt x="69" y="100"/>
                  <a:pt x="69" y="100"/>
                </a:cubicBezTo>
                <a:cubicBezTo>
                  <a:pt x="68" y="100"/>
                  <a:pt x="68" y="99"/>
                  <a:pt x="68" y="99"/>
                </a:cubicBezTo>
                <a:cubicBezTo>
                  <a:pt x="68" y="99"/>
                  <a:pt x="68" y="99"/>
                  <a:pt x="68" y="99"/>
                </a:cubicBezTo>
                <a:cubicBezTo>
                  <a:pt x="67" y="99"/>
                  <a:pt x="67" y="99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7"/>
                  <a:pt x="67" y="97"/>
                  <a:pt x="67" y="97"/>
                </a:cubicBezTo>
                <a:cubicBezTo>
                  <a:pt x="66" y="97"/>
                  <a:pt x="66" y="97"/>
                  <a:pt x="66" y="97"/>
                </a:cubicBezTo>
                <a:cubicBezTo>
                  <a:pt x="66" y="96"/>
                  <a:pt x="66" y="96"/>
                  <a:pt x="66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5" y="96"/>
                  <a:pt x="65" y="96"/>
                  <a:pt x="65" y="96"/>
                </a:cubicBezTo>
                <a:cubicBezTo>
                  <a:pt x="65" y="96"/>
                  <a:pt x="65" y="96"/>
                  <a:pt x="65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4" y="95"/>
                  <a:pt x="64" y="95"/>
                  <a:pt x="64" y="95"/>
                </a:cubicBezTo>
                <a:cubicBezTo>
                  <a:pt x="64" y="95"/>
                  <a:pt x="64" y="94"/>
                  <a:pt x="64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4"/>
                  <a:pt x="64" y="93"/>
                  <a:pt x="64" y="93"/>
                </a:cubicBezTo>
                <a:cubicBezTo>
                  <a:pt x="64" y="93"/>
                  <a:pt x="64" y="93"/>
                  <a:pt x="64" y="93"/>
                </a:cubicBezTo>
                <a:cubicBezTo>
                  <a:pt x="64" y="93"/>
                  <a:pt x="64" y="92"/>
                  <a:pt x="64" y="92"/>
                </a:cubicBezTo>
                <a:cubicBezTo>
                  <a:pt x="64" y="92"/>
                  <a:pt x="64" y="92"/>
                  <a:pt x="64" y="91"/>
                </a:cubicBezTo>
                <a:cubicBezTo>
                  <a:pt x="65" y="91"/>
                  <a:pt x="65" y="90"/>
                  <a:pt x="64" y="89"/>
                </a:cubicBezTo>
                <a:cubicBezTo>
                  <a:pt x="65" y="89"/>
                  <a:pt x="65" y="88"/>
                  <a:pt x="64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88"/>
                  <a:pt x="64" y="87"/>
                  <a:pt x="64" y="87"/>
                </a:cubicBezTo>
                <a:cubicBezTo>
                  <a:pt x="64" y="87"/>
                  <a:pt x="64" y="87"/>
                  <a:pt x="65" y="86"/>
                </a:cubicBezTo>
                <a:cubicBezTo>
                  <a:pt x="65" y="86"/>
                  <a:pt x="65" y="86"/>
                  <a:pt x="65" y="85"/>
                </a:cubicBezTo>
                <a:cubicBezTo>
                  <a:pt x="65" y="85"/>
                  <a:pt x="66" y="85"/>
                  <a:pt x="66" y="85"/>
                </a:cubicBezTo>
                <a:cubicBezTo>
                  <a:pt x="66" y="84"/>
                  <a:pt x="66" y="84"/>
                  <a:pt x="66" y="84"/>
                </a:cubicBezTo>
                <a:cubicBezTo>
                  <a:pt x="66" y="84"/>
                  <a:pt x="66" y="84"/>
                  <a:pt x="66" y="83"/>
                </a:cubicBezTo>
                <a:cubicBezTo>
                  <a:pt x="66" y="83"/>
                  <a:pt x="67" y="83"/>
                  <a:pt x="67" y="83"/>
                </a:cubicBezTo>
                <a:cubicBezTo>
                  <a:pt x="67" y="83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9" y="81"/>
                  <a:pt x="69" y="81"/>
                  <a:pt x="70" y="80"/>
                </a:cubicBezTo>
                <a:cubicBezTo>
                  <a:pt x="70" y="80"/>
                  <a:pt x="70" y="79"/>
                  <a:pt x="70" y="79"/>
                </a:cubicBezTo>
                <a:moveTo>
                  <a:pt x="66" y="44"/>
                </a:moveTo>
                <a:cubicBezTo>
                  <a:pt x="66" y="44"/>
                  <a:pt x="66" y="44"/>
                  <a:pt x="66" y="44"/>
                </a:cubicBezTo>
                <a:cubicBezTo>
                  <a:pt x="66" y="44"/>
                  <a:pt x="66" y="44"/>
                  <a:pt x="65" y="44"/>
                </a:cubicBezTo>
                <a:cubicBezTo>
                  <a:pt x="65" y="44"/>
                  <a:pt x="65" y="45"/>
                  <a:pt x="64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62" y="45"/>
                  <a:pt x="62" y="45"/>
                  <a:pt x="62" y="45"/>
                </a:cubicBezTo>
                <a:cubicBezTo>
                  <a:pt x="62" y="45"/>
                  <a:pt x="61" y="45"/>
                  <a:pt x="61" y="45"/>
                </a:cubicBezTo>
                <a:cubicBezTo>
                  <a:pt x="61" y="45"/>
                  <a:pt x="60" y="45"/>
                  <a:pt x="60" y="45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3"/>
                  <a:pt x="60" y="43"/>
                  <a:pt x="60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3"/>
                  <a:pt x="60" y="43"/>
                  <a:pt x="59" y="43"/>
                </a:cubicBezTo>
                <a:cubicBezTo>
                  <a:pt x="59" y="42"/>
                  <a:pt x="58" y="43"/>
                  <a:pt x="58" y="42"/>
                </a:cubicBezTo>
                <a:cubicBezTo>
                  <a:pt x="58" y="42"/>
                  <a:pt x="58" y="42"/>
                  <a:pt x="58" y="42"/>
                </a:cubicBezTo>
                <a:cubicBezTo>
                  <a:pt x="58" y="42"/>
                  <a:pt x="59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1"/>
                  <a:pt x="59" y="42"/>
                  <a:pt x="60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59" y="42"/>
                  <a:pt x="59" y="42"/>
                  <a:pt x="59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60" y="41"/>
                  <a:pt x="60" y="41"/>
                  <a:pt x="61" y="42"/>
                </a:cubicBezTo>
                <a:cubicBezTo>
                  <a:pt x="61" y="42"/>
                  <a:pt x="60" y="42"/>
                  <a:pt x="60" y="42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2"/>
                  <a:pt x="61" y="43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4" y="42"/>
                  <a:pt x="64" y="42"/>
                  <a:pt x="65" y="42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2"/>
                  <a:pt x="65" y="42"/>
                  <a:pt x="66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2"/>
                  <a:pt x="67" y="42"/>
                  <a:pt x="67" y="42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3"/>
                  <a:pt x="66" y="44"/>
                  <a:pt x="66" y="44"/>
                </a:cubicBezTo>
                <a:moveTo>
                  <a:pt x="85" y="102"/>
                </a:moveTo>
                <a:cubicBezTo>
                  <a:pt x="85" y="102"/>
                  <a:pt x="85" y="103"/>
                  <a:pt x="85" y="103"/>
                </a:cubicBezTo>
                <a:cubicBezTo>
                  <a:pt x="85" y="103"/>
                  <a:pt x="85" y="103"/>
                  <a:pt x="85" y="103"/>
                </a:cubicBezTo>
                <a:cubicBezTo>
                  <a:pt x="85" y="102"/>
                  <a:pt x="85" y="102"/>
                  <a:pt x="85" y="102"/>
                </a:cubicBezTo>
                <a:cubicBezTo>
                  <a:pt x="85" y="102"/>
                  <a:pt x="85" y="102"/>
                  <a:pt x="85" y="102"/>
                </a:cubicBezTo>
                <a:cubicBezTo>
                  <a:pt x="85" y="102"/>
                  <a:pt x="85" y="102"/>
                  <a:pt x="85" y="102"/>
                </a:cubicBezTo>
                <a:moveTo>
                  <a:pt x="113" y="123"/>
                </a:moveTo>
                <a:cubicBezTo>
                  <a:pt x="113" y="123"/>
                  <a:pt x="113" y="123"/>
                  <a:pt x="113" y="123"/>
                </a:cubicBezTo>
                <a:cubicBezTo>
                  <a:pt x="114" y="123"/>
                  <a:pt x="114" y="121"/>
                  <a:pt x="114" y="121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4" y="121"/>
                  <a:pt x="114" y="121"/>
                  <a:pt x="114" y="120"/>
                </a:cubicBezTo>
                <a:cubicBezTo>
                  <a:pt x="114" y="120"/>
                  <a:pt x="113" y="120"/>
                  <a:pt x="113" y="119"/>
                </a:cubicBezTo>
                <a:cubicBezTo>
                  <a:pt x="114" y="119"/>
                  <a:pt x="114" y="119"/>
                  <a:pt x="114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116" y="118"/>
                  <a:pt x="116" y="118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7" y="117"/>
                  <a:pt x="117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8" y="116"/>
                  <a:pt x="118" y="116"/>
                  <a:pt x="117" y="115"/>
                </a:cubicBezTo>
                <a:cubicBezTo>
                  <a:pt x="118" y="115"/>
                  <a:pt x="118" y="115"/>
                  <a:pt x="118" y="115"/>
                </a:cubicBezTo>
                <a:cubicBezTo>
                  <a:pt x="118" y="115"/>
                  <a:pt x="118" y="115"/>
                  <a:pt x="118" y="116"/>
                </a:cubicBezTo>
                <a:cubicBezTo>
                  <a:pt x="118" y="116"/>
                  <a:pt x="118" y="117"/>
                  <a:pt x="119" y="117"/>
                </a:cubicBezTo>
                <a:cubicBezTo>
                  <a:pt x="119" y="117"/>
                  <a:pt x="119" y="117"/>
                  <a:pt x="119" y="118"/>
                </a:cubicBezTo>
                <a:cubicBezTo>
                  <a:pt x="119" y="118"/>
                  <a:pt x="119" y="118"/>
                  <a:pt x="119" y="118"/>
                </a:cubicBezTo>
                <a:cubicBezTo>
                  <a:pt x="118" y="118"/>
                  <a:pt x="118" y="118"/>
                  <a:pt x="118" y="118"/>
                </a:cubicBezTo>
                <a:cubicBezTo>
                  <a:pt x="118" y="118"/>
                  <a:pt x="118" y="118"/>
                  <a:pt x="118" y="118"/>
                </a:cubicBezTo>
                <a:cubicBezTo>
                  <a:pt x="118" y="118"/>
                  <a:pt x="118" y="118"/>
                  <a:pt x="118" y="118"/>
                </a:cubicBezTo>
                <a:cubicBezTo>
                  <a:pt x="118" y="118"/>
                  <a:pt x="118" y="118"/>
                  <a:pt x="118" y="119"/>
                </a:cubicBezTo>
                <a:cubicBezTo>
                  <a:pt x="118" y="119"/>
                  <a:pt x="118" y="119"/>
                  <a:pt x="118" y="119"/>
                </a:cubicBezTo>
                <a:cubicBezTo>
                  <a:pt x="118" y="120"/>
                  <a:pt x="118" y="120"/>
                  <a:pt x="118" y="120"/>
                </a:cubicBezTo>
                <a:cubicBezTo>
                  <a:pt x="117" y="121"/>
                  <a:pt x="117" y="123"/>
                  <a:pt x="117" y="124"/>
                </a:cubicBezTo>
                <a:cubicBezTo>
                  <a:pt x="116" y="125"/>
                  <a:pt x="116" y="126"/>
                  <a:pt x="116" y="126"/>
                </a:cubicBezTo>
                <a:cubicBezTo>
                  <a:pt x="116" y="126"/>
                  <a:pt x="115" y="126"/>
                  <a:pt x="115" y="126"/>
                </a:cubicBezTo>
                <a:cubicBezTo>
                  <a:pt x="115" y="126"/>
                  <a:pt x="115" y="126"/>
                  <a:pt x="114" y="126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13" y="126"/>
                  <a:pt x="114" y="126"/>
                  <a:pt x="113" y="125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113" y="125"/>
                  <a:pt x="113" y="125"/>
                  <a:pt x="113" y="124"/>
                </a:cubicBezTo>
                <a:cubicBezTo>
                  <a:pt x="113" y="124"/>
                  <a:pt x="113" y="124"/>
                  <a:pt x="113" y="124"/>
                </a:cubicBezTo>
                <a:cubicBezTo>
                  <a:pt x="113" y="123"/>
                  <a:pt x="113" y="123"/>
                  <a:pt x="113" y="123"/>
                </a:cubicBezTo>
                <a:moveTo>
                  <a:pt x="105" y="75"/>
                </a:moveTo>
                <a:cubicBezTo>
                  <a:pt x="105" y="75"/>
                  <a:pt x="105" y="76"/>
                  <a:pt x="105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104" y="76"/>
                  <a:pt x="104" y="76"/>
                  <a:pt x="104" y="75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5" y="75"/>
                  <a:pt x="106" y="75"/>
                </a:cubicBezTo>
                <a:cubicBezTo>
                  <a:pt x="106" y="75"/>
                  <a:pt x="105" y="75"/>
                  <a:pt x="105" y="75"/>
                </a:cubicBezTo>
                <a:cubicBezTo>
                  <a:pt x="105" y="75"/>
                  <a:pt x="105" y="75"/>
                  <a:pt x="105" y="75"/>
                </a:cubicBezTo>
                <a:moveTo>
                  <a:pt x="98" y="76"/>
                </a:moveTo>
                <a:cubicBezTo>
                  <a:pt x="98" y="75"/>
                  <a:pt x="98" y="75"/>
                  <a:pt x="98" y="75"/>
                </a:cubicBezTo>
                <a:cubicBezTo>
                  <a:pt x="98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75"/>
                  <a:pt x="98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6"/>
                  <a:pt x="98" y="76"/>
                  <a:pt x="98" y="76"/>
                </a:cubicBezTo>
                <a:moveTo>
                  <a:pt x="90" y="74"/>
                </a:moveTo>
                <a:cubicBezTo>
                  <a:pt x="90" y="74"/>
                  <a:pt x="90" y="74"/>
                  <a:pt x="90" y="74"/>
                </a:cubicBezTo>
                <a:cubicBezTo>
                  <a:pt x="89" y="74"/>
                  <a:pt x="89" y="73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3"/>
                  <a:pt x="88" y="73"/>
                  <a:pt x="89" y="73"/>
                </a:cubicBezTo>
                <a:cubicBezTo>
                  <a:pt x="89" y="73"/>
                  <a:pt x="89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4"/>
                  <a:pt x="90" y="74"/>
                </a:cubicBezTo>
                <a:moveTo>
                  <a:pt x="86" y="71"/>
                </a:moveTo>
                <a:cubicBezTo>
                  <a:pt x="86" y="71"/>
                  <a:pt x="86" y="71"/>
                  <a:pt x="86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4" y="72"/>
                  <a:pt x="85" y="71"/>
                  <a:pt x="85" y="71"/>
                </a:cubicBezTo>
                <a:cubicBezTo>
                  <a:pt x="85" y="70"/>
                  <a:pt x="84" y="70"/>
                  <a:pt x="84" y="70"/>
                </a:cubicBezTo>
                <a:cubicBezTo>
                  <a:pt x="84" y="70"/>
                  <a:pt x="84" y="70"/>
                  <a:pt x="84" y="70"/>
                </a:cubicBezTo>
                <a:cubicBezTo>
                  <a:pt x="85" y="70"/>
                  <a:pt x="85" y="70"/>
                  <a:pt x="85" y="70"/>
                </a:cubicBezTo>
                <a:cubicBezTo>
                  <a:pt x="85" y="70"/>
                  <a:pt x="86" y="70"/>
                  <a:pt x="86" y="70"/>
                </a:cubicBezTo>
                <a:cubicBezTo>
                  <a:pt x="86" y="70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moveTo>
                  <a:pt x="85" y="70"/>
                </a:move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8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8"/>
                  <a:pt x="86" y="69"/>
                  <a:pt x="85" y="70"/>
                </a:cubicBezTo>
                <a:cubicBezTo>
                  <a:pt x="85" y="70"/>
                  <a:pt x="85" y="70"/>
                  <a:pt x="85" y="70"/>
                </a:cubicBezTo>
                <a:moveTo>
                  <a:pt x="61" y="30"/>
                </a:moveTo>
                <a:cubicBezTo>
                  <a:pt x="61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30"/>
                </a:cubicBezTo>
                <a:cubicBezTo>
                  <a:pt x="59" y="30"/>
                  <a:pt x="58" y="30"/>
                  <a:pt x="58" y="30"/>
                </a:cubicBezTo>
                <a:cubicBezTo>
                  <a:pt x="58" y="30"/>
                  <a:pt x="59" y="30"/>
                  <a:pt x="59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1" y="30"/>
                </a:cubicBezTo>
                <a:cubicBezTo>
                  <a:pt x="61" y="30"/>
                  <a:pt x="61" y="30"/>
                  <a:pt x="61" y="30"/>
                </a:cubicBezTo>
                <a:moveTo>
                  <a:pt x="59" y="29"/>
                </a:moveTo>
                <a:cubicBezTo>
                  <a:pt x="59" y="29"/>
                  <a:pt x="59" y="30"/>
                  <a:pt x="59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9" y="30"/>
                  <a:pt x="59" y="29"/>
                  <a:pt x="59" y="29"/>
                </a:cubicBezTo>
                <a:cubicBezTo>
                  <a:pt x="59" y="29"/>
                  <a:pt x="59" y="29"/>
                  <a:pt x="60" y="29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29"/>
                  <a:pt x="59" y="29"/>
                  <a:pt x="59" y="29"/>
                </a:cubicBezTo>
                <a:moveTo>
                  <a:pt x="58" y="29"/>
                </a:move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9" y="29"/>
                  <a:pt x="59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moveTo>
                  <a:pt x="59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5"/>
                  <a:pt x="59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60" y="25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6"/>
                  <a:pt x="59" y="26"/>
                  <a:pt x="59" y="26"/>
                </a:cubicBezTo>
                <a:moveTo>
                  <a:pt x="59" y="26"/>
                </a:moveTo>
                <a:cubicBezTo>
                  <a:pt x="58" y="27"/>
                  <a:pt x="58" y="26"/>
                  <a:pt x="58" y="26"/>
                </a:cubicBezTo>
                <a:cubicBezTo>
                  <a:pt x="58" y="26"/>
                  <a:pt x="58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moveTo>
                  <a:pt x="58" y="26"/>
                </a:move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moveTo>
                  <a:pt x="59" y="28"/>
                </a:moveTo>
                <a:cubicBezTo>
                  <a:pt x="59" y="28"/>
                  <a:pt x="58" y="28"/>
                  <a:pt x="58" y="27"/>
                </a:cubicBezTo>
                <a:cubicBezTo>
                  <a:pt x="58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8"/>
                </a:cubicBezTo>
                <a:moveTo>
                  <a:pt x="60" y="33"/>
                </a:moveTo>
                <a:cubicBezTo>
                  <a:pt x="60" y="33"/>
                  <a:pt x="60" y="33"/>
                  <a:pt x="60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3"/>
                  <a:pt x="58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moveTo>
                  <a:pt x="46" y="52"/>
                </a:moveTo>
                <a:cubicBezTo>
                  <a:pt x="46" y="52"/>
                  <a:pt x="46" y="52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moveTo>
                  <a:pt x="41" y="70"/>
                </a:move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0" y="70"/>
                  <a:pt x="40" y="70"/>
                </a:cubicBezTo>
                <a:cubicBezTo>
                  <a:pt x="40" y="70"/>
                  <a:pt x="40" y="70"/>
                  <a:pt x="39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40" y="70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8" y="69"/>
                  <a:pt x="38" y="69"/>
                  <a:pt x="38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9"/>
                  <a:pt x="37" y="68"/>
                  <a:pt x="38" y="68"/>
                </a:cubicBezTo>
                <a:cubicBezTo>
                  <a:pt x="37" y="68"/>
                  <a:pt x="37" y="68"/>
                  <a:pt x="37" y="68"/>
                </a:cubicBezTo>
                <a:cubicBezTo>
                  <a:pt x="37" y="68"/>
                  <a:pt x="37" y="68"/>
                  <a:pt x="37" y="68"/>
                </a:cubicBezTo>
                <a:cubicBezTo>
                  <a:pt x="37" y="68"/>
                  <a:pt x="38" y="68"/>
                  <a:pt x="38" y="68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67"/>
                  <a:pt x="38" y="66"/>
                  <a:pt x="39" y="65"/>
                </a:cubicBezTo>
                <a:cubicBezTo>
                  <a:pt x="39" y="65"/>
                  <a:pt x="39" y="65"/>
                  <a:pt x="40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5"/>
                  <a:pt x="39" y="65"/>
                  <a:pt x="39" y="65"/>
                </a:cubicBezTo>
                <a:cubicBezTo>
                  <a:pt x="40" y="66"/>
                  <a:pt x="39" y="66"/>
                  <a:pt x="39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67"/>
                  <a:pt x="40" y="67"/>
                  <a:pt x="40" y="67"/>
                </a:cubicBezTo>
                <a:cubicBezTo>
                  <a:pt x="40" y="67"/>
                  <a:pt x="39" y="67"/>
                  <a:pt x="39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40" y="67"/>
                  <a:pt x="40" y="68"/>
                  <a:pt x="40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1" y="69"/>
                  <a:pt x="41" y="68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70"/>
                  <a:pt x="41" y="70"/>
                  <a:pt x="41" y="70"/>
                </a:cubicBezTo>
                <a:moveTo>
                  <a:pt x="41" y="116"/>
                </a:moveTo>
                <a:cubicBezTo>
                  <a:pt x="41" y="116"/>
                  <a:pt x="40" y="116"/>
                  <a:pt x="40" y="116"/>
                </a:cubicBezTo>
                <a:cubicBezTo>
                  <a:pt x="39" y="116"/>
                  <a:pt x="39" y="115"/>
                  <a:pt x="40" y="115"/>
                </a:cubicBezTo>
                <a:cubicBezTo>
                  <a:pt x="40" y="115"/>
                  <a:pt x="41" y="115"/>
                  <a:pt x="41" y="115"/>
                </a:cubicBezTo>
                <a:cubicBezTo>
                  <a:pt x="41" y="115"/>
                  <a:pt x="41" y="115"/>
                  <a:pt x="41" y="116"/>
                </a:cubicBezTo>
                <a:moveTo>
                  <a:pt x="40" y="38"/>
                </a:moveTo>
                <a:cubicBezTo>
                  <a:pt x="41" y="38"/>
                  <a:pt x="40" y="39"/>
                  <a:pt x="40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40" y="38"/>
                  <a:pt x="40" y="38"/>
                </a:cubicBezTo>
                <a:moveTo>
                  <a:pt x="35" y="71"/>
                </a:moveTo>
                <a:cubicBezTo>
                  <a:pt x="35" y="70"/>
                  <a:pt x="35" y="70"/>
                  <a:pt x="36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0"/>
                  <a:pt x="36" y="70"/>
                  <a:pt x="36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1"/>
                  <a:pt x="36" y="70"/>
                  <a:pt x="36" y="71"/>
                </a:cubicBezTo>
                <a:cubicBezTo>
                  <a:pt x="36" y="71"/>
                  <a:pt x="35" y="71"/>
                  <a:pt x="35" y="71"/>
                </a:cubicBezTo>
                <a:moveTo>
                  <a:pt x="31" y="96"/>
                </a:moveTo>
                <a:cubicBezTo>
                  <a:pt x="30" y="96"/>
                  <a:pt x="30" y="96"/>
                  <a:pt x="30" y="96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6"/>
                  <a:pt x="31" y="96"/>
                  <a:pt x="31" y="96"/>
                </a:cubicBezTo>
                <a:cubicBezTo>
                  <a:pt x="31" y="96"/>
                  <a:pt x="31" y="96"/>
                  <a:pt x="31" y="96"/>
                </a:cubicBezTo>
                <a:moveTo>
                  <a:pt x="30" y="106"/>
                </a:move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1" y="106"/>
                  <a:pt x="31" y="106"/>
                  <a:pt x="31" y="106"/>
                </a:cubicBezTo>
                <a:cubicBezTo>
                  <a:pt x="31" y="106"/>
                  <a:pt x="31" y="106"/>
                  <a:pt x="31" y="106"/>
                </a:cubicBezTo>
                <a:cubicBezTo>
                  <a:pt x="31" y="106"/>
                  <a:pt x="31" y="106"/>
                  <a:pt x="31" y="106"/>
                </a:cubicBezTo>
                <a:cubicBezTo>
                  <a:pt x="31" y="106"/>
                  <a:pt x="31" y="106"/>
                  <a:pt x="31" y="106"/>
                </a:cubicBezTo>
                <a:cubicBezTo>
                  <a:pt x="31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moveTo>
                  <a:pt x="28" y="96"/>
                </a:moveTo>
                <a:cubicBezTo>
                  <a:pt x="28" y="96"/>
                  <a:pt x="28" y="96"/>
                  <a:pt x="28" y="96"/>
                </a:cubicBezTo>
                <a:cubicBezTo>
                  <a:pt x="28" y="96"/>
                  <a:pt x="28" y="96"/>
                  <a:pt x="27" y="96"/>
                </a:cubicBezTo>
                <a:cubicBezTo>
                  <a:pt x="27" y="96"/>
                  <a:pt x="27" y="96"/>
                  <a:pt x="27" y="96"/>
                </a:cubicBezTo>
                <a:cubicBezTo>
                  <a:pt x="27" y="96"/>
                  <a:pt x="27" y="96"/>
                  <a:pt x="27" y="97"/>
                </a:cubicBezTo>
                <a:cubicBezTo>
                  <a:pt x="26" y="97"/>
                  <a:pt x="26" y="96"/>
                  <a:pt x="26" y="96"/>
                </a:cubicBezTo>
                <a:cubicBezTo>
                  <a:pt x="26" y="96"/>
                  <a:pt x="26" y="96"/>
                  <a:pt x="26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5" y="96"/>
                  <a:pt x="26" y="96"/>
                  <a:pt x="26" y="96"/>
                </a:cubicBezTo>
                <a:cubicBezTo>
                  <a:pt x="26" y="96"/>
                  <a:pt x="26" y="96"/>
                  <a:pt x="26" y="96"/>
                </a:cubicBezTo>
                <a:cubicBezTo>
                  <a:pt x="25" y="96"/>
                  <a:pt x="26" y="95"/>
                  <a:pt x="26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8" y="95"/>
                  <a:pt x="28" y="95"/>
                </a:cubicBezTo>
                <a:cubicBezTo>
                  <a:pt x="28" y="95"/>
                  <a:pt x="29" y="95"/>
                  <a:pt x="29" y="96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96"/>
                  <a:pt x="29" y="96"/>
                  <a:pt x="28" y="96"/>
                </a:cubicBezTo>
                <a:moveTo>
                  <a:pt x="23" y="80"/>
                </a:moveTo>
                <a:cubicBezTo>
                  <a:pt x="23" y="80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0"/>
                  <a:pt x="23" y="80"/>
                  <a:pt x="23" y="80"/>
                </a:cubicBezTo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lose/>
                <a:moveTo>
                  <a:pt x="22" y="96"/>
                </a:moveTo>
                <a:cubicBezTo>
                  <a:pt x="22" y="96"/>
                  <a:pt x="22" y="96"/>
                  <a:pt x="22" y="96"/>
                </a:cubicBezTo>
                <a:cubicBezTo>
                  <a:pt x="22" y="97"/>
                  <a:pt x="21" y="96"/>
                  <a:pt x="21" y="96"/>
                </a:cubicBezTo>
                <a:cubicBezTo>
                  <a:pt x="21" y="96"/>
                  <a:pt x="21" y="96"/>
                  <a:pt x="21" y="96"/>
                </a:cubicBezTo>
                <a:cubicBezTo>
                  <a:pt x="22" y="96"/>
                  <a:pt x="22" y="96"/>
                  <a:pt x="23" y="96"/>
                </a:cubicBezTo>
                <a:cubicBezTo>
                  <a:pt x="23" y="96"/>
                  <a:pt x="23" y="96"/>
                  <a:pt x="23" y="96"/>
                </a:cubicBezTo>
                <a:cubicBezTo>
                  <a:pt x="22" y="96"/>
                  <a:pt x="22" y="96"/>
                  <a:pt x="22" y="96"/>
                </a:cubicBezTo>
                <a:moveTo>
                  <a:pt x="143" y="98"/>
                </a:moveTo>
                <a:cubicBezTo>
                  <a:pt x="143" y="97"/>
                  <a:pt x="143" y="97"/>
                  <a:pt x="143" y="97"/>
                </a:cubicBezTo>
                <a:cubicBezTo>
                  <a:pt x="143" y="97"/>
                  <a:pt x="144" y="98"/>
                  <a:pt x="144" y="98"/>
                </a:cubicBezTo>
                <a:cubicBezTo>
                  <a:pt x="144" y="98"/>
                  <a:pt x="144" y="98"/>
                  <a:pt x="144" y="99"/>
                </a:cubicBezTo>
                <a:cubicBezTo>
                  <a:pt x="144" y="99"/>
                  <a:pt x="144" y="99"/>
                  <a:pt x="144" y="99"/>
                </a:cubicBezTo>
                <a:cubicBezTo>
                  <a:pt x="144" y="100"/>
                  <a:pt x="144" y="100"/>
                  <a:pt x="143" y="100"/>
                </a:cubicBezTo>
                <a:cubicBezTo>
                  <a:pt x="143" y="100"/>
                  <a:pt x="143" y="100"/>
                  <a:pt x="143" y="99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98"/>
                  <a:pt x="143" y="98"/>
                  <a:pt x="142" y="98"/>
                </a:cubicBezTo>
                <a:cubicBezTo>
                  <a:pt x="142" y="98"/>
                  <a:pt x="143" y="98"/>
                  <a:pt x="143" y="98"/>
                </a:cubicBezTo>
                <a:cubicBezTo>
                  <a:pt x="143" y="98"/>
                  <a:pt x="143" y="98"/>
                  <a:pt x="143" y="98"/>
                </a:cubicBezTo>
                <a:moveTo>
                  <a:pt x="85" y="53"/>
                </a:moveTo>
                <a:cubicBezTo>
                  <a:pt x="86" y="53"/>
                  <a:pt x="86" y="52"/>
                  <a:pt x="86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6" y="52"/>
                  <a:pt x="86" y="52"/>
                  <a:pt x="86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3"/>
                  <a:pt x="85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5" y="53"/>
                  <a:pt x="84" y="53"/>
                </a:cubicBezTo>
                <a:cubicBezTo>
                  <a:pt x="84" y="53"/>
                  <a:pt x="85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moveTo>
                  <a:pt x="87" y="54"/>
                </a:moveTo>
                <a:cubicBezTo>
                  <a:pt x="87" y="55"/>
                  <a:pt x="87" y="55"/>
                  <a:pt x="88" y="55"/>
                </a:cubicBezTo>
                <a:cubicBezTo>
                  <a:pt x="88" y="55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7" y="55"/>
                </a:cubicBezTo>
                <a:cubicBezTo>
                  <a:pt x="87" y="55"/>
                  <a:pt x="87" y="55"/>
                  <a:pt x="87" y="55"/>
                </a:cubicBezTo>
                <a:cubicBezTo>
                  <a:pt x="87" y="55"/>
                  <a:pt x="87" y="55"/>
                  <a:pt x="87" y="55"/>
                </a:cubicBezTo>
                <a:cubicBezTo>
                  <a:pt x="87" y="55"/>
                  <a:pt x="87" y="55"/>
                  <a:pt x="87" y="54"/>
                </a:cubicBezTo>
                <a:cubicBezTo>
                  <a:pt x="87" y="54"/>
                  <a:pt x="87" y="54"/>
                  <a:pt x="87" y="54"/>
                </a:cubicBezTo>
                <a:moveTo>
                  <a:pt x="28" y="75"/>
                </a:move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moveTo>
                  <a:pt x="28" y="75"/>
                </a:move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lose/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lose/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lose/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lose/>
              </a:path>
            </a:pathLst>
          </a:custGeom>
          <a:solidFill>
            <a:srgbClr val="6A3C7C"/>
          </a:solidFill>
          <a:ln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0" name="Freeform 78"/>
          <p:cNvSpPr>
            <a:spLocks noEditPoints="1" noChangeArrowheads="1"/>
          </p:cNvSpPr>
          <p:nvPr/>
        </p:nvSpPr>
        <p:spPr bwMode="auto">
          <a:xfrm>
            <a:off x="3963988" y="2581275"/>
            <a:ext cx="1249362" cy="1249363"/>
          </a:xfrm>
          <a:custGeom>
            <a:avLst/>
            <a:gdLst>
              <a:gd name="T0" fmla="*/ 1087928 w 178"/>
              <a:gd name="T1" fmla="*/ 751022 h 178"/>
              <a:gd name="T2" fmla="*/ 1038795 w 178"/>
              <a:gd name="T3" fmla="*/ 856305 h 178"/>
              <a:gd name="T4" fmla="*/ 1080909 w 178"/>
              <a:gd name="T5" fmla="*/ 1052834 h 178"/>
              <a:gd name="T6" fmla="*/ 1052833 w 178"/>
              <a:gd name="T7" fmla="*/ 1080910 h 178"/>
              <a:gd name="T8" fmla="*/ 863323 w 178"/>
              <a:gd name="T9" fmla="*/ 1038796 h 178"/>
              <a:gd name="T10" fmla="*/ 744002 w 178"/>
              <a:gd name="T11" fmla="*/ 1080910 h 178"/>
              <a:gd name="T12" fmla="*/ 758040 w 178"/>
              <a:gd name="T13" fmla="*/ 1080910 h 178"/>
              <a:gd name="T14" fmla="*/ 645738 w 178"/>
              <a:gd name="T15" fmla="*/ 1249363 h 178"/>
              <a:gd name="T16" fmla="*/ 610643 w 178"/>
              <a:gd name="T17" fmla="*/ 1249363 h 178"/>
              <a:gd name="T18" fmla="*/ 498341 w 178"/>
              <a:gd name="T19" fmla="*/ 1080910 h 178"/>
              <a:gd name="T20" fmla="*/ 386039 w 178"/>
              <a:gd name="T21" fmla="*/ 1031777 h 178"/>
              <a:gd name="T22" fmla="*/ 393058 w 178"/>
              <a:gd name="T23" fmla="*/ 1038796 h 178"/>
              <a:gd name="T24" fmla="*/ 196529 w 178"/>
              <a:gd name="T25" fmla="*/ 1080910 h 178"/>
              <a:gd name="T26" fmla="*/ 168453 w 178"/>
              <a:gd name="T27" fmla="*/ 1052834 h 178"/>
              <a:gd name="T28" fmla="*/ 217586 w 178"/>
              <a:gd name="T29" fmla="*/ 856305 h 178"/>
              <a:gd name="T30" fmla="*/ 175472 w 178"/>
              <a:gd name="T31" fmla="*/ 751022 h 178"/>
              <a:gd name="T32" fmla="*/ 0 w 178"/>
              <a:gd name="T33" fmla="*/ 638719 h 178"/>
              <a:gd name="T34" fmla="*/ 0 w 178"/>
              <a:gd name="T35" fmla="*/ 610644 h 178"/>
              <a:gd name="T36" fmla="*/ 168453 w 178"/>
              <a:gd name="T37" fmla="*/ 498341 h 178"/>
              <a:gd name="T38" fmla="*/ 217586 w 178"/>
              <a:gd name="T39" fmla="*/ 393058 h 178"/>
              <a:gd name="T40" fmla="*/ 168453 w 178"/>
              <a:gd name="T41" fmla="*/ 196529 h 178"/>
              <a:gd name="T42" fmla="*/ 196529 w 178"/>
              <a:gd name="T43" fmla="*/ 168453 h 178"/>
              <a:gd name="T44" fmla="*/ 393058 w 178"/>
              <a:gd name="T45" fmla="*/ 210567 h 178"/>
              <a:gd name="T46" fmla="*/ 498341 w 178"/>
              <a:gd name="T47" fmla="*/ 168453 h 178"/>
              <a:gd name="T48" fmla="*/ 610643 w 178"/>
              <a:gd name="T49" fmla="*/ 0 h 178"/>
              <a:gd name="T50" fmla="*/ 645738 w 178"/>
              <a:gd name="T51" fmla="*/ 0 h 178"/>
              <a:gd name="T52" fmla="*/ 751021 w 178"/>
              <a:gd name="T53" fmla="*/ 168453 h 178"/>
              <a:gd name="T54" fmla="*/ 863323 w 178"/>
              <a:gd name="T55" fmla="*/ 210567 h 178"/>
              <a:gd name="T56" fmla="*/ 1052833 w 178"/>
              <a:gd name="T57" fmla="*/ 168453 h 178"/>
              <a:gd name="T58" fmla="*/ 1080909 w 178"/>
              <a:gd name="T59" fmla="*/ 196529 h 178"/>
              <a:gd name="T60" fmla="*/ 1038795 w 178"/>
              <a:gd name="T61" fmla="*/ 386039 h 178"/>
              <a:gd name="T62" fmla="*/ 1087928 w 178"/>
              <a:gd name="T63" fmla="*/ 498341 h 178"/>
              <a:gd name="T64" fmla="*/ 1249362 w 178"/>
              <a:gd name="T65" fmla="*/ 610644 h 178"/>
              <a:gd name="T66" fmla="*/ 1249362 w 178"/>
              <a:gd name="T67" fmla="*/ 638719 h 178"/>
              <a:gd name="T68" fmla="*/ 1087928 w 178"/>
              <a:gd name="T69" fmla="*/ 751022 h 178"/>
              <a:gd name="T70" fmla="*/ 624681 w 178"/>
              <a:gd name="T71" fmla="*/ 273737 h 178"/>
              <a:gd name="T72" fmla="*/ 273737 w 178"/>
              <a:gd name="T73" fmla="*/ 624682 h 178"/>
              <a:gd name="T74" fmla="*/ 624681 w 178"/>
              <a:gd name="T75" fmla="*/ 975626 h 178"/>
              <a:gd name="T76" fmla="*/ 975625 w 178"/>
              <a:gd name="T77" fmla="*/ 624682 h 178"/>
              <a:gd name="T78" fmla="*/ 624681 w 178"/>
              <a:gd name="T79" fmla="*/ 273737 h 178"/>
              <a:gd name="T80" fmla="*/ 624681 w 178"/>
              <a:gd name="T81" fmla="*/ 856305 h 178"/>
              <a:gd name="T82" fmla="*/ 393058 w 178"/>
              <a:gd name="T83" fmla="*/ 624682 h 178"/>
              <a:gd name="T84" fmla="*/ 624681 w 178"/>
              <a:gd name="T85" fmla="*/ 393058 h 178"/>
              <a:gd name="T86" fmla="*/ 863323 w 178"/>
              <a:gd name="T87" fmla="*/ 624682 h 178"/>
              <a:gd name="T88" fmla="*/ 624681 w 178"/>
              <a:gd name="T89" fmla="*/ 856305 h 178"/>
              <a:gd name="T90" fmla="*/ 624681 w 178"/>
              <a:gd name="T91" fmla="*/ 505360 h 178"/>
              <a:gd name="T92" fmla="*/ 512379 w 178"/>
              <a:gd name="T93" fmla="*/ 624682 h 178"/>
              <a:gd name="T94" fmla="*/ 624681 w 178"/>
              <a:gd name="T95" fmla="*/ 744003 h 178"/>
              <a:gd name="T96" fmla="*/ 744002 w 178"/>
              <a:gd name="T97" fmla="*/ 624682 h 178"/>
              <a:gd name="T98" fmla="*/ 624681 w 178"/>
              <a:gd name="T99" fmla="*/ 505360 h 17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78" h="178">
                <a:moveTo>
                  <a:pt x="155" y="107"/>
                </a:moveTo>
                <a:cubicBezTo>
                  <a:pt x="153" y="112"/>
                  <a:pt x="151" y="117"/>
                  <a:pt x="148" y="122"/>
                </a:cubicBezTo>
                <a:cubicBezTo>
                  <a:pt x="149" y="123"/>
                  <a:pt x="163" y="141"/>
                  <a:pt x="154" y="150"/>
                </a:cubicBezTo>
                <a:cubicBezTo>
                  <a:pt x="150" y="154"/>
                  <a:pt x="150" y="154"/>
                  <a:pt x="150" y="154"/>
                </a:cubicBezTo>
                <a:cubicBezTo>
                  <a:pt x="143" y="161"/>
                  <a:pt x="127" y="150"/>
                  <a:pt x="123" y="148"/>
                </a:cubicBezTo>
                <a:cubicBezTo>
                  <a:pt x="118" y="150"/>
                  <a:pt x="112" y="153"/>
                  <a:pt x="106" y="154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8" y="154"/>
                  <a:pt x="104" y="178"/>
                  <a:pt x="92" y="178"/>
                </a:cubicBezTo>
                <a:cubicBezTo>
                  <a:pt x="87" y="178"/>
                  <a:pt x="87" y="178"/>
                  <a:pt x="87" y="178"/>
                </a:cubicBezTo>
                <a:cubicBezTo>
                  <a:pt x="78" y="178"/>
                  <a:pt x="72" y="158"/>
                  <a:pt x="71" y="154"/>
                </a:cubicBezTo>
                <a:cubicBezTo>
                  <a:pt x="66" y="152"/>
                  <a:pt x="60" y="150"/>
                  <a:pt x="55" y="147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48"/>
                  <a:pt x="37" y="163"/>
                  <a:pt x="28" y="154"/>
                </a:cubicBezTo>
                <a:cubicBezTo>
                  <a:pt x="24" y="150"/>
                  <a:pt x="24" y="150"/>
                  <a:pt x="24" y="150"/>
                </a:cubicBezTo>
                <a:cubicBezTo>
                  <a:pt x="18" y="143"/>
                  <a:pt x="29" y="125"/>
                  <a:pt x="31" y="122"/>
                </a:cubicBezTo>
                <a:cubicBezTo>
                  <a:pt x="28" y="117"/>
                  <a:pt x="26" y="112"/>
                  <a:pt x="25" y="107"/>
                </a:cubicBezTo>
                <a:cubicBezTo>
                  <a:pt x="21" y="106"/>
                  <a:pt x="0" y="101"/>
                  <a:pt x="0" y="91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75"/>
                  <a:pt x="20" y="72"/>
                  <a:pt x="24" y="71"/>
                </a:cubicBezTo>
                <a:cubicBezTo>
                  <a:pt x="26" y="66"/>
                  <a:pt x="28" y="60"/>
                  <a:pt x="31" y="56"/>
                </a:cubicBezTo>
                <a:cubicBezTo>
                  <a:pt x="29" y="53"/>
                  <a:pt x="17" y="34"/>
                  <a:pt x="24" y="28"/>
                </a:cubicBezTo>
                <a:cubicBezTo>
                  <a:pt x="28" y="24"/>
                  <a:pt x="28" y="24"/>
                  <a:pt x="28" y="24"/>
                </a:cubicBezTo>
                <a:cubicBezTo>
                  <a:pt x="36" y="16"/>
                  <a:pt x="52" y="27"/>
                  <a:pt x="56" y="30"/>
                </a:cubicBezTo>
                <a:cubicBezTo>
                  <a:pt x="61" y="27"/>
                  <a:pt x="66" y="25"/>
                  <a:pt x="71" y="24"/>
                </a:cubicBezTo>
                <a:cubicBezTo>
                  <a:pt x="73" y="19"/>
                  <a:pt x="78" y="0"/>
                  <a:pt x="87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03" y="0"/>
                  <a:pt x="106" y="18"/>
                  <a:pt x="107" y="24"/>
                </a:cubicBezTo>
                <a:cubicBezTo>
                  <a:pt x="113" y="25"/>
                  <a:pt x="118" y="27"/>
                  <a:pt x="123" y="30"/>
                </a:cubicBezTo>
                <a:cubicBezTo>
                  <a:pt x="127" y="27"/>
                  <a:pt x="144" y="17"/>
                  <a:pt x="150" y="24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62" y="35"/>
                  <a:pt x="151" y="51"/>
                  <a:pt x="148" y="55"/>
                </a:cubicBezTo>
                <a:cubicBezTo>
                  <a:pt x="151" y="60"/>
                  <a:pt x="153" y="65"/>
                  <a:pt x="155" y="71"/>
                </a:cubicBezTo>
                <a:cubicBezTo>
                  <a:pt x="156" y="71"/>
                  <a:pt x="178" y="74"/>
                  <a:pt x="178" y="87"/>
                </a:cubicBezTo>
                <a:cubicBezTo>
                  <a:pt x="178" y="91"/>
                  <a:pt x="178" y="91"/>
                  <a:pt x="178" y="91"/>
                </a:cubicBezTo>
                <a:cubicBezTo>
                  <a:pt x="178" y="100"/>
                  <a:pt x="160" y="106"/>
                  <a:pt x="155" y="107"/>
                </a:cubicBezTo>
                <a:moveTo>
                  <a:pt x="89" y="39"/>
                </a:moveTo>
                <a:cubicBezTo>
                  <a:pt x="62" y="39"/>
                  <a:pt x="39" y="61"/>
                  <a:pt x="39" y="89"/>
                </a:cubicBezTo>
                <a:cubicBezTo>
                  <a:pt x="39" y="117"/>
                  <a:pt x="62" y="139"/>
                  <a:pt x="89" y="139"/>
                </a:cubicBezTo>
                <a:cubicBezTo>
                  <a:pt x="117" y="139"/>
                  <a:pt x="139" y="117"/>
                  <a:pt x="139" y="89"/>
                </a:cubicBezTo>
                <a:cubicBezTo>
                  <a:pt x="139" y="61"/>
                  <a:pt x="117" y="39"/>
                  <a:pt x="89" y="39"/>
                </a:cubicBezTo>
                <a:moveTo>
                  <a:pt x="89" y="122"/>
                </a:moveTo>
                <a:cubicBezTo>
                  <a:pt x="71" y="122"/>
                  <a:pt x="56" y="107"/>
                  <a:pt x="56" y="89"/>
                </a:cubicBezTo>
                <a:cubicBezTo>
                  <a:pt x="56" y="70"/>
                  <a:pt x="71" y="56"/>
                  <a:pt x="89" y="56"/>
                </a:cubicBezTo>
                <a:cubicBezTo>
                  <a:pt x="108" y="56"/>
                  <a:pt x="123" y="70"/>
                  <a:pt x="123" y="89"/>
                </a:cubicBezTo>
                <a:cubicBezTo>
                  <a:pt x="123" y="107"/>
                  <a:pt x="108" y="122"/>
                  <a:pt x="89" y="122"/>
                </a:cubicBezTo>
                <a:moveTo>
                  <a:pt x="89" y="72"/>
                </a:moveTo>
                <a:cubicBezTo>
                  <a:pt x="80" y="72"/>
                  <a:pt x="73" y="80"/>
                  <a:pt x="73" y="89"/>
                </a:cubicBezTo>
                <a:cubicBezTo>
                  <a:pt x="73" y="98"/>
                  <a:pt x="80" y="106"/>
                  <a:pt x="89" y="106"/>
                </a:cubicBezTo>
                <a:cubicBezTo>
                  <a:pt x="99" y="106"/>
                  <a:pt x="106" y="98"/>
                  <a:pt x="106" y="89"/>
                </a:cubicBezTo>
                <a:cubicBezTo>
                  <a:pt x="106" y="80"/>
                  <a:pt x="99" y="72"/>
                  <a:pt x="89" y="72"/>
                </a:cubicBezTo>
              </a:path>
            </a:pathLst>
          </a:custGeom>
          <a:solidFill>
            <a:srgbClr val="FFBF53"/>
          </a:solidFill>
          <a:ln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1" name="Freeform 90"/>
          <p:cNvSpPr>
            <a:spLocks noEditPoints="1" noChangeArrowheads="1"/>
          </p:cNvSpPr>
          <p:nvPr/>
        </p:nvSpPr>
        <p:spPr bwMode="auto">
          <a:xfrm>
            <a:off x="6630988" y="2574925"/>
            <a:ext cx="1249362" cy="1185863"/>
          </a:xfrm>
          <a:custGeom>
            <a:avLst/>
            <a:gdLst>
              <a:gd name="T0" fmla="*/ 1200230 w 178"/>
              <a:gd name="T1" fmla="*/ 364881 h 169"/>
              <a:gd name="T2" fmla="*/ 877361 w 178"/>
              <a:gd name="T3" fmla="*/ 49119 h 169"/>
              <a:gd name="T4" fmla="*/ 1024758 w 178"/>
              <a:gd name="T5" fmla="*/ 0 h 169"/>
              <a:gd name="T6" fmla="*/ 1249362 w 178"/>
              <a:gd name="T7" fmla="*/ 224542 h 169"/>
              <a:gd name="T8" fmla="*/ 1200230 w 178"/>
              <a:gd name="T9" fmla="*/ 364881 h 169"/>
              <a:gd name="T10" fmla="*/ 1193211 w 178"/>
              <a:gd name="T11" fmla="*/ 624508 h 169"/>
              <a:gd name="T12" fmla="*/ 1038795 w 178"/>
              <a:gd name="T13" fmla="*/ 1010439 h 169"/>
              <a:gd name="T14" fmla="*/ 1116003 w 178"/>
              <a:gd name="T15" fmla="*/ 1087626 h 169"/>
              <a:gd name="T16" fmla="*/ 1137060 w 178"/>
              <a:gd name="T17" fmla="*/ 1129727 h 169"/>
              <a:gd name="T18" fmla="*/ 1073890 w 178"/>
              <a:gd name="T19" fmla="*/ 1185863 h 169"/>
              <a:gd name="T20" fmla="*/ 1038795 w 178"/>
              <a:gd name="T21" fmla="*/ 1171829 h 169"/>
              <a:gd name="T22" fmla="*/ 947550 w 178"/>
              <a:gd name="T23" fmla="*/ 1087626 h 169"/>
              <a:gd name="T24" fmla="*/ 624681 w 178"/>
              <a:gd name="T25" fmla="*/ 1185863 h 169"/>
              <a:gd name="T26" fmla="*/ 301812 w 178"/>
              <a:gd name="T27" fmla="*/ 1087626 h 169"/>
              <a:gd name="T28" fmla="*/ 217586 w 178"/>
              <a:gd name="T29" fmla="*/ 1171829 h 169"/>
              <a:gd name="T30" fmla="*/ 175472 w 178"/>
              <a:gd name="T31" fmla="*/ 1185863 h 169"/>
              <a:gd name="T32" fmla="*/ 119321 w 178"/>
              <a:gd name="T33" fmla="*/ 1129727 h 169"/>
              <a:gd name="T34" fmla="*/ 140378 w 178"/>
              <a:gd name="T35" fmla="*/ 1087626 h 169"/>
              <a:gd name="T36" fmla="*/ 217586 w 178"/>
              <a:gd name="T37" fmla="*/ 1010439 h 169"/>
              <a:gd name="T38" fmla="*/ 63170 w 178"/>
              <a:gd name="T39" fmla="*/ 624508 h 169"/>
              <a:gd name="T40" fmla="*/ 624681 w 178"/>
              <a:gd name="T41" fmla="*/ 56136 h 169"/>
              <a:gd name="T42" fmla="*/ 1193211 w 178"/>
              <a:gd name="T43" fmla="*/ 624508 h 169"/>
              <a:gd name="T44" fmla="*/ 624681 w 178"/>
              <a:gd name="T45" fmla="*/ 175424 h 169"/>
              <a:gd name="T46" fmla="*/ 175472 w 178"/>
              <a:gd name="T47" fmla="*/ 624508 h 169"/>
              <a:gd name="T48" fmla="*/ 624681 w 178"/>
              <a:gd name="T49" fmla="*/ 1073592 h 169"/>
              <a:gd name="T50" fmla="*/ 1073890 w 178"/>
              <a:gd name="T51" fmla="*/ 624508 h 169"/>
              <a:gd name="T52" fmla="*/ 624681 w 178"/>
              <a:gd name="T53" fmla="*/ 175424 h 169"/>
              <a:gd name="T54" fmla="*/ 863323 w 178"/>
              <a:gd name="T55" fmla="*/ 680643 h 169"/>
              <a:gd name="T56" fmla="*/ 624681 w 178"/>
              <a:gd name="T57" fmla="*/ 680643 h 169"/>
              <a:gd name="T58" fmla="*/ 568530 w 178"/>
              <a:gd name="T59" fmla="*/ 624508 h 169"/>
              <a:gd name="T60" fmla="*/ 568530 w 178"/>
              <a:gd name="T61" fmla="*/ 308745 h 169"/>
              <a:gd name="T62" fmla="*/ 624681 w 178"/>
              <a:gd name="T63" fmla="*/ 252610 h 169"/>
              <a:gd name="T64" fmla="*/ 687851 w 178"/>
              <a:gd name="T65" fmla="*/ 308745 h 169"/>
              <a:gd name="T66" fmla="*/ 687851 w 178"/>
              <a:gd name="T67" fmla="*/ 561355 h 169"/>
              <a:gd name="T68" fmla="*/ 863323 w 178"/>
              <a:gd name="T69" fmla="*/ 561355 h 169"/>
              <a:gd name="T70" fmla="*/ 919474 w 178"/>
              <a:gd name="T71" fmla="*/ 624508 h 169"/>
              <a:gd name="T72" fmla="*/ 863323 w 178"/>
              <a:gd name="T73" fmla="*/ 680643 h 169"/>
              <a:gd name="T74" fmla="*/ 56151 w 178"/>
              <a:gd name="T75" fmla="*/ 378915 h 169"/>
              <a:gd name="T76" fmla="*/ 0 w 178"/>
              <a:gd name="T77" fmla="*/ 231559 h 169"/>
              <a:gd name="T78" fmla="*/ 238642 w 178"/>
              <a:gd name="T79" fmla="*/ 0 h 169"/>
              <a:gd name="T80" fmla="*/ 379020 w 178"/>
              <a:gd name="T81" fmla="*/ 49119 h 169"/>
              <a:gd name="T82" fmla="*/ 56151 w 178"/>
              <a:gd name="T83" fmla="*/ 378915 h 16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78" h="169">
                <a:moveTo>
                  <a:pt x="171" y="52"/>
                </a:moveTo>
                <a:cubicBezTo>
                  <a:pt x="162" y="32"/>
                  <a:pt x="146" y="15"/>
                  <a:pt x="125" y="7"/>
                </a:cubicBezTo>
                <a:cubicBezTo>
                  <a:pt x="131" y="2"/>
                  <a:pt x="138" y="0"/>
                  <a:pt x="146" y="0"/>
                </a:cubicBezTo>
                <a:cubicBezTo>
                  <a:pt x="164" y="0"/>
                  <a:pt x="178" y="14"/>
                  <a:pt x="178" y="32"/>
                </a:cubicBezTo>
                <a:cubicBezTo>
                  <a:pt x="178" y="40"/>
                  <a:pt x="176" y="47"/>
                  <a:pt x="171" y="52"/>
                </a:cubicBezTo>
                <a:moveTo>
                  <a:pt x="170" y="89"/>
                </a:moveTo>
                <a:cubicBezTo>
                  <a:pt x="170" y="110"/>
                  <a:pt x="162" y="129"/>
                  <a:pt x="148" y="144"/>
                </a:cubicBezTo>
                <a:cubicBezTo>
                  <a:pt x="159" y="155"/>
                  <a:pt x="159" y="155"/>
                  <a:pt x="159" y="155"/>
                </a:cubicBezTo>
                <a:cubicBezTo>
                  <a:pt x="161" y="157"/>
                  <a:pt x="162" y="159"/>
                  <a:pt x="162" y="161"/>
                </a:cubicBezTo>
                <a:cubicBezTo>
                  <a:pt x="162" y="166"/>
                  <a:pt x="158" y="169"/>
                  <a:pt x="153" y="169"/>
                </a:cubicBezTo>
                <a:cubicBezTo>
                  <a:pt x="151" y="169"/>
                  <a:pt x="149" y="168"/>
                  <a:pt x="148" y="167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22" y="164"/>
                  <a:pt x="107" y="169"/>
                  <a:pt x="89" y="169"/>
                </a:cubicBezTo>
                <a:cubicBezTo>
                  <a:pt x="72" y="169"/>
                  <a:pt x="56" y="164"/>
                  <a:pt x="43" y="155"/>
                </a:cubicBezTo>
                <a:cubicBezTo>
                  <a:pt x="31" y="167"/>
                  <a:pt x="31" y="167"/>
                  <a:pt x="31" y="167"/>
                </a:cubicBezTo>
                <a:cubicBezTo>
                  <a:pt x="30" y="168"/>
                  <a:pt x="28" y="169"/>
                  <a:pt x="25" y="169"/>
                </a:cubicBezTo>
                <a:cubicBezTo>
                  <a:pt x="21" y="169"/>
                  <a:pt x="17" y="165"/>
                  <a:pt x="17" y="161"/>
                </a:cubicBezTo>
                <a:cubicBezTo>
                  <a:pt x="17" y="159"/>
                  <a:pt x="18" y="156"/>
                  <a:pt x="20" y="155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17" y="129"/>
                  <a:pt x="9" y="110"/>
                  <a:pt x="9" y="89"/>
                </a:cubicBezTo>
                <a:cubicBezTo>
                  <a:pt x="9" y="44"/>
                  <a:pt x="45" y="8"/>
                  <a:pt x="89" y="8"/>
                </a:cubicBezTo>
                <a:cubicBezTo>
                  <a:pt x="134" y="8"/>
                  <a:pt x="170" y="44"/>
                  <a:pt x="170" y="89"/>
                </a:cubicBezTo>
                <a:moveTo>
                  <a:pt x="89" y="25"/>
                </a:moveTo>
                <a:cubicBezTo>
                  <a:pt x="54" y="25"/>
                  <a:pt x="25" y="53"/>
                  <a:pt x="25" y="89"/>
                </a:cubicBezTo>
                <a:cubicBezTo>
                  <a:pt x="25" y="124"/>
                  <a:pt x="54" y="153"/>
                  <a:pt x="89" y="153"/>
                </a:cubicBezTo>
                <a:cubicBezTo>
                  <a:pt x="125" y="153"/>
                  <a:pt x="153" y="124"/>
                  <a:pt x="153" y="89"/>
                </a:cubicBezTo>
                <a:cubicBezTo>
                  <a:pt x="153" y="53"/>
                  <a:pt x="125" y="25"/>
                  <a:pt x="89" y="25"/>
                </a:cubicBezTo>
                <a:moveTo>
                  <a:pt x="123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5" y="97"/>
                  <a:pt x="81" y="93"/>
                  <a:pt x="81" y="89"/>
                </a:cubicBezTo>
                <a:cubicBezTo>
                  <a:pt x="81" y="44"/>
                  <a:pt x="81" y="44"/>
                  <a:pt x="81" y="44"/>
                </a:cubicBezTo>
                <a:cubicBezTo>
                  <a:pt x="81" y="40"/>
                  <a:pt x="85" y="36"/>
                  <a:pt x="89" y="36"/>
                </a:cubicBezTo>
                <a:cubicBezTo>
                  <a:pt x="94" y="36"/>
                  <a:pt x="98" y="40"/>
                  <a:pt x="98" y="44"/>
                </a:cubicBezTo>
                <a:cubicBezTo>
                  <a:pt x="98" y="80"/>
                  <a:pt x="98" y="80"/>
                  <a:pt x="98" y="80"/>
                </a:cubicBezTo>
                <a:cubicBezTo>
                  <a:pt x="123" y="80"/>
                  <a:pt x="123" y="80"/>
                  <a:pt x="123" y="80"/>
                </a:cubicBezTo>
                <a:cubicBezTo>
                  <a:pt x="127" y="80"/>
                  <a:pt x="131" y="84"/>
                  <a:pt x="131" y="89"/>
                </a:cubicBezTo>
                <a:cubicBezTo>
                  <a:pt x="131" y="93"/>
                  <a:pt x="127" y="97"/>
                  <a:pt x="123" y="97"/>
                </a:cubicBezTo>
                <a:moveTo>
                  <a:pt x="8" y="54"/>
                </a:moveTo>
                <a:cubicBezTo>
                  <a:pt x="3" y="48"/>
                  <a:pt x="0" y="41"/>
                  <a:pt x="0" y="33"/>
                </a:cubicBezTo>
                <a:cubicBezTo>
                  <a:pt x="0" y="15"/>
                  <a:pt x="15" y="0"/>
                  <a:pt x="34" y="0"/>
                </a:cubicBezTo>
                <a:cubicBezTo>
                  <a:pt x="42" y="0"/>
                  <a:pt x="49" y="2"/>
                  <a:pt x="54" y="7"/>
                </a:cubicBezTo>
                <a:cubicBezTo>
                  <a:pt x="33" y="16"/>
                  <a:pt x="17" y="33"/>
                  <a:pt x="8" y="54"/>
                </a:cubicBezTo>
              </a:path>
            </a:pathLst>
          </a:custGeom>
          <a:solidFill>
            <a:srgbClr val="02B3C5"/>
          </a:solidFill>
          <a:ln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2" name="Freeform 102"/>
          <p:cNvSpPr>
            <a:spLocks noEditPoints="1" noChangeArrowheads="1"/>
          </p:cNvSpPr>
          <p:nvPr/>
        </p:nvSpPr>
        <p:spPr bwMode="auto">
          <a:xfrm>
            <a:off x="1433513" y="2565400"/>
            <a:ext cx="976312" cy="1247775"/>
          </a:xfrm>
          <a:custGeom>
            <a:avLst/>
            <a:gdLst>
              <a:gd name="T0" fmla="*/ 920121 w 139"/>
              <a:gd name="T1" fmla="*/ 1135615 h 178"/>
              <a:gd name="T2" fmla="*/ 175596 w 139"/>
              <a:gd name="T3" fmla="*/ 1135615 h 178"/>
              <a:gd name="T4" fmla="*/ 119405 w 139"/>
              <a:gd name="T5" fmla="*/ 1072526 h 178"/>
              <a:gd name="T6" fmla="*/ 119405 w 139"/>
              <a:gd name="T7" fmla="*/ 63090 h 178"/>
              <a:gd name="T8" fmla="*/ 175596 w 139"/>
              <a:gd name="T9" fmla="*/ 7010 h 178"/>
              <a:gd name="T10" fmla="*/ 484644 w 139"/>
              <a:gd name="T11" fmla="*/ 7010 h 178"/>
              <a:gd name="T12" fmla="*/ 484644 w 139"/>
              <a:gd name="T13" fmla="*/ 217309 h 178"/>
              <a:gd name="T14" fmla="*/ 484644 w 139"/>
              <a:gd name="T15" fmla="*/ 336479 h 178"/>
              <a:gd name="T16" fmla="*/ 604049 w 139"/>
              <a:gd name="T17" fmla="*/ 448638 h 178"/>
              <a:gd name="T18" fmla="*/ 723454 w 139"/>
              <a:gd name="T19" fmla="*/ 448638 h 178"/>
              <a:gd name="T20" fmla="*/ 976312 w 139"/>
              <a:gd name="T21" fmla="*/ 448638 h 178"/>
              <a:gd name="T22" fmla="*/ 976312 w 139"/>
              <a:gd name="T23" fmla="*/ 918306 h 178"/>
              <a:gd name="T24" fmla="*/ 976312 w 139"/>
              <a:gd name="T25" fmla="*/ 1072526 h 178"/>
              <a:gd name="T26" fmla="*/ 920121 w 139"/>
              <a:gd name="T27" fmla="*/ 1135615 h 178"/>
              <a:gd name="T28" fmla="*/ 604049 w 139"/>
              <a:gd name="T29" fmla="*/ 392558 h 178"/>
              <a:gd name="T30" fmla="*/ 547859 w 139"/>
              <a:gd name="T31" fmla="*/ 336479 h 178"/>
              <a:gd name="T32" fmla="*/ 547859 w 139"/>
              <a:gd name="T33" fmla="*/ 217309 h 178"/>
              <a:gd name="T34" fmla="*/ 547859 w 139"/>
              <a:gd name="T35" fmla="*/ 0 h 178"/>
              <a:gd name="T36" fmla="*/ 976312 w 139"/>
              <a:gd name="T37" fmla="*/ 392558 h 178"/>
              <a:gd name="T38" fmla="*/ 723454 w 139"/>
              <a:gd name="T39" fmla="*/ 392558 h 178"/>
              <a:gd name="T40" fmla="*/ 604049 w 139"/>
              <a:gd name="T41" fmla="*/ 392558 h 178"/>
              <a:gd name="T42" fmla="*/ 217739 w 139"/>
              <a:gd name="T43" fmla="*/ 1191695 h 178"/>
              <a:gd name="T44" fmla="*/ 273929 w 139"/>
              <a:gd name="T45" fmla="*/ 1191695 h 178"/>
              <a:gd name="T46" fmla="*/ 646192 w 139"/>
              <a:gd name="T47" fmla="*/ 1191695 h 178"/>
              <a:gd name="T48" fmla="*/ 744526 w 139"/>
              <a:gd name="T49" fmla="*/ 1191695 h 178"/>
              <a:gd name="T50" fmla="*/ 856907 w 139"/>
              <a:gd name="T51" fmla="*/ 1191695 h 178"/>
              <a:gd name="T52" fmla="*/ 800716 w 139"/>
              <a:gd name="T53" fmla="*/ 1247775 h 178"/>
              <a:gd name="T54" fmla="*/ 119405 w 139"/>
              <a:gd name="T55" fmla="*/ 1247775 h 178"/>
              <a:gd name="T56" fmla="*/ 0 w 139"/>
              <a:gd name="T57" fmla="*/ 1135615 h 178"/>
              <a:gd name="T58" fmla="*/ 0 w 139"/>
              <a:gd name="T59" fmla="*/ 182259 h 178"/>
              <a:gd name="T60" fmla="*/ 56191 w 139"/>
              <a:gd name="T61" fmla="*/ 119170 h 178"/>
              <a:gd name="T62" fmla="*/ 56191 w 139"/>
              <a:gd name="T63" fmla="*/ 294419 h 178"/>
              <a:gd name="T64" fmla="*/ 56191 w 139"/>
              <a:gd name="T65" fmla="*/ 981396 h 178"/>
              <a:gd name="T66" fmla="*/ 56191 w 139"/>
              <a:gd name="T67" fmla="*/ 1072526 h 178"/>
              <a:gd name="T68" fmla="*/ 175596 w 139"/>
              <a:gd name="T69" fmla="*/ 1191695 h 178"/>
              <a:gd name="T70" fmla="*/ 217739 w 139"/>
              <a:gd name="T71" fmla="*/ 1191695 h 17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39" h="178">
                <a:moveTo>
                  <a:pt x="131" y="162"/>
                </a:moveTo>
                <a:cubicBezTo>
                  <a:pt x="25" y="162"/>
                  <a:pt x="25" y="162"/>
                  <a:pt x="25" y="162"/>
                </a:cubicBezTo>
                <a:cubicBezTo>
                  <a:pt x="20" y="162"/>
                  <a:pt x="17" y="158"/>
                  <a:pt x="17" y="153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4"/>
                  <a:pt x="20" y="1"/>
                  <a:pt x="25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57"/>
                  <a:pt x="77" y="64"/>
                  <a:pt x="86" y="64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9" y="131"/>
                  <a:pt x="139" y="131"/>
                  <a:pt x="139" y="131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39" y="158"/>
                  <a:pt x="135" y="162"/>
                  <a:pt x="131" y="162"/>
                </a:cubicBezTo>
                <a:moveTo>
                  <a:pt x="86" y="56"/>
                </a:moveTo>
                <a:cubicBezTo>
                  <a:pt x="81" y="56"/>
                  <a:pt x="78" y="52"/>
                  <a:pt x="78" y="48"/>
                </a:cubicBezTo>
                <a:cubicBezTo>
                  <a:pt x="78" y="31"/>
                  <a:pt x="78" y="31"/>
                  <a:pt x="78" y="31"/>
                </a:cubicBezTo>
                <a:cubicBezTo>
                  <a:pt x="78" y="0"/>
                  <a:pt x="78" y="0"/>
                  <a:pt x="78" y="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03" y="56"/>
                  <a:pt x="103" y="56"/>
                  <a:pt x="103" y="56"/>
                </a:cubicBezTo>
                <a:lnTo>
                  <a:pt x="86" y="56"/>
                </a:lnTo>
                <a:close/>
                <a:moveTo>
                  <a:pt x="31" y="170"/>
                </a:moveTo>
                <a:cubicBezTo>
                  <a:pt x="39" y="170"/>
                  <a:pt x="39" y="170"/>
                  <a:pt x="39" y="170"/>
                </a:cubicBezTo>
                <a:cubicBezTo>
                  <a:pt x="92" y="170"/>
                  <a:pt x="92" y="170"/>
                  <a:pt x="92" y="17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22" y="170"/>
                  <a:pt x="122" y="170"/>
                  <a:pt x="122" y="170"/>
                </a:cubicBezTo>
                <a:cubicBezTo>
                  <a:pt x="122" y="175"/>
                  <a:pt x="118" y="178"/>
                  <a:pt x="114" y="178"/>
                </a:cubicBezTo>
                <a:cubicBezTo>
                  <a:pt x="17" y="178"/>
                  <a:pt x="17" y="178"/>
                  <a:pt x="17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1"/>
                  <a:pt x="4" y="17"/>
                  <a:pt x="8" y="17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140"/>
                  <a:pt x="8" y="140"/>
                  <a:pt x="8" y="140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163"/>
                  <a:pt x="16" y="170"/>
                  <a:pt x="25" y="170"/>
                </a:cubicBezTo>
                <a:lnTo>
                  <a:pt x="31" y="170"/>
                </a:lnTo>
                <a:close/>
              </a:path>
            </a:pathLst>
          </a:custGeom>
          <a:solidFill>
            <a:srgbClr val="F07474"/>
          </a:solidFill>
          <a:ln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TextBox 13"/>
          <p:cNvSpPr txBox="1">
            <a:spLocks noChangeArrowheads="1"/>
          </p:cNvSpPr>
          <p:nvPr/>
        </p:nvSpPr>
        <p:spPr bwMode="auto">
          <a:xfrm>
            <a:off x="752475" y="41227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4" name="TextBox 13"/>
          <p:cNvSpPr txBox="1">
            <a:spLocks noChangeArrowheads="1"/>
          </p:cNvSpPr>
          <p:nvPr/>
        </p:nvSpPr>
        <p:spPr bwMode="auto">
          <a:xfrm>
            <a:off x="1103313" y="4418013"/>
            <a:ext cx="1673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3419475" y="41227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3770313" y="4418013"/>
            <a:ext cx="1673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6035675" y="41227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6386513" y="4418013"/>
            <a:ext cx="1673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8702675" y="41227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9053513" y="4418013"/>
            <a:ext cx="1673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736" name="图片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4462463"/>
            <a:ext cx="3328988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31775"/>
            <a:ext cx="7747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12"/>
          <p:cNvSpPr txBox="1">
            <a:spLocks noChangeArrowheads="1"/>
          </p:cNvSpPr>
          <p:nvPr/>
        </p:nvSpPr>
        <p:spPr bwMode="auto">
          <a:xfrm>
            <a:off x="1176338" y="374650"/>
            <a:ext cx="438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</a:p>
        </p:txBody>
      </p:sp>
      <p:sp>
        <p:nvSpPr>
          <p:cNvPr id="20483" name="椭圆 3"/>
          <p:cNvSpPr>
            <a:spLocks noChangeArrowheads="1"/>
          </p:cNvSpPr>
          <p:nvPr/>
        </p:nvSpPr>
        <p:spPr bwMode="auto">
          <a:xfrm>
            <a:off x="4437063" y="2179638"/>
            <a:ext cx="3016250" cy="3014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20484" name="Oval 8"/>
          <p:cNvSpPr>
            <a:spLocks noChangeArrowheads="1"/>
          </p:cNvSpPr>
          <p:nvPr/>
        </p:nvSpPr>
        <p:spPr bwMode="auto">
          <a:xfrm>
            <a:off x="4452938" y="2179638"/>
            <a:ext cx="3022600" cy="3021012"/>
          </a:xfrm>
          <a:prstGeom prst="ellipse">
            <a:avLst/>
          </a:pr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7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5" name="Freeform 6"/>
          <p:cNvSpPr>
            <a:spLocks noEditPoints="1" noChangeArrowheads="1"/>
          </p:cNvSpPr>
          <p:nvPr/>
        </p:nvSpPr>
        <p:spPr bwMode="auto">
          <a:xfrm>
            <a:off x="4424363" y="2184400"/>
            <a:ext cx="3081337" cy="3009900"/>
          </a:xfrm>
          <a:custGeom>
            <a:avLst/>
            <a:gdLst>
              <a:gd name="T0" fmla="*/ 2724168 w 509"/>
              <a:gd name="T1" fmla="*/ 1003300 h 498"/>
              <a:gd name="T2" fmla="*/ 1525534 w 509"/>
              <a:gd name="T3" fmla="*/ 2635173 h 498"/>
              <a:gd name="T4" fmla="*/ 1416568 w 509"/>
              <a:gd name="T5" fmla="*/ 906596 h 498"/>
              <a:gd name="T6" fmla="*/ 1489212 w 509"/>
              <a:gd name="T7" fmla="*/ 719233 h 498"/>
              <a:gd name="T8" fmla="*/ 1513427 w 509"/>
              <a:gd name="T9" fmla="*/ 906596 h 498"/>
              <a:gd name="T10" fmla="*/ 1132043 w 509"/>
              <a:gd name="T11" fmla="*/ 2133523 h 498"/>
              <a:gd name="T12" fmla="*/ 768821 w 509"/>
              <a:gd name="T13" fmla="*/ 574178 h 498"/>
              <a:gd name="T14" fmla="*/ 762767 w 509"/>
              <a:gd name="T15" fmla="*/ 1782973 h 498"/>
              <a:gd name="T16" fmla="*/ 538780 w 509"/>
              <a:gd name="T17" fmla="*/ 1239015 h 498"/>
              <a:gd name="T18" fmla="*/ 847519 w 509"/>
              <a:gd name="T19" fmla="*/ 755497 h 498"/>
              <a:gd name="T20" fmla="*/ 986754 w 509"/>
              <a:gd name="T21" fmla="*/ 562090 h 498"/>
              <a:gd name="T22" fmla="*/ 1259171 w 509"/>
              <a:gd name="T23" fmla="*/ 459342 h 498"/>
              <a:gd name="T24" fmla="*/ 877788 w 509"/>
              <a:gd name="T25" fmla="*/ 350551 h 498"/>
              <a:gd name="T26" fmla="*/ 1319708 w 509"/>
              <a:gd name="T27" fmla="*/ 592310 h 498"/>
              <a:gd name="T28" fmla="*/ 1253117 w 509"/>
              <a:gd name="T29" fmla="*/ 815937 h 498"/>
              <a:gd name="T30" fmla="*/ 1295493 w 509"/>
              <a:gd name="T31" fmla="*/ 767585 h 498"/>
              <a:gd name="T32" fmla="*/ 1628447 w 509"/>
              <a:gd name="T33" fmla="*/ 1704401 h 498"/>
              <a:gd name="T34" fmla="*/ 1676877 w 509"/>
              <a:gd name="T35" fmla="*/ 1039564 h 498"/>
              <a:gd name="T36" fmla="*/ 1652662 w 509"/>
              <a:gd name="T37" fmla="*/ 894508 h 498"/>
              <a:gd name="T38" fmla="*/ 1670823 w 509"/>
              <a:gd name="T39" fmla="*/ 749453 h 498"/>
              <a:gd name="T40" fmla="*/ 1822166 w 509"/>
              <a:gd name="T41" fmla="*/ 441210 h 498"/>
              <a:gd name="T42" fmla="*/ 2294355 w 509"/>
              <a:gd name="T43" fmla="*/ 731321 h 498"/>
              <a:gd name="T44" fmla="*/ 2021938 w 509"/>
              <a:gd name="T45" fmla="*/ 997256 h 498"/>
              <a:gd name="T46" fmla="*/ 2076422 w 509"/>
              <a:gd name="T47" fmla="*/ 803849 h 498"/>
              <a:gd name="T48" fmla="*/ 1846381 w 509"/>
              <a:gd name="T49" fmla="*/ 967036 h 498"/>
              <a:gd name="T50" fmla="*/ 1804005 w 509"/>
              <a:gd name="T51" fmla="*/ 1541214 h 498"/>
              <a:gd name="T52" fmla="*/ 1731360 w 509"/>
              <a:gd name="T53" fmla="*/ 1118136 h 498"/>
              <a:gd name="T54" fmla="*/ 1531588 w 509"/>
              <a:gd name="T55" fmla="*/ 1347807 h 498"/>
              <a:gd name="T56" fmla="*/ 1525534 w 509"/>
              <a:gd name="T57" fmla="*/ 1492862 h 498"/>
              <a:gd name="T58" fmla="*/ 1628447 w 509"/>
              <a:gd name="T59" fmla="*/ 1577478 h 498"/>
              <a:gd name="T60" fmla="*/ 1580018 w 509"/>
              <a:gd name="T61" fmla="*/ 1613742 h 498"/>
              <a:gd name="T62" fmla="*/ 2385161 w 509"/>
              <a:gd name="T63" fmla="*/ 1390114 h 498"/>
              <a:gd name="T64" fmla="*/ 2724168 w 509"/>
              <a:gd name="T65" fmla="*/ 1124180 h 498"/>
              <a:gd name="T66" fmla="*/ 2657577 w 509"/>
              <a:gd name="T67" fmla="*/ 821981 h 498"/>
              <a:gd name="T68" fmla="*/ 2718115 w 509"/>
              <a:gd name="T69" fmla="*/ 610442 h 498"/>
              <a:gd name="T70" fmla="*/ 2645470 w 509"/>
              <a:gd name="T71" fmla="*/ 785717 h 498"/>
              <a:gd name="T72" fmla="*/ 2342785 w 509"/>
              <a:gd name="T73" fmla="*/ 797805 h 498"/>
              <a:gd name="T74" fmla="*/ 2324624 w 509"/>
              <a:gd name="T75" fmla="*/ 749453 h 498"/>
              <a:gd name="T76" fmla="*/ 2397268 w 509"/>
              <a:gd name="T77" fmla="*/ 562090 h 498"/>
              <a:gd name="T78" fmla="*/ 2463859 w 509"/>
              <a:gd name="T79" fmla="*/ 701101 h 498"/>
              <a:gd name="T80" fmla="*/ 2282248 w 509"/>
              <a:gd name="T81" fmla="*/ 556046 h 498"/>
              <a:gd name="T82" fmla="*/ 2324624 w 509"/>
              <a:gd name="T83" fmla="*/ 501650 h 498"/>
              <a:gd name="T84" fmla="*/ 2027992 w 509"/>
              <a:gd name="T85" fmla="*/ 326375 h 498"/>
              <a:gd name="T86" fmla="*/ 1670823 w 509"/>
              <a:gd name="T87" fmla="*/ 296155 h 498"/>
              <a:gd name="T88" fmla="*/ 1313654 w 509"/>
              <a:gd name="T89" fmla="*/ 429122 h 498"/>
              <a:gd name="T90" fmla="*/ 1380245 w 509"/>
              <a:gd name="T91" fmla="*/ 320331 h 498"/>
              <a:gd name="T92" fmla="*/ 1047291 w 509"/>
              <a:gd name="T93" fmla="*/ 374727 h 498"/>
              <a:gd name="T94" fmla="*/ 841465 w 509"/>
              <a:gd name="T95" fmla="*/ 344507 h 498"/>
              <a:gd name="T96" fmla="*/ 48430 w 509"/>
              <a:gd name="T97" fmla="*/ 1468686 h 498"/>
              <a:gd name="T98" fmla="*/ 223987 w 509"/>
              <a:gd name="T99" fmla="*/ 2024732 h 498"/>
              <a:gd name="T100" fmla="*/ 1071506 w 509"/>
              <a:gd name="T101" fmla="*/ 2822537 h 498"/>
              <a:gd name="T102" fmla="*/ 1471051 w 509"/>
              <a:gd name="T103" fmla="*/ 2073084 h 498"/>
              <a:gd name="T104" fmla="*/ 1319708 w 509"/>
              <a:gd name="T105" fmla="*/ 1915940 h 498"/>
              <a:gd name="T106" fmla="*/ 1495266 w 509"/>
              <a:gd name="T107" fmla="*/ 1577478 h 498"/>
              <a:gd name="T108" fmla="*/ 1428675 w 509"/>
              <a:gd name="T109" fmla="*/ 1577478 h 498"/>
              <a:gd name="T110" fmla="*/ 1313654 w 509"/>
              <a:gd name="T111" fmla="*/ 1456598 h 498"/>
              <a:gd name="T112" fmla="*/ 1483158 w 509"/>
              <a:gd name="T113" fmla="*/ 1245059 h 498"/>
              <a:gd name="T114" fmla="*/ 1507373 w 509"/>
              <a:gd name="T115" fmla="*/ 2882977 h 498"/>
              <a:gd name="T116" fmla="*/ 1737414 w 509"/>
              <a:gd name="T117" fmla="*/ 2332975 h 498"/>
              <a:gd name="T118" fmla="*/ 2009831 w 509"/>
              <a:gd name="T119" fmla="*/ 2115392 h 498"/>
              <a:gd name="T120" fmla="*/ 2300409 w 509"/>
              <a:gd name="T121" fmla="*/ 2471986 h 498"/>
              <a:gd name="T122" fmla="*/ 2845242 w 509"/>
              <a:gd name="T123" fmla="*/ 2181875 h 498"/>
              <a:gd name="T124" fmla="*/ 3014746 w 509"/>
              <a:gd name="T125" fmla="*/ 1668137 h 4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09" h="498">
                <a:moveTo>
                  <a:pt x="435" y="73"/>
                </a:moveTo>
                <a:cubicBezTo>
                  <a:pt x="389" y="28"/>
                  <a:pt x="325" y="0"/>
                  <a:pt x="255" y="0"/>
                </a:cubicBezTo>
                <a:cubicBezTo>
                  <a:pt x="184" y="0"/>
                  <a:pt x="121" y="28"/>
                  <a:pt x="75" y="73"/>
                </a:cubicBezTo>
                <a:cubicBezTo>
                  <a:pt x="29" y="118"/>
                  <a:pt x="0" y="180"/>
                  <a:pt x="0" y="249"/>
                </a:cubicBezTo>
                <a:cubicBezTo>
                  <a:pt x="0" y="318"/>
                  <a:pt x="29" y="380"/>
                  <a:pt x="75" y="425"/>
                </a:cubicBezTo>
                <a:cubicBezTo>
                  <a:pt x="121" y="470"/>
                  <a:pt x="184" y="498"/>
                  <a:pt x="255" y="498"/>
                </a:cubicBezTo>
                <a:cubicBezTo>
                  <a:pt x="325" y="498"/>
                  <a:pt x="389" y="470"/>
                  <a:pt x="435" y="425"/>
                </a:cubicBezTo>
                <a:cubicBezTo>
                  <a:pt x="481" y="380"/>
                  <a:pt x="509" y="318"/>
                  <a:pt x="509" y="249"/>
                </a:cubicBezTo>
                <a:cubicBezTo>
                  <a:pt x="509" y="180"/>
                  <a:pt x="481" y="118"/>
                  <a:pt x="435" y="73"/>
                </a:cubicBezTo>
                <a:close/>
                <a:moveTo>
                  <a:pt x="469" y="142"/>
                </a:moveTo>
                <a:cubicBezTo>
                  <a:pt x="466" y="157"/>
                  <a:pt x="466" y="157"/>
                  <a:pt x="466" y="157"/>
                </a:cubicBezTo>
                <a:cubicBezTo>
                  <a:pt x="458" y="151"/>
                  <a:pt x="458" y="151"/>
                  <a:pt x="458" y="151"/>
                </a:cubicBezTo>
                <a:cubicBezTo>
                  <a:pt x="456" y="151"/>
                  <a:pt x="456" y="151"/>
                  <a:pt x="456" y="151"/>
                </a:cubicBezTo>
                <a:cubicBezTo>
                  <a:pt x="458" y="156"/>
                  <a:pt x="458" y="156"/>
                  <a:pt x="458" y="156"/>
                </a:cubicBezTo>
                <a:cubicBezTo>
                  <a:pt x="456" y="170"/>
                  <a:pt x="456" y="170"/>
                  <a:pt x="456" y="170"/>
                </a:cubicBezTo>
                <a:cubicBezTo>
                  <a:pt x="457" y="172"/>
                  <a:pt x="457" y="172"/>
                  <a:pt x="457" y="172"/>
                </a:cubicBezTo>
                <a:cubicBezTo>
                  <a:pt x="455" y="170"/>
                  <a:pt x="452" y="168"/>
                  <a:pt x="450" y="166"/>
                </a:cubicBezTo>
                <a:cubicBezTo>
                  <a:pt x="453" y="155"/>
                  <a:pt x="455" y="145"/>
                  <a:pt x="455" y="134"/>
                </a:cubicBezTo>
                <a:cubicBezTo>
                  <a:pt x="455" y="132"/>
                  <a:pt x="455" y="131"/>
                  <a:pt x="455" y="129"/>
                </a:cubicBezTo>
                <a:cubicBezTo>
                  <a:pt x="458" y="131"/>
                  <a:pt x="460" y="133"/>
                  <a:pt x="463" y="136"/>
                </a:cubicBezTo>
                <a:cubicBezTo>
                  <a:pt x="463" y="136"/>
                  <a:pt x="463" y="136"/>
                  <a:pt x="463" y="136"/>
                </a:cubicBezTo>
                <a:cubicBezTo>
                  <a:pt x="466" y="142"/>
                  <a:pt x="466" y="142"/>
                  <a:pt x="466" y="142"/>
                </a:cubicBezTo>
                <a:lnTo>
                  <a:pt x="469" y="142"/>
                </a:lnTo>
                <a:close/>
                <a:moveTo>
                  <a:pt x="249" y="425"/>
                </a:moveTo>
                <a:cubicBezTo>
                  <a:pt x="249" y="418"/>
                  <a:pt x="249" y="411"/>
                  <a:pt x="249" y="403"/>
                </a:cubicBezTo>
                <a:cubicBezTo>
                  <a:pt x="256" y="400"/>
                  <a:pt x="256" y="400"/>
                  <a:pt x="256" y="400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65" y="410"/>
                  <a:pt x="265" y="410"/>
                  <a:pt x="265" y="410"/>
                </a:cubicBezTo>
                <a:cubicBezTo>
                  <a:pt x="265" y="418"/>
                  <a:pt x="265" y="418"/>
                  <a:pt x="265" y="418"/>
                </a:cubicBezTo>
                <a:cubicBezTo>
                  <a:pt x="261" y="418"/>
                  <a:pt x="261" y="418"/>
                  <a:pt x="261" y="418"/>
                </a:cubicBezTo>
                <a:cubicBezTo>
                  <a:pt x="260" y="422"/>
                  <a:pt x="260" y="422"/>
                  <a:pt x="260" y="422"/>
                </a:cubicBezTo>
                <a:cubicBezTo>
                  <a:pt x="255" y="425"/>
                  <a:pt x="255" y="425"/>
                  <a:pt x="255" y="425"/>
                </a:cubicBezTo>
                <a:cubicBezTo>
                  <a:pt x="253" y="425"/>
                  <a:pt x="251" y="425"/>
                  <a:pt x="249" y="425"/>
                </a:cubicBezTo>
                <a:close/>
                <a:moveTo>
                  <a:pt x="252" y="436"/>
                </a:moveTo>
                <a:cubicBezTo>
                  <a:pt x="249" y="439"/>
                  <a:pt x="249" y="439"/>
                  <a:pt x="249" y="439"/>
                </a:cubicBezTo>
                <a:cubicBezTo>
                  <a:pt x="249" y="437"/>
                  <a:pt x="249" y="435"/>
                  <a:pt x="249" y="434"/>
                </a:cubicBezTo>
                <a:lnTo>
                  <a:pt x="252" y="436"/>
                </a:lnTo>
                <a:close/>
                <a:moveTo>
                  <a:pt x="249" y="182"/>
                </a:moveTo>
                <a:cubicBezTo>
                  <a:pt x="242" y="181"/>
                  <a:pt x="235" y="181"/>
                  <a:pt x="228" y="179"/>
                </a:cubicBezTo>
                <a:cubicBezTo>
                  <a:pt x="246" y="162"/>
                  <a:pt x="246" y="162"/>
                  <a:pt x="246" y="162"/>
                </a:cubicBezTo>
                <a:cubicBezTo>
                  <a:pt x="250" y="159"/>
                  <a:pt x="250" y="159"/>
                  <a:pt x="250" y="159"/>
                </a:cubicBezTo>
                <a:cubicBezTo>
                  <a:pt x="250" y="166"/>
                  <a:pt x="249" y="174"/>
                  <a:pt x="249" y="182"/>
                </a:cubicBezTo>
                <a:close/>
                <a:moveTo>
                  <a:pt x="249" y="149"/>
                </a:moveTo>
                <a:cubicBezTo>
                  <a:pt x="244" y="157"/>
                  <a:pt x="244" y="157"/>
                  <a:pt x="244" y="157"/>
                </a:cubicBezTo>
                <a:cubicBezTo>
                  <a:pt x="240" y="155"/>
                  <a:pt x="240" y="155"/>
                  <a:pt x="240" y="155"/>
                </a:cubicBezTo>
                <a:cubicBezTo>
                  <a:pt x="240" y="152"/>
                  <a:pt x="240" y="152"/>
                  <a:pt x="240" y="152"/>
                </a:cubicBezTo>
                <a:cubicBezTo>
                  <a:pt x="237" y="150"/>
                  <a:pt x="237" y="150"/>
                  <a:pt x="237" y="150"/>
                </a:cubicBezTo>
                <a:cubicBezTo>
                  <a:pt x="236" y="140"/>
                  <a:pt x="236" y="140"/>
                  <a:pt x="236" y="140"/>
                </a:cubicBezTo>
                <a:cubicBezTo>
                  <a:pt x="234" y="137"/>
                  <a:pt x="234" y="137"/>
                  <a:pt x="234" y="137"/>
                </a:cubicBezTo>
                <a:cubicBezTo>
                  <a:pt x="232" y="143"/>
                  <a:pt x="232" y="143"/>
                  <a:pt x="232" y="143"/>
                </a:cubicBezTo>
                <a:cubicBezTo>
                  <a:pt x="234" y="150"/>
                  <a:pt x="234" y="150"/>
                  <a:pt x="234" y="150"/>
                </a:cubicBezTo>
                <a:cubicBezTo>
                  <a:pt x="232" y="153"/>
                  <a:pt x="232" y="153"/>
                  <a:pt x="232" y="153"/>
                </a:cubicBezTo>
                <a:cubicBezTo>
                  <a:pt x="218" y="150"/>
                  <a:pt x="218" y="150"/>
                  <a:pt x="218" y="150"/>
                </a:cubicBezTo>
                <a:cubicBezTo>
                  <a:pt x="218" y="150"/>
                  <a:pt x="218" y="150"/>
                  <a:pt x="218" y="150"/>
                </a:cubicBezTo>
                <a:cubicBezTo>
                  <a:pt x="218" y="148"/>
                  <a:pt x="219" y="147"/>
                  <a:pt x="219" y="145"/>
                </a:cubicBezTo>
                <a:cubicBezTo>
                  <a:pt x="221" y="146"/>
                  <a:pt x="221" y="146"/>
                  <a:pt x="221" y="146"/>
                </a:cubicBezTo>
                <a:cubicBezTo>
                  <a:pt x="222" y="145"/>
                  <a:pt x="222" y="145"/>
                  <a:pt x="222" y="145"/>
                </a:cubicBezTo>
                <a:cubicBezTo>
                  <a:pt x="223" y="142"/>
                  <a:pt x="223" y="142"/>
                  <a:pt x="223" y="142"/>
                </a:cubicBezTo>
                <a:cubicBezTo>
                  <a:pt x="221" y="139"/>
                  <a:pt x="221" y="139"/>
                  <a:pt x="221" y="139"/>
                </a:cubicBezTo>
                <a:cubicBezTo>
                  <a:pt x="222" y="138"/>
                  <a:pt x="222" y="137"/>
                  <a:pt x="222" y="135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3" y="133"/>
                  <a:pt x="223" y="133"/>
                  <a:pt x="223" y="133"/>
                </a:cubicBezTo>
                <a:cubicBezTo>
                  <a:pt x="226" y="125"/>
                  <a:pt x="229" y="116"/>
                  <a:pt x="232" y="107"/>
                </a:cubicBezTo>
                <a:cubicBezTo>
                  <a:pt x="238" y="110"/>
                  <a:pt x="244" y="111"/>
                  <a:pt x="250" y="112"/>
                </a:cubicBezTo>
                <a:cubicBezTo>
                  <a:pt x="251" y="115"/>
                  <a:pt x="251" y="115"/>
                  <a:pt x="251" y="115"/>
                </a:cubicBezTo>
                <a:cubicBezTo>
                  <a:pt x="251" y="116"/>
                  <a:pt x="251" y="117"/>
                  <a:pt x="251" y="118"/>
                </a:cubicBezTo>
                <a:cubicBezTo>
                  <a:pt x="251" y="119"/>
                  <a:pt x="251" y="119"/>
                  <a:pt x="251" y="119"/>
                </a:cubicBezTo>
                <a:cubicBezTo>
                  <a:pt x="246" y="119"/>
                  <a:pt x="246" y="119"/>
                  <a:pt x="246" y="119"/>
                </a:cubicBezTo>
                <a:cubicBezTo>
                  <a:pt x="244" y="120"/>
                  <a:pt x="244" y="120"/>
                  <a:pt x="244" y="120"/>
                </a:cubicBezTo>
                <a:cubicBezTo>
                  <a:pt x="251" y="122"/>
                  <a:pt x="251" y="122"/>
                  <a:pt x="251" y="122"/>
                </a:cubicBezTo>
                <a:cubicBezTo>
                  <a:pt x="251" y="126"/>
                  <a:pt x="251" y="130"/>
                  <a:pt x="250" y="135"/>
                </a:cubicBezTo>
                <a:cubicBezTo>
                  <a:pt x="250" y="135"/>
                  <a:pt x="250" y="135"/>
                  <a:pt x="250" y="135"/>
                </a:cubicBezTo>
                <a:cubicBezTo>
                  <a:pt x="249" y="135"/>
                  <a:pt x="249" y="135"/>
                  <a:pt x="249" y="135"/>
                </a:cubicBezTo>
                <a:cubicBezTo>
                  <a:pt x="249" y="138"/>
                  <a:pt x="249" y="138"/>
                  <a:pt x="249" y="138"/>
                </a:cubicBezTo>
                <a:cubicBezTo>
                  <a:pt x="247" y="140"/>
                  <a:pt x="247" y="140"/>
                  <a:pt x="247" y="140"/>
                </a:cubicBezTo>
                <a:cubicBezTo>
                  <a:pt x="246" y="140"/>
                  <a:pt x="246" y="140"/>
                  <a:pt x="246" y="140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47" y="135"/>
                  <a:pt x="247" y="135"/>
                  <a:pt x="247" y="135"/>
                </a:cubicBezTo>
                <a:cubicBezTo>
                  <a:pt x="245" y="133"/>
                  <a:pt x="245" y="133"/>
                  <a:pt x="245" y="133"/>
                </a:cubicBezTo>
                <a:cubicBezTo>
                  <a:pt x="242" y="136"/>
                  <a:pt x="242" y="136"/>
                  <a:pt x="242" y="136"/>
                </a:cubicBezTo>
                <a:cubicBezTo>
                  <a:pt x="242" y="138"/>
                  <a:pt x="242" y="138"/>
                  <a:pt x="242" y="138"/>
                </a:cubicBezTo>
                <a:cubicBezTo>
                  <a:pt x="245" y="146"/>
                  <a:pt x="245" y="146"/>
                  <a:pt x="245" y="146"/>
                </a:cubicBezTo>
                <a:cubicBezTo>
                  <a:pt x="250" y="146"/>
                  <a:pt x="250" y="146"/>
                  <a:pt x="250" y="146"/>
                </a:cubicBezTo>
                <a:cubicBezTo>
                  <a:pt x="250" y="146"/>
                  <a:pt x="250" y="146"/>
                  <a:pt x="250" y="146"/>
                </a:cubicBezTo>
                <a:cubicBezTo>
                  <a:pt x="250" y="147"/>
                  <a:pt x="250" y="149"/>
                  <a:pt x="250" y="150"/>
                </a:cubicBezTo>
                <a:lnTo>
                  <a:pt x="249" y="149"/>
                </a:lnTo>
                <a:close/>
                <a:moveTo>
                  <a:pt x="189" y="364"/>
                </a:moveTo>
                <a:cubicBezTo>
                  <a:pt x="219" y="378"/>
                  <a:pt x="219" y="378"/>
                  <a:pt x="219" y="378"/>
                </a:cubicBezTo>
                <a:cubicBezTo>
                  <a:pt x="230" y="394"/>
                  <a:pt x="230" y="394"/>
                  <a:pt x="230" y="394"/>
                </a:cubicBezTo>
                <a:cubicBezTo>
                  <a:pt x="240" y="401"/>
                  <a:pt x="240" y="401"/>
                  <a:pt x="240" y="401"/>
                </a:cubicBezTo>
                <a:cubicBezTo>
                  <a:pt x="244" y="402"/>
                  <a:pt x="244" y="402"/>
                  <a:pt x="244" y="402"/>
                </a:cubicBezTo>
                <a:cubicBezTo>
                  <a:pt x="244" y="410"/>
                  <a:pt x="244" y="417"/>
                  <a:pt x="244" y="425"/>
                </a:cubicBezTo>
                <a:cubicBezTo>
                  <a:pt x="218" y="423"/>
                  <a:pt x="193" y="419"/>
                  <a:pt x="170" y="412"/>
                </a:cubicBezTo>
                <a:cubicBezTo>
                  <a:pt x="170" y="408"/>
                  <a:pt x="170" y="403"/>
                  <a:pt x="170" y="398"/>
                </a:cubicBezTo>
                <a:cubicBezTo>
                  <a:pt x="170" y="385"/>
                  <a:pt x="170" y="372"/>
                  <a:pt x="172" y="356"/>
                </a:cubicBezTo>
                <a:cubicBezTo>
                  <a:pt x="183" y="362"/>
                  <a:pt x="183" y="362"/>
                  <a:pt x="183" y="362"/>
                </a:cubicBezTo>
                <a:lnTo>
                  <a:pt x="189" y="364"/>
                </a:lnTo>
                <a:close/>
                <a:moveTo>
                  <a:pt x="187" y="351"/>
                </a:moveTo>
                <a:cubicBezTo>
                  <a:pt x="194" y="353"/>
                  <a:pt x="202" y="354"/>
                  <a:pt x="210" y="355"/>
                </a:cubicBezTo>
                <a:cubicBezTo>
                  <a:pt x="210" y="356"/>
                  <a:pt x="210" y="356"/>
                  <a:pt x="210" y="356"/>
                </a:cubicBezTo>
                <a:cubicBezTo>
                  <a:pt x="203" y="359"/>
                  <a:pt x="203" y="359"/>
                  <a:pt x="203" y="359"/>
                </a:cubicBezTo>
                <a:cubicBezTo>
                  <a:pt x="187" y="353"/>
                  <a:pt x="187" y="353"/>
                  <a:pt x="187" y="353"/>
                </a:cubicBezTo>
                <a:lnTo>
                  <a:pt x="187" y="351"/>
                </a:lnTo>
                <a:close/>
                <a:moveTo>
                  <a:pt x="165" y="411"/>
                </a:moveTo>
                <a:cubicBezTo>
                  <a:pt x="140" y="403"/>
                  <a:pt x="116" y="392"/>
                  <a:pt x="95" y="378"/>
                </a:cubicBezTo>
                <a:cubicBezTo>
                  <a:pt x="95" y="378"/>
                  <a:pt x="95" y="377"/>
                  <a:pt x="95" y="376"/>
                </a:cubicBezTo>
                <a:cubicBezTo>
                  <a:pt x="95" y="356"/>
                  <a:pt x="98" y="335"/>
                  <a:pt x="103" y="316"/>
                </a:cubicBezTo>
                <a:cubicBezTo>
                  <a:pt x="119" y="326"/>
                  <a:pt x="136" y="334"/>
                  <a:pt x="155" y="341"/>
                </a:cubicBezTo>
                <a:cubicBezTo>
                  <a:pt x="167" y="352"/>
                  <a:pt x="167" y="352"/>
                  <a:pt x="167" y="352"/>
                </a:cubicBezTo>
                <a:cubicBezTo>
                  <a:pt x="166" y="369"/>
                  <a:pt x="165" y="384"/>
                  <a:pt x="165" y="398"/>
                </a:cubicBezTo>
                <a:cubicBezTo>
                  <a:pt x="165" y="402"/>
                  <a:pt x="165" y="407"/>
                  <a:pt x="165" y="411"/>
                </a:cubicBezTo>
                <a:close/>
                <a:moveTo>
                  <a:pt x="129" y="111"/>
                </a:moveTo>
                <a:cubicBezTo>
                  <a:pt x="128" y="113"/>
                  <a:pt x="128" y="113"/>
                  <a:pt x="128" y="113"/>
                </a:cubicBezTo>
                <a:cubicBezTo>
                  <a:pt x="122" y="116"/>
                  <a:pt x="115" y="120"/>
                  <a:pt x="108" y="124"/>
                </a:cubicBezTo>
                <a:cubicBezTo>
                  <a:pt x="94" y="132"/>
                  <a:pt x="81" y="141"/>
                  <a:pt x="69" y="151"/>
                </a:cubicBezTo>
                <a:cubicBezTo>
                  <a:pt x="68" y="145"/>
                  <a:pt x="67" y="140"/>
                  <a:pt x="67" y="134"/>
                </a:cubicBezTo>
                <a:cubicBezTo>
                  <a:pt x="67" y="128"/>
                  <a:pt x="68" y="121"/>
                  <a:pt x="69" y="115"/>
                </a:cubicBezTo>
                <a:cubicBezTo>
                  <a:pt x="85" y="105"/>
                  <a:pt x="104" y="95"/>
                  <a:pt x="128" y="87"/>
                </a:cubicBezTo>
                <a:cubicBezTo>
                  <a:pt x="127" y="90"/>
                  <a:pt x="127" y="93"/>
                  <a:pt x="127" y="95"/>
                </a:cubicBezTo>
                <a:cubicBezTo>
                  <a:pt x="127" y="101"/>
                  <a:pt x="128" y="106"/>
                  <a:pt x="129" y="111"/>
                </a:cubicBezTo>
                <a:close/>
                <a:moveTo>
                  <a:pt x="136" y="128"/>
                </a:moveTo>
                <a:cubicBezTo>
                  <a:pt x="138" y="132"/>
                  <a:pt x="140" y="136"/>
                  <a:pt x="143" y="139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26" y="157"/>
                  <a:pt x="106" y="175"/>
                  <a:pt x="89" y="197"/>
                </a:cubicBezTo>
                <a:cubicBezTo>
                  <a:pt x="80" y="184"/>
                  <a:pt x="73" y="171"/>
                  <a:pt x="70" y="156"/>
                </a:cubicBezTo>
                <a:cubicBezTo>
                  <a:pt x="83" y="145"/>
                  <a:pt x="96" y="136"/>
                  <a:pt x="110" y="128"/>
                </a:cubicBezTo>
                <a:cubicBezTo>
                  <a:pt x="113" y="126"/>
                  <a:pt x="117" y="124"/>
                  <a:pt x="121" y="122"/>
                </a:cubicBezTo>
                <a:cubicBezTo>
                  <a:pt x="130" y="124"/>
                  <a:pt x="130" y="124"/>
                  <a:pt x="130" y="124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25"/>
                  <a:pt x="135" y="126"/>
                  <a:pt x="135" y="127"/>
                </a:cubicBezTo>
                <a:cubicBezTo>
                  <a:pt x="133" y="127"/>
                  <a:pt x="133" y="127"/>
                  <a:pt x="133" y="127"/>
                </a:cubicBezTo>
                <a:lnTo>
                  <a:pt x="136" y="128"/>
                </a:lnTo>
                <a:close/>
                <a:moveTo>
                  <a:pt x="121" y="264"/>
                </a:moveTo>
                <a:cubicBezTo>
                  <a:pt x="122" y="264"/>
                  <a:pt x="122" y="264"/>
                  <a:pt x="122" y="264"/>
                </a:cubicBezTo>
                <a:cubicBezTo>
                  <a:pt x="127" y="292"/>
                  <a:pt x="127" y="292"/>
                  <a:pt x="127" y="292"/>
                </a:cubicBezTo>
                <a:cubicBezTo>
                  <a:pt x="126" y="295"/>
                  <a:pt x="126" y="295"/>
                  <a:pt x="126" y="295"/>
                </a:cubicBezTo>
                <a:cubicBezTo>
                  <a:pt x="130" y="301"/>
                  <a:pt x="130" y="301"/>
                  <a:pt x="130" y="301"/>
                </a:cubicBezTo>
                <a:cubicBezTo>
                  <a:pt x="131" y="311"/>
                  <a:pt x="131" y="311"/>
                  <a:pt x="131" y="311"/>
                </a:cubicBezTo>
                <a:cubicBezTo>
                  <a:pt x="136" y="320"/>
                  <a:pt x="136" y="320"/>
                  <a:pt x="136" y="320"/>
                </a:cubicBezTo>
                <a:cubicBezTo>
                  <a:pt x="138" y="316"/>
                  <a:pt x="138" y="316"/>
                  <a:pt x="138" y="316"/>
                </a:cubicBezTo>
                <a:cubicBezTo>
                  <a:pt x="135" y="308"/>
                  <a:pt x="135" y="308"/>
                  <a:pt x="135" y="308"/>
                </a:cubicBezTo>
                <a:cubicBezTo>
                  <a:pt x="130" y="285"/>
                  <a:pt x="130" y="285"/>
                  <a:pt x="130" y="285"/>
                </a:cubicBezTo>
                <a:cubicBezTo>
                  <a:pt x="131" y="280"/>
                  <a:pt x="131" y="280"/>
                  <a:pt x="131" y="280"/>
                </a:cubicBezTo>
                <a:cubicBezTo>
                  <a:pt x="136" y="282"/>
                  <a:pt x="136" y="282"/>
                  <a:pt x="136" y="282"/>
                </a:cubicBezTo>
                <a:cubicBezTo>
                  <a:pt x="143" y="312"/>
                  <a:pt x="143" y="312"/>
                  <a:pt x="143" y="312"/>
                </a:cubicBezTo>
                <a:cubicBezTo>
                  <a:pt x="151" y="329"/>
                  <a:pt x="151" y="329"/>
                  <a:pt x="151" y="329"/>
                </a:cubicBezTo>
                <a:cubicBezTo>
                  <a:pt x="150" y="333"/>
                  <a:pt x="150" y="333"/>
                  <a:pt x="150" y="333"/>
                </a:cubicBezTo>
                <a:cubicBezTo>
                  <a:pt x="134" y="326"/>
                  <a:pt x="119" y="319"/>
                  <a:pt x="105" y="310"/>
                </a:cubicBezTo>
                <a:cubicBezTo>
                  <a:pt x="109" y="294"/>
                  <a:pt x="115" y="279"/>
                  <a:pt x="121" y="264"/>
                </a:cubicBezTo>
                <a:close/>
                <a:moveTo>
                  <a:pt x="101" y="307"/>
                </a:moveTo>
                <a:cubicBezTo>
                  <a:pt x="98" y="305"/>
                  <a:pt x="96" y="303"/>
                  <a:pt x="93" y="302"/>
                </a:cubicBezTo>
                <a:cubicBezTo>
                  <a:pt x="78" y="290"/>
                  <a:pt x="65" y="277"/>
                  <a:pt x="55" y="263"/>
                </a:cubicBezTo>
                <a:cubicBezTo>
                  <a:pt x="64" y="241"/>
                  <a:pt x="76" y="222"/>
                  <a:pt x="89" y="205"/>
                </a:cubicBezTo>
                <a:cubicBezTo>
                  <a:pt x="98" y="215"/>
                  <a:pt x="108" y="225"/>
                  <a:pt x="121" y="234"/>
                </a:cubicBezTo>
                <a:cubicBezTo>
                  <a:pt x="120" y="256"/>
                  <a:pt x="120" y="256"/>
                  <a:pt x="120" y="256"/>
                </a:cubicBezTo>
                <a:cubicBezTo>
                  <a:pt x="112" y="272"/>
                  <a:pt x="106" y="289"/>
                  <a:pt x="101" y="307"/>
                </a:cubicBezTo>
                <a:close/>
                <a:moveTo>
                  <a:pt x="138" y="186"/>
                </a:moveTo>
                <a:cubicBezTo>
                  <a:pt x="142" y="192"/>
                  <a:pt x="142" y="192"/>
                  <a:pt x="142" y="192"/>
                </a:cubicBezTo>
                <a:cubicBezTo>
                  <a:pt x="140" y="204"/>
                  <a:pt x="140" y="204"/>
                  <a:pt x="140" y="204"/>
                </a:cubicBezTo>
                <a:cubicBezTo>
                  <a:pt x="137" y="204"/>
                  <a:pt x="137" y="204"/>
                  <a:pt x="137" y="204"/>
                </a:cubicBezTo>
                <a:cubicBezTo>
                  <a:pt x="122" y="229"/>
                  <a:pt x="122" y="229"/>
                  <a:pt x="122" y="229"/>
                </a:cubicBezTo>
                <a:cubicBezTo>
                  <a:pt x="110" y="221"/>
                  <a:pt x="100" y="211"/>
                  <a:pt x="92" y="201"/>
                </a:cubicBezTo>
                <a:cubicBezTo>
                  <a:pt x="103" y="187"/>
                  <a:pt x="115" y="174"/>
                  <a:pt x="128" y="162"/>
                </a:cubicBezTo>
                <a:cubicBezTo>
                  <a:pt x="133" y="157"/>
                  <a:pt x="138" y="153"/>
                  <a:pt x="143" y="148"/>
                </a:cubicBezTo>
                <a:cubicBezTo>
                  <a:pt x="143" y="153"/>
                  <a:pt x="143" y="153"/>
                  <a:pt x="143" y="153"/>
                </a:cubicBezTo>
                <a:cubicBezTo>
                  <a:pt x="146" y="155"/>
                  <a:pt x="146" y="155"/>
                  <a:pt x="146" y="155"/>
                </a:cubicBezTo>
                <a:lnTo>
                  <a:pt x="138" y="186"/>
                </a:lnTo>
                <a:close/>
                <a:moveTo>
                  <a:pt x="139" y="124"/>
                </a:moveTo>
                <a:cubicBezTo>
                  <a:pt x="145" y="124"/>
                  <a:pt x="145" y="124"/>
                  <a:pt x="145" y="124"/>
                </a:cubicBezTo>
                <a:cubicBezTo>
                  <a:pt x="140" y="125"/>
                  <a:pt x="140" y="125"/>
                  <a:pt x="140" y="125"/>
                </a:cubicBezTo>
                <a:cubicBezTo>
                  <a:pt x="140" y="125"/>
                  <a:pt x="140" y="124"/>
                  <a:pt x="139" y="124"/>
                </a:cubicBezTo>
                <a:close/>
                <a:moveTo>
                  <a:pt x="127" y="119"/>
                </a:moveTo>
                <a:cubicBezTo>
                  <a:pt x="128" y="119"/>
                  <a:pt x="128" y="118"/>
                  <a:pt x="129" y="118"/>
                </a:cubicBezTo>
                <a:cubicBezTo>
                  <a:pt x="130" y="119"/>
                  <a:pt x="130" y="119"/>
                  <a:pt x="130" y="119"/>
                </a:cubicBezTo>
                <a:lnTo>
                  <a:pt x="127" y="119"/>
                </a:lnTo>
                <a:close/>
                <a:moveTo>
                  <a:pt x="86" y="201"/>
                </a:moveTo>
                <a:cubicBezTo>
                  <a:pt x="73" y="218"/>
                  <a:pt x="61" y="237"/>
                  <a:pt x="51" y="258"/>
                </a:cubicBezTo>
                <a:cubicBezTo>
                  <a:pt x="40" y="242"/>
                  <a:pt x="32" y="225"/>
                  <a:pt x="28" y="206"/>
                </a:cubicBezTo>
                <a:cubicBezTo>
                  <a:pt x="38" y="188"/>
                  <a:pt x="51" y="173"/>
                  <a:pt x="66" y="160"/>
                </a:cubicBezTo>
                <a:cubicBezTo>
                  <a:pt x="70" y="174"/>
                  <a:pt x="77" y="188"/>
                  <a:pt x="86" y="201"/>
                </a:cubicBezTo>
                <a:close/>
                <a:moveTo>
                  <a:pt x="52" y="269"/>
                </a:moveTo>
                <a:cubicBezTo>
                  <a:pt x="65" y="286"/>
                  <a:pt x="81" y="300"/>
                  <a:pt x="99" y="313"/>
                </a:cubicBezTo>
                <a:cubicBezTo>
                  <a:pt x="94" y="333"/>
                  <a:pt x="91" y="354"/>
                  <a:pt x="91" y="375"/>
                </a:cubicBezTo>
                <a:cubicBezTo>
                  <a:pt x="71" y="362"/>
                  <a:pt x="53" y="346"/>
                  <a:pt x="38" y="328"/>
                </a:cubicBezTo>
                <a:cubicBezTo>
                  <a:pt x="40" y="307"/>
                  <a:pt x="45" y="287"/>
                  <a:pt x="52" y="269"/>
                </a:cubicBezTo>
                <a:close/>
                <a:moveTo>
                  <a:pt x="165" y="94"/>
                </a:moveTo>
                <a:cubicBezTo>
                  <a:pt x="163" y="93"/>
                  <a:pt x="163" y="93"/>
                  <a:pt x="163" y="93"/>
                </a:cubicBezTo>
                <a:cubicBezTo>
                  <a:pt x="162" y="96"/>
                  <a:pt x="162" y="96"/>
                  <a:pt x="162" y="96"/>
                </a:cubicBezTo>
                <a:cubicBezTo>
                  <a:pt x="156" y="99"/>
                  <a:pt x="156" y="99"/>
                  <a:pt x="156" y="99"/>
                </a:cubicBezTo>
                <a:cubicBezTo>
                  <a:pt x="152" y="95"/>
                  <a:pt x="152" y="95"/>
                  <a:pt x="152" y="95"/>
                </a:cubicBezTo>
                <a:cubicBezTo>
                  <a:pt x="148" y="98"/>
                  <a:pt x="148" y="98"/>
                  <a:pt x="148" y="98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7" y="104"/>
                  <a:pt x="146" y="105"/>
                  <a:pt x="145" y="105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3" y="105"/>
                  <a:pt x="133" y="105"/>
                  <a:pt x="133" y="105"/>
                </a:cubicBezTo>
                <a:cubicBezTo>
                  <a:pt x="132" y="102"/>
                  <a:pt x="132" y="99"/>
                  <a:pt x="132" y="95"/>
                </a:cubicBezTo>
                <a:cubicBezTo>
                  <a:pt x="132" y="92"/>
                  <a:pt x="132" y="89"/>
                  <a:pt x="133" y="86"/>
                </a:cubicBezTo>
                <a:cubicBezTo>
                  <a:pt x="139" y="84"/>
                  <a:pt x="145" y="83"/>
                  <a:pt x="151" y="81"/>
                </a:cubicBezTo>
                <a:cubicBezTo>
                  <a:pt x="147" y="88"/>
                  <a:pt x="147" y="88"/>
                  <a:pt x="147" y="88"/>
                </a:cubicBezTo>
                <a:cubicBezTo>
                  <a:pt x="147" y="89"/>
                  <a:pt x="147" y="89"/>
                  <a:pt x="147" y="89"/>
                </a:cubicBezTo>
                <a:cubicBezTo>
                  <a:pt x="151" y="89"/>
                  <a:pt x="151" y="89"/>
                  <a:pt x="151" y="89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75" y="77"/>
                  <a:pt x="191" y="76"/>
                  <a:pt x="208" y="76"/>
                </a:cubicBezTo>
                <a:cubicBezTo>
                  <a:pt x="209" y="76"/>
                  <a:pt x="209" y="76"/>
                  <a:pt x="210" y="76"/>
                </a:cubicBezTo>
                <a:cubicBezTo>
                  <a:pt x="210" y="77"/>
                  <a:pt x="210" y="78"/>
                  <a:pt x="210" y="79"/>
                </a:cubicBezTo>
                <a:cubicBezTo>
                  <a:pt x="210" y="80"/>
                  <a:pt x="210" y="82"/>
                  <a:pt x="210" y="83"/>
                </a:cubicBezTo>
                <a:cubicBezTo>
                  <a:pt x="207" y="84"/>
                  <a:pt x="193" y="87"/>
                  <a:pt x="172" y="94"/>
                </a:cubicBezTo>
                <a:cubicBezTo>
                  <a:pt x="171" y="93"/>
                  <a:pt x="171" y="93"/>
                  <a:pt x="171" y="93"/>
                </a:cubicBezTo>
                <a:lnTo>
                  <a:pt x="165" y="94"/>
                </a:lnTo>
                <a:close/>
                <a:moveTo>
                  <a:pt x="141" y="72"/>
                </a:moveTo>
                <a:cubicBezTo>
                  <a:pt x="141" y="78"/>
                  <a:pt x="141" y="78"/>
                  <a:pt x="141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50" y="75"/>
                  <a:pt x="150" y="75"/>
                  <a:pt x="150" y="75"/>
                </a:cubicBezTo>
                <a:cubicBezTo>
                  <a:pt x="151" y="77"/>
                  <a:pt x="151" y="77"/>
                  <a:pt x="151" y="77"/>
                </a:cubicBezTo>
                <a:cubicBezTo>
                  <a:pt x="145" y="78"/>
                  <a:pt x="139" y="79"/>
                  <a:pt x="134" y="81"/>
                </a:cubicBezTo>
                <a:cubicBezTo>
                  <a:pt x="135" y="75"/>
                  <a:pt x="138" y="70"/>
                  <a:pt x="140" y="65"/>
                </a:cubicBezTo>
                <a:cubicBezTo>
                  <a:pt x="139" y="68"/>
                  <a:pt x="139" y="68"/>
                  <a:pt x="139" y="68"/>
                </a:cubicBezTo>
                <a:lnTo>
                  <a:pt x="141" y="72"/>
                </a:lnTo>
                <a:close/>
                <a:moveTo>
                  <a:pt x="142" y="62"/>
                </a:moveTo>
                <a:cubicBezTo>
                  <a:pt x="143" y="60"/>
                  <a:pt x="144" y="59"/>
                  <a:pt x="145" y="58"/>
                </a:cubicBezTo>
                <a:cubicBezTo>
                  <a:pt x="145" y="58"/>
                  <a:pt x="145" y="58"/>
                  <a:pt x="145" y="58"/>
                </a:cubicBezTo>
                <a:cubicBezTo>
                  <a:pt x="145" y="61"/>
                  <a:pt x="145" y="61"/>
                  <a:pt x="145" y="61"/>
                </a:cubicBezTo>
                <a:lnTo>
                  <a:pt x="142" y="62"/>
                </a:lnTo>
                <a:close/>
                <a:moveTo>
                  <a:pt x="150" y="56"/>
                </a:moveTo>
                <a:cubicBezTo>
                  <a:pt x="152" y="59"/>
                  <a:pt x="152" y="59"/>
                  <a:pt x="152" y="59"/>
                </a:cubicBezTo>
                <a:cubicBezTo>
                  <a:pt x="148" y="59"/>
                  <a:pt x="148" y="59"/>
                  <a:pt x="148" y="59"/>
                </a:cubicBezTo>
                <a:cubicBezTo>
                  <a:pt x="145" y="57"/>
                  <a:pt x="145" y="57"/>
                  <a:pt x="145" y="57"/>
                </a:cubicBezTo>
                <a:cubicBezTo>
                  <a:pt x="145" y="57"/>
                  <a:pt x="145" y="57"/>
                  <a:pt x="146" y="57"/>
                </a:cubicBezTo>
                <a:cubicBezTo>
                  <a:pt x="147" y="57"/>
                  <a:pt x="149" y="56"/>
                  <a:pt x="150" y="56"/>
                </a:cubicBezTo>
                <a:close/>
                <a:moveTo>
                  <a:pt x="212" y="88"/>
                </a:moveTo>
                <a:cubicBezTo>
                  <a:pt x="213" y="90"/>
                  <a:pt x="214" y="92"/>
                  <a:pt x="215" y="94"/>
                </a:cubicBezTo>
                <a:cubicBezTo>
                  <a:pt x="211" y="96"/>
                  <a:pt x="197" y="104"/>
                  <a:pt x="178" y="116"/>
                </a:cubicBezTo>
                <a:cubicBezTo>
                  <a:pt x="175" y="99"/>
                  <a:pt x="175" y="99"/>
                  <a:pt x="175" y="99"/>
                </a:cubicBezTo>
                <a:cubicBezTo>
                  <a:pt x="177" y="98"/>
                  <a:pt x="178" y="97"/>
                  <a:pt x="180" y="97"/>
                </a:cubicBezTo>
                <a:cubicBezTo>
                  <a:pt x="198" y="91"/>
                  <a:pt x="210" y="88"/>
                  <a:pt x="212" y="88"/>
                </a:cubicBezTo>
                <a:close/>
                <a:moveTo>
                  <a:pt x="190" y="114"/>
                </a:moveTo>
                <a:cubicBezTo>
                  <a:pt x="206" y="104"/>
                  <a:pt x="217" y="99"/>
                  <a:pt x="218" y="98"/>
                </a:cubicBezTo>
                <a:cubicBezTo>
                  <a:pt x="220" y="100"/>
                  <a:pt x="222" y="102"/>
                  <a:pt x="225" y="103"/>
                </a:cubicBezTo>
                <a:cubicBezTo>
                  <a:pt x="222" y="107"/>
                  <a:pt x="217" y="112"/>
                  <a:pt x="210" y="119"/>
                </a:cubicBezTo>
                <a:cubicBezTo>
                  <a:pt x="207" y="118"/>
                  <a:pt x="207" y="118"/>
                  <a:pt x="207" y="118"/>
                </a:cubicBezTo>
                <a:cubicBezTo>
                  <a:pt x="206" y="121"/>
                  <a:pt x="206" y="121"/>
                  <a:pt x="206" y="121"/>
                </a:cubicBezTo>
                <a:cubicBezTo>
                  <a:pt x="203" y="124"/>
                  <a:pt x="203" y="124"/>
                  <a:pt x="203" y="124"/>
                </a:cubicBezTo>
                <a:cubicBezTo>
                  <a:pt x="203" y="127"/>
                  <a:pt x="203" y="127"/>
                  <a:pt x="203" y="127"/>
                </a:cubicBezTo>
                <a:cubicBezTo>
                  <a:pt x="203" y="128"/>
                  <a:pt x="203" y="128"/>
                  <a:pt x="203" y="128"/>
                </a:cubicBezTo>
                <a:cubicBezTo>
                  <a:pt x="201" y="130"/>
                  <a:pt x="199" y="132"/>
                  <a:pt x="198" y="134"/>
                </a:cubicBezTo>
                <a:cubicBezTo>
                  <a:pt x="191" y="126"/>
                  <a:pt x="191" y="126"/>
                  <a:pt x="191" y="126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83" y="119"/>
                  <a:pt x="187" y="116"/>
                  <a:pt x="190" y="114"/>
                </a:cubicBezTo>
                <a:close/>
                <a:moveTo>
                  <a:pt x="207" y="130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14" y="135"/>
                  <a:pt x="214" y="135"/>
                  <a:pt x="214" y="135"/>
                </a:cubicBezTo>
                <a:cubicBezTo>
                  <a:pt x="215" y="136"/>
                  <a:pt x="215" y="136"/>
                  <a:pt x="215" y="136"/>
                </a:cubicBezTo>
                <a:cubicBezTo>
                  <a:pt x="214" y="137"/>
                  <a:pt x="214" y="137"/>
                  <a:pt x="214" y="137"/>
                </a:cubicBezTo>
                <a:cubicBezTo>
                  <a:pt x="207" y="135"/>
                  <a:pt x="207" y="135"/>
                  <a:pt x="207" y="135"/>
                </a:cubicBezTo>
                <a:cubicBezTo>
                  <a:pt x="204" y="136"/>
                  <a:pt x="204" y="136"/>
                  <a:pt x="204" y="136"/>
                </a:cubicBezTo>
                <a:cubicBezTo>
                  <a:pt x="204" y="137"/>
                  <a:pt x="204" y="137"/>
                  <a:pt x="204" y="137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5" y="142"/>
                  <a:pt x="215" y="142"/>
                  <a:pt x="215" y="142"/>
                </a:cubicBezTo>
                <a:cubicBezTo>
                  <a:pt x="215" y="142"/>
                  <a:pt x="215" y="142"/>
                  <a:pt x="215" y="142"/>
                </a:cubicBezTo>
                <a:cubicBezTo>
                  <a:pt x="215" y="144"/>
                  <a:pt x="214" y="145"/>
                  <a:pt x="214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07" y="146"/>
                  <a:pt x="207" y="146"/>
                  <a:pt x="207" y="146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03" y="135"/>
                  <a:pt x="205" y="132"/>
                  <a:pt x="207" y="130"/>
                </a:cubicBezTo>
                <a:close/>
                <a:moveTo>
                  <a:pt x="214" y="127"/>
                </a:moveTo>
                <a:cubicBezTo>
                  <a:pt x="211" y="128"/>
                  <a:pt x="211" y="128"/>
                  <a:pt x="211" y="128"/>
                </a:cubicBezTo>
                <a:cubicBezTo>
                  <a:pt x="208" y="129"/>
                  <a:pt x="208" y="129"/>
                  <a:pt x="208" y="129"/>
                </a:cubicBezTo>
                <a:cubicBezTo>
                  <a:pt x="209" y="128"/>
                  <a:pt x="210" y="127"/>
                  <a:pt x="210" y="126"/>
                </a:cubicBezTo>
                <a:cubicBezTo>
                  <a:pt x="218" y="118"/>
                  <a:pt x="223" y="112"/>
                  <a:pt x="227" y="108"/>
                </a:cubicBezTo>
                <a:cubicBezTo>
                  <a:pt x="224" y="116"/>
                  <a:pt x="222" y="123"/>
                  <a:pt x="219" y="130"/>
                </a:cubicBezTo>
                <a:lnTo>
                  <a:pt x="214" y="127"/>
                </a:lnTo>
                <a:close/>
                <a:moveTo>
                  <a:pt x="250" y="349"/>
                </a:moveTo>
                <a:cubicBezTo>
                  <a:pt x="252" y="350"/>
                  <a:pt x="252" y="350"/>
                  <a:pt x="252" y="350"/>
                </a:cubicBezTo>
                <a:cubicBezTo>
                  <a:pt x="262" y="353"/>
                  <a:pt x="262" y="353"/>
                  <a:pt x="262" y="353"/>
                </a:cubicBezTo>
                <a:cubicBezTo>
                  <a:pt x="263" y="353"/>
                  <a:pt x="263" y="353"/>
                  <a:pt x="263" y="353"/>
                </a:cubicBezTo>
                <a:cubicBezTo>
                  <a:pt x="261" y="353"/>
                  <a:pt x="260" y="353"/>
                  <a:pt x="259" y="353"/>
                </a:cubicBezTo>
                <a:cubicBezTo>
                  <a:pt x="256" y="353"/>
                  <a:pt x="253" y="353"/>
                  <a:pt x="250" y="353"/>
                </a:cubicBezTo>
                <a:cubicBezTo>
                  <a:pt x="250" y="352"/>
                  <a:pt x="250" y="351"/>
                  <a:pt x="250" y="349"/>
                </a:cubicBezTo>
                <a:close/>
                <a:moveTo>
                  <a:pt x="257" y="348"/>
                </a:moveTo>
                <a:cubicBezTo>
                  <a:pt x="253" y="346"/>
                  <a:pt x="253" y="346"/>
                  <a:pt x="253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1"/>
                  <a:pt x="250" y="337"/>
                  <a:pt x="250" y="334"/>
                </a:cubicBezTo>
                <a:cubicBezTo>
                  <a:pt x="252" y="333"/>
                  <a:pt x="252" y="333"/>
                  <a:pt x="252" y="333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1" y="325"/>
                  <a:pt x="251" y="325"/>
                  <a:pt x="251" y="325"/>
                </a:cubicBezTo>
                <a:cubicBezTo>
                  <a:pt x="251" y="319"/>
                  <a:pt x="251" y="312"/>
                  <a:pt x="251" y="306"/>
                </a:cubicBezTo>
                <a:cubicBezTo>
                  <a:pt x="268" y="293"/>
                  <a:pt x="268" y="293"/>
                  <a:pt x="268" y="293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73" y="277"/>
                  <a:pt x="273" y="277"/>
                  <a:pt x="273" y="277"/>
                </a:cubicBezTo>
                <a:cubicBezTo>
                  <a:pt x="273" y="274"/>
                  <a:pt x="273" y="274"/>
                  <a:pt x="273" y="274"/>
                </a:cubicBezTo>
                <a:cubicBezTo>
                  <a:pt x="289" y="274"/>
                  <a:pt x="304" y="271"/>
                  <a:pt x="319" y="268"/>
                </a:cubicBezTo>
                <a:cubicBezTo>
                  <a:pt x="324" y="292"/>
                  <a:pt x="329" y="318"/>
                  <a:pt x="332" y="344"/>
                </a:cubicBezTo>
                <a:cubicBezTo>
                  <a:pt x="313" y="349"/>
                  <a:pt x="293" y="352"/>
                  <a:pt x="272" y="353"/>
                </a:cubicBezTo>
                <a:cubicBezTo>
                  <a:pt x="268" y="350"/>
                  <a:pt x="268" y="350"/>
                  <a:pt x="268" y="350"/>
                </a:cubicBezTo>
                <a:cubicBezTo>
                  <a:pt x="264" y="350"/>
                  <a:pt x="264" y="350"/>
                  <a:pt x="264" y="350"/>
                </a:cubicBezTo>
                <a:lnTo>
                  <a:pt x="257" y="348"/>
                </a:lnTo>
                <a:close/>
                <a:moveTo>
                  <a:pt x="261" y="170"/>
                </a:moveTo>
                <a:cubicBezTo>
                  <a:pt x="265" y="169"/>
                  <a:pt x="265" y="169"/>
                  <a:pt x="265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75" y="176"/>
                  <a:pt x="275" y="176"/>
                  <a:pt x="275" y="176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282" y="175"/>
                  <a:pt x="282" y="175"/>
                  <a:pt x="282" y="175"/>
                </a:cubicBezTo>
                <a:cubicBezTo>
                  <a:pt x="279" y="174"/>
                  <a:pt x="279" y="174"/>
                  <a:pt x="279" y="174"/>
                </a:cubicBezTo>
                <a:cubicBezTo>
                  <a:pt x="277" y="172"/>
                  <a:pt x="277" y="172"/>
                  <a:pt x="277" y="172"/>
                </a:cubicBezTo>
                <a:cubicBezTo>
                  <a:pt x="280" y="172"/>
                  <a:pt x="280" y="172"/>
                  <a:pt x="280" y="172"/>
                </a:cubicBezTo>
                <a:cubicBezTo>
                  <a:pt x="282" y="175"/>
                  <a:pt x="282" y="175"/>
                  <a:pt x="282" y="175"/>
                </a:cubicBezTo>
                <a:cubicBezTo>
                  <a:pt x="286" y="174"/>
                  <a:pt x="286" y="174"/>
                  <a:pt x="286" y="174"/>
                </a:cubicBezTo>
                <a:cubicBezTo>
                  <a:pt x="285" y="171"/>
                  <a:pt x="285" y="171"/>
                  <a:pt x="285" y="171"/>
                </a:cubicBezTo>
                <a:cubicBezTo>
                  <a:pt x="282" y="167"/>
                  <a:pt x="282" y="167"/>
                  <a:pt x="282" y="167"/>
                </a:cubicBezTo>
                <a:cubicBezTo>
                  <a:pt x="278" y="165"/>
                  <a:pt x="278" y="165"/>
                  <a:pt x="278" y="165"/>
                </a:cubicBezTo>
                <a:cubicBezTo>
                  <a:pt x="276" y="162"/>
                  <a:pt x="276" y="162"/>
                  <a:pt x="276" y="162"/>
                </a:cubicBezTo>
                <a:cubicBezTo>
                  <a:pt x="277" y="162"/>
                  <a:pt x="277" y="162"/>
                  <a:pt x="277" y="162"/>
                </a:cubicBezTo>
                <a:cubicBezTo>
                  <a:pt x="286" y="165"/>
                  <a:pt x="286" y="165"/>
                  <a:pt x="286" y="165"/>
                </a:cubicBezTo>
                <a:cubicBezTo>
                  <a:pt x="287" y="164"/>
                  <a:pt x="287" y="164"/>
                  <a:pt x="287" y="164"/>
                </a:cubicBezTo>
                <a:cubicBezTo>
                  <a:pt x="287" y="162"/>
                  <a:pt x="287" y="162"/>
                  <a:pt x="287" y="162"/>
                </a:cubicBezTo>
                <a:cubicBezTo>
                  <a:pt x="287" y="160"/>
                  <a:pt x="287" y="160"/>
                  <a:pt x="287" y="160"/>
                </a:cubicBezTo>
                <a:cubicBezTo>
                  <a:pt x="279" y="156"/>
                  <a:pt x="279" y="156"/>
                  <a:pt x="279" y="156"/>
                </a:cubicBezTo>
                <a:cubicBezTo>
                  <a:pt x="276" y="154"/>
                  <a:pt x="276" y="154"/>
                  <a:pt x="276" y="154"/>
                </a:cubicBezTo>
                <a:cubicBezTo>
                  <a:pt x="274" y="152"/>
                  <a:pt x="274" y="152"/>
                  <a:pt x="274" y="152"/>
                </a:cubicBezTo>
                <a:cubicBezTo>
                  <a:pt x="273" y="151"/>
                  <a:pt x="273" y="151"/>
                  <a:pt x="273" y="151"/>
                </a:cubicBezTo>
                <a:cubicBezTo>
                  <a:pt x="273" y="148"/>
                  <a:pt x="273" y="148"/>
                  <a:pt x="273" y="148"/>
                </a:cubicBezTo>
                <a:cubicBezTo>
                  <a:pt x="264" y="141"/>
                  <a:pt x="264" y="141"/>
                  <a:pt x="264" y="141"/>
                </a:cubicBezTo>
                <a:cubicBezTo>
                  <a:pt x="261" y="138"/>
                  <a:pt x="261" y="138"/>
                  <a:pt x="261" y="138"/>
                </a:cubicBezTo>
                <a:cubicBezTo>
                  <a:pt x="256" y="140"/>
                  <a:pt x="256" y="140"/>
                  <a:pt x="256" y="140"/>
                </a:cubicBezTo>
                <a:cubicBezTo>
                  <a:pt x="255" y="139"/>
                  <a:pt x="255" y="139"/>
                  <a:pt x="255" y="139"/>
                </a:cubicBezTo>
                <a:cubicBezTo>
                  <a:pt x="255" y="133"/>
                  <a:pt x="255" y="128"/>
                  <a:pt x="255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57" y="119"/>
                  <a:pt x="257" y="119"/>
                  <a:pt x="257" y="119"/>
                </a:cubicBezTo>
                <a:cubicBezTo>
                  <a:pt x="259" y="112"/>
                  <a:pt x="259" y="112"/>
                  <a:pt x="259" y="112"/>
                </a:cubicBezTo>
                <a:cubicBezTo>
                  <a:pt x="261" y="112"/>
                  <a:pt x="264" y="111"/>
                  <a:pt x="267" y="111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4" y="114"/>
                  <a:pt x="264" y="114"/>
                  <a:pt x="264" y="114"/>
                </a:cubicBezTo>
                <a:cubicBezTo>
                  <a:pt x="263" y="116"/>
                  <a:pt x="263" y="116"/>
                  <a:pt x="263" y="116"/>
                </a:cubicBezTo>
                <a:cubicBezTo>
                  <a:pt x="267" y="116"/>
                  <a:pt x="267" y="116"/>
                  <a:pt x="267" y="116"/>
                </a:cubicBezTo>
                <a:cubicBezTo>
                  <a:pt x="268" y="119"/>
                  <a:pt x="268" y="119"/>
                  <a:pt x="268" y="119"/>
                </a:cubicBezTo>
                <a:cubicBezTo>
                  <a:pt x="268" y="122"/>
                  <a:pt x="268" y="122"/>
                  <a:pt x="268" y="122"/>
                </a:cubicBezTo>
                <a:cubicBezTo>
                  <a:pt x="270" y="124"/>
                  <a:pt x="270" y="124"/>
                  <a:pt x="270" y="124"/>
                </a:cubicBezTo>
                <a:cubicBezTo>
                  <a:pt x="276" y="124"/>
                  <a:pt x="276" y="124"/>
                  <a:pt x="276" y="124"/>
                </a:cubicBezTo>
                <a:cubicBezTo>
                  <a:pt x="278" y="127"/>
                  <a:pt x="279" y="131"/>
                  <a:pt x="281" y="136"/>
                </a:cubicBezTo>
                <a:cubicBezTo>
                  <a:pt x="285" y="147"/>
                  <a:pt x="290" y="162"/>
                  <a:pt x="295" y="178"/>
                </a:cubicBezTo>
                <a:cubicBezTo>
                  <a:pt x="288" y="180"/>
                  <a:pt x="280" y="181"/>
                  <a:pt x="272" y="181"/>
                </a:cubicBezTo>
                <a:cubicBezTo>
                  <a:pt x="259" y="178"/>
                  <a:pt x="259" y="178"/>
                  <a:pt x="259" y="178"/>
                </a:cubicBezTo>
                <a:cubicBezTo>
                  <a:pt x="260" y="182"/>
                  <a:pt x="260" y="182"/>
                  <a:pt x="260" y="182"/>
                </a:cubicBezTo>
                <a:cubicBezTo>
                  <a:pt x="260" y="182"/>
                  <a:pt x="259" y="182"/>
                  <a:pt x="259" y="182"/>
                </a:cubicBezTo>
                <a:cubicBezTo>
                  <a:pt x="257" y="182"/>
                  <a:pt x="256" y="182"/>
                  <a:pt x="254" y="182"/>
                </a:cubicBezTo>
                <a:cubicBezTo>
                  <a:pt x="254" y="169"/>
                  <a:pt x="255" y="157"/>
                  <a:pt x="255" y="147"/>
                </a:cubicBezTo>
                <a:cubicBezTo>
                  <a:pt x="258" y="147"/>
                  <a:pt x="258" y="147"/>
                  <a:pt x="258" y="147"/>
                </a:cubicBezTo>
                <a:cubicBezTo>
                  <a:pt x="264" y="150"/>
                  <a:pt x="264" y="150"/>
                  <a:pt x="264" y="150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5" y="165"/>
                  <a:pt x="265" y="165"/>
                  <a:pt x="265" y="165"/>
                </a:cubicBezTo>
                <a:cubicBezTo>
                  <a:pt x="260" y="165"/>
                  <a:pt x="260" y="165"/>
                  <a:pt x="260" y="165"/>
                </a:cubicBezTo>
                <a:cubicBezTo>
                  <a:pt x="259" y="168"/>
                  <a:pt x="259" y="168"/>
                  <a:pt x="259" y="168"/>
                </a:cubicBezTo>
                <a:lnTo>
                  <a:pt x="261" y="170"/>
                </a:lnTo>
                <a:close/>
                <a:moveTo>
                  <a:pt x="342" y="78"/>
                </a:moveTo>
                <a:cubicBezTo>
                  <a:pt x="321" y="74"/>
                  <a:pt x="305" y="73"/>
                  <a:pt x="301" y="73"/>
                </a:cubicBezTo>
                <a:cubicBezTo>
                  <a:pt x="300" y="71"/>
                  <a:pt x="299" y="69"/>
                  <a:pt x="298" y="67"/>
                </a:cubicBezTo>
                <a:cubicBezTo>
                  <a:pt x="304" y="66"/>
                  <a:pt x="320" y="64"/>
                  <a:pt x="339" y="61"/>
                </a:cubicBezTo>
                <a:cubicBezTo>
                  <a:pt x="340" y="64"/>
                  <a:pt x="340" y="64"/>
                  <a:pt x="340" y="64"/>
                </a:cubicBezTo>
                <a:cubicBezTo>
                  <a:pt x="337" y="72"/>
                  <a:pt x="337" y="72"/>
                  <a:pt x="337" y="72"/>
                </a:cubicBezTo>
                <a:lnTo>
                  <a:pt x="342" y="78"/>
                </a:lnTo>
                <a:close/>
                <a:moveTo>
                  <a:pt x="301" y="78"/>
                </a:moveTo>
                <a:cubicBezTo>
                  <a:pt x="308" y="78"/>
                  <a:pt x="327" y="79"/>
                  <a:pt x="352" y="85"/>
                </a:cubicBezTo>
                <a:cubicBezTo>
                  <a:pt x="366" y="93"/>
                  <a:pt x="366" y="93"/>
                  <a:pt x="366" y="93"/>
                </a:cubicBezTo>
                <a:cubicBezTo>
                  <a:pt x="375" y="107"/>
                  <a:pt x="375" y="107"/>
                  <a:pt x="375" y="107"/>
                </a:cubicBezTo>
                <a:cubicBezTo>
                  <a:pt x="383" y="110"/>
                  <a:pt x="383" y="110"/>
                  <a:pt x="383" y="110"/>
                </a:cubicBezTo>
                <a:cubicBezTo>
                  <a:pt x="383" y="112"/>
                  <a:pt x="382" y="115"/>
                  <a:pt x="381" y="117"/>
                </a:cubicBezTo>
                <a:cubicBezTo>
                  <a:pt x="342" y="95"/>
                  <a:pt x="309" y="86"/>
                  <a:pt x="301" y="84"/>
                </a:cubicBezTo>
                <a:cubicBezTo>
                  <a:pt x="301" y="82"/>
                  <a:pt x="302" y="81"/>
                  <a:pt x="302" y="79"/>
                </a:cubicBezTo>
                <a:cubicBezTo>
                  <a:pt x="302" y="79"/>
                  <a:pt x="302" y="78"/>
                  <a:pt x="301" y="78"/>
                </a:cubicBezTo>
                <a:close/>
                <a:moveTo>
                  <a:pt x="300" y="88"/>
                </a:moveTo>
                <a:cubicBezTo>
                  <a:pt x="303" y="89"/>
                  <a:pt x="310" y="91"/>
                  <a:pt x="321" y="95"/>
                </a:cubicBezTo>
                <a:cubicBezTo>
                  <a:pt x="335" y="100"/>
                  <a:pt x="356" y="109"/>
                  <a:pt x="379" y="121"/>
                </a:cubicBezTo>
                <a:cubicBezTo>
                  <a:pt x="376" y="129"/>
                  <a:pt x="371" y="136"/>
                  <a:pt x="364" y="143"/>
                </a:cubicBezTo>
                <a:cubicBezTo>
                  <a:pt x="361" y="141"/>
                  <a:pt x="358" y="138"/>
                  <a:pt x="355" y="136"/>
                </a:cubicBezTo>
                <a:cubicBezTo>
                  <a:pt x="356" y="133"/>
                  <a:pt x="356" y="133"/>
                  <a:pt x="356" y="133"/>
                </a:cubicBezTo>
                <a:cubicBezTo>
                  <a:pt x="356" y="128"/>
                  <a:pt x="356" y="128"/>
                  <a:pt x="356" y="128"/>
                </a:cubicBezTo>
                <a:cubicBezTo>
                  <a:pt x="355" y="127"/>
                  <a:pt x="355" y="127"/>
                  <a:pt x="355" y="127"/>
                </a:cubicBezTo>
                <a:cubicBezTo>
                  <a:pt x="353" y="127"/>
                  <a:pt x="353" y="127"/>
                  <a:pt x="353" y="127"/>
                </a:cubicBezTo>
                <a:cubicBezTo>
                  <a:pt x="351" y="125"/>
                  <a:pt x="351" y="125"/>
                  <a:pt x="351" y="125"/>
                </a:cubicBezTo>
                <a:cubicBezTo>
                  <a:pt x="348" y="127"/>
                  <a:pt x="348" y="127"/>
                  <a:pt x="348" y="127"/>
                </a:cubicBezTo>
                <a:cubicBezTo>
                  <a:pt x="347" y="129"/>
                  <a:pt x="347" y="129"/>
                  <a:pt x="347" y="129"/>
                </a:cubicBezTo>
                <a:cubicBezTo>
                  <a:pt x="335" y="120"/>
                  <a:pt x="324" y="112"/>
                  <a:pt x="315" y="107"/>
                </a:cubicBezTo>
                <a:cubicBezTo>
                  <a:pt x="315" y="106"/>
                  <a:pt x="315" y="106"/>
                  <a:pt x="315" y="106"/>
                </a:cubicBezTo>
                <a:cubicBezTo>
                  <a:pt x="315" y="106"/>
                  <a:pt x="315" y="106"/>
                  <a:pt x="315" y="106"/>
                </a:cubicBezTo>
                <a:cubicBezTo>
                  <a:pt x="308" y="102"/>
                  <a:pt x="302" y="99"/>
                  <a:pt x="298" y="96"/>
                </a:cubicBezTo>
                <a:cubicBezTo>
                  <a:pt x="296" y="94"/>
                  <a:pt x="296" y="94"/>
                  <a:pt x="296" y="94"/>
                </a:cubicBezTo>
                <a:cubicBezTo>
                  <a:pt x="298" y="92"/>
                  <a:pt x="299" y="90"/>
                  <a:pt x="300" y="88"/>
                </a:cubicBezTo>
                <a:close/>
                <a:moveTo>
                  <a:pt x="323" y="149"/>
                </a:moveTo>
                <a:cubicBezTo>
                  <a:pt x="327" y="154"/>
                  <a:pt x="330" y="159"/>
                  <a:pt x="334" y="165"/>
                </a:cubicBezTo>
                <a:cubicBezTo>
                  <a:pt x="332" y="166"/>
                  <a:pt x="330" y="167"/>
                  <a:pt x="328" y="168"/>
                </a:cubicBezTo>
                <a:cubicBezTo>
                  <a:pt x="327" y="163"/>
                  <a:pt x="327" y="163"/>
                  <a:pt x="327" y="163"/>
                </a:cubicBezTo>
                <a:cubicBezTo>
                  <a:pt x="324" y="161"/>
                  <a:pt x="324" y="161"/>
                  <a:pt x="324" y="161"/>
                </a:cubicBezTo>
                <a:cubicBezTo>
                  <a:pt x="323" y="150"/>
                  <a:pt x="323" y="150"/>
                  <a:pt x="323" y="150"/>
                </a:cubicBezTo>
                <a:lnTo>
                  <a:pt x="323" y="149"/>
                </a:lnTo>
                <a:close/>
                <a:moveTo>
                  <a:pt x="321" y="116"/>
                </a:moveTo>
                <a:cubicBezTo>
                  <a:pt x="322" y="117"/>
                  <a:pt x="324" y="118"/>
                  <a:pt x="325" y="119"/>
                </a:cubicBezTo>
                <a:cubicBezTo>
                  <a:pt x="324" y="119"/>
                  <a:pt x="324" y="119"/>
                  <a:pt x="324" y="119"/>
                </a:cubicBezTo>
                <a:lnTo>
                  <a:pt x="321" y="116"/>
                </a:lnTo>
                <a:close/>
                <a:moveTo>
                  <a:pt x="326" y="145"/>
                </a:moveTo>
                <a:cubicBezTo>
                  <a:pt x="327" y="143"/>
                  <a:pt x="327" y="143"/>
                  <a:pt x="327" y="143"/>
                </a:cubicBezTo>
                <a:cubicBezTo>
                  <a:pt x="325" y="135"/>
                  <a:pt x="325" y="135"/>
                  <a:pt x="325" y="135"/>
                </a:cubicBezTo>
                <a:cubicBezTo>
                  <a:pt x="328" y="133"/>
                  <a:pt x="328" y="133"/>
                  <a:pt x="328" y="133"/>
                </a:cubicBezTo>
                <a:cubicBezTo>
                  <a:pt x="329" y="129"/>
                  <a:pt x="329" y="129"/>
                  <a:pt x="329" y="129"/>
                </a:cubicBezTo>
                <a:cubicBezTo>
                  <a:pt x="329" y="122"/>
                  <a:pt x="329" y="122"/>
                  <a:pt x="329" y="122"/>
                </a:cubicBezTo>
                <a:cubicBezTo>
                  <a:pt x="334" y="125"/>
                  <a:pt x="339" y="129"/>
                  <a:pt x="344" y="133"/>
                </a:cubicBezTo>
                <a:cubicBezTo>
                  <a:pt x="343" y="133"/>
                  <a:pt x="343" y="133"/>
                  <a:pt x="343" y="133"/>
                </a:cubicBezTo>
                <a:cubicBezTo>
                  <a:pt x="343" y="137"/>
                  <a:pt x="343" y="137"/>
                  <a:pt x="343" y="137"/>
                </a:cubicBezTo>
                <a:cubicBezTo>
                  <a:pt x="345" y="137"/>
                  <a:pt x="345" y="137"/>
                  <a:pt x="345" y="137"/>
                </a:cubicBezTo>
                <a:cubicBezTo>
                  <a:pt x="348" y="138"/>
                  <a:pt x="348" y="138"/>
                  <a:pt x="348" y="138"/>
                </a:cubicBezTo>
                <a:cubicBezTo>
                  <a:pt x="350" y="138"/>
                  <a:pt x="350" y="138"/>
                  <a:pt x="350" y="138"/>
                </a:cubicBezTo>
                <a:cubicBezTo>
                  <a:pt x="351" y="141"/>
                  <a:pt x="351" y="141"/>
                  <a:pt x="351" y="141"/>
                </a:cubicBezTo>
                <a:cubicBezTo>
                  <a:pt x="352" y="140"/>
                  <a:pt x="352" y="140"/>
                  <a:pt x="352" y="140"/>
                </a:cubicBezTo>
                <a:cubicBezTo>
                  <a:pt x="353" y="140"/>
                  <a:pt x="353" y="140"/>
                  <a:pt x="353" y="140"/>
                </a:cubicBezTo>
                <a:cubicBezTo>
                  <a:pt x="355" y="142"/>
                  <a:pt x="358" y="144"/>
                  <a:pt x="361" y="147"/>
                </a:cubicBezTo>
                <a:cubicBezTo>
                  <a:pt x="357" y="150"/>
                  <a:pt x="353" y="153"/>
                  <a:pt x="349" y="156"/>
                </a:cubicBezTo>
                <a:cubicBezTo>
                  <a:pt x="345" y="159"/>
                  <a:pt x="342" y="161"/>
                  <a:pt x="338" y="163"/>
                </a:cubicBezTo>
                <a:cubicBezTo>
                  <a:pt x="334" y="156"/>
                  <a:pt x="330" y="150"/>
                  <a:pt x="326" y="145"/>
                </a:cubicBezTo>
                <a:close/>
                <a:moveTo>
                  <a:pt x="299" y="142"/>
                </a:moveTo>
                <a:cubicBezTo>
                  <a:pt x="301" y="148"/>
                  <a:pt x="301" y="148"/>
                  <a:pt x="301" y="148"/>
                </a:cubicBezTo>
                <a:cubicBezTo>
                  <a:pt x="299" y="151"/>
                  <a:pt x="299" y="151"/>
                  <a:pt x="299" y="151"/>
                </a:cubicBezTo>
                <a:cubicBezTo>
                  <a:pt x="301" y="154"/>
                  <a:pt x="301" y="154"/>
                  <a:pt x="301" y="154"/>
                </a:cubicBezTo>
                <a:cubicBezTo>
                  <a:pt x="302" y="157"/>
                  <a:pt x="302" y="157"/>
                  <a:pt x="302" y="157"/>
                </a:cubicBezTo>
                <a:cubicBezTo>
                  <a:pt x="305" y="160"/>
                  <a:pt x="305" y="160"/>
                  <a:pt x="305" y="160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12" y="169"/>
                  <a:pt x="312" y="169"/>
                  <a:pt x="312" y="169"/>
                </a:cubicBezTo>
                <a:cubicBezTo>
                  <a:pt x="318" y="171"/>
                  <a:pt x="318" y="171"/>
                  <a:pt x="318" y="171"/>
                </a:cubicBezTo>
                <a:cubicBezTo>
                  <a:pt x="320" y="171"/>
                  <a:pt x="320" y="171"/>
                  <a:pt x="320" y="171"/>
                </a:cubicBezTo>
                <a:cubicBezTo>
                  <a:pt x="314" y="173"/>
                  <a:pt x="307" y="176"/>
                  <a:pt x="300" y="177"/>
                </a:cubicBezTo>
                <a:cubicBezTo>
                  <a:pt x="293" y="157"/>
                  <a:pt x="287" y="140"/>
                  <a:pt x="283" y="128"/>
                </a:cubicBezTo>
                <a:cubicBezTo>
                  <a:pt x="283" y="128"/>
                  <a:pt x="283" y="128"/>
                  <a:pt x="283" y="128"/>
                </a:cubicBezTo>
                <a:cubicBezTo>
                  <a:pt x="285" y="131"/>
                  <a:pt x="285" y="131"/>
                  <a:pt x="285" y="131"/>
                </a:cubicBezTo>
                <a:cubicBezTo>
                  <a:pt x="288" y="136"/>
                  <a:pt x="288" y="136"/>
                  <a:pt x="288" y="136"/>
                </a:cubicBezTo>
                <a:cubicBezTo>
                  <a:pt x="293" y="140"/>
                  <a:pt x="293" y="140"/>
                  <a:pt x="293" y="140"/>
                </a:cubicBezTo>
                <a:lnTo>
                  <a:pt x="299" y="142"/>
                </a:lnTo>
                <a:close/>
                <a:moveTo>
                  <a:pt x="283" y="261"/>
                </a:moveTo>
                <a:cubicBezTo>
                  <a:pt x="287" y="254"/>
                  <a:pt x="287" y="254"/>
                  <a:pt x="287" y="254"/>
                </a:cubicBezTo>
                <a:cubicBezTo>
                  <a:pt x="298" y="246"/>
                  <a:pt x="298" y="246"/>
                  <a:pt x="298" y="246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7" y="252"/>
                  <a:pt x="297" y="252"/>
                  <a:pt x="297" y="252"/>
                </a:cubicBezTo>
                <a:cubicBezTo>
                  <a:pt x="298" y="255"/>
                  <a:pt x="298" y="255"/>
                  <a:pt x="298" y="255"/>
                </a:cubicBezTo>
                <a:cubicBezTo>
                  <a:pt x="313" y="242"/>
                  <a:pt x="313" y="242"/>
                  <a:pt x="313" y="242"/>
                </a:cubicBezTo>
                <a:cubicBezTo>
                  <a:pt x="314" y="249"/>
                  <a:pt x="316" y="256"/>
                  <a:pt x="318" y="263"/>
                </a:cubicBezTo>
                <a:cubicBezTo>
                  <a:pt x="305" y="266"/>
                  <a:pt x="292" y="268"/>
                  <a:pt x="278" y="269"/>
                </a:cubicBezTo>
                <a:cubicBezTo>
                  <a:pt x="285" y="265"/>
                  <a:pt x="285" y="265"/>
                  <a:pt x="285" y="265"/>
                </a:cubicBezTo>
                <a:lnTo>
                  <a:pt x="283" y="261"/>
                </a:lnTo>
                <a:close/>
                <a:moveTo>
                  <a:pt x="303" y="243"/>
                </a:moveTo>
                <a:cubicBezTo>
                  <a:pt x="300" y="237"/>
                  <a:pt x="300" y="237"/>
                  <a:pt x="300" y="237"/>
                </a:cubicBezTo>
                <a:cubicBezTo>
                  <a:pt x="301" y="231"/>
                  <a:pt x="301" y="231"/>
                  <a:pt x="301" y="231"/>
                </a:cubicBezTo>
                <a:cubicBezTo>
                  <a:pt x="298" y="231"/>
                  <a:pt x="298" y="231"/>
                  <a:pt x="298" y="231"/>
                </a:cubicBezTo>
                <a:cubicBezTo>
                  <a:pt x="286" y="239"/>
                  <a:pt x="286" y="239"/>
                  <a:pt x="286" y="239"/>
                </a:cubicBezTo>
                <a:cubicBezTo>
                  <a:pt x="283" y="239"/>
                  <a:pt x="283" y="239"/>
                  <a:pt x="283" y="239"/>
                </a:cubicBezTo>
                <a:cubicBezTo>
                  <a:pt x="291" y="228"/>
                  <a:pt x="291" y="228"/>
                  <a:pt x="291" y="228"/>
                </a:cubicBezTo>
                <a:cubicBezTo>
                  <a:pt x="308" y="223"/>
                  <a:pt x="308" y="223"/>
                  <a:pt x="308" y="223"/>
                </a:cubicBezTo>
                <a:cubicBezTo>
                  <a:pt x="309" y="228"/>
                  <a:pt x="311" y="233"/>
                  <a:pt x="312" y="238"/>
                </a:cubicBezTo>
                <a:lnTo>
                  <a:pt x="303" y="243"/>
                </a:lnTo>
                <a:close/>
                <a:moveTo>
                  <a:pt x="300" y="200"/>
                </a:moveTo>
                <a:cubicBezTo>
                  <a:pt x="286" y="185"/>
                  <a:pt x="286" y="185"/>
                  <a:pt x="286" y="185"/>
                </a:cubicBezTo>
                <a:cubicBezTo>
                  <a:pt x="287" y="193"/>
                  <a:pt x="287" y="193"/>
                  <a:pt x="287" y="193"/>
                </a:cubicBezTo>
                <a:cubicBezTo>
                  <a:pt x="281" y="192"/>
                  <a:pt x="281" y="192"/>
                  <a:pt x="281" y="192"/>
                </a:cubicBezTo>
                <a:cubicBezTo>
                  <a:pt x="277" y="187"/>
                  <a:pt x="277" y="187"/>
                  <a:pt x="277" y="187"/>
                </a:cubicBezTo>
                <a:cubicBezTo>
                  <a:pt x="277" y="186"/>
                  <a:pt x="277" y="186"/>
                  <a:pt x="277" y="186"/>
                </a:cubicBezTo>
                <a:cubicBezTo>
                  <a:pt x="283" y="185"/>
                  <a:pt x="290" y="184"/>
                  <a:pt x="297" y="183"/>
                </a:cubicBezTo>
                <a:cubicBezTo>
                  <a:pt x="298" y="189"/>
                  <a:pt x="300" y="195"/>
                  <a:pt x="302" y="201"/>
                </a:cubicBezTo>
                <a:lnTo>
                  <a:pt x="300" y="200"/>
                </a:lnTo>
                <a:close/>
                <a:moveTo>
                  <a:pt x="259" y="187"/>
                </a:moveTo>
                <a:cubicBezTo>
                  <a:pt x="259" y="187"/>
                  <a:pt x="260" y="187"/>
                  <a:pt x="261" y="187"/>
                </a:cubicBezTo>
                <a:cubicBezTo>
                  <a:pt x="261" y="187"/>
                  <a:pt x="261" y="187"/>
                  <a:pt x="261" y="187"/>
                </a:cubicBezTo>
                <a:cubicBezTo>
                  <a:pt x="258" y="190"/>
                  <a:pt x="258" y="190"/>
                  <a:pt x="258" y="190"/>
                </a:cubicBezTo>
                <a:cubicBezTo>
                  <a:pt x="261" y="197"/>
                  <a:pt x="261" y="197"/>
                  <a:pt x="261" y="197"/>
                </a:cubicBezTo>
                <a:cubicBezTo>
                  <a:pt x="261" y="208"/>
                  <a:pt x="261" y="208"/>
                  <a:pt x="261" y="208"/>
                </a:cubicBezTo>
                <a:cubicBezTo>
                  <a:pt x="258" y="210"/>
                  <a:pt x="258" y="210"/>
                  <a:pt x="258" y="210"/>
                </a:cubicBezTo>
                <a:cubicBezTo>
                  <a:pt x="257" y="221"/>
                  <a:pt x="257" y="221"/>
                  <a:pt x="257" y="221"/>
                </a:cubicBezTo>
                <a:cubicBezTo>
                  <a:pt x="255" y="224"/>
                  <a:pt x="255" y="224"/>
                  <a:pt x="255" y="224"/>
                </a:cubicBezTo>
                <a:cubicBezTo>
                  <a:pt x="253" y="223"/>
                  <a:pt x="253" y="223"/>
                  <a:pt x="253" y="223"/>
                </a:cubicBezTo>
                <a:cubicBezTo>
                  <a:pt x="253" y="210"/>
                  <a:pt x="254" y="198"/>
                  <a:pt x="254" y="187"/>
                </a:cubicBezTo>
                <a:cubicBezTo>
                  <a:pt x="255" y="187"/>
                  <a:pt x="257" y="187"/>
                  <a:pt x="259" y="187"/>
                </a:cubicBezTo>
                <a:close/>
                <a:moveTo>
                  <a:pt x="255" y="247"/>
                </a:moveTo>
                <a:cubicBezTo>
                  <a:pt x="256" y="246"/>
                  <a:pt x="256" y="246"/>
                  <a:pt x="256" y="246"/>
                </a:cubicBezTo>
                <a:cubicBezTo>
                  <a:pt x="256" y="246"/>
                  <a:pt x="256" y="246"/>
                  <a:pt x="256" y="246"/>
                </a:cubicBezTo>
                <a:cubicBezTo>
                  <a:pt x="258" y="246"/>
                  <a:pt x="258" y="246"/>
                  <a:pt x="258" y="246"/>
                </a:cubicBezTo>
                <a:cubicBezTo>
                  <a:pt x="259" y="245"/>
                  <a:pt x="259" y="245"/>
                  <a:pt x="259" y="245"/>
                </a:cubicBezTo>
                <a:cubicBezTo>
                  <a:pt x="259" y="245"/>
                  <a:pt x="259" y="245"/>
                  <a:pt x="259" y="245"/>
                </a:cubicBezTo>
                <a:cubicBezTo>
                  <a:pt x="259" y="245"/>
                  <a:pt x="260" y="245"/>
                  <a:pt x="260" y="245"/>
                </a:cubicBezTo>
                <a:cubicBezTo>
                  <a:pt x="260" y="247"/>
                  <a:pt x="260" y="247"/>
                  <a:pt x="260" y="247"/>
                </a:cubicBezTo>
                <a:cubicBezTo>
                  <a:pt x="260" y="247"/>
                  <a:pt x="260" y="247"/>
                  <a:pt x="260" y="247"/>
                </a:cubicBezTo>
                <a:cubicBezTo>
                  <a:pt x="260" y="249"/>
                  <a:pt x="260" y="249"/>
                  <a:pt x="260" y="249"/>
                </a:cubicBezTo>
                <a:cubicBezTo>
                  <a:pt x="259" y="250"/>
                  <a:pt x="259" y="250"/>
                  <a:pt x="259" y="250"/>
                </a:cubicBezTo>
                <a:cubicBezTo>
                  <a:pt x="254" y="254"/>
                  <a:pt x="254" y="254"/>
                  <a:pt x="254" y="254"/>
                </a:cubicBezTo>
                <a:cubicBezTo>
                  <a:pt x="253" y="254"/>
                  <a:pt x="253" y="254"/>
                  <a:pt x="253" y="254"/>
                </a:cubicBezTo>
                <a:cubicBezTo>
                  <a:pt x="252" y="254"/>
                  <a:pt x="252" y="254"/>
                  <a:pt x="252" y="254"/>
                </a:cubicBezTo>
                <a:cubicBezTo>
                  <a:pt x="252" y="252"/>
                  <a:pt x="252" y="249"/>
                  <a:pt x="252" y="247"/>
                </a:cubicBezTo>
                <a:cubicBezTo>
                  <a:pt x="252" y="246"/>
                  <a:pt x="252" y="246"/>
                  <a:pt x="252" y="246"/>
                </a:cubicBezTo>
                <a:cubicBezTo>
                  <a:pt x="252" y="246"/>
                  <a:pt x="252" y="246"/>
                  <a:pt x="252" y="246"/>
                </a:cubicBezTo>
                <a:cubicBezTo>
                  <a:pt x="253" y="246"/>
                  <a:pt x="253" y="246"/>
                  <a:pt x="253" y="246"/>
                </a:cubicBezTo>
                <a:lnTo>
                  <a:pt x="255" y="247"/>
                </a:lnTo>
                <a:close/>
                <a:moveTo>
                  <a:pt x="255" y="259"/>
                </a:moveTo>
                <a:cubicBezTo>
                  <a:pt x="255" y="257"/>
                  <a:pt x="255" y="257"/>
                  <a:pt x="255" y="257"/>
                </a:cubicBezTo>
                <a:cubicBezTo>
                  <a:pt x="255" y="257"/>
                  <a:pt x="255" y="257"/>
                  <a:pt x="255" y="257"/>
                </a:cubicBezTo>
                <a:cubicBezTo>
                  <a:pt x="256" y="255"/>
                  <a:pt x="256" y="255"/>
                  <a:pt x="256" y="255"/>
                </a:cubicBezTo>
                <a:cubicBezTo>
                  <a:pt x="256" y="255"/>
                  <a:pt x="256" y="255"/>
                  <a:pt x="256" y="255"/>
                </a:cubicBezTo>
                <a:cubicBezTo>
                  <a:pt x="261" y="254"/>
                  <a:pt x="261" y="254"/>
                  <a:pt x="261" y="254"/>
                </a:cubicBezTo>
                <a:cubicBezTo>
                  <a:pt x="268" y="253"/>
                  <a:pt x="268" y="253"/>
                  <a:pt x="268" y="253"/>
                </a:cubicBezTo>
                <a:cubicBezTo>
                  <a:pt x="268" y="253"/>
                  <a:pt x="268" y="253"/>
                  <a:pt x="268" y="253"/>
                </a:cubicBezTo>
                <a:cubicBezTo>
                  <a:pt x="270" y="254"/>
                  <a:pt x="270" y="254"/>
                  <a:pt x="270" y="254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69" y="260"/>
                  <a:pt x="269" y="260"/>
                  <a:pt x="269" y="260"/>
                </a:cubicBezTo>
                <a:cubicBezTo>
                  <a:pt x="269" y="260"/>
                  <a:pt x="269" y="260"/>
                  <a:pt x="269" y="261"/>
                </a:cubicBezTo>
                <a:cubicBezTo>
                  <a:pt x="269" y="261"/>
                  <a:pt x="269" y="261"/>
                  <a:pt x="269" y="260"/>
                </a:cubicBezTo>
                <a:cubicBezTo>
                  <a:pt x="267" y="259"/>
                  <a:pt x="267" y="259"/>
                  <a:pt x="267" y="259"/>
                </a:cubicBezTo>
                <a:cubicBezTo>
                  <a:pt x="266" y="259"/>
                  <a:pt x="266" y="259"/>
                  <a:pt x="266" y="259"/>
                </a:cubicBezTo>
                <a:cubicBezTo>
                  <a:pt x="265" y="260"/>
                  <a:pt x="265" y="260"/>
                  <a:pt x="265" y="260"/>
                </a:cubicBezTo>
                <a:cubicBezTo>
                  <a:pt x="265" y="261"/>
                  <a:pt x="265" y="261"/>
                  <a:pt x="265" y="261"/>
                </a:cubicBezTo>
                <a:cubicBezTo>
                  <a:pt x="262" y="261"/>
                  <a:pt x="262" y="261"/>
                  <a:pt x="262" y="261"/>
                </a:cubicBezTo>
                <a:cubicBezTo>
                  <a:pt x="261" y="261"/>
                  <a:pt x="261" y="261"/>
                  <a:pt x="261" y="261"/>
                </a:cubicBezTo>
                <a:cubicBezTo>
                  <a:pt x="260" y="262"/>
                  <a:pt x="260" y="262"/>
                  <a:pt x="260" y="262"/>
                </a:cubicBezTo>
                <a:cubicBezTo>
                  <a:pt x="260" y="261"/>
                  <a:pt x="260" y="261"/>
                  <a:pt x="260" y="261"/>
                </a:cubicBezTo>
                <a:cubicBezTo>
                  <a:pt x="262" y="263"/>
                  <a:pt x="262" y="263"/>
                  <a:pt x="262" y="263"/>
                </a:cubicBezTo>
                <a:cubicBezTo>
                  <a:pt x="264" y="266"/>
                  <a:pt x="264" y="266"/>
                  <a:pt x="264" y="266"/>
                </a:cubicBezTo>
                <a:cubicBezTo>
                  <a:pt x="264" y="266"/>
                  <a:pt x="264" y="266"/>
                  <a:pt x="264" y="267"/>
                </a:cubicBezTo>
                <a:cubicBezTo>
                  <a:pt x="264" y="267"/>
                  <a:pt x="264" y="267"/>
                  <a:pt x="264" y="267"/>
                </a:cubicBezTo>
                <a:cubicBezTo>
                  <a:pt x="262" y="268"/>
                  <a:pt x="262" y="268"/>
                  <a:pt x="262" y="268"/>
                </a:cubicBezTo>
                <a:cubicBezTo>
                  <a:pt x="261" y="268"/>
                  <a:pt x="261" y="268"/>
                  <a:pt x="261" y="268"/>
                </a:cubicBezTo>
                <a:cubicBezTo>
                  <a:pt x="261" y="268"/>
                  <a:pt x="261" y="268"/>
                  <a:pt x="261" y="268"/>
                </a:cubicBezTo>
                <a:cubicBezTo>
                  <a:pt x="261" y="267"/>
                  <a:pt x="261" y="267"/>
                  <a:pt x="261" y="267"/>
                </a:cubicBezTo>
                <a:cubicBezTo>
                  <a:pt x="257" y="267"/>
                  <a:pt x="257" y="267"/>
                  <a:pt x="257" y="267"/>
                </a:cubicBezTo>
                <a:cubicBezTo>
                  <a:pt x="252" y="268"/>
                  <a:pt x="252" y="268"/>
                  <a:pt x="252" y="268"/>
                </a:cubicBezTo>
                <a:cubicBezTo>
                  <a:pt x="252" y="268"/>
                  <a:pt x="252" y="268"/>
                  <a:pt x="252" y="268"/>
                </a:cubicBezTo>
                <a:cubicBezTo>
                  <a:pt x="252" y="266"/>
                  <a:pt x="252" y="263"/>
                  <a:pt x="252" y="260"/>
                </a:cubicBezTo>
                <a:lnTo>
                  <a:pt x="255" y="259"/>
                </a:lnTo>
                <a:close/>
                <a:moveTo>
                  <a:pt x="312" y="220"/>
                </a:moveTo>
                <a:cubicBezTo>
                  <a:pt x="318" y="215"/>
                  <a:pt x="318" y="215"/>
                  <a:pt x="318" y="215"/>
                </a:cubicBezTo>
                <a:cubicBezTo>
                  <a:pt x="308" y="205"/>
                  <a:pt x="308" y="205"/>
                  <a:pt x="308" y="205"/>
                </a:cubicBezTo>
                <a:cubicBezTo>
                  <a:pt x="306" y="197"/>
                  <a:pt x="303" y="189"/>
                  <a:pt x="301" y="182"/>
                </a:cubicBezTo>
                <a:cubicBezTo>
                  <a:pt x="314" y="179"/>
                  <a:pt x="326" y="175"/>
                  <a:pt x="337" y="169"/>
                </a:cubicBezTo>
                <a:cubicBezTo>
                  <a:pt x="350" y="190"/>
                  <a:pt x="364" y="214"/>
                  <a:pt x="377" y="241"/>
                </a:cubicBezTo>
                <a:cubicBezTo>
                  <a:pt x="361" y="250"/>
                  <a:pt x="342" y="257"/>
                  <a:pt x="322" y="262"/>
                </a:cubicBezTo>
                <a:cubicBezTo>
                  <a:pt x="319" y="248"/>
                  <a:pt x="316" y="234"/>
                  <a:pt x="312" y="220"/>
                </a:cubicBezTo>
                <a:close/>
                <a:moveTo>
                  <a:pt x="341" y="167"/>
                </a:moveTo>
                <a:cubicBezTo>
                  <a:pt x="350" y="162"/>
                  <a:pt x="358" y="156"/>
                  <a:pt x="364" y="150"/>
                </a:cubicBezTo>
                <a:cubicBezTo>
                  <a:pt x="383" y="166"/>
                  <a:pt x="402" y="186"/>
                  <a:pt x="419" y="209"/>
                </a:cubicBezTo>
                <a:cubicBezTo>
                  <a:pt x="411" y="216"/>
                  <a:pt x="403" y="224"/>
                  <a:pt x="394" y="230"/>
                </a:cubicBezTo>
                <a:cubicBezTo>
                  <a:pt x="390" y="233"/>
                  <a:pt x="386" y="236"/>
                  <a:pt x="381" y="239"/>
                </a:cubicBezTo>
                <a:cubicBezTo>
                  <a:pt x="368" y="212"/>
                  <a:pt x="354" y="188"/>
                  <a:pt x="341" y="167"/>
                </a:cubicBezTo>
                <a:close/>
                <a:moveTo>
                  <a:pt x="421" y="213"/>
                </a:moveTo>
                <a:cubicBezTo>
                  <a:pt x="434" y="231"/>
                  <a:pt x="446" y="251"/>
                  <a:pt x="454" y="274"/>
                </a:cubicBezTo>
                <a:cubicBezTo>
                  <a:pt x="441" y="288"/>
                  <a:pt x="426" y="301"/>
                  <a:pt x="408" y="312"/>
                </a:cubicBezTo>
                <a:cubicBezTo>
                  <a:pt x="402" y="288"/>
                  <a:pt x="393" y="265"/>
                  <a:pt x="383" y="243"/>
                </a:cubicBezTo>
                <a:cubicBezTo>
                  <a:pt x="398" y="234"/>
                  <a:pt x="411" y="224"/>
                  <a:pt x="421" y="213"/>
                </a:cubicBezTo>
                <a:close/>
                <a:moveTo>
                  <a:pt x="456" y="280"/>
                </a:moveTo>
                <a:cubicBezTo>
                  <a:pt x="463" y="298"/>
                  <a:pt x="467" y="318"/>
                  <a:pt x="469" y="339"/>
                </a:cubicBezTo>
                <a:cubicBezTo>
                  <a:pt x="454" y="355"/>
                  <a:pt x="437" y="369"/>
                  <a:pt x="418" y="381"/>
                </a:cubicBezTo>
                <a:cubicBezTo>
                  <a:pt x="418" y="360"/>
                  <a:pt x="415" y="339"/>
                  <a:pt x="410" y="318"/>
                </a:cubicBezTo>
                <a:cubicBezTo>
                  <a:pt x="428" y="307"/>
                  <a:pt x="443" y="294"/>
                  <a:pt x="456" y="280"/>
                </a:cubicBezTo>
                <a:close/>
                <a:moveTo>
                  <a:pt x="425" y="209"/>
                </a:moveTo>
                <a:cubicBezTo>
                  <a:pt x="431" y="202"/>
                  <a:pt x="436" y="195"/>
                  <a:pt x="440" y="187"/>
                </a:cubicBezTo>
                <a:cubicBezTo>
                  <a:pt x="445" y="193"/>
                  <a:pt x="445" y="193"/>
                  <a:pt x="445" y="193"/>
                </a:cubicBezTo>
                <a:cubicBezTo>
                  <a:pt x="450" y="190"/>
                  <a:pt x="450" y="190"/>
                  <a:pt x="450" y="190"/>
                </a:cubicBezTo>
                <a:cubicBezTo>
                  <a:pt x="450" y="186"/>
                  <a:pt x="450" y="186"/>
                  <a:pt x="450" y="186"/>
                </a:cubicBezTo>
                <a:cubicBezTo>
                  <a:pt x="452" y="181"/>
                  <a:pt x="452" y="181"/>
                  <a:pt x="452" y="181"/>
                </a:cubicBezTo>
                <a:cubicBezTo>
                  <a:pt x="450" y="176"/>
                  <a:pt x="450" y="176"/>
                  <a:pt x="450" y="176"/>
                </a:cubicBezTo>
                <a:cubicBezTo>
                  <a:pt x="451" y="173"/>
                  <a:pt x="451" y="173"/>
                  <a:pt x="451" y="173"/>
                </a:cubicBezTo>
                <a:cubicBezTo>
                  <a:pt x="453" y="175"/>
                  <a:pt x="455" y="177"/>
                  <a:pt x="458" y="180"/>
                </a:cubicBezTo>
                <a:cubicBezTo>
                  <a:pt x="456" y="189"/>
                  <a:pt x="456" y="189"/>
                  <a:pt x="456" y="189"/>
                </a:cubicBezTo>
                <a:cubicBezTo>
                  <a:pt x="453" y="192"/>
                  <a:pt x="453" y="192"/>
                  <a:pt x="453" y="192"/>
                </a:cubicBezTo>
                <a:cubicBezTo>
                  <a:pt x="452" y="194"/>
                  <a:pt x="452" y="194"/>
                  <a:pt x="452" y="194"/>
                </a:cubicBezTo>
                <a:cubicBezTo>
                  <a:pt x="454" y="198"/>
                  <a:pt x="454" y="198"/>
                  <a:pt x="454" y="198"/>
                </a:cubicBezTo>
                <a:cubicBezTo>
                  <a:pt x="454" y="209"/>
                  <a:pt x="454" y="209"/>
                  <a:pt x="454" y="209"/>
                </a:cubicBezTo>
                <a:cubicBezTo>
                  <a:pt x="456" y="213"/>
                  <a:pt x="456" y="213"/>
                  <a:pt x="456" y="213"/>
                </a:cubicBezTo>
                <a:cubicBezTo>
                  <a:pt x="462" y="220"/>
                  <a:pt x="462" y="220"/>
                  <a:pt x="462" y="220"/>
                </a:cubicBezTo>
                <a:cubicBezTo>
                  <a:pt x="461" y="241"/>
                  <a:pt x="461" y="241"/>
                  <a:pt x="461" y="241"/>
                </a:cubicBezTo>
                <a:cubicBezTo>
                  <a:pt x="463" y="263"/>
                  <a:pt x="463" y="263"/>
                  <a:pt x="463" y="263"/>
                </a:cubicBezTo>
                <a:cubicBezTo>
                  <a:pt x="461" y="265"/>
                  <a:pt x="459" y="267"/>
                  <a:pt x="458" y="270"/>
                </a:cubicBezTo>
                <a:cubicBezTo>
                  <a:pt x="449" y="247"/>
                  <a:pt x="437" y="227"/>
                  <a:pt x="425" y="209"/>
                </a:cubicBezTo>
                <a:close/>
                <a:moveTo>
                  <a:pt x="439" y="140"/>
                </a:moveTo>
                <a:cubicBezTo>
                  <a:pt x="439" y="136"/>
                  <a:pt x="439" y="136"/>
                  <a:pt x="439" y="136"/>
                </a:cubicBezTo>
                <a:cubicBezTo>
                  <a:pt x="447" y="134"/>
                  <a:pt x="447" y="134"/>
                  <a:pt x="447" y="134"/>
                </a:cubicBezTo>
                <a:cubicBezTo>
                  <a:pt x="449" y="134"/>
                  <a:pt x="449" y="134"/>
                  <a:pt x="449" y="134"/>
                </a:cubicBezTo>
                <a:cubicBezTo>
                  <a:pt x="450" y="135"/>
                  <a:pt x="450" y="135"/>
                  <a:pt x="450" y="135"/>
                </a:cubicBezTo>
                <a:cubicBezTo>
                  <a:pt x="450" y="144"/>
                  <a:pt x="449" y="153"/>
                  <a:pt x="446" y="162"/>
                </a:cubicBezTo>
                <a:cubicBezTo>
                  <a:pt x="445" y="162"/>
                  <a:pt x="445" y="161"/>
                  <a:pt x="444" y="161"/>
                </a:cubicBezTo>
                <a:cubicBezTo>
                  <a:pt x="444" y="157"/>
                  <a:pt x="444" y="157"/>
                  <a:pt x="444" y="157"/>
                </a:cubicBezTo>
                <a:cubicBezTo>
                  <a:pt x="440" y="153"/>
                  <a:pt x="440" y="153"/>
                  <a:pt x="440" y="153"/>
                </a:cubicBezTo>
                <a:cubicBezTo>
                  <a:pt x="443" y="146"/>
                  <a:pt x="443" y="146"/>
                  <a:pt x="443" y="146"/>
                </a:cubicBezTo>
                <a:lnTo>
                  <a:pt x="439" y="140"/>
                </a:lnTo>
                <a:close/>
                <a:moveTo>
                  <a:pt x="461" y="117"/>
                </a:moveTo>
                <a:cubicBezTo>
                  <a:pt x="463" y="127"/>
                  <a:pt x="463" y="127"/>
                  <a:pt x="463" y="127"/>
                </a:cubicBezTo>
                <a:cubicBezTo>
                  <a:pt x="464" y="130"/>
                  <a:pt x="464" y="130"/>
                  <a:pt x="464" y="130"/>
                </a:cubicBezTo>
                <a:cubicBezTo>
                  <a:pt x="461" y="127"/>
                  <a:pt x="457" y="125"/>
                  <a:pt x="454" y="123"/>
                </a:cubicBezTo>
                <a:cubicBezTo>
                  <a:pt x="454" y="122"/>
                  <a:pt x="454" y="122"/>
                  <a:pt x="454" y="121"/>
                </a:cubicBezTo>
                <a:cubicBezTo>
                  <a:pt x="454" y="121"/>
                  <a:pt x="454" y="121"/>
                  <a:pt x="454" y="121"/>
                </a:cubicBezTo>
                <a:cubicBezTo>
                  <a:pt x="454" y="121"/>
                  <a:pt x="454" y="121"/>
                  <a:pt x="454" y="121"/>
                </a:cubicBezTo>
                <a:cubicBezTo>
                  <a:pt x="453" y="114"/>
                  <a:pt x="452" y="108"/>
                  <a:pt x="449" y="101"/>
                </a:cubicBezTo>
                <a:cubicBezTo>
                  <a:pt x="453" y="106"/>
                  <a:pt x="457" y="111"/>
                  <a:pt x="461" y="117"/>
                </a:cubicBezTo>
                <a:close/>
                <a:moveTo>
                  <a:pt x="446" y="107"/>
                </a:moveTo>
                <a:cubicBezTo>
                  <a:pt x="447" y="110"/>
                  <a:pt x="448" y="114"/>
                  <a:pt x="449" y="118"/>
                </a:cubicBezTo>
                <a:cubicBezTo>
                  <a:pt x="446" y="117"/>
                  <a:pt x="446" y="117"/>
                  <a:pt x="446" y="117"/>
                </a:cubicBezTo>
                <a:cubicBezTo>
                  <a:pt x="445" y="108"/>
                  <a:pt x="445" y="108"/>
                  <a:pt x="445" y="108"/>
                </a:cubicBezTo>
                <a:lnTo>
                  <a:pt x="446" y="107"/>
                </a:lnTo>
                <a:close/>
                <a:moveTo>
                  <a:pt x="436" y="125"/>
                </a:moveTo>
                <a:cubicBezTo>
                  <a:pt x="441" y="124"/>
                  <a:pt x="441" y="124"/>
                  <a:pt x="441" y="124"/>
                </a:cubicBezTo>
                <a:cubicBezTo>
                  <a:pt x="444" y="121"/>
                  <a:pt x="444" y="121"/>
                  <a:pt x="444" y="121"/>
                </a:cubicBezTo>
                <a:cubicBezTo>
                  <a:pt x="446" y="123"/>
                  <a:pt x="448" y="124"/>
                  <a:pt x="450" y="125"/>
                </a:cubicBezTo>
                <a:cubicBezTo>
                  <a:pt x="450" y="128"/>
                  <a:pt x="450" y="130"/>
                  <a:pt x="450" y="132"/>
                </a:cubicBezTo>
                <a:cubicBezTo>
                  <a:pt x="449" y="130"/>
                  <a:pt x="449" y="130"/>
                  <a:pt x="449" y="130"/>
                </a:cubicBezTo>
                <a:cubicBezTo>
                  <a:pt x="447" y="129"/>
                  <a:pt x="447" y="129"/>
                  <a:pt x="447" y="129"/>
                </a:cubicBezTo>
                <a:cubicBezTo>
                  <a:pt x="448" y="128"/>
                  <a:pt x="448" y="128"/>
                  <a:pt x="448" y="128"/>
                </a:cubicBezTo>
                <a:cubicBezTo>
                  <a:pt x="445" y="128"/>
                  <a:pt x="445" y="128"/>
                  <a:pt x="445" y="128"/>
                </a:cubicBezTo>
                <a:cubicBezTo>
                  <a:pt x="445" y="130"/>
                  <a:pt x="445" y="130"/>
                  <a:pt x="445" y="130"/>
                </a:cubicBezTo>
                <a:cubicBezTo>
                  <a:pt x="437" y="130"/>
                  <a:pt x="437" y="130"/>
                  <a:pt x="437" y="130"/>
                </a:cubicBezTo>
                <a:cubicBezTo>
                  <a:pt x="435" y="128"/>
                  <a:pt x="435" y="128"/>
                  <a:pt x="435" y="128"/>
                </a:cubicBezTo>
                <a:lnTo>
                  <a:pt x="436" y="125"/>
                </a:lnTo>
                <a:close/>
                <a:moveTo>
                  <a:pt x="421" y="154"/>
                </a:moveTo>
                <a:cubicBezTo>
                  <a:pt x="423" y="152"/>
                  <a:pt x="423" y="152"/>
                  <a:pt x="423" y="152"/>
                </a:cubicBezTo>
                <a:cubicBezTo>
                  <a:pt x="430" y="155"/>
                  <a:pt x="430" y="155"/>
                  <a:pt x="430" y="155"/>
                </a:cubicBezTo>
                <a:cubicBezTo>
                  <a:pt x="432" y="156"/>
                  <a:pt x="434" y="158"/>
                  <a:pt x="435" y="159"/>
                </a:cubicBezTo>
                <a:cubicBezTo>
                  <a:pt x="437" y="164"/>
                  <a:pt x="437" y="164"/>
                  <a:pt x="437" y="164"/>
                </a:cubicBezTo>
                <a:cubicBezTo>
                  <a:pt x="430" y="173"/>
                  <a:pt x="430" y="173"/>
                  <a:pt x="430" y="173"/>
                </a:cubicBezTo>
                <a:cubicBezTo>
                  <a:pt x="430" y="176"/>
                  <a:pt x="430" y="176"/>
                  <a:pt x="430" y="176"/>
                </a:cubicBezTo>
                <a:cubicBezTo>
                  <a:pt x="436" y="180"/>
                  <a:pt x="436" y="180"/>
                  <a:pt x="436" y="180"/>
                </a:cubicBezTo>
                <a:cubicBezTo>
                  <a:pt x="437" y="183"/>
                  <a:pt x="437" y="183"/>
                  <a:pt x="437" y="183"/>
                </a:cubicBezTo>
                <a:cubicBezTo>
                  <a:pt x="433" y="191"/>
                  <a:pt x="428" y="198"/>
                  <a:pt x="422" y="205"/>
                </a:cubicBezTo>
                <a:cubicBezTo>
                  <a:pt x="405" y="182"/>
                  <a:pt x="386" y="162"/>
                  <a:pt x="368" y="146"/>
                </a:cubicBezTo>
                <a:cubicBezTo>
                  <a:pt x="374" y="140"/>
                  <a:pt x="379" y="132"/>
                  <a:pt x="383" y="125"/>
                </a:cubicBezTo>
                <a:cubicBezTo>
                  <a:pt x="384" y="125"/>
                  <a:pt x="384" y="125"/>
                  <a:pt x="384" y="125"/>
                </a:cubicBezTo>
                <a:cubicBezTo>
                  <a:pt x="385" y="130"/>
                  <a:pt x="385" y="130"/>
                  <a:pt x="385" y="130"/>
                </a:cubicBezTo>
                <a:cubicBezTo>
                  <a:pt x="387" y="132"/>
                  <a:pt x="387" y="132"/>
                  <a:pt x="387" y="132"/>
                </a:cubicBezTo>
                <a:cubicBezTo>
                  <a:pt x="392" y="135"/>
                  <a:pt x="392" y="135"/>
                  <a:pt x="392" y="135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96" y="135"/>
                  <a:pt x="396" y="135"/>
                  <a:pt x="396" y="135"/>
                </a:cubicBezTo>
                <a:cubicBezTo>
                  <a:pt x="398" y="135"/>
                  <a:pt x="398" y="135"/>
                  <a:pt x="398" y="135"/>
                </a:cubicBezTo>
                <a:cubicBezTo>
                  <a:pt x="403" y="137"/>
                  <a:pt x="403" y="137"/>
                  <a:pt x="403" y="137"/>
                </a:cubicBezTo>
                <a:cubicBezTo>
                  <a:pt x="404" y="140"/>
                  <a:pt x="404" y="140"/>
                  <a:pt x="404" y="140"/>
                </a:cubicBezTo>
                <a:cubicBezTo>
                  <a:pt x="408" y="144"/>
                  <a:pt x="408" y="144"/>
                  <a:pt x="408" y="144"/>
                </a:cubicBezTo>
                <a:cubicBezTo>
                  <a:pt x="410" y="144"/>
                  <a:pt x="410" y="144"/>
                  <a:pt x="410" y="144"/>
                </a:cubicBezTo>
                <a:cubicBezTo>
                  <a:pt x="410" y="147"/>
                  <a:pt x="410" y="147"/>
                  <a:pt x="410" y="147"/>
                </a:cubicBezTo>
                <a:cubicBezTo>
                  <a:pt x="412" y="150"/>
                  <a:pt x="412" y="150"/>
                  <a:pt x="412" y="150"/>
                </a:cubicBezTo>
                <a:cubicBezTo>
                  <a:pt x="413" y="151"/>
                  <a:pt x="413" y="151"/>
                  <a:pt x="413" y="151"/>
                </a:cubicBezTo>
                <a:cubicBezTo>
                  <a:pt x="413" y="142"/>
                  <a:pt x="413" y="142"/>
                  <a:pt x="413" y="142"/>
                </a:cubicBezTo>
                <a:cubicBezTo>
                  <a:pt x="415" y="144"/>
                  <a:pt x="418" y="146"/>
                  <a:pt x="421" y="148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19" y="153"/>
                  <a:pt x="419" y="153"/>
                  <a:pt x="419" y="153"/>
                </a:cubicBezTo>
                <a:lnTo>
                  <a:pt x="421" y="154"/>
                </a:lnTo>
                <a:close/>
                <a:moveTo>
                  <a:pt x="384" y="124"/>
                </a:moveTo>
                <a:cubicBezTo>
                  <a:pt x="384" y="124"/>
                  <a:pt x="384" y="124"/>
                  <a:pt x="384" y="124"/>
                </a:cubicBezTo>
                <a:cubicBezTo>
                  <a:pt x="384" y="124"/>
                  <a:pt x="384" y="124"/>
                  <a:pt x="385" y="124"/>
                </a:cubicBezTo>
                <a:lnTo>
                  <a:pt x="384" y="124"/>
                </a:lnTo>
                <a:close/>
                <a:moveTo>
                  <a:pt x="387" y="126"/>
                </a:moveTo>
                <a:cubicBezTo>
                  <a:pt x="388" y="126"/>
                  <a:pt x="389" y="127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89" y="129"/>
                  <a:pt x="389" y="129"/>
                  <a:pt x="389" y="129"/>
                </a:cubicBezTo>
                <a:cubicBezTo>
                  <a:pt x="388" y="127"/>
                  <a:pt x="388" y="127"/>
                  <a:pt x="388" y="127"/>
                </a:cubicBezTo>
                <a:lnTo>
                  <a:pt x="387" y="126"/>
                </a:lnTo>
                <a:close/>
                <a:moveTo>
                  <a:pt x="393" y="129"/>
                </a:moveTo>
                <a:cubicBezTo>
                  <a:pt x="394" y="130"/>
                  <a:pt x="394" y="130"/>
                  <a:pt x="395" y="130"/>
                </a:cubicBezTo>
                <a:cubicBezTo>
                  <a:pt x="395" y="130"/>
                  <a:pt x="395" y="130"/>
                  <a:pt x="395" y="130"/>
                </a:cubicBezTo>
                <a:cubicBezTo>
                  <a:pt x="393" y="129"/>
                  <a:pt x="393" y="129"/>
                  <a:pt x="393" y="129"/>
                </a:cubicBezTo>
                <a:close/>
                <a:moveTo>
                  <a:pt x="390" y="83"/>
                </a:moveTo>
                <a:cubicBezTo>
                  <a:pt x="393" y="85"/>
                  <a:pt x="393" y="85"/>
                  <a:pt x="393" y="85"/>
                </a:cubicBezTo>
                <a:cubicBezTo>
                  <a:pt x="392" y="87"/>
                  <a:pt x="392" y="87"/>
                  <a:pt x="392" y="87"/>
                </a:cubicBezTo>
                <a:cubicBezTo>
                  <a:pt x="396" y="93"/>
                  <a:pt x="396" y="93"/>
                  <a:pt x="396" y="93"/>
                </a:cubicBezTo>
                <a:cubicBezTo>
                  <a:pt x="394" y="92"/>
                  <a:pt x="392" y="91"/>
                  <a:pt x="390" y="90"/>
                </a:cubicBezTo>
                <a:cubicBezTo>
                  <a:pt x="390" y="88"/>
                  <a:pt x="389" y="85"/>
                  <a:pt x="389" y="83"/>
                </a:cubicBezTo>
                <a:lnTo>
                  <a:pt x="390" y="83"/>
                </a:lnTo>
                <a:close/>
                <a:moveTo>
                  <a:pt x="390" y="103"/>
                </a:moveTo>
                <a:cubicBezTo>
                  <a:pt x="398" y="105"/>
                  <a:pt x="398" y="105"/>
                  <a:pt x="398" y="105"/>
                </a:cubicBezTo>
                <a:cubicBezTo>
                  <a:pt x="400" y="104"/>
                  <a:pt x="400" y="104"/>
                  <a:pt x="400" y="104"/>
                </a:cubicBezTo>
                <a:cubicBezTo>
                  <a:pt x="390" y="98"/>
                  <a:pt x="390" y="98"/>
                  <a:pt x="390" y="98"/>
                </a:cubicBezTo>
                <a:cubicBezTo>
                  <a:pt x="390" y="97"/>
                  <a:pt x="390" y="96"/>
                  <a:pt x="390" y="95"/>
                </a:cubicBezTo>
                <a:cubicBezTo>
                  <a:pt x="394" y="97"/>
                  <a:pt x="397" y="98"/>
                  <a:pt x="401" y="100"/>
                </a:cubicBezTo>
                <a:cubicBezTo>
                  <a:pt x="401" y="100"/>
                  <a:pt x="401" y="100"/>
                  <a:pt x="401" y="100"/>
                </a:cubicBezTo>
                <a:cubicBezTo>
                  <a:pt x="405" y="111"/>
                  <a:pt x="405" y="111"/>
                  <a:pt x="405" y="111"/>
                </a:cubicBezTo>
                <a:cubicBezTo>
                  <a:pt x="404" y="112"/>
                  <a:pt x="404" y="112"/>
                  <a:pt x="404" y="112"/>
                </a:cubicBezTo>
                <a:cubicBezTo>
                  <a:pt x="401" y="112"/>
                  <a:pt x="401" y="112"/>
                  <a:pt x="401" y="112"/>
                </a:cubicBezTo>
                <a:cubicBezTo>
                  <a:pt x="394" y="109"/>
                  <a:pt x="394" y="109"/>
                  <a:pt x="394" y="109"/>
                </a:cubicBezTo>
                <a:cubicBezTo>
                  <a:pt x="394" y="111"/>
                  <a:pt x="394" y="111"/>
                  <a:pt x="394" y="111"/>
                </a:cubicBezTo>
                <a:cubicBezTo>
                  <a:pt x="400" y="115"/>
                  <a:pt x="400" y="115"/>
                  <a:pt x="400" y="115"/>
                </a:cubicBezTo>
                <a:cubicBezTo>
                  <a:pt x="407" y="116"/>
                  <a:pt x="407" y="116"/>
                  <a:pt x="407" y="116"/>
                </a:cubicBezTo>
                <a:cubicBezTo>
                  <a:pt x="407" y="124"/>
                  <a:pt x="407" y="124"/>
                  <a:pt x="407" y="124"/>
                </a:cubicBezTo>
                <a:cubicBezTo>
                  <a:pt x="413" y="127"/>
                  <a:pt x="413" y="127"/>
                  <a:pt x="413" y="127"/>
                </a:cubicBezTo>
                <a:cubicBezTo>
                  <a:pt x="413" y="133"/>
                  <a:pt x="413" y="133"/>
                  <a:pt x="413" y="133"/>
                </a:cubicBezTo>
                <a:cubicBezTo>
                  <a:pt x="419" y="137"/>
                  <a:pt x="419" y="137"/>
                  <a:pt x="419" y="137"/>
                </a:cubicBezTo>
                <a:cubicBezTo>
                  <a:pt x="419" y="140"/>
                  <a:pt x="419" y="140"/>
                  <a:pt x="419" y="140"/>
                </a:cubicBezTo>
                <a:cubicBezTo>
                  <a:pt x="417" y="139"/>
                  <a:pt x="415" y="138"/>
                  <a:pt x="413" y="136"/>
                </a:cubicBezTo>
                <a:cubicBezTo>
                  <a:pt x="413" y="136"/>
                  <a:pt x="413" y="136"/>
                  <a:pt x="413" y="136"/>
                </a:cubicBezTo>
                <a:cubicBezTo>
                  <a:pt x="411" y="135"/>
                  <a:pt x="411" y="135"/>
                  <a:pt x="411" y="135"/>
                </a:cubicBezTo>
                <a:cubicBezTo>
                  <a:pt x="410" y="135"/>
                  <a:pt x="410" y="135"/>
                  <a:pt x="410" y="134"/>
                </a:cubicBezTo>
                <a:cubicBezTo>
                  <a:pt x="408" y="132"/>
                  <a:pt x="408" y="132"/>
                  <a:pt x="408" y="132"/>
                </a:cubicBezTo>
                <a:cubicBezTo>
                  <a:pt x="406" y="132"/>
                  <a:pt x="406" y="132"/>
                  <a:pt x="406" y="132"/>
                </a:cubicBezTo>
                <a:cubicBezTo>
                  <a:pt x="399" y="127"/>
                  <a:pt x="392" y="123"/>
                  <a:pt x="386" y="119"/>
                </a:cubicBezTo>
                <a:cubicBezTo>
                  <a:pt x="388" y="114"/>
                  <a:pt x="389" y="109"/>
                  <a:pt x="390" y="103"/>
                </a:cubicBezTo>
                <a:close/>
                <a:moveTo>
                  <a:pt x="385" y="95"/>
                </a:moveTo>
                <a:cubicBezTo>
                  <a:pt x="383" y="93"/>
                  <a:pt x="383" y="93"/>
                  <a:pt x="383" y="93"/>
                </a:cubicBezTo>
                <a:cubicBezTo>
                  <a:pt x="379" y="92"/>
                  <a:pt x="379" y="92"/>
                  <a:pt x="379" y="92"/>
                </a:cubicBezTo>
                <a:cubicBezTo>
                  <a:pt x="377" y="92"/>
                  <a:pt x="377" y="92"/>
                  <a:pt x="377" y="92"/>
                </a:cubicBezTo>
                <a:cubicBezTo>
                  <a:pt x="375" y="91"/>
                  <a:pt x="375" y="91"/>
                  <a:pt x="375" y="91"/>
                </a:cubicBezTo>
                <a:cubicBezTo>
                  <a:pt x="378" y="92"/>
                  <a:pt x="382" y="93"/>
                  <a:pt x="385" y="94"/>
                </a:cubicBezTo>
                <a:cubicBezTo>
                  <a:pt x="385" y="94"/>
                  <a:pt x="385" y="95"/>
                  <a:pt x="385" y="95"/>
                </a:cubicBezTo>
                <a:close/>
                <a:moveTo>
                  <a:pt x="359" y="78"/>
                </a:moveTo>
                <a:cubicBezTo>
                  <a:pt x="360" y="76"/>
                  <a:pt x="360" y="76"/>
                  <a:pt x="360" y="76"/>
                </a:cubicBezTo>
                <a:cubicBezTo>
                  <a:pt x="363" y="76"/>
                  <a:pt x="363" y="76"/>
                  <a:pt x="363" y="76"/>
                </a:cubicBezTo>
                <a:cubicBezTo>
                  <a:pt x="367" y="79"/>
                  <a:pt x="367" y="79"/>
                  <a:pt x="367" y="79"/>
                </a:cubicBezTo>
                <a:cubicBezTo>
                  <a:pt x="369" y="83"/>
                  <a:pt x="369" y="83"/>
                  <a:pt x="369" y="83"/>
                </a:cubicBezTo>
                <a:cubicBezTo>
                  <a:pt x="373" y="84"/>
                  <a:pt x="373" y="84"/>
                  <a:pt x="373" y="84"/>
                </a:cubicBezTo>
                <a:cubicBezTo>
                  <a:pt x="377" y="84"/>
                  <a:pt x="377" y="84"/>
                  <a:pt x="377" y="84"/>
                </a:cubicBezTo>
                <a:cubicBezTo>
                  <a:pt x="377" y="80"/>
                  <a:pt x="377" y="80"/>
                  <a:pt x="377" y="80"/>
                </a:cubicBezTo>
                <a:cubicBezTo>
                  <a:pt x="375" y="79"/>
                  <a:pt x="375" y="79"/>
                  <a:pt x="375" y="79"/>
                </a:cubicBezTo>
                <a:cubicBezTo>
                  <a:pt x="375" y="76"/>
                  <a:pt x="375" y="76"/>
                  <a:pt x="375" y="76"/>
                </a:cubicBezTo>
                <a:cubicBezTo>
                  <a:pt x="377" y="75"/>
                  <a:pt x="377" y="75"/>
                  <a:pt x="377" y="75"/>
                </a:cubicBezTo>
                <a:cubicBezTo>
                  <a:pt x="381" y="76"/>
                  <a:pt x="381" y="76"/>
                  <a:pt x="381" y="76"/>
                </a:cubicBezTo>
                <a:cubicBezTo>
                  <a:pt x="381" y="81"/>
                  <a:pt x="381" y="81"/>
                  <a:pt x="381" y="81"/>
                </a:cubicBezTo>
                <a:cubicBezTo>
                  <a:pt x="384" y="83"/>
                  <a:pt x="384" y="83"/>
                  <a:pt x="384" y="83"/>
                </a:cubicBezTo>
                <a:cubicBezTo>
                  <a:pt x="384" y="85"/>
                  <a:pt x="385" y="87"/>
                  <a:pt x="385" y="89"/>
                </a:cubicBezTo>
                <a:cubicBezTo>
                  <a:pt x="377" y="86"/>
                  <a:pt x="369" y="84"/>
                  <a:pt x="361" y="82"/>
                </a:cubicBezTo>
                <a:cubicBezTo>
                  <a:pt x="359" y="80"/>
                  <a:pt x="359" y="80"/>
                  <a:pt x="359" y="80"/>
                </a:cubicBezTo>
                <a:lnTo>
                  <a:pt x="359" y="78"/>
                </a:lnTo>
                <a:close/>
                <a:moveTo>
                  <a:pt x="353" y="61"/>
                </a:moveTo>
                <a:cubicBezTo>
                  <a:pt x="356" y="60"/>
                  <a:pt x="356" y="60"/>
                  <a:pt x="356" y="60"/>
                </a:cubicBezTo>
                <a:cubicBezTo>
                  <a:pt x="358" y="64"/>
                  <a:pt x="358" y="64"/>
                  <a:pt x="358" y="64"/>
                </a:cubicBezTo>
                <a:cubicBezTo>
                  <a:pt x="356" y="66"/>
                  <a:pt x="356" y="66"/>
                  <a:pt x="356" y="66"/>
                </a:cubicBezTo>
                <a:cubicBezTo>
                  <a:pt x="348" y="69"/>
                  <a:pt x="348" y="69"/>
                  <a:pt x="348" y="69"/>
                </a:cubicBezTo>
                <a:cubicBezTo>
                  <a:pt x="346" y="68"/>
                  <a:pt x="346" y="68"/>
                  <a:pt x="346" y="68"/>
                </a:cubicBezTo>
                <a:cubicBezTo>
                  <a:pt x="345" y="61"/>
                  <a:pt x="345" y="61"/>
                  <a:pt x="345" y="61"/>
                </a:cubicBezTo>
                <a:cubicBezTo>
                  <a:pt x="348" y="60"/>
                  <a:pt x="350" y="60"/>
                  <a:pt x="353" y="60"/>
                </a:cubicBezTo>
                <a:lnTo>
                  <a:pt x="353" y="61"/>
                </a:lnTo>
                <a:close/>
                <a:moveTo>
                  <a:pt x="326" y="48"/>
                </a:moveTo>
                <a:cubicBezTo>
                  <a:pt x="334" y="51"/>
                  <a:pt x="334" y="51"/>
                  <a:pt x="334" y="51"/>
                </a:cubicBezTo>
                <a:cubicBezTo>
                  <a:pt x="334" y="53"/>
                  <a:pt x="334" y="53"/>
                  <a:pt x="334" y="53"/>
                </a:cubicBezTo>
                <a:cubicBezTo>
                  <a:pt x="335" y="54"/>
                  <a:pt x="335" y="54"/>
                  <a:pt x="335" y="54"/>
                </a:cubicBezTo>
                <a:cubicBezTo>
                  <a:pt x="340" y="54"/>
                  <a:pt x="340" y="54"/>
                  <a:pt x="340" y="54"/>
                </a:cubicBezTo>
                <a:cubicBezTo>
                  <a:pt x="343" y="55"/>
                  <a:pt x="343" y="55"/>
                  <a:pt x="343" y="55"/>
                </a:cubicBezTo>
                <a:cubicBezTo>
                  <a:pt x="345" y="55"/>
                  <a:pt x="345" y="55"/>
                  <a:pt x="345" y="55"/>
                </a:cubicBezTo>
                <a:cubicBezTo>
                  <a:pt x="346" y="56"/>
                  <a:pt x="346" y="56"/>
                  <a:pt x="346" y="56"/>
                </a:cubicBezTo>
                <a:cubicBezTo>
                  <a:pt x="321" y="59"/>
                  <a:pt x="298" y="62"/>
                  <a:pt x="296" y="63"/>
                </a:cubicBezTo>
                <a:cubicBezTo>
                  <a:pt x="293" y="60"/>
                  <a:pt x="291" y="58"/>
                  <a:pt x="288" y="55"/>
                </a:cubicBezTo>
                <a:cubicBezTo>
                  <a:pt x="293" y="53"/>
                  <a:pt x="305" y="47"/>
                  <a:pt x="318" y="42"/>
                </a:cubicBezTo>
                <a:lnTo>
                  <a:pt x="326" y="48"/>
                </a:lnTo>
                <a:close/>
                <a:moveTo>
                  <a:pt x="287" y="37"/>
                </a:moveTo>
                <a:cubicBezTo>
                  <a:pt x="294" y="41"/>
                  <a:pt x="294" y="41"/>
                  <a:pt x="294" y="41"/>
                </a:cubicBezTo>
                <a:cubicBezTo>
                  <a:pt x="302" y="38"/>
                  <a:pt x="302" y="38"/>
                  <a:pt x="302" y="38"/>
                </a:cubicBezTo>
                <a:cubicBezTo>
                  <a:pt x="303" y="36"/>
                  <a:pt x="303" y="36"/>
                  <a:pt x="303" y="36"/>
                </a:cubicBezTo>
                <a:cubicBezTo>
                  <a:pt x="307" y="34"/>
                  <a:pt x="307" y="34"/>
                  <a:pt x="307" y="34"/>
                </a:cubicBezTo>
                <a:cubicBezTo>
                  <a:pt x="309" y="38"/>
                  <a:pt x="309" y="38"/>
                  <a:pt x="309" y="38"/>
                </a:cubicBezTo>
                <a:cubicBezTo>
                  <a:pt x="311" y="40"/>
                  <a:pt x="311" y="40"/>
                  <a:pt x="311" y="40"/>
                </a:cubicBezTo>
                <a:cubicBezTo>
                  <a:pt x="297" y="46"/>
                  <a:pt x="286" y="51"/>
                  <a:pt x="283" y="52"/>
                </a:cubicBezTo>
                <a:cubicBezTo>
                  <a:pt x="281" y="51"/>
                  <a:pt x="278" y="50"/>
                  <a:pt x="276" y="49"/>
                </a:cubicBezTo>
                <a:cubicBezTo>
                  <a:pt x="277" y="47"/>
                  <a:pt x="280" y="42"/>
                  <a:pt x="285" y="37"/>
                </a:cubicBezTo>
                <a:lnTo>
                  <a:pt x="287" y="37"/>
                </a:lnTo>
                <a:close/>
                <a:moveTo>
                  <a:pt x="269" y="39"/>
                </a:moveTo>
                <a:cubicBezTo>
                  <a:pt x="274" y="36"/>
                  <a:pt x="274" y="36"/>
                  <a:pt x="274" y="36"/>
                </a:cubicBezTo>
                <a:cubicBezTo>
                  <a:pt x="279" y="36"/>
                  <a:pt x="279" y="36"/>
                  <a:pt x="279" y="36"/>
                </a:cubicBezTo>
                <a:cubicBezTo>
                  <a:pt x="275" y="42"/>
                  <a:pt x="272" y="46"/>
                  <a:pt x="271" y="48"/>
                </a:cubicBezTo>
                <a:cubicBezTo>
                  <a:pt x="267" y="47"/>
                  <a:pt x="263" y="46"/>
                  <a:pt x="258" y="46"/>
                </a:cubicBezTo>
                <a:cubicBezTo>
                  <a:pt x="258" y="45"/>
                  <a:pt x="258" y="43"/>
                  <a:pt x="258" y="40"/>
                </a:cubicBezTo>
                <a:lnTo>
                  <a:pt x="269" y="39"/>
                </a:lnTo>
                <a:close/>
                <a:moveTo>
                  <a:pt x="256" y="50"/>
                </a:moveTo>
                <a:cubicBezTo>
                  <a:pt x="274" y="50"/>
                  <a:pt x="290" y="59"/>
                  <a:pt x="295" y="71"/>
                </a:cubicBezTo>
                <a:cubicBezTo>
                  <a:pt x="296" y="73"/>
                  <a:pt x="297" y="76"/>
                  <a:pt x="297" y="79"/>
                </a:cubicBezTo>
                <a:cubicBezTo>
                  <a:pt x="297" y="82"/>
                  <a:pt x="296" y="85"/>
                  <a:pt x="295" y="87"/>
                </a:cubicBezTo>
                <a:cubicBezTo>
                  <a:pt x="290" y="99"/>
                  <a:pt x="274" y="108"/>
                  <a:pt x="256" y="108"/>
                </a:cubicBezTo>
                <a:cubicBezTo>
                  <a:pt x="237" y="108"/>
                  <a:pt x="222" y="99"/>
                  <a:pt x="217" y="87"/>
                </a:cubicBezTo>
                <a:cubicBezTo>
                  <a:pt x="215" y="85"/>
                  <a:pt x="215" y="82"/>
                  <a:pt x="215" y="79"/>
                </a:cubicBezTo>
                <a:cubicBezTo>
                  <a:pt x="215" y="76"/>
                  <a:pt x="216" y="73"/>
                  <a:pt x="217" y="71"/>
                </a:cubicBezTo>
                <a:cubicBezTo>
                  <a:pt x="222" y="59"/>
                  <a:pt x="237" y="50"/>
                  <a:pt x="256" y="50"/>
                </a:cubicBezTo>
                <a:close/>
                <a:moveTo>
                  <a:pt x="231" y="34"/>
                </a:moveTo>
                <a:cubicBezTo>
                  <a:pt x="247" y="34"/>
                  <a:pt x="247" y="34"/>
                  <a:pt x="247" y="34"/>
                </a:cubicBezTo>
                <a:cubicBezTo>
                  <a:pt x="243" y="39"/>
                  <a:pt x="243" y="39"/>
                  <a:pt x="243" y="39"/>
                </a:cubicBezTo>
                <a:cubicBezTo>
                  <a:pt x="244" y="42"/>
                  <a:pt x="244" y="42"/>
                  <a:pt x="244" y="42"/>
                </a:cubicBezTo>
                <a:cubicBezTo>
                  <a:pt x="248" y="41"/>
                  <a:pt x="248" y="41"/>
                  <a:pt x="248" y="41"/>
                </a:cubicBezTo>
                <a:cubicBezTo>
                  <a:pt x="253" y="41"/>
                  <a:pt x="253" y="41"/>
                  <a:pt x="253" y="41"/>
                </a:cubicBezTo>
                <a:cubicBezTo>
                  <a:pt x="253" y="43"/>
                  <a:pt x="253" y="45"/>
                  <a:pt x="253" y="46"/>
                </a:cubicBezTo>
                <a:cubicBezTo>
                  <a:pt x="250" y="46"/>
                  <a:pt x="246" y="47"/>
                  <a:pt x="243" y="47"/>
                </a:cubicBezTo>
                <a:cubicBezTo>
                  <a:pt x="241" y="45"/>
                  <a:pt x="236" y="40"/>
                  <a:pt x="229" y="35"/>
                </a:cubicBezTo>
                <a:lnTo>
                  <a:pt x="231" y="34"/>
                </a:lnTo>
                <a:close/>
                <a:moveTo>
                  <a:pt x="209" y="36"/>
                </a:moveTo>
                <a:cubicBezTo>
                  <a:pt x="223" y="36"/>
                  <a:pt x="223" y="36"/>
                  <a:pt x="223" y="36"/>
                </a:cubicBezTo>
                <a:cubicBezTo>
                  <a:pt x="224" y="36"/>
                  <a:pt x="224" y="36"/>
                  <a:pt x="224" y="36"/>
                </a:cubicBezTo>
                <a:cubicBezTo>
                  <a:pt x="224" y="36"/>
                  <a:pt x="224" y="36"/>
                  <a:pt x="224" y="37"/>
                </a:cubicBezTo>
                <a:cubicBezTo>
                  <a:pt x="230" y="42"/>
                  <a:pt x="235" y="46"/>
                  <a:pt x="238" y="49"/>
                </a:cubicBezTo>
                <a:cubicBezTo>
                  <a:pt x="234" y="50"/>
                  <a:pt x="231" y="51"/>
                  <a:pt x="228" y="53"/>
                </a:cubicBezTo>
                <a:cubicBezTo>
                  <a:pt x="225" y="50"/>
                  <a:pt x="218" y="45"/>
                  <a:pt x="208" y="39"/>
                </a:cubicBezTo>
                <a:cubicBezTo>
                  <a:pt x="208" y="38"/>
                  <a:pt x="208" y="38"/>
                  <a:pt x="208" y="38"/>
                </a:cubicBezTo>
                <a:lnTo>
                  <a:pt x="209" y="36"/>
                </a:lnTo>
                <a:close/>
                <a:moveTo>
                  <a:pt x="193" y="48"/>
                </a:moveTo>
                <a:cubicBezTo>
                  <a:pt x="207" y="44"/>
                  <a:pt x="207" y="44"/>
                  <a:pt x="207" y="44"/>
                </a:cubicBezTo>
                <a:cubicBezTo>
                  <a:pt x="215" y="49"/>
                  <a:pt x="221" y="53"/>
                  <a:pt x="224" y="55"/>
                </a:cubicBezTo>
                <a:cubicBezTo>
                  <a:pt x="222" y="57"/>
                  <a:pt x="220" y="58"/>
                  <a:pt x="219" y="60"/>
                </a:cubicBezTo>
                <a:cubicBezTo>
                  <a:pt x="215" y="58"/>
                  <a:pt x="203" y="55"/>
                  <a:pt x="188" y="53"/>
                </a:cubicBezTo>
                <a:lnTo>
                  <a:pt x="193" y="48"/>
                </a:lnTo>
                <a:close/>
                <a:moveTo>
                  <a:pt x="178" y="57"/>
                </a:moveTo>
                <a:cubicBezTo>
                  <a:pt x="187" y="58"/>
                  <a:pt x="195" y="59"/>
                  <a:pt x="202" y="60"/>
                </a:cubicBezTo>
                <a:cubicBezTo>
                  <a:pt x="208" y="62"/>
                  <a:pt x="212" y="63"/>
                  <a:pt x="215" y="64"/>
                </a:cubicBezTo>
                <a:cubicBezTo>
                  <a:pt x="214" y="66"/>
                  <a:pt x="212" y="68"/>
                  <a:pt x="211" y="71"/>
                </a:cubicBezTo>
                <a:cubicBezTo>
                  <a:pt x="210" y="71"/>
                  <a:pt x="209" y="71"/>
                  <a:pt x="208" y="71"/>
                </a:cubicBezTo>
                <a:cubicBezTo>
                  <a:pt x="193" y="71"/>
                  <a:pt x="179" y="72"/>
                  <a:pt x="166" y="74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3" y="62"/>
                  <a:pt x="173" y="62"/>
                  <a:pt x="173" y="62"/>
                </a:cubicBezTo>
                <a:lnTo>
                  <a:pt x="178" y="57"/>
                </a:lnTo>
                <a:close/>
                <a:moveTo>
                  <a:pt x="154" y="29"/>
                </a:moveTo>
                <a:cubicBezTo>
                  <a:pt x="154" y="29"/>
                  <a:pt x="154" y="29"/>
                  <a:pt x="154" y="29"/>
                </a:cubicBezTo>
                <a:cubicBezTo>
                  <a:pt x="159" y="29"/>
                  <a:pt x="163" y="30"/>
                  <a:pt x="167" y="30"/>
                </a:cubicBezTo>
                <a:cubicBezTo>
                  <a:pt x="157" y="37"/>
                  <a:pt x="149" y="44"/>
                  <a:pt x="143" y="52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38" y="51"/>
                  <a:pt x="138" y="51"/>
                  <a:pt x="138" y="51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22" y="52"/>
                  <a:pt x="122" y="52"/>
                  <a:pt x="122" y="52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17" y="56"/>
                  <a:pt x="109" y="58"/>
                  <a:pt x="100" y="62"/>
                </a:cubicBezTo>
                <a:cubicBezTo>
                  <a:pt x="117" y="49"/>
                  <a:pt x="135" y="38"/>
                  <a:pt x="154" y="29"/>
                </a:cubicBezTo>
                <a:close/>
                <a:moveTo>
                  <a:pt x="139" y="57"/>
                </a:moveTo>
                <a:cubicBezTo>
                  <a:pt x="134" y="65"/>
                  <a:pt x="130" y="73"/>
                  <a:pt x="129" y="82"/>
                </a:cubicBezTo>
                <a:cubicBezTo>
                  <a:pt x="105" y="89"/>
                  <a:pt x="86" y="99"/>
                  <a:pt x="71" y="108"/>
                </a:cubicBezTo>
                <a:cubicBezTo>
                  <a:pt x="74" y="95"/>
                  <a:pt x="80" y="83"/>
                  <a:pt x="89" y="72"/>
                </a:cubicBezTo>
                <a:cubicBezTo>
                  <a:pt x="105" y="63"/>
                  <a:pt x="123" y="59"/>
                  <a:pt x="139" y="57"/>
                </a:cubicBezTo>
                <a:close/>
                <a:moveTo>
                  <a:pt x="76" y="84"/>
                </a:moveTo>
                <a:cubicBezTo>
                  <a:pt x="71" y="93"/>
                  <a:pt x="67" y="102"/>
                  <a:pt x="65" y="112"/>
                </a:cubicBezTo>
                <a:cubicBezTo>
                  <a:pt x="54" y="119"/>
                  <a:pt x="45" y="127"/>
                  <a:pt x="39" y="133"/>
                </a:cubicBezTo>
                <a:cubicBezTo>
                  <a:pt x="49" y="115"/>
                  <a:pt x="61" y="99"/>
                  <a:pt x="76" y="84"/>
                </a:cubicBezTo>
                <a:close/>
                <a:moveTo>
                  <a:pt x="28" y="155"/>
                </a:moveTo>
                <a:cubicBezTo>
                  <a:pt x="29" y="153"/>
                  <a:pt x="30" y="150"/>
                  <a:pt x="31" y="148"/>
                </a:cubicBezTo>
                <a:cubicBezTo>
                  <a:pt x="32" y="146"/>
                  <a:pt x="34" y="144"/>
                  <a:pt x="37" y="142"/>
                </a:cubicBezTo>
                <a:cubicBezTo>
                  <a:pt x="43" y="135"/>
                  <a:pt x="52" y="127"/>
                  <a:pt x="64" y="119"/>
                </a:cubicBezTo>
                <a:cubicBezTo>
                  <a:pt x="63" y="124"/>
                  <a:pt x="63" y="129"/>
                  <a:pt x="63" y="134"/>
                </a:cubicBezTo>
                <a:cubicBezTo>
                  <a:pt x="63" y="141"/>
                  <a:pt x="63" y="148"/>
                  <a:pt x="65" y="155"/>
                </a:cubicBezTo>
                <a:cubicBezTo>
                  <a:pt x="50" y="167"/>
                  <a:pt x="37" y="182"/>
                  <a:pt x="27" y="199"/>
                </a:cubicBezTo>
                <a:cubicBezTo>
                  <a:pt x="26" y="192"/>
                  <a:pt x="25" y="185"/>
                  <a:pt x="25" y="178"/>
                </a:cubicBezTo>
                <a:cubicBezTo>
                  <a:pt x="25" y="169"/>
                  <a:pt x="27" y="161"/>
                  <a:pt x="28" y="155"/>
                </a:cubicBezTo>
                <a:close/>
                <a:moveTo>
                  <a:pt x="19" y="177"/>
                </a:moveTo>
                <a:cubicBezTo>
                  <a:pt x="19" y="177"/>
                  <a:pt x="19" y="178"/>
                  <a:pt x="19" y="178"/>
                </a:cubicBezTo>
                <a:cubicBezTo>
                  <a:pt x="19" y="188"/>
                  <a:pt x="20" y="197"/>
                  <a:pt x="22" y="207"/>
                </a:cubicBezTo>
                <a:cubicBezTo>
                  <a:pt x="16" y="218"/>
                  <a:pt x="11" y="230"/>
                  <a:pt x="8" y="243"/>
                </a:cubicBezTo>
                <a:cubicBezTo>
                  <a:pt x="9" y="220"/>
                  <a:pt x="13" y="198"/>
                  <a:pt x="19" y="177"/>
                </a:cubicBezTo>
                <a:close/>
                <a:moveTo>
                  <a:pt x="32" y="353"/>
                </a:moveTo>
                <a:cubicBezTo>
                  <a:pt x="25" y="337"/>
                  <a:pt x="19" y="321"/>
                  <a:pt x="14" y="303"/>
                </a:cubicBezTo>
                <a:cubicBezTo>
                  <a:pt x="20" y="312"/>
                  <a:pt x="26" y="321"/>
                  <a:pt x="33" y="329"/>
                </a:cubicBezTo>
                <a:cubicBezTo>
                  <a:pt x="33" y="335"/>
                  <a:pt x="32" y="342"/>
                  <a:pt x="32" y="348"/>
                </a:cubicBezTo>
                <a:cubicBezTo>
                  <a:pt x="32" y="350"/>
                  <a:pt x="32" y="351"/>
                  <a:pt x="32" y="353"/>
                </a:cubicBezTo>
                <a:close/>
                <a:moveTo>
                  <a:pt x="11" y="289"/>
                </a:moveTo>
                <a:cubicBezTo>
                  <a:pt x="10" y="282"/>
                  <a:pt x="9" y="274"/>
                  <a:pt x="9" y="267"/>
                </a:cubicBezTo>
                <a:cubicBezTo>
                  <a:pt x="11" y="247"/>
                  <a:pt x="16" y="230"/>
                  <a:pt x="24" y="214"/>
                </a:cubicBezTo>
                <a:cubicBezTo>
                  <a:pt x="29" y="232"/>
                  <a:pt x="37" y="249"/>
                  <a:pt x="49" y="265"/>
                </a:cubicBezTo>
                <a:cubicBezTo>
                  <a:pt x="41" y="283"/>
                  <a:pt x="36" y="302"/>
                  <a:pt x="34" y="323"/>
                </a:cubicBezTo>
                <a:cubicBezTo>
                  <a:pt x="25" y="312"/>
                  <a:pt x="18" y="301"/>
                  <a:pt x="11" y="289"/>
                </a:cubicBezTo>
                <a:close/>
                <a:moveTo>
                  <a:pt x="85" y="424"/>
                </a:moveTo>
                <a:cubicBezTo>
                  <a:pt x="84" y="422"/>
                  <a:pt x="82" y="421"/>
                  <a:pt x="80" y="419"/>
                </a:cubicBezTo>
                <a:cubicBezTo>
                  <a:pt x="63" y="403"/>
                  <a:pt x="49" y="384"/>
                  <a:pt x="38" y="363"/>
                </a:cubicBezTo>
                <a:cubicBezTo>
                  <a:pt x="37" y="358"/>
                  <a:pt x="37" y="353"/>
                  <a:pt x="37" y="348"/>
                </a:cubicBezTo>
                <a:cubicBezTo>
                  <a:pt x="37" y="343"/>
                  <a:pt x="37" y="339"/>
                  <a:pt x="37" y="335"/>
                </a:cubicBezTo>
                <a:cubicBezTo>
                  <a:pt x="53" y="352"/>
                  <a:pt x="71" y="368"/>
                  <a:pt x="91" y="381"/>
                </a:cubicBezTo>
                <a:cubicBezTo>
                  <a:pt x="91" y="398"/>
                  <a:pt x="94" y="416"/>
                  <a:pt x="99" y="433"/>
                </a:cubicBezTo>
                <a:cubicBezTo>
                  <a:pt x="94" y="430"/>
                  <a:pt x="90" y="427"/>
                  <a:pt x="85" y="424"/>
                </a:cubicBezTo>
                <a:close/>
                <a:moveTo>
                  <a:pt x="96" y="384"/>
                </a:moveTo>
                <a:cubicBezTo>
                  <a:pt x="117" y="397"/>
                  <a:pt x="140" y="408"/>
                  <a:pt x="165" y="416"/>
                </a:cubicBezTo>
                <a:cubicBezTo>
                  <a:pt x="166" y="438"/>
                  <a:pt x="169" y="454"/>
                  <a:pt x="172" y="465"/>
                </a:cubicBezTo>
                <a:cubicBezTo>
                  <a:pt x="148" y="458"/>
                  <a:pt x="125" y="449"/>
                  <a:pt x="105" y="437"/>
                </a:cubicBezTo>
                <a:cubicBezTo>
                  <a:pt x="99" y="419"/>
                  <a:pt x="96" y="402"/>
                  <a:pt x="96" y="384"/>
                </a:cubicBezTo>
                <a:close/>
                <a:moveTo>
                  <a:pt x="115" y="448"/>
                </a:moveTo>
                <a:cubicBezTo>
                  <a:pt x="133" y="457"/>
                  <a:pt x="153" y="465"/>
                  <a:pt x="173" y="470"/>
                </a:cubicBezTo>
                <a:cubicBezTo>
                  <a:pt x="174" y="473"/>
                  <a:pt x="175" y="475"/>
                  <a:pt x="175" y="477"/>
                </a:cubicBezTo>
                <a:cubicBezTo>
                  <a:pt x="154" y="470"/>
                  <a:pt x="134" y="460"/>
                  <a:pt x="115" y="448"/>
                </a:cubicBezTo>
                <a:close/>
                <a:moveTo>
                  <a:pt x="170" y="417"/>
                </a:moveTo>
                <a:cubicBezTo>
                  <a:pt x="194" y="424"/>
                  <a:pt x="218" y="428"/>
                  <a:pt x="244" y="429"/>
                </a:cubicBezTo>
                <a:cubicBezTo>
                  <a:pt x="244" y="439"/>
                  <a:pt x="244" y="449"/>
                  <a:pt x="244" y="457"/>
                </a:cubicBezTo>
                <a:cubicBezTo>
                  <a:pt x="244" y="465"/>
                  <a:pt x="244" y="471"/>
                  <a:pt x="244" y="477"/>
                </a:cubicBezTo>
                <a:cubicBezTo>
                  <a:pt x="221" y="476"/>
                  <a:pt x="198" y="472"/>
                  <a:pt x="177" y="467"/>
                </a:cubicBezTo>
                <a:cubicBezTo>
                  <a:pt x="174" y="456"/>
                  <a:pt x="171" y="440"/>
                  <a:pt x="170" y="417"/>
                </a:cubicBezTo>
                <a:close/>
                <a:moveTo>
                  <a:pt x="181" y="479"/>
                </a:moveTo>
                <a:cubicBezTo>
                  <a:pt x="180" y="477"/>
                  <a:pt x="179" y="475"/>
                  <a:pt x="179" y="472"/>
                </a:cubicBezTo>
                <a:cubicBezTo>
                  <a:pt x="200" y="477"/>
                  <a:pt x="221" y="481"/>
                  <a:pt x="244" y="482"/>
                </a:cubicBezTo>
                <a:cubicBezTo>
                  <a:pt x="244" y="485"/>
                  <a:pt x="244" y="487"/>
                  <a:pt x="244" y="490"/>
                </a:cubicBezTo>
                <a:cubicBezTo>
                  <a:pt x="222" y="489"/>
                  <a:pt x="201" y="485"/>
                  <a:pt x="181" y="479"/>
                </a:cubicBezTo>
                <a:close/>
                <a:moveTo>
                  <a:pt x="244" y="399"/>
                </a:moveTo>
                <a:cubicBezTo>
                  <a:pt x="236" y="393"/>
                  <a:pt x="236" y="393"/>
                  <a:pt x="236" y="393"/>
                </a:cubicBezTo>
                <a:cubicBezTo>
                  <a:pt x="235" y="386"/>
                  <a:pt x="235" y="386"/>
                  <a:pt x="235" y="386"/>
                </a:cubicBezTo>
                <a:cubicBezTo>
                  <a:pt x="237" y="378"/>
                  <a:pt x="237" y="378"/>
                  <a:pt x="237" y="378"/>
                </a:cubicBezTo>
                <a:cubicBezTo>
                  <a:pt x="234" y="373"/>
                  <a:pt x="234" y="373"/>
                  <a:pt x="234" y="373"/>
                </a:cubicBezTo>
                <a:cubicBezTo>
                  <a:pt x="213" y="369"/>
                  <a:pt x="213" y="369"/>
                  <a:pt x="213" y="369"/>
                </a:cubicBezTo>
                <a:cubicBezTo>
                  <a:pt x="219" y="357"/>
                  <a:pt x="219" y="357"/>
                  <a:pt x="219" y="357"/>
                </a:cubicBezTo>
                <a:cubicBezTo>
                  <a:pt x="228" y="358"/>
                  <a:pt x="236" y="358"/>
                  <a:pt x="245" y="359"/>
                </a:cubicBezTo>
                <a:cubicBezTo>
                  <a:pt x="245" y="373"/>
                  <a:pt x="245" y="386"/>
                  <a:pt x="244" y="399"/>
                </a:cubicBezTo>
                <a:close/>
                <a:moveTo>
                  <a:pt x="245" y="344"/>
                </a:moveTo>
                <a:cubicBezTo>
                  <a:pt x="243" y="343"/>
                  <a:pt x="243" y="343"/>
                  <a:pt x="243" y="343"/>
                </a:cubicBezTo>
                <a:cubicBezTo>
                  <a:pt x="240" y="345"/>
                  <a:pt x="240" y="345"/>
                  <a:pt x="240" y="345"/>
                </a:cubicBezTo>
                <a:cubicBezTo>
                  <a:pt x="239" y="345"/>
                  <a:pt x="239" y="345"/>
                  <a:pt x="239" y="345"/>
                </a:cubicBezTo>
                <a:cubicBezTo>
                  <a:pt x="234" y="348"/>
                  <a:pt x="234" y="348"/>
                  <a:pt x="234" y="348"/>
                </a:cubicBezTo>
                <a:cubicBezTo>
                  <a:pt x="234" y="349"/>
                  <a:pt x="234" y="349"/>
                  <a:pt x="234" y="349"/>
                </a:cubicBezTo>
                <a:cubicBezTo>
                  <a:pt x="235" y="349"/>
                  <a:pt x="235" y="349"/>
                  <a:pt x="235" y="349"/>
                </a:cubicBezTo>
                <a:cubicBezTo>
                  <a:pt x="240" y="348"/>
                  <a:pt x="240" y="348"/>
                  <a:pt x="240" y="348"/>
                </a:cubicBezTo>
                <a:cubicBezTo>
                  <a:pt x="245" y="348"/>
                  <a:pt x="245" y="348"/>
                  <a:pt x="245" y="348"/>
                </a:cubicBezTo>
                <a:cubicBezTo>
                  <a:pt x="245" y="349"/>
                  <a:pt x="245" y="351"/>
                  <a:pt x="245" y="353"/>
                </a:cubicBezTo>
                <a:cubicBezTo>
                  <a:pt x="237" y="353"/>
                  <a:pt x="229" y="352"/>
                  <a:pt x="221" y="351"/>
                </a:cubicBezTo>
                <a:cubicBezTo>
                  <a:pt x="221" y="350"/>
                  <a:pt x="221" y="350"/>
                  <a:pt x="221" y="350"/>
                </a:cubicBezTo>
                <a:cubicBezTo>
                  <a:pt x="217" y="350"/>
                  <a:pt x="217" y="350"/>
                  <a:pt x="217" y="350"/>
                </a:cubicBezTo>
                <a:cubicBezTo>
                  <a:pt x="205" y="349"/>
                  <a:pt x="193" y="346"/>
                  <a:pt x="182" y="344"/>
                </a:cubicBezTo>
                <a:cubicBezTo>
                  <a:pt x="181" y="342"/>
                  <a:pt x="181" y="342"/>
                  <a:pt x="181" y="342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209" y="314"/>
                  <a:pt x="209" y="314"/>
                  <a:pt x="209" y="314"/>
                </a:cubicBezTo>
                <a:cubicBezTo>
                  <a:pt x="216" y="317"/>
                  <a:pt x="216" y="317"/>
                  <a:pt x="216" y="317"/>
                </a:cubicBezTo>
                <a:cubicBezTo>
                  <a:pt x="218" y="317"/>
                  <a:pt x="218" y="317"/>
                  <a:pt x="218" y="317"/>
                </a:cubicBezTo>
                <a:cubicBezTo>
                  <a:pt x="218" y="312"/>
                  <a:pt x="218" y="312"/>
                  <a:pt x="218" y="312"/>
                </a:cubicBezTo>
                <a:cubicBezTo>
                  <a:pt x="231" y="313"/>
                  <a:pt x="231" y="313"/>
                  <a:pt x="231" y="313"/>
                </a:cubicBezTo>
                <a:cubicBezTo>
                  <a:pt x="233" y="315"/>
                  <a:pt x="233" y="315"/>
                  <a:pt x="233" y="315"/>
                </a:cubicBezTo>
                <a:cubicBezTo>
                  <a:pt x="241" y="315"/>
                  <a:pt x="241" y="315"/>
                  <a:pt x="241" y="315"/>
                </a:cubicBezTo>
                <a:cubicBezTo>
                  <a:pt x="246" y="327"/>
                  <a:pt x="246" y="327"/>
                  <a:pt x="246" y="327"/>
                </a:cubicBezTo>
                <a:cubicBezTo>
                  <a:pt x="246" y="333"/>
                  <a:pt x="245" y="338"/>
                  <a:pt x="245" y="344"/>
                </a:cubicBezTo>
                <a:close/>
                <a:moveTo>
                  <a:pt x="248" y="242"/>
                </a:moveTo>
                <a:cubicBezTo>
                  <a:pt x="247" y="242"/>
                  <a:pt x="247" y="242"/>
                  <a:pt x="247" y="242"/>
                </a:cubicBezTo>
                <a:cubicBezTo>
                  <a:pt x="247" y="242"/>
                  <a:pt x="247" y="242"/>
                  <a:pt x="247" y="242"/>
                </a:cubicBezTo>
                <a:cubicBezTo>
                  <a:pt x="242" y="242"/>
                  <a:pt x="242" y="242"/>
                  <a:pt x="242" y="242"/>
                </a:cubicBezTo>
                <a:cubicBezTo>
                  <a:pt x="242" y="243"/>
                  <a:pt x="242" y="243"/>
                  <a:pt x="242" y="243"/>
                </a:cubicBezTo>
                <a:cubicBezTo>
                  <a:pt x="243" y="244"/>
                  <a:pt x="243" y="244"/>
                  <a:pt x="243" y="244"/>
                </a:cubicBezTo>
                <a:cubicBezTo>
                  <a:pt x="248" y="246"/>
                  <a:pt x="248" y="246"/>
                  <a:pt x="248" y="246"/>
                </a:cubicBezTo>
                <a:cubicBezTo>
                  <a:pt x="247" y="250"/>
                  <a:pt x="247" y="255"/>
                  <a:pt x="247" y="260"/>
                </a:cubicBezTo>
                <a:cubicBezTo>
                  <a:pt x="247" y="260"/>
                  <a:pt x="247" y="260"/>
                  <a:pt x="247" y="260"/>
                </a:cubicBezTo>
                <a:cubicBezTo>
                  <a:pt x="247" y="260"/>
                  <a:pt x="247" y="260"/>
                  <a:pt x="247" y="260"/>
                </a:cubicBezTo>
                <a:cubicBezTo>
                  <a:pt x="247" y="261"/>
                  <a:pt x="247" y="261"/>
                  <a:pt x="247" y="261"/>
                </a:cubicBezTo>
                <a:cubicBezTo>
                  <a:pt x="247" y="263"/>
                  <a:pt x="247" y="265"/>
                  <a:pt x="247" y="268"/>
                </a:cubicBezTo>
                <a:cubicBezTo>
                  <a:pt x="244" y="267"/>
                  <a:pt x="244" y="267"/>
                  <a:pt x="244" y="267"/>
                </a:cubicBezTo>
                <a:cubicBezTo>
                  <a:pt x="241" y="266"/>
                  <a:pt x="241" y="266"/>
                  <a:pt x="241" y="266"/>
                </a:cubicBezTo>
                <a:cubicBezTo>
                  <a:pt x="241" y="265"/>
                  <a:pt x="241" y="265"/>
                  <a:pt x="241" y="265"/>
                </a:cubicBezTo>
                <a:cubicBezTo>
                  <a:pt x="240" y="264"/>
                  <a:pt x="240" y="264"/>
                  <a:pt x="240" y="264"/>
                </a:cubicBezTo>
                <a:cubicBezTo>
                  <a:pt x="240" y="263"/>
                  <a:pt x="240" y="263"/>
                  <a:pt x="240" y="263"/>
                </a:cubicBezTo>
                <a:cubicBezTo>
                  <a:pt x="245" y="260"/>
                  <a:pt x="245" y="260"/>
                  <a:pt x="245" y="260"/>
                </a:cubicBezTo>
                <a:cubicBezTo>
                  <a:pt x="243" y="257"/>
                  <a:pt x="243" y="257"/>
                  <a:pt x="243" y="257"/>
                </a:cubicBezTo>
                <a:cubicBezTo>
                  <a:pt x="241" y="256"/>
                  <a:pt x="241" y="256"/>
                  <a:pt x="241" y="256"/>
                </a:cubicBezTo>
                <a:cubicBezTo>
                  <a:pt x="240" y="256"/>
                  <a:pt x="240" y="256"/>
                  <a:pt x="240" y="256"/>
                </a:cubicBezTo>
                <a:cubicBezTo>
                  <a:pt x="240" y="253"/>
                  <a:pt x="240" y="253"/>
                  <a:pt x="240" y="253"/>
                </a:cubicBezTo>
                <a:cubicBezTo>
                  <a:pt x="239" y="251"/>
                  <a:pt x="239" y="251"/>
                  <a:pt x="239" y="251"/>
                </a:cubicBezTo>
                <a:cubicBezTo>
                  <a:pt x="238" y="250"/>
                  <a:pt x="238" y="250"/>
                  <a:pt x="238" y="250"/>
                </a:cubicBezTo>
                <a:cubicBezTo>
                  <a:pt x="236" y="253"/>
                  <a:pt x="236" y="253"/>
                  <a:pt x="236" y="253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6" y="257"/>
                  <a:pt x="236" y="257"/>
                  <a:pt x="236" y="257"/>
                </a:cubicBezTo>
                <a:cubicBezTo>
                  <a:pt x="236" y="261"/>
                  <a:pt x="236" y="261"/>
                  <a:pt x="236" y="261"/>
                </a:cubicBezTo>
                <a:cubicBezTo>
                  <a:pt x="235" y="263"/>
                  <a:pt x="235" y="263"/>
                  <a:pt x="235" y="263"/>
                </a:cubicBezTo>
                <a:cubicBezTo>
                  <a:pt x="235" y="263"/>
                  <a:pt x="235" y="263"/>
                  <a:pt x="235" y="263"/>
                </a:cubicBezTo>
                <a:cubicBezTo>
                  <a:pt x="232" y="265"/>
                  <a:pt x="232" y="265"/>
                  <a:pt x="232" y="265"/>
                </a:cubicBezTo>
                <a:cubicBezTo>
                  <a:pt x="232" y="265"/>
                  <a:pt x="232" y="265"/>
                  <a:pt x="232" y="265"/>
                </a:cubicBezTo>
                <a:cubicBezTo>
                  <a:pt x="228" y="265"/>
                  <a:pt x="228" y="265"/>
                  <a:pt x="228" y="265"/>
                </a:cubicBezTo>
                <a:cubicBezTo>
                  <a:pt x="228" y="265"/>
                  <a:pt x="228" y="265"/>
                  <a:pt x="228" y="264"/>
                </a:cubicBezTo>
                <a:cubicBezTo>
                  <a:pt x="227" y="259"/>
                  <a:pt x="227" y="259"/>
                  <a:pt x="227" y="259"/>
                </a:cubicBezTo>
                <a:cubicBezTo>
                  <a:pt x="228" y="254"/>
                  <a:pt x="228" y="254"/>
                  <a:pt x="228" y="254"/>
                </a:cubicBezTo>
                <a:cubicBezTo>
                  <a:pt x="227" y="252"/>
                  <a:pt x="227" y="252"/>
                  <a:pt x="227" y="252"/>
                </a:cubicBezTo>
                <a:cubicBezTo>
                  <a:pt x="227" y="252"/>
                  <a:pt x="227" y="252"/>
                  <a:pt x="227" y="252"/>
                </a:cubicBezTo>
                <a:cubicBezTo>
                  <a:pt x="229" y="249"/>
                  <a:pt x="229" y="249"/>
                  <a:pt x="229" y="249"/>
                </a:cubicBezTo>
                <a:cubicBezTo>
                  <a:pt x="233" y="246"/>
                  <a:pt x="233" y="246"/>
                  <a:pt x="233" y="246"/>
                </a:cubicBezTo>
                <a:cubicBezTo>
                  <a:pt x="228" y="243"/>
                  <a:pt x="228" y="243"/>
                  <a:pt x="228" y="243"/>
                </a:cubicBezTo>
                <a:cubicBezTo>
                  <a:pt x="226" y="244"/>
                  <a:pt x="226" y="244"/>
                  <a:pt x="226" y="244"/>
                </a:cubicBezTo>
                <a:cubicBezTo>
                  <a:pt x="226" y="245"/>
                  <a:pt x="226" y="245"/>
                  <a:pt x="226" y="245"/>
                </a:cubicBezTo>
                <a:cubicBezTo>
                  <a:pt x="218" y="242"/>
                  <a:pt x="218" y="242"/>
                  <a:pt x="218" y="242"/>
                </a:cubicBezTo>
                <a:cubicBezTo>
                  <a:pt x="217" y="241"/>
                  <a:pt x="217" y="241"/>
                  <a:pt x="217" y="241"/>
                </a:cubicBezTo>
                <a:cubicBezTo>
                  <a:pt x="217" y="240"/>
                  <a:pt x="217" y="240"/>
                  <a:pt x="217" y="240"/>
                </a:cubicBezTo>
                <a:cubicBezTo>
                  <a:pt x="218" y="240"/>
                  <a:pt x="218" y="240"/>
                  <a:pt x="218" y="240"/>
                </a:cubicBezTo>
                <a:cubicBezTo>
                  <a:pt x="224" y="237"/>
                  <a:pt x="224" y="237"/>
                  <a:pt x="224" y="237"/>
                </a:cubicBezTo>
                <a:cubicBezTo>
                  <a:pt x="226" y="235"/>
                  <a:pt x="226" y="235"/>
                  <a:pt x="226" y="235"/>
                </a:cubicBezTo>
                <a:cubicBezTo>
                  <a:pt x="229" y="233"/>
                  <a:pt x="229" y="233"/>
                  <a:pt x="229" y="233"/>
                </a:cubicBezTo>
                <a:cubicBezTo>
                  <a:pt x="236" y="234"/>
                  <a:pt x="236" y="234"/>
                  <a:pt x="236" y="234"/>
                </a:cubicBezTo>
                <a:cubicBezTo>
                  <a:pt x="237" y="234"/>
                  <a:pt x="237" y="234"/>
                  <a:pt x="237" y="234"/>
                </a:cubicBezTo>
                <a:cubicBezTo>
                  <a:pt x="238" y="236"/>
                  <a:pt x="238" y="236"/>
                  <a:pt x="238" y="236"/>
                </a:cubicBezTo>
                <a:cubicBezTo>
                  <a:pt x="241" y="238"/>
                  <a:pt x="241" y="238"/>
                  <a:pt x="241" y="238"/>
                </a:cubicBezTo>
                <a:cubicBezTo>
                  <a:pt x="241" y="236"/>
                  <a:pt x="241" y="236"/>
                  <a:pt x="241" y="236"/>
                </a:cubicBezTo>
                <a:cubicBezTo>
                  <a:pt x="241" y="236"/>
                  <a:pt x="241" y="236"/>
                  <a:pt x="241" y="236"/>
                </a:cubicBezTo>
                <a:cubicBezTo>
                  <a:pt x="242" y="236"/>
                  <a:pt x="242" y="236"/>
                  <a:pt x="242" y="236"/>
                </a:cubicBezTo>
                <a:cubicBezTo>
                  <a:pt x="246" y="238"/>
                  <a:pt x="246" y="238"/>
                  <a:pt x="246" y="238"/>
                </a:cubicBezTo>
                <a:cubicBezTo>
                  <a:pt x="248" y="239"/>
                  <a:pt x="248" y="239"/>
                  <a:pt x="248" y="239"/>
                </a:cubicBezTo>
                <a:cubicBezTo>
                  <a:pt x="248" y="240"/>
                  <a:pt x="248" y="241"/>
                  <a:pt x="248" y="242"/>
                </a:cubicBezTo>
                <a:close/>
                <a:moveTo>
                  <a:pt x="245" y="213"/>
                </a:moveTo>
                <a:cubicBezTo>
                  <a:pt x="245" y="206"/>
                  <a:pt x="245" y="206"/>
                  <a:pt x="245" y="206"/>
                </a:cubicBezTo>
                <a:cubicBezTo>
                  <a:pt x="241" y="206"/>
                  <a:pt x="241" y="206"/>
                  <a:pt x="241" y="206"/>
                </a:cubicBezTo>
                <a:cubicBezTo>
                  <a:pt x="225" y="197"/>
                  <a:pt x="225" y="197"/>
                  <a:pt x="225" y="197"/>
                </a:cubicBezTo>
                <a:cubicBezTo>
                  <a:pt x="225" y="190"/>
                  <a:pt x="225" y="190"/>
                  <a:pt x="225" y="190"/>
                </a:cubicBezTo>
                <a:cubicBezTo>
                  <a:pt x="223" y="185"/>
                  <a:pt x="223" y="185"/>
                  <a:pt x="223" y="185"/>
                </a:cubicBezTo>
                <a:cubicBezTo>
                  <a:pt x="224" y="184"/>
                  <a:pt x="224" y="184"/>
                  <a:pt x="224" y="184"/>
                </a:cubicBezTo>
                <a:cubicBezTo>
                  <a:pt x="232" y="185"/>
                  <a:pt x="240" y="186"/>
                  <a:pt x="249" y="187"/>
                </a:cubicBezTo>
                <a:cubicBezTo>
                  <a:pt x="249" y="197"/>
                  <a:pt x="248" y="207"/>
                  <a:pt x="248" y="218"/>
                </a:cubicBezTo>
                <a:lnTo>
                  <a:pt x="245" y="213"/>
                </a:lnTo>
                <a:close/>
                <a:moveTo>
                  <a:pt x="286" y="488"/>
                </a:moveTo>
                <a:cubicBezTo>
                  <a:pt x="276" y="489"/>
                  <a:pt x="265" y="490"/>
                  <a:pt x="255" y="490"/>
                </a:cubicBezTo>
                <a:cubicBezTo>
                  <a:pt x="253" y="490"/>
                  <a:pt x="251" y="490"/>
                  <a:pt x="249" y="490"/>
                </a:cubicBezTo>
                <a:cubicBezTo>
                  <a:pt x="249" y="488"/>
                  <a:pt x="249" y="485"/>
                  <a:pt x="249" y="482"/>
                </a:cubicBezTo>
                <a:cubicBezTo>
                  <a:pt x="252" y="482"/>
                  <a:pt x="255" y="482"/>
                  <a:pt x="259" y="482"/>
                </a:cubicBezTo>
                <a:cubicBezTo>
                  <a:pt x="269" y="482"/>
                  <a:pt x="279" y="482"/>
                  <a:pt x="289" y="481"/>
                </a:cubicBezTo>
                <a:lnTo>
                  <a:pt x="286" y="488"/>
                </a:lnTo>
                <a:close/>
                <a:moveTo>
                  <a:pt x="259" y="477"/>
                </a:moveTo>
                <a:cubicBezTo>
                  <a:pt x="255" y="477"/>
                  <a:pt x="252" y="477"/>
                  <a:pt x="249" y="477"/>
                </a:cubicBezTo>
                <a:cubicBezTo>
                  <a:pt x="249" y="472"/>
                  <a:pt x="249" y="465"/>
                  <a:pt x="249" y="457"/>
                </a:cubicBezTo>
                <a:cubicBezTo>
                  <a:pt x="249" y="454"/>
                  <a:pt x="249" y="450"/>
                  <a:pt x="249" y="446"/>
                </a:cubicBezTo>
                <a:cubicBezTo>
                  <a:pt x="267" y="458"/>
                  <a:pt x="267" y="458"/>
                  <a:pt x="267" y="458"/>
                </a:cubicBezTo>
                <a:cubicBezTo>
                  <a:pt x="274" y="467"/>
                  <a:pt x="274" y="467"/>
                  <a:pt x="274" y="467"/>
                </a:cubicBezTo>
                <a:cubicBezTo>
                  <a:pt x="290" y="474"/>
                  <a:pt x="290" y="474"/>
                  <a:pt x="290" y="474"/>
                </a:cubicBezTo>
                <a:cubicBezTo>
                  <a:pt x="290" y="476"/>
                  <a:pt x="290" y="476"/>
                  <a:pt x="290" y="476"/>
                </a:cubicBezTo>
                <a:cubicBezTo>
                  <a:pt x="280" y="477"/>
                  <a:pt x="269" y="477"/>
                  <a:pt x="259" y="477"/>
                </a:cubicBezTo>
                <a:close/>
                <a:moveTo>
                  <a:pt x="329" y="389"/>
                </a:moveTo>
                <a:cubicBezTo>
                  <a:pt x="329" y="386"/>
                  <a:pt x="329" y="386"/>
                  <a:pt x="329" y="386"/>
                </a:cubicBezTo>
                <a:cubicBezTo>
                  <a:pt x="323" y="386"/>
                  <a:pt x="323" y="386"/>
                  <a:pt x="323" y="386"/>
                </a:cubicBezTo>
                <a:cubicBezTo>
                  <a:pt x="319" y="389"/>
                  <a:pt x="319" y="389"/>
                  <a:pt x="319" y="389"/>
                </a:cubicBezTo>
                <a:cubicBezTo>
                  <a:pt x="304" y="390"/>
                  <a:pt x="304" y="390"/>
                  <a:pt x="304" y="390"/>
                </a:cubicBezTo>
                <a:cubicBezTo>
                  <a:pt x="301" y="388"/>
                  <a:pt x="301" y="388"/>
                  <a:pt x="301" y="388"/>
                </a:cubicBezTo>
                <a:cubicBezTo>
                  <a:pt x="292" y="392"/>
                  <a:pt x="292" y="392"/>
                  <a:pt x="292" y="392"/>
                </a:cubicBezTo>
                <a:cubicBezTo>
                  <a:pt x="292" y="397"/>
                  <a:pt x="292" y="397"/>
                  <a:pt x="292" y="397"/>
                </a:cubicBezTo>
                <a:cubicBezTo>
                  <a:pt x="290" y="398"/>
                  <a:pt x="290" y="398"/>
                  <a:pt x="290" y="398"/>
                </a:cubicBezTo>
                <a:cubicBezTo>
                  <a:pt x="287" y="386"/>
                  <a:pt x="287" y="386"/>
                  <a:pt x="287" y="386"/>
                </a:cubicBezTo>
                <a:cubicBezTo>
                  <a:pt x="278" y="393"/>
                  <a:pt x="278" y="393"/>
                  <a:pt x="278" y="393"/>
                </a:cubicBezTo>
                <a:cubicBezTo>
                  <a:pt x="275" y="393"/>
                  <a:pt x="275" y="393"/>
                  <a:pt x="275" y="393"/>
                </a:cubicBezTo>
                <a:cubicBezTo>
                  <a:pt x="266" y="405"/>
                  <a:pt x="266" y="405"/>
                  <a:pt x="266" y="405"/>
                </a:cubicBezTo>
                <a:cubicBezTo>
                  <a:pt x="256" y="398"/>
                  <a:pt x="256" y="398"/>
                  <a:pt x="256" y="398"/>
                </a:cubicBezTo>
                <a:cubicBezTo>
                  <a:pt x="249" y="399"/>
                  <a:pt x="249" y="399"/>
                  <a:pt x="249" y="399"/>
                </a:cubicBezTo>
                <a:cubicBezTo>
                  <a:pt x="249" y="386"/>
                  <a:pt x="250" y="373"/>
                  <a:pt x="250" y="359"/>
                </a:cubicBezTo>
                <a:cubicBezTo>
                  <a:pt x="253" y="359"/>
                  <a:pt x="256" y="359"/>
                  <a:pt x="259" y="359"/>
                </a:cubicBezTo>
                <a:cubicBezTo>
                  <a:pt x="267" y="359"/>
                  <a:pt x="275" y="359"/>
                  <a:pt x="283" y="358"/>
                </a:cubicBezTo>
                <a:cubicBezTo>
                  <a:pt x="283" y="358"/>
                  <a:pt x="283" y="358"/>
                  <a:pt x="283" y="358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87" y="361"/>
                  <a:pt x="287" y="361"/>
                  <a:pt x="287" y="361"/>
                </a:cubicBezTo>
                <a:cubicBezTo>
                  <a:pt x="290" y="364"/>
                  <a:pt x="290" y="364"/>
                  <a:pt x="290" y="364"/>
                </a:cubicBezTo>
                <a:cubicBezTo>
                  <a:pt x="294" y="361"/>
                  <a:pt x="294" y="361"/>
                  <a:pt x="294" y="361"/>
                </a:cubicBezTo>
                <a:cubicBezTo>
                  <a:pt x="299" y="361"/>
                  <a:pt x="299" y="361"/>
                  <a:pt x="299" y="361"/>
                </a:cubicBezTo>
                <a:cubicBezTo>
                  <a:pt x="294" y="358"/>
                  <a:pt x="294" y="358"/>
                  <a:pt x="294" y="358"/>
                </a:cubicBezTo>
                <a:cubicBezTo>
                  <a:pt x="293" y="357"/>
                  <a:pt x="293" y="357"/>
                  <a:pt x="293" y="357"/>
                </a:cubicBezTo>
                <a:cubicBezTo>
                  <a:pt x="306" y="356"/>
                  <a:pt x="320" y="353"/>
                  <a:pt x="332" y="350"/>
                </a:cubicBezTo>
                <a:cubicBezTo>
                  <a:pt x="334" y="364"/>
                  <a:pt x="335" y="377"/>
                  <a:pt x="336" y="391"/>
                </a:cubicBezTo>
                <a:lnTo>
                  <a:pt x="329" y="389"/>
                </a:lnTo>
                <a:close/>
                <a:moveTo>
                  <a:pt x="323" y="267"/>
                </a:moveTo>
                <a:cubicBezTo>
                  <a:pt x="344" y="262"/>
                  <a:pt x="362" y="255"/>
                  <a:pt x="379" y="245"/>
                </a:cubicBezTo>
                <a:cubicBezTo>
                  <a:pt x="389" y="268"/>
                  <a:pt x="398" y="291"/>
                  <a:pt x="404" y="315"/>
                </a:cubicBezTo>
                <a:cubicBezTo>
                  <a:pt x="384" y="327"/>
                  <a:pt x="361" y="337"/>
                  <a:pt x="336" y="343"/>
                </a:cubicBezTo>
                <a:cubicBezTo>
                  <a:pt x="333" y="317"/>
                  <a:pt x="329" y="291"/>
                  <a:pt x="323" y="267"/>
                </a:cubicBezTo>
                <a:close/>
                <a:moveTo>
                  <a:pt x="367" y="396"/>
                </a:moveTo>
                <a:cubicBezTo>
                  <a:pt x="356" y="397"/>
                  <a:pt x="356" y="397"/>
                  <a:pt x="356" y="397"/>
                </a:cubicBezTo>
                <a:cubicBezTo>
                  <a:pt x="341" y="392"/>
                  <a:pt x="341" y="392"/>
                  <a:pt x="341" y="392"/>
                </a:cubicBezTo>
                <a:cubicBezTo>
                  <a:pt x="340" y="378"/>
                  <a:pt x="339" y="363"/>
                  <a:pt x="337" y="349"/>
                </a:cubicBezTo>
                <a:cubicBezTo>
                  <a:pt x="362" y="343"/>
                  <a:pt x="385" y="333"/>
                  <a:pt x="406" y="321"/>
                </a:cubicBezTo>
                <a:cubicBezTo>
                  <a:pt x="411" y="341"/>
                  <a:pt x="413" y="362"/>
                  <a:pt x="413" y="382"/>
                </a:cubicBezTo>
                <a:cubicBezTo>
                  <a:pt x="413" y="383"/>
                  <a:pt x="413" y="383"/>
                  <a:pt x="413" y="384"/>
                </a:cubicBezTo>
                <a:cubicBezTo>
                  <a:pt x="402" y="391"/>
                  <a:pt x="389" y="397"/>
                  <a:pt x="376" y="402"/>
                </a:cubicBezTo>
                <a:lnTo>
                  <a:pt x="367" y="396"/>
                </a:lnTo>
                <a:close/>
                <a:moveTo>
                  <a:pt x="380" y="409"/>
                </a:moveTo>
                <a:cubicBezTo>
                  <a:pt x="379" y="406"/>
                  <a:pt x="379" y="406"/>
                  <a:pt x="379" y="406"/>
                </a:cubicBezTo>
                <a:cubicBezTo>
                  <a:pt x="391" y="401"/>
                  <a:pt x="402" y="395"/>
                  <a:pt x="413" y="389"/>
                </a:cubicBezTo>
                <a:cubicBezTo>
                  <a:pt x="413" y="394"/>
                  <a:pt x="413" y="399"/>
                  <a:pt x="412" y="403"/>
                </a:cubicBezTo>
                <a:cubicBezTo>
                  <a:pt x="395" y="407"/>
                  <a:pt x="395" y="407"/>
                  <a:pt x="395" y="407"/>
                </a:cubicBezTo>
                <a:lnTo>
                  <a:pt x="380" y="409"/>
                </a:lnTo>
                <a:close/>
                <a:moveTo>
                  <a:pt x="470" y="366"/>
                </a:moveTo>
                <a:cubicBezTo>
                  <a:pt x="459" y="386"/>
                  <a:pt x="445" y="404"/>
                  <a:pt x="429" y="419"/>
                </a:cubicBezTo>
                <a:cubicBezTo>
                  <a:pt x="423" y="425"/>
                  <a:pt x="417" y="430"/>
                  <a:pt x="411" y="435"/>
                </a:cubicBezTo>
                <a:cubicBezTo>
                  <a:pt x="411" y="434"/>
                  <a:pt x="412" y="433"/>
                  <a:pt x="412" y="432"/>
                </a:cubicBezTo>
                <a:cubicBezTo>
                  <a:pt x="424" y="411"/>
                  <a:pt x="424" y="411"/>
                  <a:pt x="424" y="411"/>
                </a:cubicBezTo>
                <a:cubicBezTo>
                  <a:pt x="429" y="407"/>
                  <a:pt x="429" y="407"/>
                  <a:pt x="429" y="407"/>
                </a:cubicBezTo>
                <a:cubicBezTo>
                  <a:pt x="428" y="402"/>
                  <a:pt x="428" y="402"/>
                  <a:pt x="428" y="402"/>
                </a:cubicBezTo>
                <a:cubicBezTo>
                  <a:pt x="418" y="402"/>
                  <a:pt x="418" y="402"/>
                  <a:pt x="418" y="402"/>
                </a:cubicBezTo>
                <a:cubicBezTo>
                  <a:pt x="417" y="402"/>
                  <a:pt x="417" y="402"/>
                  <a:pt x="417" y="402"/>
                </a:cubicBezTo>
                <a:cubicBezTo>
                  <a:pt x="418" y="397"/>
                  <a:pt x="418" y="391"/>
                  <a:pt x="418" y="386"/>
                </a:cubicBezTo>
                <a:cubicBezTo>
                  <a:pt x="437" y="375"/>
                  <a:pt x="455" y="361"/>
                  <a:pt x="470" y="346"/>
                </a:cubicBezTo>
                <a:cubicBezTo>
                  <a:pt x="470" y="351"/>
                  <a:pt x="470" y="356"/>
                  <a:pt x="470" y="361"/>
                </a:cubicBezTo>
                <a:cubicBezTo>
                  <a:pt x="470" y="363"/>
                  <a:pt x="470" y="364"/>
                  <a:pt x="470" y="366"/>
                </a:cubicBezTo>
                <a:close/>
                <a:moveTo>
                  <a:pt x="475" y="357"/>
                </a:moveTo>
                <a:cubicBezTo>
                  <a:pt x="475" y="352"/>
                  <a:pt x="475" y="346"/>
                  <a:pt x="474" y="341"/>
                </a:cubicBezTo>
                <a:cubicBezTo>
                  <a:pt x="480" y="335"/>
                  <a:pt x="485" y="329"/>
                  <a:pt x="490" y="323"/>
                </a:cubicBezTo>
                <a:cubicBezTo>
                  <a:pt x="486" y="335"/>
                  <a:pt x="481" y="346"/>
                  <a:pt x="475" y="357"/>
                </a:cubicBezTo>
                <a:close/>
                <a:moveTo>
                  <a:pt x="474" y="335"/>
                </a:moveTo>
                <a:cubicBezTo>
                  <a:pt x="471" y="314"/>
                  <a:pt x="467" y="294"/>
                  <a:pt x="460" y="276"/>
                </a:cubicBezTo>
                <a:cubicBezTo>
                  <a:pt x="462" y="274"/>
                  <a:pt x="464" y="272"/>
                  <a:pt x="465" y="270"/>
                </a:cubicBezTo>
                <a:cubicBezTo>
                  <a:pt x="469" y="272"/>
                  <a:pt x="469" y="272"/>
                  <a:pt x="469" y="272"/>
                </a:cubicBezTo>
                <a:cubicBezTo>
                  <a:pt x="470" y="275"/>
                  <a:pt x="470" y="275"/>
                  <a:pt x="470" y="275"/>
                </a:cubicBezTo>
                <a:cubicBezTo>
                  <a:pt x="471" y="290"/>
                  <a:pt x="471" y="290"/>
                  <a:pt x="471" y="290"/>
                </a:cubicBezTo>
                <a:cubicBezTo>
                  <a:pt x="477" y="295"/>
                  <a:pt x="477" y="295"/>
                  <a:pt x="477" y="295"/>
                </a:cubicBezTo>
                <a:cubicBezTo>
                  <a:pt x="480" y="296"/>
                  <a:pt x="480" y="296"/>
                  <a:pt x="480" y="296"/>
                </a:cubicBezTo>
                <a:cubicBezTo>
                  <a:pt x="483" y="298"/>
                  <a:pt x="483" y="298"/>
                  <a:pt x="483" y="298"/>
                </a:cubicBezTo>
                <a:cubicBezTo>
                  <a:pt x="491" y="297"/>
                  <a:pt x="491" y="297"/>
                  <a:pt x="491" y="297"/>
                </a:cubicBezTo>
                <a:cubicBezTo>
                  <a:pt x="491" y="290"/>
                  <a:pt x="491" y="290"/>
                  <a:pt x="491" y="290"/>
                </a:cubicBezTo>
                <a:cubicBezTo>
                  <a:pt x="498" y="276"/>
                  <a:pt x="498" y="276"/>
                  <a:pt x="498" y="276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499" y="282"/>
                  <a:pt x="497" y="296"/>
                  <a:pt x="494" y="309"/>
                </a:cubicBezTo>
                <a:cubicBezTo>
                  <a:pt x="488" y="318"/>
                  <a:pt x="481" y="327"/>
                  <a:pt x="474" y="3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6" name="Oval 10"/>
          <p:cNvSpPr>
            <a:spLocks noChangeArrowheads="1"/>
          </p:cNvSpPr>
          <p:nvPr/>
        </p:nvSpPr>
        <p:spPr bwMode="auto">
          <a:xfrm>
            <a:off x="5045075" y="2733675"/>
            <a:ext cx="215900" cy="215900"/>
          </a:xfrm>
          <a:prstGeom prst="ellipse">
            <a:avLst/>
          </a:prstGeom>
          <a:solidFill>
            <a:srgbClr val="E71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7400">
              <a:solidFill>
                <a:srgbClr val="E71F3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7" name="Freeform 19"/>
          <p:cNvSpPr>
            <a:spLocks noEditPoints="1" noChangeArrowheads="1"/>
          </p:cNvSpPr>
          <p:nvPr/>
        </p:nvSpPr>
        <p:spPr bwMode="auto">
          <a:xfrm>
            <a:off x="5102225" y="2774950"/>
            <a:ext cx="101600" cy="147638"/>
          </a:xfrm>
          <a:custGeom>
            <a:avLst/>
            <a:gdLst>
              <a:gd name="T0" fmla="*/ 95849 w 106"/>
              <a:gd name="T1" fmla="*/ 102285 h 153"/>
              <a:gd name="T2" fmla="*/ 58468 w 106"/>
              <a:gd name="T3" fmla="*/ 102285 h 153"/>
              <a:gd name="T4" fmla="*/ 53675 w 106"/>
              <a:gd name="T5" fmla="*/ 144743 h 153"/>
              <a:gd name="T6" fmla="*/ 50800 w 106"/>
              <a:gd name="T7" fmla="*/ 147638 h 153"/>
              <a:gd name="T8" fmla="*/ 50800 w 106"/>
              <a:gd name="T9" fmla="*/ 147638 h 153"/>
              <a:gd name="T10" fmla="*/ 47925 w 106"/>
              <a:gd name="T11" fmla="*/ 144743 h 153"/>
              <a:gd name="T12" fmla="*/ 41215 w 106"/>
              <a:gd name="T13" fmla="*/ 102285 h 153"/>
              <a:gd name="T14" fmla="*/ 5751 w 106"/>
              <a:gd name="T15" fmla="*/ 102285 h 153"/>
              <a:gd name="T16" fmla="*/ 0 w 106"/>
              <a:gd name="T17" fmla="*/ 96495 h 153"/>
              <a:gd name="T18" fmla="*/ 23004 w 106"/>
              <a:gd name="T19" fmla="*/ 68512 h 153"/>
              <a:gd name="T20" fmla="*/ 23004 w 106"/>
              <a:gd name="T21" fmla="*/ 23159 h 153"/>
              <a:gd name="T22" fmla="*/ 11502 w 106"/>
              <a:gd name="T23" fmla="*/ 11579 h 153"/>
              <a:gd name="T24" fmla="*/ 23004 w 106"/>
              <a:gd name="T25" fmla="*/ 0 h 153"/>
              <a:gd name="T26" fmla="*/ 78596 w 106"/>
              <a:gd name="T27" fmla="*/ 0 h 153"/>
              <a:gd name="T28" fmla="*/ 90098 w 106"/>
              <a:gd name="T29" fmla="*/ 11579 h 153"/>
              <a:gd name="T30" fmla="*/ 78596 w 106"/>
              <a:gd name="T31" fmla="*/ 23159 h 153"/>
              <a:gd name="T32" fmla="*/ 78596 w 106"/>
              <a:gd name="T33" fmla="*/ 68512 h 153"/>
              <a:gd name="T34" fmla="*/ 101600 w 106"/>
              <a:gd name="T35" fmla="*/ 96495 h 153"/>
              <a:gd name="T36" fmla="*/ 95849 w 106"/>
              <a:gd name="T37" fmla="*/ 102285 h 153"/>
              <a:gd name="T38" fmla="*/ 42174 w 106"/>
              <a:gd name="T39" fmla="*/ 26054 h 153"/>
              <a:gd name="T40" fmla="*/ 39298 w 106"/>
              <a:gd name="T41" fmla="*/ 23159 h 153"/>
              <a:gd name="T42" fmla="*/ 36423 w 106"/>
              <a:gd name="T43" fmla="*/ 26054 h 153"/>
              <a:gd name="T44" fmla="*/ 36423 w 106"/>
              <a:gd name="T45" fmla="*/ 65617 h 153"/>
              <a:gd name="T46" fmla="*/ 39298 w 106"/>
              <a:gd name="T47" fmla="*/ 68512 h 153"/>
              <a:gd name="T48" fmla="*/ 42174 w 106"/>
              <a:gd name="T49" fmla="*/ 65617 h 153"/>
              <a:gd name="T50" fmla="*/ 42174 w 106"/>
              <a:gd name="T51" fmla="*/ 26054 h 15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6" h="153">
                <a:moveTo>
                  <a:pt x="100" y="106"/>
                </a:moveTo>
                <a:cubicBezTo>
                  <a:pt x="61" y="106"/>
                  <a:pt x="61" y="106"/>
                  <a:pt x="61" y="106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1"/>
                  <a:pt x="54" y="153"/>
                  <a:pt x="53" y="153"/>
                </a:cubicBezTo>
                <a:cubicBezTo>
                  <a:pt x="53" y="153"/>
                  <a:pt x="53" y="153"/>
                  <a:pt x="53" y="153"/>
                </a:cubicBezTo>
                <a:cubicBezTo>
                  <a:pt x="51" y="153"/>
                  <a:pt x="50" y="152"/>
                  <a:pt x="50" y="150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6" y="106"/>
                  <a:pt x="6" y="106"/>
                  <a:pt x="6" y="106"/>
                </a:cubicBezTo>
                <a:cubicBezTo>
                  <a:pt x="3" y="106"/>
                  <a:pt x="0" y="103"/>
                  <a:pt x="0" y="100"/>
                </a:cubicBezTo>
                <a:cubicBezTo>
                  <a:pt x="0" y="85"/>
                  <a:pt x="12" y="71"/>
                  <a:pt x="24" y="71"/>
                </a:cubicBezTo>
                <a:cubicBezTo>
                  <a:pt x="24" y="24"/>
                  <a:pt x="24" y="24"/>
                  <a:pt x="24" y="24"/>
                </a:cubicBezTo>
                <a:cubicBezTo>
                  <a:pt x="17" y="24"/>
                  <a:pt x="12" y="18"/>
                  <a:pt x="12" y="12"/>
                </a:cubicBezTo>
                <a:cubicBezTo>
                  <a:pt x="12" y="6"/>
                  <a:pt x="17" y="0"/>
                  <a:pt x="24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9" y="0"/>
                  <a:pt x="94" y="6"/>
                  <a:pt x="94" y="12"/>
                </a:cubicBezTo>
                <a:cubicBezTo>
                  <a:pt x="94" y="18"/>
                  <a:pt x="89" y="24"/>
                  <a:pt x="82" y="24"/>
                </a:cubicBezTo>
                <a:cubicBezTo>
                  <a:pt x="82" y="71"/>
                  <a:pt x="82" y="71"/>
                  <a:pt x="82" y="71"/>
                </a:cubicBezTo>
                <a:cubicBezTo>
                  <a:pt x="94" y="71"/>
                  <a:pt x="106" y="85"/>
                  <a:pt x="106" y="100"/>
                </a:cubicBezTo>
                <a:cubicBezTo>
                  <a:pt x="106" y="103"/>
                  <a:pt x="103" y="106"/>
                  <a:pt x="100" y="106"/>
                </a:cubicBezTo>
                <a:close/>
                <a:moveTo>
                  <a:pt x="44" y="27"/>
                </a:moveTo>
                <a:cubicBezTo>
                  <a:pt x="44" y="25"/>
                  <a:pt x="43" y="24"/>
                  <a:pt x="41" y="24"/>
                </a:cubicBezTo>
                <a:cubicBezTo>
                  <a:pt x="40" y="24"/>
                  <a:pt x="38" y="25"/>
                  <a:pt x="38" y="2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9"/>
                  <a:pt x="40" y="71"/>
                  <a:pt x="41" y="71"/>
                </a:cubicBezTo>
                <a:cubicBezTo>
                  <a:pt x="43" y="71"/>
                  <a:pt x="44" y="69"/>
                  <a:pt x="44" y="68"/>
                </a:cubicBezTo>
                <a:lnTo>
                  <a:pt x="44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8" name="Oval 264"/>
          <p:cNvSpPr>
            <a:spLocks noChangeArrowheads="1"/>
          </p:cNvSpPr>
          <p:nvPr/>
        </p:nvSpPr>
        <p:spPr bwMode="auto">
          <a:xfrm>
            <a:off x="5203825" y="4037013"/>
            <a:ext cx="215900" cy="215900"/>
          </a:xfrm>
          <a:prstGeom prst="ellipse">
            <a:avLst/>
          </a:prstGeom>
          <a:solidFill>
            <a:srgbClr val="734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7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9" name="Freeform 17"/>
          <p:cNvSpPr>
            <a:spLocks noChangeArrowheads="1"/>
          </p:cNvSpPr>
          <p:nvPr/>
        </p:nvSpPr>
        <p:spPr bwMode="auto">
          <a:xfrm>
            <a:off x="5257800" y="4070350"/>
            <a:ext cx="109538" cy="139700"/>
          </a:xfrm>
          <a:custGeom>
            <a:avLst/>
            <a:gdLst>
              <a:gd name="T0" fmla="*/ 55625 w 128"/>
              <a:gd name="T1" fmla="*/ 101368 h 164"/>
              <a:gd name="T2" fmla="*/ 3423 w 128"/>
              <a:gd name="T3" fmla="*/ 139700 h 164"/>
              <a:gd name="T4" fmla="*/ 0 w 128"/>
              <a:gd name="T5" fmla="*/ 136293 h 164"/>
              <a:gd name="T6" fmla="*/ 3423 w 128"/>
              <a:gd name="T7" fmla="*/ 132885 h 164"/>
              <a:gd name="T8" fmla="*/ 47923 w 128"/>
              <a:gd name="T9" fmla="*/ 101368 h 164"/>
              <a:gd name="T10" fmla="*/ 1712 w 128"/>
              <a:gd name="T11" fmla="*/ 78368 h 164"/>
              <a:gd name="T12" fmla="*/ 53057 w 128"/>
              <a:gd name="T13" fmla="*/ 91146 h 164"/>
              <a:gd name="T14" fmla="*/ 59048 w 128"/>
              <a:gd name="T15" fmla="*/ 68146 h 164"/>
              <a:gd name="T16" fmla="*/ 16260 w 128"/>
              <a:gd name="T17" fmla="*/ 40036 h 164"/>
              <a:gd name="T18" fmla="*/ 59904 w 128"/>
              <a:gd name="T19" fmla="*/ 62184 h 164"/>
              <a:gd name="T20" fmla="*/ 60759 w 128"/>
              <a:gd name="T21" fmla="*/ 46851 h 164"/>
              <a:gd name="T22" fmla="*/ 49634 w 128"/>
              <a:gd name="T23" fmla="*/ 0 h 164"/>
              <a:gd name="T24" fmla="*/ 67605 w 128"/>
              <a:gd name="T25" fmla="*/ 45999 h 164"/>
              <a:gd name="T26" fmla="*/ 67605 w 128"/>
              <a:gd name="T27" fmla="*/ 55369 h 164"/>
              <a:gd name="T28" fmla="*/ 106115 w 128"/>
              <a:gd name="T29" fmla="*/ 39184 h 164"/>
              <a:gd name="T30" fmla="*/ 65894 w 128"/>
              <a:gd name="T31" fmla="*/ 69850 h 164"/>
              <a:gd name="T32" fmla="*/ 59904 w 128"/>
              <a:gd name="T33" fmla="*/ 91998 h 164"/>
              <a:gd name="T34" fmla="*/ 109538 w 128"/>
              <a:gd name="T35" fmla="*/ 86035 h 164"/>
              <a:gd name="T36" fmla="*/ 55625 w 128"/>
              <a:gd name="T37" fmla="*/ 101368 h 1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8" h="164">
                <a:moveTo>
                  <a:pt x="65" y="119"/>
                </a:moveTo>
                <a:cubicBezTo>
                  <a:pt x="52" y="146"/>
                  <a:pt x="29" y="164"/>
                  <a:pt x="4" y="164"/>
                </a:cubicBezTo>
                <a:cubicBezTo>
                  <a:pt x="1" y="164"/>
                  <a:pt x="0" y="162"/>
                  <a:pt x="0" y="160"/>
                </a:cubicBezTo>
                <a:cubicBezTo>
                  <a:pt x="0" y="158"/>
                  <a:pt x="1" y="156"/>
                  <a:pt x="4" y="156"/>
                </a:cubicBezTo>
                <a:cubicBezTo>
                  <a:pt x="25" y="156"/>
                  <a:pt x="44" y="142"/>
                  <a:pt x="56" y="119"/>
                </a:cubicBezTo>
                <a:cubicBezTo>
                  <a:pt x="42" y="124"/>
                  <a:pt x="17" y="128"/>
                  <a:pt x="2" y="92"/>
                </a:cubicBezTo>
                <a:cubicBezTo>
                  <a:pt x="39" y="77"/>
                  <a:pt x="55" y="95"/>
                  <a:pt x="62" y="107"/>
                </a:cubicBezTo>
                <a:cubicBezTo>
                  <a:pt x="65" y="99"/>
                  <a:pt x="67" y="90"/>
                  <a:pt x="69" y="80"/>
                </a:cubicBezTo>
                <a:cubicBezTo>
                  <a:pt x="69" y="80"/>
                  <a:pt x="22" y="87"/>
                  <a:pt x="19" y="47"/>
                </a:cubicBezTo>
                <a:cubicBezTo>
                  <a:pt x="59" y="31"/>
                  <a:pt x="70" y="73"/>
                  <a:pt x="70" y="73"/>
                </a:cubicBezTo>
                <a:cubicBezTo>
                  <a:pt x="71" y="67"/>
                  <a:pt x="71" y="55"/>
                  <a:pt x="71" y="55"/>
                </a:cubicBezTo>
                <a:cubicBezTo>
                  <a:pt x="71" y="55"/>
                  <a:pt x="36" y="31"/>
                  <a:pt x="58" y="0"/>
                </a:cubicBezTo>
                <a:cubicBezTo>
                  <a:pt x="100" y="14"/>
                  <a:pt x="79" y="54"/>
                  <a:pt x="79" y="54"/>
                </a:cubicBezTo>
                <a:cubicBezTo>
                  <a:pt x="79" y="55"/>
                  <a:pt x="79" y="62"/>
                  <a:pt x="79" y="65"/>
                </a:cubicBezTo>
                <a:cubicBezTo>
                  <a:pt x="79" y="65"/>
                  <a:pt x="94" y="36"/>
                  <a:pt x="124" y="46"/>
                </a:cubicBezTo>
                <a:cubicBezTo>
                  <a:pt x="123" y="91"/>
                  <a:pt x="77" y="82"/>
                  <a:pt x="77" y="82"/>
                </a:cubicBezTo>
                <a:cubicBezTo>
                  <a:pt x="76" y="91"/>
                  <a:pt x="73" y="100"/>
                  <a:pt x="70" y="108"/>
                </a:cubicBezTo>
                <a:cubicBezTo>
                  <a:pt x="70" y="108"/>
                  <a:pt x="98" y="77"/>
                  <a:pt x="128" y="101"/>
                </a:cubicBezTo>
                <a:cubicBezTo>
                  <a:pt x="109" y="147"/>
                  <a:pt x="65" y="119"/>
                  <a:pt x="65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0" name="Oval 267"/>
          <p:cNvSpPr>
            <a:spLocks noChangeArrowheads="1"/>
          </p:cNvSpPr>
          <p:nvPr/>
        </p:nvSpPr>
        <p:spPr bwMode="auto">
          <a:xfrm>
            <a:off x="6721475" y="2813050"/>
            <a:ext cx="215900" cy="217488"/>
          </a:xfrm>
          <a:prstGeom prst="ellipse">
            <a:avLst/>
          </a:prstGeom>
          <a:solidFill>
            <a:srgbClr val="734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7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1" name="Freeform 16"/>
          <p:cNvSpPr>
            <a:spLocks noEditPoints="1" noChangeArrowheads="1"/>
          </p:cNvSpPr>
          <p:nvPr/>
        </p:nvSpPr>
        <p:spPr bwMode="auto">
          <a:xfrm>
            <a:off x="6750050" y="2840038"/>
            <a:ext cx="158750" cy="158750"/>
          </a:xfrm>
          <a:custGeom>
            <a:avLst/>
            <a:gdLst>
              <a:gd name="T0" fmla="*/ 158750 w 164"/>
              <a:gd name="T1" fmla="*/ 79375 h 164"/>
              <a:gd name="T2" fmla="*/ 79375 w 164"/>
              <a:gd name="T3" fmla="*/ 158750 h 164"/>
              <a:gd name="T4" fmla="*/ 0 w 164"/>
              <a:gd name="T5" fmla="*/ 79375 h 164"/>
              <a:gd name="T6" fmla="*/ 79375 w 164"/>
              <a:gd name="T7" fmla="*/ 0 h 164"/>
              <a:gd name="T8" fmla="*/ 158750 w 164"/>
              <a:gd name="T9" fmla="*/ 79375 h 164"/>
              <a:gd name="T10" fmla="*/ 147134 w 164"/>
              <a:gd name="T11" fmla="*/ 79375 h 164"/>
              <a:gd name="T12" fmla="*/ 147134 w 164"/>
              <a:gd name="T13" fmla="*/ 78407 h 164"/>
              <a:gd name="T14" fmla="*/ 138422 w 164"/>
              <a:gd name="T15" fmla="*/ 86151 h 164"/>
              <a:gd name="T16" fmla="*/ 117127 w 164"/>
              <a:gd name="T17" fmla="*/ 66791 h 164"/>
              <a:gd name="T18" fmla="*/ 121966 w 164"/>
              <a:gd name="T19" fmla="*/ 37752 h 164"/>
              <a:gd name="T20" fmla="*/ 134550 w 164"/>
              <a:gd name="T21" fmla="*/ 38720 h 164"/>
              <a:gd name="T22" fmla="*/ 99703 w 164"/>
              <a:gd name="T23" fmla="*/ 14520 h 164"/>
              <a:gd name="T24" fmla="*/ 104543 w 164"/>
              <a:gd name="T25" fmla="*/ 25168 h 164"/>
              <a:gd name="T26" fmla="*/ 79375 w 164"/>
              <a:gd name="T27" fmla="*/ 39688 h 164"/>
              <a:gd name="T28" fmla="*/ 53239 w 164"/>
              <a:gd name="T29" fmla="*/ 25168 h 164"/>
              <a:gd name="T30" fmla="*/ 58079 w 164"/>
              <a:gd name="T31" fmla="*/ 14520 h 164"/>
              <a:gd name="T32" fmla="*/ 24200 w 164"/>
              <a:gd name="T33" fmla="*/ 38720 h 164"/>
              <a:gd name="T34" fmla="*/ 35816 w 164"/>
              <a:gd name="T35" fmla="*/ 37752 h 164"/>
              <a:gd name="T36" fmla="*/ 41623 w 164"/>
              <a:gd name="T37" fmla="*/ 66791 h 164"/>
              <a:gd name="T38" fmla="*/ 20328 w 164"/>
              <a:gd name="T39" fmla="*/ 86151 h 164"/>
              <a:gd name="T40" fmla="*/ 10648 w 164"/>
              <a:gd name="T41" fmla="*/ 78407 h 164"/>
              <a:gd name="T42" fmla="*/ 10648 w 164"/>
              <a:gd name="T43" fmla="*/ 79375 h 164"/>
              <a:gd name="T44" fmla="*/ 24200 w 164"/>
              <a:gd name="T45" fmla="*/ 119063 h 164"/>
              <a:gd name="T46" fmla="*/ 27104 w 164"/>
              <a:gd name="T47" fmla="*/ 107447 h 164"/>
              <a:gd name="T48" fmla="*/ 56143 w 164"/>
              <a:gd name="T49" fmla="*/ 111319 h 164"/>
              <a:gd name="T50" fmla="*/ 67759 w 164"/>
              <a:gd name="T51" fmla="*/ 137454 h 164"/>
              <a:gd name="T52" fmla="*/ 58079 w 164"/>
              <a:gd name="T53" fmla="*/ 143262 h 164"/>
              <a:gd name="T54" fmla="*/ 79375 w 164"/>
              <a:gd name="T55" fmla="*/ 147134 h 164"/>
              <a:gd name="T56" fmla="*/ 100671 w 164"/>
              <a:gd name="T57" fmla="*/ 143262 h 164"/>
              <a:gd name="T58" fmla="*/ 90023 w 164"/>
              <a:gd name="T59" fmla="*/ 137454 h 164"/>
              <a:gd name="T60" fmla="*/ 102607 w 164"/>
              <a:gd name="T61" fmla="*/ 111319 h 164"/>
              <a:gd name="T62" fmla="*/ 131646 w 164"/>
              <a:gd name="T63" fmla="*/ 107447 h 164"/>
              <a:gd name="T64" fmla="*/ 133582 w 164"/>
              <a:gd name="T65" fmla="*/ 119063 h 164"/>
              <a:gd name="T66" fmla="*/ 147134 w 164"/>
              <a:gd name="T67" fmla="*/ 79375 h 164"/>
              <a:gd name="T68" fmla="*/ 79375 w 164"/>
              <a:gd name="T69" fmla="*/ 53239 h 164"/>
              <a:gd name="T70" fmla="*/ 104543 w 164"/>
              <a:gd name="T71" fmla="*/ 71631 h 164"/>
              <a:gd name="T72" fmla="*/ 94863 w 164"/>
              <a:gd name="T73" fmla="*/ 101639 h 164"/>
              <a:gd name="T74" fmla="*/ 63887 w 164"/>
              <a:gd name="T75" fmla="*/ 101639 h 164"/>
              <a:gd name="T76" fmla="*/ 53239 w 164"/>
              <a:gd name="T77" fmla="*/ 71631 h 164"/>
              <a:gd name="T78" fmla="*/ 79375 w 164"/>
              <a:gd name="T79" fmla="*/ 53239 h 1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64" h="164">
                <a:moveTo>
                  <a:pt x="164" y="82"/>
                </a:moveTo>
                <a:cubicBezTo>
                  <a:pt x="164" y="127"/>
                  <a:pt x="127" y="164"/>
                  <a:pt x="82" y="164"/>
                </a:cubicBezTo>
                <a:cubicBezTo>
                  <a:pt x="36" y="164"/>
                  <a:pt x="0" y="127"/>
                  <a:pt x="0" y="82"/>
                </a:cubicBezTo>
                <a:cubicBezTo>
                  <a:pt x="0" y="36"/>
                  <a:pt x="36" y="0"/>
                  <a:pt x="82" y="0"/>
                </a:cubicBezTo>
                <a:cubicBezTo>
                  <a:pt x="127" y="0"/>
                  <a:pt x="164" y="36"/>
                  <a:pt x="164" y="82"/>
                </a:cubicBezTo>
                <a:close/>
                <a:moveTo>
                  <a:pt x="152" y="82"/>
                </a:moveTo>
                <a:cubicBezTo>
                  <a:pt x="152" y="81"/>
                  <a:pt x="152" y="81"/>
                  <a:pt x="152" y="81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0" y="28"/>
                  <a:pt x="118" y="19"/>
                  <a:pt x="103" y="1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82" y="41"/>
                  <a:pt x="82" y="41"/>
                  <a:pt x="82" y="41"/>
                </a:cubicBezTo>
                <a:cubicBezTo>
                  <a:pt x="55" y="26"/>
                  <a:pt x="55" y="26"/>
                  <a:pt x="55" y="26"/>
                </a:cubicBezTo>
                <a:cubicBezTo>
                  <a:pt x="60" y="15"/>
                  <a:pt x="60" y="15"/>
                  <a:pt x="60" y="15"/>
                </a:cubicBezTo>
                <a:cubicBezTo>
                  <a:pt x="46" y="19"/>
                  <a:pt x="33" y="28"/>
                  <a:pt x="25" y="40"/>
                </a:cubicBezTo>
                <a:cubicBezTo>
                  <a:pt x="37" y="39"/>
                  <a:pt x="37" y="39"/>
                  <a:pt x="37" y="39"/>
                </a:cubicBezTo>
                <a:cubicBezTo>
                  <a:pt x="43" y="69"/>
                  <a:pt x="43" y="69"/>
                  <a:pt x="43" y="69"/>
                </a:cubicBezTo>
                <a:cubicBezTo>
                  <a:pt x="21" y="89"/>
                  <a:pt x="21" y="89"/>
                  <a:pt x="21" y="89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97"/>
                  <a:pt x="16" y="111"/>
                  <a:pt x="25" y="123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7" y="151"/>
                  <a:pt x="74" y="152"/>
                  <a:pt x="82" y="152"/>
                </a:cubicBezTo>
                <a:cubicBezTo>
                  <a:pt x="89" y="152"/>
                  <a:pt x="97" y="151"/>
                  <a:pt x="104" y="148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36" y="111"/>
                  <a:pt x="136" y="111"/>
                  <a:pt x="136" y="111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47" y="111"/>
                  <a:pt x="152" y="97"/>
                  <a:pt x="152" y="82"/>
                </a:cubicBezTo>
                <a:close/>
                <a:moveTo>
                  <a:pt x="82" y="55"/>
                </a:moveTo>
                <a:cubicBezTo>
                  <a:pt x="108" y="74"/>
                  <a:pt x="108" y="74"/>
                  <a:pt x="108" y="74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55" y="74"/>
                  <a:pt x="55" y="74"/>
                  <a:pt x="55" y="74"/>
                </a:cubicBezTo>
                <a:lnTo>
                  <a:pt x="82" y="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2" name="Oval 270"/>
          <p:cNvSpPr>
            <a:spLocks noChangeArrowheads="1"/>
          </p:cNvSpPr>
          <p:nvPr/>
        </p:nvSpPr>
        <p:spPr bwMode="auto">
          <a:xfrm>
            <a:off x="6427788" y="4386263"/>
            <a:ext cx="217487" cy="215900"/>
          </a:xfrm>
          <a:prstGeom prst="ellipse">
            <a:avLst/>
          </a:prstGeom>
          <a:solidFill>
            <a:srgbClr val="1C8E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7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3" name="Freeform 18"/>
          <p:cNvSpPr>
            <a:spLocks noEditPoints="1" noChangeArrowheads="1"/>
          </p:cNvSpPr>
          <p:nvPr/>
        </p:nvSpPr>
        <p:spPr bwMode="auto">
          <a:xfrm>
            <a:off x="6467475" y="4425950"/>
            <a:ext cx="134938" cy="119063"/>
          </a:xfrm>
          <a:custGeom>
            <a:avLst/>
            <a:gdLst>
              <a:gd name="T0" fmla="*/ 134938 w 188"/>
              <a:gd name="T1" fmla="*/ 74777 h 164"/>
              <a:gd name="T2" fmla="*/ 134938 w 188"/>
              <a:gd name="T3" fmla="*/ 100187 h 164"/>
              <a:gd name="T4" fmla="*/ 132785 w 188"/>
              <a:gd name="T5" fmla="*/ 102365 h 164"/>
              <a:gd name="T6" fmla="*/ 126325 w 188"/>
              <a:gd name="T7" fmla="*/ 102365 h 164"/>
              <a:gd name="T8" fmla="*/ 126325 w 188"/>
              <a:gd name="T9" fmla="*/ 106721 h 164"/>
              <a:gd name="T10" fmla="*/ 113405 w 188"/>
              <a:gd name="T11" fmla="*/ 119063 h 164"/>
              <a:gd name="T12" fmla="*/ 101204 w 188"/>
              <a:gd name="T13" fmla="*/ 106721 h 164"/>
              <a:gd name="T14" fmla="*/ 101204 w 188"/>
              <a:gd name="T15" fmla="*/ 102365 h 164"/>
              <a:gd name="T16" fmla="*/ 33735 w 188"/>
              <a:gd name="T17" fmla="*/ 102365 h 164"/>
              <a:gd name="T18" fmla="*/ 33735 w 188"/>
              <a:gd name="T19" fmla="*/ 106721 h 164"/>
              <a:gd name="T20" fmla="*/ 20815 w 188"/>
              <a:gd name="T21" fmla="*/ 119063 h 164"/>
              <a:gd name="T22" fmla="*/ 8613 w 188"/>
              <a:gd name="T23" fmla="*/ 106721 h 164"/>
              <a:gd name="T24" fmla="*/ 8613 w 188"/>
              <a:gd name="T25" fmla="*/ 102365 h 164"/>
              <a:gd name="T26" fmla="*/ 2153 w 188"/>
              <a:gd name="T27" fmla="*/ 102365 h 164"/>
              <a:gd name="T28" fmla="*/ 0 w 188"/>
              <a:gd name="T29" fmla="*/ 100187 h 164"/>
              <a:gd name="T30" fmla="*/ 0 w 188"/>
              <a:gd name="T31" fmla="*/ 74777 h 164"/>
              <a:gd name="T32" fmla="*/ 15073 w 188"/>
              <a:gd name="T33" fmla="*/ 59532 h 164"/>
              <a:gd name="T34" fmla="*/ 16508 w 188"/>
              <a:gd name="T35" fmla="*/ 59532 h 164"/>
              <a:gd name="T36" fmla="*/ 23686 w 188"/>
              <a:gd name="T37" fmla="*/ 31944 h 164"/>
              <a:gd name="T38" fmla="*/ 42348 w 188"/>
              <a:gd name="T39" fmla="*/ 17424 h 164"/>
              <a:gd name="T40" fmla="*/ 50243 w 188"/>
              <a:gd name="T41" fmla="*/ 17424 h 164"/>
              <a:gd name="T42" fmla="*/ 50243 w 188"/>
              <a:gd name="T43" fmla="*/ 2178 h 164"/>
              <a:gd name="T44" fmla="*/ 52396 w 188"/>
              <a:gd name="T45" fmla="*/ 0 h 164"/>
              <a:gd name="T46" fmla="*/ 81824 w 188"/>
              <a:gd name="T47" fmla="*/ 0 h 164"/>
              <a:gd name="T48" fmla="*/ 83977 w 188"/>
              <a:gd name="T49" fmla="*/ 2178 h 164"/>
              <a:gd name="T50" fmla="*/ 83977 w 188"/>
              <a:gd name="T51" fmla="*/ 17424 h 164"/>
              <a:gd name="T52" fmla="*/ 92590 w 188"/>
              <a:gd name="T53" fmla="*/ 17424 h 164"/>
              <a:gd name="T54" fmla="*/ 111252 w 188"/>
              <a:gd name="T55" fmla="*/ 31944 h 164"/>
              <a:gd name="T56" fmla="*/ 118430 w 188"/>
              <a:gd name="T57" fmla="*/ 59532 h 164"/>
              <a:gd name="T58" fmla="*/ 119865 w 188"/>
              <a:gd name="T59" fmla="*/ 59532 h 164"/>
              <a:gd name="T60" fmla="*/ 134938 w 188"/>
              <a:gd name="T61" fmla="*/ 74777 h 164"/>
              <a:gd name="T62" fmla="*/ 31581 w 188"/>
              <a:gd name="T63" fmla="*/ 81311 h 164"/>
              <a:gd name="T64" fmla="*/ 20815 w 188"/>
              <a:gd name="T65" fmla="*/ 70421 h 164"/>
              <a:gd name="T66" fmla="*/ 10766 w 188"/>
              <a:gd name="T67" fmla="*/ 81311 h 164"/>
              <a:gd name="T68" fmla="*/ 20815 w 188"/>
              <a:gd name="T69" fmla="*/ 91475 h 164"/>
              <a:gd name="T70" fmla="*/ 31581 w 188"/>
              <a:gd name="T71" fmla="*/ 81311 h 164"/>
              <a:gd name="T72" fmla="*/ 100486 w 188"/>
              <a:gd name="T73" fmla="*/ 59532 h 164"/>
              <a:gd name="T74" fmla="*/ 94744 w 188"/>
              <a:gd name="T75" fmla="*/ 36300 h 164"/>
              <a:gd name="T76" fmla="*/ 92590 w 188"/>
              <a:gd name="T77" fmla="*/ 34122 h 164"/>
              <a:gd name="T78" fmla="*/ 42348 w 188"/>
              <a:gd name="T79" fmla="*/ 34122 h 164"/>
              <a:gd name="T80" fmla="*/ 40194 w 188"/>
              <a:gd name="T81" fmla="*/ 36300 h 164"/>
              <a:gd name="T82" fmla="*/ 33735 w 188"/>
              <a:gd name="T83" fmla="*/ 59532 h 164"/>
              <a:gd name="T84" fmla="*/ 100486 w 188"/>
              <a:gd name="T85" fmla="*/ 59532 h 164"/>
              <a:gd name="T86" fmla="*/ 124172 w 188"/>
              <a:gd name="T87" fmla="*/ 81311 h 164"/>
              <a:gd name="T88" fmla="*/ 113405 w 188"/>
              <a:gd name="T89" fmla="*/ 70421 h 164"/>
              <a:gd name="T90" fmla="*/ 103357 w 188"/>
              <a:gd name="T91" fmla="*/ 81311 h 164"/>
              <a:gd name="T92" fmla="*/ 113405 w 188"/>
              <a:gd name="T93" fmla="*/ 91475 h 164"/>
              <a:gd name="T94" fmla="*/ 124172 w 188"/>
              <a:gd name="T95" fmla="*/ 81311 h 1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88" h="164">
                <a:moveTo>
                  <a:pt x="188" y="103"/>
                </a:moveTo>
                <a:cubicBezTo>
                  <a:pt x="188" y="138"/>
                  <a:pt x="188" y="138"/>
                  <a:pt x="188" y="138"/>
                </a:cubicBezTo>
                <a:cubicBezTo>
                  <a:pt x="188" y="140"/>
                  <a:pt x="186" y="141"/>
                  <a:pt x="185" y="141"/>
                </a:cubicBezTo>
                <a:cubicBezTo>
                  <a:pt x="176" y="141"/>
                  <a:pt x="176" y="141"/>
                  <a:pt x="176" y="141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176" y="157"/>
                  <a:pt x="168" y="164"/>
                  <a:pt x="158" y="164"/>
                </a:cubicBezTo>
                <a:cubicBezTo>
                  <a:pt x="149" y="164"/>
                  <a:pt x="141" y="157"/>
                  <a:pt x="141" y="147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47" y="141"/>
                  <a:pt x="47" y="141"/>
                  <a:pt x="47" y="141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7" y="157"/>
                  <a:pt x="39" y="164"/>
                  <a:pt x="29" y="164"/>
                </a:cubicBezTo>
                <a:cubicBezTo>
                  <a:pt x="20" y="164"/>
                  <a:pt x="12" y="157"/>
                  <a:pt x="12" y="147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3" y="141"/>
                  <a:pt x="3" y="141"/>
                  <a:pt x="3" y="141"/>
                </a:cubicBezTo>
                <a:cubicBezTo>
                  <a:pt x="1" y="141"/>
                  <a:pt x="0" y="140"/>
                  <a:pt x="0" y="138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2"/>
                  <a:pt x="9" y="82"/>
                  <a:pt x="2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33" y="44"/>
                  <a:pt x="33" y="44"/>
                  <a:pt x="33" y="44"/>
                </a:cubicBezTo>
                <a:cubicBezTo>
                  <a:pt x="36" y="33"/>
                  <a:pt x="47" y="24"/>
                  <a:pt x="59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2"/>
                  <a:pt x="72" y="0"/>
                  <a:pt x="73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6" y="0"/>
                  <a:pt x="117" y="2"/>
                  <a:pt x="117" y="3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41" y="24"/>
                  <a:pt x="152" y="33"/>
                  <a:pt x="155" y="44"/>
                </a:cubicBezTo>
                <a:cubicBezTo>
                  <a:pt x="165" y="82"/>
                  <a:pt x="165" y="82"/>
                  <a:pt x="165" y="82"/>
                </a:cubicBezTo>
                <a:cubicBezTo>
                  <a:pt x="167" y="82"/>
                  <a:pt x="167" y="82"/>
                  <a:pt x="167" y="82"/>
                </a:cubicBezTo>
                <a:cubicBezTo>
                  <a:pt x="178" y="82"/>
                  <a:pt x="188" y="92"/>
                  <a:pt x="188" y="103"/>
                </a:cubicBezTo>
                <a:close/>
                <a:moveTo>
                  <a:pt x="44" y="112"/>
                </a:moveTo>
                <a:cubicBezTo>
                  <a:pt x="44" y="104"/>
                  <a:pt x="38" y="97"/>
                  <a:pt x="29" y="97"/>
                </a:cubicBezTo>
                <a:cubicBezTo>
                  <a:pt x="21" y="97"/>
                  <a:pt x="15" y="104"/>
                  <a:pt x="15" y="112"/>
                </a:cubicBezTo>
                <a:cubicBezTo>
                  <a:pt x="15" y="120"/>
                  <a:pt x="21" y="126"/>
                  <a:pt x="29" y="126"/>
                </a:cubicBezTo>
                <a:cubicBezTo>
                  <a:pt x="38" y="126"/>
                  <a:pt x="44" y="120"/>
                  <a:pt x="44" y="112"/>
                </a:cubicBezTo>
                <a:close/>
                <a:moveTo>
                  <a:pt x="140" y="82"/>
                </a:move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0" y="47"/>
                  <a:pt x="129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8" y="47"/>
                  <a:pt x="56" y="49"/>
                  <a:pt x="56" y="50"/>
                </a:cubicBezTo>
                <a:cubicBezTo>
                  <a:pt x="47" y="82"/>
                  <a:pt x="47" y="82"/>
                  <a:pt x="47" y="82"/>
                </a:cubicBezTo>
                <a:lnTo>
                  <a:pt x="140" y="82"/>
                </a:lnTo>
                <a:close/>
                <a:moveTo>
                  <a:pt x="173" y="112"/>
                </a:moveTo>
                <a:cubicBezTo>
                  <a:pt x="173" y="104"/>
                  <a:pt x="166" y="97"/>
                  <a:pt x="158" y="97"/>
                </a:cubicBezTo>
                <a:cubicBezTo>
                  <a:pt x="150" y="97"/>
                  <a:pt x="144" y="104"/>
                  <a:pt x="144" y="112"/>
                </a:cubicBezTo>
                <a:cubicBezTo>
                  <a:pt x="144" y="120"/>
                  <a:pt x="150" y="126"/>
                  <a:pt x="158" y="126"/>
                </a:cubicBezTo>
                <a:cubicBezTo>
                  <a:pt x="166" y="126"/>
                  <a:pt x="173" y="120"/>
                  <a:pt x="173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4" name="Oval 276"/>
          <p:cNvSpPr>
            <a:spLocks noChangeArrowheads="1"/>
          </p:cNvSpPr>
          <p:nvPr/>
        </p:nvSpPr>
        <p:spPr bwMode="auto">
          <a:xfrm>
            <a:off x="5746750" y="2290763"/>
            <a:ext cx="215900" cy="217487"/>
          </a:xfrm>
          <a:prstGeom prst="ellipse">
            <a:avLst/>
          </a:prstGeom>
          <a:solidFill>
            <a:srgbClr val="FCC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7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5" name="Freeform 18"/>
          <p:cNvSpPr>
            <a:spLocks noEditPoints="1" noChangeArrowheads="1"/>
          </p:cNvSpPr>
          <p:nvPr/>
        </p:nvSpPr>
        <p:spPr bwMode="auto">
          <a:xfrm>
            <a:off x="5786438" y="2332038"/>
            <a:ext cx="134937" cy="117475"/>
          </a:xfrm>
          <a:custGeom>
            <a:avLst/>
            <a:gdLst>
              <a:gd name="T0" fmla="*/ 134937 w 188"/>
              <a:gd name="T1" fmla="*/ 73780 h 164"/>
              <a:gd name="T2" fmla="*/ 134937 w 188"/>
              <a:gd name="T3" fmla="*/ 98851 h 164"/>
              <a:gd name="T4" fmla="*/ 132784 w 188"/>
              <a:gd name="T5" fmla="*/ 101000 h 164"/>
              <a:gd name="T6" fmla="*/ 126324 w 188"/>
              <a:gd name="T7" fmla="*/ 101000 h 164"/>
              <a:gd name="T8" fmla="*/ 126324 w 188"/>
              <a:gd name="T9" fmla="*/ 105298 h 164"/>
              <a:gd name="T10" fmla="*/ 113405 w 188"/>
              <a:gd name="T11" fmla="*/ 117475 h 164"/>
              <a:gd name="T12" fmla="*/ 101203 w 188"/>
              <a:gd name="T13" fmla="*/ 105298 h 164"/>
              <a:gd name="T14" fmla="*/ 101203 w 188"/>
              <a:gd name="T15" fmla="*/ 101000 h 164"/>
              <a:gd name="T16" fmla="*/ 33734 w 188"/>
              <a:gd name="T17" fmla="*/ 101000 h 164"/>
              <a:gd name="T18" fmla="*/ 33734 w 188"/>
              <a:gd name="T19" fmla="*/ 105298 h 164"/>
              <a:gd name="T20" fmla="*/ 20815 w 188"/>
              <a:gd name="T21" fmla="*/ 117475 h 164"/>
              <a:gd name="T22" fmla="*/ 8613 w 188"/>
              <a:gd name="T23" fmla="*/ 105298 h 164"/>
              <a:gd name="T24" fmla="*/ 8613 w 188"/>
              <a:gd name="T25" fmla="*/ 101000 h 164"/>
              <a:gd name="T26" fmla="*/ 2153 w 188"/>
              <a:gd name="T27" fmla="*/ 101000 h 164"/>
              <a:gd name="T28" fmla="*/ 0 w 188"/>
              <a:gd name="T29" fmla="*/ 98851 h 164"/>
              <a:gd name="T30" fmla="*/ 0 w 188"/>
              <a:gd name="T31" fmla="*/ 73780 h 164"/>
              <a:gd name="T32" fmla="*/ 15073 w 188"/>
              <a:gd name="T33" fmla="*/ 58737 h 164"/>
              <a:gd name="T34" fmla="*/ 16508 w 188"/>
              <a:gd name="T35" fmla="*/ 58737 h 164"/>
              <a:gd name="T36" fmla="*/ 23686 w 188"/>
              <a:gd name="T37" fmla="*/ 31518 h 164"/>
              <a:gd name="T38" fmla="*/ 42347 w 188"/>
              <a:gd name="T39" fmla="*/ 17191 h 164"/>
              <a:gd name="T40" fmla="*/ 50243 w 188"/>
              <a:gd name="T41" fmla="*/ 17191 h 164"/>
              <a:gd name="T42" fmla="*/ 50243 w 188"/>
              <a:gd name="T43" fmla="*/ 2149 h 164"/>
              <a:gd name="T44" fmla="*/ 52396 w 188"/>
              <a:gd name="T45" fmla="*/ 0 h 164"/>
              <a:gd name="T46" fmla="*/ 81824 w 188"/>
              <a:gd name="T47" fmla="*/ 0 h 164"/>
              <a:gd name="T48" fmla="*/ 83977 w 188"/>
              <a:gd name="T49" fmla="*/ 2149 h 164"/>
              <a:gd name="T50" fmla="*/ 83977 w 188"/>
              <a:gd name="T51" fmla="*/ 17191 h 164"/>
              <a:gd name="T52" fmla="*/ 92590 w 188"/>
              <a:gd name="T53" fmla="*/ 17191 h 164"/>
              <a:gd name="T54" fmla="*/ 111251 w 188"/>
              <a:gd name="T55" fmla="*/ 31518 h 164"/>
              <a:gd name="T56" fmla="*/ 118429 w 188"/>
              <a:gd name="T57" fmla="*/ 58737 h 164"/>
              <a:gd name="T58" fmla="*/ 119864 w 188"/>
              <a:gd name="T59" fmla="*/ 58737 h 164"/>
              <a:gd name="T60" fmla="*/ 134937 w 188"/>
              <a:gd name="T61" fmla="*/ 73780 h 164"/>
              <a:gd name="T62" fmla="*/ 31581 w 188"/>
              <a:gd name="T63" fmla="*/ 80227 h 164"/>
              <a:gd name="T64" fmla="*/ 20815 w 188"/>
              <a:gd name="T65" fmla="*/ 69482 h 164"/>
              <a:gd name="T66" fmla="*/ 10766 w 188"/>
              <a:gd name="T67" fmla="*/ 80227 h 164"/>
              <a:gd name="T68" fmla="*/ 20815 w 188"/>
              <a:gd name="T69" fmla="*/ 90255 h 164"/>
              <a:gd name="T70" fmla="*/ 31581 w 188"/>
              <a:gd name="T71" fmla="*/ 80227 h 164"/>
              <a:gd name="T72" fmla="*/ 100485 w 188"/>
              <a:gd name="T73" fmla="*/ 58737 h 164"/>
              <a:gd name="T74" fmla="*/ 94743 w 188"/>
              <a:gd name="T75" fmla="*/ 35816 h 164"/>
              <a:gd name="T76" fmla="*/ 92590 w 188"/>
              <a:gd name="T77" fmla="*/ 33667 h 164"/>
              <a:gd name="T78" fmla="*/ 42347 w 188"/>
              <a:gd name="T79" fmla="*/ 33667 h 164"/>
              <a:gd name="T80" fmla="*/ 40194 w 188"/>
              <a:gd name="T81" fmla="*/ 35816 h 164"/>
              <a:gd name="T82" fmla="*/ 33734 w 188"/>
              <a:gd name="T83" fmla="*/ 58737 h 164"/>
              <a:gd name="T84" fmla="*/ 100485 w 188"/>
              <a:gd name="T85" fmla="*/ 58737 h 164"/>
              <a:gd name="T86" fmla="*/ 124171 w 188"/>
              <a:gd name="T87" fmla="*/ 80227 h 164"/>
              <a:gd name="T88" fmla="*/ 113405 w 188"/>
              <a:gd name="T89" fmla="*/ 69482 h 164"/>
              <a:gd name="T90" fmla="*/ 103356 w 188"/>
              <a:gd name="T91" fmla="*/ 80227 h 164"/>
              <a:gd name="T92" fmla="*/ 113405 w 188"/>
              <a:gd name="T93" fmla="*/ 90255 h 164"/>
              <a:gd name="T94" fmla="*/ 124171 w 188"/>
              <a:gd name="T95" fmla="*/ 80227 h 1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88" h="164">
                <a:moveTo>
                  <a:pt x="188" y="103"/>
                </a:moveTo>
                <a:cubicBezTo>
                  <a:pt x="188" y="138"/>
                  <a:pt x="188" y="138"/>
                  <a:pt x="188" y="138"/>
                </a:cubicBezTo>
                <a:cubicBezTo>
                  <a:pt x="188" y="140"/>
                  <a:pt x="186" y="141"/>
                  <a:pt x="185" y="141"/>
                </a:cubicBezTo>
                <a:cubicBezTo>
                  <a:pt x="176" y="141"/>
                  <a:pt x="176" y="141"/>
                  <a:pt x="176" y="141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176" y="157"/>
                  <a:pt x="168" y="164"/>
                  <a:pt x="158" y="164"/>
                </a:cubicBezTo>
                <a:cubicBezTo>
                  <a:pt x="149" y="164"/>
                  <a:pt x="141" y="157"/>
                  <a:pt x="141" y="147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47" y="141"/>
                  <a:pt x="47" y="141"/>
                  <a:pt x="47" y="141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7" y="157"/>
                  <a:pt x="39" y="164"/>
                  <a:pt x="29" y="164"/>
                </a:cubicBezTo>
                <a:cubicBezTo>
                  <a:pt x="20" y="164"/>
                  <a:pt x="12" y="157"/>
                  <a:pt x="12" y="147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3" y="141"/>
                  <a:pt x="3" y="141"/>
                  <a:pt x="3" y="141"/>
                </a:cubicBezTo>
                <a:cubicBezTo>
                  <a:pt x="1" y="141"/>
                  <a:pt x="0" y="140"/>
                  <a:pt x="0" y="138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2"/>
                  <a:pt x="9" y="82"/>
                  <a:pt x="2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33" y="44"/>
                  <a:pt x="33" y="44"/>
                  <a:pt x="33" y="44"/>
                </a:cubicBezTo>
                <a:cubicBezTo>
                  <a:pt x="36" y="33"/>
                  <a:pt x="47" y="24"/>
                  <a:pt x="59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2"/>
                  <a:pt x="72" y="0"/>
                  <a:pt x="73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6" y="0"/>
                  <a:pt x="117" y="2"/>
                  <a:pt x="117" y="3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41" y="24"/>
                  <a:pt x="152" y="33"/>
                  <a:pt x="155" y="44"/>
                </a:cubicBezTo>
                <a:cubicBezTo>
                  <a:pt x="165" y="82"/>
                  <a:pt x="165" y="82"/>
                  <a:pt x="165" y="82"/>
                </a:cubicBezTo>
                <a:cubicBezTo>
                  <a:pt x="167" y="82"/>
                  <a:pt x="167" y="82"/>
                  <a:pt x="167" y="82"/>
                </a:cubicBezTo>
                <a:cubicBezTo>
                  <a:pt x="178" y="82"/>
                  <a:pt x="188" y="92"/>
                  <a:pt x="188" y="103"/>
                </a:cubicBezTo>
                <a:close/>
                <a:moveTo>
                  <a:pt x="44" y="112"/>
                </a:moveTo>
                <a:cubicBezTo>
                  <a:pt x="44" y="104"/>
                  <a:pt x="38" y="97"/>
                  <a:pt x="29" y="97"/>
                </a:cubicBezTo>
                <a:cubicBezTo>
                  <a:pt x="21" y="97"/>
                  <a:pt x="15" y="104"/>
                  <a:pt x="15" y="112"/>
                </a:cubicBezTo>
                <a:cubicBezTo>
                  <a:pt x="15" y="120"/>
                  <a:pt x="21" y="126"/>
                  <a:pt x="29" y="126"/>
                </a:cubicBezTo>
                <a:cubicBezTo>
                  <a:pt x="38" y="126"/>
                  <a:pt x="44" y="120"/>
                  <a:pt x="44" y="112"/>
                </a:cubicBezTo>
                <a:close/>
                <a:moveTo>
                  <a:pt x="140" y="82"/>
                </a:move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0" y="47"/>
                  <a:pt x="129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8" y="47"/>
                  <a:pt x="56" y="49"/>
                  <a:pt x="56" y="50"/>
                </a:cubicBezTo>
                <a:cubicBezTo>
                  <a:pt x="47" y="82"/>
                  <a:pt x="47" y="82"/>
                  <a:pt x="47" y="82"/>
                </a:cubicBezTo>
                <a:lnTo>
                  <a:pt x="140" y="82"/>
                </a:lnTo>
                <a:close/>
                <a:moveTo>
                  <a:pt x="173" y="112"/>
                </a:moveTo>
                <a:cubicBezTo>
                  <a:pt x="173" y="104"/>
                  <a:pt x="166" y="97"/>
                  <a:pt x="158" y="97"/>
                </a:cubicBezTo>
                <a:cubicBezTo>
                  <a:pt x="150" y="97"/>
                  <a:pt x="144" y="104"/>
                  <a:pt x="144" y="112"/>
                </a:cubicBezTo>
                <a:cubicBezTo>
                  <a:pt x="144" y="120"/>
                  <a:pt x="150" y="126"/>
                  <a:pt x="158" y="126"/>
                </a:cubicBezTo>
                <a:cubicBezTo>
                  <a:pt x="166" y="126"/>
                  <a:pt x="173" y="120"/>
                  <a:pt x="173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6" name="Oval 279"/>
          <p:cNvSpPr>
            <a:spLocks noChangeArrowheads="1"/>
          </p:cNvSpPr>
          <p:nvPr/>
        </p:nvSpPr>
        <p:spPr bwMode="auto">
          <a:xfrm>
            <a:off x="5761038" y="4440238"/>
            <a:ext cx="215900" cy="215900"/>
          </a:xfrm>
          <a:prstGeom prst="ellipse">
            <a:avLst/>
          </a:prstGeom>
          <a:solidFill>
            <a:srgbClr val="E71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7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7" name="Freeform 16"/>
          <p:cNvSpPr>
            <a:spLocks noEditPoints="1" noChangeArrowheads="1"/>
          </p:cNvSpPr>
          <p:nvPr/>
        </p:nvSpPr>
        <p:spPr bwMode="auto">
          <a:xfrm>
            <a:off x="5791200" y="4465638"/>
            <a:ext cx="158750" cy="158750"/>
          </a:xfrm>
          <a:custGeom>
            <a:avLst/>
            <a:gdLst>
              <a:gd name="T0" fmla="*/ 158750 w 164"/>
              <a:gd name="T1" fmla="*/ 79375 h 164"/>
              <a:gd name="T2" fmla="*/ 79375 w 164"/>
              <a:gd name="T3" fmla="*/ 158750 h 164"/>
              <a:gd name="T4" fmla="*/ 0 w 164"/>
              <a:gd name="T5" fmla="*/ 79375 h 164"/>
              <a:gd name="T6" fmla="*/ 79375 w 164"/>
              <a:gd name="T7" fmla="*/ 0 h 164"/>
              <a:gd name="T8" fmla="*/ 158750 w 164"/>
              <a:gd name="T9" fmla="*/ 79375 h 164"/>
              <a:gd name="T10" fmla="*/ 147134 w 164"/>
              <a:gd name="T11" fmla="*/ 79375 h 164"/>
              <a:gd name="T12" fmla="*/ 147134 w 164"/>
              <a:gd name="T13" fmla="*/ 78407 h 164"/>
              <a:gd name="T14" fmla="*/ 138422 w 164"/>
              <a:gd name="T15" fmla="*/ 86151 h 164"/>
              <a:gd name="T16" fmla="*/ 117127 w 164"/>
              <a:gd name="T17" fmla="*/ 66791 h 164"/>
              <a:gd name="T18" fmla="*/ 121966 w 164"/>
              <a:gd name="T19" fmla="*/ 37752 h 164"/>
              <a:gd name="T20" fmla="*/ 134550 w 164"/>
              <a:gd name="T21" fmla="*/ 38720 h 164"/>
              <a:gd name="T22" fmla="*/ 99703 w 164"/>
              <a:gd name="T23" fmla="*/ 14520 h 164"/>
              <a:gd name="T24" fmla="*/ 104543 w 164"/>
              <a:gd name="T25" fmla="*/ 25168 h 164"/>
              <a:gd name="T26" fmla="*/ 79375 w 164"/>
              <a:gd name="T27" fmla="*/ 39688 h 164"/>
              <a:gd name="T28" fmla="*/ 53239 w 164"/>
              <a:gd name="T29" fmla="*/ 25168 h 164"/>
              <a:gd name="T30" fmla="*/ 58079 w 164"/>
              <a:gd name="T31" fmla="*/ 14520 h 164"/>
              <a:gd name="T32" fmla="*/ 24200 w 164"/>
              <a:gd name="T33" fmla="*/ 38720 h 164"/>
              <a:gd name="T34" fmla="*/ 35816 w 164"/>
              <a:gd name="T35" fmla="*/ 37752 h 164"/>
              <a:gd name="T36" fmla="*/ 41623 w 164"/>
              <a:gd name="T37" fmla="*/ 66791 h 164"/>
              <a:gd name="T38" fmla="*/ 20328 w 164"/>
              <a:gd name="T39" fmla="*/ 86151 h 164"/>
              <a:gd name="T40" fmla="*/ 10648 w 164"/>
              <a:gd name="T41" fmla="*/ 78407 h 164"/>
              <a:gd name="T42" fmla="*/ 10648 w 164"/>
              <a:gd name="T43" fmla="*/ 79375 h 164"/>
              <a:gd name="T44" fmla="*/ 24200 w 164"/>
              <a:gd name="T45" fmla="*/ 119063 h 164"/>
              <a:gd name="T46" fmla="*/ 27104 w 164"/>
              <a:gd name="T47" fmla="*/ 107447 h 164"/>
              <a:gd name="T48" fmla="*/ 56143 w 164"/>
              <a:gd name="T49" fmla="*/ 111319 h 164"/>
              <a:gd name="T50" fmla="*/ 67759 w 164"/>
              <a:gd name="T51" fmla="*/ 137454 h 164"/>
              <a:gd name="T52" fmla="*/ 58079 w 164"/>
              <a:gd name="T53" fmla="*/ 143262 h 164"/>
              <a:gd name="T54" fmla="*/ 79375 w 164"/>
              <a:gd name="T55" fmla="*/ 147134 h 164"/>
              <a:gd name="T56" fmla="*/ 100671 w 164"/>
              <a:gd name="T57" fmla="*/ 143262 h 164"/>
              <a:gd name="T58" fmla="*/ 90023 w 164"/>
              <a:gd name="T59" fmla="*/ 137454 h 164"/>
              <a:gd name="T60" fmla="*/ 102607 w 164"/>
              <a:gd name="T61" fmla="*/ 111319 h 164"/>
              <a:gd name="T62" fmla="*/ 131646 w 164"/>
              <a:gd name="T63" fmla="*/ 107447 h 164"/>
              <a:gd name="T64" fmla="*/ 133582 w 164"/>
              <a:gd name="T65" fmla="*/ 119063 h 164"/>
              <a:gd name="T66" fmla="*/ 147134 w 164"/>
              <a:gd name="T67" fmla="*/ 79375 h 164"/>
              <a:gd name="T68" fmla="*/ 79375 w 164"/>
              <a:gd name="T69" fmla="*/ 53239 h 164"/>
              <a:gd name="T70" fmla="*/ 104543 w 164"/>
              <a:gd name="T71" fmla="*/ 71631 h 164"/>
              <a:gd name="T72" fmla="*/ 94863 w 164"/>
              <a:gd name="T73" fmla="*/ 101639 h 164"/>
              <a:gd name="T74" fmla="*/ 63887 w 164"/>
              <a:gd name="T75" fmla="*/ 101639 h 164"/>
              <a:gd name="T76" fmla="*/ 53239 w 164"/>
              <a:gd name="T77" fmla="*/ 71631 h 164"/>
              <a:gd name="T78" fmla="*/ 79375 w 164"/>
              <a:gd name="T79" fmla="*/ 53239 h 1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64" h="164">
                <a:moveTo>
                  <a:pt x="164" y="82"/>
                </a:moveTo>
                <a:cubicBezTo>
                  <a:pt x="164" y="127"/>
                  <a:pt x="127" y="164"/>
                  <a:pt x="82" y="164"/>
                </a:cubicBezTo>
                <a:cubicBezTo>
                  <a:pt x="36" y="164"/>
                  <a:pt x="0" y="127"/>
                  <a:pt x="0" y="82"/>
                </a:cubicBezTo>
                <a:cubicBezTo>
                  <a:pt x="0" y="36"/>
                  <a:pt x="36" y="0"/>
                  <a:pt x="82" y="0"/>
                </a:cubicBezTo>
                <a:cubicBezTo>
                  <a:pt x="127" y="0"/>
                  <a:pt x="164" y="36"/>
                  <a:pt x="164" y="82"/>
                </a:cubicBezTo>
                <a:close/>
                <a:moveTo>
                  <a:pt x="152" y="82"/>
                </a:moveTo>
                <a:cubicBezTo>
                  <a:pt x="152" y="81"/>
                  <a:pt x="152" y="81"/>
                  <a:pt x="152" y="81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0" y="28"/>
                  <a:pt x="118" y="19"/>
                  <a:pt x="103" y="1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82" y="41"/>
                  <a:pt x="82" y="41"/>
                  <a:pt x="82" y="41"/>
                </a:cubicBezTo>
                <a:cubicBezTo>
                  <a:pt x="55" y="26"/>
                  <a:pt x="55" y="26"/>
                  <a:pt x="55" y="26"/>
                </a:cubicBezTo>
                <a:cubicBezTo>
                  <a:pt x="60" y="15"/>
                  <a:pt x="60" y="15"/>
                  <a:pt x="60" y="15"/>
                </a:cubicBezTo>
                <a:cubicBezTo>
                  <a:pt x="46" y="19"/>
                  <a:pt x="33" y="28"/>
                  <a:pt x="25" y="40"/>
                </a:cubicBezTo>
                <a:cubicBezTo>
                  <a:pt x="37" y="39"/>
                  <a:pt x="37" y="39"/>
                  <a:pt x="37" y="39"/>
                </a:cubicBezTo>
                <a:cubicBezTo>
                  <a:pt x="43" y="69"/>
                  <a:pt x="43" y="69"/>
                  <a:pt x="43" y="69"/>
                </a:cubicBezTo>
                <a:cubicBezTo>
                  <a:pt x="21" y="89"/>
                  <a:pt x="21" y="89"/>
                  <a:pt x="21" y="89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97"/>
                  <a:pt x="16" y="111"/>
                  <a:pt x="25" y="123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7" y="151"/>
                  <a:pt x="74" y="152"/>
                  <a:pt x="82" y="152"/>
                </a:cubicBezTo>
                <a:cubicBezTo>
                  <a:pt x="89" y="152"/>
                  <a:pt x="97" y="151"/>
                  <a:pt x="104" y="148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36" y="111"/>
                  <a:pt x="136" y="111"/>
                  <a:pt x="136" y="111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47" y="111"/>
                  <a:pt x="152" y="97"/>
                  <a:pt x="152" y="82"/>
                </a:cubicBezTo>
                <a:close/>
                <a:moveTo>
                  <a:pt x="82" y="55"/>
                </a:moveTo>
                <a:cubicBezTo>
                  <a:pt x="108" y="74"/>
                  <a:pt x="108" y="74"/>
                  <a:pt x="108" y="74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55" y="74"/>
                  <a:pt x="55" y="74"/>
                  <a:pt x="55" y="74"/>
                </a:cubicBezTo>
                <a:lnTo>
                  <a:pt x="82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8" name="Oval 282"/>
          <p:cNvSpPr>
            <a:spLocks noChangeArrowheads="1"/>
          </p:cNvSpPr>
          <p:nvPr/>
        </p:nvSpPr>
        <p:spPr bwMode="auto">
          <a:xfrm>
            <a:off x="6318250" y="2781300"/>
            <a:ext cx="217488" cy="217488"/>
          </a:xfrm>
          <a:prstGeom prst="ellipse">
            <a:avLst/>
          </a:prstGeom>
          <a:solidFill>
            <a:srgbClr val="FCC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7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9" name="Freeform 17"/>
          <p:cNvSpPr>
            <a:spLocks noChangeArrowheads="1"/>
          </p:cNvSpPr>
          <p:nvPr/>
        </p:nvSpPr>
        <p:spPr bwMode="auto">
          <a:xfrm>
            <a:off x="6372225" y="2814638"/>
            <a:ext cx="109538" cy="141287"/>
          </a:xfrm>
          <a:custGeom>
            <a:avLst/>
            <a:gdLst>
              <a:gd name="T0" fmla="*/ 55625 w 128"/>
              <a:gd name="T1" fmla="*/ 102519 h 164"/>
              <a:gd name="T2" fmla="*/ 3423 w 128"/>
              <a:gd name="T3" fmla="*/ 141287 h 164"/>
              <a:gd name="T4" fmla="*/ 0 w 128"/>
              <a:gd name="T5" fmla="*/ 137841 h 164"/>
              <a:gd name="T6" fmla="*/ 3423 w 128"/>
              <a:gd name="T7" fmla="*/ 134395 h 164"/>
              <a:gd name="T8" fmla="*/ 47923 w 128"/>
              <a:gd name="T9" fmla="*/ 102519 h 164"/>
              <a:gd name="T10" fmla="*/ 1712 w 128"/>
              <a:gd name="T11" fmla="*/ 79259 h 164"/>
              <a:gd name="T12" fmla="*/ 53057 w 128"/>
              <a:gd name="T13" fmla="*/ 92181 h 164"/>
              <a:gd name="T14" fmla="*/ 59048 w 128"/>
              <a:gd name="T15" fmla="*/ 68920 h 164"/>
              <a:gd name="T16" fmla="*/ 16260 w 128"/>
              <a:gd name="T17" fmla="*/ 40491 h 164"/>
              <a:gd name="T18" fmla="*/ 59904 w 128"/>
              <a:gd name="T19" fmla="*/ 62890 h 164"/>
              <a:gd name="T20" fmla="*/ 60759 w 128"/>
              <a:gd name="T21" fmla="*/ 47383 h 164"/>
              <a:gd name="T22" fmla="*/ 49634 w 128"/>
              <a:gd name="T23" fmla="*/ 0 h 164"/>
              <a:gd name="T24" fmla="*/ 67605 w 128"/>
              <a:gd name="T25" fmla="*/ 46521 h 164"/>
              <a:gd name="T26" fmla="*/ 67605 w 128"/>
              <a:gd name="T27" fmla="*/ 55998 h 164"/>
              <a:gd name="T28" fmla="*/ 106115 w 128"/>
              <a:gd name="T29" fmla="*/ 39629 h 164"/>
              <a:gd name="T30" fmla="*/ 65894 w 128"/>
              <a:gd name="T31" fmla="*/ 70644 h 164"/>
              <a:gd name="T32" fmla="*/ 59904 w 128"/>
              <a:gd name="T33" fmla="*/ 93043 h 164"/>
              <a:gd name="T34" fmla="*/ 109538 w 128"/>
              <a:gd name="T35" fmla="*/ 87012 h 164"/>
              <a:gd name="T36" fmla="*/ 55625 w 128"/>
              <a:gd name="T37" fmla="*/ 102519 h 1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8" h="164">
                <a:moveTo>
                  <a:pt x="65" y="119"/>
                </a:moveTo>
                <a:cubicBezTo>
                  <a:pt x="52" y="146"/>
                  <a:pt x="29" y="164"/>
                  <a:pt x="4" y="164"/>
                </a:cubicBezTo>
                <a:cubicBezTo>
                  <a:pt x="1" y="164"/>
                  <a:pt x="0" y="162"/>
                  <a:pt x="0" y="160"/>
                </a:cubicBezTo>
                <a:cubicBezTo>
                  <a:pt x="0" y="158"/>
                  <a:pt x="1" y="156"/>
                  <a:pt x="4" y="156"/>
                </a:cubicBezTo>
                <a:cubicBezTo>
                  <a:pt x="25" y="156"/>
                  <a:pt x="44" y="142"/>
                  <a:pt x="56" y="119"/>
                </a:cubicBezTo>
                <a:cubicBezTo>
                  <a:pt x="42" y="124"/>
                  <a:pt x="17" y="128"/>
                  <a:pt x="2" y="92"/>
                </a:cubicBezTo>
                <a:cubicBezTo>
                  <a:pt x="39" y="77"/>
                  <a:pt x="55" y="95"/>
                  <a:pt x="62" y="107"/>
                </a:cubicBezTo>
                <a:cubicBezTo>
                  <a:pt x="65" y="99"/>
                  <a:pt x="67" y="90"/>
                  <a:pt x="69" y="80"/>
                </a:cubicBezTo>
                <a:cubicBezTo>
                  <a:pt x="69" y="80"/>
                  <a:pt x="22" y="87"/>
                  <a:pt x="19" y="47"/>
                </a:cubicBezTo>
                <a:cubicBezTo>
                  <a:pt x="59" y="31"/>
                  <a:pt x="70" y="73"/>
                  <a:pt x="70" y="73"/>
                </a:cubicBezTo>
                <a:cubicBezTo>
                  <a:pt x="71" y="67"/>
                  <a:pt x="71" y="55"/>
                  <a:pt x="71" y="55"/>
                </a:cubicBezTo>
                <a:cubicBezTo>
                  <a:pt x="71" y="55"/>
                  <a:pt x="36" y="31"/>
                  <a:pt x="58" y="0"/>
                </a:cubicBezTo>
                <a:cubicBezTo>
                  <a:pt x="100" y="14"/>
                  <a:pt x="79" y="54"/>
                  <a:pt x="79" y="54"/>
                </a:cubicBezTo>
                <a:cubicBezTo>
                  <a:pt x="79" y="55"/>
                  <a:pt x="79" y="62"/>
                  <a:pt x="79" y="65"/>
                </a:cubicBezTo>
                <a:cubicBezTo>
                  <a:pt x="79" y="65"/>
                  <a:pt x="94" y="36"/>
                  <a:pt x="124" y="46"/>
                </a:cubicBezTo>
                <a:cubicBezTo>
                  <a:pt x="123" y="91"/>
                  <a:pt x="77" y="82"/>
                  <a:pt x="77" y="82"/>
                </a:cubicBezTo>
                <a:cubicBezTo>
                  <a:pt x="76" y="91"/>
                  <a:pt x="73" y="100"/>
                  <a:pt x="70" y="108"/>
                </a:cubicBezTo>
                <a:cubicBezTo>
                  <a:pt x="70" y="108"/>
                  <a:pt x="98" y="77"/>
                  <a:pt x="128" y="101"/>
                </a:cubicBezTo>
                <a:cubicBezTo>
                  <a:pt x="109" y="147"/>
                  <a:pt x="65" y="119"/>
                  <a:pt x="65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0" name="Oval 285"/>
          <p:cNvSpPr>
            <a:spLocks noChangeArrowheads="1"/>
          </p:cNvSpPr>
          <p:nvPr/>
        </p:nvSpPr>
        <p:spPr bwMode="auto">
          <a:xfrm>
            <a:off x="7196138" y="3767138"/>
            <a:ext cx="217487" cy="217487"/>
          </a:xfrm>
          <a:prstGeom prst="ellipse">
            <a:avLst/>
          </a:prstGeom>
          <a:solidFill>
            <a:srgbClr val="FCC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7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1" name="Freeform 19"/>
          <p:cNvSpPr>
            <a:spLocks noEditPoints="1" noChangeArrowheads="1"/>
          </p:cNvSpPr>
          <p:nvPr/>
        </p:nvSpPr>
        <p:spPr bwMode="auto">
          <a:xfrm>
            <a:off x="7253288" y="3808413"/>
            <a:ext cx="103187" cy="147637"/>
          </a:xfrm>
          <a:custGeom>
            <a:avLst/>
            <a:gdLst>
              <a:gd name="T0" fmla="*/ 97346 w 106"/>
              <a:gd name="T1" fmla="*/ 102284 h 153"/>
              <a:gd name="T2" fmla="*/ 59381 w 106"/>
              <a:gd name="T3" fmla="*/ 102284 h 153"/>
              <a:gd name="T4" fmla="*/ 54514 w 106"/>
              <a:gd name="T5" fmla="*/ 144742 h 153"/>
              <a:gd name="T6" fmla="*/ 51594 w 106"/>
              <a:gd name="T7" fmla="*/ 147637 h 153"/>
              <a:gd name="T8" fmla="*/ 51594 w 106"/>
              <a:gd name="T9" fmla="*/ 147637 h 153"/>
              <a:gd name="T10" fmla="*/ 48673 w 106"/>
              <a:gd name="T11" fmla="*/ 144742 h 153"/>
              <a:gd name="T12" fmla="*/ 41859 w 106"/>
              <a:gd name="T13" fmla="*/ 102284 h 153"/>
              <a:gd name="T14" fmla="*/ 5841 w 106"/>
              <a:gd name="T15" fmla="*/ 102284 h 153"/>
              <a:gd name="T16" fmla="*/ 0 w 106"/>
              <a:gd name="T17" fmla="*/ 96495 h 153"/>
              <a:gd name="T18" fmla="*/ 23363 w 106"/>
              <a:gd name="T19" fmla="*/ 68511 h 153"/>
              <a:gd name="T20" fmla="*/ 23363 w 106"/>
              <a:gd name="T21" fmla="*/ 23159 h 153"/>
              <a:gd name="T22" fmla="*/ 11682 w 106"/>
              <a:gd name="T23" fmla="*/ 11579 h 153"/>
              <a:gd name="T24" fmla="*/ 23363 w 106"/>
              <a:gd name="T25" fmla="*/ 0 h 153"/>
              <a:gd name="T26" fmla="*/ 79824 w 106"/>
              <a:gd name="T27" fmla="*/ 0 h 153"/>
              <a:gd name="T28" fmla="*/ 91505 w 106"/>
              <a:gd name="T29" fmla="*/ 11579 h 153"/>
              <a:gd name="T30" fmla="*/ 79824 w 106"/>
              <a:gd name="T31" fmla="*/ 23159 h 153"/>
              <a:gd name="T32" fmla="*/ 79824 w 106"/>
              <a:gd name="T33" fmla="*/ 68511 h 153"/>
              <a:gd name="T34" fmla="*/ 103187 w 106"/>
              <a:gd name="T35" fmla="*/ 96495 h 153"/>
              <a:gd name="T36" fmla="*/ 97346 w 106"/>
              <a:gd name="T37" fmla="*/ 102284 h 153"/>
              <a:gd name="T38" fmla="*/ 42832 w 106"/>
              <a:gd name="T39" fmla="*/ 26054 h 153"/>
              <a:gd name="T40" fmla="*/ 39912 w 106"/>
              <a:gd name="T41" fmla="*/ 23159 h 153"/>
              <a:gd name="T42" fmla="*/ 36992 w 106"/>
              <a:gd name="T43" fmla="*/ 26054 h 153"/>
              <a:gd name="T44" fmla="*/ 36992 w 106"/>
              <a:gd name="T45" fmla="*/ 65616 h 153"/>
              <a:gd name="T46" fmla="*/ 39912 w 106"/>
              <a:gd name="T47" fmla="*/ 68511 h 153"/>
              <a:gd name="T48" fmla="*/ 42832 w 106"/>
              <a:gd name="T49" fmla="*/ 65616 h 153"/>
              <a:gd name="T50" fmla="*/ 42832 w 106"/>
              <a:gd name="T51" fmla="*/ 26054 h 15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6" h="153">
                <a:moveTo>
                  <a:pt x="100" y="106"/>
                </a:moveTo>
                <a:cubicBezTo>
                  <a:pt x="61" y="106"/>
                  <a:pt x="61" y="106"/>
                  <a:pt x="61" y="106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1"/>
                  <a:pt x="54" y="153"/>
                  <a:pt x="53" y="153"/>
                </a:cubicBezTo>
                <a:cubicBezTo>
                  <a:pt x="53" y="153"/>
                  <a:pt x="53" y="153"/>
                  <a:pt x="53" y="153"/>
                </a:cubicBezTo>
                <a:cubicBezTo>
                  <a:pt x="51" y="153"/>
                  <a:pt x="50" y="152"/>
                  <a:pt x="50" y="150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6" y="106"/>
                  <a:pt x="6" y="106"/>
                  <a:pt x="6" y="106"/>
                </a:cubicBezTo>
                <a:cubicBezTo>
                  <a:pt x="3" y="106"/>
                  <a:pt x="0" y="103"/>
                  <a:pt x="0" y="100"/>
                </a:cubicBezTo>
                <a:cubicBezTo>
                  <a:pt x="0" y="85"/>
                  <a:pt x="12" y="71"/>
                  <a:pt x="24" y="71"/>
                </a:cubicBezTo>
                <a:cubicBezTo>
                  <a:pt x="24" y="24"/>
                  <a:pt x="24" y="24"/>
                  <a:pt x="24" y="24"/>
                </a:cubicBezTo>
                <a:cubicBezTo>
                  <a:pt x="17" y="24"/>
                  <a:pt x="12" y="18"/>
                  <a:pt x="12" y="12"/>
                </a:cubicBezTo>
                <a:cubicBezTo>
                  <a:pt x="12" y="6"/>
                  <a:pt x="17" y="0"/>
                  <a:pt x="24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9" y="0"/>
                  <a:pt x="94" y="6"/>
                  <a:pt x="94" y="12"/>
                </a:cubicBezTo>
                <a:cubicBezTo>
                  <a:pt x="94" y="18"/>
                  <a:pt x="89" y="24"/>
                  <a:pt x="82" y="24"/>
                </a:cubicBezTo>
                <a:cubicBezTo>
                  <a:pt x="82" y="71"/>
                  <a:pt x="82" y="71"/>
                  <a:pt x="82" y="71"/>
                </a:cubicBezTo>
                <a:cubicBezTo>
                  <a:pt x="94" y="71"/>
                  <a:pt x="106" y="85"/>
                  <a:pt x="106" y="100"/>
                </a:cubicBezTo>
                <a:cubicBezTo>
                  <a:pt x="106" y="103"/>
                  <a:pt x="103" y="106"/>
                  <a:pt x="100" y="106"/>
                </a:cubicBezTo>
                <a:close/>
                <a:moveTo>
                  <a:pt x="44" y="27"/>
                </a:moveTo>
                <a:cubicBezTo>
                  <a:pt x="44" y="25"/>
                  <a:pt x="43" y="24"/>
                  <a:pt x="41" y="24"/>
                </a:cubicBezTo>
                <a:cubicBezTo>
                  <a:pt x="40" y="24"/>
                  <a:pt x="38" y="25"/>
                  <a:pt x="38" y="2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9"/>
                  <a:pt x="40" y="71"/>
                  <a:pt x="41" y="71"/>
                </a:cubicBezTo>
                <a:cubicBezTo>
                  <a:pt x="43" y="71"/>
                  <a:pt x="44" y="69"/>
                  <a:pt x="44" y="68"/>
                </a:cubicBezTo>
                <a:lnTo>
                  <a:pt x="44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2" name="Oval 288"/>
          <p:cNvSpPr>
            <a:spLocks noChangeArrowheads="1"/>
          </p:cNvSpPr>
          <p:nvPr/>
        </p:nvSpPr>
        <p:spPr bwMode="auto">
          <a:xfrm>
            <a:off x="6318250" y="2400300"/>
            <a:ext cx="217488" cy="215900"/>
          </a:xfrm>
          <a:prstGeom prst="ellipse">
            <a:avLst/>
          </a:prstGeom>
          <a:solidFill>
            <a:srgbClr val="734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7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3" name="Freeform 19"/>
          <p:cNvSpPr>
            <a:spLocks noEditPoints="1" noChangeArrowheads="1"/>
          </p:cNvSpPr>
          <p:nvPr/>
        </p:nvSpPr>
        <p:spPr bwMode="auto">
          <a:xfrm>
            <a:off x="6375400" y="2439988"/>
            <a:ext cx="103188" cy="147637"/>
          </a:xfrm>
          <a:custGeom>
            <a:avLst/>
            <a:gdLst>
              <a:gd name="T0" fmla="*/ 97347 w 106"/>
              <a:gd name="T1" fmla="*/ 102284 h 153"/>
              <a:gd name="T2" fmla="*/ 59382 w 106"/>
              <a:gd name="T3" fmla="*/ 102284 h 153"/>
              <a:gd name="T4" fmla="*/ 54514 w 106"/>
              <a:gd name="T5" fmla="*/ 144742 h 153"/>
              <a:gd name="T6" fmla="*/ 51594 w 106"/>
              <a:gd name="T7" fmla="*/ 147637 h 153"/>
              <a:gd name="T8" fmla="*/ 51594 w 106"/>
              <a:gd name="T9" fmla="*/ 147637 h 153"/>
              <a:gd name="T10" fmla="*/ 48674 w 106"/>
              <a:gd name="T11" fmla="*/ 144742 h 153"/>
              <a:gd name="T12" fmla="*/ 41859 w 106"/>
              <a:gd name="T13" fmla="*/ 102284 h 153"/>
              <a:gd name="T14" fmla="*/ 5841 w 106"/>
              <a:gd name="T15" fmla="*/ 102284 h 153"/>
              <a:gd name="T16" fmla="*/ 0 w 106"/>
              <a:gd name="T17" fmla="*/ 96495 h 153"/>
              <a:gd name="T18" fmla="*/ 23363 w 106"/>
              <a:gd name="T19" fmla="*/ 68511 h 153"/>
              <a:gd name="T20" fmla="*/ 23363 w 106"/>
              <a:gd name="T21" fmla="*/ 23159 h 153"/>
              <a:gd name="T22" fmla="*/ 11682 w 106"/>
              <a:gd name="T23" fmla="*/ 11579 h 153"/>
              <a:gd name="T24" fmla="*/ 23363 w 106"/>
              <a:gd name="T25" fmla="*/ 0 h 153"/>
              <a:gd name="T26" fmla="*/ 79825 w 106"/>
              <a:gd name="T27" fmla="*/ 0 h 153"/>
              <a:gd name="T28" fmla="*/ 91506 w 106"/>
              <a:gd name="T29" fmla="*/ 11579 h 153"/>
              <a:gd name="T30" fmla="*/ 79825 w 106"/>
              <a:gd name="T31" fmla="*/ 23159 h 153"/>
              <a:gd name="T32" fmla="*/ 79825 w 106"/>
              <a:gd name="T33" fmla="*/ 68511 h 153"/>
              <a:gd name="T34" fmla="*/ 103188 w 106"/>
              <a:gd name="T35" fmla="*/ 96495 h 153"/>
              <a:gd name="T36" fmla="*/ 97347 w 106"/>
              <a:gd name="T37" fmla="*/ 102284 h 153"/>
              <a:gd name="T38" fmla="*/ 42833 w 106"/>
              <a:gd name="T39" fmla="*/ 26054 h 153"/>
              <a:gd name="T40" fmla="*/ 39912 w 106"/>
              <a:gd name="T41" fmla="*/ 23159 h 153"/>
              <a:gd name="T42" fmla="*/ 36992 w 106"/>
              <a:gd name="T43" fmla="*/ 26054 h 153"/>
              <a:gd name="T44" fmla="*/ 36992 w 106"/>
              <a:gd name="T45" fmla="*/ 65616 h 153"/>
              <a:gd name="T46" fmla="*/ 39912 w 106"/>
              <a:gd name="T47" fmla="*/ 68511 h 153"/>
              <a:gd name="T48" fmla="*/ 42833 w 106"/>
              <a:gd name="T49" fmla="*/ 65616 h 153"/>
              <a:gd name="T50" fmla="*/ 42833 w 106"/>
              <a:gd name="T51" fmla="*/ 26054 h 15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6" h="153">
                <a:moveTo>
                  <a:pt x="100" y="106"/>
                </a:moveTo>
                <a:cubicBezTo>
                  <a:pt x="61" y="106"/>
                  <a:pt x="61" y="106"/>
                  <a:pt x="61" y="106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1"/>
                  <a:pt x="54" y="153"/>
                  <a:pt x="53" y="153"/>
                </a:cubicBezTo>
                <a:cubicBezTo>
                  <a:pt x="53" y="153"/>
                  <a:pt x="53" y="153"/>
                  <a:pt x="53" y="153"/>
                </a:cubicBezTo>
                <a:cubicBezTo>
                  <a:pt x="51" y="153"/>
                  <a:pt x="50" y="152"/>
                  <a:pt x="50" y="150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6" y="106"/>
                  <a:pt x="6" y="106"/>
                  <a:pt x="6" y="106"/>
                </a:cubicBezTo>
                <a:cubicBezTo>
                  <a:pt x="3" y="106"/>
                  <a:pt x="0" y="103"/>
                  <a:pt x="0" y="100"/>
                </a:cubicBezTo>
                <a:cubicBezTo>
                  <a:pt x="0" y="85"/>
                  <a:pt x="12" y="71"/>
                  <a:pt x="24" y="71"/>
                </a:cubicBezTo>
                <a:cubicBezTo>
                  <a:pt x="24" y="24"/>
                  <a:pt x="24" y="24"/>
                  <a:pt x="24" y="24"/>
                </a:cubicBezTo>
                <a:cubicBezTo>
                  <a:pt x="17" y="24"/>
                  <a:pt x="12" y="18"/>
                  <a:pt x="12" y="12"/>
                </a:cubicBezTo>
                <a:cubicBezTo>
                  <a:pt x="12" y="6"/>
                  <a:pt x="17" y="0"/>
                  <a:pt x="24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9" y="0"/>
                  <a:pt x="94" y="6"/>
                  <a:pt x="94" y="12"/>
                </a:cubicBezTo>
                <a:cubicBezTo>
                  <a:pt x="94" y="18"/>
                  <a:pt x="89" y="24"/>
                  <a:pt x="82" y="24"/>
                </a:cubicBezTo>
                <a:cubicBezTo>
                  <a:pt x="82" y="71"/>
                  <a:pt x="82" y="71"/>
                  <a:pt x="82" y="71"/>
                </a:cubicBezTo>
                <a:cubicBezTo>
                  <a:pt x="94" y="71"/>
                  <a:pt x="106" y="85"/>
                  <a:pt x="106" y="100"/>
                </a:cubicBezTo>
                <a:cubicBezTo>
                  <a:pt x="106" y="103"/>
                  <a:pt x="103" y="106"/>
                  <a:pt x="100" y="106"/>
                </a:cubicBezTo>
                <a:close/>
                <a:moveTo>
                  <a:pt x="44" y="27"/>
                </a:moveTo>
                <a:cubicBezTo>
                  <a:pt x="44" y="25"/>
                  <a:pt x="43" y="24"/>
                  <a:pt x="41" y="24"/>
                </a:cubicBezTo>
                <a:cubicBezTo>
                  <a:pt x="40" y="24"/>
                  <a:pt x="38" y="25"/>
                  <a:pt x="38" y="2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9"/>
                  <a:pt x="40" y="71"/>
                  <a:pt x="41" y="71"/>
                </a:cubicBezTo>
                <a:cubicBezTo>
                  <a:pt x="43" y="71"/>
                  <a:pt x="44" y="69"/>
                  <a:pt x="44" y="68"/>
                </a:cubicBezTo>
                <a:lnTo>
                  <a:pt x="44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4" name="Oval 291"/>
          <p:cNvSpPr>
            <a:spLocks noChangeArrowheads="1"/>
          </p:cNvSpPr>
          <p:nvPr/>
        </p:nvSpPr>
        <p:spPr bwMode="auto">
          <a:xfrm>
            <a:off x="6032500" y="3163888"/>
            <a:ext cx="217488" cy="217487"/>
          </a:xfrm>
          <a:prstGeom prst="ellipse">
            <a:avLst/>
          </a:prstGeom>
          <a:solidFill>
            <a:srgbClr val="1C8E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7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5" name="Freeform 17"/>
          <p:cNvSpPr>
            <a:spLocks noChangeArrowheads="1"/>
          </p:cNvSpPr>
          <p:nvPr/>
        </p:nvSpPr>
        <p:spPr bwMode="auto">
          <a:xfrm>
            <a:off x="6086475" y="3197225"/>
            <a:ext cx="109538" cy="139700"/>
          </a:xfrm>
          <a:custGeom>
            <a:avLst/>
            <a:gdLst>
              <a:gd name="T0" fmla="*/ 55625 w 128"/>
              <a:gd name="T1" fmla="*/ 101368 h 164"/>
              <a:gd name="T2" fmla="*/ 3423 w 128"/>
              <a:gd name="T3" fmla="*/ 139700 h 164"/>
              <a:gd name="T4" fmla="*/ 0 w 128"/>
              <a:gd name="T5" fmla="*/ 136293 h 164"/>
              <a:gd name="T6" fmla="*/ 3423 w 128"/>
              <a:gd name="T7" fmla="*/ 132885 h 164"/>
              <a:gd name="T8" fmla="*/ 47923 w 128"/>
              <a:gd name="T9" fmla="*/ 101368 h 164"/>
              <a:gd name="T10" fmla="*/ 1712 w 128"/>
              <a:gd name="T11" fmla="*/ 78368 h 164"/>
              <a:gd name="T12" fmla="*/ 53057 w 128"/>
              <a:gd name="T13" fmla="*/ 91146 h 164"/>
              <a:gd name="T14" fmla="*/ 59048 w 128"/>
              <a:gd name="T15" fmla="*/ 68146 h 164"/>
              <a:gd name="T16" fmla="*/ 16260 w 128"/>
              <a:gd name="T17" fmla="*/ 40036 h 164"/>
              <a:gd name="T18" fmla="*/ 59904 w 128"/>
              <a:gd name="T19" fmla="*/ 62184 h 164"/>
              <a:gd name="T20" fmla="*/ 60759 w 128"/>
              <a:gd name="T21" fmla="*/ 46851 h 164"/>
              <a:gd name="T22" fmla="*/ 49634 w 128"/>
              <a:gd name="T23" fmla="*/ 0 h 164"/>
              <a:gd name="T24" fmla="*/ 67605 w 128"/>
              <a:gd name="T25" fmla="*/ 45999 h 164"/>
              <a:gd name="T26" fmla="*/ 67605 w 128"/>
              <a:gd name="T27" fmla="*/ 55369 h 164"/>
              <a:gd name="T28" fmla="*/ 106115 w 128"/>
              <a:gd name="T29" fmla="*/ 39184 h 164"/>
              <a:gd name="T30" fmla="*/ 65894 w 128"/>
              <a:gd name="T31" fmla="*/ 69850 h 164"/>
              <a:gd name="T32" fmla="*/ 59904 w 128"/>
              <a:gd name="T33" fmla="*/ 91998 h 164"/>
              <a:gd name="T34" fmla="*/ 109538 w 128"/>
              <a:gd name="T35" fmla="*/ 86035 h 164"/>
              <a:gd name="T36" fmla="*/ 55625 w 128"/>
              <a:gd name="T37" fmla="*/ 101368 h 1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8" h="164">
                <a:moveTo>
                  <a:pt x="65" y="119"/>
                </a:moveTo>
                <a:cubicBezTo>
                  <a:pt x="52" y="146"/>
                  <a:pt x="29" y="164"/>
                  <a:pt x="4" y="164"/>
                </a:cubicBezTo>
                <a:cubicBezTo>
                  <a:pt x="1" y="164"/>
                  <a:pt x="0" y="162"/>
                  <a:pt x="0" y="160"/>
                </a:cubicBezTo>
                <a:cubicBezTo>
                  <a:pt x="0" y="158"/>
                  <a:pt x="1" y="156"/>
                  <a:pt x="4" y="156"/>
                </a:cubicBezTo>
                <a:cubicBezTo>
                  <a:pt x="25" y="156"/>
                  <a:pt x="44" y="142"/>
                  <a:pt x="56" y="119"/>
                </a:cubicBezTo>
                <a:cubicBezTo>
                  <a:pt x="42" y="124"/>
                  <a:pt x="17" y="128"/>
                  <a:pt x="2" y="92"/>
                </a:cubicBezTo>
                <a:cubicBezTo>
                  <a:pt x="39" y="77"/>
                  <a:pt x="55" y="95"/>
                  <a:pt x="62" y="107"/>
                </a:cubicBezTo>
                <a:cubicBezTo>
                  <a:pt x="65" y="99"/>
                  <a:pt x="67" y="90"/>
                  <a:pt x="69" y="80"/>
                </a:cubicBezTo>
                <a:cubicBezTo>
                  <a:pt x="69" y="80"/>
                  <a:pt x="22" y="87"/>
                  <a:pt x="19" y="47"/>
                </a:cubicBezTo>
                <a:cubicBezTo>
                  <a:pt x="59" y="31"/>
                  <a:pt x="70" y="73"/>
                  <a:pt x="70" y="73"/>
                </a:cubicBezTo>
                <a:cubicBezTo>
                  <a:pt x="71" y="67"/>
                  <a:pt x="71" y="55"/>
                  <a:pt x="71" y="55"/>
                </a:cubicBezTo>
                <a:cubicBezTo>
                  <a:pt x="71" y="55"/>
                  <a:pt x="36" y="31"/>
                  <a:pt x="58" y="0"/>
                </a:cubicBezTo>
                <a:cubicBezTo>
                  <a:pt x="100" y="14"/>
                  <a:pt x="79" y="54"/>
                  <a:pt x="79" y="54"/>
                </a:cubicBezTo>
                <a:cubicBezTo>
                  <a:pt x="79" y="55"/>
                  <a:pt x="79" y="62"/>
                  <a:pt x="79" y="65"/>
                </a:cubicBezTo>
                <a:cubicBezTo>
                  <a:pt x="79" y="65"/>
                  <a:pt x="94" y="36"/>
                  <a:pt x="124" y="46"/>
                </a:cubicBezTo>
                <a:cubicBezTo>
                  <a:pt x="123" y="91"/>
                  <a:pt x="77" y="82"/>
                  <a:pt x="77" y="82"/>
                </a:cubicBezTo>
                <a:cubicBezTo>
                  <a:pt x="76" y="91"/>
                  <a:pt x="73" y="100"/>
                  <a:pt x="70" y="108"/>
                </a:cubicBezTo>
                <a:cubicBezTo>
                  <a:pt x="70" y="108"/>
                  <a:pt x="98" y="77"/>
                  <a:pt x="128" y="101"/>
                </a:cubicBezTo>
                <a:cubicBezTo>
                  <a:pt x="109" y="147"/>
                  <a:pt x="65" y="119"/>
                  <a:pt x="65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6" name="Oval 294"/>
          <p:cNvSpPr>
            <a:spLocks noChangeArrowheads="1"/>
          </p:cNvSpPr>
          <p:nvPr/>
        </p:nvSpPr>
        <p:spPr bwMode="auto">
          <a:xfrm>
            <a:off x="5092700" y="3271838"/>
            <a:ext cx="217488" cy="217487"/>
          </a:xfrm>
          <a:prstGeom prst="ellipse">
            <a:avLst/>
          </a:prstGeom>
          <a:solidFill>
            <a:srgbClr val="FCC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7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7" name="Freeform 16"/>
          <p:cNvSpPr>
            <a:spLocks noEditPoints="1" noChangeArrowheads="1"/>
          </p:cNvSpPr>
          <p:nvPr/>
        </p:nvSpPr>
        <p:spPr bwMode="auto">
          <a:xfrm>
            <a:off x="5121275" y="3298825"/>
            <a:ext cx="160338" cy="158750"/>
          </a:xfrm>
          <a:custGeom>
            <a:avLst/>
            <a:gdLst>
              <a:gd name="T0" fmla="*/ 160338 w 164"/>
              <a:gd name="T1" fmla="*/ 79375 h 164"/>
              <a:gd name="T2" fmla="*/ 80169 w 164"/>
              <a:gd name="T3" fmla="*/ 158750 h 164"/>
              <a:gd name="T4" fmla="*/ 0 w 164"/>
              <a:gd name="T5" fmla="*/ 79375 h 164"/>
              <a:gd name="T6" fmla="*/ 80169 w 164"/>
              <a:gd name="T7" fmla="*/ 0 h 164"/>
              <a:gd name="T8" fmla="*/ 160338 w 164"/>
              <a:gd name="T9" fmla="*/ 79375 h 164"/>
              <a:gd name="T10" fmla="*/ 148606 w 164"/>
              <a:gd name="T11" fmla="*/ 79375 h 164"/>
              <a:gd name="T12" fmla="*/ 148606 w 164"/>
              <a:gd name="T13" fmla="*/ 78407 h 164"/>
              <a:gd name="T14" fmla="*/ 139807 w 164"/>
              <a:gd name="T15" fmla="*/ 86151 h 164"/>
              <a:gd name="T16" fmla="*/ 118298 w 164"/>
              <a:gd name="T17" fmla="*/ 66791 h 164"/>
              <a:gd name="T18" fmla="*/ 123187 w 164"/>
              <a:gd name="T19" fmla="*/ 37752 h 164"/>
              <a:gd name="T20" fmla="*/ 135896 w 164"/>
              <a:gd name="T21" fmla="*/ 38720 h 164"/>
              <a:gd name="T22" fmla="*/ 100700 w 164"/>
              <a:gd name="T23" fmla="*/ 14520 h 164"/>
              <a:gd name="T24" fmla="*/ 105588 w 164"/>
              <a:gd name="T25" fmla="*/ 25168 h 164"/>
              <a:gd name="T26" fmla="*/ 80169 w 164"/>
              <a:gd name="T27" fmla="*/ 39688 h 164"/>
              <a:gd name="T28" fmla="*/ 53772 w 164"/>
              <a:gd name="T29" fmla="*/ 25168 h 164"/>
              <a:gd name="T30" fmla="*/ 58660 w 164"/>
              <a:gd name="T31" fmla="*/ 14520 h 164"/>
              <a:gd name="T32" fmla="*/ 24442 w 164"/>
              <a:gd name="T33" fmla="*/ 38720 h 164"/>
              <a:gd name="T34" fmla="*/ 36174 w 164"/>
              <a:gd name="T35" fmla="*/ 37752 h 164"/>
              <a:gd name="T36" fmla="*/ 42040 w 164"/>
              <a:gd name="T37" fmla="*/ 66791 h 164"/>
              <a:gd name="T38" fmla="*/ 20531 w 164"/>
              <a:gd name="T39" fmla="*/ 86151 h 164"/>
              <a:gd name="T40" fmla="*/ 10754 w 164"/>
              <a:gd name="T41" fmla="*/ 78407 h 164"/>
              <a:gd name="T42" fmla="*/ 10754 w 164"/>
              <a:gd name="T43" fmla="*/ 79375 h 164"/>
              <a:gd name="T44" fmla="*/ 24442 w 164"/>
              <a:gd name="T45" fmla="*/ 119063 h 164"/>
              <a:gd name="T46" fmla="*/ 27375 w 164"/>
              <a:gd name="T47" fmla="*/ 107447 h 164"/>
              <a:gd name="T48" fmla="*/ 56705 w 164"/>
              <a:gd name="T49" fmla="*/ 111319 h 164"/>
              <a:gd name="T50" fmla="*/ 68437 w 164"/>
              <a:gd name="T51" fmla="*/ 137454 h 164"/>
              <a:gd name="T52" fmla="*/ 58660 w 164"/>
              <a:gd name="T53" fmla="*/ 143262 h 164"/>
              <a:gd name="T54" fmla="*/ 80169 w 164"/>
              <a:gd name="T55" fmla="*/ 147134 h 164"/>
              <a:gd name="T56" fmla="*/ 101678 w 164"/>
              <a:gd name="T57" fmla="*/ 143262 h 164"/>
              <a:gd name="T58" fmla="*/ 90923 w 164"/>
              <a:gd name="T59" fmla="*/ 137454 h 164"/>
              <a:gd name="T60" fmla="*/ 103633 w 164"/>
              <a:gd name="T61" fmla="*/ 111319 h 164"/>
              <a:gd name="T62" fmla="*/ 132963 w 164"/>
              <a:gd name="T63" fmla="*/ 107447 h 164"/>
              <a:gd name="T64" fmla="*/ 134919 w 164"/>
              <a:gd name="T65" fmla="*/ 119063 h 164"/>
              <a:gd name="T66" fmla="*/ 148606 w 164"/>
              <a:gd name="T67" fmla="*/ 79375 h 164"/>
              <a:gd name="T68" fmla="*/ 80169 w 164"/>
              <a:gd name="T69" fmla="*/ 53239 h 164"/>
              <a:gd name="T70" fmla="*/ 105588 w 164"/>
              <a:gd name="T71" fmla="*/ 71631 h 164"/>
              <a:gd name="T72" fmla="*/ 95812 w 164"/>
              <a:gd name="T73" fmla="*/ 101639 h 164"/>
              <a:gd name="T74" fmla="*/ 64526 w 164"/>
              <a:gd name="T75" fmla="*/ 101639 h 164"/>
              <a:gd name="T76" fmla="*/ 53772 w 164"/>
              <a:gd name="T77" fmla="*/ 71631 h 164"/>
              <a:gd name="T78" fmla="*/ 80169 w 164"/>
              <a:gd name="T79" fmla="*/ 53239 h 1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64" h="164">
                <a:moveTo>
                  <a:pt x="164" y="82"/>
                </a:moveTo>
                <a:cubicBezTo>
                  <a:pt x="164" y="127"/>
                  <a:pt x="127" y="164"/>
                  <a:pt x="82" y="164"/>
                </a:cubicBezTo>
                <a:cubicBezTo>
                  <a:pt x="36" y="164"/>
                  <a:pt x="0" y="127"/>
                  <a:pt x="0" y="82"/>
                </a:cubicBezTo>
                <a:cubicBezTo>
                  <a:pt x="0" y="36"/>
                  <a:pt x="36" y="0"/>
                  <a:pt x="82" y="0"/>
                </a:cubicBezTo>
                <a:cubicBezTo>
                  <a:pt x="127" y="0"/>
                  <a:pt x="164" y="36"/>
                  <a:pt x="164" y="82"/>
                </a:cubicBezTo>
                <a:close/>
                <a:moveTo>
                  <a:pt x="152" y="82"/>
                </a:moveTo>
                <a:cubicBezTo>
                  <a:pt x="152" y="81"/>
                  <a:pt x="152" y="81"/>
                  <a:pt x="152" y="81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0" y="28"/>
                  <a:pt x="118" y="19"/>
                  <a:pt x="103" y="1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82" y="41"/>
                  <a:pt x="82" y="41"/>
                  <a:pt x="82" y="41"/>
                </a:cubicBezTo>
                <a:cubicBezTo>
                  <a:pt x="55" y="26"/>
                  <a:pt x="55" y="26"/>
                  <a:pt x="55" y="26"/>
                </a:cubicBezTo>
                <a:cubicBezTo>
                  <a:pt x="60" y="15"/>
                  <a:pt x="60" y="15"/>
                  <a:pt x="60" y="15"/>
                </a:cubicBezTo>
                <a:cubicBezTo>
                  <a:pt x="46" y="19"/>
                  <a:pt x="33" y="28"/>
                  <a:pt x="25" y="40"/>
                </a:cubicBezTo>
                <a:cubicBezTo>
                  <a:pt x="37" y="39"/>
                  <a:pt x="37" y="39"/>
                  <a:pt x="37" y="39"/>
                </a:cubicBezTo>
                <a:cubicBezTo>
                  <a:pt x="43" y="69"/>
                  <a:pt x="43" y="69"/>
                  <a:pt x="43" y="69"/>
                </a:cubicBezTo>
                <a:cubicBezTo>
                  <a:pt x="21" y="89"/>
                  <a:pt x="21" y="89"/>
                  <a:pt x="21" y="89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97"/>
                  <a:pt x="16" y="111"/>
                  <a:pt x="25" y="123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7" y="151"/>
                  <a:pt x="74" y="152"/>
                  <a:pt x="82" y="152"/>
                </a:cubicBezTo>
                <a:cubicBezTo>
                  <a:pt x="89" y="152"/>
                  <a:pt x="97" y="151"/>
                  <a:pt x="104" y="148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36" y="111"/>
                  <a:pt x="136" y="111"/>
                  <a:pt x="136" y="111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47" y="111"/>
                  <a:pt x="152" y="97"/>
                  <a:pt x="152" y="82"/>
                </a:cubicBezTo>
                <a:close/>
                <a:moveTo>
                  <a:pt x="82" y="55"/>
                </a:moveTo>
                <a:cubicBezTo>
                  <a:pt x="108" y="74"/>
                  <a:pt x="108" y="74"/>
                  <a:pt x="108" y="74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55" y="74"/>
                  <a:pt x="55" y="74"/>
                  <a:pt x="55" y="74"/>
                </a:cubicBezTo>
                <a:lnTo>
                  <a:pt x="82" y="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8" name="Oval 297"/>
          <p:cNvSpPr>
            <a:spLocks noChangeArrowheads="1"/>
          </p:cNvSpPr>
          <p:nvPr/>
        </p:nvSpPr>
        <p:spPr bwMode="auto">
          <a:xfrm>
            <a:off x="7088188" y="3349625"/>
            <a:ext cx="215900" cy="215900"/>
          </a:xfrm>
          <a:prstGeom prst="ellipse">
            <a:avLst/>
          </a:prstGeom>
          <a:solidFill>
            <a:srgbClr val="DE44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7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9" name="Freeform 18"/>
          <p:cNvSpPr>
            <a:spLocks noEditPoints="1" noChangeArrowheads="1"/>
          </p:cNvSpPr>
          <p:nvPr/>
        </p:nvSpPr>
        <p:spPr bwMode="auto">
          <a:xfrm>
            <a:off x="7127875" y="3389313"/>
            <a:ext cx="134938" cy="119062"/>
          </a:xfrm>
          <a:custGeom>
            <a:avLst/>
            <a:gdLst>
              <a:gd name="T0" fmla="*/ 134938 w 188"/>
              <a:gd name="T1" fmla="*/ 74777 h 164"/>
              <a:gd name="T2" fmla="*/ 134938 w 188"/>
              <a:gd name="T3" fmla="*/ 100186 h 164"/>
              <a:gd name="T4" fmla="*/ 132785 w 188"/>
              <a:gd name="T5" fmla="*/ 102364 h 164"/>
              <a:gd name="T6" fmla="*/ 126325 w 188"/>
              <a:gd name="T7" fmla="*/ 102364 h 164"/>
              <a:gd name="T8" fmla="*/ 126325 w 188"/>
              <a:gd name="T9" fmla="*/ 106720 h 164"/>
              <a:gd name="T10" fmla="*/ 113405 w 188"/>
              <a:gd name="T11" fmla="*/ 119062 h 164"/>
              <a:gd name="T12" fmla="*/ 101204 w 188"/>
              <a:gd name="T13" fmla="*/ 106720 h 164"/>
              <a:gd name="T14" fmla="*/ 101204 w 188"/>
              <a:gd name="T15" fmla="*/ 102364 h 164"/>
              <a:gd name="T16" fmla="*/ 33735 w 188"/>
              <a:gd name="T17" fmla="*/ 102364 h 164"/>
              <a:gd name="T18" fmla="*/ 33735 w 188"/>
              <a:gd name="T19" fmla="*/ 106720 h 164"/>
              <a:gd name="T20" fmla="*/ 20815 w 188"/>
              <a:gd name="T21" fmla="*/ 119062 h 164"/>
              <a:gd name="T22" fmla="*/ 8613 w 188"/>
              <a:gd name="T23" fmla="*/ 106720 h 164"/>
              <a:gd name="T24" fmla="*/ 8613 w 188"/>
              <a:gd name="T25" fmla="*/ 102364 h 164"/>
              <a:gd name="T26" fmla="*/ 2153 w 188"/>
              <a:gd name="T27" fmla="*/ 102364 h 164"/>
              <a:gd name="T28" fmla="*/ 0 w 188"/>
              <a:gd name="T29" fmla="*/ 100186 h 164"/>
              <a:gd name="T30" fmla="*/ 0 w 188"/>
              <a:gd name="T31" fmla="*/ 74777 h 164"/>
              <a:gd name="T32" fmla="*/ 15073 w 188"/>
              <a:gd name="T33" fmla="*/ 59531 h 164"/>
              <a:gd name="T34" fmla="*/ 16508 w 188"/>
              <a:gd name="T35" fmla="*/ 59531 h 164"/>
              <a:gd name="T36" fmla="*/ 23686 w 188"/>
              <a:gd name="T37" fmla="*/ 31943 h 164"/>
              <a:gd name="T38" fmla="*/ 42348 w 188"/>
              <a:gd name="T39" fmla="*/ 17424 h 164"/>
              <a:gd name="T40" fmla="*/ 50243 w 188"/>
              <a:gd name="T41" fmla="*/ 17424 h 164"/>
              <a:gd name="T42" fmla="*/ 50243 w 188"/>
              <a:gd name="T43" fmla="*/ 2178 h 164"/>
              <a:gd name="T44" fmla="*/ 52396 w 188"/>
              <a:gd name="T45" fmla="*/ 0 h 164"/>
              <a:gd name="T46" fmla="*/ 81824 w 188"/>
              <a:gd name="T47" fmla="*/ 0 h 164"/>
              <a:gd name="T48" fmla="*/ 83977 w 188"/>
              <a:gd name="T49" fmla="*/ 2178 h 164"/>
              <a:gd name="T50" fmla="*/ 83977 w 188"/>
              <a:gd name="T51" fmla="*/ 17424 h 164"/>
              <a:gd name="T52" fmla="*/ 92590 w 188"/>
              <a:gd name="T53" fmla="*/ 17424 h 164"/>
              <a:gd name="T54" fmla="*/ 111252 w 188"/>
              <a:gd name="T55" fmla="*/ 31943 h 164"/>
              <a:gd name="T56" fmla="*/ 118430 w 188"/>
              <a:gd name="T57" fmla="*/ 59531 h 164"/>
              <a:gd name="T58" fmla="*/ 119865 w 188"/>
              <a:gd name="T59" fmla="*/ 59531 h 164"/>
              <a:gd name="T60" fmla="*/ 134938 w 188"/>
              <a:gd name="T61" fmla="*/ 74777 h 164"/>
              <a:gd name="T62" fmla="*/ 31581 w 188"/>
              <a:gd name="T63" fmla="*/ 81311 h 164"/>
              <a:gd name="T64" fmla="*/ 20815 w 188"/>
              <a:gd name="T65" fmla="*/ 70421 h 164"/>
              <a:gd name="T66" fmla="*/ 10766 w 188"/>
              <a:gd name="T67" fmla="*/ 81311 h 164"/>
              <a:gd name="T68" fmla="*/ 20815 w 188"/>
              <a:gd name="T69" fmla="*/ 91474 h 164"/>
              <a:gd name="T70" fmla="*/ 31581 w 188"/>
              <a:gd name="T71" fmla="*/ 81311 h 164"/>
              <a:gd name="T72" fmla="*/ 100486 w 188"/>
              <a:gd name="T73" fmla="*/ 59531 h 164"/>
              <a:gd name="T74" fmla="*/ 94744 w 188"/>
              <a:gd name="T75" fmla="*/ 36299 h 164"/>
              <a:gd name="T76" fmla="*/ 92590 w 188"/>
              <a:gd name="T77" fmla="*/ 34121 h 164"/>
              <a:gd name="T78" fmla="*/ 42348 w 188"/>
              <a:gd name="T79" fmla="*/ 34121 h 164"/>
              <a:gd name="T80" fmla="*/ 40194 w 188"/>
              <a:gd name="T81" fmla="*/ 36299 h 164"/>
              <a:gd name="T82" fmla="*/ 33735 w 188"/>
              <a:gd name="T83" fmla="*/ 59531 h 164"/>
              <a:gd name="T84" fmla="*/ 100486 w 188"/>
              <a:gd name="T85" fmla="*/ 59531 h 164"/>
              <a:gd name="T86" fmla="*/ 124172 w 188"/>
              <a:gd name="T87" fmla="*/ 81311 h 164"/>
              <a:gd name="T88" fmla="*/ 113405 w 188"/>
              <a:gd name="T89" fmla="*/ 70421 h 164"/>
              <a:gd name="T90" fmla="*/ 103357 w 188"/>
              <a:gd name="T91" fmla="*/ 81311 h 164"/>
              <a:gd name="T92" fmla="*/ 113405 w 188"/>
              <a:gd name="T93" fmla="*/ 91474 h 164"/>
              <a:gd name="T94" fmla="*/ 124172 w 188"/>
              <a:gd name="T95" fmla="*/ 81311 h 1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88" h="164">
                <a:moveTo>
                  <a:pt x="188" y="103"/>
                </a:moveTo>
                <a:cubicBezTo>
                  <a:pt x="188" y="138"/>
                  <a:pt x="188" y="138"/>
                  <a:pt x="188" y="138"/>
                </a:cubicBezTo>
                <a:cubicBezTo>
                  <a:pt x="188" y="140"/>
                  <a:pt x="186" y="141"/>
                  <a:pt x="185" y="141"/>
                </a:cubicBezTo>
                <a:cubicBezTo>
                  <a:pt x="176" y="141"/>
                  <a:pt x="176" y="141"/>
                  <a:pt x="176" y="141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176" y="157"/>
                  <a:pt x="168" y="164"/>
                  <a:pt x="158" y="164"/>
                </a:cubicBezTo>
                <a:cubicBezTo>
                  <a:pt x="149" y="164"/>
                  <a:pt x="141" y="157"/>
                  <a:pt x="141" y="147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47" y="141"/>
                  <a:pt x="47" y="141"/>
                  <a:pt x="47" y="141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7" y="157"/>
                  <a:pt x="39" y="164"/>
                  <a:pt x="29" y="164"/>
                </a:cubicBezTo>
                <a:cubicBezTo>
                  <a:pt x="20" y="164"/>
                  <a:pt x="12" y="157"/>
                  <a:pt x="12" y="147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3" y="141"/>
                  <a:pt x="3" y="141"/>
                  <a:pt x="3" y="141"/>
                </a:cubicBezTo>
                <a:cubicBezTo>
                  <a:pt x="1" y="141"/>
                  <a:pt x="0" y="140"/>
                  <a:pt x="0" y="138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2"/>
                  <a:pt x="9" y="82"/>
                  <a:pt x="2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33" y="44"/>
                  <a:pt x="33" y="44"/>
                  <a:pt x="33" y="44"/>
                </a:cubicBezTo>
                <a:cubicBezTo>
                  <a:pt x="36" y="33"/>
                  <a:pt x="47" y="24"/>
                  <a:pt x="59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2"/>
                  <a:pt x="72" y="0"/>
                  <a:pt x="73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6" y="0"/>
                  <a:pt x="117" y="2"/>
                  <a:pt x="117" y="3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41" y="24"/>
                  <a:pt x="152" y="33"/>
                  <a:pt x="155" y="44"/>
                </a:cubicBezTo>
                <a:cubicBezTo>
                  <a:pt x="165" y="82"/>
                  <a:pt x="165" y="82"/>
                  <a:pt x="165" y="82"/>
                </a:cubicBezTo>
                <a:cubicBezTo>
                  <a:pt x="167" y="82"/>
                  <a:pt x="167" y="82"/>
                  <a:pt x="167" y="82"/>
                </a:cubicBezTo>
                <a:cubicBezTo>
                  <a:pt x="178" y="82"/>
                  <a:pt x="188" y="92"/>
                  <a:pt x="188" y="103"/>
                </a:cubicBezTo>
                <a:close/>
                <a:moveTo>
                  <a:pt x="44" y="112"/>
                </a:moveTo>
                <a:cubicBezTo>
                  <a:pt x="44" y="104"/>
                  <a:pt x="38" y="97"/>
                  <a:pt x="29" y="97"/>
                </a:cubicBezTo>
                <a:cubicBezTo>
                  <a:pt x="21" y="97"/>
                  <a:pt x="15" y="104"/>
                  <a:pt x="15" y="112"/>
                </a:cubicBezTo>
                <a:cubicBezTo>
                  <a:pt x="15" y="120"/>
                  <a:pt x="21" y="126"/>
                  <a:pt x="29" y="126"/>
                </a:cubicBezTo>
                <a:cubicBezTo>
                  <a:pt x="38" y="126"/>
                  <a:pt x="44" y="120"/>
                  <a:pt x="44" y="112"/>
                </a:cubicBezTo>
                <a:close/>
                <a:moveTo>
                  <a:pt x="140" y="82"/>
                </a:move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0" y="47"/>
                  <a:pt x="129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8" y="47"/>
                  <a:pt x="56" y="49"/>
                  <a:pt x="56" y="50"/>
                </a:cubicBezTo>
                <a:cubicBezTo>
                  <a:pt x="47" y="82"/>
                  <a:pt x="47" y="82"/>
                  <a:pt x="47" y="82"/>
                </a:cubicBezTo>
                <a:lnTo>
                  <a:pt x="140" y="82"/>
                </a:lnTo>
                <a:close/>
                <a:moveTo>
                  <a:pt x="173" y="112"/>
                </a:moveTo>
                <a:cubicBezTo>
                  <a:pt x="173" y="104"/>
                  <a:pt x="166" y="97"/>
                  <a:pt x="158" y="97"/>
                </a:cubicBezTo>
                <a:cubicBezTo>
                  <a:pt x="150" y="97"/>
                  <a:pt x="144" y="104"/>
                  <a:pt x="144" y="112"/>
                </a:cubicBezTo>
                <a:cubicBezTo>
                  <a:pt x="144" y="120"/>
                  <a:pt x="150" y="126"/>
                  <a:pt x="158" y="126"/>
                </a:cubicBezTo>
                <a:cubicBezTo>
                  <a:pt x="166" y="126"/>
                  <a:pt x="173" y="120"/>
                  <a:pt x="173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0" name="Oval 323"/>
          <p:cNvSpPr>
            <a:spLocks noChangeArrowheads="1"/>
          </p:cNvSpPr>
          <p:nvPr/>
        </p:nvSpPr>
        <p:spPr bwMode="auto">
          <a:xfrm>
            <a:off x="1155700" y="3984625"/>
            <a:ext cx="622300" cy="620713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0511" name="Freeform 18"/>
          <p:cNvSpPr>
            <a:spLocks noEditPoints="1" noChangeArrowheads="1"/>
          </p:cNvSpPr>
          <p:nvPr/>
        </p:nvSpPr>
        <p:spPr bwMode="auto">
          <a:xfrm>
            <a:off x="1270000" y="4100513"/>
            <a:ext cx="387350" cy="339725"/>
          </a:xfrm>
          <a:custGeom>
            <a:avLst/>
            <a:gdLst>
              <a:gd name="T0" fmla="*/ 387350 w 188"/>
              <a:gd name="T1" fmla="*/ 213364 h 164"/>
              <a:gd name="T2" fmla="*/ 387350 w 188"/>
              <a:gd name="T3" fmla="*/ 285866 h 164"/>
              <a:gd name="T4" fmla="*/ 381169 w 188"/>
              <a:gd name="T5" fmla="*/ 292081 h 164"/>
              <a:gd name="T6" fmla="*/ 362626 w 188"/>
              <a:gd name="T7" fmla="*/ 292081 h 164"/>
              <a:gd name="T8" fmla="*/ 362626 w 188"/>
              <a:gd name="T9" fmla="*/ 304510 h 164"/>
              <a:gd name="T10" fmla="*/ 325539 w 188"/>
              <a:gd name="T11" fmla="*/ 339725 h 164"/>
              <a:gd name="T12" fmla="*/ 290513 w 188"/>
              <a:gd name="T13" fmla="*/ 304510 h 164"/>
              <a:gd name="T14" fmla="*/ 290513 w 188"/>
              <a:gd name="T15" fmla="*/ 292081 h 164"/>
              <a:gd name="T16" fmla="*/ 96838 w 188"/>
              <a:gd name="T17" fmla="*/ 292081 h 164"/>
              <a:gd name="T18" fmla="*/ 96838 w 188"/>
              <a:gd name="T19" fmla="*/ 304510 h 164"/>
              <a:gd name="T20" fmla="*/ 59751 w 188"/>
              <a:gd name="T21" fmla="*/ 339725 h 164"/>
              <a:gd name="T22" fmla="*/ 24724 w 188"/>
              <a:gd name="T23" fmla="*/ 304510 h 164"/>
              <a:gd name="T24" fmla="*/ 24724 w 188"/>
              <a:gd name="T25" fmla="*/ 292081 h 164"/>
              <a:gd name="T26" fmla="*/ 6181 w 188"/>
              <a:gd name="T27" fmla="*/ 292081 h 164"/>
              <a:gd name="T28" fmla="*/ 0 w 188"/>
              <a:gd name="T29" fmla="*/ 285866 h 164"/>
              <a:gd name="T30" fmla="*/ 0 w 188"/>
              <a:gd name="T31" fmla="*/ 213364 h 164"/>
              <a:gd name="T32" fmla="*/ 43268 w 188"/>
              <a:gd name="T33" fmla="*/ 169862 h 164"/>
              <a:gd name="T34" fmla="*/ 47389 w 188"/>
              <a:gd name="T35" fmla="*/ 169862 h 164"/>
              <a:gd name="T36" fmla="*/ 67992 w 188"/>
              <a:gd name="T37" fmla="*/ 91146 h 164"/>
              <a:gd name="T38" fmla="*/ 121562 w 188"/>
              <a:gd name="T39" fmla="*/ 49716 h 164"/>
              <a:gd name="T40" fmla="*/ 144226 w 188"/>
              <a:gd name="T41" fmla="*/ 49716 h 164"/>
              <a:gd name="T42" fmla="*/ 144226 w 188"/>
              <a:gd name="T43" fmla="*/ 6214 h 164"/>
              <a:gd name="T44" fmla="*/ 150407 w 188"/>
              <a:gd name="T45" fmla="*/ 0 h 164"/>
              <a:gd name="T46" fmla="*/ 234882 w 188"/>
              <a:gd name="T47" fmla="*/ 0 h 164"/>
              <a:gd name="T48" fmla="*/ 241064 w 188"/>
              <a:gd name="T49" fmla="*/ 6214 h 164"/>
              <a:gd name="T50" fmla="*/ 241064 w 188"/>
              <a:gd name="T51" fmla="*/ 49716 h 164"/>
              <a:gd name="T52" fmla="*/ 265788 w 188"/>
              <a:gd name="T53" fmla="*/ 49716 h 164"/>
              <a:gd name="T54" fmla="*/ 319358 w 188"/>
              <a:gd name="T55" fmla="*/ 91146 h 164"/>
              <a:gd name="T56" fmla="*/ 339961 w 188"/>
              <a:gd name="T57" fmla="*/ 169862 h 164"/>
              <a:gd name="T58" fmla="*/ 344082 w 188"/>
              <a:gd name="T59" fmla="*/ 169862 h 164"/>
              <a:gd name="T60" fmla="*/ 387350 w 188"/>
              <a:gd name="T61" fmla="*/ 213364 h 164"/>
              <a:gd name="T62" fmla="*/ 90656 w 188"/>
              <a:gd name="T63" fmla="*/ 232007 h 164"/>
              <a:gd name="T64" fmla="*/ 59751 w 188"/>
              <a:gd name="T65" fmla="*/ 200935 h 164"/>
              <a:gd name="T66" fmla="*/ 30906 w 188"/>
              <a:gd name="T67" fmla="*/ 232007 h 164"/>
              <a:gd name="T68" fmla="*/ 59751 w 188"/>
              <a:gd name="T69" fmla="*/ 261008 h 164"/>
              <a:gd name="T70" fmla="*/ 90656 w 188"/>
              <a:gd name="T71" fmla="*/ 232007 h 164"/>
              <a:gd name="T72" fmla="*/ 288452 w 188"/>
              <a:gd name="T73" fmla="*/ 169862 h 164"/>
              <a:gd name="T74" fmla="*/ 271969 w 188"/>
              <a:gd name="T75" fmla="*/ 103575 h 164"/>
              <a:gd name="T76" fmla="*/ 265788 w 188"/>
              <a:gd name="T77" fmla="*/ 97360 h 164"/>
              <a:gd name="T78" fmla="*/ 121562 w 188"/>
              <a:gd name="T79" fmla="*/ 97360 h 164"/>
              <a:gd name="T80" fmla="*/ 115381 w 188"/>
              <a:gd name="T81" fmla="*/ 103575 h 164"/>
              <a:gd name="T82" fmla="*/ 96838 w 188"/>
              <a:gd name="T83" fmla="*/ 169862 h 164"/>
              <a:gd name="T84" fmla="*/ 288452 w 188"/>
              <a:gd name="T85" fmla="*/ 169862 h 164"/>
              <a:gd name="T86" fmla="*/ 356444 w 188"/>
              <a:gd name="T87" fmla="*/ 232007 h 164"/>
              <a:gd name="T88" fmla="*/ 325539 w 188"/>
              <a:gd name="T89" fmla="*/ 200935 h 164"/>
              <a:gd name="T90" fmla="*/ 296694 w 188"/>
              <a:gd name="T91" fmla="*/ 232007 h 164"/>
              <a:gd name="T92" fmla="*/ 325539 w 188"/>
              <a:gd name="T93" fmla="*/ 261008 h 164"/>
              <a:gd name="T94" fmla="*/ 356444 w 188"/>
              <a:gd name="T95" fmla="*/ 232007 h 1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88" h="164">
                <a:moveTo>
                  <a:pt x="188" y="103"/>
                </a:moveTo>
                <a:cubicBezTo>
                  <a:pt x="188" y="138"/>
                  <a:pt x="188" y="138"/>
                  <a:pt x="188" y="138"/>
                </a:cubicBezTo>
                <a:cubicBezTo>
                  <a:pt x="188" y="140"/>
                  <a:pt x="186" y="141"/>
                  <a:pt x="185" y="141"/>
                </a:cubicBezTo>
                <a:cubicBezTo>
                  <a:pt x="176" y="141"/>
                  <a:pt x="176" y="141"/>
                  <a:pt x="176" y="141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176" y="157"/>
                  <a:pt x="168" y="164"/>
                  <a:pt x="158" y="164"/>
                </a:cubicBezTo>
                <a:cubicBezTo>
                  <a:pt x="149" y="164"/>
                  <a:pt x="141" y="157"/>
                  <a:pt x="141" y="147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47" y="141"/>
                  <a:pt x="47" y="141"/>
                  <a:pt x="47" y="141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7" y="157"/>
                  <a:pt x="39" y="164"/>
                  <a:pt x="29" y="164"/>
                </a:cubicBezTo>
                <a:cubicBezTo>
                  <a:pt x="20" y="164"/>
                  <a:pt x="12" y="157"/>
                  <a:pt x="12" y="147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3" y="141"/>
                  <a:pt x="3" y="141"/>
                  <a:pt x="3" y="141"/>
                </a:cubicBezTo>
                <a:cubicBezTo>
                  <a:pt x="1" y="141"/>
                  <a:pt x="0" y="140"/>
                  <a:pt x="0" y="138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2"/>
                  <a:pt x="9" y="82"/>
                  <a:pt x="2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33" y="44"/>
                  <a:pt x="33" y="44"/>
                  <a:pt x="33" y="44"/>
                </a:cubicBezTo>
                <a:cubicBezTo>
                  <a:pt x="36" y="33"/>
                  <a:pt x="47" y="24"/>
                  <a:pt x="59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2"/>
                  <a:pt x="72" y="0"/>
                  <a:pt x="73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6" y="0"/>
                  <a:pt x="117" y="2"/>
                  <a:pt x="117" y="3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41" y="24"/>
                  <a:pt x="152" y="33"/>
                  <a:pt x="155" y="44"/>
                </a:cubicBezTo>
                <a:cubicBezTo>
                  <a:pt x="165" y="82"/>
                  <a:pt x="165" y="82"/>
                  <a:pt x="165" y="82"/>
                </a:cubicBezTo>
                <a:cubicBezTo>
                  <a:pt x="167" y="82"/>
                  <a:pt x="167" y="82"/>
                  <a:pt x="167" y="82"/>
                </a:cubicBezTo>
                <a:cubicBezTo>
                  <a:pt x="178" y="82"/>
                  <a:pt x="188" y="92"/>
                  <a:pt x="188" y="103"/>
                </a:cubicBezTo>
                <a:close/>
                <a:moveTo>
                  <a:pt x="44" y="112"/>
                </a:moveTo>
                <a:cubicBezTo>
                  <a:pt x="44" y="104"/>
                  <a:pt x="38" y="97"/>
                  <a:pt x="29" y="97"/>
                </a:cubicBezTo>
                <a:cubicBezTo>
                  <a:pt x="21" y="97"/>
                  <a:pt x="15" y="104"/>
                  <a:pt x="15" y="112"/>
                </a:cubicBezTo>
                <a:cubicBezTo>
                  <a:pt x="15" y="120"/>
                  <a:pt x="21" y="126"/>
                  <a:pt x="29" y="126"/>
                </a:cubicBezTo>
                <a:cubicBezTo>
                  <a:pt x="38" y="126"/>
                  <a:pt x="44" y="120"/>
                  <a:pt x="44" y="112"/>
                </a:cubicBezTo>
                <a:close/>
                <a:moveTo>
                  <a:pt x="140" y="82"/>
                </a:move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0" y="47"/>
                  <a:pt x="129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8" y="47"/>
                  <a:pt x="56" y="49"/>
                  <a:pt x="56" y="50"/>
                </a:cubicBezTo>
                <a:cubicBezTo>
                  <a:pt x="47" y="82"/>
                  <a:pt x="47" y="82"/>
                  <a:pt x="47" y="82"/>
                </a:cubicBezTo>
                <a:lnTo>
                  <a:pt x="140" y="82"/>
                </a:lnTo>
                <a:close/>
                <a:moveTo>
                  <a:pt x="173" y="112"/>
                </a:moveTo>
                <a:cubicBezTo>
                  <a:pt x="173" y="104"/>
                  <a:pt x="166" y="97"/>
                  <a:pt x="158" y="97"/>
                </a:cubicBezTo>
                <a:cubicBezTo>
                  <a:pt x="150" y="97"/>
                  <a:pt x="144" y="104"/>
                  <a:pt x="144" y="112"/>
                </a:cubicBezTo>
                <a:cubicBezTo>
                  <a:pt x="144" y="120"/>
                  <a:pt x="150" y="126"/>
                  <a:pt x="158" y="126"/>
                </a:cubicBezTo>
                <a:cubicBezTo>
                  <a:pt x="166" y="126"/>
                  <a:pt x="173" y="120"/>
                  <a:pt x="173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2" name="Oval 300"/>
          <p:cNvSpPr>
            <a:spLocks noChangeArrowheads="1"/>
          </p:cNvSpPr>
          <p:nvPr/>
        </p:nvSpPr>
        <p:spPr bwMode="auto">
          <a:xfrm>
            <a:off x="1155700" y="2511425"/>
            <a:ext cx="622300" cy="620713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0513" name="Freeform 19"/>
          <p:cNvSpPr>
            <a:spLocks noEditPoints="1" noChangeArrowheads="1"/>
          </p:cNvSpPr>
          <p:nvPr/>
        </p:nvSpPr>
        <p:spPr bwMode="auto">
          <a:xfrm>
            <a:off x="1317625" y="2609850"/>
            <a:ext cx="288925" cy="417513"/>
          </a:xfrm>
          <a:custGeom>
            <a:avLst/>
            <a:gdLst>
              <a:gd name="T0" fmla="*/ 272571 w 106"/>
              <a:gd name="T1" fmla="*/ 289257 h 153"/>
              <a:gd name="T2" fmla="*/ 166268 w 106"/>
              <a:gd name="T3" fmla="*/ 289257 h 153"/>
              <a:gd name="T4" fmla="*/ 152640 w 106"/>
              <a:gd name="T5" fmla="*/ 409326 h 153"/>
              <a:gd name="T6" fmla="*/ 144463 w 106"/>
              <a:gd name="T7" fmla="*/ 417513 h 153"/>
              <a:gd name="T8" fmla="*/ 144463 w 106"/>
              <a:gd name="T9" fmla="*/ 417513 h 153"/>
              <a:gd name="T10" fmla="*/ 136285 w 106"/>
              <a:gd name="T11" fmla="*/ 409326 h 153"/>
              <a:gd name="T12" fmla="*/ 117205 w 106"/>
              <a:gd name="T13" fmla="*/ 289257 h 153"/>
              <a:gd name="T14" fmla="*/ 16354 w 106"/>
              <a:gd name="T15" fmla="*/ 289257 h 153"/>
              <a:gd name="T16" fmla="*/ 0 w 106"/>
              <a:gd name="T17" fmla="*/ 272884 h 153"/>
              <a:gd name="T18" fmla="*/ 65417 w 106"/>
              <a:gd name="T19" fmla="*/ 193748 h 153"/>
              <a:gd name="T20" fmla="*/ 65417 w 106"/>
              <a:gd name="T21" fmla="*/ 65492 h 153"/>
              <a:gd name="T22" fmla="*/ 32708 w 106"/>
              <a:gd name="T23" fmla="*/ 32746 h 153"/>
              <a:gd name="T24" fmla="*/ 65417 w 106"/>
              <a:gd name="T25" fmla="*/ 0 h 153"/>
              <a:gd name="T26" fmla="*/ 223508 w 106"/>
              <a:gd name="T27" fmla="*/ 0 h 153"/>
              <a:gd name="T28" fmla="*/ 256217 w 106"/>
              <a:gd name="T29" fmla="*/ 32746 h 153"/>
              <a:gd name="T30" fmla="*/ 223508 w 106"/>
              <a:gd name="T31" fmla="*/ 65492 h 153"/>
              <a:gd name="T32" fmla="*/ 223508 w 106"/>
              <a:gd name="T33" fmla="*/ 193748 h 153"/>
              <a:gd name="T34" fmla="*/ 288925 w 106"/>
              <a:gd name="T35" fmla="*/ 272884 h 153"/>
              <a:gd name="T36" fmla="*/ 272571 w 106"/>
              <a:gd name="T37" fmla="*/ 289257 h 153"/>
              <a:gd name="T38" fmla="*/ 119931 w 106"/>
              <a:gd name="T39" fmla="*/ 73679 h 153"/>
              <a:gd name="T40" fmla="*/ 111754 w 106"/>
              <a:gd name="T41" fmla="*/ 65492 h 153"/>
              <a:gd name="T42" fmla="*/ 103577 w 106"/>
              <a:gd name="T43" fmla="*/ 73679 h 153"/>
              <a:gd name="T44" fmla="*/ 103577 w 106"/>
              <a:gd name="T45" fmla="*/ 185561 h 153"/>
              <a:gd name="T46" fmla="*/ 111754 w 106"/>
              <a:gd name="T47" fmla="*/ 193748 h 153"/>
              <a:gd name="T48" fmla="*/ 119931 w 106"/>
              <a:gd name="T49" fmla="*/ 185561 h 153"/>
              <a:gd name="T50" fmla="*/ 119931 w 106"/>
              <a:gd name="T51" fmla="*/ 73679 h 15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6" h="153">
                <a:moveTo>
                  <a:pt x="100" y="106"/>
                </a:moveTo>
                <a:cubicBezTo>
                  <a:pt x="61" y="106"/>
                  <a:pt x="61" y="106"/>
                  <a:pt x="61" y="106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1"/>
                  <a:pt x="54" y="153"/>
                  <a:pt x="53" y="153"/>
                </a:cubicBezTo>
                <a:cubicBezTo>
                  <a:pt x="53" y="153"/>
                  <a:pt x="53" y="153"/>
                  <a:pt x="53" y="153"/>
                </a:cubicBezTo>
                <a:cubicBezTo>
                  <a:pt x="51" y="153"/>
                  <a:pt x="50" y="152"/>
                  <a:pt x="50" y="150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6" y="106"/>
                  <a:pt x="6" y="106"/>
                  <a:pt x="6" y="106"/>
                </a:cubicBezTo>
                <a:cubicBezTo>
                  <a:pt x="3" y="106"/>
                  <a:pt x="0" y="103"/>
                  <a:pt x="0" y="100"/>
                </a:cubicBezTo>
                <a:cubicBezTo>
                  <a:pt x="0" y="85"/>
                  <a:pt x="12" y="71"/>
                  <a:pt x="24" y="71"/>
                </a:cubicBezTo>
                <a:cubicBezTo>
                  <a:pt x="24" y="24"/>
                  <a:pt x="24" y="24"/>
                  <a:pt x="24" y="24"/>
                </a:cubicBezTo>
                <a:cubicBezTo>
                  <a:pt x="17" y="24"/>
                  <a:pt x="12" y="18"/>
                  <a:pt x="12" y="12"/>
                </a:cubicBezTo>
                <a:cubicBezTo>
                  <a:pt x="12" y="6"/>
                  <a:pt x="17" y="0"/>
                  <a:pt x="24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9" y="0"/>
                  <a:pt x="94" y="6"/>
                  <a:pt x="94" y="12"/>
                </a:cubicBezTo>
                <a:cubicBezTo>
                  <a:pt x="94" y="18"/>
                  <a:pt x="89" y="24"/>
                  <a:pt x="82" y="24"/>
                </a:cubicBezTo>
                <a:cubicBezTo>
                  <a:pt x="82" y="71"/>
                  <a:pt x="82" y="71"/>
                  <a:pt x="82" y="71"/>
                </a:cubicBezTo>
                <a:cubicBezTo>
                  <a:pt x="94" y="71"/>
                  <a:pt x="106" y="85"/>
                  <a:pt x="106" y="100"/>
                </a:cubicBezTo>
                <a:cubicBezTo>
                  <a:pt x="106" y="103"/>
                  <a:pt x="103" y="106"/>
                  <a:pt x="100" y="106"/>
                </a:cubicBezTo>
                <a:close/>
                <a:moveTo>
                  <a:pt x="44" y="27"/>
                </a:moveTo>
                <a:cubicBezTo>
                  <a:pt x="44" y="25"/>
                  <a:pt x="43" y="24"/>
                  <a:pt x="41" y="24"/>
                </a:cubicBezTo>
                <a:cubicBezTo>
                  <a:pt x="40" y="24"/>
                  <a:pt x="38" y="25"/>
                  <a:pt x="38" y="2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9"/>
                  <a:pt x="40" y="71"/>
                  <a:pt x="41" y="71"/>
                </a:cubicBezTo>
                <a:cubicBezTo>
                  <a:pt x="43" y="71"/>
                  <a:pt x="44" y="69"/>
                  <a:pt x="44" y="68"/>
                </a:cubicBezTo>
                <a:lnTo>
                  <a:pt x="44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4" name="Oval 327"/>
          <p:cNvSpPr>
            <a:spLocks noChangeArrowheads="1"/>
          </p:cNvSpPr>
          <p:nvPr/>
        </p:nvSpPr>
        <p:spPr bwMode="auto">
          <a:xfrm>
            <a:off x="8156575" y="2511425"/>
            <a:ext cx="622300" cy="620713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0515" name="Freeform 16"/>
          <p:cNvSpPr>
            <a:spLocks noEditPoints="1" noChangeArrowheads="1"/>
          </p:cNvSpPr>
          <p:nvPr/>
        </p:nvSpPr>
        <p:spPr bwMode="auto">
          <a:xfrm>
            <a:off x="8261350" y="2619375"/>
            <a:ext cx="409575" cy="407988"/>
          </a:xfrm>
          <a:custGeom>
            <a:avLst/>
            <a:gdLst>
              <a:gd name="T0" fmla="*/ 409575 w 164"/>
              <a:gd name="T1" fmla="*/ 203994 h 164"/>
              <a:gd name="T2" fmla="*/ 204788 w 164"/>
              <a:gd name="T3" fmla="*/ 407988 h 164"/>
              <a:gd name="T4" fmla="*/ 0 w 164"/>
              <a:gd name="T5" fmla="*/ 203994 h 164"/>
              <a:gd name="T6" fmla="*/ 204788 w 164"/>
              <a:gd name="T7" fmla="*/ 0 h 164"/>
              <a:gd name="T8" fmla="*/ 409575 w 164"/>
              <a:gd name="T9" fmla="*/ 203994 h 164"/>
              <a:gd name="T10" fmla="*/ 379606 w 164"/>
              <a:gd name="T11" fmla="*/ 203994 h 164"/>
              <a:gd name="T12" fmla="*/ 379606 w 164"/>
              <a:gd name="T13" fmla="*/ 201506 h 164"/>
              <a:gd name="T14" fmla="*/ 357129 w 164"/>
              <a:gd name="T15" fmla="*/ 221408 h 164"/>
              <a:gd name="T16" fmla="*/ 302186 w 164"/>
              <a:gd name="T17" fmla="*/ 171653 h 164"/>
              <a:gd name="T18" fmla="*/ 314673 w 164"/>
              <a:gd name="T19" fmla="*/ 97022 h 164"/>
              <a:gd name="T20" fmla="*/ 347140 w 164"/>
              <a:gd name="T21" fmla="*/ 99509 h 164"/>
              <a:gd name="T22" fmla="*/ 257233 w 164"/>
              <a:gd name="T23" fmla="*/ 37316 h 164"/>
              <a:gd name="T24" fmla="*/ 269720 w 164"/>
              <a:gd name="T25" fmla="*/ 64681 h 164"/>
              <a:gd name="T26" fmla="*/ 204788 w 164"/>
              <a:gd name="T27" fmla="*/ 101997 h 164"/>
              <a:gd name="T28" fmla="*/ 137357 w 164"/>
              <a:gd name="T29" fmla="*/ 64681 h 164"/>
              <a:gd name="T30" fmla="*/ 149845 w 164"/>
              <a:gd name="T31" fmla="*/ 37316 h 164"/>
              <a:gd name="T32" fmla="*/ 62435 w 164"/>
              <a:gd name="T33" fmla="*/ 99509 h 164"/>
              <a:gd name="T34" fmla="*/ 92404 w 164"/>
              <a:gd name="T35" fmla="*/ 97022 h 164"/>
              <a:gd name="T36" fmla="*/ 107389 w 164"/>
              <a:gd name="T37" fmla="*/ 171653 h 164"/>
              <a:gd name="T38" fmla="*/ 52446 w 164"/>
              <a:gd name="T39" fmla="*/ 221408 h 164"/>
              <a:gd name="T40" fmla="*/ 27471 w 164"/>
              <a:gd name="T41" fmla="*/ 201506 h 164"/>
              <a:gd name="T42" fmla="*/ 27471 w 164"/>
              <a:gd name="T43" fmla="*/ 203994 h 164"/>
              <a:gd name="T44" fmla="*/ 62435 w 164"/>
              <a:gd name="T45" fmla="*/ 305991 h 164"/>
              <a:gd name="T46" fmla="*/ 69927 w 164"/>
              <a:gd name="T47" fmla="*/ 276138 h 164"/>
              <a:gd name="T48" fmla="*/ 144850 w 164"/>
              <a:gd name="T49" fmla="*/ 286089 h 164"/>
              <a:gd name="T50" fmla="*/ 174819 w 164"/>
              <a:gd name="T51" fmla="*/ 353258 h 164"/>
              <a:gd name="T52" fmla="*/ 149845 w 164"/>
              <a:gd name="T53" fmla="*/ 368184 h 164"/>
              <a:gd name="T54" fmla="*/ 204788 w 164"/>
              <a:gd name="T55" fmla="*/ 378135 h 164"/>
              <a:gd name="T56" fmla="*/ 259730 w 164"/>
              <a:gd name="T57" fmla="*/ 368184 h 164"/>
              <a:gd name="T58" fmla="*/ 232259 w 164"/>
              <a:gd name="T59" fmla="*/ 353258 h 164"/>
              <a:gd name="T60" fmla="*/ 264725 w 164"/>
              <a:gd name="T61" fmla="*/ 286089 h 164"/>
              <a:gd name="T62" fmla="*/ 339648 w 164"/>
              <a:gd name="T63" fmla="*/ 276138 h 164"/>
              <a:gd name="T64" fmla="*/ 344642 w 164"/>
              <a:gd name="T65" fmla="*/ 305991 h 164"/>
              <a:gd name="T66" fmla="*/ 379606 w 164"/>
              <a:gd name="T67" fmla="*/ 203994 h 164"/>
              <a:gd name="T68" fmla="*/ 204788 w 164"/>
              <a:gd name="T69" fmla="*/ 136825 h 164"/>
              <a:gd name="T70" fmla="*/ 269720 w 164"/>
              <a:gd name="T71" fmla="*/ 184092 h 164"/>
              <a:gd name="T72" fmla="*/ 244746 w 164"/>
              <a:gd name="T73" fmla="*/ 261212 h 164"/>
              <a:gd name="T74" fmla="*/ 164829 w 164"/>
              <a:gd name="T75" fmla="*/ 261212 h 164"/>
              <a:gd name="T76" fmla="*/ 137357 w 164"/>
              <a:gd name="T77" fmla="*/ 184092 h 164"/>
              <a:gd name="T78" fmla="*/ 204788 w 164"/>
              <a:gd name="T79" fmla="*/ 136825 h 1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64" h="164">
                <a:moveTo>
                  <a:pt x="164" y="82"/>
                </a:moveTo>
                <a:cubicBezTo>
                  <a:pt x="164" y="127"/>
                  <a:pt x="127" y="164"/>
                  <a:pt x="82" y="164"/>
                </a:cubicBezTo>
                <a:cubicBezTo>
                  <a:pt x="36" y="164"/>
                  <a:pt x="0" y="127"/>
                  <a:pt x="0" y="82"/>
                </a:cubicBezTo>
                <a:cubicBezTo>
                  <a:pt x="0" y="36"/>
                  <a:pt x="36" y="0"/>
                  <a:pt x="82" y="0"/>
                </a:cubicBezTo>
                <a:cubicBezTo>
                  <a:pt x="127" y="0"/>
                  <a:pt x="164" y="36"/>
                  <a:pt x="164" y="82"/>
                </a:cubicBezTo>
                <a:close/>
                <a:moveTo>
                  <a:pt x="152" y="82"/>
                </a:moveTo>
                <a:cubicBezTo>
                  <a:pt x="152" y="81"/>
                  <a:pt x="152" y="81"/>
                  <a:pt x="152" y="81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0" y="28"/>
                  <a:pt x="118" y="19"/>
                  <a:pt x="103" y="1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82" y="41"/>
                  <a:pt x="82" y="41"/>
                  <a:pt x="82" y="41"/>
                </a:cubicBezTo>
                <a:cubicBezTo>
                  <a:pt x="55" y="26"/>
                  <a:pt x="55" y="26"/>
                  <a:pt x="55" y="26"/>
                </a:cubicBezTo>
                <a:cubicBezTo>
                  <a:pt x="60" y="15"/>
                  <a:pt x="60" y="15"/>
                  <a:pt x="60" y="15"/>
                </a:cubicBezTo>
                <a:cubicBezTo>
                  <a:pt x="46" y="19"/>
                  <a:pt x="33" y="28"/>
                  <a:pt x="25" y="40"/>
                </a:cubicBezTo>
                <a:cubicBezTo>
                  <a:pt x="37" y="39"/>
                  <a:pt x="37" y="39"/>
                  <a:pt x="37" y="39"/>
                </a:cubicBezTo>
                <a:cubicBezTo>
                  <a:pt x="43" y="69"/>
                  <a:pt x="43" y="69"/>
                  <a:pt x="43" y="69"/>
                </a:cubicBezTo>
                <a:cubicBezTo>
                  <a:pt x="21" y="89"/>
                  <a:pt x="21" y="89"/>
                  <a:pt x="21" y="89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97"/>
                  <a:pt x="16" y="111"/>
                  <a:pt x="25" y="123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7" y="151"/>
                  <a:pt x="74" y="152"/>
                  <a:pt x="82" y="152"/>
                </a:cubicBezTo>
                <a:cubicBezTo>
                  <a:pt x="89" y="152"/>
                  <a:pt x="97" y="151"/>
                  <a:pt x="104" y="148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36" y="111"/>
                  <a:pt x="136" y="111"/>
                  <a:pt x="136" y="111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47" y="111"/>
                  <a:pt x="152" y="97"/>
                  <a:pt x="152" y="82"/>
                </a:cubicBezTo>
                <a:close/>
                <a:moveTo>
                  <a:pt x="82" y="55"/>
                </a:moveTo>
                <a:cubicBezTo>
                  <a:pt x="108" y="74"/>
                  <a:pt x="108" y="74"/>
                  <a:pt x="108" y="74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55" y="74"/>
                  <a:pt x="55" y="74"/>
                  <a:pt x="55" y="74"/>
                </a:cubicBezTo>
                <a:lnTo>
                  <a:pt x="82" y="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6" name="Oval 331"/>
          <p:cNvSpPr>
            <a:spLocks noChangeArrowheads="1"/>
          </p:cNvSpPr>
          <p:nvPr/>
        </p:nvSpPr>
        <p:spPr bwMode="auto">
          <a:xfrm>
            <a:off x="8156575" y="3984625"/>
            <a:ext cx="622300" cy="620713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0517" name="Freeform 17"/>
          <p:cNvSpPr>
            <a:spLocks noChangeArrowheads="1"/>
          </p:cNvSpPr>
          <p:nvPr/>
        </p:nvSpPr>
        <p:spPr bwMode="auto">
          <a:xfrm>
            <a:off x="8320088" y="4084638"/>
            <a:ext cx="295275" cy="379412"/>
          </a:xfrm>
          <a:custGeom>
            <a:avLst/>
            <a:gdLst>
              <a:gd name="T0" fmla="*/ 149944 w 128"/>
              <a:gd name="T1" fmla="*/ 275305 h 164"/>
              <a:gd name="T2" fmla="*/ 9227 w 128"/>
              <a:gd name="T3" fmla="*/ 379412 h 164"/>
              <a:gd name="T4" fmla="*/ 0 w 128"/>
              <a:gd name="T5" fmla="*/ 370158 h 164"/>
              <a:gd name="T6" fmla="*/ 9227 w 128"/>
              <a:gd name="T7" fmla="*/ 360904 h 164"/>
              <a:gd name="T8" fmla="*/ 129183 w 128"/>
              <a:gd name="T9" fmla="*/ 275305 h 164"/>
              <a:gd name="T10" fmla="*/ 4614 w 128"/>
              <a:gd name="T11" fmla="*/ 212841 h 164"/>
              <a:gd name="T12" fmla="*/ 143024 w 128"/>
              <a:gd name="T13" fmla="*/ 247543 h 164"/>
              <a:gd name="T14" fmla="*/ 159172 w 128"/>
              <a:gd name="T15" fmla="*/ 185079 h 164"/>
              <a:gd name="T16" fmla="*/ 43830 w 128"/>
              <a:gd name="T17" fmla="*/ 108734 h 164"/>
              <a:gd name="T18" fmla="*/ 161479 w 128"/>
              <a:gd name="T19" fmla="*/ 168885 h 164"/>
              <a:gd name="T20" fmla="*/ 163785 w 128"/>
              <a:gd name="T21" fmla="*/ 127242 h 164"/>
              <a:gd name="T22" fmla="*/ 133796 w 128"/>
              <a:gd name="T23" fmla="*/ 0 h 164"/>
              <a:gd name="T24" fmla="*/ 182240 w 128"/>
              <a:gd name="T25" fmla="*/ 124928 h 164"/>
              <a:gd name="T26" fmla="*/ 182240 w 128"/>
              <a:gd name="T27" fmla="*/ 150377 h 164"/>
              <a:gd name="T28" fmla="*/ 286048 w 128"/>
              <a:gd name="T29" fmla="*/ 106420 h 164"/>
              <a:gd name="T30" fmla="*/ 177626 w 128"/>
              <a:gd name="T31" fmla="*/ 189706 h 164"/>
              <a:gd name="T32" fmla="*/ 161479 w 128"/>
              <a:gd name="T33" fmla="*/ 249857 h 164"/>
              <a:gd name="T34" fmla="*/ 295275 w 128"/>
              <a:gd name="T35" fmla="*/ 233662 h 164"/>
              <a:gd name="T36" fmla="*/ 149944 w 128"/>
              <a:gd name="T37" fmla="*/ 275305 h 1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8" h="164">
                <a:moveTo>
                  <a:pt x="65" y="119"/>
                </a:moveTo>
                <a:cubicBezTo>
                  <a:pt x="52" y="146"/>
                  <a:pt x="29" y="164"/>
                  <a:pt x="4" y="164"/>
                </a:cubicBezTo>
                <a:cubicBezTo>
                  <a:pt x="1" y="164"/>
                  <a:pt x="0" y="162"/>
                  <a:pt x="0" y="160"/>
                </a:cubicBezTo>
                <a:cubicBezTo>
                  <a:pt x="0" y="158"/>
                  <a:pt x="1" y="156"/>
                  <a:pt x="4" y="156"/>
                </a:cubicBezTo>
                <a:cubicBezTo>
                  <a:pt x="25" y="156"/>
                  <a:pt x="44" y="142"/>
                  <a:pt x="56" y="119"/>
                </a:cubicBezTo>
                <a:cubicBezTo>
                  <a:pt x="42" y="124"/>
                  <a:pt x="17" y="128"/>
                  <a:pt x="2" y="92"/>
                </a:cubicBezTo>
                <a:cubicBezTo>
                  <a:pt x="39" y="77"/>
                  <a:pt x="55" y="95"/>
                  <a:pt x="62" y="107"/>
                </a:cubicBezTo>
                <a:cubicBezTo>
                  <a:pt x="65" y="99"/>
                  <a:pt x="67" y="90"/>
                  <a:pt x="69" y="80"/>
                </a:cubicBezTo>
                <a:cubicBezTo>
                  <a:pt x="69" y="80"/>
                  <a:pt x="22" y="87"/>
                  <a:pt x="19" y="47"/>
                </a:cubicBezTo>
                <a:cubicBezTo>
                  <a:pt x="59" y="31"/>
                  <a:pt x="70" y="73"/>
                  <a:pt x="70" y="73"/>
                </a:cubicBezTo>
                <a:cubicBezTo>
                  <a:pt x="71" y="67"/>
                  <a:pt x="71" y="55"/>
                  <a:pt x="71" y="55"/>
                </a:cubicBezTo>
                <a:cubicBezTo>
                  <a:pt x="71" y="55"/>
                  <a:pt x="36" y="31"/>
                  <a:pt x="58" y="0"/>
                </a:cubicBezTo>
                <a:cubicBezTo>
                  <a:pt x="100" y="14"/>
                  <a:pt x="79" y="54"/>
                  <a:pt x="79" y="54"/>
                </a:cubicBezTo>
                <a:cubicBezTo>
                  <a:pt x="79" y="55"/>
                  <a:pt x="79" y="62"/>
                  <a:pt x="79" y="65"/>
                </a:cubicBezTo>
                <a:cubicBezTo>
                  <a:pt x="79" y="65"/>
                  <a:pt x="94" y="36"/>
                  <a:pt x="124" y="46"/>
                </a:cubicBezTo>
                <a:cubicBezTo>
                  <a:pt x="123" y="91"/>
                  <a:pt x="77" y="82"/>
                  <a:pt x="77" y="82"/>
                </a:cubicBezTo>
                <a:cubicBezTo>
                  <a:pt x="76" y="91"/>
                  <a:pt x="73" y="100"/>
                  <a:pt x="70" y="108"/>
                </a:cubicBezTo>
                <a:cubicBezTo>
                  <a:pt x="70" y="108"/>
                  <a:pt x="98" y="77"/>
                  <a:pt x="128" y="101"/>
                </a:cubicBezTo>
                <a:cubicBezTo>
                  <a:pt x="109" y="147"/>
                  <a:pt x="65" y="119"/>
                  <a:pt x="65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8" name="TextBox 13"/>
          <p:cNvSpPr txBox="1">
            <a:spLocks noChangeArrowheads="1"/>
          </p:cNvSpPr>
          <p:nvPr/>
        </p:nvSpPr>
        <p:spPr bwMode="auto">
          <a:xfrm>
            <a:off x="1917700" y="25669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9" name="TextBox 13"/>
          <p:cNvSpPr txBox="1">
            <a:spLocks noChangeArrowheads="1"/>
          </p:cNvSpPr>
          <p:nvPr/>
        </p:nvSpPr>
        <p:spPr bwMode="auto">
          <a:xfrm>
            <a:off x="1917700" y="2916238"/>
            <a:ext cx="219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0" name="TextBox 13"/>
          <p:cNvSpPr txBox="1">
            <a:spLocks noChangeArrowheads="1"/>
          </p:cNvSpPr>
          <p:nvPr/>
        </p:nvSpPr>
        <p:spPr bwMode="auto">
          <a:xfrm>
            <a:off x="8940800" y="25669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1" name="TextBox 13"/>
          <p:cNvSpPr txBox="1">
            <a:spLocks noChangeArrowheads="1"/>
          </p:cNvSpPr>
          <p:nvPr/>
        </p:nvSpPr>
        <p:spPr bwMode="auto">
          <a:xfrm>
            <a:off x="8940800" y="2916238"/>
            <a:ext cx="220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2" name="TextBox 13"/>
          <p:cNvSpPr txBox="1">
            <a:spLocks noChangeArrowheads="1"/>
          </p:cNvSpPr>
          <p:nvPr/>
        </p:nvSpPr>
        <p:spPr bwMode="auto">
          <a:xfrm>
            <a:off x="1917700" y="3957638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3" name="TextBox 13"/>
          <p:cNvSpPr txBox="1">
            <a:spLocks noChangeArrowheads="1"/>
          </p:cNvSpPr>
          <p:nvPr/>
        </p:nvSpPr>
        <p:spPr bwMode="auto">
          <a:xfrm>
            <a:off x="1917700" y="4308475"/>
            <a:ext cx="2198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4" name="TextBox 13"/>
          <p:cNvSpPr txBox="1">
            <a:spLocks noChangeArrowheads="1"/>
          </p:cNvSpPr>
          <p:nvPr/>
        </p:nvSpPr>
        <p:spPr bwMode="auto">
          <a:xfrm>
            <a:off x="8940800" y="3957638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5" name="TextBox 13"/>
          <p:cNvSpPr txBox="1">
            <a:spLocks noChangeArrowheads="1"/>
          </p:cNvSpPr>
          <p:nvPr/>
        </p:nvSpPr>
        <p:spPr bwMode="auto">
          <a:xfrm>
            <a:off x="8940800" y="4308475"/>
            <a:ext cx="2200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1791" name="图片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4462463"/>
            <a:ext cx="3328988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6" grpId="0" animBg="1"/>
      <p:bldP spid="20488" grpId="0" animBg="1"/>
      <p:bldP spid="20490" grpId="0" animBg="1"/>
      <p:bldP spid="20492" grpId="0" animBg="1"/>
      <p:bldP spid="20494" grpId="0" animBg="1"/>
      <p:bldP spid="20496" grpId="0" animBg="1"/>
      <p:bldP spid="20498" grpId="0" animBg="1"/>
      <p:bldP spid="20500" grpId="0" animBg="1"/>
      <p:bldP spid="20502" grpId="0" animBg="1"/>
      <p:bldP spid="20504" grpId="0" animBg="1"/>
      <p:bldP spid="20506" grpId="0" animBg="1"/>
      <p:bldP spid="20508" grpId="0" animBg="1"/>
      <p:bldP spid="20510" grpId="0" animBg="1"/>
      <p:bldP spid="20512" grpId="0" animBg="1"/>
      <p:bldP spid="20514" grpId="0" animBg="1"/>
      <p:bldP spid="20516" grpId="0" animBg="1"/>
      <p:bldP spid="20518" grpId="0"/>
      <p:bldP spid="20519" grpId="0"/>
      <p:bldP spid="20520" grpId="0"/>
      <p:bldP spid="20521" grpId="0"/>
      <p:bldP spid="20522" grpId="0"/>
      <p:bldP spid="20523" grpId="0"/>
      <p:bldP spid="20524" grpId="0"/>
      <p:bldP spid="205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任意多边形 3"/>
          <p:cNvSpPr>
            <a:spLocks noChangeArrowheads="1"/>
          </p:cNvSpPr>
          <p:nvPr/>
        </p:nvSpPr>
        <p:spPr bwMode="auto">
          <a:xfrm>
            <a:off x="6156325" y="3041650"/>
            <a:ext cx="11113" cy="9525"/>
          </a:xfrm>
          <a:custGeom>
            <a:avLst/>
            <a:gdLst>
              <a:gd name="T0" fmla="*/ 0 w 10160"/>
              <a:gd name="T1" fmla="*/ 0 h 10160"/>
              <a:gd name="T2" fmla="*/ 11113 w 10160"/>
              <a:gd name="T3" fmla="*/ 9525 h 10160"/>
              <a:gd name="T4" fmla="*/ 0 w 10160"/>
              <a:gd name="T5" fmla="*/ 9525 h 10160"/>
              <a:gd name="T6" fmla="*/ 0 w 10160"/>
              <a:gd name="T7" fmla="*/ 0 h 10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60" h="10160">
                <a:moveTo>
                  <a:pt x="0" y="0"/>
                </a:move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1719C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" name="直角三角形 4"/>
          <p:cNvSpPr>
            <a:spLocks noChangeArrowheads="1"/>
          </p:cNvSpPr>
          <p:nvPr/>
        </p:nvSpPr>
        <p:spPr bwMode="auto">
          <a:xfrm>
            <a:off x="6034088" y="3041650"/>
            <a:ext cx="698500" cy="592138"/>
          </a:xfrm>
          <a:prstGeom prst="rtTriangle">
            <a:avLst/>
          </a:prstGeom>
          <a:solidFill>
            <a:srgbClr val="02B3C5"/>
          </a:solidFill>
          <a:ln w="28575">
            <a:solidFill>
              <a:schemeClr val="bg1"/>
            </a:solidFill>
            <a:miter lim="800000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3075" name="文本框 5"/>
          <p:cNvSpPr txBox="1">
            <a:spLocks noChangeArrowheads="1"/>
          </p:cNvSpPr>
          <p:nvPr/>
        </p:nvSpPr>
        <p:spPr bwMode="auto">
          <a:xfrm>
            <a:off x="6034088" y="3179763"/>
            <a:ext cx="161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</a:rPr>
              <a:t>1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3076" name="任意多边形 6"/>
          <p:cNvSpPr>
            <a:spLocks noChangeArrowheads="1"/>
          </p:cNvSpPr>
          <p:nvPr/>
        </p:nvSpPr>
        <p:spPr bwMode="auto">
          <a:xfrm>
            <a:off x="6167438" y="3051175"/>
            <a:ext cx="3419475" cy="582613"/>
          </a:xfrm>
          <a:custGeom>
            <a:avLst/>
            <a:gdLst>
              <a:gd name="T0" fmla="*/ 0 w 3027680"/>
              <a:gd name="T1" fmla="*/ 0 h 609600"/>
              <a:gd name="T2" fmla="*/ 3419475 w 3027680"/>
              <a:gd name="T3" fmla="*/ 0 h 609600"/>
              <a:gd name="T4" fmla="*/ 3419475 w 3027680"/>
              <a:gd name="T5" fmla="*/ 582613 h 609600"/>
              <a:gd name="T6" fmla="*/ 688485 w 3027680"/>
              <a:gd name="T7" fmla="*/ 582613 h 609600"/>
              <a:gd name="T8" fmla="*/ 0 w 3027680"/>
              <a:gd name="T9" fmla="*/ 0 h 609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27680" h="609600">
                <a:moveTo>
                  <a:pt x="0" y="0"/>
                </a:moveTo>
                <a:lnTo>
                  <a:pt x="3027680" y="0"/>
                </a:lnTo>
                <a:lnTo>
                  <a:pt x="3027680" y="609600"/>
                </a:lnTo>
                <a:lnTo>
                  <a:pt x="60960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077" name="文本框 7"/>
          <p:cNvSpPr txBox="1">
            <a:spLocks noChangeArrowheads="1"/>
          </p:cNvSpPr>
          <p:nvPr/>
        </p:nvSpPr>
        <p:spPr bwMode="auto">
          <a:xfrm>
            <a:off x="7112000" y="3103563"/>
            <a:ext cx="237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078" name="任意多边形 8"/>
          <p:cNvSpPr>
            <a:spLocks noChangeArrowheads="1"/>
          </p:cNvSpPr>
          <p:nvPr/>
        </p:nvSpPr>
        <p:spPr bwMode="auto">
          <a:xfrm>
            <a:off x="6156325" y="3836988"/>
            <a:ext cx="11113" cy="9525"/>
          </a:xfrm>
          <a:custGeom>
            <a:avLst/>
            <a:gdLst>
              <a:gd name="T0" fmla="*/ 0 w 10160"/>
              <a:gd name="T1" fmla="*/ 0 h 10160"/>
              <a:gd name="T2" fmla="*/ 11113 w 10160"/>
              <a:gd name="T3" fmla="*/ 9525 h 10160"/>
              <a:gd name="T4" fmla="*/ 0 w 10160"/>
              <a:gd name="T5" fmla="*/ 9525 h 10160"/>
              <a:gd name="T6" fmla="*/ 0 w 10160"/>
              <a:gd name="T7" fmla="*/ 0 h 10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60" h="10160">
                <a:moveTo>
                  <a:pt x="0" y="0"/>
                </a:move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1719C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" name="直角三角形 9"/>
          <p:cNvSpPr>
            <a:spLocks noChangeArrowheads="1"/>
          </p:cNvSpPr>
          <p:nvPr/>
        </p:nvSpPr>
        <p:spPr bwMode="auto">
          <a:xfrm>
            <a:off x="6034088" y="3836988"/>
            <a:ext cx="698500" cy="579437"/>
          </a:xfrm>
          <a:prstGeom prst="rtTriangle">
            <a:avLst/>
          </a:prstGeom>
          <a:solidFill>
            <a:srgbClr val="FFBF53"/>
          </a:solidFill>
          <a:ln w="28575">
            <a:solidFill>
              <a:schemeClr val="bg1"/>
            </a:solidFill>
            <a:miter lim="800000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3080" name="文本框 10"/>
          <p:cNvSpPr txBox="1">
            <a:spLocks noChangeArrowheads="1"/>
          </p:cNvSpPr>
          <p:nvPr/>
        </p:nvSpPr>
        <p:spPr bwMode="auto">
          <a:xfrm>
            <a:off x="6034088" y="3973513"/>
            <a:ext cx="16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</a:rPr>
              <a:t>2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3081" name="任意多边形 11"/>
          <p:cNvSpPr>
            <a:spLocks noChangeArrowheads="1"/>
          </p:cNvSpPr>
          <p:nvPr/>
        </p:nvSpPr>
        <p:spPr bwMode="auto">
          <a:xfrm>
            <a:off x="6167438" y="3846513"/>
            <a:ext cx="3419475" cy="569912"/>
          </a:xfrm>
          <a:custGeom>
            <a:avLst/>
            <a:gdLst>
              <a:gd name="T0" fmla="*/ 0 w 3027680"/>
              <a:gd name="T1" fmla="*/ 0 h 609600"/>
              <a:gd name="T2" fmla="*/ 3419475 w 3027680"/>
              <a:gd name="T3" fmla="*/ 0 h 609600"/>
              <a:gd name="T4" fmla="*/ 3419475 w 3027680"/>
              <a:gd name="T5" fmla="*/ 569912 h 609600"/>
              <a:gd name="T6" fmla="*/ 688485 w 3027680"/>
              <a:gd name="T7" fmla="*/ 569912 h 609600"/>
              <a:gd name="T8" fmla="*/ 0 w 3027680"/>
              <a:gd name="T9" fmla="*/ 0 h 609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27680" h="609600">
                <a:moveTo>
                  <a:pt x="0" y="0"/>
                </a:moveTo>
                <a:lnTo>
                  <a:pt x="3027680" y="0"/>
                </a:lnTo>
                <a:lnTo>
                  <a:pt x="3027680" y="609600"/>
                </a:lnTo>
                <a:lnTo>
                  <a:pt x="60960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082" name="文本框 12"/>
          <p:cNvSpPr txBox="1">
            <a:spLocks noChangeArrowheads="1"/>
          </p:cNvSpPr>
          <p:nvPr/>
        </p:nvSpPr>
        <p:spPr bwMode="auto">
          <a:xfrm>
            <a:off x="7112000" y="3906838"/>
            <a:ext cx="237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083" name="任意多边形 13"/>
          <p:cNvSpPr>
            <a:spLocks noChangeArrowheads="1"/>
          </p:cNvSpPr>
          <p:nvPr/>
        </p:nvSpPr>
        <p:spPr bwMode="auto">
          <a:xfrm>
            <a:off x="6156325" y="4564063"/>
            <a:ext cx="11113" cy="9525"/>
          </a:xfrm>
          <a:custGeom>
            <a:avLst/>
            <a:gdLst>
              <a:gd name="T0" fmla="*/ 0 w 10160"/>
              <a:gd name="T1" fmla="*/ 0 h 10160"/>
              <a:gd name="T2" fmla="*/ 11113 w 10160"/>
              <a:gd name="T3" fmla="*/ 9525 h 10160"/>
              <a:gd name="T4" fmla="*/ 0 w 10160"/>
              <a:gd name="T5" fmla="*/ 9525 h 10160"/>
              <a:gd name="T6" fmla="*/ 0 w 10160"/>
              <a:gd name="T7" fmla="*/ 0 h 10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60" h="10160">
                <a:moveTo>
                  <a:pt x="0" y="0"/>
                </a:move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1719C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4" name="直角三角形 14"/>
          <p:cNvSpPr>
            <a:spLocks noChangeArrowheads="1"/>
          </p:cNvSpPr>
          <p:nvPr/>
        </p:nvSpPr>
        <p:spPr bwMode="auto">
          <a:xfrm>
            <a:off x="6034088" y="4564063"/>
            <a:ext cx="698500" cy="592137"/>
          </a:xfrm>
          <a:prstGeom prst="rtTriangle">
            <a:avLst/>
          </a:prstGeom>
          <a:solidFill>
            <a:srgbClr val="F07474"/>
          </a:solidFill>
          <a:ln w="28575">
            <a:solidFill>
              <a:schemeClr val="bg1"/>
            </a:solidFill>
            <a:miter lim="800000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3085" name="文本框 15"/>
          <p:cNvSpPr txBox="1">
            <a:spLocks noChangeArrowheads="1"/>
          </p:cNvSpPr>
          <p:nvPr/>
        </p:nvSpPr>
        <p:spPr bwMode="auto">
          <a:xfrm>
            <a:off x="6034088" y="4702175"/>
            <a:ext cx="161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</a:rPr>
              <a:t>3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3086" name="任意多边形 16"/>
          <p:cNvSpPr>
            <a:spLocks noChangeArrowheads="1"/>
          </p:cNvSpPr>
          <p:nvPr/>
        </p:nvSpPr>
        <p:spPr bwMode="auto">
          <a:xfrm>
            <a:off x="6167438" y="4573588"/>
            <a:ext cx="3419475" cy="582612"/>
          </a:xfrm>
          <a:custGeom>
            <a:avLst/>
            <a:gdLst>
              <a:gd name="T0" fmla="*/ 0 w 3027680"/>
              <a:gd name="T1" fmla="*/ 0 h 609600"/>
              <a:gd name="T2" fmla="*/ 3419475 w 3027680"/>
              <a:gd name="T3" fmla="*/ 0 h 609600"/>
              <a:gd name="T4" fmla="*/ 3419475 w 3027680"/>
              <a:gd name="T5" fmla="*/ 582612 h 609600"/>
              <a:gd name="T6" fmla="*/ 688485 w 3027680"/>
              <a:gd name="T7" fmla="*/ 582612 h 609600"/>
              <a:gd name="T8" fmla="*/ 0 w 3027680"/>
              <a:gd name="T9" fmla="*/ 0 h 609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27680" h="609600">
                <a:moveTo>
                  <a:pt x="0" y="0"/>
                </a:moveTo>
                <a:lnTo>
                  <a:pt x="3027680" y="0"/>
                </a:lnTo>
                <a:lnTo>
                  <a:pt x="3027680" y="609600"/>
                </a:lnTo>
                <a:lnTo>
                  <a:pt x="60960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087" name="文本框 17"/>
          <p:cNvSpPr txBox="1">
            <a:spLocks noChangeArrowheads="1"/>
          </p:cNvSpPr>
          <p:nvPr/>
        </p:nvSpPr>
        <p:spPr bwMode="auto">
          <a:xfrm>
            <a:off x="7112000" y="4625975"/>
            <a:ext cx="237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088" name="任意多边形 18"/>
          <p:cNvSpPr>
            <a:spLocks noChangeArrowheads="1"/>
          </p:cNvSpPr>
          <p:nvPr/>
        </p:nvSpPr>
        <p:spPr bwMode="auto">
          <a:xfrm>
            <a:off x="6156325" y="5359400"/>
            <a:ext cx="11113" cy="9525"/>
          </a:xfrm>
          <a:custGeom>
            <a:avLst/>
            <a:gdLst>
              <a:gd name="T0" fmla="*/ 0 w 10160"/>
              <a:gd name="T1" fmla="*/ 0 h 10160"/>
              <a:gd name="T2" fmla="*/ 11113 w 10160"/>
              <a:gd name="T3" fmla="*/ 9525 h 10160"/>
              <a:gd name="T4" fmla="*/ 0 w 10160"/>
              <a:gd name="T5" fmla="*/ 9525 h 10160"/>
              <a:gd name="T6" fmla="*/ 0 w 10160"/>
              <a:gd name="T7" fmla="*/ 0 h 10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60" h="10160">
                <a:moveTo>
                  <a:pt x="0" y="0"/>
                </a:move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1719C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9" name="直角三角形 19"/>
          <p:cNvSpPr>
            <a:spLocks noChangeArrowheads="1"/>
          </p:cNvSpPr>
          <p:nvPr/>
        </p:nvSpPr>
        <p:spPr bwMode="auto">
          <a:xfrm>
            <a:off x="6034088" y="5359400"/>
            <a:ext cx="698500" cy="579438"/>
          </a:xfrm>
          <a:prstGeom prst="rtTriangle">
            <a:avLst/>
          </a:prstGeom>
          <a:solidFill>
            <a:srgbClr val="6A3C7C"/>
          </a:solidFill>
          <a:ln w="28575">
            <a:solidFill>
              <a:schemeClr val="bg1"/>
            </a:solidFill>
            <a:miter lim="800000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3090" name="文本框 20"/>
          <p:cNvSpPr txBox="1">
            <a:spLocks noChangeArrowheads="1"/>
          </p:cNvSpPr>
          <p:nvPr/>
        </p:nvSpPr>
        <p:spPr bwMode="auto">
          <a:xfrm>
            <a:off x="6034088" y="5495925"/>
            <a:ext cx="16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</a:rPr>
              <a:t>4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3091" name="任意多边形 21"/>
          <p:cNvSpPr>
            <a:spLocks noChangeArrowheads="1"/>
          </p:cNvSpPr>
          <p:nvPr/>
        </p:nvSpPr>
        <p:spPr bwMode="auto">
          <a:xfrm>
            <a:off x="6167438" y="5368925"/>
            <a:ext cx="3419475" cy="569913"/>
          </a:xfrm>
          <a:custGeom>
            <a:avLst/>
            <a:gdLst>
              <a:gd name="T0" fmla="*/ 0 w 3027680"/>
              <a:gd name="T1" fmla="*/ 0 h 609600"/>
              <a:gd name="T2" fmla="*/ 3419475 w 3027680"/>
              <a:gd name="T3" fmla="*/ 0 h 609600"/>
              <a:gd name="T4" fmla="*/ 3419475 w 3027680"/>
              <a:gd name="T5" fmla="*/ 569913 h 609600"/>
              <a:gd name="T6" fmla="*/ 688485 w 3027680"/>
              <a:gd name="T7" fmla="*/ 569913 h 609600"/>
              <a:gd name="T8" fmla="*/ 0 w 3027680"/>
              <a:gd name="T9" fmla="*/ 0 h 609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27680" h="609600">
                <a:moveTo>
                  <a:pt x="0" y="0"/>
                </a:moveTo>
                <a:lnTo>
                  <a:pt x="3027680" y="0"/>
                </a:lnTo>
                <a:lnTo>
                  <a:pt x="3027680" y="609600"/>
                </a:lnTo>
                <a:lnTo>
                  <a:pt x="60960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6A3C7C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092" name="文本框 22"/>
          <p:cNvSpPr txBox="1">
            <a:spLocks noChangeArrowheads="1"/>
          </p:cNvSpPr>
          <p:nvPr/>
        </p:nvSpPr>
        <p:spPr bwMode="auto">
          <a:xfrm>
            <a:off x="7112000" y="5429250"/>
            <a:ext cx="237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093" name="文本框 23"/>
          <p:cNvSpPr txBox="1">
            <a:spLocks noChangeArrowheads="1"/>
          </p:cNvSpPr>
          <p:nvPr/>
        </p:nvSpPr>
        <p:spPr bwMode="auto">
          <a:xfrm>
            <a:off x="5924550" y="2176463"/>
            <a:ext cx="2628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7C6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b="1">
              <a:solidFill>
                <a:srgbClr val="7C60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59" name="图片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4117976" cy="632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/>
      <p:bldP spid="3077" grpId="0"/>
      <p:bldP spid="3079" grpId="0" animBg="1"/>
      <p:bldP spid="3080" grpId="0"/>
      <p:bldP spid="3082" grpId="0"/>
      <p:bldP spid="3084" grpId="0" animBg="1"/>
      <p:bldP spid="3085" grpId="0"/>
      <p:bldP spid="3087" grpId="0"/>
      <p:bldP spid="3089" grpId="0" animBg="1"/>
      <p:bldP spid="3090" grpId="0"/>
      <p:bldP spid="3092" grpId="0"/>
      <p:bldP spid="30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-1313498"/>
            <a:ext cx="563245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400" y="-3005138"/>
            <a:ext cx="4676775" cy="551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3602038"/>
            <a:ext cx="4298951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28"/>
          <p:cNvSpPr txBox="1">
            <a:spLocks noChangeArrowheads="1"/>
          </p:cNvSpPr>
          <p:nvPr/>
        </p:nvSpPr>
        <p:spPr bwMode="auto">
          <a:xfrm>
            <a:off x="2911475" y="2279650"/>
            <a:ext cx="81343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>
                <a:solidFill>
                  <a:srgbClr val="29BAD9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THANK YOU!</a:t>
            </a:r>
            <a:endParaRPr lang="zh-CN" altLang="en-US" sz="8000">
              <a:solidFill>
                <a:srgbClr val="29BAD9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3"/>
          <p:cNvSpPr txBox="1">
            <a:spLocks noChangeArrowheads="1"/>
          </p:cNvSpPr>
          <p:nvPr/>
        </p:nvSpPr>
        <p:spPr bwMode="auto">
          <a:xfrm>
            <a:off x="630238" y="420688"/>
            <a:ext cx="438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过渡页</a:t>
            </a:r>
          </a:p>
        </p:txBody>
      </p:sp>
      <p:sp>
        <p:nvSpPr>
          <p:cNvPr id="4098" name="矩形 29"/>
          <p:cNvSpPr>
            <a:spLocks noChangeArrowheads="1"/>
          </p:cNvSpPr>
          <p:nvPr/>
        </p:nvSpPr>
        <p:spPr bwMode="auto">
          <a:xfrm>
            <a:off x="6753225" y="2746375"/>
            <a:ext cx="409098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7C60A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7C60A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" name="TextBox 13"/>
          <p:cNvSpPr txBox="1">
            <a:spLocks noChangeArrowheads="1"/>
          </p:cNvSpPr>
          <p:nvPr/>
        </p:nvSpPr>
        <p:spPr bwMode="auto">
          <a:xfrm>
            <a:off x="6772275" y="2257425"/>
            <a:ext cx="2752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rgbClr val="7C60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2000" b="1">
              <a:solidFill>
                <a:srgbClr val="7C60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365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9675"/>
            <a:ext cx="531495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本框 7"/>
          <p:cNvSpPr txBox="1">
            <a:spLocks noChangeArrowheads="1"/>
          </p:cNvSpPr>
          <p:nvPr/>
        </p:nvSpPr>
        <p:spPr bwMode="auto">
          <a:xfrm>
            <a:off x="3462338" y="1903413"/>
            <a:ext cx="15494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1</a:t>
            </a:r>
            <a:endParaRPr lang="zh-CN" altLang="en-US" sz="8000">
              <a:solidFill>
                <a:srgbClr val="7C60AA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5367" name="文本框 8"/>
          <p:cNvSpPr txBox="1">
            <a:spLocks noChangeArrowheads="1"/>
          </p:cNvSpPr>
          <p:nvPr/>
        </p:nvSpPr>
        <p:spPr bwMode="auto">
          <a:xfrm>
            <a:off x="2989263" y="3225800"/>
            <a:ext cx="248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PART ONE</a:t>
            </a:r>
            <a:endParaRPr lang="zh-CN" altLang="en-US" sz="2800">
              <a:solidFill>
                <a:srgbClr val="7C60AA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31775"/>
            <a:ext cx="7747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本框 12"/>
          <p:cNvSpPr txBox="1">
            <a:spLocks noChangeArrowheads="1"/>
          </p:cNvSpPr>
          <p:nvPr/>
        </p:nvSpPr>
        <p:spPr bwMode="auto">
          <a:xfrm>
            <a:off x="1176338" y="374650"/>
            <a:ext cx="438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</a:p>
        </p:txBody>
      </p:sp>
      <p:sp>
        <p:nvSpPr>
          <p:cNvPr id="5123" name="Freeform 8"/>
          <p:cNvSpPr>
            <a:spLocks noChangeArrowheads="1"/>
          </p:cNvSpPr>
          <p:nvPr/>
        </p:nvSpPr>
        <p:spPr bwMode="auto">
          <a:xfrm rot="328192">
            <a:off x="3830638" y="3611563"/>
            <a:ext cx="461962" cy="452437"/>
          </a:xfrm>
          <a:custGeom>
            <a:avLst/>
            <a:gdLst>
              <a:gd name="T0" fmla="*/ 0 w 463"/>
              <a:gd name="T1" fmla="*/ 123392 h 451"/>
              <a:gd name="T2" fmla="*/ 120729 w 463"/>
              <a:gd name="T3" fmla="*/ 452437 h 451"/>
              <a:gd name="T4" fmla="*/ 461962 w 463"/>
              <a:gd name="T5" fmla="*/ 339077 h 451"/>
              <a:gd name="T6" fmla="*/ 339238 w 463"/>
              <a:gd name="T7" fmla="*/ 0 h 451"/>
              <a:gd name="T8" fmla="*/ 0 w 463"/>
              <a:gd name="T9" fmla="*/ 123392 h 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FFBF53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Freeform 3"/>
          <p:cNvSpPr>
            <a:spLocks noChangeArrowheads="1"/>
          </p:cNvSpPr>
          <p:nvPr/>
        </p:nvSpPr>
        <p:spPr bwMode="auto">
          <a:xfrm rot="328192">
            <a:off x="3124200" y="2036763"/>
            <a:ext cx="1370013" cy="1508125"/>
          </a:xfrm>
          <a:custGeom>
            <a:avLst/>
            <a:gdLst>
              <a:gd name="T0" fmla="*/ 82673 w 580"/>
              <a:gd name="T1" fmla="*/ 995173 h 638"/>
              <a:gd name="T2" fmla="*/ 413366 w 580"/>
              <a:gd name="T3" fmla="*/ 862799 h 638"/>
              <a:gd name="T4" fmla="*/ 595247 w 580"/>
              <a:gd name="T5" fmla="*/ 505860 h 638"/>
              <a:gd name="T6" fmla="*/ 892871 w 580"/>
              <a:gd name="T7" fmla="*/ 813158 h 638"/>
              <a:gd name="T8" fmla="*/ 755869 w 580"/>
              <a:gd name="T9" fmla="*/ 1508125 h 638"/>
              <a:gd name="T10" fmla="*/ 1065303 w 580"/>
              <a:gd name="T11" fmla="*/ 1394661 h 638"/>
              <a:gd name="T12" fmla="*/ 1124355 w 580"/>
              <a:gd name="T13" fmla="*/ 1044814 h 638"/>
              <a:gd name="T14" fmla="*/ 1093648 w 580"/>
              <a:gd name="T15" fmla="*/ 297843 h 638"/>
              <a:gd name="T16" fmla="*/ 252744 w 580"/>
              <a:gd name="T17" fmla="*/ 340392 h 638"/>
              <a:gd name="T18" fmla="*/ 101570 w 580"/>
              <a:gd name="T19" fmla="*/ 501132 h 638"/>
              <a:gd name="T20" fmla="*/ 82673 w 580"/>
              <a:gd name="T21" fmla="*/ 995173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FFBF53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矩形 5"/>
          <p:cNvSpPr>
            <a:spLocks noChangeArrowheads="1"/>
          </p:cNvSpPr>
          <p:nvPr/>
        </p:nvSpPr>
        <p:spPr bwMode="auto">
          <a:xfrm>
            <a:off x="3536950" y="4346575"/>
            <a:ext cx="1250950" cy="398463"/>
          </a:xfrm>
          <a:prstGeom prst="rect">
            <a:avLst/>
          </a:prstGeom>
          <a:solidFill>
            <a:srgbClr val="FFBF53"/>
          </a:solidFill>
          <a:ln w="12700">
            <a:solidFill>
              <a:schemeClr val="bg1"/>
            </a:solidFill>
            <a:miter lim="800000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26" name="Freeform 8"/>
          <p:cNvSpPr>
            <a:spLocks noChangeArrowheads="1"/>
          </p:cNvSpPr>
          <p:nvPr/>
        </p:nvSpPr>
        <p:spPr bwMode="auto">
          <a:xfrm rot="1448142">
            <a:off x="5656263" y="4227513"/>
            <a:ext cx="769937" cy="752475"/>
          </a:xfrm>
          <a:custGeom>
            <a:avLst/>
            <a:gdLst>
              <a:gd name="T0" fmla="*/ 0 w 463"/>
              <a:gd name="T1" fmla="*/ 205220 h 451"/>
              <a:gd name="T2" fmla="*/ 201215 w 463"/>
              <a:gd name="T3" fmla="*/ 752475 h 451"/>
              <a:gd name="T4" fmla="*/ 769937 w 463"/>
              <a:gd name="T5" fmla="*/ 563939 h 451"/>
              <a:gd name="T6" fmla="*/ 565397 w 463"/>
              <a:gd name="T7" fmla="*/ 0 h 451"/>
              <a:gd name="T8" fmla="*/ 0 w 463"/>
              <a:gd name="T9" fmla="*/ 205220 h 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F07474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127" name="矩形 7"/>
          <p:cNvSpPr>
            <a:spLocks noChangeArrowheads="1"/>
          </p:cNvSpPr>
          <p:nvPr/>
        </p:nvSpPr>
        <p:spPr bwMode="auto">
          <a:xfrm>
            <a:off x="5530850" y="5218113"/>
            <a:ext cx="1250950" cy="398462"/>
          </a:xfrm>
          <a:prstGeom prst="rect">
            <a:avLst/>
          </a:prstGeom>
          <a:solidFill>
            <a:srgbClr val="F07474"/>
          </a:solidFill>
          <a:ln w="12700">
            <a:solidFill>
              <a:schemeClr val="bg1"/>
            </a:solidFill>
            <a:miter lim="800000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28" name="Freeform 8"/>
          <p:cNvSpPr>
            <a:spLocks noChangeArrowheads="1"/>
          </p:cNvSpPr>
          <p:nvPr/>
        </p:nvSpPr>
        <p:spPr bwMode="auto">
          <a:xfrm rot="1960988">
            <a:off x="7864475" y="3522663"/>
            <a:ext cx="461963" cy="450850"/>
          </a:xfrm>
          <a:custGeom>
            <a:avLst/>
            <a:gdLst>
              <a:gd name="T0" fmla="*/ 0 w 463"/>
              <a:gd name="T1" fmla="*/ 122959 h 451"/>
              <a:gd name="T2" fmla="*/ 120729 w 463"/>
              <a:gd name="T3" fmla="*/ 450850 h 451"/>
              <a:gd name="T4" fmla="*/ 461963 w 463"/>
              <a:gd name="T5" fmla="*/ 337888 h 451"/>
              <a:gd name="T6" fmla="*/ 339238 w 463"/>
              <a:gd name="T7" fmla="*/ 0 h 451"/>
              <a:gd name="T8" fmla="*/ 0 w 463"/>
              <a:gd name="T9" fmla="*/ 122959 h 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02B3C5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Freeform 3"/>
          <p:cNvSpPr>
            <a:spLocks noChangeArrowheads="1"/>
          </p:cNvSpPr>
          <p:nvPr/>
        </p:nvSpPr>
        <p:spPr bwMode="auto">
          <a:xfrm rot="1960988">
            <a:off x="7664450" y="1946275"/>
            <a:ext cx="1370013" cy="1508125"/>
          </a:xfrm>
          <a:custGeom>
            <a:avLst/>
            <a:gdLst>
              <a:gd name="T0" fmla="*/ 82673 w 580"/>
              <a:gd name="T1" fmla="*/ 995173 h 638"/>
              <a:gd name="T2" fmla="*/ 413366 w 580"/>
              <a:gd name="T3" fmla="*/ 862799 h 638"/>
              <a:gd name="T4" fmla="*/ 595247 w 580"/>
              <a:gd name="T5" fmla="*/ 505860 h 638"/>
              <a:gd name="T6" fmla="*/ 892871 w 580"/>
              <a:gd name="T7" fmla="*/ 813158 h 638"/>
              <a:gd name="T8" fmla="*/ 755869 w 580"/>
              <a:gd name="T9" fmla="*/ 1508125 h 638"/>
              <a:gd name="T10" fmla="*/ 1065303 w 580"/>
              <a:gd name="T11" fmla="*/ 1394661 h 638"/>
              <a:gd name="T12" fmla="*/ 1124355 w 580"/>
              <a:gd name="T13" fmla="*/ 1044814 h 638"/>
              <a:gd name="T14" fmla="*/ 1093648 w 580"/>
              <a:gd name="T15" fmla="*/ 297843 h 638"/>
              <a:gd name="T16" fmla="*/ 252744 w 580"/>
              <a:gd name="T17" fmla="*/ 340392 h 638"/>
              <a:gd name="T18" fmla="*/ 101570 w 580"/>
              <a:gd name="T19" fmla="*/ 501132 h 638"/>
              <a:gd name="T20" fmla="*/ 82673 w 580"/>
              <a:gd name="T21" fmla="*/ 995173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02B3C5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130" name="矩形 10"/>
          <p:cNvSpPr>
            <a:spLocks noChangeArrowheads="1"/>
          </p:cNvSpPr>
          <p:nvPr/>
        </p:nvSpPr>
        <p:spPr bwMode="auto">
          <a:xfrm>
            <a:off x="7489825" y="4303713"/>
            <a:ext cx="1250950" cy="400050"/>
          </a:xfrm>
          <a:prstGeom prst="rect">
            <a:avLst/>
          </a:prstGeom>
          <a:solidFill>
            <a:srgbClr val="02B3C5"/>
          </a:solidFill>
          <a:ln w="12700">
            <a:solidFill>
              <a:schemeClr val="bg1"/>
            </a:solidFill>
            <a:miter lim="800000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31" name="TextBox 13"/>
          <p:cNvSpPr txBox="1">
            <a:spLocks noChangeArrowheads="1"/>
          </p:cNvSpPr>
          <p:nvPr/>
        </p:nvSpPr>
        <p:spPr bwMode="auto">
          <a:xfrm>
            <a:off x="3733800" y="4406900"/>
            <a:ext cx="855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2" name="TextBox 13"/>
          <p:cNvSpPr txBox="1">
            <a:spLocks noChangeArrowheads="1"/>
          </p:cNvSpPr>
          <p:nvPr/>
        </p:nvSpPr>
        <p:spPr bwMode="auto">
          <a:xfrm>
            <a:off x="5729288" y="5278438"/>
            <a:ext cx="8556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3" name="TextBox 13"/>
          <p:cNvSpPr txBox="1">
            <a:spLocks noChangeArrowheads="1"/>
          </p:cNvSpPr>
          <p:nvPr/>
        </p:nvSpPr>
        <p:spPr bwMode="auto">
          <a:xfrm>
            <a:off x="7688263" y="4365625"/>
            <a:ext cx="854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9" name="Freeform 3"/>
          <p:cNvSpPr>
            <a:spLocks noChangeArrowheads="1"/>
          </p:cNvSpPr>
          <p:nvPr/>
        </p:nvSpPr>
        <p:spPr bwMode="auto">
          <a:xfrm rot="1448142">
            <a:off x="5059363" y="1560513"/>
            <a:ext cx="2282825" cy="2513012"/>
          </a:xfrm>
          <a:custGeom>
            <a:avLst/>
            <a:gdLst>
              <a:gd name="T0" fmla="*/ 137757 w 580"/>
              <a:gd name="T1" fmla="*/ 1658273 h 638"/>
              <a:gd name="T2" fmla="*/ 688783 w 580"/>
              <a:gd name="T3" fmla="*/ 1437695 h 638"/>
              <a:gd name="T4" fmla="*/ 991848 w 580"/>
              <a:gd name="T5" fmla="*/ 842923 h 638"/>
              <a:gd name="T6" fmla="*/ 1487772 w 580"/>
              <a:gd name="T7" fmla="*/ 1354978 h 638"/>
              <a:gd name="T8" fmla="*/ 1259490 w 580"/>
              <a:gd name="T9" fmla="*/ 2513012 h 638"/>
              <a:gd name="T10" fmla="*/ 1775093 w 580"/>
              <a:gd name="T11" fmla="*/ 2323945 h 638"/>
              <a:gd name="T12" fmla="*/ 1873491 w 580"/>
              <a:gd name="T13" fmla="*/ 1740990 h 638"/>
              <a:gd name="T14" fmla="*/ 1822324 w 580"/>
              <a:gd name="T15" fmla="*/ 496300 h 638"/>
              <a:gd name="T16" fmla="*/ 421142 w 580"/>
              <a:gd name="T17" fmla="*/ 567200 h 638"/>
              <a:gd name="T18" fmla="*/ 169244 w 580"/>
              <a:gd name="T19" fmla="*/ 835045 h 638"/>
              <a:gd name="T20" fmla="*/ 137757 w 580"/>
              <a:gd name="T21" fmla="*/ 1658273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F07474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6400" name="图片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4462463"/>
            <a:ext cx="3328988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7" grpId="0" animBg="1"/>
      <p:bldP spid="5130" grpId="0" animBg="1"/>
      <p:bldP spid="5131" grpId="0"/>
      <p:bldP spid="5132" grpId="0"/>
      <p:bldP spid="51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31775"/>
            <a:ext cx="7747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12"/>
          <p:cNvSpPr txBox="1">
            <a:spLocks noChangeArrowheads="1"/>
          </p:cNvSpPr>
          <p:nvPr/>
        </p:nvSpPr>
        <p:spPr bwMode="auto">
          <a:xfrm>
            <a:off x="1176338" y="374650"/>
            <a:ext cx="438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</a:p>
        </p:txBody>
      </p:sp>
      <p:sp>
        <p:nvSpPr>
          <p:cNvPr id="6147" name="Freeform 5"/>
          <p:cNvSpPr>
            <a:spLocks noChangeArrowheads="1"/>
          </p:cNvSpPr>
          <p:nvPr/>
        </p:nvSpPr>
        <p:spPr bwMode="auto">
          <a:xfrm>
            <a:off x="920750" y="4081463"/>
            <a:ext cx="3673475" cy="1727200"/>
          </a:xfrm>
          <a:custGeom>
            <a:avLst/>
            <a:gdLst>
              <a:gd name="T0" fmla="*/ 3673475 w 2304"/>
              <a:gd name="T1" fmla="*/ 1266613 h 1080"/>
              <a:gd name="T2" fmla="*/ 3663909 w 2304"/>
              <a:gd name="T3" fmla="*/ 1314591 h 1080"/>
              <a:gd name="T4" fmla="*/ 3635210 w 2304"/>
              <a:gd name="T5" fmla="*/ 1359370 h 1080"/>
              <a:gd name="T6" fmla="*/ 3590567 w 2304"/>
              <a:gd name="T7" fmla="*/ 1404150 h 1080"/>
              <a:gd name="T8" fmla="*/ 3529980 w 2304"/>
              <a:gd name="T9" fmla="*/ 1445730 h 1080"/>
              <a:gd name="T10" fmla="*/ 3450260 w 2304"/>
              <a:gd name="T11" fmla="*/ 1487311 h 1080"/>
              <a:gd name="T12" fmla="*/ 3252556 w 2304"/>
              <a:gd name="T13" fmla="*/ 1560877 h 1080"/>
              <a:gd name="T14" fmla="*/ 3003831 w 2304"/>
              <a:gd name="T15" fmla="*/ 1621649 h 1080"/>
              <a:gd name="T16" fmla="*/ 2713652 w 2304"/>
              <a:gd name="T17" fmla="*/ 1672825 h 1080"/>
              <a:gd name="T18" fmla="*/ 2382019 w 2304"/>
              <a:gd name="T19" fmla="*/ 1708009 h 1080"/>
              <a:gd name="T20" fmla="*/ 2024876 w 2304"/>
              <a:gd name="T21" fmla="*/ 1724001 h 1080"/>
              <a:gd name="T22" fmla="*/ 1648599 w 2304"/>
              <a:gd name="T23" fmla="*/ 1724001 h 1080"/>
              <a:gd name="T24" fmla="*/ 1291456 w 2304"/>
              <a:gd name="T25" fmla="*/ 1708009 h 1080"/>
              <a:gd name="T26" fmla="*/ 959823 w 2304"/>
              <a:gd name="T27" fmla="*/ 1672825 h 1080"/>
              <a:gd name="T28" fmla="*/ 669644 w 2304"/>
              <a:gd name="T29" fmla="*/ 1621649 h 1080"/>
              <a:gd name="T30" fmla="*/ 420919 w 2304"/>
              <a:gd name="T31" fmla="*/ 1560877 h 1080"/>
              <a:gd name="T32" fmla="*/ 223215 w 2304"/>
              <a:gd name="T33" fmla="*/ 1487311 h 1080"/>
              <a:gd name="T34" fmla="*/ 143495 w 2304"/>
              <a:gd name="T35" fmla="*/ 1445730 h 1080"/>
              <a:gd name="T36" fmla="*/ 82908 w 2304"/>
              <a:gd name="T37" fmla="*/ 1404150 h 1080"/>
              <a:gd name="T38" fmla="*/ 38265 w 2304"/>
              <a:gd name="T39" fmla="*/ 1359370 h 1080"/>
              <a:gd name="T40" fmla="*/ 9566 w 2304"/>
              <a:gd name="T41" fmla="*/ 1314591 h 1080"/>
              <a:gd name="T42" fmla="*/ 0 w 2304"/>
              <a:gd name="T43" fmla="*/ 1266613 h 1080"/>
              <a:gd name="T44" fmla="*/ 462373 w 2304"/>
              <a:gd name="T45" fmla="*/ 326249 h 1080"/>
              <a:gd name="T46" fmla="*/ 475128 w 2304"/>
              <a:gd name="T47" fmla="*/ 294264 h 1080"/>
              <a:gd name="T48" fmla="*/ 503827 w 2304"/>
              <a:gd name="T49" fmla="*/ 259080 h 1080"/>
              <a:gd name="T50" fmla="*/ 542093 w 2304"/>
              <a:gd name="T51" fmla="*/ 227095 h 1080"/>
              <a:gd name="T52" fmla="*/ 625001 w 2304"/>
              <a:gd name="T53" fmla="*/ 182316 h 1080"/>
              <a:gd name="T54" fmla="*/ 774874 w 2304"/>
              <a:gd name="T55" fmla="*/ 124742 h 1080"/>
              <a:gd name="T56" fmla="*/ 959823 w 2304"/>
              <a:gd name="T57" fmla="*/ 79963 h 1080"/>
              <a:gd name="T58" fmla="*/ 1179849 w 2304"/>
              <a:gd name="T59" fmla="*/ 41581 h 1080"/>
              <a:gd name="T60" fmla="*/ 1428574 w 2304"/>
              <a:gd name="T61" fmla="*/ 15993 h 1080"/>
              <a:gd name="T62" fmla="*/ 1696431 w 2304"/>
              <a:gd name="T63" fmla="*/ 3199 h 1080"/>
              <a:gd name="T64" fmla="*/ 1977044 w 2304"/>
              <a:gd name="T65" fmla="*/ 3199 h 1080"/>
              <a:gd name="T66" fmla="*/ 2244901 w 2304"/>
              <a:gd name="T67" fmla="*/ 15993 h 1080"/>
              <a:gd name="T68" fmla="*/ 2493626 w 2304"/>
              <a:gd name="T69" fmla="*/ 41581 h 1080"/>
              <a:gd name="T70" fmla="*/ 2713652 w 2304"/>
              <a:gd name="T71" fmla="*/ 79963 h 1080"/>
              <a:gd name="T72" fmla="*/ 2898601 w 2304"/>
              <a:gd name="T73" fmla="*/ 124742 h 1080"/>
              <a:gd name="T74" fmla="*/ 3048474 w 2304"/>
              <a:gd name="T75" fmla="*/ 182316 h 1080"/>
              <a:gd name="T76" fmla="*/ 3131382 w 2304"/>
              <a:gd name="T77" fmla="*/ 227095 h 1080"/>
              <a:gd name="T78" fmla="*/ 3169648 w 2304"/>
              <a:gd name="T79" fmla="*/ 259080 h 1080"/>
              <a:gd name="T80" fmla="*/ 3198347 w 2304"/>
              <a:gd name="T81" fmla="*/ 294264 h 1080"/>
              <a:gd name="T82" fmla="*/ 3211102 w 2304"/>
              <a:gd name="T83" fmla="*/ 326249 h 108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304" h="1080">
                <a:moveTo>
                  <a:pt x="2016" y="216"/>
                </a:moveTo>
                <a:lnTo>
                  <a:pt x="2304" y="792"/>
                </a:lnTo>
                <a:lnTo>
                  <a:pt x="2302" y="806"/>
                </a:lnTo>
                <a:lnTo>
                  <a:pt x="2298" y="822"/>
                </a:lnTo>
                <a:lnTo>
                  <a:pt x="2290" y="836"/>
                </a:lnTo>
                <a:lnTo>
                  <a:pt x="2280" y="850"/>
                </a:lnTo>
                <a:lnTo>
                  <a:pt x="2268" y="864"/>
                </a:lnTo>
                <a:lnTo>
                  <a:pt x="2252" y="878"/>
                </a:lnTo>
                <a:lnTo>
                  <a:pt x="2234" y="892"/>
                </a:lnTo>
                <a:lnTo>
                  <a:pt x="2214" y="904"/>
                </a:lnTo>
                <a:lnTo>
                  <a:pt x="2190" y="916"/>
                </a:lnTo>
                <a:lnTo>
                  <a:pt x="2164" y="930"/>
                </a:lnTo>
                <a:lnTo>
                  <a:pt x="2108" y="954"/>
                </a:lnTo>
                <a:lnTo>
                  <a:pt x="2040" y="976"/>
                </a:lnTo>
                <a:lnTo>
                  <a:pt x="1966" y="996"/>
                </a:lnTo>
                <a:lnTo>
                  <a:pt x="1884" y="1014"/>
                </a:lnTo>
                <a:lnTo>
                  <a:pt x="1796" y="1030"/>
                </a:lnTo>
                <a:lnTo>
                  <a:pt x="1702" y="1046"/>
                </a:lnTo>
                <a:lnTo>
                  <a:pt x="1600" y="1058"/>
                </a:lnTo>
                <a:lnTo>
                  <a:pt x="1494" y="1068"/>
                </a:lnTo>
                <a:lnTo>
                  <a:pt x="1384" y="1074"/>
                </a:lnTo>
                <a:lnTo>
                  <a:pt x="1270" y="1078"/>
                </a:lnTo>
                <a:lnTo>
                  <a:pt x="1152" y="1080"/>
                </a:lnTo>
                <a:lnTo>
                  <a:pt x="1034" y="1078"/>
                </a:lnTo>
                <a:lnTo>
                  <a:pt x="920" y="1074"/>
                </a:lnTo>
                <a:lnTo>
                  <a:pt x="810" y="1068"/>
                </a:lnTo>
                <a:lnTo>
                  <a:pt x="704" y="1058"/>
                </a:lnTo>
                <a:lnTo>
                  <a:pt x="602" y="1046"/>
                </a:lnTo>
                <a:lnTo>
                  <a:pt x="508" y="1030"/>
                </a:lnTo>
                <a:lnTo>
                  <a:pt x="420" y="1014"/>
                </a:lnTo>
                <a:lnTo>
                  <a:pt x="338" y="996"/>
                </a:lnTo>
                <a:lnTo>
                  <a:pt x="264" y="976"/>
                </a:lnTo>
                <a:lnTo>
                  <a:pt x="196" y="954"/>
                </a:lnTo>
                <a:lnTo>
                  <a:pt x="140" y="930"/>
                </a:lnTo>
                <a:lnTo>
                  <a:pt x="114" y="916"/>
                </a:lnTo>
                <a:lnTo>
                  <a:pt x="90" y="904"/>
                </a:lnTo>
                <a:lnTo>
                  <a:pt x="70" y="892"/>
                </a:lnTo>
                <a:lnTo>
                  <a:pt x="52" y="878"/>
                </a:lnTo>
                <a:lnTo>
                  <a:pt x="36" y="864"/>
                </a:lnTo>
                <a:lnTo>
                  <a:pt x="24" y="850"/>
                </a:lnTo>
                <a:lnTo>
                  <a:pt x="14" y="836"/>
                </a:lnTo>
                <a:lnTo>
                  <a:pt x="6" y="822"/>
                </a:lnTo>
                <a:lnTo>
                  <a:pt x="2" y="806"/>
                </a:lnTo>
                <a:lnTo>
                  <a:pt x="0" y="792"/>
                </a:lnTo>
                <a:lnTo>
                  <a:pt x="288" y="216"/>
                </a:lnTo>
                <a:lnTo>
                  <a:pt x="290" y="204"/>
                </a:lnTo>
                <a:lnTo>
                  <a:pt x="292" y="194"/>
                </a:lnTo>
                <a:lnTo>
                  <a:pt x="298" y="184"/>
                </a:lnTo>
                <a:lnTo>
                  <a:pt x="306" y="172"/>
                </a:lnTo>
                <a:lnTo>
                  <a:pt x="316" y="162"/>
                </a:lnTo>
                <a:lnTo>
                  <a:pt x="326" y="152"/>
                </a:lnTo>
                <a:lnTo>
                  <a:pt x="340" y="142"/>
                </a:lnTo>
                <a:lnTo>
                  <a:pt x="356" y="132"/>
                </a:lnTo>
                <a:lnTo>
                  <a:pt x="392" y="114"/>
                </a:lnTo>
                <a:lnTo>
                  <a:pt x="436" y="96"/>
                </a:lnTo>
                <a:lnTo>
                  <a:pt x="486" y="78"/>
                </a:lnTo>
                <a:lnTo>
                  <a:pt x="542" y="64"/>
                </a:lnTo>
                <a:lnTo>
                  <a:pt x="602" y="50"/>
                </a:lnTo>
                <a:lnTo>
                  <a:pt x="668" y="36"/>
                </a:lnTo>
                <a:lnTo>
                  <a:pt x="740" y="26"/>
                </a:lnTo>
                <a:lnTo>
                  <a:pt x="816" y="16"/>
                </a:lnTo>
                <a:lnTo>
                  <a:pt x="896" y="10"/>
                </a:lnTo>
                <a:lnTo>
                  <a:pt x="978" y="4"/>
                </a:lnTo>
                <a:lnTo>
                  <a:pt x="1064" y="2"/>
                </a:lnTo>
                <a:lnTo>
                  <a:pt x="1152" y="0"/>
                </a:lnTo>
                <a:lnTo>
                  <a:pt x="1240" y="2"/>
                </a:lnTo>
                <a:lnTo>
                  <a:pt x="1326" y="4"/>
                </a:lnTo>
                <a:lnTo>
                  <a:pt x="1408" y="10"/>
                </a:lnTo>
                <a:lnTo>
                  <a:pt x="1488" y="16"/>
                </a:lnTo>
                <a:lnTo>
                  <a:pt x="1564" y="26"/>
                </a:lnTo>
                <a:lnTo>
                  <a:pt x="1636" y="36"/>
                </a:lnTo>
                <a:lnTo>
                  <a:pt x="1702" y="50"/>
                </a:lnTo>
                <a:lnTo>
                  <a:pt x="1762" y="64"/>
                </a:lnTo>
                <a:lnTo>
                  <a:pt x="1818" y="78"/>
                </a:lnTo>
                <a:lnTo>
                  <a:pt x="1868" y="96"/>
                </a:lnTo>
                <a:lnTo>
                  <a:pt x="1912" y="114"/>
                </a:lnTo>
                <a:lnTo>
                  <a:pt x="1948" y="132"/>
                </a:lnTo>
                <a:lnTo>
                  <a:pt x="1964" y="142"/>
                </a:lnTo>
                <a:lnTo>
                  <a:pt x="1978" y="152"/>
                </a:lnTo>
                <a:lnTo>
                  <a:pt x="1988" y="162"/>
                </a:lnTo>
                <a:lnTo>
                  <a:pt x="1998" y="172"/>
                </a:lnTo>
                <a:lnTo>
                  <a:pt x="2006" y="184"/>
                </a:lnTo>
                <a:lnTo>
                  <a:pt x="2012" y="194"/>
                </a:lnTo>
                <a:lnTo>
                  <a:pt x="2014" y="204"/>
                </a:lnTo>
                <a:lnTo>
                  <a:pt x="2016" y="216"/>
                </a:lnTo>
                <a:close/>
              </a:path>
            </a:pathLst>
          </a:custGeom>
          <a:solidFill>
            <a:srgbClr val="1C8E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Freeform 6"/>
          <p:cNvSpPr>
            <a:spLocks noChangeArrowheads="1"/>
          </p:cNvSpPr>
          <p:nvPr/>
        </p:nvSpPr>
        <p:spPr bwMode="auto">
          <a:xfrm>
            <a:off x="1379538" y="4081463"/>
            <a:ext cx="2755900" cy="690562"/>
          </a:xfrm>
          <a:custGeom>
            <a:avLst/>
            <a:gdLst>
              <a:gd name="T0" fmla="*/ 2755900 w 1728"/>
              <a:gd name="T1" fmla="*/ 345281 h 432"/>
              <a:gd name="T2" fmla="*/ 2749521 w 1728"/>
              <a:gd name="T3" fmla="*/ 380449 h 432"/>
              <a:gd name="T4" fmla="*/ 2727193 w 1728"/>
              <a:gd name="T5" fmla="*/ 415616 h 432"/>
              <a:gd name="T6" fmla="*/ 2695296 w 1728"/>
              <a:gd name="T7" fmla="*/ 447586 h 432"/>
              <a:gd name="T8" fmla="*/ 2647450 w 1728"/>
              <a:gd name="T9" fmla="*/ 479557 h 432"/>
              <a:gd name="T10" fmla="*/ 2519862 w 1728"/>
              <a:gd name="T11" fmla="*/ 537104 h 432"/>
              <a:gd name="T12" fmla="*/ 2350808 w 1728"/>
              <a:gd name="T13" fmla="*/ 588257 h 432"/>
              <a:gd name="T14" fmla="*/ 2149857 w 1728"/>
              <a:gd name="T15" fmla="*/ 633015 h 432"/>
              <a:gd name="T16" fmla="*/ 1913819 w 1728"/>
              <a:gd name="T17" fmla="*/ 664986 h 432"/>
              <a:gd name="T18" fmla="*/ 1655454 w 1728"/>
              <a:gd name="T19" fmla="*/ 684168 h 432"/>
              <a:gd name="T20" fmla="*/ 1377950 w 1728"/>
              <a:gd name="T21" fmla="*/ 690562 h 432"/>
              <a:gd name="T22" fmla="*/ 1100446 w 1728"/>
              <a:gd name="T23" fmla="*/ 684168 h 432"/>
              <a:gd name="T24" fmla="*/ 842081 w 1728"/>
              <a:gd name="T25" fmla="*/ 664986 h 432"/>
              <a:gd name="T26" fmla="*/ 606043 w 1728"/>
              <a:gd name="T27" fmla="*/ 633015 h 432"/>
              <a:gd name="T28" fmla="*/ 405092 w 1728"/>
              <a:gd name="T29" fmla="*/ 588257 h 432"/>
              <a:gd name="T30" fmla="*/ 236038 w 1728"/>
              <a:gd name="T31" fmla="*/ 537104 h 432"/>
              <a:gd name="T32" fmla="*/ 108450 w 1728"/>
              <a:gd name="T33" fmla="*/ 479557 h 432"/>
              <a:gd name="T34" fmla="*/ 60604 w 1728"/>
              <a:gd name="T35" fmla="*/ 447586 h 432"/>
              <a:gd name="T36" fmla="*/ 28707 w 1728"/>
              <a:gd name="T37" fmla="*/ 415616 h 432"/>
              <a:gd name="T38" fmla="*/ 6379 w 1728"/>
              <a:gd name="T39" fmla="*/ 380449 h 432"/>
              <a:gd name="T40" fmla="*/ 0 w 1728"/>
              <a:gd name="T41" fmla="*/ 345281 h 432"/>
              <a:gd name="T42" fmla="*/ 6379 w 1728"/>
              <a:gd name="T43" fmla="*/ 310113 h 432"/>
              <a:gd name="T44" fmla="*/ 28707 w 1728"/>
              <a:gd name="T45" fmla="*/ 274946 h 432"/>
              <a:gd name="T46" fmla="*/ 60604 w 1728"/>
              <a:gd name="T47" fmla="*/ 242976 h 432"/>
              <a:gd name="T48" fmla="*/ 108450 w 1728"/>
              <a:gd name="T49" fmla="*/ 211005 h 432"/>
              <a:gd name="T50" fmla="*/ 236038 w 1728"/>
              <a:gd name="T51" fmla="*/ 153458 h 432"/>
              <a:gd name="T52" fmla="*/ 405092 w 1728"/>
              <a:gd name="T53" fmla="*/ 102305 h 432"/>
              <a:gd name="T54" fmla="*/ 606043 w 1728"/>
              <a:gd name="T55" fmla="*/ 57547 h 432"/>
              <a:gd name="T56" fmla="*/ 842081 w 1728"/>
              <a:gd name="T57" fmla="*/ 25576 h 432"/>
              <a:gd name="T58" fmla="*/ 1100446 w 1728"/>
              <a:gd name="T59" fmla="*/ 6394 h 432"/>
              <a:gd name="T60" fmla="*/ 1377950 w 1728"/>
              <a:gd name="T61" fmla="*/ 0 h 432"/>
              <a:gd name="T62" fmla="*/ 1655454 w 1728"/>
              <a:gd name="T63" fmla="*/ 6394 h 432"/>
              <a:gd name="T64" fmla="*/ 1913819 w 1728"/>
              <a:gd name="T65" fmla="*/ 25576 h 432"/>
              <a:gd name="T66" fmla="*/ 2149857 w 1728"/>
              <a:gd name="T67" fmla="*/ 57547 h 432"/>
              <a:gd name="T68" fmla="*/ 2350808 w 1728"/>
              <a:gd name="T69" fmla="*/ 102305 h 432"/>
              <a:gd name="T70" fmla="*/ 2519862 w 1728"/>
              <a:gd name="T71" fmla="*/ 153458 h 432"/>
              <a:gd name="T72" fmla="*/ 2647450 w 1728"/>
              <a:gd name="T73" fmla="*/ 211005 h 432"/>
              <a:gd name="T74" fmla="*/ 2695296 w 1728"/>
              <a:gd name="T75" fmla="*/ 242976 h 432"/>
              <a:gd name="T76" fmla="*/ 2727193 w 1728"/>
              <a:gd name="T77" fmla="*/ 274946 h 432"/>
              <a:gd name="T78" fmla="*/ 2749521 w 1728"/>
              <a:gd name="T79" fmla="*/ 310113 h 432"/>
              <a:gd name="T80" fmla="*/ 2755900 w 1728"/>
              <a:gd name="T81" fmla="*/ 345281 h 43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728" h="432">
                <a:moveTo>
                  <a:pt x="1728" y="216"/>
                </a:moveTo>
                <a:lnTo>
                  <a:pt x="1728" y="216"/>
                </a:lnTo>
                <a:lnTo>
                  <a:pt x="1726" y="228"/>
                </a:lnTo>
                <a:lnTo>
                  <a:pt x="1724" y="238"/>
                </a:lnTo>
                <a:lnTo>
                  <a:pt x="1718" y="248"/>
                </a:lnTo>
                <a:lnTo>
                  <a:pt x="1710" y="260"/>
                </a:lnTo>
                <a:lnTo>
                  <a:pt x="1700" y="270"/>
                </a:lnTo>
                <a:lnTo>
                  <a:pt x="1690" y="280"/>
                </a:lnTo>
                <a:lnTo>
                  <a:pt x="1676" y="290"/>
                </a:lnTo>
                <a:lnTo>
                  <a:pt x="1660" y="300"/>
                </a:lnTo>
                <a:lnTo>
                  <a:pt x="1624" y="318"/>
                </a:lnTo>
                <a:lnTo>
                  <a:pt x="1580" y="336"/>
                </a:lnTo>
                <a:lnTo>
                  <a:pt x="1530" y="354"/>
                </a:lnTo>
                <a:lnTo>
                  <a:pt x="1474" y="368"/>
                </a:lnTo>
                <a:lnTo>
                  <a:pt x="1414" y="382"/>
                </a:lnTo>
                <a:lnTo>
                  <a:pt x="1348" y="396"/>
                </a:lnTo>
                <a:lnTo>
                  <a:pt x="1276" y="406"/>
                </a:lnTo>
                <a:lnTo>
                  <a:pt x="1200" y="416"/>
                </a:lnTo>
                <a:lnTo>
                  <a:pt x="1120" y="422"/>
                </a:lnTo>
                <a:lnTo>
                  <a:pt x="1038" y="428"/>
                </a:lnTo>
                <a:lnTo>
                  <a:pt x="952" y="430"/>
                </a:lnTo>
                <a:lnTo>
                  <a:pt x="864" y="432"/>
                </a:lnTo>
                <a:lnTo>
                  <a:pt x="776" y="430"/>
                </a:lnTo>
                <a:lnTo>
                  <a:pt x="690" y="428"/>
                </a:lnTo>
                <a:lnTo>
                  <a:pt x="608" y="422"/>
                </a:lnTo>
                <a:lnTo>
                  <a:pt x="528" y="416"/>
                </a:lnTo>
                <a:lnTo>
                  <a:pt x="452" y="406"/>
                </a:lnTo>
                <a:lnTo>
                  <a:pt x="380" y="396"/>
                </a:lnTo>
                <a:lnTo>
                  <a:pt x="314" y="382"/>
                </a:lnTo>
                <a:lnTo>
                  <a:pt x="254" y="368"/>
                </a:lnTo>
                <a:lnTo>
                  <a:pt x="198" y="354"/>
                </a:lnTo>
                <a:lnTo>
                  <a:pt x="148" y="336"/>
                </a:lnTo>
                <a:lnTo>
                  <a:pt x="104" y="318"/>
                </a:lnTo>
                <a:lnTo>
                  <a:pt x="68" y="300"/>
                </a:lnTo>
                <a:lnTo>
                  <a:pt x="52" y="290"/>
                </a:lnTo>
                <a:lnTo>
                  <a:pt x="38" y="280"/>
                </a:lnTo>
                <a:lnTo>
                  <a:pt x="28" y="270"/>
                </a:lnTo>
                <a:lnTo>
                  <a:pt x="18" y="260"/>
                </a:lnTo>
                <a:lnTo>
                  <a:pt x="10" y="248"/>
                </a:lnTo>
                <a:lnTo>
                  <a:pt x="4" y="238"/>
                </a:lnTo>
                <a:lnTo>
                  <a:pt x="2" y="228"/>
                </a:lnTo>
                <a:lnTo>
                  <a:pt x="0" y="216"/>
                </a:lnTo>
                <a:lnTo>
                  <a:pt x="2" y="204"/>
                </a:lnTo>
                <a:lnTo>
                  <a:pt x="4" y="194"/>
                </a:lnTo>
                <a:lnTo>
                  <a:pt x="10" y="184"/>
                </a:lnTo>
                <a:lnTo>
                  <a:pt x="18" y="172"/>
                </a:lnTo>
                <a:lnTo>
                  <a:pt x="28" y="162"/>
                </a:lnTo>
                <a:lnTo>
                  <a:pt x="38" y="152"/>
                </a:lnTo>
                <a:lnTo>
                  <a:pt x="52" y="142"/>
                </a:lnTo>
                <a:lnTo>
                  <a:pt x="68" y="132"/>
                </a:lnTo>
                <a:lnTo>
                  <a:pt x="104" y="114"/>
                </a:lnTo>
                <a:lnTo>
                  <a:pt x="148" y="96"/>
                </a:lnTo>
                <a:lnTo>
                  <a:pt x="198" y="78"/>
                </a:lnTo>
                <a:lnTo>
                  <a:pt x="254" y="64"/>
                </a:lnTo>
                <a:lnTo>
                  <a:pt x="314" y="50"/>
                </a:lnTo>
                <a:lnTo>
                  <a:pt x="380" y="36"/>
                </a:lnTo>
                <a:lnTo>
                  <a:pt x="452" y="26"/>
                </a:lnTo>
                <a:lnTo>
                  <a:pt x="528" y="16"/>
                </a:lnTo>
                <a:lnTo>
                  <a:pt x="608" y="10"/>
                </a:lnTo>
                <a:lnTo>
                  <a:pt x="690" y="4"/>
                </a:lnTo>
                <a:lnTo>
                  <a:pt x="776" y="2"/>
                </a:lnTo>
                <a:lnTo>
                  <a:pt x="864" y="0"/>
                </a:lnTo>
                <a:lnTo>
                  <a:pt x="952" y="2"/>
                </a:lnTo>
                <a:lnTo>
                  <a:pt x="1038" y="4"/>
                </a:lnTo>
                <a:lnTo>
                  <a:pt x="1120" y="10"/>
                </a:lnTo>
                <a:lnTo>
                  <a:pt x="1200" y="16"/>
                </a:lnTo>
                <a:lnTo>
                  <a:pt x="1276" y="26"/>
                </a:lnTo>
                <a:lnTo>
                  <a:pt x="1348" y="36"/>
                </a:lnTo>
                <a:lnTo>
                  <a:pt x="1414" y="50"/>
                </a:lnTo>
                <a:lnTo>
                  <a:pt x="1474" y="64"/>
                </a:lnTo>
                <a:lnTo>
                  <a:pt x="1530" y="78"/>
                </a:lnTo>
                <a:lnTo>
                  <a:pt x="1580" y="96"/>
                </a:lnTo>
                <a:lnTo>
                  <a:pt x="1624" y="114"/>
                </a:lnTo>
                <a:lnTo>
                  <a:pt x="1660" y="132"/>
                </a:lnTo>
                <a:lnTo>
                  <a:pt x="1676" y="142"/>
                </a:lnTo>
                <a:lnTo>
                  <a:pt x="1690" y="152"/>
                </a:lnTo>
                <a:lnTo>
                  <a:pt x="1700" y="162"/>
                </a:lnTo>
                <a:lnTo>
                  <a:pt x="1710" y="172"/>
                </a:lnTo>
                <a:lnTo>
                  <a:pt x="1718" y="184"/>
                </a:lnTo>
                <a:lnTo>
                  <a:pt x="1724" y="194"/>
                </a:lnTo>
                <a:lnTo>
                  <a:pt x="1726" y="204"/>
                </a:lnTo>
                <a:lnTo>
                  <a:pt x="1728" y="216"/>
                </a:lnTo>
                <a:close/>
              </a:path>
            </a:pathLst>
          </a:custGeom>
          <a:solidFill>
            <a:srgbClr val="146B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9" name="Freeform 9"/>
          <p:cNvSpPr>
            <a:spLocks noChangeArrowheads="1"/>
          </p:cNvSpPr>
          <p:nvPr/>
        </p:nvSpPr>
        <p:spPr bwMode="auto">
          <a:xfrm>
            <a:off x="1531938" y="3073400"/>
            <a:ext cx="2484437" cy="1373188"/>
          </a:xfrm>
          <a:custGeom>
            <a:avLst/>
            <a:gdLst>
              <a:gd name="T0" fmla="*/ 2484437 w 1728"/>
              <a:gd name="T1" fmla="*/ 1056298 h 936"/>
              <a:gd name="T2" fmla="*/ 2478686 w 1728"/>
              <a:gd name="T3" fmla="*/ 1088574 h 936"/>
              <a:gd name="T4" fmla="*/ 2458557 w 1728"/>
              <a:gd name="T5" fmla="*/ 1120850 h 936"/>
              <a:gd name="T6" fmla="*/ 2429802 w 1728"/>
              <a:gd name="T7" fmla="*/ 1150192 h 936"/>
              <a:gd name="T8" fmla="*/ 2386670 w 1728"/>
              <a:gd name="T9" fmla="*/ 1179533 h 936"/>
              <a:gd name="T10" fmla="*/ 2271650 w 1728"/>
              <a:gd name="T11" fmla="*/ 1232348 h 936"/>
              <a:gd name="T12" fmla="*/ 2119248 w 1728"/>
              <a:gd name="T13" fmla="*/ 1279295 h 936"/>
              <a:gd name="T14" fmla="*/ 1938091 w 1728"/>
              <a:gd name="T15" fmla="*/ 1320373 h 936"/>
              <a:gd name="T16" fmla="*/ 1725303 w 1728"/>
              <a:gd name="T17" fmla="*/ 1349715 h 936"/>
              <a:gd name="T18" fmla="*/ 1492388 w 1728"/>
              <a:gd name="T19" fmla="*/ 1367320 h 936"/>
              <a:gd name="T20" fmla="*/ 1242219 w 1728"/>
              <a:gd name="T21" fmla="*/ 1373188 h 936"/>
              <a:gd name="T22" fmla="*/ 992049 w 1728"/>
              <a:gd name="T23" fmla="*/ 1367320 h 936"/>
              <a:gd name="T24" fmla="*/ 759134 w 1728"/>
              <a:gd name="T25" fmla="*/ 1349715 h 936"/>
              <a:gd name="T26" fmla="*/ 546346 w 1728"/>
              <a:gd name="T27" fmla="*/ 1320373 h 936"/>
              <a:gd name="T28" fmla="*/ 365189 w 1728"/>
              <a:gd name="T29" fmla="*/ 1279295 h 936"/>
              <a:gd name="T30" fmla="*/ 212787 w 1728"/>
              <a:gd name="T31" fmla="*/ 1232348 h 936"/>
              <a:gd name="T32" fmla="*/ 97767 w 1728"/>
              <a:gd name="T33" fmla="*/ 1179533 h 936"/>
              <a:gd name="T34" fmla="*/ 54635 w 1728"/>
              <a:gd name="T35" fmla="*/ 1150192 h 936"/>
              <a:gd name="T36" fmla="*/ 25880 w 1728"/>
              <a:gd name="T37" fmla="*/ 1120850 h 936"/>
              <a:gd name="T38" fmla="*/ 5751 w 1728"/>
              <a:gd name="T39" fmla="*/ 1088574 h 936"/>
              <a:gd name="T40" fmla="*/ 0 w 1728"/>
              <a:gd name="T41" fmla="*/ 1056298 h 936"/>
              <a:gd name="T42" fmla="*/ 414073 w 1728"/>
              <a:gd name="T43" fmla="*/ 199523 h 936"/>
              <a:gd name="T44" fmla="*/ 422699 w 1728"/>
              <a:gd name="T45" fmla="*/ 178984 h 936"/>
              <a:gd name="T46" fmla="*/ 451454 w 1728"/>
              <a:gd name="T47" fmla="*/ 149642 h 936"/>
              <a:gd name="T48" fmla="*/ 514716 w 1728"/>
              <a:gd name="T49" fmla="*/ 111498 h 936"/>
              <a:gd name="T50" fmla="*/ 603856 w 1728"/>
              <a:gd name="T51" fmla="*/ 76288 h 936"/>
              <a:gd name="T52" fmla="*/ 716001 w 1728"/>
              <a:gd name="T53" fmla="*/ 46947 h 936"/>
              <a:gd name="T54" fmla="*/ 848274 w 1728"/>
              <a:gd name="T55" fmla="*/ 26407 h 936"/>
              <a:gd name="T56" fmla="*/ 994925 w 1728"/>
              <a:gd name="T57" fmla="*/ 8802 h 936"/>
              <a:gd name="T58" fmla="*/ 1158829 w 1728"/>
              <a:gd name="T59" fmla="*/ 0 h 936"/>
              <a:gd name="T60" fmla="*/ 1325608 w 1728"/>
              <a:gd name="T61" fmla="*/ 0 h 936"/>
              <a:gd name="T62" fmla="*/ 1489512 w 1728"/>
              <a:gd name="T63" fmla="*/ 8802 h 936"/>
              <a:gd name="T64" fmla="*/ 1636163 w 1728"/>
              <a:gd name="T65" fmla="*/ 26407 h 936"/>
              <a:gd name="T66" fmla="*/ 1768436 w 1728"/>
              <a:gd name="T67" fmla="*/ 46947 h 936"/>
              <a:gd name="T68" fmla="*/ 1880581 w 1728"/>
              <a:gd name="T69" fmla="*/ 76288 h 936"/>
              <a:gd name="T70" fmla="*/ 1969721 w 1728"/>
              <a:gd name="T71" fmla="*/ 111498 h 936"/>
              <a:gd name="T72" fmla="*/ 2032983 w 1728"/>
              <a:gd name="T73" fmla="*/ 149642 h 936"/>
              <a:gd name="T74" fmla="*/ 2061738 w 1728"/>
              <a:gd name="T75" fmla="*/ 178984 h 936"/>
              <a:gd name="T76" fmla="*/ 2070364 w 1728"/>
              <a:gd name="T77" fmla="*/ 199523 h 9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728" h="936">
                <a:moveTo>
                  <a:pt x="1440" y="144"/>
                </a:moveTo>
                <a:lnTo>
                  <a:pt x="1728" y="720"/>
                </a:lnTo>
                <a:lnTo>
                  <a:pt x="1726" y="732"/>
                </a:lnTo>
                <a:lnTo>
                  <a:pt x="1724" y="742"/>
                </a:lnTo>
                <a:lnTo>
                  <a:pt x="1718" y="752"/>
                </a:lnTo>
                <a:lnTo>
                  <a:pt x="1710" y="764"/>
                </a:lnTo>
                <a:lnTo>
                  <a:pt x="1700" y="774"/>
                </a:lnTo>
                <a:lnTo>
                  <a:pt x="1690" y="784"/>
                </a:lnTo>
                <a:lnTo>
                  <a:pt x="1676" y="794"/>
                </a:lnTo>
                <a:lnTo>
                  <a:pt x="1660" y="804"/>
                </a:lnTo>
                <a:lnTo>
                  <a:pt x="1624" y="822"/>
                </a:lnTo>
                <a:lnTo>
                  <a:pt x="1580" y="840"/>
                </a:lnTo>
                <a:lnTo>
                  <a:pt x="1530" y="858"/>
                </a:lnTo>
                <a:lnTo>
                  <a:pt x="1474" y="872"/>
                </a:lnTo>
                <a:lnTo>
                  <a:pt x="1414" y="886"/>
                </a:lnTo>
                <a:lnTo>
                  <a:pt x="1348" y="900"/>
                </a:lnTo>
                <a:lnTo>
                  <a:pt x="1276" y="910"/>
                </a:lnTo>
                <a:lnTo>
                  <a:pt x="1200" y="920"/>
                </a:lnTo>
                <a:lnTo>
                  <a:pt x="1120" y="926"/>
                </a:lnTo>
                <a:lnTo>
                  <a:pt x="1038" y="932"/>
                </a:lnTo>
                <a:lnTo>
                  <a:pt x="952" y="934"/>
                </a:lnTo>
                <a:lnTo>
                  <a:pt x="864" y="936"/>
                </a:lnTo>
                <a:lnTo>
                  <a:pt x="776" y="934"/>
                </a:lnTo>
                <a:lnTo>
                  <a:pt x="690" y="932"/>
                </a:lnTo>
                <a:lnTo>
                  <a:pt x="608" y="926"/>
                </a:lnTo>
                <a:lnTo>
                  <a:pt x="528" y="920"/>
                </a:lnTo>
                <a:lnTo>
                  <a:pt x="452" y="910"/>
                </a:lnTo>
                <a:lnTo>
                  <a:pt x="380" y="900"/>
                </a:lnTo>
                <a:lnTo>
                  <a:pt x="314" y="886"/>
                </a:lnTo>
                <a:lnTo>
                  <a:pt x="254" y="872"/>
                </a:lnTo>
                <a:lnTo>
                  <a:pt x="198" y="858"/>
                </a:lnTo>
                <a:lnTo>
                  <a:pt x="148" y="840"/>
                </a:lnTo>
                <a:lnTo>
                  <a:pt x="104" y="822"/>
                </a:lnTo>
                <a:lnTo>
                  <a:pt x="68" y="804"/>
                </a:lnTo>
                <a:lnTo>
                  <a:pt x="52" y="794"/>
                </a:lnTo>
                <a:lnTo>
                  <a:pt x="38" y="784"/>
                </a:lnTo>
                <a:lnTo>
                  <a:pt x="28" y="774"/>
                </a:lnTo>
                <a:lnTo>
                  <a:pt x="18" y="764"/>
                </a:lnTo>
                <a:lnTo>
                  <a:pt x="10" y="752"/>
                </a:lnTo>
                <a:lnTo>
                  <a:pt x="4" y="742"/>
                </a:lnTo>
                <a:lnTo>
                  <a:pt x="2" y="732"/>
                </a:lnTo>
                <a:lnTo>
                  <a:pt x="0" y="720"/>
                </a:lnTo>
                <a:lnTo>
                  <a:pt x="288" y="144"/>
                </a:lnTo>
                <a:lnTo>
                  <a:pt x="288" y="136"/>
                </a:lnTo>
                <a:lnTo>
                  <a:pt x="290" y="130"/>
                </a:lnTo>
                <a:lnTo>
                  <a:pt x="294" y="122"/>
                </a:lnTo>
                <a:lnTo>
                  <a:pt x="300" y="114"/>
                </a:lnTo>
                <a:lnTo>
                  <a:pt x="314" y="102"/>
                </a:lnTo>
                <a:lnTo>
                  <a:pt x="334" y="88"/>
                </a:lnTo>
                <a:lnTo>
                  <a:pt x="358" y="76"/>
                </a:lnTo>
                <a:lnTo>
                  <a:pt x="386" y="64"/>
                </a:lnTo>
                <a:lnTo>
                  <a:pt x="420" y="52"/>
                </a:lnTo>
                <a:lnTo>
                  <a:pt x="456" y="42"/>
                </a:lnTo>
                <a:lnTo>
                  <a:pt x="498" y="32"/>
                </a:lnTo>
                <a:lnTo>
                  <a:pt x="542" y="24"/>
                </a:lnTo>
                <a:lnTo>
                  <a:pt x="590" y="18"/>
                </a:lnTo>
                <a:lnTo>
                  <a:pt x="640" y="12"/>
                </a:lnTo>
                <a:lnTo>
                  <a:pt x="692" y="6"/>
                </a:lnTo>
                <a:lnTo>
                  <a:pt x="748" y="2"/>
                </a:lnTo>
                <a:lnTo>
                  <a:pt x="806" y="0"/>
                </a:lnTo>
                <a:lnTo>
                  <a:pt x="864" y="0"/>
                </a:lnTo>
                <a:lnTo>
                  <a:pt x="922" y="0"/>
                </a:lnTo>
                <a:lnTo>
                  <a:pt x="980" y="2"/>
                </a:lnTo>
                <a:lnTo>
                  <a:pt x="1036" y="6"/>
                </a:lnTo>
                <a:lnTo>
                  <a:pt x="1088" y="12"/>
                </a:lnTo>
                <a:lnTo>
                  <a:pt x="1138" y="18"/>
                </a:lnTo>
                <a:lnTo>
                  <a:pt x="1186" y="24"/>
                </a:lnTo>
                <a:lnTo>
                  <a:pt x="1230" y="32"/>
                </a:lnTo>
                <a:lnTo>
                  <a:pt x="1272" y="42"/>
                </a:lnTo>
                <a:lnTo>
                  <a:pt x="1308" y="52"/>
                </a:lnTo>
                <a:lnTo>
                  <a:pt x="1342" y="64"/>
                </a:lnTo>
                <a:lnTo>
                  <a:pt x="1370" y="76"/>
                </a:lnTo>
                <a:lnTo>
                  <a:pt x="1394" y="88"/>
                </a:lnTo>
                <a:lnTo>
                  <a:pt x="1414" y="102"/>
                </a:lnTo>
                <a:lnTo>
                  <a:pt x="1428" y="114"/>
                </a:lnTo>
                <a:lnTo>
                  <a:pt x="1434" y="122"/>
                </a:lnTo>
                <a:lnTo>
                  <a:pt x="1438" y="130"/>
                </a:lnTo>
                <a:lnTo>
                  <a:pt x="1440" y="136"/>
                </a:lnTo>
                <a:lnTo>
                  <a:pt x="1440" y="144"/>
                </a:lnTo>
                <a:close/>
              </a:path>
            </a:pathLst>
          </a:cu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150" name="Freeform 10"/>
          <p:cNvSpPr>
            <a:spLocks noChangeArrowheads="1"/>
          </p:cNvSpPr>
          <p:nvPr/>
        </p:nvSpPr>
        <p:spPr bwMode="auto">
          <a:xfrm>
            <a:off x="1946275" y="3073400"/>
            <a:ext cx="1655763" cy="422275"/>
          </a:xfrm>
          <a:custGeom>
            <a:avLst/>
            <a:gdLst>
              <a:gd name="T0" fmla="*/ 1655763 w 1152"/>
              <a:gd name="T1" fmla="*/ 211138 h 288"/>
              <a:gd name="T2" fmla="*/ 1652888 w 1152"/>
              <a:gd name="T3" fmla="*/ 231665 h 288"/>
              <a:gd name="T4" fmla="*/ 1638515 w 1152"/>
              <a:gd name="T5" fmla="*/ 255124 h 288"/>
              <a:gd name="T6" fmla="*/ 1589647 w 1152"/>
              <a:gd name="T7" fmla="*/ 293247 h 288"/>
              <a:gd name="T8" fmla="*/ 1514908 w 1152"/>
              <a:gd name="T9" fmla="*/ 328436 h 288"/>
              <a:gd name="T10" fmla="*/ 1414298 w 1152"/>
              <a:gd name="T11" fmla="*/ 360693 h 288"/>
              <a:gd name="T12" fmla="*/ 1290690 w 1152"/>
              <a:gd name="T13" fmla="*/ 387085 h 288"/>
              <a:gd name="T14" fmla="*/ 1149835 w 1152"/>
              <a:gd name="T15" fmla="*/ 404680 h 288"/>
              <a:gd name="T16" fmla="*/ 994608 w 1152"/>
              <a:gd name="T17" fmla="*/ 419343 h 288"/>
              <a:gd name="T18" fmla="*/ 827882 w 1152"/>
              <a:gd name="T19" fmla="*/ 422275 h 288"/>
              <a:gd name="T20" fmla="*/ 661155 w 1152"/>
              <a:gd name="T21" fmla="*/ 419343 h 288"/>
              <a:gd name="T22" fmla="*/ 505928 w 1152"/>
              <a:gd name="T23" fmla="*/ 404680 h 288"/>
              <a:gd name="T24" fmla="*/ 365073 w 1152"/>
              <a:gd name="T25" fmla="*/ 387085 h 288"/>
              <a:gd name="T26" fmla="*/ 241465 w 1152"/>
              <a:gd name="T27" fmla="*/ 360693 h 288"/>
              <a:gd name="T28" fmla="*/ 140855 w 1152"/>
              <a:gd name="T29" fmla="*/ 328436 h 288"/>
              <a:gd name="T30" fmla="*/ 66116 w 1152"/>
              <a:gd name="T31" fmla="*/ 293247 h 288"/>
              <a:gd name="T32" fmla="*/ 17248 w 1152"/>
              <a:gd name="T33" fmla="*/ 255124 h 288"/>
              <a:gd name="T34" fmla="*/ 2875 w 1152"/>
              <a:gd name="T35" fmla="*/ 231665 h 288"/>
              <a:gd name="T36" fmla="*/ 0 w 1152"/>
              <a:gd name="T37" fmla="*/ 211138 h 288"/>
              <a:gd name="T38" fmla="*/ 2875 w 1152"/>
              <a:gd name="T39" fmla="*/ 190610 h 288"/>
              <a:gd name="T40" fmla="*/ 17248 w 1152"/>
              <a:gd name="T41" fmla="*/ 167151 h 288"/>
              <a:gd name="T42" fmla="*/ 66116 w 1152"/>
              <a:gd name="T43" fmla="*/ 129028 h 288"/>
              <a:gd name="T44" fmla="*/ 140855 w 1152"/>
              <a:gd name="T45" fmla="*/ 93839 h 288"/>
              <a:gd name="T46" fmla="*/ 241465 w 1152"/>
              <a:gd name="T47" fmla="*/ 61582 h 288"/>
              <a:gd name="T48" fmla="*/ 365073 w 1152"/>
              <a:gd name="T49" fmla="*/ 35190 h 288"/>
              <a:gd name="T50" fmla="*/ 505928 w 1152"/>
              <a:gd name="T51" fmla="*/ 17595 h 288"/>
              <a:gd name="T52" fmla="*/ 661155 w 1152"/>
              <a:gd name="T53" fmla="*/ 2932 h 288"/>
              <a:gd name="T54" fmla="*/ 827882 w 1152"/>
              <a:gd name="T55" fmla="*/ 0 h 288"/>
              <a:gd name="T56" fmla="*/ 994608 w 1152"/>
              <a:gd name="T57" fmla="*/ 2932 h 288"/>
              <a:gd name="T58" fmla="*/ 1149835 w 1152"/>
              <a:gd name="T59" fmla="*/ 17595 h 288"/>
              <a:gd name="T60" fmla="*/ 1290690 w 1152"/>
              <a:gd name="T61" fmla="*/ 35190 h 288"/>
              <a:gd name="T62" fmla="*/ 1414298 w 1152"/>
              <a:gd name="T63" fmla="*/ 61582 h 288"/>
              <a:gd name="T64" fmla="*/ 1514908 w 1152"/>
              <a:gd name="T65" fmla="*/ 93839 h 288"/>
              <a:gd name="T66" fmla="*/ 1589647 w 1152"/>
              <a:gd name="T67" fmla="*/ 129028 h 288"/>
              <a:gd name="T68" fmla="*/ 1638515 w 1152"/>
              <a:gd name="T69" fmla="*/ 167151 h 288"/>
              <a:gd name="T70" fmla="*/ 1652888 w 1152"/>
              <a:gd name="T71" fmla="*/ 190610 h 288"/>
              <a:gd name="T72" fmla="*/ 1655763 w 1152"/>
              <a:gd name="T73" fmla="*/ 211138 h 2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52" h="288">
                <a:moveTo>
                  <a:pt x="1152" y="144"/>
                </a:moveTo>
                <a:lnTo>
                  <a:pt x="1152" y="144"/>
                </a:lnTo>
                <a:lnTo>
                  <a:pt x="1152" y="152"/>
                </a:lnTo>
                <a:lnTo>
                  <a:pt x="1150" y="158"/>
                </a:lnTo>
                <a:lnTo>
                  <a:pt x="1146" y="166"/>
                </a:lnTo>
                <a:lnTo>
                  <a:pt x="1140" y="174"/>
                </a:lnTo>
                <a:lnTo>
                  <a:pt x="1126" y="186"/>
                </a:lnTo>
                <a:lnTo>
                  <a:pt x="1106" y="200"/>
                </a:lnTo>
                <a:lnTo>
                  <a:pt x="1082" y="212"/>
                </a:lnTo>
                <a:lnTo>
                  <a:pt x="1054" y="224"/>
                </a:lnTo>
                <a:lnTo>
                  <a:pt x="1020" y="236"/>
                </a:lnTo>
                <a:lnTo>
                  <a:pt x="984" y="246"/>
                </a:lnTo>
                <a:lnTo>
                  <a:pt x="942" y="256"/>
                </a:lnTo>
                <a:lnTo>
                  <a:pt x="898" y="264"/>
                </a:lnTo>
                <a:lnTo>
                  <a:pt x="850" y="270"/>
                </a:lnTo>
                <a:lnTo>
                  <a:pt x="800" y="276"/>
                </a:lnTo>
                <a:lnTo>
                  <a:pt x="748" y="282"/>
                </a:lnTo>
                <a:lnTo>
                  <a:pt x="692" y="286"/>
                </a:lnTo>
                <a:lnTo>
                  <a:pt x="634" y="288"/>
                </a:lnTo>
                <a:lnTo>
                  <a:pt x="576" y="288"/>
                </a:lnTo>
                <a:lnTo>
                  <a:pt x="518" y="288"/>
                </a:lnTo>
                <a:lnTo>
                  <a:pt x="460" y="286"/>
                </a:lnTo>
                <a:lnTo>
                  <a:pt x="404" y="282"/>
                </a:lnTo>
                <a:lnTo>
                  <a:pt x="352" y="276"/>
                </a:lnTo>
                <a:lnTo>
                  <a:pt x="302" y="270"/>
                </a:lnTo>
                <a:lnTo>
                  <a:pt x="254" y="264"/>
                </a:lnTo>
                <a:lnTo>
                  <a:pt x="210" y="256"/>
                </a:lnTo>
                <a:lnTo>
                  <a:pt x="168" y="246"/>
                </a:lnTo>
                <a:lnTo>
                  <a:pt x="132" y="236"/>
                </a:lnTo>
                <a:lnTo>
                  <a:pt x="98" y="224"/>
                </a:lnTo>
                <a:lnTo>
                  <a:pt x="70" y="212"/>
                </a:lnTo>
                <a:lnTo>
                  <a:pt x="46" y="200"/>
                </a:lnTo>
                <a:lnTo>
                  <a:pt x="26" y="186"/>
                </a:lnTo>
                <a:lnTo>
                  <a:pt x="12" y="174"/>
                </a:lnTo>
                <a:lnTo>
                  <a:pt x="6" y="166"/>
                </a:lnTo>
                <a:lnTo>
                  <a:pt x="2" y="158"/>
                </a:lnTo>
                <a:lnTo>
                  <a:pt x="0" y="152"/>
                </a:lnTo>
                <a:lnTo>
                  <a:pt x="0" y="144"/>
                </a:lnTo>
                <a:lnTo>
                  <a:pt x="0" y="136"/>
                </a:lnTo>
                <a:lnTo>
                  <a:pt x="2" y="130"/>
                </a:lnTo>
                <a:lnTo>
                  <a:pt x="6" y="122"/>
                </a:lnTo>
                <a:lnTo>
                  <a:pt x="12" y="114"/>
                </a:lnTo>
                <a:lnTo>
                  <a:pt x="26" y="102"/>
                </a:lnTo>
                <a:lnTo>
                  <a:pt x="46" y="88"/>
                </a:lnTo>
                <a:lnTo>
                  <a:pt x="70" y="76"/>
                </a:lnTo>
                <a:lnTo>
                  <a:pt x="98" y="64"/>
                </a:lnTo>
                <a:lnTo>
                  <a:pt x="132" y="52"/>
                </a:lnTo>
                <a:lnTo>
                  <a:pt x="168" y="42"/>
                </a:lnTo>
                <a:lnTo>
                  <a:pt x="210" y="32"/>
                </a:lnTo>
                <a:lnTo>
                  <a:pt x="254" y="24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6" y="0"/>
                </a:lnTo>
                <a:lnTo>
                  <a:pt x="634" y="0"/>
                </a:lnTo>
                <a:lnTo>
                  <a:pt x="692" y="2"/>
                </a:lnTo>
                <a:lnTo>
                  <a:pt x="748" y="6"/>
                </a:lnTo>
                <a:lnTo>
                  <a:pt x="800" y="12"/>
                </a:lnTo>
                <a:lnTo>
                  <a:pt x="850" y="18"/>
                </a:lnTo>
                <a:lnTo>
                  <a:pt x="898" y="24"/>
                </a:lnTo>
                <a:lnTo>
                  <a:pt x="942" y="32"/>
                </a:lnTo>
                <a:lnTo>
                  <a:pt x="984" y="42"/>
                </a:lnTo>
                <a:lnTo>
                  <a:pt x="1020" y="52"/>
                </a:lnTo>
                <a:lnTo>
                  <a:pt x="1054" y="64"/>
                </a:lnTo>
                <a:lnTo>
                  <a:pt x="1082" y="76"/>
                </a:lnTo>
                <a:lnTo>
                  <a:pt x="1106" y="88"/>
                </a:lnTo>
                <a:lnTo>
                  <a:pt x="1126" y="102"/>
                </a:lnTo>
                <a:lnTo>
                  <a:pt x="1140" y="114"/>
                </a:lnTo>
                <a:lnTo>
                  <a:pt x="1146" y="122"/>
                </a:lnTo>
                <a:lnTo>
                  <a:pt x="1150" y="130"/>
                </a:lnTo>
                <a:lnTo>
                  <a:pt x="1152" y="136"/>
                </a:lnTo>
                <a:lnTo>
                  <a:pt x="1152" y="144"/>
                </a:lnTo>
                <a:close/>
              </a:path>
            </a:pathLst>
          </a:custGeom>
          <a:solidFill>
            <a:srgbClr val="D6A2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1" name="Freeform 12"/>
          <p:cNvSpPr>
            <a:spLocks noChangeArrowheads="1"/>
          </p:cNvSpPr>
          <p:nvPr/>
        </p:nvSpPr>
        <p:spPr bwMode="auto">
          <a:xfrm>
            <a:off x="2058988" y="1752600"/>
            <a:ext cx="1430337" cy="1466850"/>
          </a:xfrm>
          <a:custGeom>
            <a:avLst/>
            <a:gdLst>
              <a:gd name="T0" fmla="*/ 1430337 w 576"/>
              <a:gd name="T1" fmla="*/ 1303867 h 648"/>
              <a:gd name="T2" fmla="*/ 1430337 w 576"/>
              <a:gd name="T3" fmla="*/ 1303867 h 648"/>
              <a:gd name="T4" fmla="*/ 1425371 w 576"/>
              <a:gd name="T5" fmla="*/ 1321976 h 648"/>
              <a:gd name="T6" fmla="*/ 1415438 w 576"/>
              <a:gd name="T7" fmla="*/ 1335558 h 648"/>
              <a:gd name="T8" fmla="*/ 1400538 w 576"/>
              <a:gd name="T9" fmla="*/ 1353667 h 648"/>
              <a:gd name="T10" fmla="*/ 1375706 w 576"/>
              <a:gd name="T11" fmla="*/ 1367249 h 648"/>
              <a:gd name="T12" fmla="*/ 1345907 w 576"/>
              <a:gd name="T13" fmla="*/ 1380831 h 648"/>
              <a:gd name="T14" fmla="*/ 1306176 w 576"/>
              <a:gd name="T15" fmla="*/ 1394413 h 648"/>
              <a:gd name="T16" fmla="*/ 1221746 w 576"/>
              <a:gd name="T17" fmla="*/ 1417050 h 648"/>
              <a:gd name="T18" fmla="*/ 1117451 w 576"/>
              <a:gd name="T19" fmla="*/ 1439686 h 648"/>
              <a:gd name="T20" fmla="*/ 993290 w 576"/>
              <a:gd name="T21" fmla="*/ 1453268 h 648"/>
              <a:gd name="T22" fmla="*/ 859195 w 576"/>
              <a:gd name="T23" fmla="*/ 1462323 h 648"/>
              <a:gd name="T24" fmla="*/ 715169 w 576"/>
              <a:gd name="T25" fmla="*/ 1466850 h 648"/>
              <a:gd name="T26" fmla="*/ 571142 w 576"/>
              <a:gd name="T27" fmla="*/ 1462323 h 648"/>
              <a:gd name="T28" fmla="*/ 437047 w 576"/>
              <a:gd name="T29" fmla="*/ 1453268 h 648"/>
              <a:gd name="T30" fmla="*/ 312886 w 576"/>
              <a:gd name="T31" fmla="*/ 1439686 h 648"/>
              <a:gd name="T32" fmla="*/ 208591 w 576"/>
              <a:gd name="T33" fmla="*/ 1417050 h 648"/>
              <a:gd name="T34" fmla="*/ 124161 w 576"/>
              <a:gd name="T35" fmla="*/ 1394413 h 648"/>
              <a:gd name="T36" fmla="*/ 84430 w 576"/>
              <a:gd name="T37" fmla="*/ 1380831 h 648"/>
              <a:gd name="T38" fmla="*/ 54631 w 576"/>
              <a:gd name="T39" fmla="*/ 1367249 h 648"/>
              <a:gd name="T40" fmla="*/ 29799 w 576"/>
              <a:gd name="T41" fmla="*/ 1353667 h 648"/>
              <a:gd name="T42" fmla="*/ 14899 w 576"/>
              <a:gd name="T43" fmla="*/ 1335558 h 648"/>
              <a:gd name="T44" fmla="*/ 4966 w 576"/>
              <a:gd name="T45" fmla="*/ 1321976 h 648"/>
              <a:gd name="T46" fmla="*/ 0 w 576"/>
              <a:gd name="T47" fmla="*/ 1303867 h 648"/>
              <a:gd name="T48" fmla="*/ 715169 w 576"/>
              <a:gd name="T49" fmla="*/ 0 h 648"/>
              <a:gd name="T50" fmla="*/ 1430337 w 576"/>
              <a:gd name="T51" fmla="*/ 1303867 h 64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152" name="Line 20"/>
          <p:cNvSpPr>
            <a:spLocks noChangeShapeType="1"/>
          </p:cNvSpPr>
          <p:nvPr/>
        </p:nvSpPr>
        <p:spPr bwMode="auto">
          <a:xfrm flipH="1">
            <a:off x="4068763" y="4932363"/>
            <a:ext cx="3719512" cy="0"/>
          </a:xfrm>
          <a:prstGeom prst="line">
            <a:avLst/>
          </a:prstGeom>
          <a:noFill/>
          <a:ln w="25400" cap="rnd">
            <a:solidFill>
              <a:srgbClr val="ADBACA"/>
            </a:solidFill>
            <a:prstDash val="sysDot"/>
            <a:round/>
            <a:headEnd type="diamond" w="lg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3" name="Line 21"/>
          <p:cNvSpPr>
            <a:spLocks noChangeShapeType="1"/>
          </p:cNvSpPr>
          <p:nvPr/>
        </p:nvSpPr>
        <p:spPr bwMode="auto">
          <a:xfrm flipH="1">
            <a:off x="3121025" y="2724150"/>
            <a:ext cx="4679950" cy="0"/>
          </a:xfrm>
          <a:prstGeom prst="line">
            <a:avLst/>
          </a:prstGeom>
          <a:noFill/>
          <a:ln w="25400" cap="rnd">
            <a:solidFill>
              <a:srgbClr val="ADBACA"/>
            </a:solidFill>
            <a:prstDash val="sysDot"/>
            <a:round/>
            <a:headEnd type="diamond" w="lg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4" name="Line 22"/>
          <p:cNvSpPr>
            <a:spLocks noChangeShapeType="1"/>
          </p:cNvSpPr>
          <p:nvPr/>
        </p:nvSpPr>
        <p:spPr bwMode="auto">
          <a:xfrm flipH="1">
            <a:off x="3546475" y="3781425"/>
            <a:ext cx="4241800" cy="0"/>
          </a:xfrm>
          <a:prstGeom prst="line">
            <a:avLst/>
          </a:prstGeom>
          <a:noFill/>
          <a:ln w="25400" cap="rnd">
            <a:solidFill>
              <a:srgbClr val="ADBACA"/>
            </a:solidFill>
            <a:prstDash val="sysDot"/>
            <a:round/>
            <a:headEnd type="diamond" w="lg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5" name="Freeform 19"/>
          <p:cNvSpPr>
            <a:spLocks noEditPoints="1" noChangeArrowheads="1"/>
          </p:cNvSpPr>
          <p:nvPr/>
        </p:nvSpPr>
        <p:spPr bwMode="auto">
          <a:xfrm>
            <a:off x="2589213" y="3741738"/>
            <a:ext cx="458787" cy="442912"/>
          </a:xfrm>
          <a:custGeom>
            <a:avLst/>
            <a:gdLst>
              <a:gd name="T0" fmla="*/ 326712 w 132"/>
              <a:gd name="T1" fmla="*/ 0 h 128"/>
              <a:gd name="T2" fmla="*/ 194637 w 132"/>
              <a:gd name="T3" fmla="*/ 93427 h 128"/>
              <a:gd name="T4" fmla="*/ 191161 w 132"/>
              <a:gd name="T5" fmla="*/ 93427 h 128"/>
              <a:gd name="T6" fmla="*/ 48659 w 132"/>
              <a:gd name="T7" fmla="*/ 238757 h 128"/>
              <a:gd name="T8" fmla="*/ 3476 w 132"/>
              <a:gd name="T9" fmla="*/ 380628 h 128"/>
              <a:gd name="T10" fmla="*/ 48659 w 132"/>
              <a:gd name="T11" fmla="*/ 442912 h 128"/>
              <a:gd name="T12" fmla="*/ 184210 w 132"/>
              <a:gd name="T13" fmla="*/ 408310 h 128"/>
              <a:gd name="T14" fmla="*/ 417079 w 132"/>
              <a:gd name="T15" fmla="*/ 183393 h 128"/>
              <a:gd name="T16" fmla="*/ 222442 w 132"/>
              <a:gd name="T17" fmla="*/ 328724 h 128"/>
              <a:gd name="T18" fmla="*/ 344090 w 132"/>
              <a:gd name="T19" fmla="*/ 162632 h 128"/>
              <a:gd name="T20" fmla="*/ 330188 w 132"/>
              <a:gd name="T21" fmla="*/ 231837 h 128"/>
              <a:gd name="T22" fmla="*/ 222442 w 132"/>
              <a:gd name="T23" fmla="*/ 339105 h 128"/>
              <a:gd name="T24" fmla="*/ 205064 w 132"/>
              <a:gd name="T25" fmla="*/ 280280 h 128"/>
              <a:gd name="T26" fmla="*/ 159880 w 132"/>
              <a:gd name="T27" fmla="*/ 235297 h 128"/>
              <a:gd name="T28" fmla="*/ 319761 w 132"/>
              <a:gd name="T29" fmla="*/ 124569 h 128"/>
              <a:gd name="T30" fmla="*/ 205064 w 132"/>
              <a:gd name="T31" fmla="*/ 280280 h 128"/>
              <a:gd name="T32" fmla="*/ 104270 w 132"/>
              <a:gd name="T33" fmla="*/ 221456 h 128"/>
              <a:gd name="T34" fmla="*/ 278053 w 132"/>
              <a:gd name="T35" fmla="*/ 100347 h 128"/>
              <a:gd name="T36" fmla="*/ 59086 w 132"/>
              <a:gd name="T37" fmla="*/ 411770 h 128"/>
              <a:gd name="T38" fmla="*/ 27805 w 132"/>
              <a:gd name="T39" fmla="*/ 394469 h 128"/>
              <a:gd name="T40" fmla="*/ 45184 w 132"/>
              <a:gd name="T41" fmla="*/ 332184 h 128"/>
              <a:gd name="T42" fmla="*/ 111221 w 132"/>
              <a:gd name="T43" fmla="*/ 401389 h 128"/>
              <a:gd name="T44" fmla="*/ 121648 w 132"/>
              <a:gd name="T45" fmla="*/ 397929 h 128"/>
              <a:gd name="T46" fmla="*/ 48659 w 132"/>
              <a:gd name="T47" fmla="*/ 318343 h 128"/>
              <a:gd name="T48" fmla="*/ 66038 w 132"/>
              <a:gd name="T49" fmla="*/ 259519 h 128"/>
              <a:gd name="T50" fmla="*/ 180734 w 132"/>
              <a:gd name="T51" fmla="*/ 380628 h 128"/>
              <a:gd name="T52" fmla="*/ 121648 w 132"/>
              <a:gd name="T53" fmla="*/ 397929 h 128"/>
              <a:gd name="T54" fmla="*/ 375371 w 132"/>
              <a:gd name="T55" fmla="*/ 186854 h 128"/>
              <a:gd name="T56" fmla="*/ 340615 w 132"/>
              <a:gd name="T57" fmla="*/ 103808 h 128"/>
              <a:gd name="T58" fmla="*/ 281528 w 132"/>
              <a:gd name="T59" fmla="*/ 44983 h 128"/>
              <a:gd name="T60" fmla="*/ 389274 w 132"/>
              <a:gd name="T61" fmla="*/ 55364 h 128"/>
              <a:gd name="T62" fmla="*/ 399701 w 132"/>
              <a:gd name="T63" fmla="*/ 162632 h 1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6" name="Freeform 11"/>
          <p:cNvSpPr>
            <a:spLocks noChangeAspect="1" noEditPoints="1" noChangeArrowheads="1"/>
          </p:cNvSpPr>
          <p:nvPr/>
        </p:nvSpPr>
        <p:spPr bwMode="auto">
          <a:xfrm>
            <a:off x="2536825" y="2484438"/>
            <a:ext cx="479425" cy="479425"/>
          </a:xfrm>
          <a:custGeom>
            <a:avLst/>
            <a:gdLst>
              <a:gd name="T0" fmla="*/ 431483 w 400"/>
              <a:gd name="T1" fmla="*/ 220536 h 400"/>
              <a:gd name="T2" fmla="*/ 431483 w 400"/>
              <a:gd name="T3" fmla="*/ 258890 h 400"/>
              <a:gd name="T4" fmla="*/ 479425 w 400"/>
              <a:gd name="T5" fmla="*/ 239713 h 400"/>
              <a:gd name="T6" fmla="*/ 239713 w 400"/>
              <a:gd name="T7" fmla="*/ 107871 h 400"/>
              <a:gd name="T8" fmla="*/ 239713 w 400"/>
              <a:gd name="T9" fmla="*/ 371554 h 400"/>
              <a:gd name="T10" fmla="*/ 239713 w 400"/>
              <a:gd name="T11" fmla="*/ 107871 h 400"/>
              <a:gd name="T12" fmla="*/ 143828 w 400"/>
              <a:gd name="T13" fmla="*/ 239713 h 400"/>
              <a:gd name="T14" fmla="*/ 335598 w 400"/>
              <a:gd name="T15" fmla="*/ 239713 h 400"/>
              <a:gd name="T16" fmla="*/ 70715 w 400"/>
              <a:gd name="T17" fmla="*/ 239713 h 400"/>
              <a:gd name="T18" fmla="*/ 23971 w 400"/>
              <a:gd name="T19" fmla="*/ 220536 h 400"/>
              <a:gd name="T20" fmla="*/ 23971 w 400"/>
              <a:gd name="T21" fmla="*/ 258890 h 400"/>
              <a:gd name="T22" fmla="*/ 70715 w 400"/>
              <a:gd name="T23" fmla="*/ 239713 h 400"/>
              <a:gd name="T24" fmla="*/ 258890 w 400"/>
              <a:gd name="T25" fmla="*/ 47943 h 400"/>
              <a:gd name="T26" fmla="*/ 239713 w 400"/>
              <a:gd name="T27" fmla="*/ 0 h 400"/>
              <a:gd name="T28" fmla="*/ 220536 w 400"/>
              <a:gd name="T29" fmla="*/ 47943 h 400"/>
              <a:gd name="T30" fmla="*/ 239713 w 400"/>
              <a:gd name="T31" fmla="*/ 407511 h 400"/>
              <a:gd name="T32" fmla="*/ 220536 w 400"/>
              <a:gd name="T33" fmla="*/ 455454 h 400"/>
              <a:gd name="T34" fmla="*/ 258890 w 400"/>
              <a:gd name="T35" fmla="*/ 455454 h 400"/>
              <a:gd name="T36" fmla="*/ 239713 w 400"/>
              <a:gd name="T37" fmla="*/ 407511 h 400"/>
              <a:gd name="T38" fmla="*/ 419497 w 400"/>
              <a:gd name="T39" fmla="*/ 59928 h 400"/>
              <a:gd name="T40" fmla="*/ 371554 w 400"/>
              <a:gd name="T41" fmla="*/ 80304 h 400"/>
              <a:gd name="T42" fmla="*/ 399121 w 400"/>
              <a:gd name="T43" fmla="*/ 106672 h 400"/>
              <a:gd name="T44" fmla="*/ 79105 w 400"/>
              <a:gd name="T45" fmla="*/ 372753 h 400"/>
              <a:gd name="T46" fmla="*/ 59928 w 400"/>
              <a:gd name="T47" fmla="*/ 419497 h 400"/>
              <a:gd name="T48" fmla="*/ 106672 w 400"/>
              <a:gd name="T49" fmla="*/ 399121 h 400"/>
              <a:gd name="T50" fmla="*/ 79105 w 400"/>
              <a:gd name="T51" fmla="*/ 372753 h 400"/>
              <a:gd name="T52" fmla="*/ 59928 w 400"/>
              <a:gd name="T53" fmla="*/ 59928 h 400"/>
              <a:gd name="T54" fmla="*/ 79105 w 400"/>
              <a:gd name="T55" fmla="*/ 106672 h 400"/>
              <a:gd name="T56" fmla="*/ 106672 w 400"/>
              <a:gd name="T57" fmla="*/ 80304 h 400"/>
              <a:gd name="T58" fmla="*/ 371554 w 400"/>
              <a:gd name="T59" fmla="*/ 399121 h 400"/>
              <a:gd name="T60" fmla="*/ 419497 w 400"/>
              <a:gd name="T61" fmla="*/ 419497 h 400"/>
              <a:gd name="T62" fmla="*/ 399121 w 400"/>
              <a:gd name="T63" fmla="*/ 372753 h 400"/>
              <a:gd name="T64" fmla="*/ 371554 w 400"/>
              <a:gd name="T65" fmla="*/ 399121 h 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7" name="Freeform 27"/>
          <p:cNvSpPr>
            <a:spLocks noEditPoints="1" noChangeArrowheads="1"/>
          </p:cNvSpPr>
          <p:nvPr/>
        </p:nvSpPr>
        <p:spPr bwMode="auto">
          <a:xfrm>
            <a:off x="2559050" y="5100638"/>
            <a:ext cx="452438" cy="442912"/>
          </a:xfrm>
          <a:custGeom>
            <a:avLst/>
            <a:gdLst>
              <a:gd name="T0" fmla="*/ 441997 w 130"/>
              <a:gd name="T1" fmla="*/ 145331 h 128"/>
              <a:gd name="T2" fmla="*/ 302785 w 130"/>
              <a:gd name="T3" fmla="*/ 6921 h 128"/>
              <a:gd name="T4" fmla="*/ 274943 w 130"/>
              <a:gd name="T5" fmla="*/ 0 h 128"/>
              <a:gd name="T6" fmla="*/ 261022 w 130"/>
              <a:gd name="T7" fmla="*/ 6921 h 128"/>
              <a:gd name="T8" fmla="*/ 254061 w 130"/>
              <a:gd name="T9" fmla="*/ 20762 h 128"/>
              <a:gd name="T10" fmla="*/ 222739 w 130"/>
              <a:gd name="T11" fmla="*/ 72665 h 128"/>
              <a:gd name="T12" fmla="*/ 142692 w 130"/>
              <a:gd name="T13" fmla="*/ 128029 h 128"/>
              <a:gd name="T14" fmla="*/ 52204 w 130"/>
              <a:gd name="T15" fmla="*/ 190314 h 128"/>
              <a:gd name="T16" fmla="*/ 3480 w 130"/>
              <a:gd name="T17" fmla="*/ 269900 h 128"/>
              <a:gd name="T18" fmla="*/ 10441 w 130"/>
              <a:gd name="T19" fmla="*/ 297582 h 128"/>
              <a:gd name="T20" fmla="*/ 149653 w 130"/>
              <a:gd name="T21" fmla="*/ 435992 h 128"/>
              <a:gd name="T22" fmla="*/ 177495 w 130"/>
              <a:gd name="T23" fmla="*/ 442912 h 128"/>
              <a:gd name="T24" fmla="*/ 191416 w 130"/>
              <a:gd name="T25" fmla="*/ 435992 h 128"/>
              <a:gd name="T26" fmla="*/ 198377 w 130"/>
              <a:gd name="T27" fmla="*/ 422151 h 128"/>
              <a:gd name="T28" fmla="*/ 229699 w 130"/>
              <a:gd name="T29" fmla="*/ 370247 h 128"/>
              <a:gd name="T30" fmla="*/ 309746 w 130"/>
              <a:gd name="T31" fmla="*/ 314883 h 128"/>
              <a:gd name="T32" fmla="*/ 400234 w 130"/>
              <a:gd name="T33" fmla="*/ 252598 h 128"/>
              <a:gd name="T34" fmla="*/ 448958 w 130"/>
              <a:gd name="T35" fmla="*/ 173013 h 128"/>
              <a:gd name="T36" fmla="*/ 441997 w 130"/>
              <a:gd name="T37" fmla="*/ 145331 h 128"/>
              <a:gd name="T38" fmla="*/ 170534 w 130"/>
              <a:gd name="T39" fmla="*/ 415230 h 128"/>
              <a:gd name="T40" fmla="*/ 31323 w 130"/>
              <a:gd name="T41" fmla="*/ 276820 h 128"/>
              <a:gd name="T42" fmla="*/ 281904 w 130"/>
              <a:gd name="T43" fmla="*/ 27682 h 128"/>
              <a:gd name="T44" fmla="*/ 421115 w 130"/>
              <a:gd name="T45" fmla="*/ 166092 h 128"/>
              <a:gd name="T46" fmla="*/ 170534 w 130"/>
              <a:gd name="T47" fmla="*/ 415230 h 1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30" h="128">
                <a:moveTo>
                  <a:pt x="127" y="42"/>
                </a:moveTo>
                <a:cubicBezTo>
                  <a:pt x="87" y="2"/>
                  <a:pt x="87" y="2"/>
                  <a:pt x="87" y="2"/>
                </a:cubicBezTo>
                <a:cubicBezTo>
                  <a:pt x="85" y="0"/>
                  <a:pt x="82" y="0"/>
                  <a:pt x="79" y="0"/>
                </a:cubicBezTo>
                <a:cubicBezTo>
                  <a:pt x="78" y="1"/>
                  <a:pt x="76" y="1"/>
                  <a:pt x="75" y="2"/>
                </a:cubicBezTo>
                <a:cubicBezTo>
                  <a:pt x="74" y="3"/>
                  <a:pt x="74" y="4"/>
                  <a:pt x="73" y="6"/>
                </a:cubicBezTo>
                <a:cubicBezTo>
                  <a:pt x="72" y="12"/>
                  <a:pt x="68" y="17"/>
                  <a:pt x="64" y="21"/>
                </a:cubicBezTo>
                <a:cubicBezTo>
                  <a:pt x="58" y="27"/>
                  <a:pt x="50" y="32"/>
                  <a:pt x="41" y="37"/>
                </a:cubicBezTo>
                <a:cubicBezTo>
                  <a:pt x="32" y="42"/>
                  <a:pt x="23" y="48"/>
                  <a:pt x="15" y="55"/>
                </a:cubicBezTo>
                <a:cubicBezTo>
                  <a:pt x="8" y="62"/>
                  <a:pt x="4" y="69"/>
                  <a:pt x="1" y="78"/>
                </a:cubicBezTo>
                <a:cubicBezTo>
                  <a:pt x="0" y="80"/>
                  <a:pt x="1" y="84"/>
                  <a:pt x="3" y="86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45" y="128"/>
                  <a:pt x="48" y="128"/>
                  <a:pt x="51" y="128"/>
                </a:cubicBezTo>
                <a:cubicBezTo>
                  <a:pt x="52" y="127"/>
                  <a:pt x="54" y="127"/>
                  <a:pt x="55" y="126"/>
                </a:cubicBezTo>
                <a:cubicBezTo>
                  <a:pt x="56" y="125"/>
                  <a:pt x="56" y="124"/>
                  <a:pt x="57" y="122"/>
                </a:cubicBezTo>
                <a:cubicBezTo>
                  <a:pt x="58" y="116"/>
                  <a:pt x="62" y="111"/>
                  <a:pt x="66" y="107"/>
                </a:cubicBezTo>
                <a:cubicBezTo>
                  <a:pt x="72" y="101"/>
                  <a:pt x="80" y="96"/>
                  <a:pt x="89" y="91"/>
                </a:cubicBezTo>
                <a:cubicBezTo>
                  <a:pt x="98" y="86"/>
                  <a:pt x="107" y="80"/>
                  <a:pt x="115" y="73"/>
                </a:cubicBezTo>
                <a:cubicBezTo>
                  <a:pt x="122" y="66"/>
                  <a:pt x="126" y="59"/>
                  <a:pt x="129" y="50"/>
                </a:cubicBezTo>
                <a:cubicBezTo>
                  <a:pt x="130" y="48"/>
                  <a:pt x="129" y="44"/>
                  <a:pt x="127" y="42"/>
                </a:cubicBezTo>
                <a:close/>
                <a:moveTo>
                  <a:pt x="49" y="120"/>
                </a:moveTo>
                <a:cubicBezTo>
                  <a:pt x="36" y="107"/>
                  <a:pt x="22" y="93"/>
                  <a:pt x="9" y="80"/>
                </a:cubicBezTo>
                <a:cubicBezTo>
                  <a:pt x="20" y="43"/>
                  <a:pt x="70" y="45"/>
                  <a:pt x="81" y="8"/>
                </a:cubicBezTo>
                <a:cubicBezTo>
                  <a:pt x="94" y="21"/>
                  <a:pt x="108" y="35"/>
                  <a:pt x="121" y="48"/>
                </a:cubicBezTo>
                <a:cubicBezTo>
                  <a:pt x="110" y="85"/>
                  <a:pt x="60" y="83"/>
                  <a:pt x="49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8" name="Freeform 28"/>
          <p:cNvSpPr>
            <a:spLocks noEditPoints="1" noChangeArrowheads="1"/>
          </p:cNvSpPr>
          <p:nvPr/>
        </p:nvSpPr>
        <p:spPr bwMode="auto">
          <a:xfrm>
            <a:off x="2722563" y="5256213"/>
            <a:ext cx="122237" cy="123825"/>
          </a:xfrm>
          <a:custGeom>
            <a:avLst/>
            <a:gdLst>
              <a:gd name="T0" fmla="*/ 97790 w 35"/>
              <a:gd name="T1" fmla="*/ 41275 h 36"/>
              <a:gd name="T2" fmla="*/ 69850 w 35"/>
              <a:gd name="T3" fmla="*/ 44715 h 36"/>
              <a:gd name="T4" fmla="*/ 34925 w 35"/>
              <a:gd name="T5" fmla="*/ 24077 h 36"/>
              <a:gd name="T6" fmla="*/ 52387 w 35"/>
              <a:gd name="T7" fmla="*/ 20638 h 36"/>
              <a:gd name="T8" fmla="*/ 66357 w 35"/>
              <a:gd name="T9" fmla="*/ 20638 h 36"/>
              <a:gd name="T10" fmla="*/ 69850 w 35"/>
              <a:gd name="T11" fmla="*/ 6879 h 36"/>
              <a:gd name="T12" fmla="*/ 45402 w 35"/>
              <a:gd name="T13" fmla="*/ 3440 h 36"/>
              <a:gd name="T14" fmla="*/ 20955 w 35"/>
              <a:gd name="T15" fmla="*/ 13758 h 36"/>
              <a:gd name="T16" fmla="*/ 17462 w 35"/>
              <a:gd name="T17" fmla="*/ 10319 h 36"/>
              <a:gd name="T18" fmla="*/ 10477 w 35"/>
              <a:gd name="T19" fmla="*/ 17198 h 36"/>
              <a:gd name="T20" fmla="*/ 13970 w 35"/>
              <a:gd name="T21" fmla="*/ 20638 h 36"/>
              <a:gd name="T22" fmla="*/ 3492 w 35"/>
              <a:gd name="T23" fmla="*/ 51594 h 36"/>
              <a:gd name="T24" fmla="*/ 10477 w 35"/>
              <a:gd name="T25" fmla="*/ 75671 h 36"/>
              <a:gd name="T26" fmla="*/ 62865 w 35"/>
              <a:gd name="T27" fmla="*/ 72231 h 36"/>
              <a:gd name="T28" fmla="*/ 80327 w 35"/>
              <a:gd name="T29" fmla="*/ 106627 h 36"/>
              <a:gd name="T30" fmla="*/ 66357 w 35"/>
              <a:gd name="T31" fmla="*/ 103188 h 36"/>
              <a:gd name="T32" fmla="*/ 55880 w 35"/>
              <a:gd name="T33" fmla="*/ 96308 h 36"/>
              <a:gd name="T34" fmla="*/ 45402 w 35"/>
              <a:gd name="T35" fmla="*/ 106627 h 36"/>
              <a:gd name="T36" fmla="*/ 59372 w 35"/>
              <a:gd name="T37" fmla="*/ 120385 h 36"/>
              <a:gd name="T38" fmla="*/ 87312 w 35"/>
              <a:gd name="T39" fmla="*/ 123825 h 36"/>
              <a:gd name="T40" fmla="*/ 108267 w 35"/>
              <a:gd name="T41" fmla="*/ 120385 h 36"/>
              <a:gd name="T42" fmla="*/ 115252 w 35"/>
              <a:gd name="T43" fmla="*/ 116946 h 36"/>
              <a:gd name="T44" fmla="*/ 115252 w 35"/>
              <a:gd name="T45" fmla="*/ 110067 h 36"/>
              <a:gd name="T46" fmla="*/ 118745 w 35"/>
              <a:gd name="T47" fmla="*/ 89429 h 36"/>
              <a:gd name="T48" fmla="*/ 122237 w 35"/>
              <a:gd name="T49" fmla="*/ 61913 h 36"/>
              <a:gd name="T50" fmla="*/ 34925 w 35"/>
              <a:gd name="T51" fmla="*/ 58473 h 36"/>
              <a:gd name="T52" fmla="*/ 20955 w 35"/>
              <a:gd name="T53" fmla="*/ 51594 h 36"/>
              <a:gd name="T54" fmla="*/ 24447 w 35"/>
              <a:gd name="T55" fmla="*/ 37835 h 36"/>
              <a:gd name="T56" fmla="*/ 48895 w 35"/>
              <a:gd name="T57" fmla="*/ 55033 h 36"/>
              <a:gd name="T58" fmla="*/ 101282 w 35"/>
              <a:gd name="T59" fmla="*/ 85990 h 36"/>
              <a:gd name="T60" fmla="*/ 73342 w 35"/>
              <a:gd name="T61" fmla="*/ 68792 h 36"/>
              <a:gd name="T62" fmla="*/ 87312 w 35"/>
              <a:gd name="T63" fmla="*/ 61913 h 36"/>
              <a:gd name="T64" fmla="*/ 97790 w 35"/>
              <a:gd name="T65" fmla="*/ 68792 h 36"/>
              <a:gd name="T66" fmla="*/ 101282 w 35"/>
              <a:gd name="T67" fmla="*/ 79110 h 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" h="36">
                <a:moveTo>
                  <a:pt x="32" y="15"/>
                </a:moveTo>
                <a:cubicBezTo>
                  <a:pt x="31" y="14"/>
                  <a:pt x="30" y="13"/>
                  <a:pt x="28" y="12"/>
                </a:cubicBezTo>
                <a:cubicBezTo>
                  <a:pt x="27" y="12"/>
                  <a:pt x="26" y="12"/>
                  <a:pt x="24" y="12"/>
                </a:cubicBezTo>
                <a:cubicBezTo>
                  <a:pt x="23" y="12"/>
                  <a:pt x="22" y="12"/>
                  <a:pt x="20" y="13"/>
                </a:cubicBezTo>
                <a:cubicBezTo>
                  <a:pt x="19" y="13"/>
                  <a:pt x="18" y="14"/>
                  <a:pt x="16" y="15"/>
                </a:cubicBezTo>
                <a:cubicBezTo>
                  <a:pt x="14" y="12"/>
                  <a:pt x="12" y="10"/>
                  <a:pt x="10" y="7"/>
                </a:cubicBezTo>
                <a:cubicBezTo>
                  <a:pt x="11" y="7"/>
                  <a:pt x="12" y="6"/>
                  <a:pt x="13" y="6"/>
                </a:cubicBezTo>
                <a:cubicBezTo>
                  <a:pt x="14" y="6"/>
                  <a:pt x="14" y="6"/>
                  <a:pt x="15" y="6"/>
                </a:cubicBezTo>
                <a:cubicBezTo>
                  <a:pt x="16" y="7"/>
                  <a:pt x="17" y="7"/>
                  <a:pt x="18" y="7"/>
                </a:cubicBezTo>
                <a:cubicBezTo>
                  <a:pt x="18" y="7"/>
                  <a:pt x="19" y="7"/>
                  <a:pt x="19" y="6"/>
                </a:cubicBezTo>
                <a:cubicBezTo>
                  <a:pt x="20" y="6"/>
                  <a:pt x="20" y="5"/>
                  <a:pt x="20" y="5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1"/>
                  <a:pt x="16" y="0"/>
                </a:cubicBezTo>
                <a:cubicBezTo>
                  <a:pt x="15" y="0"/>
                  <a:pt x="14" y="0"/>
                  <a:pt x="13" y="1"/>
                </a:cubicBezTo>
                <a:cubicBezTo>
                  <a:pt x="11" y="1"/>
                  <a:pt x="10" y="1"/>
                  <a:pt x="9" y="2"/>
                </a:cubicBezTo>
                <a:cubicBezTo>
                  <a:pt x="8" y="3"/>
                  <a:pt x="7" y="3"/>
                  <a:pt x="6" y="4"/>
                </a:cubicBezTo>
                <a:cubicBezTo>
                  <a:pt x="6" y="4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4"/>
                  <a:pt x="3" y="4"/>
                  <a:pt x="3" y="5"/>
                </a:cubicBezTo>
                <a:cubicBezTo>
                  <a:pt x="3" y="5"/>
                  <a:pt x="3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7"/>
                  <a:pt x="2" y="9"/>
                  <a:pt x="2" y="10"/>
                </a:cubicBezTo>
                <a:cubicBezTo>
                  <a:pt x="1" y="12"/>
                  <a:pt x="1" y="13"/>
                  <a:pt x="1" y="15"/>
                </a:cubicBezTo>
                <a:cubicBezTo>
                  <a:pt x="0" y="16"/>
                  <a:pt x="1" y="17"/>
                  <a:pt x="1" y="18"/>
                </a:cubicBezTo>
                <a:cubicBezTo>
                  <a:pt x="1" y="20"/>
                  <a:pt x="2" y="21"/>
                  <a:pt x="3" y="22"/>
                </a:cubicBezTo>
                <a:cubicBezTo>
                  <a:pt x="5" y="23"/>
                  <a:pt x="8" y="24"/>
                  <a:pt x="10" y="24"/>
                </a:cubicBezTo>
                <a:cubicBezTo>
                  <a:pt x="13" y="23"/>
                  <a:pt x="15" y="23"/>
                  <a:pt x="18" y="21"/>
                </a:cubicBezTo>
                <a:cubicBezTo>
                  <a:pt x="21" y="24"/>
                  <a:pt x="23" y="27"/>
                  <a:pt x="25" y="29"/>
                </a:cubicBezTo>
                <a:cubicBezTo>
                  <a:pt x="24" y="30"/>
                  <a:pt x="24" y="30"/>
                  <a:pt x="23" y="31"/>
                </a:cubicBezTo>
                <a:cubicBezTo>
                  <a:pt x="22" y="31"/>
                  <a:pt x="21" y="31"/>
                  <a:pt x="21" y="31"/>
                </a:cubicBezTo>
                <a:cubicBezTo>
                  <a:pt x="20" y="30"/>
                  <a:pt x="20" y="30"/>
                  <a:pt x="19" y="30"/>
                </a:cubicBezTo>
                <a:cubicBezTo>
                  <a:pt x="18" y="29"/>
                  <a:pt x="18" y="29"/>
                  <a:pt x="17" y="29"/>
                </a:cubicBezTo>
                <a:cubicBezTo>
                  <a:pt x="17" y="28"/>
                  <a:pt x="16" y="28"/>
                  <a:pt x="16" y="28"/>
                </a:cubicBezTo>
                <a:cubicBezTo>
                  <a:pt x="15" y="28"/>
                  <a:pt x="15" y="29"/>
                  <a:pt x="14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32"/>
                  <a:pt x="13" y="33"/>
                  <a:pt x="14" y="33"/>
                </a:cubicBezTo>
                <a:cubicBezTo>
                  <a:pt x="15" y="34"/>
                  <a:pt x="16" y="35"/>
                  <a:pt x="17" y="35"/>
                </a:cubicBezTo>
                <a:cubicBezTo>
                  <a:pt x="18" y="36"/>
                  <a:pt x="19" y="36"/>
                  <a:pt x="20" y="36"/>
                </a:cubicBezTo>
                <a:cubicBezTo>
                  <a:pt x="22" y="36"/>
                  <a:pt x="23" y="36"/>
                  <a:pt x="25" y="36"/>
                </a:cubicBezTo>
                <a:cubicBezTo>
                  <a:pt x="26" y="35"/>
                  <a:pt x="27" y="34"/>
                  <a:pt x="29" y="33"/>
                </a:cubicBezTo>
                <a:cubicBezTo>
                  <a:pt x="30" y="33"/>
                  <a:pt x="30" y="34"/>
                  <a:pt x="31" y="35"/>
                </a:cubicBezTo>
                <a:cubicBezTo>
                  <a:pt x="31" y="35"/>
                  <a:pt x="32" y="35"/>
                  <a:pt x="32" y="35"/>
                </a:cubicBezTo>
                <a:cubicBezTo>
                  <a:pt x="33" y="35"/>
                  <a:pt x="33" y="35"/>
                  <a:pt x="33" y="34"/>
                </a:cubicBezTo>
                <a:cubicBezTo>
                  <a:pt x="33" y="34"/>
                  <a:pt x="34" y="34"/>
                  <a:pt x="34" y="33"/>
                </a:cubicBezTo>
                <a:cubicBezTo>
                  <a:pt x="34" y="33"/>
                  <a:pt x="33" y="32"/>
                  <a:pt x="33" y="32"/>
                </a:cubicBezTo>
                <a:cubicBezTo>
                  <a:pt x="32" y="32"/>
                  <a:pt x="32" y="31"/>
                  <a:pt x="31" y="30"/>
                </a:cubicBezTo>
                <a:cubicBezTo>
                  <a:pt x="32" y="29"/>
                  <a:pt x="33" y="27"/>
                  <a:pt x="34" y="26"/>
                </a:cubicBezTo>
                <a:cubicBezTo>
                  <a:pt x="35" y="24"/>
                  <a:pt x="35" y="23"/>
                  <a:pt x="35" y="21"/>
                </a:cubicBezTo>
                <a:cubicBezTo>
                  <a:pt x="35" y="20"/>
                  <a:pt x="35" y="19"/>
                  <a:pt x="35" y="18"/>
                </a:cubicBezTo>
                <a:cubicBezTo>
                  <a:pt x="34" y="17"/>
                  <a:pt x="33" y="16"/>
                  <a:pt x="32" y="15"/>
                </a:cubicBezTo>
                <a:close/>
                <a:moveTo>
                  <a:pt x="10" y="17"/>
                </a:moveTo>
                <a:cubicBezTo>
                  <a:pt x="9" y="17"/>
                  <a:pt x="8" y="17"/>
                  <a:pt x="7" y="16"/>
                </a:cubicBezTo>
                <a:cubicBezTo>
                  <a:pt x="7" y="16"/>
                  <a:pt x="6" y="15"/>
                  <a:pt x="6" y="15"/>
                </a:cubicBezTo>
                <a:cubicBezTo>
                  <a:pt x="6" y="14"/>
                  <a:pt x="6" y="14"/>
                  <a:pt x="6" y="13"/>
                </a:cubicBezTo>
                <a:cubicBezTo>
                  <a:pt x="6" y="13"/>
                  <a:pt x="6" y="12"/>
                  <a:pt x="7" y="11"/>
                </a:cubicBezTo>
                <a:cubicBezTo>
                  <a:pt x="7" y="11"/>
                  <a:pt x="7" y="10"/>
                  <a:pt x="8" y="9"/>
                </a:cubicBezTo>
                <a:cubicBezTo>
                  <a:pt x="10" y="11"/>
                  <a:pt x="12" y="14"/>
                  <a:pt x="14" y="16"/>
                </a:cubicBezTo>
                <a:cubicBezTo>
                  <a:pt x="12" y="17"/>
                  <a:pt x="11" y="17"/>
                  <a:pt x="10" y="17"/>
                </a:cubicBezTo>
                <a:close/>
                <a:moveTo>
                  <a:pt x="29" y="25"/>
                </a:moveTo>
                <a:cubicBezTo>
                  <a:pt x="28" y="26"/>
                  <a:pt x="28" y="27"/>
                  <a:pt x="27" y="27"/>
                </a:cubicBezTo>
                <a:cubicBezTo>
                  <a:pt x="25" y="25"/>
                  <a:pt x="23" y="22"/>
                  <a:pt x="21" y="20"/>
                </a:cubicBezTo>
                <a:cubicBezTo>
                  <a:pt x="21" y="20"/>
                  <a:pt x="22" y="19"/>
                  <a:pt x="23" y="19"/>
                </a:cubicBezTo>
                <a:cubicBezTo>
                  <a:pt x="23" y="19"/>
                  <a:pt x="24" y="19"/>
                  <a:pt x="25" y="18"/>
                </a:cubicBezTo>
                <a:cubicBezTo>
                  <a:pt x="25" y="18"/>
                  <a:pt x="26" y="18"/>
                  <a:pt x="27" y="19"/>
                </a:cubicBezTo>
                <a:cubicBezTo>
                  <a:pt x="27" y="19"/>
                  <a:pt x="28" y="19"/>
                  <a:pt x="28" y="20"/>
                </a:cubicBezTo>
                <a:cubicBezTo>
                  <a:pt x="29" y="20"/>
                  <a:pt x="29" y="21"/>
                  <a:pt x="29" y="21"/>
                </a:cubicBezTo>
                <a:cubicBezTo>
                  <a:pt x="30" y="22"/>
                  <a:pt x="30" y="23"/>
                  <a:pt x="29" y="23"/>
                </a:cubicBezTo>
                <a:cubicBezTo>
                  <a:pt x="29" y="24"/>
                  <a:pt x="29" y="25"/>
                  <a:pt x="2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9" name="Freeform 29"/>
          <p:cNvSpPr>
            <a:spLocks noChangeArrowheads="1"/>
          </p:cNvSpPr>
          <p:nvPr/>
        </p:nvSpPr>
        <p:spPr bwMode="auto">
          <a:xfrm>
            <a:off x="2713038" y="5405438"/>
            <a:ext cx="65087" cy="71437"/>
          </a:xfrm>
          <a:custGeom>
            <a:avLst/>
            <a:gdLst>
              <a:gd name="T0" fmla="*/ 54810 w 19"/>
              <a:gd name="T1" fmla="*/ 3402 h 21"/>
              <a:gd name="T2" fmla="*/ 54810 w 19"/>
              <a:gd name="T3" fmla="*/ 3402 h 21"/>
              <a:gd name="T4" fmla="*/ 30831 w 19"/>
              <a:gd name="T5" fmla="*/ 23812 h 21"/>
              <a:gd name="T6" fmla="*/ 10277 w 19"/>
              <a:gd name="T7" fmla="*/ 47625 h 21"/>
              <a:gd name="T8" fmla="*/ 0 w 19"/>
              <a:gd name="T9" fmla="*/ 57830 h 21"/>
              <a:gd name="T10" fmla="*/ 0 w 19"/>
              <a:gd name="T11" fmla="*/ 57830 h 21"/>
              <a:gd name="T12" fmla="*/ 0 w 19"/>
              <a:gd name="T13" fmla="*/ 68035 h 21"/>
              <a:gd name="T14" fmla="*/ 10277 w 19"/>
              <a:gd name="T15" fmla="*/ 68035 h 21"/>
              <a:gd name="T16" fmla="*/ 10277 w 19"/>
              <a:gd name="T17" fmla="*/ 68035 h 21"/>
              <a:gd name="T18" fmla="*/ 20554 w 19"/>
              <a:gd name="T19" fmla="*/ 54428 h 21"/>
              <a:gd name="T20" fmla="*/ 37682 w 19"/>
              <a:gd name="T21" fmla="*/ 34018 h 21"/>
              <a:gd name="T22" fmla="*/ 61661 w 19"/>
              <a:gd name="T23" fmla="*/ 13607 h 21"/>
              <a:gd name="T24" fmla="*/ 61661 w 19"/>
              <a:gd name="T25" fmla="*/ 13607 h 21"/>
              <a:gd name="T26" fmla="*/ 65087 w 19"/>
              <a:gd name="T27" fmla="*/ 13607 h 21"/>
              <a:gd name="T28" fmla="*/ 65087 w 19"/>
              <a:gd name="T29" fmla="*/ 3402 h 21"/>
              <a:gd name="T30" fmla="*/ 54810 w 19"/>
              <a:gd name="T31" fmla="*/ 3402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" h="21"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3" y="3"/>
                  <a:pt x="11" y="5"/>
                  <a:pt x="9" y="7"/>
                </a:cubicBezTo>
                <a:cubicBezTo>
                  <a:pt x="6" y="9"/>
                  <a:pt x="5" y="11"/>
                  <a:pt x="3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9"/>
                  <a:pt x="0" y="20"/>
                </a:cubicBezTo>
                <a:cubicBezTo>
                  <a:pt x="1" y="21"/>
                  <a:pt x="2" y="21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4"/>
                  <a:pt x="9" y="12"/>
                  <a:pt x="11" y="10"/>
                </a:cubicBezTo>
                <a:cubicBezTo>
                  <a:pt x="14" y="8"/>
                  <a:pt x="16" y="6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9" y="4"/>
                </a:cubicBezTo>
                <a:cubicBezTo>
                  <a:pt x="19" y="3"/>
                  <a:pt x="19" y="2"/>
                  <a:pt x="19" y="1"/>
                </a:cubicBezTo>
                <a:cubicBezTo>
                  <a:pt x="18" y="0"/>
                  <a:pt x="17" y="0"/>
                  <a:pt x="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0" name="Freeform 30"/>
          <p:cNvSpPr>
            <a:spLocks noChangeArrowheads="1"/>
          </p:cNvSpPr>
          <p:nvPr/>
        </p:nvSpPr>
        <p:spPr bwMode="auto">
          <a:xfrm>
            <a:off x="2790825" y="5168900"/>
            <a:ext cx="71438" cy="73025"/>
          </a:xfrm>
          <a:custGeom>
            <a:avLst/>
            <a:gdLst>
              <a:gd name="T0" fmla="*/ 28575 w 20"/>
              <a:gd name="T1" fmla="*/ 38251 h 21"/>
              <a:gd name="T2" fmla="*/ 3572 w 20"/>
              <a:gd name="T3" fmla="*/ 59115 h 21"/>
              <a:gd name="T4" fmla="*/ 0 w 20"/>
              <a:gd name="T5" fmla="*/ 59115 h 21"/>
              <a:gd name="T6" fmla="*/ 0 w 20"/>
              <a:gd name="T7" fmla="*/ 69548 h 21"/>
              <a:gd name="T8" fmla="*/ 10716 w 20"/>
              <a:gd name="T9" fmla="*/ 69548 h 21"/>
              <a:gd name="T10" fmla="*/ 10716 w 20"/>
              <a:gd name="T11" fmla="*/ 69548 h 21"/>
              <a:gd name="T12" fmla="*/ 35719 w 20"/>
              <a:gd name="T13" fmla="*/ 48683 h 21"/>
              <a:gd name="T14" fmla="*/ 57150 w 20"/>
              <a:gd name="T15" fmla="*/ 24342 h 21"/>
              <a:gd name="T16" fmla="*/ 67866 w 20"/>
              <a:gd name="T17" fmla="*/ 10432 h 21"/>
              <a:gd name="T18" fmla="*/ 67866 w 20"/>
              <a:gd name="T19" fmla="*/ 10432 h 21"/>
              <a:gd name="T20" fmla="*/ 67866 w 20"/>
              <a:gd name="T21" fmla="*/ 0 h 21"/>
              <a:gd name="T22" fmla="*/ 57150 w 20"/>
              <a:gd name="T23" fmla="*/ 0 h 21"/>
              <a:gd name="T24" fmla="*/ 57150 w 20"/>
              <a:gd name="T25" fmla="*/ 3477 h 21"/>
              <a:gd name="T26" fmla="*/ 46435 w 20"/>
              <a:gd name="T27" fmla="*/ 17387 h 21"/>
              <a:gd name="T28" fmla="*/ 28575 w 20"/>
              <a:gd name="T29" fmla="*/ 38251 h 2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" h="21">
                <a:moveTo>
                  <a:pt x="8" y="11"/>
                </a:moveTo>
                <a:cubicBezTo>
                  <a:pt x="5" y="13"/>
                  <a:pt x="3" y="15"/>
                  <a:pt x="1" y="17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0" y="19"/>
                  <a:pt x="0" y="20"/>
                </a:cubicBezTo>
                <a:cubicBezTo>
                  <a:pt x="1" y="21"/>
                  <a:pt x="2" y="21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6" y="18"/>
                  <a:pt x="8" y="16"/>
                  <a:pt x="10" y="14"/>
                </a:cubicBezTo>
                <a:cubicBezTo>
                  <a:pt x="13" y="12"/>
                  <a:pt x="14" y="9"/>
                  <a:pt x="16" y="7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2"/>
                  <a:pt x="20" y="1"/>
                  <a:pt x="19" y="0"/>
                </a:cubicBezTo>
                <a:cubicBezTo>
                  <a:pt x="18" y="0"/>
                  <a:pt x="17" y="0"/>
                  <a:pt x="16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5"/>
                  <a:pt x="13" y="5"/>
                  <a:pt x="13" y="5"/>
                </a:cubicBezTo>
                <a:cubicBezTo>
                  <a:pt x="11" y="7"/>
                  <a:pt x="10" y="9"/>
                  <a:pt x="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1" name="矩形 19"/>
          <p:cNvSpPr>
            <a:spLocks noChangeArrowheads="1"/>
          </p:cNvSpPr>
          <p:nvPr/>
        </p:nvSpPr>
        <p:spPr bwMode="auto">
          <a:xfrm>
            <a:off x="8772525" y="2743200"/>
            <a:ext cx="284321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2" name="TextBox 13"/>
          <p:cNvSpPr txBox="1">
            <a:spLocks noChangeArrowheads="1"/>
          </p:cNvSpPr>
          <p:nvPr/>
        </p:nvSpPr>
        <p:spPr bwMode="auto">
          <a:xfrm>
            <a:off x="8772525" y="2360613"/>
            <a:ext cx="12938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3" name="TextBox 13"/>
          <p:cNvSpPr txBox="1">
            <a:spLocks noChangeArrowheads="1"/>
          </p:cNvSpPr>
          <p:nvPr/>
        </p:nvSpPr>
        <p:spPr bwMode="auto">
          <a:xfrm>
            <a:off x="6281738" y="2338388"/>
            <a:ext cx="1277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4" name="TextBox 13"/>
          <p:cNvSpPr txBox="1">
            <a:spLocks noChangeArrowheads="1"/>
          </p:cNvSpPr>
          <p:nvPr/>
        </p:nvSpPr>
        <p:spPr bwMode="auto">
          <a:xfrm>
            <a:off x="4953000" y="2774950"/>
            <a:ext cx="260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5" name="TextBox 13"/>
          <p:cNvSpPr txBox="1">
            <a:spLocks noChangeArrowheads="1"/>
          </p:cNvSpPr>
          <p:nvPr/>
        </p:nvSpPr>
        <p:spPr bwMode="auto">
          <a:xfrm>
            <a:off x="6281738" y="3463925"/>
            <a:ext cx="1277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6" name="TextBox 13"/>
          <p:cNvSpPr txBox="1">
            <a:spLocks noChangeArrowheads="1"/>
          </p:cNvSpPr>
          <p:nvPr/>
        </p:nvSpPr>
        <p:spPr bwMode="auto">
          <a:xfrm>
            <a:off x="4953000" y="3848100"/>
            <a:ext cx="2606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7" name="TextBox 13"/>
          <p:cNvSpPr txBox="1">
            <a:spLocks noChangeArrowheads="1"/>
          </p:cNvSpPr>
          <p:nvPr/>
        </p:nvSpPr>
        <p:spPr bwMode="auto">
          <a:xfrm>
            <a:off x="6281738" y="4598988"/>
            <a:ext cx="12779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8" name="TextBox 13"/>
          <p:cNvSpPr txBox="1">
            <a:spLocks noChangeArrowheads="1"/>
          </p:cNvSpPr>
          <p:nvPr/>
        </p:nvSpPr>
        <p:spPr bwMode="auto">
          <a:xfrm>
            <a:off x="4953000" y="4984750"/>
            <a:ext cx="2606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434" name="图片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4462463"/>
            <a:ext cx="3328988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6162" grpId="0"/>
      <p:bldP spid="6163" grpId="0"/>
      <p:bldP spid="6164" grpId="0"/>
      <p:bldP spid="6165" grpId="0"/>
      <p:bldP spid="6166" grpId="0"/>
      <p:bldP spid="6167" grpId="0"/>
      <p:bldP spid="61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31775"/>
            <a:ext cx="7747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12"/>
          <p:cNvSpPr txBox="1">
            <a:spLocks noChangeArrowheads="1"/>
          </p:cNvSpPr>
          <p:nvPr/>
        </p:nvSpPr>
        <p:spPr bwMode="auto">
          <a:xfrm>
            <a:off x="1176338" y="374650"/>
            <a:ext cx="438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</a:p>
        </p:txBody>
      </p:sp>
      <p:sp>
        <p:nvSpPr>
          <p:cNvPr id="18436" name="Freeform 21"/>
          <p:cNvSpPr>
            <a:spLocks noChangeArrowheads="1"/>
          </p:cNvSpPr>
          <p:nvPr/>
        </p:nvSpPr>
        <p:spPr bwMode="auto">
          <a:xfrm>
            <a:off x="-84138" y="2393950"/>
            <a:ext cx="9794876" cy="3582988"/>
          </a:xfrm>
          <a:custGeom>
            <a:avLst/>
            <a:gdLst>
              <a:gd name="T0" fmla="*/ 0 w 2828"/>
              <a:gd name="T1" fmla="*/ 2971936 h 1032"/>
              <a:gd name="T2" fmla="*/ 2285933 w 2828"/>
              <a:gd name="T3" fmla="*/ 1874819 h 1032"/>
              <a:gd name="T4" fmla="*/ 4267075 w 2828"/>
              <a:gd name="T5" fmla="*/ 2499759 h 1032"/>
              <a:gd name="T6" fmla="*/ 6137383 w 2828"/>
              <a:gd name="T7" fmla="*/ 1111004 h 1032"/>
              <a:gd name="T8" fmla="*/ 8018083 w 2828"/>
              <a:gd name="T9" fmla="*/ 1663034 h 1032"/>
              <a:gd name="T10" fmla="*/ 9794876 w 2828"/>
              <a:gd name="T11" fmla="*/ 0 h 10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2700">
            <a:solidFill>
              <a:srgbClr val="404040"/>
            </a:solidFill>
            <a:prstDash val="sysDot"/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Oval 19"/>
          <p:cNvSpPr>
            <a:spLocks noChangeArrowheads="1"/>
          </p:cNvSpPr>
          <p:nvPr/>
        </p:nvSpPr>
        <p:spPr bwMode="auto">
          <a:xfrm>
            <a:off x="3556000" y="4313238"/>
            <a:ext cx="1198563" cy="11969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100">
                <a:solidFill>
                  <a:srgbClr val="FFFFFF"/>
                </a:solidFill>
                <a:sym typeface="Arial" panose="020B0604020202020204" pitchFamily="34" charset="0"/>
              </a:rPr>
              <a:t>B</a:t>
            </a:r>
          </a:p>
        </p:txBody>
      </p:sp>
      <p:sp>
        <p:nvSpPr>
          <p:cNvPr id="7173" name="Oval 19"/>
          <p:cNvSpPr>
            <a:spLocks noChangeArrowheads="1"/>
          </p:cNvSpPr>
          <p:nvPr/>
        </p:nvSpPr>
        <p:spPr bwMode="auto">
          <a:xfrm>
            <a:off x="5446713" y="2951163"/>
            <a:ext cx="1198562" cy="1195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100">
                <a:solidFill>
                  <a:srgbClr val="FFFFFF"/>
                </a:solidFill>
                <a:sym typeface="Arial" panose="020B0604020202020204" pitchFamily="34" charset="0"/>
              </a:rPr>
              <a:t>C</a:t>
            </a:r>
          </a:p>
        </p:txBody>
      </p:sp>
      <p:sp>
        <p:nvSpPr>
          <p:cNvPr id="7174" name="Oval 19"/>
          <p:cNvSpPr>
            <a:spLocks noChangeArrowheads="1"/>
          </p:cNvSpPr>
          <p:nvPr/>
        </p:nvSpPr>
        <p:spPr bwMode="auto">
          <a:xfrm>
            <a:off x="7327900" y="3482975"/>
            <a:ext cx="1198563" cy="11969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100">
                <a:solidFill>
                  <a:srgbClr val="FFFFFF"/>
                </a:solidFill>
                <a:sym typeface="Arial" panose="020B0604020202020204" pitchFamily="34" charset="0"/>
              </a:rPr>
              <a:t>D</a:t>
            </a:r>
          </a:p>
        </p:txBody>
      </p:sp>
      <p:sp>
        <p:nvSpPr>
          <p:cNvPr id="7175" name="Oval 19"/>
          <p:cNvSpPr>
            <a:spLocks noChangeArrowheads="1"/>
          </p:cNvSpPr>
          <p:nvPr/>
        </p:nvSpPr>
        <p:spPr bwMode="auto">
          <a:xfrm>
            <a:off x="1633538" y="3690938"/>
            <a:ext cx="1198562" cy="11969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100">
                <a:solidFill>
                  <a:srgbClr val="FFFFFF"/>
                </a:solidFill>
                <a:sym typeface="Arial" panose="020B0604020202020204" pitchFamily="34" charset="0"/>
              </a:rPr>
              <a:t>A</a:t>
            </a:r>
          </a:p>
        </p:txBody>
      </p:sp>
      <p:cxnSp>
        <p:nvCxnSpPr>
          <p:cNvPr id="7176" name="Straight Connector 55"/>
          <p:cNvCxnSpPr>
            <a:cxnSpLocks noChangeShapeType="1"/>
          </p:cNvCxnSpPr>
          <p:nvPr/>
        </p:nvCxnSpPr>
        <p:spPr bwMode="auto">
          <a:xfrm flipV="1">
            <a:off x="4170363" y="3979863"/>
            <a:ext cx="0" cy="858837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7" name="Straight Connector 56"/>
          <p:cNvCxnSpPr>
            <a:cxnSpLocks noChangeShapeType="1"/>
          </p:cNvCxnSpPr>
          <p:nvPr/>
        </p:nvCxnSpPr>
        <p:spPr bwMode="auto">
          <a:xfrm>
            <a:off x="6054725" y="3549650"/>
            <a:ext cx="0" cy="858838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Connector 57"/>
          <p:cNvCxnSpPr>
            <a:cxnSpLocks noChangeShapeType="1"/>
          </p:cNvCxnSpPr>
          <p:nvPr/>
        </p:nvCxnSpPr>
        <p:spPr bwMode="auto">
          <a:xfrm flipV="1">
            <a:off x="7939088" y="3267075"/>
            <a:ext cx="0" cy="858838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Straight Connector 60"/>
          <p:cNvCxnSpPr>
            <a:cxnSpLocks noChangeShapeType="1"/>
          </p:cNvCxnSpPr>
          <p:nvPr/>
        </p:nvCxnSpPr>
        <p:spPr bwMode="auto">
          <a:xfrm flipV="1">
            <a:off x="2262188" y="3479800"/>
            <a:ext cx="0" cy="86042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0" name="Oval 19"/>
          <p:cNvSpPr>
            <a:spLocks noChangeArrowheads="1"/>
          </p:cNvSpPr>
          <p:nvPr/>
        </p:nvSpPr>
        <p:spPr bwMode="auto">
          <a:xfrm>
            <a:off x="3657600" y="4408488"/>
            <a:ext cx="996950" cy="993775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100">
                <a:solidFill>
                  <a:srgbClr val="FFFFFF"/>
                </a:solidFill>
                <a:sym typeface="Arial" panose="020B0604020202020204" pitchFamily="34" charset="0"/>
              </a:rPr>
              <a:t>B</a:t>
            </a:r>
          </a:p>
        </p:txBody>
      </p:sp>
      <p:sp>
        <p:nvSpPr>
          <p:cNvPr id="7181" name="Oval 19"/>
          <p:cNvSpPr>
            <a:spLocks noChangeArrowheads="1"/>
          </p:cNvSpPr>
          <p:nvPr/>
        </p:nvSpPr>
        <p:spPr bwMode="auto">
          <a:xfrm>
            <a:off x="5556250" y="3052763"/>
            <a:ext cx="996950" cy="993775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100">
                <a:solidFill>
                  <a:srgbClr val="FFFFFF"/>
                </a:solidFill>
                <a:sym typeface="Arial" panose="020B0604020202020204" pitchFamily="34" charset="0"/>
              </a:rPr>
              <a:t>C</a:t>
            </a:r>
          </a:p>
        </p:txBody>
      </p:sp>
      <p:sp>
        <p:nvSpPr>
          <p:cNvPr id="7182" name="Oval 19"/>
          <p:cNvSpPr>
            <a:spLocks noChangeArrowheads="1"/>
          </p:cNvSpPr>
          <p:nvPr/>
        </p:nvSpPr>
        <p:spPr bwMode="auto">
          <a:xfrm>
            <a:off x="7454900" y="3579813"/>
            <a:ext cx="995363" cy="992187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100">
                <a:solidFill>
                  <a:srgbClr val="FFFFFF"/>
                </a:solidFill>
                <a:sym typeface="Arial" panose="020B0604020202020204" pitchFamily="34" charset="0"/>
              </a:rPr>
              <a:t>D</a:t>
            </a:r>
          </a:p>
        </p:txBody>
      </p:sp>
      <p:sp>
        <p:nvSpPr>
          <p:cNvPr id="7183" name="Oval 19"/>
          <p:cNvSpPr>
            <a:spLocks noChangeArrowheads="1"/>
          </p:cNvSpPr>
          <p:nvPr/>
        </p:nvSpPr>
        <p:spPr bwMode="auto">
          <a:xfrm>
            <a:off x="1760538" y="3787775"/>
            <a:ext cx="995362" cy="993775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100">
                <a:solidFill>
                  <a:srgbClr val="FFFFFF"/>
                </a:solidFill>
                <a:sym typeface="Arial" panose="020B0604020202020204" pitchFamily="34" charset="0"/>
              </a:rPr>
              <a:t>A</a:t>
            </a:r>
          </a:p>
        </p:txBody>
      </p:sp>
      <p:sp>
        <p:nvSpPr>
          <p:cNvPr id="7184" name="Freeform 22"/>
          <p:cNvSpPr>
            <a:spLocks noChangeArrowheads="1"/>
          </p:cNvSpPr>
          <p:nvPr/>
        </p:nvSpPr>
        <p:spPr bwMode="auto">
          <a:xfrm>
            <a:off x="10009188" y="2246313"/>
            <a:ext cx="406400" cy="355600"/>
          </a:xfrm>
          <a:custGeom>
            <a:avLst/>
            <a:gdLst>
              <a:gd name="T0" fmla="*/ 406400 w 71"/>
              <a:gd name="T1" fmla="*/ 17206 h 62"/>
              <a:gd name="T2" fmla="*/ 0 w 71"/>
              <a:gd name="T3" fmla="*/ 355600 h 62"/>
              <a:gd name="T4" fmla="*/ 80135 w 71"/>
              <a:gd name="T5" fmla="*/ 0 h 62"/>
              <a:gd name="T6" fmla="*/ 406400 w 71"/>
              <a:gd name="T7" fmla="*/ 17206 h 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1" h="62">
                <a:moveTo>
                  <a:pt x="71" y="3"/>
                </a:moveTo>
                <a:lnTo>
                  <a:pt x="0" y="62"/>
                </a:lnTo>
                <a:lnTo>
                  <a:pt x="14" y="0"/>
                </a:lnTo>
                <a:lnTo>
                  <a:pt x="71" y="3"/>
                </a:lnTo>
                <a:close/>
              </a:path>
            </a:pathLst>
          </a:custGeom>
          <a:solidFill>
            <a:srgbClr val="5661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5" name="Freeform 23"/>
          <p:cNvSpPr>
            <a:spLocks noChangeArrowheads="1"/>
          </p:cNvSpPr>
          <p:nvPr/>
        </p:nvSpPr>
        <p:spPr bwMode="auto">
          <a:xfrm>
            <a:off x="9655175" y="1811338"/>
            <a:ext cx="1316038" cy="681037"/>
          </a:xfrm>
          <a:custGeom>
            <a:avLst/>
            <a:gdLst>
              <a:gd name="T0" fmla="*/ 1316038 w 230"/>
              <a:gd name="T1" fmla="*/ 0 h 119"/>
              <a:gd name="T2" fmla="*/ 0 w 230"/>
              <a:gd name="T3" fmla="*/ 148798 h 119"/>
              <a:gd name="T4" fmla="*/ 801067 w 230"/>
              <a:gd name="T5" fmla="*/ 681037 h 119"/>
              <a:gd name="T6" fmla="*/ 1316038 w 230"/>
              <a:gd name="T7" fmla="*/ 0 h 1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0" h="119">
                <a:moveTo>
                  <a:pt x="230" y="0"/>
                </a:moveTo>
                <a:lnTo>
                  <a:pt x="0" y="26"/>
                </a:lnTo>
                <a:lnTo>
                  <a:pt x="140" y="119"/>
                </a:lnTo>
                <a:lnTo>
                  <a:pt x="230" y="0"/>
                </a:lnTo>
                <a:close/>
              </a:path>
            </a:pathLst>
          </a:custGeom>
          <a:solidFill>
            <a:srgbClr val="404040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186" name="Freeform 24"/>
          <p:cNvSpPr>
            <a:spLocks noChangeArrowheads="1"/>
          </p:cNvSpPr>
          <p:nvPr/>
        </p:nvSpPr>
        <p:spPr bwMode="auto">
          <a:xfrm>
            <a:off x="9940925" y="1857375"/>
            <a:ext cx="933450" cy="744538"/>
          </a:xfrm>
          <a:custGeom>
            <a:avLst/>
            <a:gdLst>
              <a:gd name="T0" fmla="*/ 933450 w 163"/>
              <a:gd name="T1" fmla="*/ 0 h 130"/>
              <a:gd name="T2" fmla="*/ 0 w 163"/>
              <a:gd name="T3" fmla="*/ 297815 h 130"/>
              <a:gd name="T4" fmla="*/ 68720 w 163"/>
              <a:gd name="T5" fmla="*/ 744538 h 130"/>
              <a:gd name="T6" fmla="*/ 148894 w 163"/>
              <a:gd name="T7" fmla="*/ 389451 h 130"/>
              <a:gd name="T8" fmla="*/ 933450 w 163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" h="130">
                <a:moveTo>
                  <a:pt x="163" y="0"/>
                </a:moveTo>
                <a:lnTo>
                  <a:pt x="0" y="52"/>
                </a:lnTo>
                <a:lnTo>
                  <a:pt x="12" y="130"/>
                </a:lnTo>
                <a:lnTo>
                  <a:pt x="26" y="68"/>
                </a:lnTo>
                <a:lnTo>
                  <a:pt x="163" y="0"/>
                </a:lnTo>
                <a:close/>
              </a:path>
            </a:pathLst>
          </a:custGeom>
          <a:solidFill>
            <a:srgbClr val="404040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187" name="TextBox 72"/>
          <p:cNvSpPr txBox="1">
            <a:spLocks noChangeArrowheads="1"/>
          </p:cNvSpPr>
          <p:nvPr/>
        </p:nvSpPr>
        <p:spPr bwMode="auto">
          <a:xfrm flipH="1">
            <a:off x="3397250" y="2263775"/>
            <a:ext cx="1573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3200" b="1">
                <a:solidFill>
                  <a:srgbClr val="F074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37%</a:t>
            </a:r>
          </a:p>
        </p:txBody>
      </p:sp>
      <p:sp>
        <p:nvSpPr>
          <p:cNvPr id="7188" name="TextBox 73"/>
          <p:cNvSpPr txBox="1">
            <a:spLocks noChangeArrowheads="1"/>
          </p:cNvSpPr>
          <p:nvPr/>
        </p:nvSpPr>
        <p:spPr bwMode="auto">
          <a:xfrm flipH="1">
            <a:off x="1476375" y="1782763"/>
            <a:ext cx="1573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3200" b="1">
                <a:solidFill>
                  <a:srgbClr val="FFBF5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12%</a:t>
            </a:r>
          </a:p>
        </p:txBody>
      </p:sp>
      <p:sp>
        <p:nvSpPr>
          <p:cNvPr id="7189" name="TextBox 76"/>
          <p:cNvSpPr txBox="1">
            <a:spLocks noChangeArrowheads="1"/>
          </p:cNvSpPr>
          <p:nvPr/>
        </p:nvSpPr>
        <p:spPr bwMode="auto">
          <a:xfrm flipH="1">
            <a:off x="5281613" y="4610100"/>
            <a:ext cx="15732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3200" b="1">
                <a:solidFill>
                  <a:srgbClr val="02B3C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7190" name="TextBox 79"/>
          <p:cNvSpPr txBox="1">
            <a:spLocks noChangeArrowheads="1"/>
          </p:cNvSpPr>
          <p:nvPr/>
        </p:nvSpPr>
        <p:spPr bwMode="auto">
          <a:xfrm flipH="1">
            <a:off x="7151688" y="1731963"/>
            <a:ext cx="15732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3200" b="1">
                <a:solidFill>
                  <a:srgbClr val="6A3C7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9%</a:t>
            </a:r>
          </a:p>
        </p:txBody>
      </p:sp>
      <p:sp>
        <p:nvSpPr>
          <p:cNvPr id="7191" name="TextBox 13"/>
          <p:cNvSpPr txBox="1">
            <a:spLocks noChangeArrowheads="1"/>
          </p:cNvSpPr>
          <p:nvPr/>
        </p:nvSpPr>
        <p:spPr bwMode="auto">
          <a:xfrm>
            <a:off x="1562100" y="2336800"/>
            <a:ext cx="137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2" name="TextBox 13"/>
          <p:cNvSpPr txBox="1">
            <a:spLocks noChangeArrowheads="1"/>
          </p:cNvSpPr>
          <p:nvPr/>
        </p:nvSpPr>
        <p:spPr bwMode="auto">
          <a:xfrm>
            <a:off x="1566863" y="2622550"/>
            <a:ext cx="13811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3" name="TextBox 13"/>
          <p:cNvSpPr txBox="1">
            <a:spLocks noChangeArrowheads="1"/>
          </p:cNvSpPr>
          <p:nvPr/>
        </p:nvSpPr>
        <p:spPr bwMode="auto">
          <a:xfrm>
            <a:off x="3432175" y="2778125"/>
            <a:ext cx="137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4" name="TextBox 13"/>
          <p:cNvSpPr txBox="1">
            <a:spLocks noChangeArrowheads="1"/>
          </p:cNvSpPr>
          <p:nvPr/>
        </p:nvSpPr>
        <p:spPr bwMode="auto">
          <a:xfrm>
            <a:off x="3436938" y="3063875"/>
            <a:ext cx="138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5" name="TextBox 13"/>
          <p:cNvSpPr txBox="1">
            <a:spLocks noChangeArrowheads="1"/>
          </p:cNvSpPr>
          <p:nvPr/>
        </p:nvSpPr>
        <p:spPr bwMode="auto">
          <a:xfrm>
            <a:off x="5349875" y="5156200"/>
            <a:ext cx="137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6" name="TextBox 13"/>
          <p:cNvSpPr txBox="1">
            <a:spLocks noChangeArrowheads="1"/>
          </p:cNvSpPr>
          <p:nvPr/>
        </p:nvSpPr>
        <p:spPr bwMode="auto">
          <a:xfrm>
            <a:off x="5354638" y="5441950"/>
            <a:ext cx="138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7" name="TextBox 13"/>
          <p:cNvSpPr txBox="1">
            <a:spLocks noChangeArrowheads="1"/>
          </p:cNvSpPr>
          <p:nvPr/>
        </p:nvSpPr>
        <p:spPr bwMode="auto">
          <a:xfrm>
            <a:off x="7250113" y="2263775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8" name="TextBox 13"/>
          <p:cNvSpPr txBox="1">
            <a:spLocks noChangeArrowheads="1"/>
          </p:cNvSpPr>
          <p:nvPr/>
        </p:nvSpPr>
        <p:spPr bwMode="auto">
          <a:xfrm>
            <a:off x="7254875" y="2549525"/>
            <a:ext cx="13811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846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4462463"/>
            <a:ext cx="3328988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 animBg="1"/>
      <p:bldP spid="7180" grpId="0" animBg="1"/>
      <p:bldP spid="7181" grpId="0" animBg="1"/>
      <p:bldP spid="7182" grpId="0" animBg="1"/>
      <p:bldP spid="7183" grpId="0" animBg="1"/>
      <p:bldP spid="7187" grpId="0"/>
      <p:bldP spid="7188" grpId="0"/>
      <p:bldP spid="7189" grpId="0"/>
      <p:bldP spid="7190" grpId="0"/>
      <p:bldP spid="7191" grpId="0"/>
      <p:bldP spid="7192" grpId="0"/>
      <p:bldP spid="7193" grpId="0"/>
      <p:bldP spid="7194" grpId="0"/>
      <p:bldP spid="7195" grpId="0"/>
      <p:bldP spid="7196" grpId="0"/>
      <p:bldP spid="7197" grpId="0"/>
      <p:bldP spid="7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31775"/>
            <a:ext cx="7747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12"/>
          <p:cNvSpPr txBox="1">
            <a:spLocks noChangeArrowheads="1"/>
          </p:cNvSpPr>
          <p:nvPr/>
        </p:nvSpPr>
        <p:spPr bwMode="auto">
          <a:xfrm>
            <a:off x="1176338" y="374650"/>
            <a:ext cx="438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</a:p>
        </p:txBody>
      </p:sp>
      <p:sp>
        <p:nvSpPr>
          <p:cNvPr id="19460" name="Rectangle 47"/>
          <p:cNvSpPr>
            <a:spLocks noChangeArrowheads="1"/>
          </p:cNvSpPr>
          <p:nvPr/>
        </p:nvSpPr>
        <p:spPr bwMode="auto">
          <a:xfrm>
            <a:off x="2709863" y="3741738"/>
            <a:ext cx="1993900" cy="2160587"/>
          </a:xfrm>
          <a:prstGeom prst="rect">
            <a:avLst/>
          </a:prstGeom>
          <a:solidFill>
            <a:srgbClr val="F07474"/>
          </a:solidFill>
          <a:ln w="28575">
            <a:solidFill>
              <a:schemeClr val="bg1"/>
            </a:solidFill>
            <a:miter lim="800000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19461" name="Rectangle 59"/>
          <p:cNvSpPr>
            <a:spLocks noChangeArrowheads="1"/>
          </p:cNvSpPr>
          <p:nvPr/>
        </p:nvSpPr>
        <p:spPr bwMode="auto">
          <a:xfrm>
            <a:off x="9237663" y="1519238"/>
            <a:ext cx="1992312" cy="2160587"/>
          </a:xfrm>
          <a:prstGeom prst="rect">
            <a:avLst/>
          </a:prstGeom>
          <a:solidFill>
            <a:srgbClr val="02B3C5"/>
          </a:solidFill>
          <a:ln w="28575">
            <a:solidFill>
              <a:schemeClr val="bg1"/>
            </a:solidFill>
            <a:miter lim="800000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3100">
              <a:solidFill>
                <a:srgbClr val="FFFFFF"/>
              </a:solidFill>
            </a:endParaRPr>
          </a:p>
        </p:txBody>
      </p:sp>
      <p:sp>
        <p:nvSpPr>
          <p:cNvPr id="8197" name="TextBox 13"/>
          <p:cNvSpPr txBox="1">
            <a:spLocks noChangeArrowheads="1"/>
          </p:cNvSpPr>
          <p:nvPr/>
        </p:nvSpPr>
        <p:spPr bwMode="auto">
          <a:xfrm>
            <a:off x="2541588" y="439261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2892425" y="4735513"/>
            <a:ext cx="1635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4" name="TextBox 13"/>
          <p:cNvSpPr txBox="1">
            <a:spLocks noChangeArrowheads="1"/>
          </p:cNvSpPr>
          <p:nvPr/>
        </p:nvSpPr>
        <p:spPr bwMode="auto">
          <a:xfrm>
            <a:off x="9029700" y="2144713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9382125" y="2487613"/>
            <a:ext cx="16335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466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2" r="12500"/>
          <a:stretch>
            <a:fillRect/>
          </a:stretch>
        </p:blipFill>
        <p:spPr bwMode="auto">
          <a:xfrm>
            <a:off x="7180263" y="1485900"/>
            <a:ext cx="194468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图片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2" r="12500"/>
          <a:stretch>
            <a:fillRect/>
          </a:stretch>
        </p:blipFill>
        <p:spPr bwMode="auto">
          <a:xfrm>
            <a:off x="660400" y="3741738"/>
            <a:ext cx="195738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图片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2"/>
          <a:stretch>
            <a:fillRect/>
          </a:stretch>
        </p:blipFill>
        <p:spPr bwMode="auto">
          <a:xfrm>
            <a:off x="660400" y="1547813"/>
            <a:ext cx="4027488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图片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2"/>
          <a:stretch>
            <a:fillRect/>
          </a:stretch>
        </p:blipFill>
        <p:spPr bwMode="auto">
          <a:xfrm>
            <a:off x="7188200" y="3744913"/>
            <a:ext cx="4027488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图片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2"/>
          <a:stretch>
            <a:fillRect/>
          </a:stretch>
        </p:blipFill>
        <p:spPr bwMode="auto">
          <a:xfrm>
            <a:off x="4759325" y="1547813"/>
            <a:ext cx="23717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31775"/>
            <a:ext cx="7747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12"/>
          <p:cNvSpPr txBox="1">
            <a:spLocks noChangeArrowheads="1"/>
          </p:cNvSpPr>
          <p:nvPr/>
        </p:nvSpPr>
        <p:spPr bwMode="auto">
          <a:xfrm>
            <a:off x="1176338" y="374650"/>
            <a:ext cx="438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</a:p>
        </p:txBody>
      </p:sp>
      <p:sp>
        <p:nvSpPr>
          <p:cNvPr id="20484" name="AutoShape 2"/>
          <p:cNvSpPr>
            <a:spLocks noChangeArrowheads="1"/>
          </p:cNvSpPr>
          <p:nvPr/>
        </p:nvSpPr>
        <p:spPr bwMode="auto">
          <a:xfrm>
            <a:off x="2244725" y="2198688"/>
            <a:ext cx="2897188" cy="3881437"/>
          </a:xfrm>
          <a:custGeom>
            <a:avLst/>
            <a:gdLst>
              <a:gd name="T0" fmla="*/ 1048398 w 20607"/>
              <a:gd name="T1" fmla="*/ 3881437 h 21337"/>
              <a:gd name="T2" fmla="*/ 1133597 w 20607"/>
              <a:gd name="T3" fmla="*/ 2299356 h 21337"/>
              <a:gd name="T4" fmla="*/ 4077 w 20607"/>
              <a:gd name="T5" fmla="*/ 1625921 h 21337"/>
              <a:gd name="T6" fmla="*/ 1229481 w 20607"/>
              <a:gd name="T7" fmla="*/ 1901335 h 21337"/>
              <a:gd name="T8" fmla="*/ 1282765 w 20607"/>
              <a:gd name="T9" fmla="*/ 901188 h 21337"/>
              <a:gd name="T10" fmla="*/ 749920 w 20607"/>
              <a:gd name="T11" fmla="*/ 248127 h 21337"/>
              <a:gd name="T12" fmla="*/ 1346735 w 20607"/>
              <a:gd name="T13" fmla="*/ 574657 h 21337"/>
              <a:gd name="T14" fmla="*/ 1794240 w 20607"/>
              <a:gd name="T15" fmla="*/ 3092 h 21337"/>
              <a:gd name="T16" fmla="*/ 1527818 w 20607"/>
              <a:gd name="T17" fmla="*/ 758387 h 21337"/>
              <a:gd name="T18" fmla="*/ 1762185 w 20607"/>
              <a:gd name="T19" fmla="*/ 1952452 h 21337"/>
              <a:gd name="T20" fmla="*/ 2891705 w 20607"/>
              <a:gd name="T21" fmla="*/ 1472752 h 21337"/>
              <a:gd name="T22" fmla="*/ 1826155 w 20607"/>
              <a:gd name="T23" fmla="*/ 2278982 h 21337"/>
              <a:gd name="T24" fmla="*/ 1836840 w 20607"/>
              <a:gd name="T25" fmla="*/ 3881437 h 21337"/>
              <a:gd name="T26" fmla="*/ 1048398 w 20607"/>
              <a:gd name="T27" fmla="*/ 3881437 h 213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607" h="21337">
                <a:moveTo>
                  <a:pt x="7457" y="21337"/>
                </a:moveTo>
                <a:cubicBezTo>
                  <a:pt x="7457" y="21337"/>
                  <a:pt x="10109" y="14324"/>
                  <a:pt x="8063" y="12640"/>
                </a:cubicBezTo>
                <a:cubicBezTo>
                  <a:pt x="4425" y="9779"/>
                  <a:pt x="-425" y="9050"/>
                  <a:pt x="29" y="8938"/>
                </a:cubicBezTo>
                <a:cubicBezTo>
                  <a:pt x="2909" y="8377"/>
                  <a:pt x="7532" y="11238"/>
                  <a:pt x="8745" y="10452"/>
                </a:cubicBezTo>
                <a:cubicBezTo>
                  <a:pt x="9730" y="9835"/>
                  <a:pt x="9882" y="6301"/>
                  <a:pt x="9124" y="4954"/>
                </a:cubicBezTo>
                <a:cubicBezTo>
                  <a:pt x="7684" y="2317"/>
                  <a:pt x="4122" y="1364"/>
                  <a:pt x="5334" y="1364"/>
                </a:cubicBezTo>
                <a:cubicBezTo>
                  <a:pt x="7002" y="1364"/>
                  <a:pt x="9276" y="3439"/>
                  <a:pt x="9579" y="3159"/>
                </a:cubicBezTo>
                <a:cubicBezTo>
                  <a:pt x="9958" y="2934"/>
                  <a:pt x="12004" y="-263"/>
                  <a:pt x="12762" y="17"/>
                </a:cubicBezTo>
                <a:cubicBezTo>
                  <a:pt x="12989" y="129"/>
                  <a:pt x="10867" y="1756"/>
                  <a:pt x="10867" y="4169"/>
                </a:cubicBezTo>
                <a:cubicBezTo>
                  <a:pt x="10867" y="6525"/>
                  <a:pt x="11246" y="11294"/>
                  <a:pt x="12534" y="10733"/>
                </a:cubicBezTo>
                <a:cubicBezTo>
                  <a:pt x="14732" y="9723"/>
                  <a:pt x="19052" y="7984"/>
                  <a:pt x="20568" y="8096"/>
                </a:cubicBezTo>
                <a:cubicBezTo>
                  <a:pt x="21175" y="8152"/>
                  <a:pt x="14429" y="10116"/>
                  <a:pt x="12989" y="12528"/>
                </a:cubicBezTo>
                <a:cubicBezTo>
                  <a:pt x="11777" y="14548"/>
                  <a:pt x="12459" y="20663"/>
                  <a:pt x="13065" y="21337"/>
                </a:cubicBezTo>
                <a:lnTo>
                  <a:pt x="7457" y="21337"/>
                </a:lnTo>
                <a:close/>
              </a:path>
            </a:pathLst>
          </a:custGeom>
          <a:solidFill>
            <a:srgbClr val="BECE37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AutoShape 3"/>
          <p:cNvSpPr>
            <a:spLocks noChangeArrowheads="1"/>
          </p:cNvSpPr>
          <p:nvPr/>
        </p:nvSpPr>
        <p:spPr bwMode="auto">
          <a:xfrm>
            <a:off x="4086225" y="3476625"/>
            <a:ext cx="277813" cy="398463"/>
          </a:xfrm>
          <a:custGeom>
            <a:avLst/>
            <a:gdLst>
              <a:gd name="T0" fmla="*/ 152974 w 9894"/>
              <a:gd name="T1" fmla="*/ 398445 h 21600"/>
              <a:gd name="T2" fmla="*/ 78481 w 9894"/>
              <a:gd name="T3" fmla="*/ 0 h 21600"/>
              <a:gd name="T4" fmla="*/ 152974 w 9894"/>
              <a:gd name="T5" fmla="*/ 39844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894" h="21600">
                <a:moveTo>
                  <a:pt x="5448" y="21599"/>
                </a:moveTo>
                <a:cubicBezTo>
                  <a:pt x="5448" y="21599"/>
                  <a:pt x="-4783" y="19938"/>
                  <a:pt x="2795" y="0"/>
                </a:cubicBezTo>
                <a:cubicBezTo>
                  <a:pt x="2795" y="0"/>
                  <a:pt x="16817" y="14399"/>
                  <a:pt x="5448" y="21599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4556125" y="3255963"/>
            <a:ext cx="261938" cy="409575"/>
          </a:xfrm>
          <a:custGeom>
            <a:avLst/>
            <a:gdLst>
              <a:gd name="T0" fmla="*/ 97733 w 9611"/>
              <a:gd name="T1" fmla="*/ 409556 h 21600"/>
              <a:gd name="T2" fmla="*/ 140549 w 9611"/>
              <a:gd name="T3" fmla="*/ 0 h 21600"/>
              <a:gd name="T4" fmla="*/ 97733 w 9611"/>
              <a:gd name="T5" fmla="*/ 40955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11" h="21600">
                <a:moveTo>
                  <a:pt x="3586" y="21599"/>
                </a:moveTo>
                <a:cubicBezTo>
                  <a:pt x="3586" y="21599"/>
                  <a:pt x="-5446" y="17280"/>
                  <a:pt x="5157" y="0"/>
                </a:cubicBezTo>
                <a:cubicBezTo>
                  <a:pt x="5157" y="0"/>
                  <a:pt x="16153" y="18900"/>
                  <a:pt x="3586" y="21599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487" name="AutoShape 5"/>
          <p:cNvSpPr>
            <a:spLocks noChangeArrowheads="1"/>
          </p:cNvSpPr>
          <p:nvPr/>
        </p:nvSpPr>
        <p:spPr bwMode="auto">
          <a:xfrm>
            <a:off x="4929188" y="3068638"/>
            <a:ext cx="309562" cy="481012"/>
          </a:xfrm>
          <a:custGeom>
            <a:avLst/>
            <a:gdLst>
              <a:gd name="T0" fmla="*/ 64632 w 10585"/>
              <a:gd name="T1" fmla="*/ 480990 h 21600"/>
              <a:gd name="T2" fmla="*/ 257359 w 10585"/>
              <a:gd name="T3" fmla="*/ 0 h 21600"/>
              <a:gd name="T4" fmla="*/ 64632 w 10585"/>
              <a:gd name="T5" fmla="*/ 48099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85" h="21600">
                <a:moveTo>
                  <a:pt x="2210" y="21599"/>
                </a:moveTo>
                <a:cubicBezTo>
                  <a:pt x="2210" y="21599"/>
                  <a:pt x="-5844" y="11489"/>
                  <a:pt x="8800" y="0"/>
                </a:cubicBezTo>
                <a:cubicBezTo>
                  <a:pt x="8800" y="0"/>
                  <a:pt x="15756" y="19761"/>
                  <a:pt x="2210" y="2159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488" name="AutoShape 6"/>
          <p:cNvSpPr>
            <a:spLocks noChangeArrowheads="1"/>
          </p:cNvSpPr>
          <p:nvPr/>
        </p:nvSpPr>
        <p:spPr bwMode="auto">
          <a:xfrm>
            <a:off x="5367338" y="3278188"/>
            <a:ext cx="500062" cy="269875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489" name="AutoShape 7"/>
          <p:cNvSpPr>
            <a:spLocks noChangeArrowheads="1"/>
          </p:cNvSpPr>
          <p:nvPr/>
        </p:nvSpPr>
        <p:spPr bwMode="auto">
          <a:xfrm>
            <a:off x="5205413" y="3741738"/>
            <a:ext cx="431800" cy="247650"/>
          </a:xfrm>
          <a:custGeom>
            <a:avLst/>
            <a:gdLst>
              <a:gd name="T0" fmla="*/ 101230 w 19438"/>
              <a:gd name="T1" fmla="*/ 0 h 16645"/>
              <a:gd name="T2" fmla="*/ 431800 w 19438"/>
              <a:gd name="T3" fmla="*/ 207330 h 16645"/>
              <a:gd name="T4" fmla="*/ 47916 w 19438"/>
              <a:gd name="T5" fmla="*/ 165864 h 16645"/>
              <a:gd name="T6" fmla="*/ 101230 w 19438"/>
              <a:gd name="T7" fmla="*/ 0 h 16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38" h="16645">
                <a:moveTo>
                  <a:pt x="4557" y="0"/>
                </a:moveTo>
                <a:cubicBezTo>
                  <a:pt x="4557" y="0"/>
                  <a:pt x="17038" y="2090"/>
                  <a:pt x="19438" y="13935"/>
                </a:cubicBezTo>
                <a:cubicBezTo>
                  <a:pt x="19438" y="13935"/>
                  <a:pt x="11277" y="21599"/>
                  <a:pt x="2157" y="11148"/>
                </a:cubicBezTo>
                <a:cubicBezTo>
                  <a:pt x="-2162" y="5574"/>
                  <a:pt x="717" y="696"/>
                  <a:pt x="4557" y="0"/>
                </a:cubicBezTo>
                <a:close/>
              </a:path>
            </a:pathLst>
          </a:cu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490" name="AutoShape 8"/>
          <p:cNvSpPr>
            <a:spLocks noChangeArrowheads="1"/>
          </p:cNvSpPr>
          <p:nvPr/>
        </p:nvSpPr>
        <p:spPr bwMode="auto">
          <a:xfrm>
            <a:off x="4908550" y="3960813"/>
            <a:ext cx="352425" cy="334962"/>
          </a:xfrm>
          <a:custGeom>
            <a:avLst/>
            <a:gdLst>
              <a:gd name="T0" fmla="*/ 36000 w 20049"/>
              <a:gd name="T1" fmla="*/ 28683 h 18650"/>
              <a:gd name="T2" fmla="*/ 257485 w 20049"/>
              <a:gd name="T3" fmla="*/ 59305 h 18650"/>
              <a:gd name="T4" fmla="*/ 352425 w 20049"/>
              <a:gd name="T5" fmla="*/ 334944 h 18650"/>
              <a:gd name="T6" fmla="*/ 25453 w 20049"/>
              <a:gd name="T7" fmla="*/ 181813 h 18650"/>
              <a:gd name="T8" fmla="*/ 36000 w 20049"/>
              <a:gd name="T9" fmla="*/ 28683 h 18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49" h="18650">
                <a:moveTo>
                  <a:pt x="2048" y="1597"/>
                </a:moveTo>
                <a:cubicBezTo>
                  <a:pt x="2048" y="1597"/>
                  <a:pt x="8649" y="-2950"/>
                  <a:pt x="14648" y="3302"/>
                </a:cubicBezTo>
                <a:cubicBezTo>
                  <a:pt x="20049" y="8986"/>
                  <a:pt x="18848" y="15807"/>
                  <a:pt x="20049" y="18649"/>
                </a:cubicBezTo>
                <a:cubicBezTo>
                  <a:pt x="20049" y="18649"/>
                  <a:pt x="6848" y="16944"/>
                  <a:pt x="1448" y="10123"/>
                </a:cubicBezTo>
                <a:cubicBezTo>
                  <a:pt x="-1551" y="6144"/>
                  <a:pt x="848" y="3302"/>
                  <a:pt x="2048" y="1597"/>
                </a:cubicBezTo>
                <a:close/>
              </a:path>
            </a:pathLst>
          </a:cu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491" name="AutoShape 9"/>
          <p:cNvSpPr>
            <a:spLocks noChangeArrowheads="1"/>
          </p:cNvSpPr>
          <p:nvPr/>
        </p:nvSpPr>
        <p:spPr bwMode="auto">
          <a:xfrm>
            <a:off x="4598988" y="4181475"/>
            <a:ext cx="374650" cy="315913"/>
          </a:xfrm>
          <a:custGeom>
            <a:avLst/>
            <a:gdLst>
              <a:gd name="T0" fmla="*/ 31648 w 16064"/>
              <a:gd name="T1" fmla="*/ 10489 h 17680"/>
              <a:gd name="T2" fmla="*/ 288894 w 16064"/>
              <a:gd name="T3" fmla="*/ 81587 h 17680"/>
              <a:gd name="T4" fmla="*/ 374627 w 16064"/>
              <a:gd name="T5" fmla="*/ 315180 h 17680"/>
              <a:gd name="T6" fmla="*/ 31648 w 16064"/>
              <a:gd name="T7" fmla="*/ 10489 h 17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64" h="17680">
                <a:moveTo>
                  <a:pt x="1357" y="587"/>
                </a:moveTo>
                <a:cubicBezTo>
                  <a:pt x="1357" y="587"/>
                  <a:pt x="8710" y="-2255"/>
                  <a:pt x="12387" y="4566"/>
                </a:cubicBezTo>
                <a:cubicBezTo>
                  <a:pt x="16063" y="10818"/>
                  <a:pt x="14685" y="15366"/>
                  <a:pt x="16063" y="17639"/>
                </a:cubicBezTo>
                <a:cubicBezTo>
                  <a:pt x="16063" y="17639"/>
                  <a:pt x="-5536" y="19345"/>
                  <a:pt x="1357" y="587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492" name="AutoShape 10"/>
          <p:cNvSpPr>
            <a:spLocks noChangeArrowheads="1"/>
          </p:cNvSpPr>
          <p:nvPr/>
        </p:nvSpPr>
        <p:spPr bwMode="auto">
          <a:xfrm>
            <a:off x="2800350" y="3476625"/>
            <a:ext cx="261938" cy="368300"/>
          </a:xfrm>
          <a:custGeom>
            <a:avLst/>
            <a:gdLst>
              <a:gd name="T0" fmla="*/ 64765 w 12554"/>
              <a:gd name="T1" fmla="*/ 358088 h 19439"/>
              <a:gd name="T2" fmla="*/ 257911 w 12554"/>
              <a:gd name="T3" fmla="*/ 0 h 19439"/>
              <a:gd name="T4" fmla="*/ 257911 w 12554"/>
              <a:gd name="T5" fmla="*/ 173928 h 19439"/>
              <a:gd name="T6" fmla="*/ 64765 w 12554"/>
              <a:gd name="T7" fmla="*/ 358088 h 19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554" h="19439">
                <a:moveTo>
                  <a:pt x="3104" y="18900"/>
                </a:moveTo>
                <a:cubicBezTo>
                  <a:pt x="3104" y="18900"/>
                  <a:pt x="-8210" y="10260"/>
                  <a:pt x="12361" y="0"/>
                </a:cubicBezTo>
                <a:cubicBezTo>
                  <a:pt x="12361" y="0"/>
                  <a:pt x="11847" y="4320"/>
                  <a:pt x="12361" y="9180"/>
                </a:cubicBezTo>
                <a:cubicBezTo>
                  <a:pt x="13389" y="13500"/>
                  <a:pt x="10304" y="21599"/>
                  <a:pt x="3104" y="18900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493" name="AutoShape 11"/>
          <p:cNvSpPr>
            <a:spLocks noChangeArrowheads="1"/>
          </p:cNvSpPr>
          <p:nvPr/>
        </p:nvSpPr>
        <p:spPr bwMode="auto">
          <a:xfrm>
            <a:off x="2474913" y="3294063"/>
            <a:ext cx="260350" cy="417512"/>
          </a:xfrm>
          <a:custGeom>
            <a:avLst/>
            <a:gdLst>
              <a:gd name="T0" fmla="*/ 37685 w 13741"/>
              <a:gd name="T1" fmla="*/ 369406 h 20925"/>
              <a:gd name="T2" fmla="*/ 102314 w 13741"/>
              <a:gd name="T3" fmla="*/ 61554 h 20925"/>
              <a:gd name="T4" fmla="*/ 220770 w 13741"/>
              <a:gd name="T5" fmla="*/ 0 h 20925"/>
              <a:gd name="T6" fmla="*/ 188465 w 13741"/>
              <a:gd name="T7" fmla="*/ 400193 h 20925"/>
              <a:gd name="T8" fmla="*/ 37685 w 13741"/>
              <a:gd name="T9" fmla="*/ 369406 h 209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41" h="20925">
                <a:moveTo>
                  <a:pt x="1989" y="18514"/>
                </a:moveTo>
                <a:cubicBezTo>
                  <a:pt x="1989" y="18514"/>
                  <a:pt x="-4263" y="10800"/>
                  <a:pt x="5400" y="3085"/>
                </a:cubicBezTo>
                <a:cubicBezTo>
                  <a:pt x="7673" y="1542"/>
                  <a:pt x="11652" y="0"/>
                  <a:pt x="11652" y="0"/>
                </a:cubicBezTo>
                <a:cubicBezTo>
                  <a:pt x="11652" y="0"/>
                  <a:pt x="17337" y="15942"/>
                  <a:pt x="9947" y="20057"/>
                </a:cubicBezTo>
                <a:cubicBezTo>
                  <a:pt x="7105" y="21599"/>
                  <a:pt x="3694" y="21085"/>
                  <a:pt x="1989" y="18514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494" name="AutoShape 12"/>
          <p:cNvSpPr>
            <a:spLocks noChangeArrowheads="1"/>
          </p:cNvSpPr>
          <p:nvPr/>
        </p:nvSpPr>
        <p:spPr bwMode="auto">
          <a:xfrm>
            <a:off x="2046288" y="3233738"/>
            <a:ext cx="271462" cy="427037"/>
          </a:xfrm>
          <a:custGeom>
            <a:avLst/>
            <a:gdLst>
              <a:gd name="T0" fmla="*/ 147495 w 14722"/>
              <a:gd name="T1" fmla="*/ 426471 h 21125"/>
              <a:gd name="T2" fmla="*/ 39866 w 14722"/>
              <a:gd name="T3" fmla="*/ 152298 h 21125"/>
              <a:gd name="T4" fmla="*/ 125977 w 14722"/>
              <a:gd name="T5" fmla="*/ 0 h 21125"/>
              <a:gd name="T6" fmla="*/ 201319 w 14722"/>
              <a:gd name="T7" fmla="*/ 111687 h 21125"/>
              <a:gd name="T8" fmla="*/ 147495 w 14722"/>
              <a:gd name="T9" fmla="*/ 426471 h 21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722" h="21125">
                <a:moveTo>
                  <a:pt x="7999" y="21097"/>
                </a:moveTo>
                <a:cubicBezTo>
                  <a:pt x="2162" y="21600"/>
                  <a:pt x="-3092" y="15069"/>
                  <a:pt x="2162" y="7534"/>
                </a:cubicBezTo>
                <a:cubicBezTo>
                  <a:pt x="6832" y="0"/>
                  <a:pt x="6832" y="0"/>
                  <a:pt x="6832" y="0"/>
                </a:cubicBezTo>
                <a:cubicBezTo>
                  <a:pt x="6832" y="0"/>
                  <a:pt x="9167" y="3516"/>
                  <a:pt x="10918" y="5525"/>
                </a:cubicBezTo>
                <a:cubicBezTo>
                  <a:pt x="14421" y="10046"/>
                  <a:pt x="18507" y="21097"/>
                  <a:pt x="7999" y="21097"/>
                </a:cubicBezTo>
                <a:close/>
              </a:path>
            </a:pathLst>
          </a:cu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495" name="AutoShape 13"/>
          <p:cNvSpPr>
            <a:spLocks noChangeArrowheads="1"/>
          </p:cNvSpPr>
          <p:nvPr/>
        </p:nvSpPr>
        <p:spPr bwMode="auto">
          <a:xfrm>
            <a:off x="1522413" y="3625850"/>
            <a:ext cx="520700" cy="252413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496" name="AutoShape 14"/>
          <p:cNvSpPr>
            <a:spLocks noChangeArrowheads="1"/>
          </p:cNvSpPr>
          <p:nvPr/>
        </p:nvSpPr>
        <p:spPr bwMode="auto">
          <a:xfrm>
            <a:off x="1960563" y="3944938"/>
            <a:ext cx="407987" cy="373062"/>
          </a:xfrm>
          <a:custGeom>
            <a:avLst/>
            <a:gdLst>
              <a:gd name="T0" fmla="*/ 295532 w 20364"/>
              <a:gd name="T1" fmla="*/ 1467 h 21100"/>
              <a:gd name="T2" fmla="*/ 73868 w 20364"/>
              <a:gd name="T3" fmla="*/ 187256 h 21100"/>
              <a:gd name="T4" fmla="*/ 0 w 20364"/>
              <a:gd name="T5" fmla="*/ 373044 h 21100"/>
              <a:gd name="T6" fmla="*/ 401075 w 20364"/>
              <a:gd name="T7" fmla="*/ 197581 h 21100"/>
              <a:gd name="T8" fmla="*/ 295532 w 20364"/>
              <a:gd name="T9" fmla="*/ 1467 h 21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364" h="21100">
                <a:moveTo>
                  <a:pt x="14751" y="83"/>
                </a:moveTo>
                <a:cubicBezTo>
                  <a:pt x="12117" y="83"/>
                  <a:pt x="4214" y="2418"/>
                  <a:pt x="3687" y="10591"/>
                </a:cubicBezTo>
                <a:cubicBezTo>
                  <a:pt x="2634" y="18181"/>
                  <a:pt x="0" y="21099"/>
                  <a:pt x="0" y="21099"/>
                </a:cubicBezTo>
                <a:cubicBezTo>
                  <a:pt x="0" y="21099"/>
                  <a:pt x="18439" y="19932"/>
                  <a:pt x="20019" y="11175"/>
                </a:cubicBezTo>
                <a:cubicBezTo>
                  <a:pt x="21599" y="1835"/>
                  <a:pt x="17385" y="-500"/>
                  <a:pt x="14751" y="83"/>
                </a:cubicBezTo>
                <a:close/>
              </a:path>
            </a:pathLst>
          </a:cu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497" name="AutoShape 15"/>
          <p:cNvSpPr>
            <a:spLocks noChangeArrowheads="1"/>
          </p:cNvSpPr>
          <p:nvPr/>
        </p:nvSpPr>
        <p:spPr bwMode="auto">
          <a:xfrm>
            <a:off x="2428875" y="4141788"/>
            <a:ext cx="352425" cy="396875"/>
          </a:xfrm>
          <a:custGeom>
            <a:avLst/>
            <a:gdLst>
              <a:gd name="T0" fmla="*/ 245334 w 11653"/>
              <a:gd name="T1" fmla="*/ 19646 h 19110"/>
              <a:gd name="T2" fmla="*/ 31151 w 11653"/>
              <a:gd name="T3" fmla="*/ 396875 h 19110"/>
              <a:gd name="T4" fmla="*/ 245334 w 11653"/>
              <a:gd name="T5" fmla="*/ 19646 h 19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498" name="AutoShape 16"/>
          <p:cNvSpPr>
            <a:spLocks noChangeArrowheads="1"/>
          </p:cNvSpPr>
          <p:nvPr/>
        </p:nvSpPr>
        <p:spPr bwMode="auto">
          <a:xfrm>
            <a:off x="3990975" y="1652588"/>
            <a:ext cx="314325" cy="468312"/>
          </a:xfrm>
          <a:custGeom>
            <a:avLst/>
            <a:gdLst>
              <a:gd name="T0" fmla="*/ 67128 w 13523"/>
              <a:gd name="T1" fmla="*/ 449800 h 18670"/>
              <a:gd name="T2" fmla="*/ 270092 w 13523"/>
              <a:gd name="T3" fmla="*/ 0 h 18670"/>
              <a:gd name="T4" fmla="*/ 312814 w 13523"/>
              <a:gd name="T5" fmla="*/ 173780 h 18670"/>
              <a:gd name="T6" fmla="*/ 67128 w 13523"/>
              <a:gd name="T7" fmla="*/ 449800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499" name="AutoShape 17"/>
          <p:cNvSpPr>
            <a:spLocks noChangeArrowheads="1"/>
          </p:cNvSpPr>
          <p:nvPr/>
        </p:nvSpPr>
        <p:spPr bwMode="auto">
          <a:xfrm>
            <a:off x="3605213" y="1808163"/>
            <a:ext cx="282575" cy="442912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500" name="AutoShape 18"/>
          <p:cNvSpPr>
            <a:spLocks noChangeArrowheads="1"/>
          </p:cNvSpPr>
          <p:nvPr/>
        </p:nvSpPr>
        <p:spPr bwMode="auto">
          <a:xfrm>
            <a:off x="4110038" y="2211388"/>
            <a:ext cx="458787" cy="250825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501" name="AutoShape 19"/>
          <p:cNvSpPr>
            <a:spLocks noChangeArrowheads="1"/>
          </p:cNvSpPr>
          <p:nvPr/>
        </p:nvSpPr>
        <p:spPr bwMode="auto">
          <a:xfrm>
            <a:off x="3886200" y="2605088"/>
            <a:ext cx="492125" cy="234950"/>
          </a:xfrm>
          <a:custGeom>
            <a:avLst/>
            <a:gdLst>
              <a:gd name="T0" fmla="*/ 767 w 21174"/>
              <a:gd name="T1" fmla="*/ 120504 h 12449"/>
              <a:gd name="T2" fmla="*/ 492102 w 21174"/>
              <a:gd name="T3" fmla="*/ 59337 h 12449"/>
              <a:gd name="T4" fmla="*/ 342563 w 21174"/>
              <a:gd name="T5" fmla="*/ 161251 h 12449"/>
              <a:gd name="T6" fmla="*/ 767 w 21174"/>
              <a:gd name="T7" fmla="*/ 120504 h 124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74" h="12449">
                <a:moveTo>
                  <a:pt x="33" y="6385"/>
                </a:moveTo>
                <a:cubicBezTo>
                  <a:pt x="-426" y="3685"/>
                  <a:pt x="3710" y="-4415"/>
                  <a:pt x="21173" y="3144"/>
                </a:cubicBezTo>
                <a:cubicBezTo>
                  <a:pt x="21173" y="3144"/>
                  <a:pt x="17037" y="6925"/>
                  <a:pt x="14739" y="8544"/>
                </a:cubicBezTo>
                <a:cubicBezTo>
                  <a:pt x="12442" y="10704"/>
                  <a:pt x="493" y="17184"/>
                  <a:pt x="33" y="6385"/>
                </a:cubicBez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502" name="AutoShape 20"/>
          <p:cNvSpPr>
            <a:spLocks noChangeArrowheads="1"/>
          </p:cNvSpPr>
          <p:nvPr/>
        </p:nvSpPr>
        <p:spPr bwMode="auto">
          <a:xfrm>
            <a:off x="3908425" y="2979738"/>
            <a:ext cx="434975" cy="338137"/>
          </a:xfrm>
          <a:custGeom>
            <a:avLst/>
            <a:gdLst>
              <a:gd name="T0" fmla="*/ 1930 w 21180"/>
              <a:gd name="T1" fmla="*/ 193334 h 18889"/>
              <a:gd name="T2" fmla="*/ 361042 w 21180"/>
              <a:gd name="T3" fmla="*/ 0 h 18889"/>
              <a:gd name="T4" fmla="*/ 434954 w 21180"/>
              <a:gd name="T5" fmla="*/ 0 h 18889"/>
              <a:gd name="T6" fmla="*/ 244843 w 21180"/>
              <a:gd name="T7" fmla="*/ 315438 h 18889"/>
              <a:gd name="T8" fmla="*/ 1930 w 21180"/>
              <a:gd name="T9" fmla="*/ 193334 h 18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0" h="18889">
                <a:moveTo>
                  <a:pt x="94" y="10800"/>
                </a:moveTo>
                <a:cubicBezTo>
                  <a:pt x="-420" y="7957"/>
                  <a:pt x="608" y="0"/>
                  <a:pt x="17580" y="0"/>
                </a:cubicBezTo>
                <a:cubicBezTo>
                  <a:pt x="17580" y="0"/>
                  <a:pt x="20151" y="568"/>
                  <a:pt x="21179" y="0"/>
                </a:cubicBezTo>
                <a:cubicBezTo>
                  <a:pt x="21179" y="0"/>
                  <a:pt x="18094" y="13073"/>
                  <a:pt x="11922" y="17621"/>
                </a:cubicBezTo>
                <a:cubicBezTo>
                  <a:pt x="5751" y="21599"/>
                  <a:pt x="608" y="15347"/>
                  <a:pt x="94" y="10800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503" name="AutoShape 21"/>
          <p:cNvSpPr>
            <a:spLocks noChangeArrowheads="1"/>
          </p:cNvSpPr>
          <p:nvPr/>
        </p:nvSpPr>
        <p:spPr bwMode="auto">
          <a:xfrm>
            <a:off x="2994025" y="3160713"/>
            <a:ext cx="488950" cy="284162"/>
          </a:xfrm>
          <a:custGeom>
            <a:avLst/>
            <a:gdLst>
              <a:gd name="T0" fmla="*/ 486225 w 20815"/>
              <a:gd name="T1" fmla="*/ 156920 h 18748"/>
              <a:gd name="T2" fmla="*/ 158536 w 20815"/>
              <a:gd name="T3" fmla="*/ 3441 h 18748"/>
              <a:gd name="T4" fmla="*/ 0 w 20815"/>
              <a:gd name="T5" fmla="*/ 23902 h 18748"/>
              <a:gd name="T6" fmla="*/ 253695 w 20815"/>
              <a:gd name="T7" fmla="*/ 279691 h 18748"/>
              <a:gd name="T8" fmla="*/ 486225 w 20815"/>
              <a:gd name="T9" fmla="*/ 156920 h 187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15" h="18748">
                <a:moveTo>
                  <a:pt x="20699" y="10353"/>
                </a:moveTo>
                <a:cubicBezTo>
                  <a:pt x="20699" y="10353"/>
                  <a:pt x="19799" y="-1797"/>
                  <a:pt x="6749" y="227"/>
                </a:cubicBezTo>
                <a:cubicBezTo>
                  <a:pt x="6749" y="227"/>
                  <a:pt x="899" y="2252"/>
                  <a:pt x="0" y="1577"/>
                </a:cubicBezTo>
                <a:cubicBezTo>
                  <a:pt x="0" y="1577"/>
                  <a:pt x="4499" y="16428"/>
                  <a:pt x="10800" y="18453"/>
                </a:cubicBezTo>
                <a:cubicBezTo>
                  <a:pt x="17099" y="19803"/>
                  <a:pt x="21600" y="16428"/>
                  <a:pt x="20699" y="10353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504" name="AutoShape 22"/>
          <p:cNvSpPr>
            <a:spLocks noChangeArrowheads="1"/>
          </p:cNvSpPr>
          <p:nvPr/>
        </p:nvSpPr>
        <p:spPr bwMode="auto">
          <a:xfrm>
            <a:off x="2768600" y="2752725"/>
            <a:ext cx="444500" cy="220663"/>
          </a:xfrm>
          <a:custGeom>
            <a:avLst/>
            <a:gdLst>
              <a:gd name="T0" fmla="*/ 436645 w 20033"/>
              <a:gd name="T1" fmla="*/ 72419 h 15680"/>
              <a:gd name="T2" fmla="*/ 74531 w 20033"/>
              <a:gd name="T3" fmla="*/ 42022 h 15680"/>
              <a:gd name="T4" fmla="*/ 0 w 20033"/>
              <a:gd name="T5" fmla="*/ 143361 h 15680"/>
              <a:gd name="T6" fmla="*/ 202336 w 20033"/>
              <a:gd name="T7" fmla="*/ 204155 h 15680"/>
              <a:gd name="T8" fmla="*/ 436645 w 20033"/>
              <a:gd name="T9" fmla="*/ 72419 h 15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33" h="15680">
                <a:moveTo>
                  <a:pt x="19679" y="5146"/>
                </a:moveTo>
                <a:cubicBezTo>
                  <a:pt x="17760" y="826"/>
                  <a:pt x="10559" y="-2773"/>
                  <a:pt x="3359" y="2986"/>
                </a:cubicBezTo>
                <a:cubicBezTo>
                  <a:pt x="479" y="5866"/>
                  <a:pt x="0" y="10187"/>
                  <a:pt x="0" y="10187"/>
                </a:cubicBezTo>
                <a:cubicBezTo>
                  <a:pt x="0" y="10187"/>
                  <a:pt x="6239" y="12346"/>
                  <a:pt x="9119" y="14507"/>
                </a:cubicBezTo>
                <a:cubicBezTo>
                  <a:pt x="15360" y="18827"/>
                  <a:pt x="21600" y="10187"/>
                  <a:pt x="19679" y="5146"/>
                </a:cubicBez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505" name="AutoShape 23"/>
          <p:cNvSpPr>
            <a:spLocks noChangeArrowheads="1"/>
          </p:cNvSpPr>
          <p:nvPr/>
        </p:nvSpPr>
        <p:spPr bwMode="auto">
          <a:xfrm>
            <a:off x="2646363" y="2062163"/>
            <a:ext cx="304800" cy="361950"/>
          </a:xfrm>
          <a:custGeom>
            <a:avLst/>
            <a:gdLst>
              <a:gd name="T0" fmla="*/ 269324 w 15070"/>
              <a:gd name="T1" fmla="*/ 347181 h 19631"/>
              <a:gd name="T2" fmla="*/ 194752 w 15070"/>
              <a:gd name="T3" fmla="*/ 91893 h 19631"/>
              <a:gd name="T4" fmla="*/ 34909 w 15070"/>
              <a:gd name="T5" fmla="*/ 0 h 19631"/>
              <a:gd name="T6" fmla="*/ 45568 w 15070"/>
              <a:gd name="T7" fmla="*/ 275699 h 19631"/>
              <a:gd name="T8" fmla="*/ 269324 w 15070"/>
              <a:gd name="T9" fmla="*/ 347181 h 196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070" h="19631">
                <a:moveTo>
                  <a:pt x="13316" y="18830"/>
                </a:moveTo>
                <a:cubicBezTo>
                  <a:pt x="13316" y="18830"/>
                  <a:pt x="19111" y="9415"/>
                  <a:pt x="9629" y="4984"/>
                </a:cubicBezTo>
                <a:cubicBezTo>
                  <a:pt x="2780" y="1661"/>
                  <a:pt x="1726" y="0"/>
                  <a:pt x="1726" y="0"/>
                </a:cubicBezTo>
                <a:cubicBezTo>
                  <a:pt x="1726" y="0"/>
                  <a:pt x="-2488" y="8307"/>
                  <a:pt x="2253" y="14953"/>
                </a:cubicBezTo>
                <a:cubicBezTo>
                  <a:pt x="6994" y="21599"/>
                  <a:pt x="11736" y="19384"/>
                  <a:pt x="13316" y="1883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506" name="AutoShape 24"/>
          <p:cNvSpPr>
            <a:spLocks noChangeArrowheads="1"/>
          </p:cNvSpPr>
          <p:nvPr/>
        </p:nvSpPr>
        <p:spPr bwMode="auto">
          <a:xfrm>
            <a:off x="3121025" y="2017713"/>
            <a:ext cx="325438" cy="446087"/>
          </a:xfrm>
          <a:custGeom>
            <a:avLst/>
            <a:gdLst>
              <a:gd name="T0" fmla="*/ 72915 w 15376"/>
              <a:gd name="T1" fmla="*/ 419155 h 20489"/>
              <a:gd name="T2" fmla="*/ 51643 w 15376"/>
              <a:gd name="T3" fmla="*/ 173784 h 20489"/>
              <a:gd name="T4" fmla="*/ 253666 w 15376"/>
              <a:gd name="T5" fmla="*/ 0 h 20489"/>
              <a:gd name="T6" fmla="*/ 296188 w 15376"/>
              <a:gd name="T7" fmla="*/ 388478 h 20489"/>
              <a:gd name="T8" fmla="*/ 72915 w 15376"/>
              <a:gd name="T9" fmla="*/ 419155 h 204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76" h="20489">
                <a:moveTo>
                  <a:pt x="3445" y="19252"/>
                </a:moveTo>
                <a:cubicBezTo>
                  <a:pt x="3445" y="19252"/>
                  <a:pt x="-3587" y="13147"/>
                  <a:pt x="2440" y="7982"/>
                </a:cubicBezTo>
                <a:cubicBezTo>
                  <a:pt x="8468" y="2347"/>
                  <a:pt x="11985" y="1878"/>
                  <a:pt x="11985" y="0"/>
                </a:cubicBezTo>
                <a:cubicBezTo>
                  <a:pt x="11985" y="0"/>
                  <a:pt x="18013" y="14086"/>
                  <a:pt x="13994" y="17843"/>
                </a:cubicBezTo>
                <a:cubicBezTo>
                  <a:pt x="10478" y="21599"/>
                  <a:pt x="5957" y="20660"/>
                  <a:pt x="3445" y="19252"/>
                </a:cubicBezTo>
                <a:close/>
              </a:path>
            </a:pathLst>
          </a:cu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507" name="AutoShape 25"/>
          <p:cNvSpPr>
            <a:spLocks noChangeArrowheads="1"/>
          </p:cNvSpPr>
          <p:nvPr/>
        </p:nvSpPr>
        <p:spPr bwMode="auto">
          <a:xfrm>
            <a:off x="4592638" y="2581275"/>
            <a:ext cx="360362" cy="447675"/>
          </a:xfrm>
          <a:custGeom>
            <a:avLst/>
            <a:gdLst>
              <a:gd name="T0" fmla="*/ 21227 w 16671"/>
              <a:gd name="T1" fmla="*/ 388836 h 20543"/>
              <a:gd name="T2" fmla="*/ 106113 w 16671"/>
              <a:gd name="T3" fmla="*/ 122777 h 20543"/>
              <a:gd name="T4" fmla="*/ 339567 w 16671"/>
              <a:gd name="T5" fmla="*/ 0 h 20543"/>
              <a:gd name="T6" fmla="*/ 307727 w 16671"/>
              <a:gd name="T7" fmla="*/ 399079 h 20543"/>
              <a:gd name="T8" fmla="*/ 21227 w 16671"/>
              <a:gd name="T9" fmla="*/ 388836 h 205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71" h="20543">
                <a:moveTo>
                  <a:pt x="982" y="17843"/>
                </a:moveTo>
                <a:cubicBezTo>
                  <a:pt x="982" y="17843"/>
                  <a:pt x="-2945" y="8921"/>
                  <a:pt x="4909" y="5634"/>
                </a:cubicBezTo>
                <a:cubicBezTo>
                  <a:pt x="13255" y="2347"/>
                  <a:pt x="15709" y="0"/>
                  <a:pt x="15709" y="0"/>
                </a:cubicBezTo>
                <a:cubicBezTo>
                  <a:pt x="15709" y="0"/>
                  <a:pt x="18654" y="15026"/>
                  <a:pt x="14236" y="18313"/>
                </a:cubicBezTo>
                <a:cubicBezTo>
                  <a:pt x="9327" y="21130"/>
                  <a:pt x="3436" y="21599"/>
                  <a:pt x="982" y="17843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508" name="AutoShape 26"/>
          <p:cNvSpPr>
            <a:spLocks noChangeArrowheads="1"/>
          </p:cNvSpPr>
          <p:nvPr/>
        </p:nvSpPr>
        <p:spPr bwMode="auto">
          <a:xfrm>
            <a:off x="4598988" y="1946275"/>
            <a:ext cx="273050" cy="419100"/>
          </a:xfrm>
          <a:custGeom>
            <a:avLst/>
            <a:gdLst>
              <a:gd name="T0" fmla="*/ 128757 w 19262"/>
              <a:gd name="T1" fmla="*/ 419100 h 21600"/>
              <a:gd name="T2" fmla="*/ 2055 w 19262"/>
              <a:gd name="T3" fmla="*/ 214653 h 21600"/>
              <a:gd name="T4" fmla="*/ 139318 w 19262"/>
              <a:gd name="T5" fmla="*/ 0 h 21600"/>
              <a:gd name="T6" fmla="*/ 266019 w 19262"/>
              <a:gd name="T7" fmla="*/ 204428 h 21600"/>
              <a:gd name="T8" fmla="*/ 128757 w 19262"/>
              <a:gd name="T9" fmla="*/ 41910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62" h="21600">
                <a:moveTo>
                  <a:pt x="9083" y="21600"/>
                </a:moveTo>
                <a:cubicBezTo>
                  <a:pt x="9083" y="21600"/>
                  <a:pt x="-1344" y="16331"/>
                  <a:pt x="145" y="11063"/>
                </a:cubicBezTo>
                <a:cubicBezTo>
                  <a:pt x="1635" y="5795"/>
                  <a:pt x="9828" y="1580"/>
                  <a:pt x="9828" y="0"/>
                </a:cubicBezTo>
                <a:cubicBezTo>
                  <a:pt x="9828" y="0"/>
                  <a:pt x="18021" y="6848"/>
                  <a:pt x="18766" y="10536"/>
                </a:cubicBezTo>
                <a:cubicBezTo>
                  <a:pt x="20256" y="13697"/>
                  <a:pt x="18766" y="21073"/>
                  <a:pt x="9083" y="21600"/>
                </a:cubicBez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509" name="AutoShape 27"/>
          <p:cNvSpPr>
            <a:spLocks noChangeArrowheads="1"/>
          </p:cNvSpPr>
          <p:nvPr/>
        </p:nvSpPr>
        <p:spPr bwMode="auto">
          <a:xfrm>
            <a:off x="2219325" y="2736850"/>
            <a:ext cx="290513" cy="425450"/>
          </a:xfrm>
          <a:custGeom>
            <a:avLst/>
            <a:gdLst>
              <a:gd name="T0" fmla="*/ 177114 w 12174"/>
              <a:gd name="T1" fmla="*/ 425430 h 21600"/>
              <a:gd name="T2" fmla="*/ 91182 w 12174"/>
              <a:gd name="T3" fmla="*/ 0 h 21600"/>
              <a:gd name="T4" fmla="*/ 209330 w 12174"/>
              <a:gd name="T5" fmla="*/ 111425 h 21600"/>
              <a:gd name="T6" fmla="*/ 177114 w 12174"/>
              <a:gd name="T7" fmla="*/ 42543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74" h="21600">
                <a:moveTo>
                  <a:pt x="7422" y="21599"/>
                </a:moveTo>
                <a:cubicBezTo>
                  <a:pt x="7422" y="21599"/>
                  <a:pt x="-6528" y="17485"/>
                  <a:pt x="3821" y="0"/>
                </a:cubicBezTo>
                <a:cubicBezTo>
                  <a:pt x="3821" y="0"/>
                  <a:pt x="5622" y="3085"/>
                  <a:pt x="8772" y="5657"/>
                </a:cubicBezTo>
                <a:cubicBezTo>
                  <a:pt x="11921" y="8228"/>
                  <a:pt x="15071" y="21599"/>
                  <a:pt x="7422" y="21599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510" name="AutoShape 28"/>
          <p:cNvSpPr>
            <a:spLocks noChangeArrowheads="1"/>
          </p:cNvSpPr>
          <p:nvPr/>
        </p:nvSpPr>
        <p:spPr bwMode="auto">
          <a:xfrm>
            <a:off x="1665288" y="2824163"/>
            <a:ext cx="339725" cy="447675"/>
          </a:xfrm>
          <a:custGeom>
            <a:avLst/>
            <a:gdLst>
              <a:gd name="T0" fmla="*/ 144509 w 11872"/>
              <a:gd name="T1" fmla="*/ 447654 h 21600"/>
              <a:gd name="T2" fmla="*/ 80582 w 11872"/>
              <a:gd name="T3" fmla="*/ 0 h 21600"/>
              <a:gd name="T4" fmla="*/ 165828 w 11872"/>
              <a:gd name="T5" fmla="*/ 71213 h 21600"/>
              <a:gd name="T6" fmla="*/ 144509 w 11872"/>
              <a:gd name="T7" fmla="*/ 44765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872" h="21600">
                <a:moveTo>
                  <a:pt x="5050" y="21599"/>
                </a:moveTo>
                <a:cubicBezTo>
                  <a:pt x="5050" y="21599"/>
                  <a:pt x="-4632" y="15218"/>
                  <a:pt x="2816" y="0"/>
                </a:cubicBezTo>
                <a:cubicBezTo>
                  <a:pt x="2816" y="0"/>
                  <a:pt x="4305" y="2454"/>
                  <a:pt x="5795" y="3436"/>
                </a:cubicBezTo>
                <a:cubicBezTo>
                  <a:pt x="10636" y="7363"/>
                  <a:pt x="16968" y="17181"/>
                  <a:pt x="5050" y="21599"/>
                </a:cubicBez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511" name="AutoShape 29"/>
          <p:cNvSpPr>
            <a:spLocks noChangeArrowheads="1"/>
          </p:cNvSpPr>
          <p:nvPr/>
        </p:nvSpPr>
        <p:spPr bwMode="auto">
          <a:xfrm>
            <a:off x="2270125" y="2205038"/>
            <a:ext cx="280988" cy="387350"/>
          </a:xfrm>
          <a:custGeom>
            <a:avLst/>
            <a:gdLst>
              <a:gd name="T0" fmla="*/ 188209 w 11448"/>
              <a:gd name="T1" fmla="*/ 387332 h 21600"/>
              <a:gd name="T2" fmla="*/ 60994 w 11448"/>
              <a:gd name="T3" fmla="*/ 0 h 21600"/>
              <a:gd name="T4" fmla="*/ 145796 w 11448"/>
              <a:gd name="T5" fmla="*/ 91727 h 21600"/>
              <a:gd name="T6" fmla="*/ 188209 w 11448"/>
              <a:gd name="T7" fmla="*/ 3873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247" name="TextBox 13"/>
          <p:cNvSpPr txBox="1">
            <a:spLocks noChangeArrowheads="1"/>
          </p:cNvSpPr>
          <p:nvPr/>
        </p:nvSpPr>
        <p:spPr bwMode="auto">
          <a:xfrm>
            <a:off x="7488238" y="2124075"/>
            <a:ext cx="1416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48" name="TextBox 13"/>
          <p:cNvSpPr txBox="1">
            <a:spLocks noChangeArrowheads="1"/>
          </p:cNvSpPr>
          <p:nvPr/>
        </p:nvSpPr>
        <p:spPr bwMode="auto">
          <a:xfrm>
            <a:off x="7488238" y="2455863"/>
            <a:ext cx="272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49" name="TextBox 13"/>
          <p:cNvSpPr txBox="1">
            <a:spLocks noChangeArrowheads="1"/>
          </p:cNvSpPr>
          <p:nvPr/>
        </p:nvSpPr>
        <p:spPr bwMode="auto">
          <a:xfrm>
            <a:off x="7488238" y="3422650"/>
            <a:ext cx="1416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50" name="TextBox 13"/>
          <p:cNvSpPr txBox="1">
            <a:spLocks noChangeArrowheads="1"/>
          </p:cNvSpPr>
          <p:nvPr/>
        </p:nvSpPr>
        <p:spPr bwMode="auto">
          <a:xfrm>
            <a:off x="7488238" y="3754438"/>
            <a:ext cx="272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51" name="TextBox 13"/>
          <p:cNvSpPr txBox="1">
            <a:spLocks noChangeArrowheads="1"/>
          </p:cNvSpPr>
          <p:nvPr/>
        </p:nvSpPr>
        <p:spPr bwMode="auto">
          <a:xfrm>
            <a:off x="7488238" y="4675188"/>
            <a:ext cx="1416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52" name="TextBox 13"/>
          <p:cNvSpPr txBox="1">
            <a:spLocks noChangeArrowheads="1"/>
          </p:cNvSpPr>
          <p:nvPr/>
        </p:nvSpPr>
        <p:spPr bwMode="auto">
          <a:xfrm>
            <a:off x="7488238" y="5006975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53" name="AutoShape 29"/>
          <p:cNvSpPr>
            <a:spLocks noChangeArrowheads="1"/>
          </p:cNvSpPr>
          <p:nvPr/>
        </p:nvSpPr>
        <p:spPr bwMode="auto">
          <a:xfrm>
            <a:off x="7037388" y="1998663"/>
            <a:ext cx="280987" cy="387350"/>
          </a:xfrm>
          <a:custGeom>
            <a:avLst/>
            <a:gdLst>
              <a:gd name="T0" fmla="*/ 188208 w 11448"/>
              <a:gd name="T1" fmla="*/ 387332 h 21600"/>
              <a:gd name="T2" fmla="*/ 60993 w 11448"/>
              <a:gd name="T3" fmla="*/ 0 h 21600"/>
              <a:gd name="T4" fmla="*/ 145795 w 11448"/>
              <a:gd name="T5" fmla="*/ 91727 h 21600"/>
              <a:gd name="T6" fmla="*/ 188208 w 11448"/>
              <a:gd name="T7" fmla="*/ 3873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254" name="AutoShape 29"/>
          <p:cNvSpPr>
            <a:spLocks noChangeArrowheads="1"/>
          </p:cNvSpPr>
          <p:nvPr/>
        </p:nvSpPr>
        <p:spPr bwMode="auto">
          <a:xfrm>
            <a:off x="7037388" y="3244850"/>
            <a:ext cx="280987" cy="387350"/>
          </a:xfrm>
          <a:custGeom>
            <a:avLst/>
            <a:gdLst>
              <a:gd name="T0" fmla="*/ 188208 w 11448"/>
              <a:gd name="T1" fmla="*/ 387332 h 21600"/>
              <a:gd name="T2" fmla="*/ 60993 w 11448"/>
              <a:gd name="T3" fmla="*/ 0 h 21600"/>
              <a:gd name="T4" fmla="*/ 145795 w 11448"/>
              <a:gd name="T5" fmla="*/ 91727 h 21600"/>
              <a:gd name="T6" fmla="*/ 188208 w 11448"/>
              <a:gd name="T7" fmla="*/ 3873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255" name="AutoShape 29"/>
          <p:cNvSpPr>
            <a:spLocks noChangeArrowheads="1"/>
          </p:cNvSpPr>
          <p:nvPr/>
        </p:nvSpPr>
        <p:spPr bwMode="auto">
          <a:xfrm>
            <a:off x="7037388" y="4505325"/>
            <a:ext cx="280987" cy="387350"/>
          </a:xfrm>
          <a:custGeom>
            <a:avLst/>
            <a:gdLst>
              <a:gd name="T0" fmla="*/ 188208 w 11448"/>
              <a:gd name="T1" fmla="*/ 387332 h 21600"/>
              <a:gd name="T2" fmla="*/ 60993 w 11448"/>
              <a:gd name="T3" fmla="*/ 0 h 21600"/>
              <a:gd name="T4" fmla="*/ 145795 w 11448"/>
              <a:gd name="T5" fmla="*/ 91727 h 21600"/>
              <a:gd name="T6" fmla="*/ 188208 w 11448"/>
              <a:gd name="T7" fmla="*/ 3873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20521" name="图片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4462463"/>
            <a:ext cx="3328988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" grpId="0"/>
      <p:bldP spid="9248" grpId="0"/>
      <p:bldP spid="9249" grpId="0"/>
      <p:bldP spid="9250" grpId="0"/>
      <p:bldP spid="9251" grpId="0"/>
      <p:bldP spid="92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31775"/>
            <a:ext cx="7747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12"/>
          <p:cNvSpPr txBox="1">
            <a:spLocks noChangeArrowheads="1"/>
          </p:cNvSpPr>
          <p:nvPr/>
        </p:nvSpPr>
        <p:spPr bwMode="auto">
          <a:xfrm>
            <a:off x="1176338" y="374650"/>
            <a:ext cx="438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7C60AA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单击此处添加标题</a:t>
            </a:r>
          </a:p>
        </p:txBody>
      </p:sp>
      <p:sp>
        <p:nvSpPr>
          <p:cNvPr id="10243" name="Freeform 5"/>
          <p:cNvSpPr>
            <a:spLocks noChangeArrowheads="1"/>
          </p:cNvSpPr>
          <p:nvPr/>
        </p:nvSpPr>
        <p:spPr bwMode="auto">
          <a:xfrm>
            <a:off x="5334000" y="1647825"/>
            <a:ext cx="1377950" cy="1976438"/>
          </a:xfrm>
          <a:custGeom>
            <a:avLst/>
            <a:gdLst>
              <a:gd name="T0" fmla="*/ 1377950 w 224"/>
              <a:gd name="T1" fmla="*/ 1258291 h 322"/>
              <a:gd name="T2" fmla="*/ 1273373 w 224"/>
              <a:gd name="T3" fmla="*/ 1405603 h 322"/>
              <a:gd name="T4" fmla="*/ 1236464 w 224"/>
              <a:gd name="T5" fmla="*/ 1350361 h 322"/>
              <a:gd name="T6" fmla="*/ 1101130 w 224"/>
              <a:gd name="T7" fmla="*/ 1295119 h 322"/>
              <a:gd name="T8" fmla="*/ 959644 w 224"/>
              <a:gd name="T9" fmla="*/ 1350361 h 322"/>
              <a:gd name="T10" fmla="*/ 904280 w 224"/>
              <a:gd name="T11" fmla="*/ 1491536 h 322"/>
              <a:gd name="T12" fmla="*/ 959644 w 224"/>
              <a:gd name="T13" fmla="*/ 1626572 h 322"/>
              <a:gd name="T14" fmla="*/ 1076523 w 224"/>
              <a:gd name="T15" fmla="*/ 1687952 h 322"/>
              <a:gd name="T16" fmla="*/ 867370 w 224"/>
              <a:gd name="T17" fmla="*/ 1976438 h 322"/>
              <a:gd name="T18" fmla="*/ 750491 w 224"/>
              <a:gd name="T19" fmla="*/ 1737056 h 322"/>
              <a:gd name="T20" fmla="*/ 627459 w 224"/>
              <a:gd name="T21" fmla="*/ 1976438 h 322"/>
              <a:gd name="T22" fmla="*/ 387548 w 224"/>
              <a:gd name="T23" fmla="*/ 1651124 h 322"/>
              <a:gd name="T24" fmla="*/ 332184 w 224"/>
              <a:gd name="T25" fmla="*/ 1737056 h 322"/>
              <a:gd name="T26" fmla="*/ 196850 w 224"/>
              <a:gd name="T27" fmla="*/ 1798436 h 322"/>
              <a:gd name="T28" fmla="*/ 55364 w 224"/>
              <a:gd name="T29" fmla="*/ 1737056 h 322"/>
              <a:gd name="T30" fmla="*/ 0 w 224"/>
              <a:gd name="T31" fmla="*/ 1602020 h 322"/>
              <a:gd name="T32" fmla="*/ 55364 w 224"/>
              <a:gd name="T33" fmla="*/ 1460845 h 322"/>
              <a:gd name="T34" fmla="*/ 196850 w 224"/>
              <a:gd name="T35" fmla="*/ 1405603 h 322"/>
              <a:gd name="T36" fmla="*/ 203002 w 224"/>
              <a:gd name="T37" fmla="*/ 1405603 h 322"/>
              <a:gd name="T38" fmla="*/ 92273 w 224"/>
              <a:gd name="T39" fmla="*/ 1258291 h 322"/>
              <a:gd name="T40" fmla="*/ 750491 w 224"/>
              <a:gd name="T41" fmla="*/ 0 h 322"/>
              <a:gd name="T42" fmla="*/ 1377950 w 224"/>
              <a:gd name="T43" fmla="*/ 1258291 h 3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244" name="Freeform 6"/>
          <p:cNvSpPr>
            <a:spLocks noChangeArrowheads="1"/>
          </p:cNvSpPr>
          <p:nvPr/>
        </p:nvSpPr>
        <p:spPr bwMode="auto">
          <a:xfrm>
            <a:off x="4025900" y="2906713"/>
            <a:ext cx="1935163" cy="1417637"/>
          </a:xfrm>
          <a:custGeom>
            <a:avLst/>
            <a:gdLst>
              <a:gd name="T0" fmla="*/ 1935163 w 315"/>
              <a:gd name="T1" fmla="*/ 718024 h 231"/>
              <a:gd name="T2" fmla="*/ 1670998 w 315"/>
              <a:gd name="T3" fmla="*/ 760983 h 231"/>
              <a:gd name="T4" fmla="*/ 1861443 w 315"/>
              <a:gd name="T5" fmla="*/ 957365 h 231"/>
              <a:gd name="T6" fmla="*/ 1505127 w 315"/>
              <a:gd name="T7" fmla="*/ 1080104 h 231"/>
              <a:gd name="T8" fmla="*/ 1505127 w 315"/>
              <a:gd name="T9" fmla="*/ 1080104 h 231"/>
              <a:gd name="T10" fmla="*/ 1566561 w 315"/>
              <a:gd name="T11" fmla="*/ 1221254 h 231"/>
              <a:gd name="T12" fmla="*/ 1505127 w 315"/>
              <a:gd name="T13" fmla="*/ 1356267 h 231"/>
              <a:gd name="T14" fmla="*/ 1369973 w 315"/>
              <a:gd name="T15" fmla="*/ 1417637 h 231"/>
              <a:gd name="T16" fmla="*/ 1228675 w 315"/>
              <a:gd name="T17" fmla="*/ 1356267 h 231"/>
              <a:gd name="T18" fmla="*/ 1173385 w 315"/>
              <a:gd name="T19" fmla="*/ 1221254 h 231"/>
              <a:gd name="T20" fmla="*/ 1173385 w 315"/>
              <a:gd name="T21" fmla="*/ 1196707 h 231"/>
              <a:gd name="T22" fmla="*/ 1019800 w 315"/>
              <a:gd name="T23" fmla="*/ 1251939 h 231"/>
              <a:gd name="T24" fmla="*/ 0 w 315"/>
              <a:gd name="T25" fmla="*/ 220930 h 231"/>
              <a:gd name="T26" fmla="*/ 1400689 w 315"/>
              <a:gd name="T27" fmla="*/ 0 h 231"/>
              <a:gd name="T28" fmla="*/ 1511270 w 315"/>
              <a:gd name="T29" fmla="*/ 147287 h 231"/>
              <a:gd name="T30" fmla="*/ 1505127 w 315"/>
              <a:gd name="T31" fmla="*/ 147287 h 231"/>
              <a:gd name="T32" fmla="*/ 1363829 w 315"/>
              <a:gd name="T33" fmla="*/ 202520 h 231"/>
              <a:gd name="T34" fmla="*/ 1308539 w 315"/>
              <a:gd name="T35" fmla="*/ 343670 h 231"/>
              <a:gd name="T36" fmla="*/ 1363829 w 315"/>
              <a:gd name="T37" fmla="*/ 478683 h 231"/>
              <a:gd name="T38" fmla="*/ 1505127 w 315"/>
              <a:gd name="T39" fmla="*/ 540052 h 231"/>
              <a:gd name="T40" fmla="*/ 1640281 w 315"/>
              <a:gd name="T41" fmla="*/ 478683 h 231"/>
              <a:gd name="T42" fmla="*/ 1695571 w 315"/>
              <a:gd name="T43" fmla="*/ 392765 h 231"/>
              <a:gd name="T44" fmla="*/ 1935163 w 315"/>
              <a:gd name="T45" fmla="*/ 718024 h 2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245" name="Freeform 7"/>
          <p:cNvSpPr>
            <a:spLocks noChangeArrowheads="1"/>
          </p:cNvSpPr>
          <p:nvPr/>
        </p:nvSpPr>
        <p:spPr bwMode="auto">
          <a:xfrm>
            <a:off x="4725988" y="3863975"/>
            <a:ext cx="1647825" cy="1804988"/>
          </a:xfrm>
          <a:custGeom>
            <a:avLst/>
            <a:gdLst>
              <a:gd name="T0" fmla="*/ 1162086 w 268"/>
              <a:gd name="T1" fmla="*/ 0 h 294"/>
              <a:gd name="T2" fmla="*/ 1100600 w 268"/>
              <a:gd name="T3" fmla="*/ 282413 h 294"/>
              <a:gd name="T4" fmla="*/ 1358841 w 268"/>
              <a:gd name="T5" fmla="*/ 147346 h 294"/>
              <a:gd name="T6" fmla="*/ 1346544 w 268"/>
              <a:gd name="T7" fmla="*/ 546408 h 294"/>
              <a:gd name="T8" fmla="*/ 1451070 w 268"/>
              <a:gd name="T9" fmla="*/ 515711 h 294"/>
              <a:gd name="T10" fmla="*/ 1586339 w 268"/>
              <a:gd name="T11" fmla="*/ 570966 h 294"/>
              <a:gd name="T12" fmla="*/ 1647825 w 268"/>
              <a:gd name="T13" fmla="*/ 712172 h 294"/>
              <a:gd name="T14" fmla="*/ 1586339 w 268"/>
              <a:gd name="T15" fmla="*/ 847239 h 294"/>
              <a:gd name="T16" fmla="*/ 1451070 w 268"/>
              <a:gd name="T17" fmla="*/ 908633 h 294"/>
              <a:gd name="T18" fmla="*/ 1340395 w 268"/>
              <a:gd name="T19" fmla="*/ 871797 h 294"/>
              <a:gd name="T20" fmla="*/ 1340395 w 268"/>
              <a:gd name="T21" fmla="*/ 1080537 h 294"/>
              <a:gd name="T22" fmla="*/ 0 w 268"/>
              <a:gd name="T23" fmla="*/ 1804988 h 294"/>
              <a:gd name="T24" fmla="*/ 319727 w 268"/>
              <a:gd name="T25" fmla="*/ 294692 h 294"/>
              <a:gd name="T26" fmla="*/ 473442 w 268"/>
              <a:gd name="T27" fmla="*/ 239437 h 294"/>
              <a:gd name="T28" fmla="*/ 473442 w 268"/>
              <a:gd name="T29" fmla="*/ 263995 h 294"/>
              <a:gd name="T30" fmla="*/ 528780 w 268"/>
              <a:gd name="T31" fmla="*/ 399062 h 294"/>
              <a:gd name="T32" fmla="*/ 670197 w 268"/>
              <a:gd name="T33" fmla="*/ 460456 h 294"/>
              <a:gd name="T34" fmla="*/ 805467 w 268"/>
              <a:gd name="T35" fmla="*/ 399062 h 294"/>
              <a:gd name="T36" fmla="*/ 866953 w 268"/>
              <a:gd name="T37" fmla="*/ 263995 h 294"/>
              <a:gd name="T38" fmla="*/ 805467 w 268"/>
              <a:gd name="T39" fmla="*/ 122788 h 294"/>
              <a:gd name="T40" fmla="*/ 805467 w 268"/>
              <a:gd name="T41" fmla="*/ 122788 h 294"/>
              <a:gd name="T42" fmla="*/ 1162086 w 268"/>
              <a:gd name="T43" fmla="*/ 0 h 29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6A3C7C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246" name="Freeform 8"/>
          <p:cNvSpPr>
            <a:spLocks noChangeArrowheads="1"/>
          </p:cNvSpPr>
          <p:nvPr/>
        </p:nvSpPr>
        <p:spPr bwMode="auto">
          <a:xfrm>
            <a:off x="6065838" y="3784600"/>
            <a:ext cx="1357312" cy="1871663"/>
          </a:xfrm>
          <a:custGeom>
            <a:avLst/>
            <a:gdLst>
              <a:gd name="T0" fmla="*/ 18425 w 221"/>
              <a:gd name="T1" fmla="*/ 227054 h 305"/>
              <a:gd name="T2" fmla="*/ 270234 w 221"/>
              <a:gd name="T3" fmla="*/ 362059 h 305"/>
              <a:gd name="T4" fmla="*/ 214959 w 221"/>
              <a:gd name="T5" fmla="*/ 73639 h 305"/>
              <a:gd name="T6" fmla="*/ 577318 w 221"/>
              <a:gd name="T7" fmla="*/ 196371 h 305"/>
              <a:gd name="T8" fmla="*/ 577318 w 221"/>
              <a:gd name="T9" fmla="*/ 196371 h 305"/>
              <a:gd name="T10" fmla="*/ 632593 w 221"/>
              <a:gd name="T11" fmla="*/ 55229 h 305"/>
              <a:gd name="T12" fmla="*/ 773852 w 221"/>
              <a:gd name="T13" fmla="*/ 0 h 305"/>
              <a:gd name="T14" fmla="*/ 908969 w 221"/>
              <a:gd name="T15" fmla="*/ 55229 h 305"/>
              <a:gd name="T16" fmla="*/ 970386 w 221"/>
              <a:gd name="T17" fmla="*/ 196371 h 305"/>
              <a:gd name="T18" fmla="*/ 927394 w 221"/>
              <a:gd name="T19" fmla="*/ 312967 h 305"/>
              <a:gd name="T20" fmla="*/ 1062511 w 221"/>
              <a:gd name="T21" fmla="*/ 362059 h 305"/>
              <a:gd name="T22" fmla="*/ 1068653 w 221"/>
              <a:gd name="T23" fmla="*/ 362059 h 305"/>
              <a:gd name="T24" fmla="*/ 1357312 w 221"/>
              <a:gd name="T25" fmla="*/ 1865526 h 305"/>
              <a:gd name="T26" fmla="*/ 1351170 w 221"/>
              <a:gd name="T27" fmla="*/ 1871663 h 305"/>
              <a:gd name="T28" fmla="*/ 0 w 221"/>
              <a:gd name="T29" fmla="*/ 1159817 h 305"/>
              <a:gd name="T30" fmla="*/ 0 w 221"/>
              <a:gd name="T31" fmla="*/ 951173 h 305"/>
              <a:gd name="T32" fmla="*/ 110550 w 221"/>
              <a:gd name="T33" fmla="*/ 987993 h 305"/>
              <a:gd name="T34" fmla="*/ 245667 w 221"/>
              <a:gd name="T35" fmla="*/ 926627 h 305"/>
              <a:gd name="T36" fmla="*/ 307084 w 221"/>
              <a:gd name="T37" fmla="*/ 791621 h 305"/>
              <a:gd name="T38" fmla="*/ 245667 w 221"/>
              <a:gd name="T39" fmla="*/ 650480 h 305"/>
              <a:gd name="T40" fmla="*/ 110550 w 221"/>
              <a:gd name="T41" fmla="*/ 595250 h 305"/>
              <a:gd name="T42" fmla="*/ 6142 w 221"/>
              <a:gd name="T43" fmla="*/ 625933 h 305"/>
              <a:gd name="T44" fmla="*/ 18425 w 221"/>
              <a:gd name="T45" fmla="*/ 227054 h 3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247" name="Freeform 9"/>
          <p:cNvSpPr>
            <a:spLocks noChangeArrowheads="1"/>
          </p:cNvSpPr>
          <p:nvPr/>
        </p:nvSpPr>
        <p:spPr bwMode="auto">
          <a:xfrm>
            <a:off x="6200775" y="2906713"/>
            <a:ext cx="1954213" cy="1239837"/>
          </a:xfrm>
          <a:custGeom>
            <a:avLst/>
            <a:gdLst>
              <a:gd name="T0" fmla="*/ 79889 w 318"/>
              <a:gd name="T1" fmla="*/ 951360 h 202"/>
              <a:gd name="T2" fmla="*/ 276540 w 318"/>
              <a:gd name="T3" fmla="*/ 761088 h 202"/>
              <a:gd name="T4" fmla="*/ 0 w 318"/>
              <a:gd name="T5" fmla="*/ 718123 h 202"/>
              <a:gd name="T6" fmla="*/ 208941 w 318"/>
              <a:gd name="T7" fmla="*/ 429646 h 202"/>
              <a:gd name="T8" fmla="*/ 92180 w 318"/>
              <a:gd name="T9" fmla="*/ 368268 h 202"/>
              <a:gd name="T10" fmla="*/ 36872 w 318"/>
              <a:gd name="T11" fmla="*/ 233237 h 202"/>
              <a:gd name="T12" fmla="*/ 92180 w 318"/>
              <a:gd name="T13" fmla="*/ 92067 h 202"/>
              <a:gd name="T14" fmla="*/ 233522 w 318"/>
              <a:gd name="T15" fmla="*/ 36827 h 202"/>
              <a:gd name="T16" fmla="*/ 368719 w 318"/>
              <a:gd name="T17" fmla="*/ 92067 h 202"/>
              <a:gd name="T18" fmla="*/ 405591 w 318"/>
              <a:gd name="T19" fmla="*/ 147307 h 202"/>
              <a:gd name="T20" fmla="*/ 510062 w 318"/>
              <a:gd name="T21" fmla="*/ 0 h 202"/>
              <a:gd name="T22" fmla="*/ 1954213 w 318"/>
              <a:gd name="T23" fmla="*/ 220961 h 202"/>
              <a:gd name="T24" fmla="*/ 927944 w 318"/>
              <a:gd name="T25" fmla="*/ 1239837 h 202"/>
              <a:gd name="T26" fmla="*/ 792747 w 318"/>
              <a:gd name="T27" fmla="*/ 1190735 h 202"/>
              <a:gd name="T28" fmla="*/ 835764 w 318"/>
              <a:gd name="T29" fmla="*/ 1074116 h 202"/>
              <a:gd name="T30" fmla="*/ 774311 w 318"/>
              <a:gd name="T31" fmla="*/ 932947 h 202"/>
              <a:gd name="T32" fmla="*/ 639114 w 318"/>
              <a:gd name="T33" fmla="*/ 877706 h 202"/>
              <a:gd name="T34" fmla="*/ 497771 w 318"/>
              <a:gd name="T35" fmla="*/ 932947 h 202"/>
              <a:gd name="T36" fmla="*/ 442463 w 318"/>
              <a:gd name="T37" fmla="*/ 1074116 h 202"/>
              <a:gd name="T38" fmla="*/ 442463 w 318"/>
              <a:gd name="T39" fmla="*/ 1074116 h 202"/>
              <a:gd name="T40" fmla="*/ 79889 w 318"/>
              <a:gd name="T41" fmla="*/ 951360 h 2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FFBF53"/>
          </a:solidFill>
          <a:ln w="28575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cxnSp>
        <p:nvCxnSpPr>
          <p:cNvPr id="10248" name="Straight Connector 9"/>
          <p:cNvCxnSpPr>
            <a:cxnSpLocks noChangeShapeType="1"/>
          </p:cNvCxnSpPr>
          <p:nvPr/>
        </p:nvCxnSpPr>
        <p:spPr bwMode="auto">
          <a:xfrm flipH="1">
            <a:off x="4275138" y="5257800"/>
            <a:ext cx="319087" cy="287338"/>
          </a:xfrm>
          <a:prstGeom prst="line">
            <a:avLst/>
          </a:prstGeom>
          <a:noFill/>
          <a:ln w="12700" cap="rnd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Straight Connector 10"/>
          <p:cNvCxnSpPr>
            <a:cxnSpLocks noChangeShapeType="1"/>
          </p:cNvCxnSpPr>
          <p:nvPr/>
        </p:nvCxnSpPr>
        <p:spPr bwMode="auto">
          <a:xfrm flipH="1">
            <a:off x="3987800" y="5546725"/>
            <a:ext cx="287338" cy="0"/>
          </a:xfrm>
          <a:prstGeom prst="line">
            <a:avLst/>
          </a:prstGeom>
          <a:noFill/>
          <a:ln w="12700" cap="rnd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0" name="Straight Connector 24"/>
          <p:cNvCxnSpPr>
            <a:cxnSpLocks noChangeShapeType="1"/>
          </p:cNvCxnSpPr>
          <p:nvPr/>
        </p:nvCxnSpPr>
        <p:spPr bwMode="auto">
          <a:xfrm flipH="1">
            <a:off x="4275138" y="3856038"/>
            <a:ext cx="319087" cy="288925"/>
          </a:xfrm>
          <a:prstGeom prst="line">
            <a:avLst/>
          </a:prstGeom>
          <a:noFill/>
          <a:ln w="12700" cap="rnd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1" name="Straight Connector 25"/>
          <p:cNvCxnSpPr>
            <a:cxnSpLocks noChangeShapeType="1"/>
          </p:cNvCxnSpPr>
          <p:nvPr/>
        </p:nvCxnSpPr>
        <p:spPr bwMode="auto">
          <a:xfrm flipH="1">
            <a:off x="3987800" y="4146550"/>
            <a:ext cx="287338" cy="0"/>
          </a:xfrm>
          <a:prstGeom prst="line">
            <a:avLst/>
          </a:prstGeom>
          <a:noFill/>
          <a:ln w="12700" cap="rnd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Straight Connector 30"/>
          <p:cNvCxnSpPr>
            <a:cxnSpLocks noChangeShapeType="1"/>
          </p:cNvCxnSpPr>
          <p:nvPr/>
        </p:nvCxnSpPr>
        <p:spPr bwMode="auto">
          <a:xfrm>
            <a:off x="7548563" y="5257800"/>
            <a:ext cx="317500" cy="287338"/>
          </a:xfrm>
          <a:prstGeom prst="line">
            <a:avLst/>
          </a:prstGeom>
          <a:noFill/>
          <a:ln w="12700" cap="rnd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Straight Connector 31"/>
          <p:cNvCxnSpPr>
            <a:cxnSpLocks noChangeShapeType="1"/>
          </p:cNvCxnSpPr>
          <p:nvPr/>
        </p:nvCxnSpPr>
        <p:spPr bwMode="auto">
          <a:xfrm>
            <a:off x="7866063" y="5546725"/>
            <a:ext cx="288925" cy="0"/>
          </a:xfrm>
          <a:prstGeom prst="line">
            <a:avLst/>
          </a:prstGeom>
          <a:noFill/>
          <a:ln w="12700" cap="rnd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Straight Connector 33"/>
          <p:cNvCxnSpPr>
            <a:cxnSpLocks noChangeShapeType="1"/>
          </p:cNvCxnSpPr>
          <p:nvPr/>
        </p:nvCxnSpPr>
        <p:spPr bwMode="auto">
          <a:xfrm>
            <a:off x="7548563" y="3856038"/>
            <a:ext cx="317500" cy="288925"/>
          </a:xfrm>
          <a:prstGeom prst="line">
            <a:avLst/>
          </a:prstGeom>
          <a:noFill/>
          <a:ln w="12700" cap="rnd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Straight Connector 34"/>
          <p:cNvCxnSpPr>
            <a:cxnSpLocks noChangeShapeType="1"/>
          </p:cNvCxnSpPr>
          <p:nvPr/>
        </p:nvCxnSpPr>
        <p:spPr bwMode="auto">
          <a:xfrm>
            <a:off x="7866063" y="4146550"/>
            <a:ext cx="288925" cy="0"/>
          </a:xfrm>
          <a:prstGeom prst="line">
            <a:avLst/>
          </a:prstGeom>
          <a:noFill/>
          <a:ln w="12700" cap="rnd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Straight Connector 36"/>
          <p:cNvCxnSpPr>
            <a:cxnSpLocks noChangeShapeType="1"/>
          </p:cNvCxnSpPr>
          <p:nvPr/>
        </p:nvCxnSpPr>
        <p:spPr bwMode="auto">
          <a:xfrm flipH="1" flipV="1">
            <a:off x="5232400" y="2052638"/>
            <a:ext cx="317500" cy="288925"/>
          </a:xfrm>
          <a:prstGeom prst="line">
            <a:avLst/>
          </a:prstGeom>
          <a:noFill/>
          <a:ln w="12700" cap="rnd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Straight Connector 37"/>
          <p:cNvCxnSpPr>
            <a:cxnSpLocks noChangeShapeType="1"/>
          </p:cNvCxnSpPr>
          <p:nvPr/>
        </p:nvCxnSpPr>
        <p:spPr bwMode="auto">
          <a:xfrm flipH="1" flipV="1">
            <a:off x="4945063" y="2051050"/>
            <a:ext cx="287337" cy="0"/>
          </a:xfrm>
          <a:prstGeom prst="line">
            <a:avLst/>
          </a:prstGeom>
          <a:noFill/>
          <a:ln w="12700" cap="rnd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8" name="Freeform 181"/>
          <p:cNvSpPr>
            <a:spLocks noChangeArrowheads="1"/>
          </p:cNvSpPr>
          <p:nvPr/>
        </p:nvSpPr>
        <p:spPr bwMode="auto">
          <a:xfrm>
            <a:off x="5921375" y="2341563"/>
            <a:ext cx="304800" cy="574675"/>
          </a:xfrm>
          <a:custGeom>
            <a:avLst/>
            <a:gdLst>
              <a:gd name="T0" fmla="*/ 186267 w 36"/>
              <a:gd name="T1" fmla="*/ 507066 h 68"/>
              <a:gd name="T2" fmla="*/ 186267 w 36"/>
              <a:gd name="T3" fmla="*/ 566224 h 68"/>
              <a:gd name="T4" fmla="*/ 177800 w 36"/>
              <a:gd name="T5" fmla="*/ 574675 h 68"/>
              <a:gd name="T6" fmla="*/ 135467 w 36"/>
              <a:gd name="T7" fmla="*/ 574675 h 68"/>
              <a:gd name="T8" fmla="*/ 127000 w 36"/>
              <a:gd name="T9" fmla="*/ 566224 h 68"/>
              <a:gd name="T10" fmla="*/ 127000 w 36"/>
              <a:gd name="T11" fmla="*/ 507066 h 68"/>
              <a:gd name="T12" fmla="*/ 8467 w 36"/>
              <a:gd name="T13" fmla="*/ 447908 h 68"/>
              <a:gd name="T14" fmla="*/ 8467 w 36"/>
              <a:gd name="T15" fmla="*/ 439457 h 68"/>
              <a:gd name="T16" fmla="*/ 42333 w 36"/>
              <a:gd name="T17" fmla="*/ 388751 h 68"/>
              <a:gd name="T18" fmla="*/ 50800 w 36"/>
              <a:gd name="T19" fmla="*/ 388751 h 68"/>
              <a:gd name="T20" fmla="*/ 50800 w 36"/>
              <a:gd name="T21" fmla="*/ 388751 h 68"/>
              <a:gd name="T22" fmla="*/ 160867 w 36"/>
              <a:gd name="T23" fmla="*/ 431006 h 68"/>
              <a:gd name="T24" fmla="*/ 220133 w 36"/>
              <a:gd name="T25" fmla="*/ 380300 h 68"/>
              <a:gd name="T26" fmla="*/ 143933 w 36"/>
              <a:gd name="T27" fmla="*/ 321142 h 68"/>
              <a:gd name="T28" fmla="*/ 8467 w 36"/>
              <a:gd name="T29" fmla="*/ 185924 h 68"/>
              <a:gd name="T30" fmla="*/ 127000 w 36"/>
              <a:gd name="T31" fmla="*/ 67609 h 68"/>
              <a:gd name="T32" fmla="*/ 127000 w 36"/>
              <a:gd name="T33" fmla="*/ 8451 h 68"/>
              <a:gd name="T34" fmla="*/ 135467 w 36"/>
              <a:gd name="T35" fmla="*/ 0 h 68"/>
              <a:gd name="T36" fmla="*/ 177800 w 36"/>
              <a:gd name="T37" fmla="*/ 0 h 68"/>
              <a:gd name="T38" fmla="*/ 186267 w 36"/>
              <a:gd name="T39" fmla="*/ 8451 h 68"/>
              <a:gd name="T40" fmla="*/ 186267 w 36"/>
              <a:gd name="T41" fmla="*/ 67609 h 68"/>
              <a:gd name="T42" fmla="*/ 287867 w 36"/>
              <a:gd name="T43" fmla="*/ 109864 h 68"/>
              <a:gd name="T44" fmla="*/ 287867 w 36"/>
              <a:gd name="T45" fmla="*/ 118315 h 68"/>
              <a:gd name="T46" fmla="*/ 262467 w 36"/>
              <a:gd name="T47" fmla="*/ 169022 h 68"/>
              <a:gd name="T48" fmla="*/ 254000 w 36"/>
              <a:gd name="T49" fmla="*/ 169022 h 68"/>
              <a:gd name="T50" fmla="*/ 245533 w 36"/>
              <a:gd name="T51" fmla="*/ 169022 h 68"/>
              <a:gd name="T52" fmla="*/ 160867 w 36"/>
              <a:gd name="T53" fmla="*/ 135218 h 68"/>
              <a:gd name="T54" fmla="*/ 93133 w 36"/>
              <a:gd name="T55" fmla="*/ 185924 h 68"/>
              <a:gd name="T56" fmla="*/ 177800 w 36"/>
              <a:gd name="T57" fmla="*/ 253533 h 68"/>
              <a:gd name="T58" fmla="*/ 304800 w 36"/>
              <a:gd name="T59" fmla="*/ 380300 h 68"/>
              <a:gd name="T60" fmla="*/ 186267 w 36"/>
              <a:gd name="T61" fmla="*/ 507066 h 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E71F3C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9" name="Freeform 91"/>
          <p:cNvSpPr>
            <a:spLocks noEditPoints="1" noChangeArrowheads="1"/>
          </p:cNvSpPr>
          <p:nvPr/>
        </p:nvSpPr>
        <p:spPr bwMode="auto">
          <a:xfrm>
            <a:off x="4725988" y="3208338"/>
            <a:ext cx="438150" cy="438150"/>
          </a:xfrm>
          <a:custGeom>
            <a:avLst/>
            <a:gdLst>
              <a:gd name="T0" fmla="*/ 0 w 62"/>
              <a:gd name="T1" fmla="*/ 219075 h 62"/>
              <a:gd name="T2" fmla="*/ 289744 w 62"/>
              <a:gd name="T3" fmla="*/ 155473 h 62"/>
              <a:gd name="T4" fmla="*/ 318012 w 62"/>
              <a:gd name="T5" fmla="*/ 141339 h 62"/>
              <a:gd name="T6" fmla="*/ 346280 w 62"/>
              <a:gd name="T7" fmla="*/ 134272 h 62"/>
              <a:gd name="T8" fmla="*/ 339213 w 62"/>
              <a:gd name="T9" fmla="*/ 120138 h 62"/>
              <a:gd name="T10" fmla="*/ 318012 w 62"/>
              <a:gd name="T11" fmla="*/ 106004 h 62"/>
              <a:gd name="T12" fmla="*/ 303878 w 62"/>
              <a:gd name="T13" fmla="*/ 106004 h 62"/>
              <a:gd name="T14" fmla="*/ 296811 w 62"/>
              <a:gd name="T15" fmla="*/ 98937 h 62"/>
              <a:gd name="T16" fmla="*/ 268544 w 62"/>
              <a:gd name="T17" fmla="*/ 84803 h 62"/>
              <a:gd name="T18" fmla="*/ 268544 w 62"/>
              <a:gd name="T19" fmla="*/ 113071 h 62"/>
              <a:gd name="T20" fmla="*/ 261477 w 62"/>
              <a:gd name="T21" fmla="*/ 134272 h 62"/>
              <a:gd name="T22" fmla="*/ 233209 w 62"/>
              <a:gd name="T23" fmla="*/ 120138 h 62"/>
              <a:gd name="T24" fmla="*/ 204941 w 62"/>
              <a:gd name="T25" fmla="*/ 106004 h 62"/>
              <a:gd name="T26" fmla="*/ 212008 w 62"/>
              <a:gd name="T27" fmla="*/ 77736 h 62"/>
              <a:gd name="T28" fmla="*/ 247343 w 62"/>
              <a:gd name="T29" fmla="*/ 70669 h 62"/>
              <a:gd name="T30" fmla="*/ 240276 w 62"/>
              <a:gd name="T31" fmla="*/ 56535 h 62"/>
              <a:gd name="T32" fmla="*/ 219075 w 62"/>
              <a:gd name="T33" fmla="*/ 63602 h 62"/>
              <a:gd name="T34" fmla="*/ 190807 w 62"/>
              <a:gd name="T35" fmla="*/ 42402 h 62"/>
              <a:gd name="T36" fmla="*/ 197874 w 62"/>
              <a:gd name="T37" fmla="*/ 63602 h 62"/>
              <a:gd name="T38" fmla="*/ 183740 w 62"/>
              <a:gd name="T39" fmla="*/ 63602 h 62"/>
              <a:gd name="T40" fmla="*/ 162540 w 62"/>
              <a:gd name="T41" fmla="*/ 49469 h 62"/>
              <a:gd name="T42" fmla="*/ 148406 w 62"/>
              <a:gd name="T43" fmla="*/ 56535 h 62"/>
              <a:gd name="T44" fmla="*/ 162540 w 62"/>
              <a:gd name="T45" fmla="*/ 63602 h 62"/>
              <a:gd name="T46" fmla="*/ 155473 w 62"/>
              <a:gd name="T47" fmla="*/ 70669 h 62"/>
              <a:gd name="T48" fmla="*/ 70669 w 62"/>
              <a:gd name="T49" fmla="*/ 127205 h 62"/>
              <a:gd name="T50" fmla="*/ 77736 w 62"/>
              <a:gd name="T51" fmla="*/ 134272 h 62"/>
              <a:gd name="T52" fmla="*/ 91870 w 62"/>
              <a:gd name="T53" fmla="*/ 155473 h 62"/>
              <a:gd name="T54" fmla="*/ 84803 w 62"/>
              <a:gd name="T55" fmla="*/ 183740 h 62"/>
              <a:gd name="T56" fmla="*/ 106004 w 62"/>
              <a:gd name="T57" fmla="*/ 212008 h 62"/>
              <a:gd name="T58" fmla="*/ 127205 w 62"/>
              <a:gd name="T59" fmla="*/ 247343 h 62"/>
              <a:gd name="T60" fmla="*/ 134272 w 62"/>
              <a:gd name="T61" fmla="*/ 261477 h 62"/>
              <a:gd name="T62" fmla="*/ 120138 w 62"/>
              <a:gd name="T63" fmla="*/ 226142 h 62"/>
              <a:gd name="T64" fmla="*/ 148406 w 62"/>
              <a:gd name="T65" fmla="*/ 261477 h 62"/>
              <a:gd name="T66" fmla="*/ 176673 w 62"/>
              <a:gd name="T67" fmla="*/ 289744 h 62"/>
              <a:gd name="T68" fmla="*/ 212008 w 62"/>
              <a:gd name="T69" fmla="*/ 310945 h 62"/>
              <a:gd name="T70" fmla="*/ 247343 w 62"/>
              <a:gd name="T71" fmla="*/ 332146 h 62"/>
              <a:gd name="T72" fmla="*/ 254410 w 62"/>
              <a:gd name="T73" fmla="*/ 332146 h 62"/>
              <a:gd name="T74" fmla="*/ 240276 w 62"/>
              <a:gd name="T75" fmla="*/ 303878 h 62"/>
              <a:gd name="T76" fmla="*/ 226142 w 62"/>
              <a:gd name="T77" fmla="*/ 296811 h 62"/>
              <a:gd name="T78" fmla="*/ 226142 w 62"/>
              <a:gd name="T79" fmla="*/ 275610 h 62"/>
              <a:gd name="T80" fmla="*/ 197874 w 62"/>
              <a:gd name="T81" fmla="*/ 289744 h 62"/>
              <a:gd name="T82" fmla="*/ 190807 w 62"/>
              <a:gd name="T83" fmla="*/ 240276 h 62"/>
              <a:gd name="T84" fmla="*/ 212008 w 62"/>
              <a:gd name="T85" fmla="*/ 240276 h 62"/>
              <a:gd name="T86" fmla="*/ 226142 w 62"/>
              <a:gd name="T87" fmla="*/ 233209 h 62"/>
              <a:gd name="T88" fmla="*/ 247343 w 62"/>
              <a:gd name="T89" fmla="*/ 240276 h 62"/>
              <a:gd name="T90" fmla="*/ 254410 w 62"/>
              <a:gd name="T91" fmla="*/ 233209 h 62"/>
              <a:gd name="T92" fmla="*/ 268544 w 62"/>
              <a:gd name="T93" fmla="*/ 204941 h 62"/>
              <a:gd name="T94" fmla="*/ 268544 w 62"/>
              <a:gd name="T95" fmla="*/ 197874 h 62"/>
              <a:gd name="T96" fmla="*/ 289744 w 62"/>
              <a:gd name="T97" fmla="*/ 183740 h 62"/>
              <a:gd name="T98" fmla="*/ 303878 w 62"/>
              <a:gd name="T99" fmla="*/ 162540 h 62"/>
              <a:gd name="T100" fmla="*/ 310945 w 62"/>
              <a:gd name="T101" fmla="*/ 155473 h 62"/>
              <a:gd name="T102" fmla="*/ 289744 w 62"/>
              <a:gd name="T103" fmla="*/ 155473 h 62"/>
              <a:gd name="T104" fmla="*/ 339213 w 62"/>
              <a:gd name="T105" fmla="*/ 339213 h 62"/>
              <a:gd name="T106" fmla="*/ 310945 w 62"/>
              <a:gd name="T107" fmla="*/ 332146 h 62"/>
              <a:gd name="T108" fmla="*/ 289744 w 62"/>
              <a:gd name="T109" fmla="*/ 332146 h 62"/>
              <a:gd name="T110" fmla="*/ 268544 w 62"/>
              <a:gd name="T111" fmla="*/ 325079 h 62"/>
              <a:gd name="T112" fmla="*/ 261477 w 62"/>
              <a:gd name="T113" fmla="*/ 353347 h 62"/>
              <a:gd name="T114" fmla="*/ 254410 w 62"/>
              <a:gd name="T115" fmla="*/ 381615 h 62"/>
              <a:gd name="T116" fmla="*/ 353347 w 62"/>
              <a:gd name="T117" fmla="*/ 346280 h 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0" name="Freeform 57"/>
          <p:cNvSpPr>
            <a:spLocks noEditPoints="1" noChangeArrowheads="1"/>
          </p:cNvSpPr>
          <p:nvPr/>
        </p:nvSpPr>
        <p:spPr bwMode="auto">
          <a:xfrm>
            <a:off x="5251450" y="4592638"/>
            <a:ext cx="415925" cy="368300"/>
          </a:xfrm>
          <a:custGeom>
            <a:avLst/>
            <a:gdLst>
              <a:gd name="T0" fmla="*/ 44792 w 65"/>
              <a:gd name="T1" fmla="*/ 57150 h 58"/>
              <a:gd name="T2" fmla="*/ 44792 w 65"/>
              <a:gd name="T3" fmla="*/ 361950 h 58"/>
              <a:gd name="T4" fmla="*/ 38393 w 65"/>
              <a:gd name="T5" fmla="*/ 368300 h 58"/>
              <a:gd name="T6" fmla="*/ 25595 w 65"/>
              <a:gd name="T7" fmla="*/ 368300 h 58"/>
              <a:gd name="T8" fmla="*/ 12798 w 65"/>
              <a:gd name="T9" fmla="*/ 361950 h 58"/>
              <a:gd name="T10" fmla="*/ 12798 w 65"/>
              <a:gd name="T11" fmla="*/ 57150 h 58"/>
              <a:gd name="T12" fmla="*/ 0 w 65"/>
              <a:gd name="T13" fmla="*/ 25400 h 58"/>
              <a:gd name="T14" fmla="*/ 31994 w 65"/>
              <a:gd name="T15" fmla="*/ 0 h 58"/>
              <a:gd name="T16" fmla="*/ 63988 w 65"/>
              <a:gd name="T17" fmla="*/ 25400 h 58"/>
              <a:gd name="T18" fmla="*/ 44792 w 65"/>
              <a:gd name="T19" fmla="*/ 57150 h 58"/>
              <a:gd name="T20" fmla="*/ 415925 w 65"/>
              <a:gd name="T21" fmla="*/ 228600 h 58"/>
              <a:gd name="T22" fmla="*/ 403127 w 65"/>
              <a:gd name="T23" fmla="*/ 241300 h 58"/>
              <a:gd name="T24" fmla="*/ 313543 w 65"/>
              <a:gd name="T25" fmla="*/ 273050 h 58"/>
              <a:gd name="T26" fmla="*/ 198364 w 65"/>
              <a:gd name="T27" fmla="*/ 234950 h 58"/>
              <a:gd name="T28" fmla="*/ 83185 w 65"/>
              <a:gd name="T29" fmla="*/ 273050 h 58"/>
              <a:gd name="T30" fmla="*/ 76786 w 65"/>
              <a:gd name="T31" fmla="*/ 273050 h 58"/>
              <a:gd name="T32" fmla="*/ 63988 w 65"/>
              <a:gd name="T33" fmla="*/ 260350 h 58"/>
              <a:gd name="T34" fmla="*/ 63988 w 65"/>
              <a:gd name="T35" fmla="*/ 82550 h 58"/>
              <a:gd name="T36" fmla="*/ 70387 w 65"/>
              <a:gd name="T37" fmla="*/ 69850 h 58"/>
              <a:gd name="T38" fmla="*/ 89584 w 65"/>
              <a:gd name="T39" fmla="*/ 57150 h 58"/>
              <a:gd name="T40" fmla="*/ 191965 w 65"/>
              <a:gd name="T41" fmla="*/ 25400 h 58"/>
              <a:gd name="T42" fmla="*/ 294347 w 65"/>
              <a:gd name="T43" fmla="*/ 57150 h 58"/>
              <a:gd name="T44" fmla="*/ 313543 w 65"/>
              <a:gd name="T45" fmla="*/ 63500 h 58"/>
              <a:gd name="T46" fmla="*/ 403127 w 65"/>
              <a:gd name="T47" fmla="*/ 25400 h 58"/>
              <a:gd name="T48" fmla="*/ 415925 w 65"/>
              <a:gd name="T49" fmla="*/ 44450 h 58"/>
              <a:gd name="T50" fmla="*/ 415925 w 65"/>
              <a:gd name="T51" fmla="*/ 228600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1" name="Freeform 83"/>
          <p:cNvSpPr>
            <a:spLocks noEditPoints="1" noChangeArrowheads="1"/>
          </p:cNvSpPr>
          <p:nvPr/>
        </p:nvSpPr>
        <p:spPr bwMode="auto">
          <a:xfrm>
            <a:off x="6535738" y="4354513"/>
            <a:ext cx="339725" cy="508000"/>
          </a:xfrm>
          <a:custGeom>
            <a:avLst/>
            <a:gdLst>
              <a:gd name="T0" fmla="*/ 331014 w 39"/>
              <a:gd name="T1" fmla="*/ 227724 h 58"/>
              <a:gd name="T2" fmla="*/ 209062 w 39"/>
              <a:gd name="T3" fmla="*/ 481724 h 58"/>
              <a:gd name="T4" fmla="*/ 174218 w 39"/>
              <a:gd name="T5" fmla="*/ 508000 h 58"/>
              <a:gd name="T6" fmla="*/ 139374 w 39"/>
              <a:gd name="T7" fmla="*/ 481724 h 58"/>
              <a:gd name="T8" fmla="*/ 17422 w 39"/>
              <a:gd name="T9" fmla="*/ 227724 h 58"/>
              <a:gd name="T10" fmla="*/ 0 w 39"/>
              <a:gd name="T11" fmla="*/ 166414 h 58"/>
              <a:gd name="T12" fmla="*/ 174218 w 39"/>
              <a:gd name="T13" fmla="*/ 0 h 58"/>
              <a:gd name="T14" fmla="*/ 339725 w 39"/>
              <a:gd name="T15" fmla="*/ 166414 h 58"/>
              <a:gd name="T16" fmla="*/ 331014 w 39"/>
              <a:gd name="T17" fmla="*/ 227724 h 58"/>
              <a:gd name="T18" fmla="*/ 174218 w 39"/>
              <a:gd name="T19" fmla="*/ 78828 h 58"/>
              <a:gd name="T20" fmla="*/ 87109 w 39"/>
              <a:gd name="T21" fmla="*/ 166414 h 58"/>
              <a:gd name="T22" fmla="*/ 174218 w 39"/>
              <a:gd name="T23" fmla="*/ 254000 h 58"/>
              <a:gd name="T24" fmla="*/ 261327 w 39"/>
              <a:gd name="T25" fmla="*/ 166414 h 58"/>
              <a:gd name="T26" fmla="*/ 174218 w 39"/>
              <a:gd name="T27" fmla="*/ 78828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2" name="Freeform 148"/>
          <p:cNvSpPr>
            <a:spLocks noEditPoints="1" noChangeArrowheads="1"/>
          </p:cNvSpPr>
          <p:nvPr/>
        </p:nvSpPr>
        <p:spPr bwMode="auto">
          <a:xfrm>
            <a:off x="6711950" y="3168650"/>
            <a:ext cx="495300" cy="477838"/>
          </a:xfrm>
          <a:custGeom>
            <a:avLst/>
            <a:gdLst>
              <a:gd name="T0" fmla="*/ 123825 w 64"/>
              <a:gd name="T1" fmla="*/ 416181 h 62"/>
              <a:gd name="T2" fmla="*/ 108347 w 64"/>
              <a:gd name="T3" fmla="*/ 439303 h 62"/>
              <a:gd name="T4" fmla="*/ 15478 w 64"/>
              <a:gd name="T5" fmla="*/ 439303 h 62"/>
              <a:gd name="T6" fmla="*/ 0 w 64"/>
              <a:gd name="T7" fmla="*/ 416181 h 62"/>
              <a:gd name="T8" fmla="*/ 0 w 64"/>
              <a:gd name="T9" fmla="*/ 223505 h 62"/>
              <a:gd name="T10" fmla="*/ 15478 w 64"/>
              <a:gd name="T11" fmla="*/ 200384 h 62"/>
              <a:gd name="T12" fmla="*/ 108347 w 64"/>
              <a:gd name="T13" fmla="*/ 200384 h 62"/>
              <a:gd name="T14" fmla="*/ 123825 w 64"/>
              <a:gd name="T15" fmla="*/ 223505 h 62"/>
              <a:gd name="T16" fmla="*/ 123825 w 64"/>
              <a:gd name="T17" fmla="*/ 416181 h 62"/>
              <a:gd name="T18" fmla="*/ 54173 w 64"/>
              <a:gd name="T19" fmla="*/ 362232 h 62"/>
              <a:gd name="T20" fmla="*/ 38695 w 64"/>
              <a:gd name="T21" fmla="*/ 377646 h 62"/>
              <a:gd name="T22" fmla="*/ 54173 w 64"/>
              <a:gd name="T23" fmla="*/ 400767 h 62"/>
              <a:gd name="T24" fmla="*/ 77391 w 64"/>
              <a:gd name="T25" fmla="*/ 377646 h 62"/>
              <a:gd name="T26" fmla="*/ 54173 w 64"/>
              <a:gd name="T27" fmla="*/ 362232 h 62"/>
              <a:gd name="T28" fmla="*/ 479822 w 64"/>
              <a:gd name="T29" fmla="*/ 269747 h 62"/>
              <a:gd name="T30" fmla="*/ 479822 w 64"/>
              <a:gd name="T31" fmla="*/ 292868 h 62"/>
              <a:gd name="T32" fmla="*/ 472083 w 64"/>
              <a:gd name="T33" fmla="*/ 331404 h 62"/>
              <a:gd name="T34" fmla="*/ 472083 w 64"/>
              <a:gd name="T35" fmla="*/ 369939 h 62"/>
              <a:gd name="T36" fmla="*/ 456605 w 64"/>
              <a:gd name="T37" fmla="*/ 400767 h 62"/>
              <a:gd name="T38" fmla="*/ 441127 w 64"/>
              <a:gd name="T39" fmla="*/ 454717 h 62"/>
              <a:gd name="T40" fmla="*/ 379214 w 64"/>
              <a:gd name="T41" fmla="*/ 477838 h 62"/>
              <a:gd name="T42" fmla="*/ 363736 w 64"/>
              <a:gd name="T43" fmla="*/ 477838 h 62"/>
              <a:gd name="T44" fmla="*/ 340519 w 64"/>
              <a:gd name="T45" fmla="*/ 477838 h 62"/>
              <a:gd name="T46" fmla="*/ 332780 w 64"/>
              <a:gd name="T47" fmla="*/ 477838 h 62"/>
              <a:gd name="T48" fmla="*/ 216694 w 64"/>
              <a:gd name="T49" fmla="*/ 454717 h 62"/>
              <a:gd name="T50" fmla="*/ 170259 w 64"/>
              <a:gd name="T51" fmla="*/ 439303 h 62"/>
              <a:gd name="T52" fmla="*/ 147042 w 64"/>
              <a:gd name="T53" fmla="*/ 416181 h 62"/>
              <a:gd name="T54" fmla="*/ 147042 w 64"/>
              <a:gd name="T55" fmla="*/ 223505 h 62"/>
              <a:gd name="T56" fmla="*/ 162520 w 64"/>
              <a:gd name="T57" fmla="*/ 200384 h 62"/>
              <a:gd name="T58" fmla="*/ 224433 w 64"/>
              <a:gd name="T59" fmla="*/ 146434 h 62"/>
              <a:gd name="T60" fmla="*/ 255389 w 64"/>
              <a:gd name="T61" fmla="*/ 107899 h 62"/>
              <a:gd name="T62" fmla="*/ 270867 w 64"/>
              <a:gd name="T63" fmla="*/ 61657 h 62"/>
              <a:gd name="T64" fmla="*/ 294084 w 64"/>
              <a:gd name="T65" fmla="*/ 7707 h 62"/>
              <a:gd name="T66" fmla="*/ 309563 w 64"/>
              <a:gd name="T67" fmla="*/ 0 h 62"/>
              <a:gd name="T68" fmla="*/ 379214 w 64"/>
              <a:gd name="T69" fmla="*/ 84778 h 62"/>
              <a:gd name="T70" fmla="*/ 355997 w 64"/>
              <a:gd name="T71" fmla="*/ 138727 h 62"/>
              <a:gd name="T72" fmla="*/ 348258 w 64"/>
              <a:gd name="T73" fmla="*/ 161848 h 62"/>
              <a:gd name="T74" fmla="*/ 433388 w 64"/>
              <a:gd name="T75" fmla="*/ 161848 h 62"/>
              <a:gd name="T76" fmla="*/ 495300 w 64"/>
              <a:gd name="T77" fmla="*/ 223505 h 62"/>
              <a:gd name="T78" fmla="*/ 479822 w 64"/>
              <a:gd name="T79" fmla="*/ 269747 h 6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3" name="TextBox 13"/>
          <p:cNvSpPr txBox="1">
            <a:spLocks noChangeArrowheads="1"/>
          </p:cNvSpPr>
          <p:nvPr/>
        </p:nvSpPr>
        <p:spPr bwMode="auto">
          <a:xfrm>
            <a:off x="8289925" y="3894138"/>
            <a:ext cx="760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4" name="TextBox 13"/>
          <p:cNvSpPr txBox="1">
            <a:spLocks noChangeArrowheads="1"/>
          </p:cNvSpPr>
          <p:nvPr/>
        </p:nvSpPr>
        <p:spPr bwMode="auto">
          <a:xfrm>
            <a:off x="8385175" y="4160838"/>
            <a:ext cx="206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5" name="TextBox 13"/>
          <p:cNvSpPr txBox="1">
            <a:spLocks noChangeArrowheads="1"/>
          </p:cNvSpPr>
          <p:nvPr/>
        </p:nvSpPr>
        <p:spPr bwMode="auto">
          <a:xfrm>
            <a:off x="4040188" y="1819275"/>
            <a:ext cx="80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6" name="TextBox 13"/>
          <p:cNvSpPr txBox="1">
            <a:spLocks noChangeArrowheads="1"/>
          </p:cNvSpPr>
          <p:nvPr/>
        </p:nvSpPr>
        <p:spPr bwMode="auto">
          <a:xfrm>
            <a:off x="2851150" y="2138363"/>
            <a:ext cx="199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7" name="TextBox 13"/>
          <p:cNvSpPr txBox="1">
            <a:spLocks noChangeArrowheads="1"/>
          </p:cNvSpPr>
          <p:nvPr/>
        </p:nvSpPr>
        <p:spPr bwMode="auto">
          <a:xfrm>
            <a:off x="8289925" y="5197475"/>
            <a:ext cx="760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8" name="TextBox 13"/>
          <p:cNvSpPr txBox="1">
            <a:spLocks noChangeArrowheads="1"/>
          </p:cNvSpPr>
          <p:nvPr/>
        </p:nvSpPr>
        <p:spPr bwMode="auto">
          <a:xfrm>
            <a:off x="8385175" y="5464175"/>
            <a:ext cx="206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9" name="TextBox 13"/>
          <p:cNvSpPr txBox="1">
            <a:spLocks noChangeArrowheads="1"/>
          </p:cNvSpPr>
          <p:nvPr/>
        </p:nvSpPr>
        <p:spPr bwMode="auto">
          <a:xfrm>
            <a:off x="2986088" y="3863975"/>
            <a:ext cx="80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0" name="TextBox 13"/>
          <p:cNvSpPr txBox="1">
            <a:spLocks noChangeArrowheads="1"/>
          </p:cNvSpPr>
          <p:nvPr/>
        </p:nvSpPr>
        <p:spPr bwMode="auto">
          <a:xfrm>
            <a:off x="1797050" y="4183063"/>
            <a:ext cx="199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1" name="TextBox 13"/>
          <p:cNvSpPr txBox="1">
            <a:spLocks noChangeArrowheads="1"/>
          </p:cNvSpPr>
          <p:nvPr/>
        </p:nvSpPr>
        <p:spPr bwMode="auto">
          <a:xfrm>
            <a:off x="3008313" y="5257800"/>
            <a:ext cx="80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2" name="TextBox 13"/>
          <p:cNvSpPr txBox="1">
            <a:spLocks noChangeArrowheads="1"/>
          </p:cNvSpPr>
          <p:nvPr/>
        </p:nvSpPr>
        <p:spPr bwMode="auto">
          <a:xfrm>
            <a:off x="1819275" y="5576888"/>
            <a:ext cx="199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538" name="图片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4462463"/>
            <a:ext cx="3328988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  <p:bldP spid="10264" grpId="0"/>
      <p:bldP spid="10265" grpId="0"/>
      <p:bldP spid="10266" grpId="0"/>
      <p:bldP spid="10267" grpId="0"/>
      <p:bldP spid="10268" grpId="0"/>
      <p:bldP spid="10269" grpId="0"/>
      <p:bldP spid="10270" grpId="0"/>
      <p:bldP spid="10271" grpId="0"/>
      <p:bldP spid="10272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Microsoft Office PowerPoint</Application>
  <PresentationFormat>宽屏</PresentationFormat>
  <Paragraphs>172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华康海报体W12(P)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22</cp:revision>
  <dcterms:created xsi:type="dcterms:W3CDTF">2015-07-15T07:54:00Z</dcterms:created>
  <dcterms:modified xsi:type="dcterms:W3CDTF">2021-01-05T11:18:17Z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