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6" r:id="rId2"/>
    <p:sldId id="294" r:id="rId3"/>
    <p:sldId id="262" r:id="rId4"/>
    <p:sldId id="295" r:id="rId5"/>
    <p:sldId id="296" r:id="rId6"/>
    <p:sldId id="297" r:id="rId7"/>
    <p:sldId id="298" r:id="rId8"/>
    <p:sldId id="313" r:id="rId9"/>
    <p:sldId id="303" r:id="rId10"/>
    <p:sldId id="304" r:id="rId11"/>
    <p:sldId id="305" r:id="rId12"/>
    <p:sldId id="306" r:id="rId13"/>
    <p:sldId id="314" r:id="rId14"/>
    <p:sldId id="307" r:id="rId15"/>
    <p:sldId id="308" r:id="rId16"/>
    <p:sldId id="309" r:id="rId17"/>
    <p:sldId id="310" r:id="rId18"/>
    <p:sldId id="315" r:id="rId19"/>
    <p:sldId id="311" r:id="rId20"/>
    <p:sldId id="299" r:id="rId21"/>
    <p:sldId id="300" r:id="rId22"/>
    <p:sldId id="301" r:id="rId23"/>
    <p:sldId id="302" r:id="rId24"/>
    <p:sldId id="31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1B0"/>
    <a:srgbClr val="F8B3BE"/>
    <a:srgbClr val="B3E2F8"/>
    <a:srgbClr val="FFEE78"/>
    <a:srgbClr val="8FD3B6"/>
    <a:srgbClr val="A3DAD2"/>
    <a:srgbClr val="FCDDE0"/>
    <a:srgbClr val="70D0F2"/>
    <a:srgbClr val="F16283"/>
    <a:srgbClr val="5F7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518" autoAdjust="0"/>
  </p:normalViewPr>
  <p:slideViewPr>
    <p:cSldViewPr snapToGrid="0">
      <p:cViewPr varScale="1">
        <p:scale>
          <a:sx n="71" d="100"/>
          <a:sy n="71" d="100"/>
        </p:scale>
        <p:origin x="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4E77-E992-4235-A950-C217C8D7D80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DA94B-A13E-4115-8706-9FA1282D60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ea typeface="微软雅黑" panose="020B0503020204020204" pitchFamily="34" charset="-122"/>
              </a:rPr>
              <a:t>本PPT模板部分元素使用了幻灯片母版制作。如果需要修改，点击-视图-幻灯片母版-修改 完成后关闭编辑母版即可。</a:t>
            </a:r>
          </a:p>
        </p:txBody>
      </p:sp>
      <p:sp>
        <p:nvSpPr>
          <p:cNvPr id="4" name="灯片编号占位符 3"/>
          <p:cNvSpPr>
            <a:spLocks noGrp="1"/>
          </p:cNvSpPr>
          <p:nvPr>
            <p:ph type="sldNum" sz="quarter" idx="10"/>
          </p:nvPr>
        </p:nvSpPr>
        <p:spPr/>
        <p:txBody>
          <a:bodyPr/>
          <a:lstStyle/>
          <a:p>
            <a:fld id="{617DA94B-A13E-4115-8706-9FA1282D603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p:txBody>
      </p:sp>
      <p:sp>
        <p:nvSpPr>
          <p:cNvPr id="4" name="灯片编号占位符 3"/>
          <p:cNvSpPr>
            <a:spLocks noGrp="1"/>
          </p:cNvSpPr>
          <p:nvPr>
            <p:ph type="sldNum" sz="quarter" idx="10"/>
          </p:nvPr>
        </p:nvSpPr>
        <p:spPr/>
        <p:txBody>
          <a:bodyPr/>
          <a:lstStyle/>
          <a:p>
            <a:fld id="{617DA94B-A13E-4115-8706-9FA1282D603C}"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0064" y="4836695"/>
            <a:ext cx="2261936" cy="2021305"/>
          </a:xfrm>
          <a:prstGeom prst="rect">
            <a:avLst/>
          </a:prstGeom>
        </p:spPr>
      </p:pic>
      <p:sp>
        <p:nvSpPr>
          <p:cNvPr id="2" name="文本框 1"/>
          <p:cNvSpPr txBox="1"/>
          <p:nvPr userDrawn="1"/>
        </p:nvSpPr>
        <p:spPr>
          <a:xfrm>
            <a:off x="-385011" y="298134"/>
            <a:ext cx="4026569" cy="461665"/>
          </a:xfrm>
          <a:prstGeom prst="rect">
            <a:avLst/>
          </a:prstGeom>
          <a:noFill/>
        </p:spPr>
        <p:txBody>
          <a:bodyPr wrap="square" rtlCol="0">
            <a:spAutoFit/>
          </a:bodyPr>
          <a:lstStyle>
            <a:defPPr>
              <a:defRPr lang="zh-CN"/>
            </a:defPPr>
            <a:lvl1pPr lvl="0" algn="ctr">
              <a:defRPr sz="2400">
                <a:solidFill>
                  <a:srgbClr val="F6A1B0"/>
                </a:solidFill>
                <a:latin typeface="微软雅黑" panose="020B0503020204020204" pitchFamily="34" charset="-122"/>
                <a:ea typeface="微软雅黑" panose="020B0503020204020204" pitchFamily="34" charset="-122"/>
              </a:defRPr>
            </a:lvl1pPr>
          </a:lstStyle>
          <a:p>
            <a:pPr lvl="0"/>
            <a:r>
              <a:rPr lang="zh-CN" altLang="en-US" dirty="0"/>
              <a:t>教学设计</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0064" y="4836695"/>
            <a:ext cx="2261936" cy="2021305"/>
          </a:xfrm>
          <a:prstGeom prst="rect">
            <a:avLst/>
          </a:prstGeom>
        </p:spPr>
      </p:pic>
      <p:sp>
        <p:nvSpPr>
          <p:cNvPr id="2" name="文本框 1"/>
          <p:cNvSpPr txBox="1"/>
          <p:nvPr userDrawn="1"/>
        </p:nvSpPr>
        <p:spPr>
          <a:xfrm>
            <a:off x="-481263" y="322197"/>
            <a:ext cx="4026569" cy="461665"/>
          </a:xfrm>
          <a:prstGeom prst="rect">
            <a:avLst/>
          </a:prstGeom>
          <a:noFill/>
        </p:spPr>
        <p:txBody>
          <a:bodyPr wrap="square" rtlCol="0">
            <a:spAutoFit/>
          </a:bodyPr>
          <a:lstStyle>
            <a:defPPr>
              <a:defRPr lang="zh-CN"/>
            </a:defPPr>
            <a:lvl1pPr lvl="0" algn="ctr">
              <a:defRPr sz="2400">
                <a:solidFill>
                  <a:srgbClr val="F6A1B0"/>
                </a:solidFill>
                <a:latin typeface="微软雅黑" panose="020B0503020204020204" pitchFamily="34" charset="-122"/>
                <a:ea typeface="微软雅黑" panose="020B0503020204020204" pitchFamily="34" charset="-122"/>
              </a:defRPr>
            </a:lvl1pPr>
          </a:lstStyle>
          <a:p>
            <a:pPr lvl="0"/>
            <a:r>
              <a:rPr lang="zh-CN" altLang="en-US" dirty="0"/>
              <a:t>教学过程</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0064" y="4836695"/>
            <a:ext cx="2261936" cy="2021305"/>
          </a:xfrm>
          <a:prstGeom prst="rect">
            <a:avLst/>
          </a:prstGeom>
        </p:spPr>
      </p:pic>
      <p:sp>
        <p:nvSpPr>
          <p:cNvPr id="2" name="文本框 1"/>
          <p:cNvSpPr txBox="1"/>
          <p:nvPr userDrawn="1"/>
        </p:nvSpPr>
        <p:spPr>
          <a:xfrm>
            <a:off x="-673769" y="274071"/>
            <a:ext cx="4026569" cy="461665"/>
          </a:xfrm>
          <a:prstGeom prst="rect">
            <a:avLst/>
          </a:prstGeom>
          <a:noFill/>
        </p:spPr>
        <p:txBody>
          <a:bodyPr wrap="square" rtlCol="0">
            <a:spAutoFit/>
          </a:bodyPr>
          <a:lstStyle>
            <a:defPPr>
              <a:defRPr lang="zh-CN"/>
            </a:defPPr>
            <a:lvl1pPr lvl="0" algn="ctr">
              <a:defRPr sz="2400">
                <a:solidFill>
                  <a:srgbClr val="F6A1B0"/>
                </a:solidFill>
                <a:latin typeface="微软雅黑" panose="020B0503020204020204" pitchFamily="34" charset="-122"/>
                <a:ea typeface="微软雅黑" panose="020B0503020204020204" pitchFamily="34" charset="-122"/>
              </a:defRPr>
            </a:lvl1pPr>
          </a:lstStyle>
          <a:p>
            <a:pPr lvl="0"/>
            <a:r>
              <a:rPr lang="zh-CN" altLang="en-US" dirty="0"/>
              <a:t>教学反思</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6927" y="4911330"/>
            <a:ext cx="2261936" cy="2021305"/>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41470" y="358484"/>
            <a:ext cx="5124614" cy="5563498"/>
          </a:xfrm>
          <a:prstGeom prst="rect">
            <a:avLst/>
          </a:prstGeom>
        </p:spPr>
      </p:pic>
      <p:sp>
        <p:nvSpPr>
          <p:cNvPr id="3" name="文本占位符 2"/>
          <p:cNvSpPr>
            <a:spLocks noGrp="1"/>
          </p:cNvSpPr>
          <p:nvPr>
            <p:ph type="body" sz="quarter" idx="10" hasCustomPrompt="1"/>
          </p:nvPr>
        </p:nvSpPr>
        <p:spPr>
          <a:xfrm>
            <a:off x="5366084" y="2489200"/>
            <a:ext cx="6051216" cy="939800"/>
          </a:xfrm>
        </p:spPr>
        <p:txBody>
          <a:bodyPr>
            <a:noAutofit/>
          </a:bodyPr>
          <a:lstStyle>
            <a:lvl1pPr marL="0" indent="0" algn="ctr">
              <a:buNone/>
              <a:defRPr sz="6600" b="1">
                <a:solidFill>
                  <a:srgbClr val="F6A1B0"/>
                </a:solidFill>
                <a:latin typeface="微软雅黑" panose="020B0503020204020204" pitchFamily="34" charset="-122"/>
                <a:ea typeface="微软雅黑" panose="020B0503020204020204" pitchFamily="34" charset="-122"/>
              </a:defRPr>
            </a:lvl1pPr>
          </a:lstStyle>
          <a:p>
            <a:pPr lvl="0"/>
            <a:r>
              <a:rPr lang="en-US" altLang="zh-CN" dirty="0"/>
              <a:t>ONE</a:t>
            </a:r>
          </a:p>
        </p:txBody>
      </p:sp>
      <p:sp>
        <p:nvSpPr>
          <p:cNvPr id="8" name="文本占位符 2"/>
          <p:cNvSpPr>
            <a:spLocks noGrp="1"/>
          </p:cNvSpPr>
          <p:nvPr>
            <p:ph type="body" sz="quarter" idx="11" hasCustomPrompt="1"/>
          </p:nvPr>
        </p:nvSpPr>
        <p:spPr>
          <a:xfrm>
            <a:off x="5366084" y="3632200"/>
            <a:ext cx="6051216" cy="939800"/>
          </a:xfrm>
        </p:spPr>
        <p:txBody>
          <a:bodyPr/>
          <a:lstStyle>
            <a:lvl1pPr marL="0" indent="0" algn="ctr">
              <a:buNone/>
              <a:defRPr sz="6600" b="1" baseline="0">
                <a:solidFill>
                  <a:srgbClr val="F6A1B0"/>
                </a:solidFill>
                <a:latin typeface="微软雅黑" panose="020B0503020204020204" pitchFamily="34" charset="-122"/>
                <a:ea typeface="微软雅黑" panose="020B0503020204020204" pitchFamily="34" charset="-122"/>
              </a:defRPr>
            </a:lvl1pPr>
          </a:lstStyle>
          <a:p>
            <a:pPr lvl="0"/>
            <a:r>
              <a:rPr lang="zh-CN" altLang="en-US" dirty="0"/>
              <a:t>标题</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0064" y="4836695"/>
            <a:ext cx="2261936" cy="2021305"/>
          </a:xfrm>
          <a:prstGeom prst="rect">
            <a:avLst/>
          </a:prstGeom>
        </p:spPr>
      </p:pic>
      <p:sp>
        <p:nvSpPr>
          <p:cNvPr id="2" name="文本框 1"/>
          <p:cNvSpPr txBox="1"/>
          <p:nvPr userDrawn="1"/>
        </p:nvSpPr>
        <p:spPr>
          <a:xfrm>
            <a:off x="-433138" y="418450"/>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a:solidFill>
                  <a:srgbClr val="F6A1B0"/>
                </a:solidFill>
              </a:rPr>
              <a:t>教学分析</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4A59A-A464-4761-A868-D343F36836B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3" Type="http://schemas.openxmlformats.org/officeDocument/2006/relationships/tags" Target="../tags/tag101.xml"/><Relationship Id="rId21" Type="http://schemas.openxmlformats.org/officeDocument/2006/relationships/slideLayout" Target="../slideLayouts/slideLayout12.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tags" Target="../tags/tag113.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21.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slideLayout" Target="../slideLayouts/slideLayout1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s>
</file>

<file path=ppt/slides/_rels/slide22.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10" Type="http://schemas.openxmlformats.org/officeDocument/2006/relationships/slideLayout" Target="../slideLayouts/slideLayout12.xml"/><Relationship Id="rId4" Type="http://schemas.openxmlformats.org/officeDocument/2006/relationships/tags" Target="../tags/tag133.xml"/><Relationship Id="rId9" Type="http://schemas.openxmlformats.org/officeDocument/2006/relationships/tags" Target="../tags/tag1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slideLayout" Target="../slideLayouts/slideLayout9.xml"/><Relationship Id="rId2" Type="http://schemas.openxmlformats.org/officeDocument/2006/relationships/tags" Target="../tags/tag42.xml"/><Relationship Id="rId16" Type="http://schemas.openxmlformats.org/officeDocument/2006/relationships/tags" Target="../tags/tag56.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5.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slideLayout" Target="../slideLayouts/slideLayout9.xml"/><Relationship Id="rId2" Type="http://schemas.openxmlformats.org/officeDocument/2006/relationships/tags" Target="../tags/tag58.xml"/><Relationship Id="rId16" Type="http://schemas.openxmlformats.org/officeDocument/2006/relationships/tags" Target="../tags/tag7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image" Target="../media/image6.png"/><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7.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tags" Target="../tags/tag98.xml"/><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tags" Target="../tags/tag97.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tags" Target="../tags/tag96.xml"/><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image" Target="../media/image7.png"/><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934" y="4613588"/>
            <a:ext cx="2764847" cy="247071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5834" y="2594599"/>
            <a:ext cx="2887579" cy="3134878"/>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rcRect l="37222"/>
          <a:stretch>
            <a:fillRect/>
          </a:stretch>
        </p:blipFill>
        <p:spPr>
          <a:xfrm>
            <a:off x="6451546" y="0"/>
            <a:ext cx="5740454" cy="6858000"/>
          </a:xfrm>
          <a:custGeom>
            <a:avLst/>
            <a:gdLst>
              <a:gd name="connsiteX0" fmla="*/ 0 w 5740454"/>
              <a:gd name="connsiteY0" fmla="*/ 0 h 6858000"/>
              <a:gd name="connsiteX1" fmla="*/ 5740454 w 5740454"/>
              <a:gd name="connsiteY1" fmla="*/ 0 h 6858000"/>
              <a:gd name="connsiteX2" fmla="*/ 5740454 w 5740454"/>
              <a:gd name="connsiteY2" fmla="*/ 6858000 h 6858000"/>
              <a:gd name="connsiteX3" fmla="*/ 653840 w 5740454"/>
              <a:gd name="connsiteY3" fmla="*/ 6858000 h 6858000"/>
              <a:gd name="connsiteX4" fmla="*/ 919801 w 5740454"/>
              <a:gd name="connsiteY4" fmla="*/ 6280484 h 6858000"/>
              <a:gd name="connsiteX5" fmla="*/ 991991 w 5740454"/>
              <a:gd name="connsiteY5" fmla="*/ 6112042 h 6858000"/>
              <a:gd name="connsiteX6" fmla="*/ 1040117 w 5740454"/>
              <a:gd name="connsiteY6" fmla="*/ 6039853 h 6858000"/>
              <a:gd name="connsiteX7" fmla="*/ 1088243 w 5740454"/>
              <a:gd name="connsiteY7" fmla="*/ 5823284 h 6858000"/>
              <a:gd name="connsiteX8" fmla="*/ 1689822 w 5740454"/>
              <a:gd name="connsiteY8" fmla="*/ 3657600 h 6858000"/>
              <a:gd name="connsiteX9" fmla="*/ 895738 w 5740454"/>
              <a:gd name="connsiteY9" fmla="*/ 2310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0454" h="6858000">
                <a:moveTo>
                  <a:pt x="0" y="0"/>
                </a:moveTo>
                <a:lnTo>
                  <a:pt x="5740454" y="0"/>
                </a:lnTo>
                <a:lnTo>
                  <a:pt x="5740454" y="6858000"/>
                </a:lnTo>
                <a:lnTo>
                  <a:pt x="653840" y="6858000"/>
                </a:lnTo>
                <a:lnTo>
                  <a:pt x="919801" y="6280484"/>
                </a:lnTo>
                <a:cubicBezTo>
                  <a:pt x="1023483" y="6228644"/>
                  <a:pt x="932565" y="6290319"/>
                  <a:pt x="991991" y="6112042"/>
                </a:cubicBezTo>
                <a:cubicBezTo>
                  <a:pt x="1001136" y="6084606"/>
                  <a:pt x="1030972" y="6067289"/>
                  <a:pt x="1040117" y="6039853"/>
                </a:cubicBezTo>
                <a:cubicBezTo>
                  <a:pt x="1063502" y="5969697"/>
                  <a:pt x="1072201" y="5895474"/>
                  <a:pt x="1088243" y="5823284"/>
                </a:cubicBezTo>
                <a:lnTo>
                  <a:pt x="1689822" y="3657600"/>
                </a:lnTo>
                <a:lnTo>
                  <a:pt x="895738" y="2310063"/>
                </a:lnTo>
                <a:close/>
              </a:path>
            </a:pathLst>
          </a:custGeom>
        </p:spPr>
      </p:pic>
      <p:sp>
        <p:nvSpPr>
          <p:cNvPr id="6" name="文本框 5"/>
          <p:cNvSpPr txBox="1"/>
          <p:nvPr/>
        </p:nvSpPr>
        <p:spPr>
          <a:xfrm>
            <a:off x="2691111" y="1470077"/>
            <a:ext cx="4979340" cy="1754326"/>
          </a:xfrm>
          <a:prstGeom prst="rect">
            <a:avLst/>
          </a:prstGeom>
          <a:noFill/>
        </p:spPr>
        <p:txBody>
          <a:bodyPr wrap="square" rtlCol="0">
            <a:spAutoFit/>
          </a:bodyPr>
          <a:lstStyle/>
          <a:p>
            <a:pPr algn="ctr"/>
            <a:r>
              <a:rPr lang="zh-CN" altLang="en-US" sz="5400" b="1">
                <a:solidFill>
                  <a:srgbClr val="F6A1B0"/>
                </a:solidFill>
                <a:latin typeface="微软雅黑" panose="020B0503020204020204" pitchFamily="34" charset="-122"/>
                <a:ea typeface="微软雅黑" panose="020B0503020204020204" pitchFamily="34" charset="-122"/>
              </a:rPr>
              <a:t>儿童教育通用</a:t>
            </a:r>
            <a:r>
              <a:rPr lang="en-US" altLang="zh-CN" sz="5400" b="1">
                <a:solidFill>
                  <a:srgbClr val="F6A1B0"/>
                </a:solidFill>
                <a:latin typeface="微软雅黑" panose="020B0503020204020204" pitchFamily="34" charset="-122"/>
                <a:ea typeface="微软雅黑" panose="020B0503020204020204" pitchFamily="34" charset="-122"/>
              </a:rPr>
              <a:t>PPT</a:t>
            </a:r>
            <a:r>
              <a:rPr lang="zh-CN" altLang="en-US" sz="5400" b="1">
                <a:solidFill>
                  <a:srgbClr val="F6A1B0"/>
                </a:solidFill>
                <a:latin typeface="微软雅黑" panose="020B0503020204020204" pitchFamily="34" charset="-122"/>
                <a:ea typeface="微软雅黑" panose="020B0503020204020204" pitchFamily="34" charset="-122"/>
              </a:rPr>
              <a:t>模板</a:t>
            </a:r>
          </a:p>
        </p:txBody>
      </p:sp>
      <p:sp>
        <p:nvSpPr>
          <p:cNvPr id="7" name="文本框 6"/>
          <p:cNvSpPr txBox="1"/>
          <p:nvPr/>
        </p:nvSpPr>
        <p:spPr>
          <a:xfrm>
            <a:off x="3565405" y="3137499"/>
            <a:ext cx="4440675" cy="398780"/>
          </a:xfrm>
          <a:prstGeom prst="rect">
            <a:avLst/>
          </a:prstGeom>
          <a:noFill/>
        </p:spPr>
        <p:txBody>
          <a:bodyPr wrap="square" rtlCol="0">
            <a:spAutoFit/>
          </a:bodyPr>
          <a:lstStyle/>
          <a:p>
            <a:r>
              <a:rPr lang="zh-CN" altLang="en-US" sz="2000">
                <a:solidFill>
                  <a:srgbClr val="F6A1B0"/>
                </a:solidFill>
                <a:latin typeface="微软雅黑" panose="020B0503020204020204" pitchFamily="34" charset="-122"/>
                <a:ea typeface="微软雅黑" panose="020B0503020204020204" pitchFamily="34" charset="-122"/>
              </a:rPr>
              <a:t>汇报人：</a:t>
            </a:r>
            <a:r>
              <a:rPr lang="en-US" altLang="zh-CN" sz="2000">
                <a:solidFill>
                  <a:srgbClr val="F6A1B0"/>
                </a:solidFill>
                <a:latin typeface="微软雅黑" panose="020B0503020204020204" pitchFamily="34" charset="-122"/>
                <a:ea typeface="微软雅黑" panose="020B0503020204020204" pitchFamily="34" charset="-122"/>
              </a:rPr>
              <a:t>xiazaii  202X</a:t>
            </a:r>
            <a:r>
              <a:rPr lang="zh-CN" altLang="en-US" sz="2000">
                <a:solidFill>
                  <a:srgbClr val="F6A1B0"/>
                </a:solidFill>
                <a:latin typeface="微软雅黑" panose="020B0503020204020204" pitchFamily="34" charset="-122"/>
                <a:ea typeface="微软雅黑" panose="020B0503020204020204" pitchFamily="34" charset="-122"/>
              </a:rPr>
              <a:t>年</a:t>
            </a:r>
            <a:r>
              <a:rPr lang="en-US" altLang="zh-CN" sz="2000">
                <a:solidFill>
                  <a:srgbClr val="F6A1B0"/>
                </a:solidFill>
                <a:latin typeface="微软雅黑" panose="020B0503020204020204" pitchFamily="34" charset="-122"/>
                <a:ea typeface="微软雅黑" panose="020B0503020204020204" pitchFamily="34" charset="-122"/>
              </a:rPr>
              <a:t>X</a:t>
            </a:r>
            <a:r>
              <a:rPr lang="zh-CN" altLang="en-US" sz="2000">
                <a:solidFill>
                  <a:srgbClr val="F6A1B0"/>
                </a:solidFill>
                <a:latin typeface="微软雅黑" panose="020B0503020204020204" pitchFamily="34" charset="-122"/>
                <a:ea typeface="微软雅黑" panose="020B0503020204020204" pitchFamily="34" charset="-122"/>
              </a:rPr>
              <a:t>月</a:t>
            </a:r>
            <a:r>
              <a:rPr lang="en-US" altLang="zh-CN" sz="2000">
                <a:solidFill>
                  <a:srgbClr val="F6A1B0"/>
                </a:solidFill>
                <a:latin typeface="微软雅黑" panose="020B0503020204020204" pitchFamily="34" charset="-122"/>
                <a:ea typeface="微软雅黑" panose="020B0503020204020204" pitchFamily="34" charset="-122"/>
              </a:rPr>
              <a:t>X</a:t>
            </a:r>
            <a:r>
              <a:rPr lang="zh-CN" altLang="en-US" sz="2000">
                <a:solidFill>
                  <a:srgbClr val="F6A1B0"/>
                </a:solidFill>
                <a:latin typeface="微软雅黑" panose="020B0503020204020204" pitchFamily="34" charset="-122"/>
                <a:ea typeface="微软雅黑" panose="020B0503020204020204" pitchFamily="34" charset="-122"/>
              </a:rPr>
              <a:t>日</a:t>
            </a:r>
            <a:endParaRPr lang="zh-CN" altLang="en-US" sz="2000" dirty="0">
              <a:solidFill>
                <a:srgbClr val="F6A1B0"/>
              </a:solidFill>
              <a:latin typeface="微软雅黑" panose="020B0503020204020204" pitchFamily="34" charset="-122"/>
              <a:ea typeface="微软雅黑" panose="020B0503020204020204" pitchFamily="34" charset="-122"/>
            </a:endParaRPr>
          </a:p>
        </p:txBody>
      </p:sp>
      <p:pic>
        <p:nvPicPr>
          <p:cNvPr id="5" name="清风至 - The E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468541" y="-304800"/>
            <a:ext cx="609600" cy="60960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250"/>
                                        <p:tgtEl>
                                          <p:spTgt spid="8"/>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250"/>
                                        <p:tgtEl>
                                          <p:spTgt spid="2"/>
                                        </p:tgtEl>
                                      </p:cBhvr>
                                    </p:animEffect>
                                  </p:childTnLst>
                                </p:cTn>
                              </p:par>
                            </p:childTnLst>
                          </p:cTn>
                        </p:par>
                        <p:par>
                          <p:cTn id="19" fill="hold">
                            <p:stCondLst>
                              <p:cond delay="4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250"/>
                                        <p:tgtEl>
                                          <p:spTgt spid="3"/>
                                        </p:tgtEl>
                                      </p:cBhvr>
                                    </p:animEffect>
                                    <p:anim calcmode="lin" valueType="num">
                                      <p:cBhvr>
                                        <p:cTn id="23" dur="1250" fill="hold"/>
                                        <p:tgtEl>
                                          <p:spTgt spid="3"/>
                                        </p:tgtEl>
                                        <p:attrNameLst>
                                          <p:attrName>ppt_x</p:attrName>
                                        </p:attrNameLst>
                                      </p:cBhvr>
                                      <p:tavLst>
                                        <p:tav tm="0">
                                          <p:val>
                                            <p:strVal val="#ppt_x"/>
                                          </p:val>
                                        </p:tav>
                                        <p:tav tm="100000">
                                          <p:val>
                                            <p:strVal val="#ppt_x"/>
                                          </p:val>
                                        </p:tav>
                                      </p:tavLst>
                                    </p:anim>
                                    <p:anim calcmode="lin" valueType="num">
                                      <p:cBhvr>
                                        <p:cTn id="24" dur="125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5"/>
                </p:tgtEl>
              </p:cMediaNode>
            </p:audio>
          </p:childTnLst>
        </p:cTn>
      </p:par>
    </p:tnLst>
    <p:bldLst>
      <p:bldP spid="9"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69189" y="2930297"/>
            <a:ext cx="670819" cy="1007129"/>
            <a:chOff x="3869189" y="2930297"/>
            <a:chExt cx="670819" cy="1007129"/>
          </a:xfrm>
        </p:grpSpPr>
        <p:sp>
          <p:nvSpPr>
            <p:cNvPr id="102809" name="Freeform 5"/>
            <p:cNvSpPr/>
            <p:nvPr/>
          </p:nvSpPr>
          <p:spPr bwMode="auto">
            <a:xfrm>
              <a:off x="4133178" y="3364249"/>
              <a:ext cx="25313" cy="573177"/>
            </a:xfrm>
            <a:custGeom>
              <a:avLst/>
              <a:gdLst>
                <a:gd name="T0" fmla="*/ 9 w 9"/>
                <a:gd name="T1" fmla="*/ 201 h 213"/>
                <a:gd name="T2" fmla="*/ 4 w 9"/>
                <a:gd name="T3" fmla="*/ 213 h 213"/>
                <a:gd name="T4" fmla="*/ 4 w 9"/>
                <a:gd name="T5" fmla="*/ 213 h 213"/>
                <a:gd name="T6" fmla="*/ 0 w 9"/>
                <a:gd name="T7" fmla="*/ 201 h 213"/>
                <a:gd name="T8" fmla="*/ 0 w 9"/>
                <a:gd name="T9" fmla="*/ 12 h 213"/>
                <a:gd name="T10" fmla="*/ 4 w 9"/>
                <a:gd name="T11" fmla="*/ 0 h 213"/>
                <a:gd name="T12" fmla="*/ 4 w 9"/>
                <a:gd name="T13" fmla="*/ 0 h 213"/>
                <a:gd name="T14" fmla="*/ 9 w 9"/>
                <a:gd name="T15" fmla="*/ 12 h 213"/>
                <a:gd name="T16" fmla="*/ 9 w 9"/>
                <a:gd name="T17" fmla="*/ 20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3">
                  <a:moveTo>
                    <a:pt x="9" y="201"/>
                  </a:moveTo>
                  <a:cubicBezTo>
                    <a:pt x="9" y="208"/>
                    <a:pt x="7" y="213"/>
                    <a:pt x="4" y="213"/>
                  </a:cubicBezTo>
                  <a:cubicBezTo>
                    <a:pt x="4" y="213"/>
                    <a:pt x="4" y="213"/>
                    <a:pt x="4" y="213"/>
                  </a:cubicBezTo>
                  <a:cubicBezTo>
                    <a:pt x="2" y="213"/>
                    <a:pt x="0" y="208"/>
                    <a:pt x="0" y="201"/>
                  </a:cubicBezTo>
                  <a:cubicBezTo>
                    <a:pt x="0" y="12"/>
                    <a:pt x="0" y="12"/>
                    <a:pt x="0" y="12"/>
                  </a:cubicBezTo>
                  <a:cubicBezTo>
                    <a:pt x="0" y="5"/>
                    <a:pt x="2" y="0"/>
                    <a:pt x="4" y="0"/>
                  </a:cubicBezTo>
                  <a:cubicBezTo>
                    <a:pt x="4" y="0"/>
                    <a:pt x="4" y="0"/>
                    <a:pt x="4" y="0"/>
                  </a:cubicBezTo>
                  <a:cubicBezTo>
                    <a:pt x="7" y="0"/>
                    <a:pt x="9" y="5"/>
                    <a:pt x="9" y="12"/>
                  </a:cubicBezTo>
                  <a:lnTo>
                    <a:pt x="9" y="201"/>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0" name="Oval 6"/>
            <p:cNvSpPr>
              <a:spLocks noChangeArrowheads="1"/>
            </p:cNvSpPr>
            <p:nvPr/>
          </p:nvSpPr>
          <p:spPr bwMode="auto">
            <a:xfrm>
              <a:off x="4111480" y="3288307"/>
              <a:ext cx="63285" cy="59668"/>
            </a:xfrm>
            <a:prstGeom prst="ellipse">
              <a:avLst/>
            </a:pr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1" name="Freeform 7"/>
            <p:cNvSpPr/>
            <p:nvPr/>
          </p:nvSpPr>
          <p:spPr bwMode="auto">
            <a:xfrm>
              <a:off x="4022882" y="2930297"/>
              <a:ext cx="119337" cy="352585"/>
            </a:xfrm>
            <a:custGeom>
              <a:avLst/>
              <a:gdLst>
                <a:gd name="T0" fmla="*/ 48 w 66"/>
                <a:gd name="T1" fmla="*/ 188 h 195"/>
                <a:gd name="T2" fmla="*/ 61 w 66"/>
                <a:gd name="T3" fmla="*/ 195 h 195"/>
                <a:gd name="T4" fmla="*/ 66 w 66"/>
                <a:gd name="T5" fmla="*/ 182 h 195"/>
                <a:gd name="T6" fmla="*/ 0 w 66"/>
                <a:gd name="T7" fmla="*/ 0 h 195"/>
                <a:gd name="T8" fmla="*/ 48 w 66"/>
                <a:gd name="T9" fmla="*/ 188 h 195"/>
              </a:gdLst>
              <a:ahLst/>
              <a:cxnLst>
                <a:cxn ang="0">
                  <a:pos x="T0" y="T1"/>
                </a:cxn>
                <a:cxn ang="0">
                  <a:pos x="T2" y="T3"/>
                </a:cxn>
                <a:cxn ang="0">
                  <a:pos x="T4" y="T5"/>
                </a:cxn>
                <a:cxn ang="0">
                  <a:pos x="T6" y="T7"/>
                </a:cxn>
                <a:cxn ang="0">
                  <a:pos x="T8" y="T9"/>
                </a:cxn>
              </a:cxnLst>
              <a:rect l="0" t="0" r="r" b="b"/>
              <a:pathLst>
                <a:path w="66" h="195">
                  <a:moveTo>
                    <a:pt x="48" y="188"/>
                  </a:moveTo>
                  <a:lnTo>
                    <a:pt x="61" y="195"/>
                  </a:lnTo>
                  <a:lnTo>
                    <a:pt x="66" y="182"/>
                  </a:lnTo>
                  <a:lnTo>
                    <a:pt x="0" y="0"/>
                  </a:lnTo>
                  <a:lnTo>
                    <a:pt x="48" y="188"/>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2" name="Freeform 8"/>
            <p:cNvSpPr/>
            <p:nvPr/>
          </p:nvSpPr>
          <p:spPr bwMode="auto">
            <a:xfrm>
              <a:off x="3869189" y="3342551"/>
              <a:ext cx="251332" cy="274836"/>
            </a:xfrm>
            <a:custGeom>
              <a:avLst/>
              <a:gdLst>
                <a:gd name="T0" fmla="*/ 137 w 139"/>
                <a:gd name="T1" fmla="*/ 15 h 152"/>
                <a:gd name="T2" fmla="*/ 139 w 139"/>
                <a:gd name="T3" fmla="*/ 0 h 152"/>
                <a:gd name="T4" fmla="*/ 124 w 139"/>
                <a:gd name="T5" fmla="*/ 3 h 152"/>
                <a:gd name="T6" fmla="*/ 0 w 139"/>
                <a:gd name="T7" fmla="*/ 152 h 152"/>
                <a:gd name="T8" fmla="*/ 137 w 139"/>
                <a:gd name="T9" fmla="*/ 15 h 152"/>
              </a:gdLst>
              <a:ahLst/>
              <a:cxnLst>
                <a:cxn ang="0">
                  <a:pos x="T0" y="T1"/>
                </a:cxn>
                <a:cxn ang="0">
                  <a:pos x="T2" y="T3"/>
                </a:cxn>
                <a:cxn ang="0">
                  <a:pos x="T4" y="T5"/>
                </a:cxn>
                <a:cxn ang="0">
                  <a:pos x="T6" y="T7"/>
                </a:cxn>
                <a:cxn ang="0">
                  <a:pos x="T8" y="T9"/>
                </a:cxn>
              </a:cxnLst>
              <a:rect l="0" t="0" r="r" b="b"/>
              <a:pathLst>
                <a:path w="139" h="152">
                  <a:moveTo>
                    <a:pt x="137" y="15"/>
                  </a:moveTo>
                  <a:lnTo>
                    <a:pt x="139" y="0"/>
                  </a:lnTo>
                  <a:lnTo>
                    <a:pt x="124" y="3"/>
                  </a:lnTo>
                  <a:lnTo>
                    <a:pt x="0" y="152"/>
                  </a:lnTo>
                  <a:lnTo>
                    <a:pt x="137" y="15"/>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3" name="Freeform 9"/>
            <p:cNvSpPr/>
            <p:nvPr/>
          </p:nvSpPr>
          <p:spPr bwMode="auto">
            <a:xfrm>
              <a:off x="4176572" y="3313620"/>
              <a:ext cx="363436" cy="88597"/>
            </a:xfrm>
            <a:custGeom>
              <a:avLst/>
              <a:gdLst>
                <a:gd name="T0" fmla="*/ 14 w 201"/>
                <a:gd name="T1" fmla="*/ 0 h 49"/>
                <a:gd name="T2" fmla="*/ 0 w 201"/>
                <a:gd name="T3" fmla="*/ 7 h 49"/>
                <a:gd name="T4" fmla="*/ 9 w 201"/>
                <a:gd name="T5" fmla="*/ 17 h 49"/>
                <a:gd name="T6" fmla="*/ 201 w 201"/>
                <a:gd name="T7" fmla="*/ 49 h 49"/>
                <a:gd name="T8" fmla="*/ 14 w 201"/>
                <a:gd name="T9" fmla="*/ 0 h 49"/>
              </a:gdLst>
              <a:ahLst/>
              <a:cxnLst>
                <a:cxn ang="0">
                  <a:pos x="T0" y="T1"/>
                </a:cxn>
                <a:cxn ang="0">
                  <a:pos x="T2" y="T3"/>
                </a:cxn>
                <a:cxn ang="0">
                  <a:pos x="T4" y="T5"/>
                </a:cxn>
                <a:cxn ang="0">
                  <a:pos x="T6" y="T7"/>
                </a:cxn>
                <a:cxn ang="0">
                  <a:pos x="T8" y="T9"/>
                </a:cxn>
              </a:cxnLst>
              <a:rect l="0" t="0" r="r" b="b"/>
              <a:pathLst>
                <a:path w="201" h="49">
                  <a:moveTo>
                    <a:pt x="14" y="0"/>
                  </a:moveTo>
                  <a:lnTo>
                    <a:pt x="0" y="7"/>
                  </a:lnTo>
                  <a:lnTo>
                    <a:pt x="9" y="17"/>
                  </a:lnTo>
                  <a:lnTo>
                    <a:pt x="201" y="49"/>
                  </a:lnTo>
                  <a:lnTo>
                    <a:pt x="14" y="0"/>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grpSp>
      <p:grpSp>
        <p:nvGrpSpPr>
          <p:cNvPr id="4" name="组合 3"/>
          <p:cNvGrpSpPr/>
          <p:nvPr/>
        </p:nvGrpSpPr>
        <p:grpSpPr>
          <a:xfrm>
            <a:off x="7693396" y="3315428"/>
            <a:ext cx="611149" cy="611149"/>
            <a:chOff x="7693396" y="3315428"/>
            <a:chExt cx="611149" cy="611149"/>
          </a:xfrm>
        </p:grpSpPr>
        <p:sp>
          <p:nvSpPr>
            <p:cNvPr id="102814" name="Freeform 10"/>
            <p:cNvSpPr>
              <a:spLocks noEditPoints="1"/>
            </p:cNvSpPr>
            <p:nvPr/>
          </p:nvSpPr>
          <p:spPr bwMode="auto">
            <a:xfrm>
              <a:off x="7693396" y="3315428"/>
              <a:ext cx="611149" cy="611149"/>
            </a:xfrm>
            <a:custGeom>
              <a:avLst/>
              <a:gdLst>
                <a:gd name="T0" fmla="*/ 156 w 338"/>
                <a:gd name="T1" fmla="*/ 91 h 338"/>
                <a:gd name="T2" fmla="*/ 176 w 338"/>
                <a:gd name="T3" fmla="*/ 83 h 338"/>
                <a:gd name="T4" fmla="*/ 205 w 338"/>
                <a:gd name="T5" fmla="*/ 33 h 338"/>
                <a:gd name="T6" fmla="*/ 204 w 338"/>
                <a:gd name="T7" fmla="*/ 92 h 338"/>
                <a:gd name="T8" fmla="*/ 211 w 338"/>
                <a:gd name="T9" fmla="*/ 113 h 338"/>
                <a:gd name="T10" fmla="*/ 235 w 338"/>
                <a:gd name="T11" fmla="*/ 113 h 338"/>
                <a:gd name="T12" fmla="*/ 262 w 338"/>
                <a:gd name="T13" fmla="*/ 121 h 338"/>
                <a:gd name="T14" fmla="*/ 250 w 338"/>
                <a:gd name="T15" fmla="*/ 140 h 338"/>
                <a:gd name="T16" fmla="*/ 243 w 338"/>
                <a:gd name="T17" fmla="*/ 158 h 338"/>
                <a:gd name="T18" fmla="*/ 254 w 338"/>
                <a:gd name="T19" fmla="*/ 176 h 338"/>
                <a:gd name="T20" fmla="*/ 305 w 338"/>
                <a:gd name="T21" fmla="*/ 205 h 338"/>
                <a:gd name="T22" fmla="*/ 247 w 338"/>
                <a:gd name="T23" fmla="*/ 205 h 338"/>
                <a:gd name="T24" fmla="*/ 228 w 338"/>
                <a:gd name="T25" fmla="*/ 214 h 338"/>
                <a:gd name="T26" fmla="*/ 225 w 338"/>
                <a:gd name="T27" fmla="*/ 235 h 338"/>
                <a:gd name="T28" fmla="*/ 228 w 338"/>
                <a:gd name="T29" fmla="*/ 263 h 338"/>
                <a:gd name="T30" fmla="*/ 198 w 338"/>
                <a:gd name="T31" fmla="*/ 250 h 338"/>
                <a:gd name="T32" fmla="*/ 180 w 338"/>
                <a:gd name="T33" fmla="*/ 243 h 338"/>
                <a:gd name="T34" fmla="*/ 162 w 338"/>
                <a:gd name="T35" fmla="*/ 253 h 338"/>
                <a:gd name="T36" fmla="*/ 132 w 338"/>
                <a:gd name="T37" fmla="*/ 305 h 338"/>
                <a:gd name="T38" fmla="*/ 132 w 338"/>
                <a:gd name="T39" fmla="*/ 247 h 338"/>
                <a:gd name="T40" fmla="*/ 122 w 338"/>
                <a:gd name="T41" fmla="*/ 228 h 338"/>
                <a:gd name="T42" fmla="*/ 103 w 338"/>
                <a:gd name="T43" fmla="*/ 223 h 338"/>
                <a:gd name="T44" fmla="*/ 79 w 338"/>
                <a:gd name="T45" fmla="*/ 226 h 338"/>
                <a:gd name="T46" fmla="*/ 88 w 338"/>
                <a:gd name="T47" fmla="*/ 198 h 338"/>
                <a:gd name="T48" fmla="*/ 94 w 338"/>
                <a:gd name="T49" fmla="*/ 180 h 338"/>
                <a:gd name="T50" fmla="*/ 83 w 338"/>
                <a:gd name="T51" fmla="*/ 161 h 338"/>
                <a:gd name="T52" fmla="*/ 33 w 338"/>
                <a:gd name="T53" fmla="*/ 133 h 338"/>
                <a:gd name="T54" fmla="*/ 92 w 338"/>
                <a:gd name="T55" fmla="*/ 133 h 338"/>
                <a:gd name="T56" fmla="*/ 110 w 338"/>
                <a:gd name="T57" fmla="*/ 121 h 338"/>
                <a:gd name="T58" fmla="*/ 113 w 338"/>
                <a:gd name="T59" fmla="*/ 103 h 338"/>
                <a:gd name="T60" fmla="*/ 119 w 338"/>
                <a:gd name="T61" fmla="*/ 74 h 338"/>
                <a:gd name="T62" fmla="*/ 140 w 338"/>
                <a:gd name="T63" fmla="*/ 86 h 338"/>
                <a:gd name="T64" fmla="*/ 135 w 338"/>
                <a:gd name="T65" fmla="*/ 88 h 338"/>
                <a:gd name="T66" fmla="*/ 45 w 338"/>
                <a:gd name="T67" fmla="*/ 45 h 338"/>
                <a:gd name="T68" fmla="*/ 88 w 338"/>
                <a:gd name="T69" fmla="*/ 135 h 338"/>
                <a:gd name="T70" fmla="*/ 50 w 338"/>
                <a:gd name="T71" fmla="*/ 168 h 338"/>
                <a:gd name="T72" fmla="*/ 88 w 338"/>
                <a:gd name="T73" fmla="*/ 202 h 338"/>
                <a:gd name="T74" fmla="*/ 45 w 338"/>
                <a:gd name="T75" fmla="*/ 292 h 338"/>
                <a:gd name="T76" fmla="*/ 135 w 338"/>
                <a:gd name="T77" fmla="*/ 249 h 338"/>
                <a:gd name="T78" fmla="*/ 170 w 338"/>
                <a:gd name="T79" fmla="*/ 289 h 338"/>
                <a:gd name="T80" fmla="*/ 202 w 338"/>
                <a:gd name="T81" fmla="*/ 249 h 338"/>
                <a:gd name="T82" fmla="*/ 293 w 338"/>
                <a:gd name="T83" fmla="*/ 292 h 338"/>
                <a:gd name="T84" fmla="*/ 250 w 338"/>
                <a:gd name="T85" fmla="*/ 202 h 338"/>
                <a:gd name="T86" fmla="*/ 290 w 338"/>
                <a:gd name="T87" fmla="*/ 168 h 338"/>
                <a:gd name="T88" fmla="*/ 250 w 338"/>
                <a:gd name="T89" fmla="*/ 135 h 338"/>
                <a:gd name="T90" fmla="*/ 293 w 338"/>
                <a:gd name="T91" fmla="*/ 45 h 338"/>
                <a:gd name="T92" fmla="*/ 202 w 338"/>
                <a:gd name="T93" fmla="*/ 88 h 338"/>
                <a:gd name="T94" fmla="*/ 174 w 338"/>
                <a:gd name="T95" fmla="*/ 55 h 338"/>
                <a:gd name="T96" fmla="*/ 123 w 338"/>
                <a:gd name="T9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 h="338">
                  <a:moveTo>
                    <a:pt x="132" y="33"/>
                  </a:moveTo>
                  <a:lnTo>
                    <a:pt x="153" y="83"/>
                  </a:lnTo>
                  <a:lnTo>
                    <a:pt x="156" y="91"/>
                  </a:lnTo>
                  <a:lnTo>
                    <a:pt x="161" y="83"/>
                  </a:lnTo>
                  <a:lnTo>
                    <a:pt x="173" y="66"/>
                  </a:lnTo>
                  <a:lnTo>
                    <a:pt x="176" y="83"/>
                  </a:lnTo>
                  <a:lnTo>
                    <a:pt x="180" y="95"/>
                  </a:lnTo>
                  <a:lnTo>
                    <a:pt x="185" y="83"/>
                  </a:lnTo>
                  <a:lnTo>
                    <a:pt x="205" y="33"/>
                  </a:lnTo>
                  <a:lnTo>
                    <a:pt x="198" y="86"/>
                  </a:lnTo>
                  <a:lnTo>
                    <a:pt x="196" y="95"/>
                  </a:lnTo>
                  <a:lnTo>
                    <a:pt x="204" y="92"/>
                  </a:lnTo>
                  <a:lnTo>
                    <a:pt x="225" y="82"/>
                  </a:lnTo>
                  <a:lnTo>
                    <a:pt x="219" y="97"/>
                  </a:lnTo>
                  <a:lnTo>
                    <a:pt x="211" y="113"/>
                  </a:lnTo>
                  <a:lnTo>
                    <a:pt x="225" y="103"/>
                  </a:lnTo>
                  <a:lnTo>
                    <a:pt x="268" y="69"/>
                  </a:lnTo>
                  <a:lnTo>
                    <a:pt x="235" y="113"/>
                  </a:lnTo>
                  <a:lnTo>
                    <a:pt x="229" y="119"/>
                  </a:lnTo>
                  <a:lnTo>
                    <a:pt x="238" y="119"/>
                  </a:lnTo>
                  <a:lnTo>
                    <a:pt x="262" y="121"/>
                  </a:lnTo>
                  <a:lnTo>
                    <a:pt x="247" y="131"/>
                  </a:lnTo>
                  <a:lnTo>
                    <a:pt x="234" y="141"/>
                  </a:lnTo>
                  <a:lnTo>
                    <a:pt x="250" y="140"/>
                  </a:lnTo>
                  <a:lnTo>
                    <a:pt x="305" y="133"/>
                  </a:lnTo>
                  <a:lnTo>
                    <a:pt x="254" y="153"/>
                  </a:lnTo>
                  <a:lnTo>
                    <a:pt x="243" y="158"/>
                  </a:lnTo>
                  <a:lnTo>
                    <a:pt x="254" y="161"/>
                  </a:lnTo>
                  <a:lnTo>
                    <a:pt x="275" y="168"/>
                  </a:lnTo>
                  <a:lnTo>
                    <a:pt x="254" y="176"/>
                  </a:lnTo>
                  <a:lnTo>
                    <a:pt x="243" y="180"/>
                  </a:lnTo>
                  <a:lnTo>
                    <a:pt x="254" y="185"/>
                  </a:lnTo>
                  <a:lnTo>
                    <a:pt x="305" y="205"/>
                  </a:lnTo>
                  <a:lnTo>
                    <a:pt x="250" y="198"/>
                  </a:lnTo>
                  <a:lnTo>
                    <a:pt x="240" y="196"/>
                  </a:lnTo>
                  <a:lnTo>
                    <a:pt x="247" y="205"/>
                  </a:lnTo>
                  <a:lnTo>
                    <a:pt x="262" y="223"/>
                  </a:lnTo>
                  <a:lnTo>
                    <a:pt x="240" y="217"/>
                  </a:lnTo>
                  <a:lnTo>
                    <a:pt x="228" y="214"/>
                  </a:lnTo>
                  <a:lnTo>
                    <a:pt x="235" y="223"/>
                  </a:lnTo>
                  <a:lnTo>
                    <a:pt x="268" y="268"/>
                  </a:lnTo>
                  <a:lnTo>
                    <a:pt x="225" y="235"/>
                  </a:lnTo>
                  <a:lnTo>
                    <a:pt x="211" y="223"/>
                  </a:lnTo>
                  <a:lnTo>
                    <a:pt x="219" y="240"/>
                  </a:lnTo>
                  <a:lnTo>
                    <a:pt x="228" y="263"/>
                  </a:lnTo>
                  <a:lnTo>
                    <a:pt x="205" y="246"/>
                  </a:lnTo>
                  <a:lnTo>
                    <a:pt x="196" y="240"/>
                  </a:lnTo>
                  <a:lnTo>
                    <a:pt x="198" y="250"/>
                  </a:lnTo>
                  <a:lnTo>
                    <a:pt x="205" y="305"/>
                  </a:lnTo>
                  <a:lnTo>
                    <a:pt x="185" y="253"/>
                  </a:lnTo>
                  <a:lnTo>
                    <a:pt x="180" y="243"/>
                  </a:lnTo>
                  <a:lnTo>
                    <a:pt x="177" y="253"/>
                  </a:lnTo>
                  <a:lnTo>
                    <a:pt x="170" y="274"/>
                  </a:lnTo>
                  <a:lnTo>
                    <a:pt x="162" y="253"/>
                  </a:lnTo>
                  <a:lnTo>
                    <a:pt x="158" y="243"/>
                  </a:lnTo>
                  <a:lnTo>
                    <a:pt x="153" y="253"/>
                  </a:lnTo>
                  <a:lnTo>
                    <a:pt x="132" y="305"/>
                  </a:lnTo>
                  <a:lnTo>
                    <a:pt x="140" y="250"/>
                  </a:lnTo>
                  <a:lnTo>
                    <a:pt x="143" y="234"/>
                  </a:lnTo>
                  <a:lnTo>
                    <a:pt x="132" y="247"/>
                  </a:lnTo>
                  <a:lnTo>
                    <a:pt x="116" y="266"/>
                  </a:lnTo>
                  <a:lnTo>
                    <a:pt x="120" y="238"/>
                  </a:lnTo>
                  <a:lnTo>
                    <a:pt x="122" y="228"/>
                  </a:lnTo>
                  <a:lnTo>
                    <a:pt x="113" y="235"/>
                  </a:lnTo>
                  <a:lnTo>
                    <a:pt x="70" y="268"/>
                  </a:lnTo>
                  <a:lnTo>
                    <a:pt x="103" y="223"/>
                  </a:lnTo>
                  <a:lnTo>
                    <a:pt x="113" y="211"/>
                  </a:lnTo>
                  <a:lnTo>
                    <a:pt x="98" y="217"/>
                  </a:lnTo>
                  <a:lnTo>
                    <a:pt x="79" y="226"/>
                  </a:lnTo>
                  <a:lnTo>
                    <a:pt x="92" y="204"/>
                  </a:lnTo>
                  <a:lnTo>
                    <a:pt x="97" y="196"/>
                  </a:lnTo>
                  <a:lnTo>
                    <a:pt x="88" y="198"/>
                  </a:lnTo>
                  <a:lnTo>
                    <a:pt x="33" y="205"/>
                  </a:lnTo>
                  <a:lnTo>
                    <a:pt x="83" y="185"/>
                  </a:lnTo>
                  <a:lnTo>
                    <a:pt x="94" y="180"/>
                  </a:lnTo>
                  <a:lnTo>
                    <a:pt x="83" y="176"/>
                  </a:lnTo>
                  <a:lnTo>
                    <a:pt x="64" y="168"/>
                  </a:lnTo>
                  <a:lnTo>
                    <a:pt x="83" y="161"/>
                  </a:lnTo>
                  <a:lnTo>
                    <a:pt x="94" y="158"/>
                  </a:lnTo>
                  <a:lnTo>
                    <a:pt x="83" y="153"/>
                  </a:lnTo>
                  <a:lnTo>
                    <a:pt x="33" y="133"/>
                  </a:lnTo>
                  <a:lnTo>
                    <a:pt x="88" y="140"/>
                  </a:lnTo>
                  <a:lnTo>
                    <a:pt x="98" y="141"/>
                  </a:lnTo>
                  <a:lnTo>
                    <a:pt x="92" y="133"/>
                  </a:lnTo>
                  <a:lnTo>
                    <a:pt x="79" y="116"/>
                  </a:lnTo>
                  <a:lnTo>
                    <a:pt x="98" y="119"/>
                  </a:lnTo>
                  <a:lnTo>
                    <a:pt x="110" y="121"/>
                  </a:lnTo>
                  <a:lnTo>
                    <a:pt x="103" y="113"/>
                  </a:lnTo>
                  <a:lnTo>
                    <a:pt x="70" y="69"/>
                  </a:lnTo>
                  <a:lnTo>
                    <a:pt x="113" y="103"/>
                  </a:lnTo>
                  <a:lnTo>
                    <a:pt x="120" y="109"/>
                  </a:lnTo>
                  <a:lnTo>
                    <a:pt x="120" y="100"/>
                  </a:lnTo>
                  <a:lnTo>
                    <a:pt x="119" y="74"/>
                  </a:lnTo>
                  <a:lnTo>
                    <a:pt x="132" y="91"/>
                  </a:lnTo>
                  <a:lnTo>
                    <a:pt x="143" y="103"/>
                  </a:lnTo>
                  <a:lnTo>
                    <a:pt x="140" y="86"/>
                  </a:lnTo>
                  <a:lnTo>
                    <a:pt x="132" y="33"/>
                  </a:lnTo>
                  <a:close/>
                  <a:moveTo>
                    <a:pt x="123" y="0"/>
                  </a:moveTo>
                  <a:lnTo>
                    <a:pt x="135" y="88"/>
                  </a:lnTo>
                  <a:lnTo>
                    <a:pt x="115" y="61"/>
                  </a:lnTo>
                  <a:lnTo>
                    <a:pt x="116" y="100"/>
                  </a:lnTo>
                  <a:lnTo>
                    <a:pt x="45" y="45"/>
                  </a:lnTo>
                  <a:lnTo>
                    <a:pt x="100" y="116"/>
                  </a:lnTo>
                  <a:lnTo>
                    <a:pt x="67" y="112"/>
                  </a:lnTo>
                  <a:lnTo>
                    <a:pt x="88" y="135"/>
                  </a:lnTo>
                  <a:lnTo>
                    <a:pt x="0" y="124"/>
                  </a:lnTo>
                  <a:lnTo>
                    <a:pt x="82" y="158"/>
                  </a:lnTo>
                  <a:lnTo>
                    <a:pt x="50" y="168"/>
                  </a:lnTo>
                  <a:lnTo>
                    <a:pt x="82" y="180"/>
                  </a:lnTo>
                  <a:lnTo>
                    <a:pt x="0" y="213"/>
                  </a:lnTo>
                  <a:lnTo>
                    <a:pt x="88" y="202"/>
                  </a:lnTo>
                  <a:lnTo>
                    <a:pt x="67" y="235"/>
                  </a:lnTo>
                  <a:lnTo>
                    <a:pt x="100" y="222"/>
                  </a:lnTo>
                  <a:lnTo>
                    <a:pt x="45" y="292"/>
                  </a:lnTo>
                  <a:lnTo>
                    <a:pt x="116" y="238"/>
                  </a:lnTo>
                  <a:lnTo>
                    <a:pt x="110" y="283"/>
                  </a:lnTo>
                  <a:lnTo>
                    <a:pt x="135" y="249"/>
                  </a:lnTo>
                  <a:lnTo>
                    <a:pt x="123" y="338"/>
                  </a:lnTo>
                  <a:lnTo>
                    <a:pt x="158" y="256"/>
                  </a:lnTo>
                  <a:lnTo>
                    <a:pt x="170" y="289"/>
                  </a:lnTo>
                  <a:lnTo>
                    <a:pt x="180" y="256"/>
                  </a:lnTo>
                  <a:lnTo>
                    <a:pt x="214" y="338"/>
                  </a:lnTo>
                  <a:lnTo>
                    <a:pt x="202" y="249"/>
                  </a:lnTo>
                  <a:lnTo>
                    <a:pt x="238" y="277"/>
                  </a:lnTo>
                  <a:lnTo>
                    <a:pt x="222" y="238"/>
                  </a:lnTo>
                  <a:lnTo>
                    <a:pt x="293" y="292"/>
                  </a:lnTo>
                  <a:lnTo>
                    <a:pt x="238" y="222"/>
                  </a:lnTo>
                  <a:lnTo>
                    <a:pt x="274" y="231"/>
                  </a:lnTo>
                  <a:lnTo>
                    <a:pt x="250" y="202"/>
                  </a:lnTo>
                  <a:lnTo>
                    <a:pt x="338" y="213"/>
                  </a:lnTo>
                  <a:lnTo>
                    <a:pt x="256" y="180"/>
                  </a:lnTo>
                  <a:lnTo>
                    <a:pt x="290" y="168"/>
                  </a:lnTo>
                  <a:lnTo>
                    <a:pt x="256" y="158"/>
                  </a:lnTo>
                  <a:lnTo>
                    <a:pt x="338" y="124"/>
                  </a:lnTo>
                  <a:lnTo>
                    <a:pt x="250" y="135"/>
                  </a:lnTo>
                  <a:lnTo>
                    <a:pt x="274" y="116"/>
                  </a:lnTo>
                  <a:lnTo>
                    <a:pt x="238" y="116"/>
                  </a:lnTo>
                  <a:lnTo>
                    <a:pt x="293" y="45"/>
                  </a:lnTo>
                  <a:lnTo>
                    <a:pt x="222" y="100"/>
                  </a:lnTo>
                  <a:lnTo>
                    <a:pt x="234" y="73"/>
                  </a:lnTo>
                  <a:lnTo>
                    <a:pt x="202" y="88"/>
                  </a:lnTo>
                  <a:lnTo>
                    <a:pt x="214" y="0"/>
                  </a:lnTo>
                  <a:lnTo>
                    <a:pt x="180" y="82"/>
                  </a:lnTo>
                  <a:lnTo>
                    <a:pt x="174" y="55"/>
                  </a:lnTo>
                  <a:lnTo>
                    <a:pt x="158" y="82"/>
                  </a:lnTo>
                  <a:lnTo>
                    <a:pt x="123" y="0"/>
                  </a:lnTo>
                  <a:lnTo>
                    <a:pt x="123" y="0"/>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5" name="Freeform 11"/>
            <p:cNvSpPr>
              <a:spLocks noEditPoints="1"/>
            </p:cNvSpPr>
            <p:nvPr/>
          </p:nvSpPr>
          <p:spPr bwMode="auto">
            <a:xfrm>
              <a:off x="7693396" y="3315428"/>
              <a:ext cx="611149" cy="611149"/>
            </a:xfrm>
            <a:custGeom>
              <a:avLst/>
              <a:gdLst>
                <a:gd name="T0" fmla="*/ 156 w 338"/>
                <a:gd name="T1" fmla="*/ 91 h 338"/>
                <a:gd name="T2" fmla="*/ 176 w 338"/>
                <a:gd name="T3" fmla="*/ 83 h 338"/>
                <a:gd name="T4" fmla="*/ 205 w 338"/>
                <a:gd name="T5" fmla="*/ 33 h 338"/>
                <a:gd name="T6" fmla="*/ 204 w 338"/>
                <a:gd name="T7" fmla="*/ 92 h 338"/>
                <a:gd name="T8" fmla="*/ 211 w 338"/>
                <a:gd name="T9" fmla="*/ 113 h 338"/>
                <a:gd name="T10" fmla="*/ 235 w 338"/>
                <a:gd name="T11" fmla="*/ 113 h 338"/>
                <a:gd name="T12" fmla="*/ 262 w 338"/>
                <a:gd name="T13" fmla="*/ 121 h 338"/>
                <a:gd name="T14" fmla="*/ 250 w 338"/>
                <a:gd name="T15" fmla="*/ 140 h 338"/>
                <a:gd name="T16" fmla="*/ 243 w 338"/>
                <a:gd name="T17" fmla="*/ 158 h 338"/>
                <a:gd name="T18" fmla="*/ 254 w 338"/>
                <a:gd name="T19" fmla="*/ 176 h 338"/>
                <a:gd name="T20" fmla="*/ 305 w 338"/>
                <a:gd name="T21" fmla="*/ 205 h 338"/>
                <a:gd name="T22" fmla="*/ 247 w 338"/>
                <a:gd name="T23" fmla="*/ 205 h 338"/>
                <a:gd name="T24" fmla="*/ 228 w 338"/>
                <a:gd name="T25" fmla="*/ 214 h 338"/>
                <a:gd name="T26" fmla="*/ 225 w 338"/>
                <a:gd name="T27" fmla="*/ 235 h 338"/>
                <a:gd name="T28" fmla="*/ 228 w 338"/>
                <a:gd name="T29" fmla="*/ 263 h 338"/>
                <a:gd name="T30" fmla="*/ 198 w 338"/>
                <a:gd name="T31" fmla="*/ 250 h 338"/>
                <a:gd name="T32" fmla="*/ 180 w 338"/>
                <a:gd name="T33" fmla="*/ 243 h 338"/>
                <a:gd name="T34" fmla="*/ 162 w 338"/>
                <a:gd name="T35" fmla="*/ 253 h 338"/>
                <a:gd name="T36" fmla="*/ 132 w 338"/>
                <a:gd name="T37" fmla="*/ 305 h 338"/>
                <a:gd name="T38" fmla="*/ 132 w 338"/>
                <a:gd name="T39" fmla="*/ 247 h 338"/>
                <a:gd name="T40" fmla="*/ 122 w 338"/>
                <a:gd name="T41" fmla="*/ 228 h 338"/>
                <a:gd name="T42" fmla="*/ 103 w 338"/>
                <a:gd name="T43" fmla="*/ 223 h 338"/>
                <a:gd name="T44" fmla="*/ 79 w 338"/>
                <a:gd name="T45" fmla="*/ 226 h 338"/>
                <a:gd name="T46" fmla="*/ 88 w 338"/>
                <a:gd name="T47" fmla="*/ 198 h 338"/>
                <a:gd name="T48" fmla="*/ 94 w 338"/>
                <a:gd name="T49" fmla="*/ 180 h 338"/>
                <a:gd name="T50" fmla="*/ 83 w 338"/>
                <a:gd name="T51" fmla="*/ 161 h 338"/>
                <a:gd name="T52" fmla="*/ 33 w 338"/>
                <a:gd name="T53" fmla="*/ 133 h 338"/>
                <a:gd name="T54" fmla="*/ 92 w 338"/>
                <a:gd name="T55" fmla="*/ 133 h 338"/>
                <a:gd name="T56" fmla="*/ 110 w 338"/>
                <a:gd name="T57" fmla="*/ 121 h 338"/>
                <a:gd name="T58" fmla="*/ 113 w 338"/>
                <a:gd name="T59" fmla="*/ 103 h 338"/>
                <a:gd name="T60" fmla="*/ 119 w 338"/>
                <a:gd name="T61" fmla="*/ 74 h 338"/>
                <a:gd name="T62" fmla="*/ 140 w 338"/>
                <a:gd name="T63" fmla="*/ 86 h 338"/>
                <a:gd name="T64" fmla="*/ 135 w 338"/>
                <a:gd name="T65" fmla="*/ 88 h 338"/>
                <a:gd name="T66" fmla="*/ 45 w 338"/>
                <a:gd name="T67" fmla="*/ 45 h 338"/>
                <a:gd name="T68" fmla="*/ 88 w 338"/>
                <a:gd name="T69" fmla="*/ 135 h 338"/>
                <a:gd name="T70" fmla="*/ 50 w 338"/>
                <a:gd name="T71" fmla="*/ 168 h 338"/>
                <a:gd name="T72" fmla="*/ 88 w 338"/>
                <a:gd name="T73" fmla="*/ 202 h 338"/>
                <a:gd name="T74" fmla="*/ 45 w 338"/>
                <a:gd name="T75" fmla="*/ 292 h 338"/>
                <a:gd name="T76" fmla="*/ 135 w 338"/>
                <a:gd name="T77" fmla="*/ 249 h 338"/>
                <a:gd name="T78" fmla="*/ 170 w 338"/>
                <a:gd name="T79" fmla="*/ 289 h 338"/>
                <a:gd name="T80" fmla="*/ 202 w 338"/>
                <a:gd name="T81" fmla="*/ 249 h 338"/>
                <a:gd name="T82" fmla="*/ 293 w 338"/>
                <a:gd name="T83" fmla="*/ 292 h 338"/>
                <a:gd name="T84" fmla="*/ 250 w 338"/>
                <a:gd name="T85" fmla="*/ 202 h 338"/>
                <a:gd name="T86" fmla="*/ 290 w 338"/>
                <a:gd name="T87" fmla="*/ 168 h 338"/>
                <a:gd name="T88" fmla="*/ 250 w 338"/>
                <a:gd name="T89" fmla="*/ 135 h 338"/>
                <a:gd name="T90" fmla="*/ 293 w 338"/>
                <a:gd name="T91" fmla="*/ 45 h 338"/>
                <a:gd name="T92" fmla="*/ 202 w 338"/>
                <a:gd name="T93" fmla="*/ 88 h 338"/>
                <a:gd name="T94" fmla="*/ 174 w 338"/>
                <a:gd name="T95" fmla="*/ 55 h 338"/>
                <a:gd name="T96" fmla="*/ 123 w 338"/>
                <a:gd name="T9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 h="338">
                  <a:moveTo>
                    <a:pt x="132" y="33"/>
                  </a:moveTo>
                  <a:lnTo>
                    <a:pt x="153" y="83"/>
                  </a:lnTo>
                  <a:lnTo>
                    <a:pt x="156" y="91"/>
                  </a:lnTo>
                  <a:lnTo>
                    <a:pt x="161" y="83"/>
                  </a:lnTo>
                  <a:lnTo>
                    <a:pt x="173" y="66"/>
                  </a:lnTo>
                  <a:lnTo>
                    <a:pt x="176" y="83"/>
                  </a:lnTo>
                  <a:lnTo>
                    <a:pt x="180" y="95"/>
                  </a:lnTo>
                  <a:lnTo>
                    <a:pt x="185" y="83"/>
                  </a:lnTo>
                  <a:lnTo>
                    <a:pt x="205" y="33"/>
                  </a:lnTo>
                  <a:lnTo>
                    <a:pt x="198" y="86"/>
                  </a:lnTo>
                  <a:lnTo>
                    <a:pt x="196" y="95"/>
                  </a:lnTo>
                  <a:lnTo>
                    <a:pt x="204" y="92"/>
                  </a:lnTo>
                  <a:lnTo>
                    <a:pt x="225" y="82"/>
                  </a:lnTo>
                  <a:lnTo>
                    <a:pt x="219" y="97"/>
                  </a:lnTo>
                  <a:lnTo>
                    <a:pt x="211" y="113"/>
                  </a:lnTo>
                  <a:lnTo>
                    <a:pt x="225" y="103"/>
                  </a:lnTo>
                  <a:lnTo>
                    <a:pt x="268" y="69"/>
                  </a:lnTo>
                  <a:lnTo>
                    <a:pt x="235" y="113"/>
                  </a:lnTo>
                  <a:lnTo>
                    <a:pt x="229" y="119"/>
                  </a:lnTo>
                  <a:lnTo>
                    <a:pt x="238" y="119"/>
                  </a:lnTo>
                  <a:lnTo>
                    <a:pt x="262" y="121"/>
                  </a:lnTo>
                  <a:lnTo>
                    <a:pt x="247" y="131"/>
                  </a:lnTo>
                  <a:lnTo>
                    <a:pt x="234" y="141"/>
                  </a:lnTo>
                  <a:lnTo>
                    <a:pt x="250" y="140"/>
                  </a:lnTo>
                  <a:lnTo>
                    <a:pt x="305" y="133"/>
                  </a:lnTo>
                  <a:lnTo>
                    <a:pt x="254" y="153"/>
                  </a:lnTo>
                  <a:lnTo>
                    <a:pt x="243" y="158"/>
                  </a:lnTo>
                  <a:lnTo>
                    <a:pt x="254" y="161"/>
                  </a:lnTo>
                  <a:lnTo>
                    <a:pt x="275" y="168"/>
                  </a:lnTo>
                  <a:lnTo>
                    <a:pt x="254" y="176"/>
                  </a:lnTo>
                  <a:lnTo>
                    <a:pt x="243" y="180"/>
                  </a:lnTo>
                  <a:lnTo>
                    <a:pt x="254" y="185"/>
                  </a:lnTo>
                  <a:lnTo>
                    <a:pt x="305" y="205"/>
                  </a:lnTo>
                  <a:lnTo>
                    <a:pt x="250" y="198"/>
                  </a:lnTo>
                  <a:lnTo>
                    <a:pt x="240" y="196"/>
                  </a:lnTo>
                  <a:lnTo>
                    <a:pt x="247" y="205"/>
                  </a:lnTo>
                  <a:lnTo>
                    <a:pt x="262" y="223"/>
                  </a:lnTo>
                  <a:lnTo>
                    <a:pt x="240" y="217"/>
                  </a:lnTo>
                  <a:lnTo>
                    <a:pt x="228" y="214"/>
                  </a:lnTo>
                  <a:lnTo>
                    <a:pt x="235" y="223"/>
                  </a:lnTo>
                  <a:lnTo>
                    <a:pt x="268" y="268"/>
                  </a:lnTo>
                  <a:lnTo>
                    <a:pt x="225" y="235"/>
                  </a:lnTo>
                  <a:lnTo>
                    <a:pt x="211" y="223"/>
                  </a:lnTo>
                  <a:lnTo>
                    <a:pt x="219" y="240"/>
                  </a:lnTo>
                  <a:lnTo>
                    <a:pt x="228" y="263"/>
                  </a:lnTo>
                  <a:lnTo>
                    <a:pt x="205" y="246"/>
                  </a:lnTo>
                  <a:lnTo>
                    <a:pt x="196" y="240"/>
                  </a:lnTo>
                  <a:lnTo>
                    <a:pt x="198" y="250"/>
                  </a:lnTo>
                  <a:lnTo>
                    <a:pt x="205" y="305"/>
                  </a:lnTo>
                  <a:lnTo>
                    <a:pt x="185" y="253"/>
                  </a:lnTo>
                  <a:lnTo>
                    <a:pt x="180" y="243"/>
                  </a:lnTo>
                  <a:lnTo>
                    <a:pt x="177" y="253"/>
                  </a:lnTo>
                  <a:lnTo>
                    <a:pt x="170" y="274"/>
                  </a:lnTo>
                  <a:lnTo>
                    <a:pt x="162" y="253"/>
                  </a:lnTo>
                  <a:lnTo>
                    <a:pt x="158" y="243"/>
                  </a:lnTo>
                  <a:lnTo>
                    <a:pt x="153" y="253"/>
                  </a:lnTo>
                  <a:lnTo>
                    <a:pt x="132" y="305"/>
                  </a:lnTo>
                  <a:lnTo>
                    <a:pt x="140" y="250"/>
                  </a:lnTo>
                  <a:lnTo>
                    <a:pt x="143" y="234"/>
                  </a:lnTo>
                  <a:lnTo>
                    <a:pt x="132" y="247"/>
                  </a:lnTo>
                  <a:lnTo>
                    <a:pt x="116" y="266"/>
                  </a:lnTo>
                  <a:lnTo>
                    <a:pt x="120" y="238"/>
                  </a:lnTo>
                  <a:lnTo>
                    <a:pt x="122" y="228"/>
                  </a:lnTo>
                  <a:lnTo>
                    <a:pt x="113" y="235"/>
                  </a:lnTo>
                  <a:lnTo>
                    <a:pt x="70" y="268"/>
                  </a:lnTo>
                  <a:lnTo>
                    <a:pt x="103" y="223"/>
                  </a:lnTo>
                  <a:lnTo>
                    <a:pt x="113" y="211"/>
                  </a:lnTo>
                  <a:lnTo>
                    <a:pt x="98" y="217"/>
                  </a:lnTo>
                  <a:lnTo>
                    <a:pt x="79" y="226"/>
                  </a:lnTo>
                  <a:lnTo>
                    <a:pt x="92" y="204"/>
                  </a:lnTo>
                  <a:lnTo>
                    <a:pt x="97" y="196"/>
                  </a:lnTo>
                  <a:lnTo>
                    <a:pt x="88" y="198"/>
                  </a:lnTo>
                  <a:lnTo>
                    <a:pt x="33" y="205"/>
                  </a:lnTo>
                  <a:lnTo>
                    <a:pt x="83" y="185"/>
                  </a:lnTo>
                  <a:lnTo>
                    <a:pt x="94" y="180"/>
                  </a:lnTo>
                  <a:lnTo>
                    <a:pt x="83" y="176"/>
                  </a:lnTo>
                  <a:lnTo>
                    <a:pt x="64" y="168"/>
                  </a:lnTo>
                  <a:lnTo>
                    <a:pt x="83" y="161"/>
                  </a:lnTo>
                  <a:lnTo>
                    <a:pt x="94" y="158"/>
                  </a:lnTo>
                  <a:lnTo>
                    <a:pt x="83" y="153"/>
                  </a:lnTo>
                  <a:lnTo>
                    <a:pt x="33" y="133"/>
                  </a:lnTo>
                  <a:lnTo>
                    <a:pt x="88" y="140"/>
                  </a:lnTo>
                  <a:lnTo>
                    <a:pt x="98" y="141"/>
                  </a:lnTo>
                  <a:lnTo>
                    <a:pt x="92" y="133"/>
                  </a:lnTo>
                  <a:lnTo>
                    <a:pt x="79" y="116"/>
                  </a:lnTo>
                  <a:lnTo>
                    <a:pt x="98" y="119"/>
                  </a:lnTo>
                  <a:lnTo>
                    <a:pt x="110" y="121"/>
                  </a:lnTo>
                  <a:lnTo>
                    <a:pt x="103" y="113"/>
                  </a:lnTo>
                  <a:lnTo>
                    <a:pt x="70" y="69"/>
                  </a:lnTo>
                  <a:lnTo>
                    <a:pt x="113" y="103"/>
                  </a:lnTo>
                  <a:lnTo>
                    <a:pt x="120" y="109"/>
                  </a:lnTo>
                  <a:lnTo>
                    <a:pt x="120" y="100"/>
                  </a:lnTo>
                  <a:lnTo>
                    <a:pt x="119" y="74"/>
                  </a:lnTo>
                  <a:lnTo>
                    <a:pt x="132" y="91"/>
                  </a:lnTo>
                  <a:lnTo>
                    <a:pt x="143" y="103"/>
                  </a:lnTo>
                  <a:lnTo>
                    <a:pt x="140" y="86"/>
                  </a:lnTo>
                  <a:lnTo>
                    <a:pt x="132" y="33"/>
                  </a:lnTo>
                  <a:moveTo>
                    <a:pt x="123" y="0"/>
                  </a:moveTo>
                  <a:lnTo>
                    <a:pt x="135" y="88"/>
                  </a:lnTo>
                  <a:lnTo>
                    <a:pt x="115" y="61"/>
                  </a:lnTo>
                  <a:lnTo>
                    <a:pt x="116" y="100"/>
                  </a:lnTo>
                  <a:lnTo>
                    <a:pt x="45" y="45"/>
                  </a:lnTo>
                  <a:lnTo>
                    <a:pt x="100" y="116"/>
                  </a:lnTo>
                  <a:lnTo>
                    <a:pt x="67" y="112"/>
                  </a:lnTo>
                  <a:lnTo>
                    <a:pt x="88" y="135"/>
                  </a:lnTo>
                  <a:lnTo>
                    <a:pt x="0" y="124"/>
                  </a:lnTo>
                  <a:lnTo>
                    <a:pt x="82" y="158"/>
                  </a:lnTo>
                  <a:lnTo>
                    <a:pt x="50" y="168"/>
                  </a:lnTo>
                  <a:lnTo>
                    <a:pt x="82" y="180"/>
                  </a:lnTo>
                  <a:lnTo>
                    <a:pt x="0" y="213"/>
                  </a:lnTo>
                  <a:lnTo>
                    <a:pt x="88" y="202"/>
                  </a:lnTo>
                  <a:lnTo>
                    <a:pt x="67" y="235"/>
                  </a:lnTo>
                  <a:lnTo>
                    <a:pt x="100" y="222"/>
                  </a:lnTo>
                  <a:lnTo>
                    <a:pt x="45" y="292"/>
                  </a:lnTo>
                  <a:lnTo>
                    <a:pt x="116" y="238"/>
                  </a:lnTo>
                  <a:lnTo>
                    <a:pt x="110" y="283"/>
                  </a:lnTo>
                  <a:lnTo>
                    <a:pt x="135" y="249"/>
                  </a:lnTo>
                  <a:lnTo>
                    <a:pt x="123" y="338"/>
                  </a:lnTo>
                  <a:lnTo>
                    <a:pt x="158" y="256"/>
                  </a:lnTo>
                  <a:lnTo>
                    <a:pt x="170" y="289"/>
                  </a:lnTo>
                  <a:lnTo>
                    <a:pt x="180" y="256"/>
                  </a:lnTo>
                  <a:lnTo>
                    <a:pt x="214" y="338"/>
                  </a:lnTo>
                  <a:lnTo>
                    <a:pt x="202" y="249"/>
                  </a:lnTo>
                  <a:lnTo>
                    <a:pt x="238" y="277"/>
                  </a:lnTo>
                  <a:lnTo>
                    <a:pt x="222" y="238"/>
                  </a:lnTo>
                  <a:lnTo>
                    <a:pt x="293" y="292"/>
                  </a:lnTo>
                  <a:lnTo>
                    <a:pt x="238" y="222"/>
                  </a:lnTo>
                  <a:lnTo>
                    <a:pt x="274" y="231"/>
                  </a:lnTo>
                  <a:lnTo>
                    <a:pt x="250" y="202"/>
                  </a:lnTo>
                  <a:lnTo>
                    <a:pt x="338" y="213"/>
                  </a:lnTo>
                  <a:lnTo>
                    <a:pt x="256" y="180"/>
                  </a:lnTo>
                  <a:lnTo>
                    <a:pt x="290" y="168"/>
                  </a:lnTo>
                  <a:lnTo>
                    <a:pt x="256" y="158"/>
                  </a:lnTo>
                  <a:lnTo>
                    <a:pt x="338" y="124"/>
                  </a:lnTo>
                  <a:lnTo>
                    <a:pt x="250" y="135"/>
                  </a:lnTo>
                  <a:lnTo>
                    <a:pt x="274" y="116"/>
                  </a:lnTo>
                  <a:lnTo>
                    <a:pt x="238" y="116"/>
                  </a:lnTo>
                  <a:lnTo>
                    <a:pt x="293" y="45"/>
                  </a:lnTo>
                  <a:lnTo>
                    <a:pt x="222" y="100"/>
                  </a:lnTo>
                  <a:lnTo>
                    <a:pt x="234" y="73"/>
                  </a:lnTo>
                  <a:lnTo>
                    <a:pt x="202" y="88"/>
                  </a:lnTo>
                  <a:lnTo>
                    <a:pt x="214" y="0"/>
                  </a:lnTo>
                  <a:lnTo>
                    <a:pt x="180" y="82"/>
                  </a:lnTo>
                  <a:lnTo>
                    <a:pt x="174" y="55"/>
                  </a:lnTo>
                  <a:lnTo>
                    <a:pt x="158" y="82"/>
                  </a:lnTo>
                  <a:lnTo>
                    <a:pt x="123" y="0"/>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2816" name="Oval 12"/>
            <p:cNvSpPr>
              <a:spLocks noChangeArrowheads="1"/>
            </p:cNvSpPr>
            <p:nvPr/>
          </p:nvSpPr>
          <p:spPr bwMode="auto">
            <a:xfrm>
              <a:off x="7874209" y="3496241"/>
              <a:ext cx="249523" cy="249523"/>
            </a:xfrm>
            <a:prstGeom prst="ellipse">
              <a:avLst/>
            </a:pr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5793045" y="5212161"/>
            <a:ext cx="464691" cy="663585"/>
            <a:chOff x="5793045" y="5212161"/>
            <a:chExt cx="464691" cy="663585"/>
          </a:xfrm>
        </p:grpSpPr>
        <p:sp>
          <p:nvSpPr>
            <p:cNvPr id="102817" name="Freeform 13"/>
            <p:cNvSpPr>
              <a:spLocks noEditPoints="1"/>
            </p:cNvSpPr>
            <p:nvPr/>
          </p:nvSpPr>
          <p:spPr bwMode="auto">
            <a:xfrm>
              <a:off x="5793045" y="5212161"/>
              <a:ext cx="464691" cy="495428"/>
            </a:xfrm>
            <a:custGeom>
              <a:avLst/>
              <a:gdLst>
                <a:gd name="T0" fmla="*/ 66 w 173"/>
                <a:gd name="T1" fmla="*/ 184 h 184"/>
                <a:gd name="T2" fmla="*/ 66 w 173"/>
                <a:gd name="T3" fmla="*/ 184 h 184"/>
                <a:gd name="T4" fmla="*/ 59 w 173"/>
                <a:gd name="T5" fmla="*/ 183 h 184"/>
                <a:gd name="T6" fmla="*/ 54 w 173"/>
                <a:gd name="T7" fmla="*/ 157 h 184"/>
                <a:gd name="T8" fmla="*/ 52 w 173"/>
                <a:gd name="T9" fmla="*/ 135 h 184"/>
                <a:gd name="T10" fmla="*/ 42 w 173"/>
                <a:gd name="T11" fmla="*/ 17 h 184"/>
                <a:gd name="T12" fmla="*/ 85 w 173"/>
                <a:gd name="T13" fmla="*/ 0 h 184"/>
                <a:gd name="T14" fmla="*/ 87 w 173"/>
                <a:gd name="T15" fmla="*/ 0 h 184"/>
                <a:gd name="T16" fmla="*/ 88 w 173"/>
                <a:gd name="T17" fmla="*/ 0 h 184"/>
                <a:gd name="T18" fmla="*/ 132 w 173"/>
                <a:gd name="T19" fmla="*/ 17 h 184"/>
                <a:gd name="T20" fmla="*/ 120 w 173"/>
                <a:gd name="T21" fmla="*/ 135 h 184"/>
                <a:gd name="T22" fmla="*/ 119 w 173"/>
                <a:gd name="T23" fmla="*/ 156 h 184"/>
                <a:gd name="T24" fmla="*/ 116 w 173"/>
                <a:gd name="T25" fmla="*/ 176 h 184"/>
                <a:gd name="T26" fmla="*/ 96 w 173"/>
                <a:gd name="T27" fmla="*/ 181 h 184"/>
                <a:gd name="T28" fmla="*/ 80 w 173"/>
                <a:gd name="T29" fmla="*/ 183 h 184"/>
                <a:gd name="T30" fmla="*/ 66 w 173"/>
                <a:gd name="T31" fmla="*/ 184 h 184"/>
                <a:gd name="T32" fmla="*/ 85 w 173"/>
                <a:gd name="T33" fmla="*/ 3 h 184"/>
                <a:gd name="T34" fmla="*/ 44 w 173"/>
                <a:gd name="T35" fmla="*/ 19 h 184"/>
                <a:gd name="T36" fmla="*/ 55 w 173"/>
                <a:gd name="T37" fmla="*/ 133 h 184"/>
                <a:gd name="T38" fmla="*/ 55 w 173"/>
                <a:gd name="T39" fmla="*/ 133 h 184"/>
                <a:gd name="T40" fmla="*/ 58 w 173"/>
                <a:gd name="T41" fmla="*/ 157 h 184"/>
                <a:gd name="T42" fmla="*/ 61 w 173"/>
                <a:gd name="T43" fmla="*/ 180 h 184"/>
                <a:gd name="T44" fmla="*/ 66 w 173"/>
                <a:gd name="T45" fmla="*/ 181 h 184"/>
                <a:gd name="T46" fmla="*/ 66 w 173"/>
                <a:gd name="T47" fmla="*/ 181 h 184"/>
                <a:gd name="T48" fmla="*/ 80 w 173"/>
                <a:gd name="T49" fmla="*/ 179 h 184"/>
                <a:gd name="T50" fmla="*/ 95 w 173"/>
                <a:gd name="T51" fmla="*/ 177 h 184"/>
                <a:gd name="T52" fmla="*/ 114 w 173"/>
                <a:gd name="T53" fmla="*/ 173 h 184"/>
                <a:gd name="T54" fmla="*/ 116 w 173"/>
                <a:gd name="T55" fmla="*/ 156 h 184"/>
                <a:gd name="T56" fmla="*/ 117 w 173"/>
                <a:gd name="T57" fmla="*/ 134 h 184"/>
                <a:gd name="T58" fmla="*/ 117 w 173"/>
                <a:gd name="T59" fmla="*/ 134 h 184"/>
                <a:gd name="T60" fmla="*/ 130 w 173"/>
                <a:gd name="T61" fmla="*/ 19 h 184"/>
                <a:gd name="T62" fmla="*/ 88 w 173"/>
                <a:gd name="T63" fmla="*/ 3 h 184"/>
                <a:gd name="T64" fmla="*/ 87 w 173"/>
                <a:gd name="T65" fmla="*/ 3 h 184"/>
                <a:gd name="T66" fmla="*/ 85 w 173"/>
                <a:gd name="T6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84">
                  <a:moveTo>
                    <a:pt x="66" y="184"/>
                  </a:moveTo>
                  <a:cubicBezTo>
                    <a:pt x="66" y="184"/>
                    <a:pt x="66" y="184"/>
                    <a:pt x="66" y="184"/>
                  </a:cubicBezTo>
                  <a:cubicBezTo>
                    <a:pt x="63" y="184"/>
                    <a:pt x="61" y="183"/>
                    <a:pt x="59" y="183"/>
                  </a:cubicBezTo>
                  <a:cubicBezTo>
                    <a:pt x="55" y="180"/>
                    <a:pt x="55" y="171"/>
                    <a:pt x="54" y="157"/>
                  </a:cubicBezTo>
                  <a:cubicBezTo>
                    <a:pt x="54" y="148"/>
                    <a:pt x="54" y="139"/>
                    <a:pt x="52" y="135"/>
                  </a:cubicBezTo>
                  <a:cubicBezTo>
                    <a:pt x="50" y="131"/>
                    <a:pt x="0" y="60"/>
                    <a:pt x="42" y="17"/>
                  </a:cubicBezTo>
                  <a:cubicBezTo>
                    <a:pt x="42" y="16"/>
                    <a:pt x="57" y="0"/>
                    <a:pt x="85" y="0"/>
                  </a:cubicBezTo>
                  <a:cubicBezTo>
                    <a:pt x="87" y="0"/>
                    <a:pt x="87" y="0"/>
                    <a:pt x="87" y="0"/>
                  </a:cubicBezTo>
                  <a:cubicBezTo>
                    <a:pt x="88" y="0"/>
                    <a:pt x="88" y="0"/>
                    <a:pt x="88" y="0"/>
                  </a:cubicBezTo>
                  <a:cubicBezTo>
                    <a:pt x="117" y="0"/>
                    <a:pt x="131" y="16"/>
                    <a:pt x="132" y="17"/>
                  </a:cubicBezTo>
                  <a:cubicBezTo>
                    <a:pt x="173" y="58"/>
                    <a:pt x="123" y="132"/>
                    <a:pt x="120" y="135"/>
                  </a:cubicBezTo>
                  <a:cubicBezTo>
                    <a:pt x="118" y="140"/>
                    <a:pt x="118" y="148"/>
                    <a:pt x="119" y="156"/>
                  </a:cubicBezTo>
                  <a:cubicBezTo>
                    <a:pt x="119" y="164"/>
                    <a:pt x="119" y="172"/>
                    <a:pt x="116" y="176"/>
                  </a:cubicBezTo>
                  <a:cubicBezTo>
                    <a:pt x="113" y="179"/>
                    <a:pt x="99" y="181"/>
                    <a:pt x="96" y="181"/>
                  </a:cubicBezTo>
                  <a:cubicBezTo>
                    <a:pt x="80" y="183"/>
                    <a:pt x="80" y="183"/>
                    <a:pt x="80" y="183"/>
                  </a:cubicBezTo>
                  <a:cubicBezTo>
                    <a:pt x="80" y="183"/>
                    <a:pt x="72" y="184"/>
                    <a:pt x="66" y="184"/>
                  </a:cubicBezTo>
                  <a:close/>
                  <a:moveTo>
                    <a:pt x="85" y="3"/>
                  </a:moveTo>
                  <a:cubicBezTo>
                    <a:pt x="58" y="3"/>
                    <a:pt x="44" y="19"/>
                    <a:pt x="44" y="19"/>
                  </a:cubicBezTo>
                  <a:cubicBezTo>
                    <a:pt x="3" y="61"/>
                    <a:pt x="55" y="132"/>
                    <a:pt x="55" y="133"/>
                  </a:cubicBezTo>
                  <a:cubicBezTo>
                    <a:pt x="55" y="133"/>
                    <a:pt x="55" y="133"/>
                    <a:pt x="55" y="133"/>
                  </a:cubicBezTo>
                  <a:cubicBezTo>
                    <a:pt x="57" y="138"/>
                    <a:pt x="58" y="147"/>
                    <a:pt x="58" y="157"/>
                  </a:cubicBezTo>
                  <a:cubicBezTo>
                    <a:pt x="58" y="166"/>
                    <a:pt x="58" y="178"/>
                    <a:pt x="61" y="180"/>
                  </a:cubicBezTo>
                  <a:cubicBezTo>
                    <a:pt x="61" y="180"/>
                    <a:pt x="62" y="181"/>
                    <a:pt x="66" y="181"/>
                  </a:cubicBezTo>
                  <a:cubicBezTo>
                    <a:pt x="66" y="181"/>
                    <a:pt x="66" y="181"/>
                    <a:pt x="66" y="181"/>
                  </a:cubicBezTo>
                  <a:cubicBezTo>
                    <a:pt x="72" y="181"/>
                    <a:pt x="80" y="179"/>
                    <a:pt x="80" y="179"/>
                  </a:cubicBezTo>
                  <a:cubicBezTo>
                    <a:pt x="95" y="177"/>
                    <a:pt x="95" y="177"/>
                    <a:pt x="95" y="177"/>
                  </a:cubicBezTo>
                  <a:cubicBezTo>
                    <a:pt x="102" y="177"/>
                    <a:pt x="112" y="175"/>
                    <a:pt x="114" y="173"/>
                  </a:cubicBezTo>
                  <a:cubicBezTo>
                    <a:pt x="116" y="171"/>
                    <a:pt x="116" y="163"/>
                    <a:pt x="116" y="156"/>
                  </a:cubicBezTo>
                  <a:cubicBezTo>
                    <a:pt x="115" y="147"/>
                    <a:pt x="115" y="139"/>
                    <a:pt x="117" y="134"/>
                  </a:cubicBezTo>
                  <a:cubicBezTo>
                    <a:pt x="117" y="134"/>
                    <a:pt x="117" y="134"/>
                    <a:pt x="117" y="134"/>
                  </a:cubicBezTo>
                  <a:cubicBezTo>
                    <a:pt x="118" y="133"/>
                    <a:pt x="170" y="59"/>
                    <a:pt x="130" y="19"/>
                  </a:cubicBezTo>
                  <a:cubicBezTo>
                    <a:pt x="130" y="19"/>
                    <a:pt x="115" y="3"/>
                    <a:pt x="88" y="3"/>
                  </a:cubicBezTo>
                  <a:cubicBezTo>
                    <a:pt x="87" y="3"/>
                    <a:pt x="87" y="3"/>
                    <a:pt x="87" y="3"/>
                  </a:cubicBezTo>
                  <a:lnTo>
                    <a:pt x="85" y="3"/>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8" name="Freeform 14"/>
            <p:cNvSpPr/>
            <p:nvPr/>
          </p:nvSpPr>
          <p:spPr bwMode="auto">
            <a:xfrm>
              <a:off x="5953969" y="5693124"/>
              <a:ext cx="153692" cy="37971"/>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1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8"/>
                    <a:pt x="54" y="8"/>
                  </a:cubicBezTo>
                  <a:cubicBezTo>
                    <a:pt x="4" y="14"/>
                    <a:pt x="4" y="14"/>
                    <a:pt x="4" y="14"/>
                  </a:cubicBezTo>
                  <a:cubicBezTo>
                    <a:pt x="2" y="14"/>
                    <a:pt x="0" y="13"/>
                    <a:pt x="0" y="11"/>
                  </a:cubicBezTo>
                  <a:cubicBezTo>
                    <a:pt x="0" y="11"/>
                    <a:pt x="0" y="11"/>
                    <a:pt x="0" y="11"/>
                  </a:cubicBezTo>
                  <a:cubicBezTo>
                    <a:pt x="0" y="9"/>
                    <a:pt x="1" y="7"/>
                    <a:pt x="3" y="7"/>
                  </a:cubicBezTo>
                  <a:cubicBezTo>
                    <a:pt x="53" y="1"/>
                    <a:pt x="53" y="1"/>
                    <a:pt x="53" y="1"/>
                  </a:cubicBezTo>
                  <a:cubicBezTo>
                    <a:pt x="55" y="0"/>
                    <a:pt x="57" y="2"/>
                    <a:pt x="57" y="4"/>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19" name="Freeform 15"/>
            <p:cNvSpPr/>
            <p:nvPr/>
          </p:nvSpPr>
          <p:spPr bwMode="auto">
            <a:xfrm>
              <a:off x="5953969" y="5723861"/>
              <a:ext cx="153692" cy="36163"/>
            </a:xfrm>
            <a:custGeom>
              <a:avLst/>
              <a:gdLst>
                <a:gd name="T0" fmla="*/ 57 w 57"/>
                <a:gd name="T1" fmla="*/ 3 h 14"/>
                <a:gd name="T2" fmla="*/ 54 w 57"/>
                <a:gd name="T3" fmla="*/ 7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7"/>
                    <a:pt x="54" y="7"/>
                  </a:cubicBezTo>
                  <a:cubicBezTo>
                    <a:pt x="4" y="14"/>
                    <a:pt x="4" y="14"/>
                    <a:pt x="4" y="14"/>
                  </a:cubicBezTo>
                  <a:cubicBezTo>
                    <a:pt x="2" y="14"/>
                    <a:pt x="0" y="12"/>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20" name="Freeform 16"/>
            <p:cNvSpPr/>
            <p:nvPr/>
          </p:nvSpPr>
          <p:spPr bwMode="auto">
            <a:xfrm>
              <a:off x="5953969" y="5750984"/>
              <a:ext cx="153692" cy="36163"/>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8"/>
                    <a:pt x="54" y="8"/>
                  </a:cubicBezTo>
                  <a:cubicBezTo>
                    <a:pt x="4" y="14"/>
                    <a:pt x="4" y="14"/>
                    <a:pt x="4" y="14"/>
                  </a:cubicBezTo>
                  <a:cubicBezTo>
                    <a:pt x="2" y="14"/>
                    <a:pt x="0" y="13"/>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21" name="Freeform 17"/>
            <p:cNvSpPr/>
            <p:nvPr/>
          </p:nvSpPr>
          <p:spPr bwMode="auto">
            <a:xfrm>
              <a:off x="5953969" y="5776299"/>
              <a:ext cx="153692" cy="37971"/>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6"/>
                    <a:pt x="56" y="7"/>
                    <a:pt x="54" y="8"/>
                  </a:cubicBezTo>
                  <a:cubicBezTo>
                    <a:pt x="4" y="14"/>
                    <a:pt x="4" y="14"/>
                    <a:pt x="4" y="14"/>
                  </a:cubicBezTo>
                  <a:cubicBezTo>
                    <a:pt x="2" y="14"/>
                    <a:pt x="0" y="13"/>
                    <a:pt x="0" y="10"/>
                  </a:cubicBezTo>
                  <a:cubicBezTo>
                    <a:pt x="0" y="10"/>
                    <a:pt x="0" y="10"/>
                    <a:pt x="0" y="10"/>
                  </a:cubicBezTo>
                  <a:cubicBezTo>
                    <a:pt x="0" y="9"/>
                    <a:pt x="1" y="7"/>
                    <a:pt x="3" y="6"/>
                  </a:cubicBezTo>
                  <a:cubicBezTo>
                    <a:pt x="53" y="0"/>
                    <a:pt x="53" y="0"/>
                    <a:pt x="53" y="0"/>
                  </a:cubicBezTo>
                  <a:cubicBezTo>
                    <a:pt x="55" y="0"/>
                    <a:pt x="57" y="1"/>
                    <a:pt x="57" y="3"/>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22" name="Freeform 18"/>
            <p:cNvSpPr/>
            <p:nvPr/>
          </p:nvSpPr>
          <p:spPr bwMode="auto">
            <a:xfrm>
              <a:off x="5953969" y="5803420"/>
              <a:ext cx="153692" cy="37971"/>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0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7"/>
                    <a:pt x="54" y="8"/>
                  </a:cubicBezTo>
                  <a:cubicBezTo>
                    <a:pt x="4" y="14"/>
                    <a:pt x="4" y="14"/>
                    <a:pt x="4" y="14"/>
                  </a:cubicBezTo>
                  <a:cubicBezTo>
                    <a:pt x="2" y="14"/>
                    <a:pt x="0" y="13"/>
                    <a:pt x="0" y="11"/>
                  </a:cubicBezTo>
                  <a:cubicBezTo>
                    <a:pt x="0" y="11"/>
                    <a:pt x="0" y="11"/>
                    <a:pt x="0" y="11"/>
                  </a:cubicBezTo>
                  <a:cubicBezTo>
                    <a:pt x="0" y="9"/>
                    <a:pt x="1" y="7"/>
                    <a:pt x="3" y="7"/>
                  </a:cubicBezTo>
                  <a:cubicBezTo>
                    <a:pt x="53" y="0"/>
                    <a:pt x="53" y="0"/>
                    <a:pt x="53" y="0"/>
                  </a:cubicBezTo>
                  <a:cubicBezTo>
                    <a:pt x="55" y="0"/>
                    <a:pt x="57" y="2"/>
                    <a:pt x="57" y="4"/>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23" name="Freeform 19"/>
            <p:cNvSpPr/>
            <p:nvPr/>
          </p:nvSpPr>
          <p:spPr bwMode="auto">
            <a:xfrm>
              <a:off x="5988324" y="5828734"/>
              <a:ext cx="86791" cy="47012"/>
            </a:xfrm>
            <a:custGeom>
              <a:avLst/>
              <a:gdLst>
                <a:gd name="T0" fmla="*/ 17 w 32"/>
                <a:gd name="T1" fmla="*/ 17 h 18"/>
                <a:gd name="T2" fmla="*/ 31 w 32"/>
                <a:gd name="T3" fmla="*/ 0 h 18"/>
                <a:gd name="T4" fmla="*/ 0 w 32"/>
                <a:gd name="T5" fmla="*/ 4 h 18"/>
                <a:gd name="T6" fmla="*/ 17 w 32"/>
                <a:gd name="T7" fmla="*/ 17 h 18"/>
              </a:gdLst>
              <a:ahLst/>
              <a:cxnLst>
                <a:cxn ang="0">
                  <a:pos x="T0" y="T1"/>
                </a:cxn>
                <a:cxn ang="0">
                  <a:pos x="T2" y="T3"/>
                </a:cxn>
                <a:cxn ang="0">
                  <a:pos x="T4" y="T5"/>
                </a:cxn>
                <a:cxn ang="0">
                  <a:pos x="T6" y="T7"/>
                </a:cxn>
              </a:cxnLst>
              <a:rect l="0" t="0" r="r" b="b"/>
              <a:pathLst>
                <a:path w="32" h="18">
                  <a:moveTo>
                    <a:pt x="17" y="17"/>
                  </a:moveTo>
                  <a:cubicBezTo>
                    <a:pt x="26" y="16"/>
                    <a:pt x="32" y="9"/>
                    <a:pt x="31" y="0"/>
                  </a:cubicBezTo>
                  <a:cubicBezTo>
                    <a:pt x="0" y="4"/>
                    <a:pt x="0" y="4"/>
                    <a:pt x="0" y="4"/>
                  </a:cubicBezTo>
                  <a:cubicBezTo>
                    <a:pt x="1" y="12"/>
                    <a:pt x="9" y="18"/>
                    <a:pt x="17" y="17"/>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grpSp>
      <p:grpSp>
        <p:nvGrpSpPr>
          <p:cNvPr id="3" name="组合 2"/>
          <p:cNvGrpSpPr/>
          <p:nvPr/>
        </p:nvGrpSpPr>
        <p:grpSpPr>
          <a:xfrm>
            <a:off x="5870795" y="1364453"/>
            <a:ext cx="312808" cy="638270"/>
            <a:chOff x="5870795" y="1364453"/>
            <a:chExt cx="312808" cy="638270"/>
          </a:xfrm>
        </p:grpSpPr>
        <p:sp>
          <p:nvSpPr>
            <p:cNvPr id="102824" name="Freeform 20"/>
            <p:cNvSpPr/>
            <p:nvPr/>
          </p:nvSpPr>
          <p:spPr bwMode="auto">
            <a:xfrm>
              <a:off x="5870795" y="1364453"/>
              <a:ext cx="215168" cy="428527"/>
            </a:xfrm>
            <a:custGeom>
              <a:avLst/>
              <a:gdLst>
                <a:gd name="T0" fmla="*/ 67 w 80"/>
                <a:gd name="T1" fmla="*/ 43 h 159"/>
                <a:gd name="T2" fmla="*/ 67 w 80"/>
                <a:gd name="T3" fmla="*/ 8 h 159"/>
                <a:gd name="T4" fmla="*/ 59 w 80"/>
                <a:gd name="T5" fmla="*/ 0 h 159"/>
                <a:gd name="T6" fmla="*/ 51 w 80"/>
                <a:gd name="T7" fmla="*/ 8 h 159"/>
                <a:gd name="T8" fmla="*/ 51 w 80"/>
                <a:gd name="T9" fmla="*/ 42 h 159"/>
                <a:gd name="T10" fmla="*/ 28 w 80"/>
                <a:gd name="T11" fmla="*/ 42 h 159"/>
                <a:gd name="T12" fmla="*/ 28 w 80"/>
                <a:gd name="T13" fmla="*/ 8 h 159"/>
                <a:gd name="T14" fmla="*/ 20 w 80"/>
                <a:gd name="T15" fmla="*/ 0 h 159"/>
                <a:gd name="T16" fmla="*/ 12 w 80"/>
                <a:gd name="T17" fmla="*/ 8 h 159"/>
                <a:gd name="T18" fmla="*/ 12 w 80"/>
                <a:gd name="T19" fmla="*/ 43 h 159"/>
                <a:gd name="T20" fmla="*/ 0 w 80"/>
                <a:gd name="T21" fmla="*/ 63 h 159"/>
                <a:gd name="T22" fmla="*/ 0 w 80"/>
                <a:gd name="T23" fmla="*/ 118 h 159"/>
                <a:gd name="T24" fmla="*/ 20 w 80"/>
                <a:gd name="T25" fmla="*/ 138 h 159"/>
                <a:gd name="T26" fmla="*/ 21 w 80"/>
                <a:gd name="T27" fmla="*/ 138 h 159"/>
                <a:gd name="T28" fmla="*/ 20 w 80"/>
                <a:gd name="T29" fmla="*/ 142 h 159"/>
                <a:gd name="T30" fmla="*/ 20 w 80"/>
                <a:gd name="T31" fmla="*/ 151 h 159"/>
                <a:gd name="T32" fmla="*/ 29 w 80"/>
                <a:gd name="T33" fmla="*/ 159 h 159"/>
                <a:gd name="T34" fmla="*/ 50 w 80"/>
                <a:gd name="T35" fmla="*/ 159 h 159"/>
                <a:gd name="T36" fmla="*/ 59 w 80"/>
                <a:gd name="T37" fmla="*/ 151 h 159"/>
                <a:gd name="T38" fmla="*/ 59 w 80"/>
                <a:gd name="T39" fmla="*/ 142 h 159"/>
                <a:gd name="T40" fmla="*/ 58 w 80"/>
                <a:gd name="T41" fmla="*/ 138 h 159"/>
                <a:gd name="T42" fmla="*/ 59 w 80"/>
                <a:gd name="T43" fmla="*/ 138 h 159"/>
                <a:gd name="T44" fmla="*/ 80 w 80"/>
                <a:gd name="T45" fmla="*/ 118 h 159"/>
                <a:gd name="T46" fmla="*/ 80 w 80"/>
                <a:gd name="T47" fmla="*/ 63 h 159"/>
                <a:gd name="T48" fmla="*/ 67 w 80"/>
                <a:gd name="T49" fmla="*/ 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159">
                  <a:moveTo>
                    <a:pt x="67" y="43"/>
                  </a:moveTo>
                  <a:cubicBezTo>
                    <a:pt x="67" y="8"/>
                    <a:pt x="67" y="8"/>
                    <a:pt x="67" y="8"/>
                  </a:cubicBezTo>
                  <a:cubicBezTo>
                    <a:pt x="67" y="4"/>
                    <a:pt x="63" y="0"/>
                    <a:pt x="59" y="0"/>
                  </a:cubicBezTo>
                  <a:cubicBezTo>
                    <a:pt x="54" y="0"/>
                    <a:pt x="51" y="4"/>
                    <a:pt x="51" y="8"/>
                  </a:cubicBezTo>
                  <a:cubicBezTo>
                    <a:pt x="51" y="42"/>
                    <a:pt x="51" y="42"/>
                    <a:pt x="51" y="42"/>
                  </a:cubicBezTo>
                  <a:cubicBezTo>
                    <a:pt x="28" y="42"/>
                    <a:pt x="28" y="42"/>
                    <a:pt x="28" y="42"/>
                  </a:cubicBezTo>
                  <a:cubicBezTo>
                    <a:pt x="28" y="8"/>
                    <a:pt x="28" y="8"/>
                    <a:pt x="28" y="8"/>
                  </a:cubicBezTo>
                  <a:cubicBezTo>
                    <a:pt x="28" y="4"/>
                    <a:pt x="25" y="0"/>
                    <a:pt x="20" y="0"/>
                  </a:cubicBezTo>
                  <a:cubicBezTo>
                    <a:pt x="16" y="0"/>
                    <a:pt x="12" y="4"/>
                    <a:pt x="12" y="8"/>
                  </a:cubicBezTo>
                  <a:cubicBezTo>
                    <a:pt x="12" y="43"/>
                    <a:pt x="12" y="43"/>
                    <a:pt x="12" y="43"/>
                  </a:cubicBezTo>
                  <a:cubicBezTo>
                    <a:pt x="5" y="47"/>
                    <a:pt x="0" y="54"/>
                    <a:pt x="0" y="63"/>
                  </a:cubicBezTo>
                  <a:cubicBezTo>
                    <a:pt x="0" y="118"/>
                    <a:pt x="0" y="118"/>
                    <a:pt x="0" y="118"/>
                  </a:cubicBezTo>
                  <a:cubicBezTo>
                    <a:pt x="0" y="129"/>
                    <a:pt x="9" y="138"/>
                    <a:pt x="20" y="138"/>
                  </a:cubicBezTo>
                  <a:cubicBezTo>
                    <a:pt x="21" y="138"/>
                    <a:pt x="21" y="138"/>
                    <a:pt x="21" y="138"/>
                  </a:cubicBezTo>
                  <a:cubicBezTo>
                    <a:pt x="20" y="140"/>
                    <a:pt x="20" y="140"/>
                    <a:pt x="20" y="142"/>
                  </a:cubicBezTo>
                  <a:cubicBezTo>
                    <a:pt x="20" y="151"/>
                    <a:pt x="20" y="151"/>
                    <a:pt x="20" y="151"/>
                  </a:cubicBezTo>
                  <a:cubicBezTo>
                    <a:pt x="20" y="156"/>
                    <a:pt x="24" y="159"/>
                    <a:pt x="29" y="159"/>
                  </a:cubicBezTo>
                  <a:cubicBezTo>
                    <a:pt x="50" y="159"/>
                    <a:pt x="50" y="159"/>
                    <a:pt x="50" y="159"/>
                  </a:cubicBezTo>
                  <a:cubicBezTo>
                    <a:pt x="55" y="159"/>
                    <a:pt x="59" y="156"/>
                    <a:pt x="59" y="151"/>
                  </a:cubicBezTo>
                  <a:cubicBezTo>
                    <a:pt x="59" y="142"/>
                    <a:pt x="59" y="142"/>
                    <a:pt x="59" y="142"/>
                  </a:cubicBezTo>
                  <a:cubicBezTo>
                    <a:pt x="59" y="140"/>
                    <a:pt x="59" y="140"/>
                    <a:pt x="58" y="138"/>
                  </a:cubicBezTo>
                  <a:cubicBezTo>
                    <a:pt x="59" y="138"/>
                    <a:pt x="59" y="138"/>
                    <a:pt x="59" y="138"/>
                  </a:cubicBezTo>
                  <a:cubicBezTo>
                    <a:pt x="71" y="138"/>
                    <a:pt x="80" y="129"/>
                    <a:pt x="80" y="118"/>
                  </a:cubicBezTo>
                  <a:cubicBezTo>
                    <a:pt x="80" y="63"/>
                    <a:pt x="80" y="63"/>
                    <a:pt x="80" y="63"/>
                  </a:cubicBezTo>
                  <a:cubicBezTo>
                    <a:pt x="80" y="54"/>
                    <a:pt x="74" y="46"/>
                    <a:pt x="67" y="43"/>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02825" name="Freeform 21"/>
            <p:cNvSpPr/>
            <p:nvPr/>
          </p:nvSpPr>
          <p:spPr bwMode="auto">
            <a:xfrm>
              <a:off x="5955778" y="1785747"/>
              <a:ext cx="227825" cy="216976"/>
            </a:xfrm>
            <a:custGeom>
              <a:avLst/>
              <a:gdLst>
                <a:gd name="T0" fmla="*/ 52 w 84"/>
                <a:gd name="T1" fmla="*/ 81 h 81"/>
                <a:gd name="T2" fmla="*/ 13 w 84"/>
                <a:gd name="T3" fmla="*/ 44 h 81"/>
                <a:gd name="T4" fmla="*/ 4 w 84"/>
                <a:gd name="T5" fmla="*/ 2 h 81"/>
                <a:gd name="T6" fmla="*/ 9 w 84"/>
                <a:gd name="T7" fmla="*/ 0 h 81"/>
                <a:gd name="T8" fmla="*/ 11 w 84"/>
                <a:gd name="T9" fmla="*/ 5 h 81"/>
                <a:gd name="T10" fmla="*/ 20 w 84"/>
                <a:gd name="T11" fmla="*/ 42 h 81"/>
                <a:gd name="T12" fmla="*/ 52 w 84"/>
                <a:gd name="T13" fmla="*/ 74 h 81"/>
                <a:gd name="T14" fmla="*/ 77 w 84"/>
                <a:gd name="T15" fmla="*/ 42 h 81"/>
                <a:gd name="T16" fmla="*/ 81 w 84"/>
                <a:gd name="T17" fmla="*/ 40 h 81"/>
                <a:gd name="T18" fmla="*/ 84 w 84"/>
                <a:gd name="T19" fmla="*/ 44 h 81"/>
                <a:gd name="T20" fmla="*/ 53 w 84"/>
                <a:gd name="T21" fmla="*/ 81 h 81"/>
                <a:gd name="T22" fmla="*/ 52 w 84"/>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1">
                  <a:moveTo>
                    <a:pt x="52" y="81"/>
                  </a:moveTo>
                  <a:cubicBezTo>
                    <a:pt x="31" y="81"/>
                    <a:pt x="14" y="46"/>
                    <a:pt x="13" y="44"/>
                  </a:cubicBezTo>
                  <a:cubicBezTo>
                    <a:pt x="0" y="16"/>
                    <a:pt x="4" y="3"/>
                    <a:pt x="4" y="2"/>
                  </a:cubicBezTo>
                  <a:cubicBezTo>
                    <a:pt x="5" y="0"/>
                    <a:pt x="7" y="0"/>
                    <a:pt x="9" y="0"/>
                  </a:cubicBezTo>
                  <a:cubicBezTo>
                    <a:pt x="11" y="1"/>
                    <a:pt x="12" y="3"/>
                    <a:pt x="11" y="5"/>
                  </a:cubicBezTo>
                  <a:cubicBezTo>
                    <a:pt x="11" y="5"/>
                    <a:pt x="8" y="16"/>
                    <a:pt x="20" y="42"/>
                  </a:cubicBezTo>
                  <a:cubicBezTo>
                    <a:pt x="24" y="51"/>
                    <a:pt x="39" y="75"/>
                    <a:pt x="52" y="74"/>
                  </a:cubicBezTo>
                  <a:cubicBezTo>
                    <a:pt x="61" y="74"/>
                    <a:pt x="70" y="62"/>
                    <a:pt x="77" y="42"/>
                  </a:cubicBezTo>
                  <a:cubicBezTo>
                    <a:pt x="77" y="40"/>
                    <a:pt x="80" y="39"/>
                    <a:pt x="81" y="40"/>
                  </a:cubicBezTo>
                  <a:cubicBezTo>
                    <a:pt x="83" y="41"/>
                    <a:pt x="84" y="42"/>
                    <a:pt x="84" y="44"/>
                  </a:cubicBezTo>
                  <a:cubicBezTo>
                    <a:pt x="75" y="68"/>
                    <a:pt x="65" y="80"/>
                    <a:pt x="53" y="81"/>
                  </a:cubicBezTo>
                  <a:cubicBezTo>
                    <a:pt x="52" y="81"/>
                    <a:pt x="52" y="81"/>
                    <a:pt x="52" y="81"/>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grpSp>
      <p:grpSp>
        <p:nvGrpSpPr>
          <p:cNvPr id="2" name="组合 1"/>
          <p:cNvGrpSpPr/>
          <p:nvPr/>
        </p:nvGrpSpPr>
        <p:grpSpPr>
          <a:xfrm>
            <a:off x="4451409" y="2046118"/>
            <a:ext cx="3147963" cy="3144345"/>
            <a:chOff x="4451409" y="2046118"/>
            <a:chExt cx="3147963" cy="3144345"/>
          </a:xfrm>
        </p:grpSpPr>
        <p:sp>
          <p:nvSpPr>
            <p:cNvPr id="102826" name="Freeform 22"/>
            <p:cNvSpPr/>
            <p:nvPr/>
          </p:nvSpPr>
          <p:spPr bwMode="auto">
            <a:xfrm>
              <a:off x="5557987" y="3420301"/>
              <a:ext cx="466499" cy="497236"/>
            </a:xfrm>
            <a:custGeom>
              <a:avLst/>
              <a:gdLst>
                <a:gd name="T0" fmla="*/ 173 w 173"/>
                <a:gd name="T1" fmla="*/ 152 h 185"/>
                <a:gd name="T2" fmla="*/ 68 w 173"/>
                <a:gd name="T3" fmla="*/ 152 h 185"/>
                <a:gd name="T4" fmla="*/ 45 w 173"/>
                <a:gd name="T5" fmla="*/ 108 h 185"/>
                <a:gd name="T6" fmla="*/ 65 w 173"/>
                <a:gd name="T7" fmla="*/ 78 h 185"/>
                <a:gd name="T8" fmla="*/ 99 w 173"/>
                <a:gd name="T9" fmla="*/ 101 h 185"/>
                <a:gd name="T10" fmla="*/ 103 w 173"/>
                <a:gd name="T11" fmla="*/ 23 h 185"/>
                <a:gd name="T12" fmla="*/ 104 w 173"/>
                <a:gd name="T13" fmla="*/ 0 h 185"/>
                <a:gd name="T14" fmla="*/ 71 w 173"/>
                <a:gd name="T15" fmla="*/ 12 h 185"/>
                <a:gd name="T16" fmla="*/ 4 w 173"/>
                <a:gd name="T17" fmla="*/ 37 h 185"/>
                <a:gd name="T18" fmla="*/ 38 w 173"/>
                <a:gd name="T19" fmla="*/ 60 h 185"/>
                <a:gd name="T20" fmla="*/ 18 w 173"/>
                <a:gd name="T21" fmla="*/ 90 h 185"/>
                <a:gd name="T22" fmla="*/ 10 w 173"/>
                <a:gd name="T23" fmla="*/ 155 h 185"/>
                <a:gd name="T24" fmla="*/ 68 w 173"/>
                <a:gd name="T25" fmla="*/ 185 h 185"/>
                <a:gd name="T26" fmla="*/ 172 w 173"/>
                <a:gd name="T27" fmla="*/ 184 h 185"/>
                <a:gd name="T28" fmla="*/ 146 w 173"/>
                <a:gd name="T29" fmla="*/ 169 h 185"/>
                <a:gd name="T30" fmla="*/ 173 w 173"/>
                <a:gd name="T31" fmla="*/ 1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85">
                  <a:moveTo>
                    <a:pt x="173" y="152"/>
                  </a:moveTo>
                  <a:cubicBezTo>
                    <a:pt x="68" y="152"/>
                    <a:pt x="68" y="152"/>
                    <a:pt x="68" y="152"/>
                  </a:cubicBezTo>
                  <a:cubicBezTo>
                    <a:pt x="38" y="152"/>
                    <a:pt x="28" y="133"/>
                    <a:pt x="45" y="108"/>
                  </a:cubicBezTo>
                  <a:cubicBezTo>
                    <a:pt x="65" y="78"/>
                    <a:pt x="65" y="78"/>
                    <a:pt x="65" y="78"/>
                  </a:cubicBezTo>
                  <a:cubicBezTo>
                    <a:pt x="99" y="101"/>
                    <a:pt x="99" y="101"/>
                    <a:pt x="99" y="101"/>
                  </a:cubicBezTo>
                  <a:cubicBezTo>
                    <a:pt x="103" y="23"/>
                    <a:pt x="103" y="23"/>
                    <a:pt x="103" y="23"/>
                  </a:cubicBezTo>
                  <a:cubicBezTo>
                    <a:pt x="104" y="0"/>
                    <a:pt x="104" y="0"/>
                    <a:pt x="104" y="0"/>
                  </a:cubicBezTo>
                  <a:cubicBezTo>
                    <a:pt x="71" y="12"/>
                    <a:pt x="71" y="12"/>
                    <a:pt x="71" y="12"/>
                  </a:cubicBezTo>
                  <a:cubicBezTo>
                    <a:pt x="4" y="37"/>
                    <a:pt x="4" y="37"/>
                    <a:pt x="4" y="37"/>
                  </a:cubicBezTo>
                  <a:cubicBezTo>
                    <a:pt x="38" y="60"/>
                    <a:pt x="38" y="60"/>
                    <a:pt x="38" y="60"/>
                  </a:cubicBezTo>
                  <a:cubicBezTo>
                    <a:pt x="18" y="90"/>
                    <a:pt x="18" y="90"/>
                    <a:pt x="18" y="90"/>
                  </a:cubicBezTo>
                  <a:cubicBezTo>
                    <a:pt x="3" y="111"/>
                    <a:pt x="0" y="135"/>
                    <a:pt x="10" y="155"/>
                  </a:cubicBezTo>
                  <a:cubicBezTo>
                    <a:pt x="21" y="174"/>
                    <a:pt x="42" y="185"/>
                    <a:pt x="68" y="185"/>
                  </a:cubicBezTo>
                  <a:cubicBezTo>
                    <a:pt x="172" y="184"/>
                    <a:pt x="172" y="184"/>
                    <a:pt x="172" y="184"/>
                  </a:cubicBezTo>
                  <a:cubicBezTo>
                    <a:pt x="146" y="169"/>
                    <a:pt x="146" y="169"/>
                    <a:pt x="146" y="169"/>
                  </a:cubicBezTo>
                  <a:lnTo>
                    <a:pt x="173" y="152"/>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2827" name="Freeform 23"/>
            <p:cNvSpPr/>
            <p:nvPr/>
          </p:nvSpPr>
          <p:spPr bwMode="auto">
            <a:xfrm>
              <a:off x="5778580" y="3205132"/>
              <a:ext cx="573180" cy="401405"/>
            </a:xfrm>
            <a:custGeom>
              <a:avLst/>
              <a:gdLst>
                <a:gd name="T0" fmla="*/ 201 w 213"/>
                <a:gd name="T1" fmla="*/ 105 h 149"/>
                <a:gd name="T2" fmla="*/ 186 w 213"/>
                <a:gd name="T3" fmla="*/ 51 h 149"/>
                <a:gd name="T4" fmla="*/ 170 w 213"/>
                <a:gd name="T5" fmla="*/ 64 h 149"/>
                <a:gd name="T6" fmla="*/ 145 w 213"/>
                <a:gd name="T7" fmla="*/ 31 h 149"/>
                <a:gd name="T8" fmla="*/ 86 w 213"/>
                <a:gd name="T9" fmla="*/ 0 h 149"/>
                <a:gd name="T10" fmla="*/ 29 w 213"/>
                <a:gd name="T11" fmla="*/ 34 h 149"/>
                <a:gd name="T12" fmla="*/ 0 w 213"/>
                <a:gd name="T13" fmla="*/ 75 h 149"/>
                <a:gd name="T14" fmla="*/ 29 w 213"/>
                <a:gd name="T15" fmla="*/ 69 h 149"/>
                <a:gd name="T16" fmla="*/ 28 w 213"/>
                <a:gd name="T17" fmla="*/ 92 h 149"/>
                <a:gd name="T18" fmla="*/ 55 w 213"/>
                <a:gd name="T19" fmla="*/ 52 h 149"/>
                <a:gd name="T20" fmla="*/ 119 w 213"/>
                <a:gd name="T21" fmla="*/ 51 h 149"/>
                <a:gd name="T22" fmla="*/ 144 w 213"/>
                <a:gd name="T23" fmla="*/ 84 h 149"/>
                <a:gd name="T24" fmla="*/ 103 w 213"/>
                <a:gd name="T25" fmla="*/ 117 h 149"/>
                <a:gd name="T26" fmla="*/ 188 w 213"/>
                <a:gd name="T27" fmla="*/ 142 h 149"/>
                <a:gd name="T28" fmla="*/ 213 w 213"/>
                <a:gd name="T29" fmla="*/ 149 h 149"/>
                <a:gd name="T30" fmla="*/ 201 w 213"/>
                <a:gd name="T31"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149">
                  <a:moveTo>
                    <a:pt x="201" y="105"/>
                  </a:moveTo>
                  <a:cubicBezTo>
                    <a:pt x="186" y="51"/>
                    <a:pt x="186" y="51"/>
                    <a:pt x="186" y="51"/>
                  </a:cubicBezTo>
                  <a:cubicBezTo>
                    <a:pt x="170" y="64"/>
                    <a:pt x="170" y="64"/>
                    <a:pt x="170" y="64"/>
                  </a:cubicBezTo>
                  <a:cubicBezTo>
                    <a:pt x="145" y="31"/>
                    <a:pt x="145" y="31"/>
                    <a:pt x="145" y="31"/>
                  </a:cubicBezTo>
                  <a:cubicBezTo>
                    <a:pt x="130" y="11"/>
                    <a:pt x="108" y="0"/>
                    <a:pt x="86" y="0"/>
                  </a:cubicBezTo>
                  <a:cubicBezTo>
                    <a:pt x="63" y="1"/>
                    <a:pt x="42" y="13"/>
                    <a:pt x="29" y="34"/>
                  </a:cubicBezTo>
                  <a:cubicBezTo>
                    <a:pt x="0" y="75"/>
                    <a:pt x="0" y="75"/>
                    <a:pt x="0" y="75"/>
                  </a:cubicBezTo>
                  <a:cubicBezTo>
                    <a:pt x="29" y="69"/>
                    <a:pt x="29" y="69"/>
                    <a:pt x="29" y="69"/>
                  </a:cubicBezTo>
                  <a:cubicBezTo>
                    <a:pt x="28" y="92"/>
                    <a:pt x="28" y="92"/>
                    <a:pt x="28" y="92"/>
                  </a:cubicBezTo>
                  <a:cubicBezTo>
                    <a:pt x="55" y="52"/>
                    <a:pt x="55" y="52"/>
                    <a:pt x="55" y="52"/>
                  </a:cubicBezTo>
                  <a:cubicBezTo>
                    <a:pt x="72" y="27"/>
                    <a:pt x="101" y="27"/>
                    <a:pt x="119" y="51"/>
                  </a:cubicBezTo>
                  <a:cubicBezTo>
                    <a:pt x="144" y="84"/>
                    <a:pt x="144" y="84"/>
                    <a:pt x="144" y="84"/>
                  </a:cubicBezTo>
                  <a:cubicBezTo>
                    <a:pt x="103" y="117"/>
                    <a:pt x="103" y="117"/>
                    <a:pt x="103" y="117"/>
                  </a:cubicBezTo>
                  <a:cubicBezTo>
                    <a:pt x="188" y="142"/>
                    <a:pt x="188" y="142"/>
                    <a:pt x="188" y="142"/>
                  </a:cubicBezTo>
                  <a:cubicBezTo>
                    <a:pt x="213" y="149"/>
                    <a:pt x="213" y="149"/>
                    <a:pt x="213" y="149"/>
                  </a:cubicBezTo>
                  <a:lnTo>
                    <a:pt x="201" y="105"/>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2828" name="Freeform 24"/>
            <p:cNvSpPr/>
            <p:nvPr/>
          </p:nvSpPr>
          <p:spPr bwMode="auto">
            <a:xfrm>
              <a:off x="5986516" y="3559527"/>
              <a:ext cx="506277" cy="468307"/>
            </a:xfrm>
            <a:custGeom>
              <a:avLst/>
              <a:gdLst>
                <a:gd name="T0" fmla="*/ 168 w 188"/>
                <a:gd name="T1" fmla="*/ 35 h 174"/>
                <a:gd name="T2" fmla="*/ 142 w 188"/>
                <a:gd name="T3" fmla="*/ 0 h 174"/>
                <a:gd name="T4" fmla="*/ 141 w 188"/>
                <a:gd name="T5" fmla="*/ 26 h 174"/>
                <a:gd name="T6" fmla="*/ 116 w 188"/>
                <a:gd name="T7" fmla="*/ 19 h 174"/>
                <a:gd name="T8" fmla="*/ 143 w 188"/>
                <a:gd name="T9" fmla="*/ 54 h 174"/>
                <a:gd name="T10" fmla="*/ 121 w 188"/>
                <a:gd name="T11" fmla="*/ 98 h 174"/>
                <a:gd name="T12" fmla="*/ 97 w 188"/>
                <a:gd name="T13" fmla="*/ 98 h 174"/>
                <a:gd name="T14" fmla="*/ 97 w 188"/>
                <a:gd name="T15" fmla="*/ 72 h 174"/>
                <a:gd name="T16" fmla="*/ 38 w 188"/>
                <a:gd name="T17" fmla="*/ 98 h 174"/>
                <a:gd name="T18" fmla="*/ 0 w 188"/>
                <a:gd name="T19" fmla="*/ 115 h 174"/>
                <a:gd name="T20" fmla="*/ 26 w 188"/>
                <a:gd name="T21" fmla="*/ 131 h 174"/>
                <a:gd name="T22" fmla="*/ 99 w 188"/>
                <a:gd name="T23" fmla="*/ 174 h 174"/>
                <a:gd name="T24" fmla="*/ 98 w 188"/>
                <a:gd name="T25" fmla="*/ 130 h 174"/>
                <a:gd name="T26" fmla="*/ 121 w 188"/>
                <a:gd name="T27" fmla="*/ 130 h 174"/>
                <a:gd name="T28" fmla="*/ 124 w 188"/>
                <a:gd name="T29" fmla="*/ 130 h 174"/>
                <a:gd name="T30" fmla="*/ 179 w 188"/>
                <a:gd name="T31" fmla="*/ 98 h 174"/>
                <a:gd name="T32" fmla="*/ 168 w 188"/>
                <a:gd name="T33" fmla="*/ 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74">
                  <a:moveTo>
                    <a:pt x="168" y="35"/>
                  </a:moveTo>
                  <a:cubicBezTo>
                    <a:pt x="142" y="0"/>
                    <a:pt x="142" y="0"/>
                    <a:pt x="142" y="0"/>
                  </a:cubicBezTo>
                  <a:cubicBezTo>
                    <a:pt x="141" y="26"/>
                    <a:pt x="141" y="26"/>
                    <a:pt x="141" y="26"/>
                  </a:cubicBezTo>
                  <a:cubicBezTo>
                    <a:pt x="116" y="19"/>
                    <a:pt x="116" y="19"/>
                    <a:pt x="116" y="19"/>
                  </a:cubicBezTo>
                  <a:cubicBezTo>
                    <a:pt x="143" y="54"/>
                    <a:pt x="143" y="54"/>
                    <a:pt x="143" y="54"/>
                  </a:cubicBezTo>
                  <a:cubicBezTo>
                    <a:pt x="160" y="78"/>
                    <a:pt x="151" y="98"/>
                    <a:pt x="121" y="98"/>
                  </a:cubicBezTo>
                  <a:cubicBezTo>
                    <a:pt x="97" y="98"/>
                    <a:pt x="97" y="98"/>
                    <a:pt x="97" y="98"/>
                  </a:cubicBezTo>
                  <a:cubicBezTo>
                    <a:pt x="97" y="72"/>
                    <a:pt x="97" y="72"/>
                    <a:pt x="97" y="72"/>
                  </a:cubicBezTo>
                  <a:cubicBezTo>
                    <a:pt x="38" y="98"/>
                    <a:pt x="38" y="98"/>
                    <a:pt x="38" y="98"/>
                  </a:cubicBezTo>
                  <a:cubicBezTo>
                    <a:pt x="0" y="115"/>
                    <a:pt x="0" y="115"/>
                    <a:pt x="0" y="115"/>
                  </a:cubicBezTo>
                  <a:cubicBezTo>
                    <a:pt x="26" y="131"/>
                    <a:pt x="26" y="131"/>
                    <a:pt x="26" y="131"/>
                  </a:cubicBezTo>
                  <a:cubicBezTo>
                    <a:pt x="99" y="174"/>
                    <a:pt x="99" y="174"/>
                    <a:pt x="99" y="174"/>
                  </a:cubicBezTo>
                  <a:cubicBezTo>
                    <a:pt x="98" y="130"/>
                    <a:pt x="98" y="130"/>
                    <a:pt x="98" y="130"/>
                  </a:cubicBezTo>
                  <a:cubicBezTo>
                    <a:pt x="121" y="130"/>
                    <a:pt x="121" y="130"/>
                    <a:pt x="121" y="130"/>
                  </a:cubicBezTo>
                  <a:cubicBezTo>
                    <a:pt x="124" y="130"/>
                    <a:pt x="124" y="130"/>
                    <a:pt x="124" y="130"/>
                  </a:cubicBezTo>
                  <a:cubicBezTo>
                    <a:pt x="150" y="129"/>
                    <a:pt x="170" y="118"/>
                    <a:pt x="179" y="98"/>
                  </a:cubicBezTo>
                  <a:cubicBezTo>
                    <a:pt x="188" y="79"/>
                    <a:pt x="185" y="56"/>
                    <a:pt x="168" y="35"/>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2829" name="Freeform 25"/>
            <p:cNvSpPr/>
            <p:nvPr/>
          </p:nvSpPr>
          <p:spPr bwMode="auto">
            <a:xfrm>
              <a:off x="5243372" y="2046118"/>
              <a:ext cx="1558612" cy="777497"/>
            </a:xfrm>
            <a:custGeom>
              <a:avLst/>
              <a:gdLst>
                <a:gd name="T0" fmla="*/ 0 w 862"/>
                <a:gd name="T1" fmla="*/ 430 h 430"/>
                <a:gd name="T2" fmla="*/ 432 w 862"/>
                <a:gd name="T3" fmla="*/ 0 h 430"/>
                <a:gd name="T4" fmla="*/ 862 w 862"/>
                <a:gd name="T5" fmla="*/ 430 h 430"/>
                <a:gd name="T6" fmla="*/ 0 w 862"/>
                <a:gd name="T7" fmla="*/ 430 h 430"/>
              </a:gdLst>
              <a:ahLst/>
              <a:cxnLst>
                <a:cxn ang="0">
                  <a:pos x="T0" y="T1"/>
                </a:cxn>
                <a:cxn ang="0">
                  <a:pos x="T2" y="T3"/>
                </a:cxn>
                <a:cxn ang="0">
                  <a:pos x="T4" y="T5"/>
                </a:cxn>
                <a:cxn ang="0">
                  <a:pos x="T6" y="T7"/>
                </a:cxn>
              </a:cxnLst>
              <a:rect l="0" t="0" r="r" b="b"/>
              <a:pathLst>
                <a:path w="862" h="430">
                  <a:moveTo>
                    <a:pt x="0" y="430"/>
                  </a:moveTo>
                  <a:lnTo>
                    <a:pt x="432" y="0"/>
                  </a:lnTo>
                  <a:lnTo>
                    <a:pt x="862" y="430"/>
                  </a:lnTo>
                  <a:lnTo>
                    <a:pt x="0" y="430"/>
                  </a:lnTo>
                  <a:close/>
                </a:path>
              </a:pathLst>
            </a:custGeom>
            <a:solidFill>
              <a:schemeClr val="accent2"/>
            </a:solidFill>
            <a:ln>
              <a:noFill/>
            </a:ln>
          </p:spPr>
          <p:txBody>
            <a:bodyPr/>
            <a:lstStyle/>
            <a:p>
              <a:endParaRPr lang="zh-CN" altLang="en-US" sz="2135"/>
            </a:p>
          </p:txBody>
        </p:sp>
        <p:sp>
          <p:nvSpPr>
            <p:cNvPr id="102830" name="Freeform 26"/>
            <p:cNvSpPr/>
            <p:nvPr/>
          </p:nvSpPr>
          <p:spPr bwMode="auto">
            <a:xfrm>
              <a:off x="5256029" y="4411158"/>
              <a:ext cx="1556805" cy="779305"/>
            </a:xfrm>
            <a:custGeom>
              <a:avLst/>
              <a:gdLst>
                <a:gd name="T0" fmla="*/ 861 w 861"/>
                <a:gd name="T1" fmla="*/ 0 h 431"/>
                <a:gd name="T2" fmla="*/ 431 w 861"/>
                <a:gd name="T3" fmla="*/ 431 h 431"/>
                <a:gd name="T4" fmla="*/ 0 w 861"/>
                <a:gd name="T5" fmla="*/ 0 h 431"/>
                <a:gd name="T6" fmla="*/ 861 w 861"/>
                <a:gd name="T7" fmla="*/ 0 h 431"/>
              </a:gdLst>
              <a:ahLst/>
              <a:cxnLst>
                <a:cxn ang="0">
                  <a:pos x="T0" y="T1"/>
                </a:cxn>
                <a:cxn ang="0">
                  <a:pos x="T2" y="T3"/>
                </a:cxn>
                <a:cxn ang="0">
                  <a:pos x="T4" y="T5"/>
                </a:cxn>
                <a:cxn ang="0">
                  <a:pos x="T6" y="T7"/>
                </a:cxn>
              </a:cxnLst>
              <a:rect l="0" t="0" r="r" b="b"/>
              <a:pathLst>
                <a:path w="861" h="431">
                  <a:moveTo>
                    <a:pt x="861" y="0"/>
                  </a:moveTo>
                  <a:lnTo>
                    <a:pt x="431" y="431"/>
                  </a:lnTo>
                  <a:lnTo>
                    <a:pt x="0" y="0"/>
                  </a:lnTo>
                  <a:lnTo>
                    <a:pt x="861" y="0"/>
                  </a:lnTo>
                  <a:close/>
                </a:path>
              </a:pathLst>
            </a:custGeom>
            <a:solidFill>
              <a:schemeClr val="accent4"/>
            </a:solidFill>
            <a:ln>
              <a:noFill/>
            </a:ln>
          </p:spPr>
          <p:txBody>
            <a:bodyPr/>
            <a:lstStyle/>
            <a:p>
              <a:endParaRPr lang="zh-CN" altLang="en-US" sz="2135"/>
            </a:p>
          </p:txBody>
        </p:sp>
        <p:sp>
          <p:nvSpPr>
            <p:cNvPr id="102831" name="Freeform 27"/>
            <p:cNvSpPr/>
            <p:nvPr/>
          </p:nvSpPr>
          <p:spPr bwMode="auto">
            <a:xfrm>
              <a:off x="4451409" y="2839889"/>
              <a:ext cx="781115" cy="1556803"/>
            </a:xfrm>
            <a:custGeom>
              <a:avLst/>
              <a:gdLst>
                <a:gd name="T0" fmla="*/ 432 w 432"/>
                <a:gd name="T1" fmla="*/ 861 h 861"/>
                <a:gd name="T2" fmla="*/ 0 w 432"/>
                <a:gd name="T3" fmla="*/ 430 h 861"/>
                <a:gd name="T4" fmla="*/ 432 w 432"/>
                <a:gd name="T5" fmla="*/ 0 h 861"/>
                <a:gd name="T6" fmla="*/ 432 w 432"/>
                <a:gd name="T7" fmla="*/ 861 h 861"/>
              </a:gdLst>
              <a:ahLst/>
              <a:cxnLst>
                <a:cxn ang="0">
                  <a:pos x="T0" y="T1"/>
                </a:cxn>
                <a:cxn ang="0">
                  <a:pos x="T2" y="T3"/>
                </a:cxn>
                <a:cxn ang="0">
                  <a:pos x="T4" y="T5"/>
                </a:cxn>
                <a:cxn ang="0">
                  <a:pos x="T6" y="T7"/>
                </a:cxn>
              </a:cxnLst>
              <a:rect l="0" t="0" r="r" b="b"/>
              <a:pathLst>
                <a:path w="432" h="861">
                  <a:moveTo>
                    <a:pt x="432" y="861"/>
                  </a:moveTo>
                  <a:lnTo>
                    <a:pt x="0" y="430"/>
                  </a:lnTo>
                  <a:lnTo>
                    <a:pt x="432" y="0"/>
                  </a:lnTo>
                  <a:lnTo>
                    <a:pt x="432" y="861"/>
                  </a:lnTo>
                  <a:close/>
                </a:path>
              </a:pathLst>
            </a:custGeom>
            <a:solidFill>
              <a:schemeClr val="accent1"/>
            </a:solidFill>
            <a:ln>
              <a:noFill/>
            </a:ln>
          </p:spPr>
          <p:txBody>
            <a:bodyPr/>
            <a:lstStyle/>
            <a:p>
              <a:endParaRPr lang="zh-CN" altLang="en-US" sz="2135"/>
            </a:p>
          </p:txBody>
        </p:sp>
        <p:sp>
          <p:nvSpPr>
            <p:cNvPr id="102832" name="Freeform 28"/>
            <p:cNvSpPr/>
            <p:nvPr/>
          </p:nvSpPr>
          <p:spPr bwMode="auto">
            <a:xfrm>
              <a:off x="6820065" y="2839889"/>
              <a:ext cx="779307" cy="1556803"/>
            </a:xfrm>
            <a:custGeom>
              <a:avLst/>
              <a:gdLst>
                <a:gd name="T0" fmla="*/ 0 w 431"/>
                <a:gd name="T1" fmla="*/ 0 h 861"/>
                <a:gd name="T2" fmla="*/ 431 w 431"/>
                <a:gd name="T3" fmla="*/ 430 h 861"/>
                <a:gd name="T4" fmla="*/ 0 w 431"/>
                <a:gd name="T5" fmla="*/ 861 h 861"/>
                <a:gd name="T6" fmla="*/ 0 w 431"/>
                <a:gd name="T7" fmla="*/ 0 h 861"/>
              </a:gdLst>
              <a:ahLst/>
              <a:cxnLst>
                <a:cxn ang="0">
                  <a:pos x="T0" y="T1"/>
                </a:cxn>
                <a:cxn ang="0">
                  <a:pos x="T2" y="T3"/>
                </a:cxn>
                <a:cxn ang="0">
                  <a:pos x="T4" y="T5"/>
                </a:cxn>
                <a:cxn ang="0">
                  <a:pos x="T6" y="T7"/>
                </a:cxn>
              </a:cxnLst>
              <a:rect l="0" t="0" r="r" b="b"/>
              <a:pathLst>
                <a:path w="431" h="861">
                  <a:moveTo>
                    <a:pt x="0" y="0"/>
                  </a:moveTo>
                  <a:lnTo>
                    <a:pt x="431" y="430"/>
                  </a:lnTo>
                  <a:lnTo>
                    <a:pt x="0" y="861"/>
                  </a:lnTo>
                  <a:lnTo>
                    <a:pt x="0" y="0"/>
                  </a:lnTo>
                  <a:close/>
                </a:path>
              </a:pathLst>
            </a:custGeom>
            <a:solidFill>
              <a:schemeClr val="accent3"/>
            </a:solidFill>
            <a:ln>
              <a:noFill/>
            </a:ln>
          </p:spPr>
          <p:txBody>
            <a:bodyPr/>
            <a:lstStyle/>
            <a:p>
              <a:endParaRPr lang="zh-CN" altLang="en-US" sz="2135"/>
            </a:p>
          </p:txBody>
        </p:sp>
        <p:sp>
          <p:nvSpPr>
            <p:cNvPr id="48" name="TextBox 682"/>
            <p:cNvSpPr txBox="1"/>
            <p:nvPr/>
          </p:nvSpPr>
          <p:spPr>
            <a:xfrm>
              <a:off x="5716996" y="4403660"/>
              <a:ext cx="647933"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t>15</a:t>
              </a:r>
              <a:r>
                <a:rPr lang="en-US" altLang="zh-CN" sz="1865" dirty="0"/>
                <a:t>%</a:t>
              </a:r>
              <a:endParaRPr lang="zh-CN" altLang="en-US" sz="1865" dirty="0"/>
            </a:p>
          </p:txBody>
        </p:sp>
        <p:sp>
          <p:nvSpPr>
            <p:cNvPr id="49" name="TextBox 682"/>
            <p:cNvSpPr txBox="1"/>
            <p:nvPr/>
          </p:nvSpPr>
          <p:spPr>
            <a:xfrm>
              <a:off x="6852796" y="3293971"/>
              <a:ext cx="647933"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t>38</a:t>
              </a:r>
              <a:r>
                <a:rPr lang="en-US" altLang="zh-CN" sz="1865" dirty="0"/>
                <a:t>%</a:t>
              </a:r>
              <a:endParaRPr lang="zh-CN" altLang="en-US" sz="1865" dirty="0"/>
            </a:p>
          </p:txBody>
        </p:sp>
        <p:sp>
          <p:nvSpPr>
            <p:cNvPr id="50" name="TextBox 682"/>
            <p:cNvSpPr txBox="1"/>
            <p:nvPr/>
          </p:nvSpPr>
          <p:spPr>
            <a:xfrm>
              <a:off x="4620584" y="3315023"/>
              <a:ext cx="647933"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t>62</a:t>
              </a:r>
              <a:r>
                <a:rPr lang="en-US" altLang="zh-CN" sz="1865" dirty="0"/>
                <a:t>%</a:t>
              </a:r>
              <a:endParaRPr lang="zh-CN" altLang="en-US" sz="1865" dirty="0"/>
            </a:p>
          </p:txBody>
        </p:sp>
        <p:sp>
          <p:nvSpPr>
            <p:cNvPr id="51" name="TextBox 682"/>
            <p:cNvSpPr txBox="1"/>
            <p:nvPr/>
          </p:nvSpPr>
          <p:spPr>
            <a:xfrm>
              <a:off x="5712382" y="2270623"/>
              <a:ext cx="647933"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t>78</a:t>
              </a:r>
              <a:r>
                <a:rPr lang="en-US" altLang="zh-CN" sz="1865" dirty="0"/>
                <a:t>%</a:t>
              </a:r>
              <a:endParaRPr lang="zh-CN" altLang="en-US" sz="1865" dirty="0"/>
            </a:p>
          </p:txBody>
        </p:sp>
      </p:grpSp>
      <p:sp>
        <p:nvSpPr>
          <p:cNvPr id="39" name="矩形 38"/>
          <p:cNvSpPr/>
          <p:nvPr/>
        </p:nvSpPr>
        <p:spPr>
          <a:xfrm>
            <a:off x="2871107" y="4115900"/>
            <a:ext cx="22647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0" name="矩形 39"/>
          <p:cNvSpPr/>
          <p:nvPr/>
        </p:nvSpPr>
        <p:spPr>
          <a:xfrm>
            <a:off x="6466975" y="5021243"/>
            <a:ext cx="22647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1" name="矩形 40"/>
          <p:cNvSpPr/>
          <p:nvPr/>
        </p:nvSpPr>
        <p:spPr>
          <a:xfrm>
            <a:off x="8731768" y="3330265"/>
            <a:ext cx="22647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2" name="矩形 41"/>
          <p:cNvSpPr/>
          <p:nvPr/>
        </p:nvSpPr>
        <p:spPr>
          <a:xfrm>
            <a:off x="6492793" y="1461559"/>
            <a:ext cx="22647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7435" y="1682177"/>
            <a:ext cx="810021" cy="807435"/>
            <a:chOff x="1007435" y="1682177"/>
            <a:chExt cx="810021" cy="807435"/>
          </a:xfrm>
        </p:grpSpPr>
        <p:sp>
          <p:nvSpPr>
            <p:cNvPr id="113814" name="Freeform 5"/>
            <p:cNvSpPr/>
            <p:nvPr/>
          </p:nvSpPr>
          <p:spPr bwMode="auto">
            <a:xfrm>
              <a:off x="1007436" y="1731348"/>
              <a:ext cx="411481" cy="716856"/>
            </a:xfrm>
            <a:custGeom>
              <a:avLst/>
              <a:gdLst>
                <a:gd name="T0" fmla="*/ 27 w 50"/>
                <a:gd name="T1" fmla="*/ 6 h 87"/>
                <a:gd name="T2" fmla="*/ 11 w 50"/>
                <a:gd name="T3" fmla="*/ 65 h 87"/>
                <a:gd name="T4" fmla="*/ 50 w 50"/>
                <a:gd name="T5" fmla="*/ 86 h 87"/>
                <a:gd name="T6" fmla="*/ 50 w 50"/>
                <a:gd name="T7" fmla="*/ 0 h 87"/>
                <a:gd name="T8" fmla="*/ 27 w 50"/>
                <a:gd name="T9" fmla="*/ 6 h 87"/>
              </a:gdLst>
              <a:ahLst/>
              <a:cxnLst>
                <a:cxn ang="0">
                  <a:pos x="T0" y="T1"/>
                </a:cxn>
                <a:cxn ang="0">
                  <a:pos x="T2" y="T3"/>
                </a:cxn>
                <a:cxn ang="0">
                  <a:pos x="T4" y="T5"/>
                </a:cxn>
                <a:cxn ang="0">
                  <a:pos x="T6" y="T7"/>
                </a:cxn>
                <a:cxn ang="0">
                  <a:pos x="T8" y="T9"/>
                </a:cxn>
              </a:cxnLst>
              <a:rect l="0" t="0" r="r" b="b"/>
              <a:pathLst>
                <a:path w="50" h="87">
                  <a:moveTo>
                    <a:pt x="27" y="6"/>
                  </a:moveTo>
                  <a:cubicBezTo>
                    <a:pt x="7" y="18"/>
                    <a:pt x="0" y="44"/>
                    <a:pt x="11" y="65"/>
                  </a:cubicBezTo>
                  <a:cubicBezTo>
                    <a:pt x="20" y="79"/>
                    <a:pt x="35" y="87"/>
                    <a:pt x="50" y="86"/>
                  </a:cubicBezTo>
                  <a:cubicBezTo>
                    <a:pt x="50" y="0"/>
                    <a:pt x="50" y="0"/>
                    <a:pt x="50" y="0"/>
                  </a:cubicBezTo>
                  <a:cubicBezTo>
                    <a:pt x="42" y="0"/>
                    <a:pt x="34" y="2"/>
                    <a:pt x="27" y="6"/>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15" name="Freeform 6"/>
            <p:cNvSpPr/>
            <p:nvPr/>
          </p:nvSpPr>
          <p:spPr bwMode="auto">
            <a:xfrm>
              <a:off x="1007435" y="1682177"/>
              <a:ext cx="810021" cy="807435"/>
            </a:xfrm>
            <a:custGeom>
              <a:avLst/>
              <a:gdLst>
                <a:gd name="T0" fmla="*/ 86 w 98"/>
                <a:gd name="T1" fmla="*/ 28 h 98"/>
                <a:gd name="T2" fmla="*/ 70 w 98"/>
                <a:gd name="T3" fmla="*/ 86 h 98"/>
                <a:gd name="T4" fmla="*/ 11 w 98"/>
                <a:gd name="T5" fmla="*/ 71 h 98"/>
                <a:gd name="T6" fmla="*/ 27 w 98"/>
                <a:gd name="T7" fmla="*/ 12 h 98"/>
                <a:gd name="T8" fmla="*/ 86 w 98"/>
                <a:gd name="T9" fmla="*/ 28 h 98"/>
              </a:gdLst>
              <a:ahLst/>
              <a:cxnLst>
                <a:cxn ang="0">
                  <a:pos x="T0" y="T1"/>
                </a:cxn>
                <a:cxn ang="0">
                  <a:pos x="T2" y="T3"/>
                </a:cxn>
                <a:cxn ang="0">
                  <a:pos x="T4" y="T5"/>
                </a:cxn>
                <a:cxn ang="0">
                  <a:pos x="T6" y="T7"/>
                </a:cxn>
                <a:cxn ang="0">
                  <a:pos x="T8" y="T9"/>
                </a:cxn>
              </a:cxnLst>
              <a:rect l="0" t="0" r="r" b="b"/>
              <a:pathLst>
                <a:path w="98" h="98">
                  <a:moveTo>
                    <a:pt x="86" y="28"/>
                  </a:moveTo>
                  <a:cubicBezTo>
                    <a:pt x="98" y="48"/>
                    <a:pt x="91" y="75"/>
                    <a:pt x="70" y="86"/>
                  </a:cubicBezTo>
                  <a:cubicBezTo>
                    <a:pt x="50" y="98"/>
                    <a:pt x="23" y="91"/>
                    <a:pt x="11" y="71"/>
                  </a:cubicBezTo>
                  <a:cubicBezTo>
                    <a:pt x="0" y="50"/>
                    <a:pt x="7" y="24"/>
                    <a:pt x="27" y="12"/>
                  </a:cubicBezTo>
                  <a:cubicBezTo>
                    <a:pt x="48" y="0"/>
                    <a:pt x="74" y="7"/>
                    <a:pt x="86" y="28"/>
                  </a:cubicBezTo>
                </a:path>
              </a:pathLst>
            </a:custGeom>
            <a:solidFill>
              <a:schemeClr val="accent1"/>
            </a:solidFill>
            <a:ln>
              <a:noFill/>
            </a:ln>
          </p:spPr>
          <p:txBody>
            <a:bodyPr/>
            <a:lstStyle/>
            <a:p>
              <a:endParaRPr lang="zh-CN" altLang="en-US" sz="2135"/>
            </a:p>
          </p:txBody>
        </p:sp>
        <p:sp>
          <p:nvSpPr>
            <p:cNvPr id="113816" name="Freeform 7"/>
            <p:cNvSpPr>
              <a:spLocks noEditPoints="1"/>
            </p:cNvSpPr>
            <p:nvPr/>
          </p:nvSpPr>
          <p:spPr bwMode="auto">
            <a:xfrm>
              <a:off x="1418917" y="1731348"/>
              <a:ext cx="25879" cy="709093"/>
            </a:xfrm>
            <a:custGeom>
              <a:avLst/>
              <a:gdLst>
                <a:gd name="T0" fmla="*/ 1 w 3"/>
                <a:gd name="T1" fmla="*/ 86 h 86"/>
                <a:gd name="T2" fmla="*/ 0 w 3"/>
                <a:gd name="T3" fmla="*/ 86 h 86"/>
                <a:gd name="T4" fmla="*/ 0 w 3"/>
                <a:gd name="T5" fmla="*/ 86 h 86"/>
                <a:gd name="T6" fmla="*/ 1 w 3"/>
                <a:gd name="T7" fmla="*/ 86 h 86"/>
                <a:gd name="T8" fmla="*/ 0 w 3"/>
                <a:gd name="T9" fmla="*/ 0 h 86"/>
                <a:gd name="T10" fmla="*/ 0 w 3"/>
                <a:gd name="T11" fmla="*/ 0 h 86"/>
                <a:gd name="T12" fmla="*/ 3 w 3"/>
                <a:gd name="T13" fmla="*/ 1 h 86"/>
                <a:gd name="T14" fmla="*/ 0 w 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6">
                  <a:moveTo>
                    <a:pt x="1" y="86"/>
                  </a:moveTo>
                  <a:cubicBezTo>
                    <a:pt x="1" y="86"/>
                    <a:pt x="0" y="86"/>
                    <a:pt x="0" y="86"/>
                  </a:cubicBezTo>
                  <a:cubicBezTo>
                    <a:pt x="0" y="86"/>
                    <a:pt x="0" y="86"/>
                    <a:pt x="0" y="86"/>
                  </a:cubicBezTo>
                  <a:cubicBezTo>
                    <a:pt x="0" y="86"/>
                    <a:pt x="1" y="86"/>
                    <a:pt x="1" y="86"/>
                  </a:cubicBezTo>
                  <a:moveTo>
                    <a:pt x="0" y="0"/>
                  </a:moveTo>
                  <a:cubicBezTo>
                    <a:pt x="0" y="0"/>
                    <a:pt x="0" y="0"/>
                    <a:pt x="0" y="0"/>
                  </a:cubicBezTo>
                  <a:cubicBezTo>
                    <a:pt x="1" y="0"/>
                    <a:pt x="2" y="0"/>
                    <a:pt x="3" y="1"/>
                  </a:cubicBezTo>
                  <a:cubicBezTo>
                    <a:pt x="2" y="0"/>
                    <a:pt x="1" y="0"/>
                    <a:pt x="0"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17" name="Freeform 8"/>
            <p:cNvSpPr/>
            <p:nvPr/>
          </p:nvSpPr>
          <p:spPr bwMode="auto">
            <a:xfrm>
              <a:off x="1418917" y="1731348"/>
              <a:ext cx="346783" cy="709093"/>
            </a:xfrm>
            <a:custGeom>
              <a:avLst/>
              <a:gdLst>
                <a:gd name="T0" fmla="*/ 0 w 42"/>
                <a:gd name="T1" fmla="*/ 0 h 86"/>
                <a:gd name="T2" fmla="*/ 0 w 42"/>
                <a:gd name="T3" fmla="*/ 86 h 86"/>
                <a:gd name="T4" fmla="*/ 1 w 42"/>
                <a:gd name="T5" fmla="*/ 86 h 86"/>
                <a:gd name="T6" fmla="*/ 20 w 42"/>
                <a:gd name="T7" fmla="*/ 80 h 86"/>
                <a:gd name="T8" fmla="*/ 42 w 42"/>
                <a:gd name="T9" fmla="*/ 43 h 86"/>
                <a:gd name="T10" fmla="*/ 36 w 42"/>
                <a:gd name="T11" fmla="*/ 22 h 86"/>
                <a:gd name="T12" fmla="*/ 36 w 42"/>
                <a:gd name="T13" fmla="*/ 22 h 86"/>
                <a:gd name="T14" fmla="*/ 3 w 42"/>
                <a:gd name="T15" fmla="*/ 1 h 86"/>
                <a:gd name="T16" fmla="*/ 0 w 42"/>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6">
                  <a:moveTo>
                    <a:pt x="0" y="0"/>
                  </a:moveTo>
                  <a:cubicBezTo>
                    <a:pt x="0" y="86"/>
                    <a:pt x="0" y="86"/>
                    <a:pt x="0" y="86"/>
                  </a:cubicBezTo>
                  <a:cubicBezTo>
                    <a:pt x="0" y="86"/>
                    <a:pt x="1" y="86"/>
                    <a:pt x="1" y="86"/>
                  </a:cubicBezTo>
                  <a:cubicBezTo>
                    <a:pt x="8" y="86"/>
                    <a:pt x="14" y="84"/>
                    <a:pt x="20" y="80"/>
                  </a:cubicBezTo>
                  <a:cubicBezTo>
                    <a:pt x="34" y="73"/>
                    <a:pt x="42" y="58"/>
                    <a:pt x="42" y="43"/>
                  </a:cubicBezTo>
                  <a:cubicBezTo>
                    <a:pt x="42" y="36"/>
                    <a:pt x="40" y="29"/>
                    <a:pt x="36" y="22"/>
                  </a:cubicBezTo>
                  <a:cubicBezTo>
                    <a:pt x="36" y="22"/>
                    <a:pt x="36" y="22"/>
                    <a:pt x="36" y="22"/>
                  </a:cubicBezTo>
                  <a:cubicBezTo>
                    <a:pt x="29" y="9"/>
                    <a:pt x="16" y="2"/>
                    <a:pt x="3" y="1"/>
                  </a:cubicBezTo>
                  <a:cubicBezTo>
                    <a:pt x="2" y="0"/>
                    <a:pt x="1" y="0"/>
                    <a:pt x="0" y="0"/>
                  </a:cubicBezTo>
                </a:path>
              </a:pathLst>
            </a:custGeom>
            <a:solidFill>
              <a:schemeClr val="accent1"/>
            </a:solidFill>
            <a:ln>
              <a:noFill/>
            </a:ln>
          </p:spPr>
          <p:txBody>
            <a:bodyPr/>
            <a:lstStyle/>
            <a:p>
              <a:endParaRPr lang="zh-CN" altLang="en-US" sz="2135"/>
            </a:p>
          </p:txBody>
        </p:sp>
        <p:sp>
          <p:nvSpPr>
            <p:cNvPr id="113818" name="Freeform 9"/>
            <p:cNvSpPr/>
            <p:nvPr/>
          </p:nvSpPr>
          <p:spPr bwMode="auto">
            <a:xfrm>
              <a:off x="1429267" y="1953911"/>
              <a:ext cx="31055" cy="18116"/>
            </a:xfrm>
            <a:custGeom>
              <a:avLst/>
              <a:gdLst>
                <a:gd name="T0" fmla="*/ 0 w 12"/>
                <a:gd name="T1" fmla="*/ 7 h 7"/>
                <a:gd name="T2" fmla="*/ 0 w 12"/>
                <a:gd name="T3" fmla="*/ 7 h 7"/>
                <a:gd name="T4" fmla="*/ 12 w 12"/>
                <a:gd name="T5" fmla="*/ 0 h 7"/>
                <a:gd name="T6" fmla="*/ 12 w 12"/>
                <a:gd name="T7" fmla="*/ 0 h 7"/>
                <a:gd name="T8" fmla="*/ 12 w 12"/>
                <a:gd name="T9" fmla="*/ 0 h 7"/>
                <a:gd name="T10" fmla="*/ 0 w 12"/>
                <a:gd name="T11" fmla="*/ 7 h 7"/>
                <a:gd name="T12" fmla="*/ 0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7"/>
                  </a:moveTo>
                  <a:lnTo>
                    <a:pt x="0" y="7"/>
                  </a:lnTo>
                  <a:lnTo>
                    <a:pt x="12" y="0"/>
                  </a:lnTo>
                  <a:lnTo>
                    <a:pt x="12" y="0"/>
                  </a:lnTo>
                  <a:lnTo>
                    <a:pt x="12" y="0"/>
                  </a:lnTo>
                  <a:lnTo>
                    <a:pt x="0" y="7"/>
                  </a:lnTo>
                  <a:lnTo>
                    <a:pt x="0" y="7"/>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19" name="Freeform 10"/>
            <p:cNvSpPr/>
            <p:nvPr/>
          </p:nvSpPr>
          <p:spPr bwMode="auto">
            <a:xfrm>
              <a:off x="1229996" y="1946147"/>
              <a:ext cx="354547" cy="313140"/>
            </a:xfrm>
            <a:custGeom>
              <a:avLst/>
              <a:gdLst>
                <a:gd name="T0" fmla="*/ 67 w 137"/>
                <a:gd name="T1" fmla="*/ 118 h 121"/>
                <a:gd name="T2" fmla="*/ 64 w 137"/>
                <a:gd name="T3" fmla="*/ 115 h 121"/>
                <a:gd name="T4" fmla="*/ 61 w 137"/>
                <a:gd name="T5" fmla="*/ 115 h 121"/>
                <a:gd name="T6" fmla="*/ 57 w 137"/>
                <a:gd name="T7" fmla="*/ 112 h 121"/>
                <a:gd name="T8" fmla="*/ 54 w 137"/>
                <a:gd name="T9" fmla="*/ 108 h 121"/>
                <a:gd name="T10" fmla="*/ 109 w 137"/>
                <a:gd name="T11" fmla="*/ 70 h 121"/>
                <a:gd name="T12" fmla="*/ 112 w 137"/>
                <a:gd name="T13" fmla="*/ 61 h 121"/>
                <a:gd name="T14" fmla="*/ 115 w 137"/>
                <a:gd name="T15" fmla="*/ 54 h 121"/>
                <a:gd name="T16" fmla="*/ 42 w 137"/>
                <a:gd name="T17" fmla="*/ 92 h 121"/>
                <a:gd name="T18" fmla="*/ 35 w 137"/>
                <a:gd name="T19" fmla="*/ 89 h 121"/>
                <a:gd name="T20" fmla="*/ 32 w 137"/>
                <a:gd name="T21" fmla="*/ 83 h 121"/>
                <a:gd name="T22" fmla="*/ 32 w 137"/>
                <a:gd name="T23" fmla="*/ 83 h 121"/>
                <a:gd name="T24" fmla="*/ 96 w 137"/>
                <a:gd name="T25" fmla="*/ 35 h 121"/>
                <a:gd name="T26" fmla="*/ 22 w 137"/>
                <a:gd name="T27" fmla="*/ 77 h 121"/>
                <a:gd name="T28" fmla="*/ 19 w 137"/>
                <a:gd name="T29" fmla="*/ 73 h 121"/>
                <a:gd name="T30" fmla="*/ 19 w 137"/>
                <a:gd name="T31" fmla="*/ 70 h 121"/>
                <a:gd name="T32" fmla="*/ 16 w 137"/>
                <a:gd name="T33" fmla="*/ 67 h 121"/>
                <a:gd name="T34" fmla="*/ 70 w 137"/>
                <a:gd name="T35" fmla="*/ 29 h 121"/>
                <a:gd name="T36" fmla="*/ 6 w 137"/>
                <a:gd name="T37" fmla="*/ 61 h 121"/>
                <a:gd name="T38" fmla="*/ 6 w 137"/>
                <a:gd name="T39" fmla="*/ 54 h 121"/>
                <a:gd name="T40" fmla="*/ 3 w 137"/>
                <a:gd name="T41" fmla="*/ 51 h 121"/>
                <a:gd name="T42" fmla="*/ 0 w 137"/>
                <a:gd name="T43" fmla="*/ 45 h 121"/>
                <a:gd name="T44" fmla="*/ 38 w 137"/>
                <a:gd name="T45" fmla="*/ 16 h 121"/>
                <a:gd name="T46" fmla="*/ 3 w 137"/>
                <a:gd name="T47" fmla="*/ 32 h 121"/>
                <a:gd name="T48" fmla="*/ 3 w 137"/>
                <a:gd name="T49" fmla="*/ 26 h 121"/>
                <a:gd name="T50" fmla="*/ 6 w 137"/>
                <a:gd name="T51" fmla="*/ 19 h 121"/>
                <a:gd name="T52" fmla="*/ 13 w 137"/>
                <a:gd name="T53" fmla="*/ 10 h 121"/>
                <a:gd name="T54" fmla="*/ 38 w 137"/>
                <a:gd name="T55" fmla="*/ 0 h 121"/>
                <a:gd name="T56" fmla="*/ 45 w 137"/>
                <a:gd name="T57" fmla="*/ 0 h 121"/>
                <a:gd name="T58" fmla="*/ 51 w 137"/>
                <a:gd name="T59" fmla="*/ 3 h 121"/>
                <a:gd name="T60" fmla="*/ 19 w 137"/>
                <a:gd name="T61" fmla="*/ 32 h 121"/>
                <a:gd name="T62" fmla="*/ 61 w 137"/>
                <a:gd name="T63" fmla="*/ 10 h 121"/>
                <a:gd name="T64" fmla="*/ 67 w 137"/>
                <a:gd name="T65" fmla="*/ 13 h 121"/>
                <a:gd name="T66" fmla="*/ 99 w 137"/>
                <a:gd name="T67" fmla="*/ 3 h 121"/>
                <a:gd name="T68" fmla="*/ 105 w 137"/>
                <a:gd name="T69" fmla="*/ 3 h 121"/>
                <a:gd name="T70" fmla="*/ 57 w 137"/>
                <a:gd name="T71" fmla="*/ 38 h 121"/>
                <a:gd name="T72" fmla="*/ 121 w 137"/>
                <a:gd name="T73" fmla="*/ 6 h 121"/>
                <a:gd name="T74" fmla="*/ 124 w 137"/>
                <a:gd name="T75" fmla="*/ 10 h 121"/>
                <a:gd name="T76" fmla="*/ 128 w 137"/>
                <a:gd name="T77" fmla="*/ 10 h 121"/>
                <a:gd name="T78" fmla="*/ 128 w 137"/>
                <a:gd name="T79" fmla="*/ 16 h 121"/>
                <a:gd name="T80" fmla="*/ 61 w 137"/>
                <a:gd name="T81" fmla="*/ 61 h 121"/>
                <a:gd name="T82" fmla="*/ 134 w 137"/>
                <a:gd name="T83" fmla="*/ 22 h 121"/>
                <a:gd name="T84" fmla="*/ 137 w 137"/>
                <a:gd name="T85" fmla="*/ 26 h 121"/>
                <a:gd name="T86" fmla="*/ 137 w 137"/>
                <a:gd name="T87" fmla="*/ 32 h 121"/>
                <a:gd name="T88" fmla="*/ 80 w 137"/>
                <a:gd name="T89" fmla="*/ 73 h 121"/>
                <a:gd name="T90" fmla="*/ 70 w 137"/>
                <a:gd name="T91" fmla="*/ 83 h 121"/>
                <a:gd name="T92" fmla="*/ 134 w 137"/>
                <a:gd name="T93" fmla="*/ 54 h 121"/>
                <a:gd name="T94" fmla="*/ 128 w 137"/>
                <a:gd name="T95" fmla="*/ 61 h 121"/>
                <a:gd name="T96" fmla="*/ 118 w 137"/>
                <a:gd name="T97" fmla="*/ 70 h 121"/>
                <a:gd name="T98" fmla="*/ 109 w 137"/>
                <a:gd name="T99" fmla="*/ 80 h 121"/>
                <a:gd name="T100" fmla="*/ 102 w 137"/>
                <a:gd name="T101" fmla="*/ 89 h 121"/>
                <a:gd name="T102" fmla="*/ 89 w 137"/>
                <a:gd name="T103" fmla="*/ 102 h 121"/>
                <a:gd name="T104" fmla="*/ 83 w 137"/>
                <a:gd name="T105" fmla="*/ 108 h 121"/>
                <a:gd name="T106" fmla="*/ 70 w 137"/>
                <a:gd name="T10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1">
                  <a:moveTo>
                    <a:pt x="67" y="121"/>
                  </a:moveTo>
                  <a:lnTo>
                    <a:pt x="67" y="121"/>
                  </a:lnTo>
                  <a:lnTo>
                    <a:pt x="77" y="112"/>
                  </a:lnTo>
                  <a:lnTo>
                    <a:pt x="67" y="118"/>
                  </a:lnTo>
                  <a:lnTo>
                    <a:pt x="67" y="118"/>
                  </a:lnTo>
                  <a:lnTo>
                    <a:pt x="67" y="118"/>
                  </a:lnTo>
                  <a:lnTo>
                    <a:pt x="77" y="108"/>
                  </a:lnTo>
                  <a:lnTo>
                    <a:pt x="64" y="115"/>
                  </a:lnTo>
                  <a:lnTo>
                    <a:pt x="64" y="115"/>
                  </a:lnTo>
                  <a:lnTo>
                    <a:pt x="64" y="115"/>
                  </a:lnTo>
                  <a:lnTo>
                    <a:pt x="64" y="115"/>
                  </a:lnTo>
                  <a:lnTo>
                    <a:pt x="86" y="99"/>
                  </a:lnTo>
                  <a:lnTo>
                    <a:pt x="61" y="115"/>
                  </a:lnTo>
                  <a:lnTo>
                    <a:pt x="61" y="115"/>
                  </a:lnTo>
                  <a:lnTo>
                    <a:pt x="61" y="115"/>
                  </a:lnTo>
                  <a:lnTo>
                    <a:pt x="61" y="112"/>
                  </a:lnTo>
                  <a:lnTo>
                    <a:pt x="61" y="112"/>
                  </a:lnTo>
                  <a:lnTo>
                    <a:pt x="89" y="92"/>
                  </a:lnTo>
                  <a:lnTo>
                    <a:pt x="57" y="112"/>
                  </a:lnTo>
                  <a:lnTo>
                    <a:pt x="57" y="112"/>
                  </a:lnTo>
                  <a:lnTo>
                    <a:pt x="57" y="108"/>
                  </a:lnTo>
                  <a:lnTo>
                    <a:pt x="96" y="86"/>
                  </a:lnTo>
                  <a:lnTo>
                    <a:pt x="57" y="108"/>
                  </a:lnTo>
                  <a:lnTo>
                    <a:pt x="54" y="108"/>
                  </a:lnTo>
                  <a:lnTo>
                    <a:pt x="54" y="108"/>
                  </a:lnTo>
                  <a:lnTo>
                    <a:pt x="99" y="80"/>
                  </a:lnTo>
                  <a:lnTo>
                    <a:pt x="54" y="105"/>
                  </a:lnTo>
                  <a:lnTo>
                    <a:pt x="54" y="105"/>
                  </a:lnTo>
                  <a:lnTo>
                    <a:pt x="54" y="105"/>
                  </a:lnTo>
                  <a:lnTo>
                    <a:pt x="109" y="70"/>
                  </a:lnTo>
                  <a:lnTo>
                    <a:pt x="51" y="102"/>
                  </a:lnTo>
                  <a:lnTo>
                    <a:pt x="51" y="102"/>
                  </a:lnTo>
                  <a:lnTo>
                    <a:pt x="51" y="102"/>
                  </a:lnTo>
                  <a:lnTo>
                    <a:pt x="51" y="102"/>
                  </a:lnTo>
                  <a:lnTo>
                    <a:pt x="112" y="61"/>
                  </a:lnTo>
                  <a:lnTo>
                    <a:pt x="48" y="99"/>
                  </a:lnTo>
                  <a:lnTo>
                    <a:pt x="45" y="99"/>
                  </a:lnTo>
                  <a:lnTo>
                    <a:pt x="45" y="99"/>
                  </a:lnTo>
                  <a:lnTo>
                    <a:pt x="45" y="99"/>
                  </a:lnTo>
                  <a:lnTo>
                    <a:pt x="115" y="54"/>
                  </a:lnTo>
                  <a:lnTo>
                    <a:pt x="45" y="96"/>
                  </a:lnTo>
                  <a:lnTo>
                    <a:pt x="42" y="96"/>
                  </a:lnTo>
                  <a:lnTo>
                    <a:pt x="42" y="92"/>
                  </a:lnTo>
                  <a:lnTo>
                    <a:pt x="99" y="57"/>
                  </a:lnTo>
                  <a:lnTo>
                    <a:pt x="42" y="92"/>
                  </a:lnTo>
                  <a:lnTo>
                    <a:pt x="38" y="92"/>
                  </a:lnTo>
                  <a:lnTo>
                    <a:pt x="38" y="92"/>
                  </a:lnTo>
                  <a:lnTo>
                    <a:pt x="112" y="45"/>
                  </a:lnTo>
                  <a:lnTo>
                    <a:pt x="35" y="89"/>
                  </a:lnTo>
                  <a:lnTo>
                    <a:pt x="35" y="89"/>
                  </a:lnTo>
                  <a:lnTo>
                    <a:pt x="35" y="86"/>
                  </a:lnTo>
                  <a:lnTo>
                    <a:pt x="96" y="51"/>
                  </a:lnTo>
                  <a:lnTo>
                    <a:pt x="35" y="86"/>
                  </a:lnTo>
                  <a:lnTo>
                    <a:pt x="32" y="86"/>
                  </a:lnTo>
                  <a:lnTo>
                    <a:pt x="32" y="83"/>
                  </a:lnTo>
                  <a:lnTo>
                    <a:pt x="96" y="48"/>
                  </a:lnTo>
                  <a:lnTo>
                    <a:pt x="32" y="83"/>
                  </a:lnTo>
                  <a:lnTo>
                    <a:pt x="32" y="83"/>
                  </a:lnTo>
                  <a:lnTo>
                    <a:pt x="32" y="83"/>
                  </a:lnTo>
                  <a:lnTo>
                    <a:pt x="32" y="83"/>
                  </a:lnTo>
                  <a:lnTo>
                    <a:pt x="96" y="41"/>
                  </a:lnTo>
                  <a:lnTo>
                    <a:pt x="29" y="80"/>
                  </a:lnTo>
                  <a:lnTo>
                    <a:pt x="29" y="80"/>
                  </a:lnTo>
                  <a:lnTo>
                    <a:pt x="29" y="80"/>
                  </a:lnTo>
                  <a:lnTo>
                    <a:pt x="96" y="35"/>
                  </a:lnTo>
                  <a:lnTo>
                    <a:pt x="26" y="77"/>
                  </a:lnTo>
                  <a:lnTo>
                    <a:pt x="26" y="77"/>
                  </a:lnTo>
                  <a:lnTo>
                    <a:pt x="26" y="77"/>
                  </a:lnTo>
                  <a:lnTo>
                    <a:pt x="83" y="41"/>
                  </a:lnTo>
                  <a:lnTo>
                    <a:pt x="22" y="77"/>
                  </a:lnTo>
                  <a:lnTo>
                    <a:pt x="22" y="77"/>
                  </a:lnTo>
                  <a:lnTo>
                    <a:pt x="22" y="73"/>
                  </a:lnTo>
                  <a:lnTo>
                    <a:pt x="86" y="35"/>
                  </a:lnTo>
                  <a:lnTo>
                    <a:pt x="22" y="73"/>
                  </a:lnTo>
                  <a:lnTo>
                    <a:pt x="19" y="73"/>
                  </a:lnTo>
                  <a:lnTo>
                    <a:pt x="19" y="70"/>
                  </a:lnTo>
                  <a:lnTo>
                    <a:pt x="73" y="38"/>
                  </a:lnTo>
                  <a:lnTo>
                    <a:pt x="19" y="70"/>
                  </a:lnTo>
                  <a:lnTo>
                    <a:pt x="19" y="70"/>
                  </a:lnTo>
                  <a:lnTo>
                    <a:pt x="19" y="70"/>
                  </a:lnTo>
                  <a:lnTo>
                    <a:pt x="83" y="29"/>
                  </a:lnTo>
                  <a:lnTo>
                    <a:pt x="16" y="67"/>
                  </a:lnTo>
                  <a:lnTo>
                    <a:pt x="16" y="67"/>
                  </a:lnTo>
                  <a:lnTo>
                    <a:pt x="16" y="67"/>
                  </a:lnTo>
                  <a:lnTo>
                    <a:pt x="16" y="67"/>
                  </a:lnTo>
                  <a:lnTo>
                    <a:pt x="80" y="26"/>
                  </a:lnTo>
                  <a:lnTo>
                    <a:pt x="13" y="64"/>
                  </a:lnTo>
                  <a:lnTo>
                    <a:pt x="13" y="64"/>
                  </a:lnTo>
                  <a:lnTo>
                    <a:pt x="13" y="64"/>
                  </a:lnTo>
                  <a:lnTo>
                    <a:pt x="70" y="29"/>
                  </a:lnTo>
                  <a:lnTo>
                    <a:pt x="10" y="64"/>
                  </a:lnTo>
                  <a:lnTo>
                    <a:pt x="10" y="61"/>
                  </a:lnTo>
                  <a:lnTo>
                    <a:pt x="10" y="61"/>
                  </a:lnTo>
                  <a:lnTo>
                    <a:pt x="77" y="19"/>
                  </a:lnTo>
                  <a:lnTo>
                    <a:pt x="6" y="61"/>
                  </a:lnTo>
                  <a:lnTo>
                    <a:pt x="6" y="57"/>
                  </a:lnTo>
                  <a:lnTo>
                    <a:pt x="6" y="57"/>
                  </a:lnTo>
                  <a:lnTo>
                    <a:pt x="67" y="19"/>
                  </a:lnTo>
                  <a:lnTo>
                    <a:pt x="6" y="54"/>
                  </a:lnTo>
                  <a:lnTo>
                    <a:pt x="6" y="54"/>
                  </a:lnTo>
                  <a:lnTo>
                    <a:pt x="6" y="54"/>
                  </a:lnTo>
                  <a:lnTo>
                    <a:pt x="51" y="26"/>
                  </a:lnTo>
                  <a:lnTo>
                    <a:pt x="3" y="51"/>
                  </a:lnTo>
                  <a:lnTo>
                    <a:pt x="3" y="51"/>
                  </a:lnTo>
                  <a:lnTo>
                    <a:pt x="3" y="51"/>
                  </a:lnTo>
                  <a:lnTo>
                    <a:pt x="3" y="51"/>
                  </a:lnTo>
                  <a:lnTo>
                    <a:pt x="45" y="22"/>
                  </a:lnTo>
                  <a:lnTo>
                    <a:pt x="3" y="45"/>
                  </a:lnTo>
                  <a:lnTo>
                    <a:pt x="0" y="45"/>
                  </a:lnTo>
                  <a:lnTo>
                    <a:pt x="0" y="45"/>
                  </a:lnTo>
                  <a:lnTo>
                    <a:pt x="35" y="22"/>
                  </a:lnTo>
                  <a:lnTo>
                    <a:pt x="3" y="41"/>
                  </a:lnTo>
                  <a:lnTo>
                    <a:pt x="0" y="41"/>
                  </a:lnTo>
                  <a:lnTo>
                    <a:pt x="0" y="41"/>
                  </a:lnTo>
                  <a:lnTo>
                    <a:pt x="38" y="16"/>
                  </a:lnTo>
                  <a:lnTo>
                    <a:pt x="0" y="38"/>
                  </a:lnTo>
                  <a:lnTo>
                    <a:pt x="0" y="38"/>
                  </a:lnTo>
                  <a:lnTo>
                    <a:pt x="0" y="38"/>
                  </a:lnTo>
                  <a:lnTo>
                    <a:pt x="35" y="13"/>
                  </a:lnTo>
                  <a:lnTo>
                    <a:pt x="3" y="32"/>
                  </a:lnTo>
                  <a:lnTo>
                    <a:pt x="0" y="32"/>
                  </a:lnTo>
                  <a:lnTo>
                    <a:pt x="0" y="32"/>
                  </a:lnTo>
                  <a:lnTo>
                    <a:pt x="32" y="10"/>
                  </a:lnTo>
                  <a:lnTo>
                    <a:pt x="3" y="26"/>
                  </a:lnTo>
                  <a:lnTo>
                    <a:pt x="3" y="26"/>
                  </a:lnTo>
                  <a:lnTo>
                    <a:pt x="3" y="26"/>
                  </a:lnTo>
                  <a:lnTo>
                    <a:pt x="3" y="22"/>
                  </a:lnTo>
                  <a:lnTo>
                    <a:pt x="22" y="10"/>
                  </a:lnTo>
                  <a:lnTo>
                    <a:pt x="6" y="19"/>
                  </a:lnTo>
                  <a:lnTo>
                    <a:pt x="6" y="19"/>
                  </a:lnTo>
                  <a:lnTo>
                    <a:pt x="6" y="19"/>
                  </a:lnTo>
                  <a:lnTo>
                    <a:pt x="19" y="10"/>
                  </a:lnTo>
                  <a:lnTo>
                    <a:pt x="13" y="10"/>
                  </a:lnTo>
                  <a:lnTo>
                    <a:pt x="13" y="10"/>
                  </a:lnTo>
                  <a:lnTo>
                    <a:pt x="13" y="10"/>
                  </a:lnTo>
                  <a:lnTo>
                    <a:pt x="26" y="3"/>
                  </a:lnTo>
                  <a:lnTo>
                    <a:pt x="26" y="3"/>
                  </a:lnTo>
                  <a:lnTo>
                    <a:pt x="26" y="3"/>
                  </a:lnTo>
                  <a:lnTo>
                    <a:pt x="13" y="16"/>
                  </a:lnTo>
                  <a:lnTo>
                    <a:pt x="38" y="0"/>
                  </a:lnTo>
                  <a:lnTo>
                    <a:pt x="38" y="0"/>
                  </a:lnTo>
                  <a:lnTo>
                    <a:pt x="38" y="0"/>
                  </a:lnTo>
                  <a:lnTo>
                    <a:pt x="19" y="16"/>
                  </a:lnTo>
                  <a:lnTo>
                    <a:pt x="45" y="0"/>
                  </a:lnTo>
                  <a:lnTo>
                    <a:pt x="45" y="0"/>
                  </a:lnTo>
                  <a:lnTo>
                    <a:pt x="45" y="3"/>
                  </a:lnTo>
                  <a:lnTo>
                    <a:pt x="13" y="22"/>
                  </a:lnTo>
                  <a:lnTo>
                    <a:pt x="51" y="3"/>
                  </a:lnTo>
                  <a:lnTo>
                    <a:pt x="51" y="3"/>
                  </a:lnTo>
                  <a:lnTo>
                    <a:pt x="51" y="3"/>
                  </a:lnTo>
                  <a:lnTo>
                    <a:pt x="13" y="29"/>
                  </a:lnTo>
                  <a:lnTo>
                    <a:pt x="54" y="6"/>
                  </a:lnTo>
                  <a:lnTo>
                    <a:pt x="57" y="6"/>
                  </a:lnTo>
                  <a:lnTo>
                    <a:pt x="57" y="6"/>
                  </a:lnTo>
                  <a:lnTo>
                    <a:pt x="19" y="32"/>
                  </a:lnTo>
                  <a:lnTo>
                    <a:pt x="57" y="10"/>
                  </a:lnTo>
                  <a:lnTo>
                    <a:pt x="61" y="10"/>
                  </a:lnTo>
                  <a:lnTo>
                    <a:pt x="61" y="10"/>
                  </a:lnTo>
                  <a:lnTo>
                    <a:pt x="29" y="32"/>
                  </a:lnTo>
                  <a:lnTo>
                    <a:pt x="61" y="10"/>
                  </a:lnTo>
                  <a:lnTo>
                    <a:pt x="64" y="10"/>
                  </a:lnTo>
                  <a:lnTo>
                    <a:pt x="64" y="13"/>
                  </a:lnTo>
                  <a:lnTo>
                    <a:pt x="22" y="38"/>
                  </a:lnTo>
                  <a:lnTo>
                    <a:pt x="67" y="13"/>
                  </a:lnTo>
                  <a:lnTo>
                    <a:pt x="67" y="13"/>
                  </a:lnTo>
                  <a:lnTo>
                    <a:pt x="67" y="16"/>
                  </a:lnTo>
                  <a:lnTo>
                    <a:pt x="22" y="45"/>
                  </a:lnTo>
                  <a:lnTo>
                    <a:pt x="99" y="0"/>
                  </a:lnTo>
                  <a:lnTo>
                    <a:pt x="99" y="0"/>
                  </a:lnTo>
                  <a:lnTo>
                    <a:pt x="99" y="3"/>
                  </a:lnTo>
                  <a:lnTo>
                    <a:pt x="38" y="38"/>
                  </a:lnTo>
                  <a:lnTo>
                    <a:pt x="105" y="0"/>
                  </a:lnTo>
                  <a:lnTo>
                    <a:pt x="105" y="0"/>
                  </a:lnTo>
                  <a:lnTo>
                    <a:pt x="105" y="0"/>
                  </a:lnTo>
                  <a:lnTo>
                    <a:pt x="105" y="3"/>
                  </a:lnTo>
                  <a:lnTo>
                    <a:pt x="38" y="45"/>
                  </a:lnTo>
                  <a:lnTo>
                    <a:pt x="112" y="3"/>
                  </a:lnTo>
                  <a:lnTo>
                    <a:pt x="112" y="3"/>
                  </a:lnTo>
                  <a:lnTo>
                    <a:pt x="112" y="3"/>
                  </a:lnTo>
                  <a:lnTo>
                    <a:pt x="57" y="38"/>
                  </a:lnTo>
                  <a:lnTo>
                    <a:pt x="115" y="3"/>
                  </a:lnTo>
                  <a:lnTo>
                    <a:pt x="118" y="3"/>
                  </a:lnTo>
                  <a:lnTo>
                    <a:pt x="118" y="6"/>
                  </a:lnTo>
                  <a:lnTo>
                    <a:pt x="51" y="45"/>
                  </a:lnTo>
                  <a:lnTo>
                    <a:pt x="121" y="6"/>
                  </a:lnTo>
                  <a:lnTo>
                    <a:pt x="121" y="6"/>
                  </a:lnTo>
                  <a:lnTo>
                    <a:pt x="121" y="6"/>
                  </a:lnTo>
                  <a:lnTo>
                    <a:pt x="121" y="6"/>
                  </a:lnTo>
                  <a:lnTo>
                    <a:pt x="57" y="48"/>
                  </a:lnTo>
                  <a:lnTo>
                    <a:pt x="124" y="10"/>
                  </a:lnTo>
                  <a:lnTo>
                    <a:pt x="124" y="10"/>
                  </a:lnTo>
                  <a:lnTo>
                    <a:pt x="124" y="10"/>
                  </a:lnTo>
                  <a:lnTo>
                    <a:pt x="70" y="45"/>
                  </a:lnTo>
                  <a:lnTo>
                    <a:pt x="124" y="10"/>
                  </a:lnTo>
                  <a:lnTo>
                    <a:pt x="128" y="10"/>
                  </a:lnTo>
                  <a:lnTo>
                    <a:pt x="128" y="13"/>
                  </a:lnTo>
                  <a:lnTo>
                    <a:pt x="64" y="51"/>
                  </a:lnTo>
                  <a:lnTo>
                    <a:pt x="128" y="13"/>
                  </a:lnTo>
                  <a:lnTo>
                    <a:pt x="128" y="13"/>
                  </a:lnTo>
                  <a:lnTo>
                    <a:pt x="128" y="16"/>
                  </a:lnTo>
                  <a:lnTo>
                    <a:pt x="73" y="48"/>
                  </a:lnTo>
                  <a:lnTo>
                    <a:pt x="131" y="16"/>
                  </a:lnTo>
                  <a:lnTo>
                    <a:pt x="131" y="16"/>
                  </a:lnTo>
                  <a:lnTo>
                    <a:pt x="131" y="16"/>
                  </a:lnTo>
                  <a:lnTo>
                    <a:pt x="61" y="61"/>
                  </a:lnTo>
                  <a:lnTo>
                    <a:pt x="134" y="19"/>
                  </a:lnTo>
                  <a:lnTo>
                    <a:pt x="134" y="19"/>
                  </a:lnTo>
                  <a:lnTo>
                    <a:pt x="134" y="19"/>
                  </a:lnTo>
                  <a:lnTo>
                    <a:pt x="67" y="61"/>
                  </a:lnTo>
                  <a:lnTo>
                    <a:pt x="134" y="22"/>
                  </a:lnTo>
                  <a:lnTo>
                    <a:pt x="134" y="22"/>
                  </a:lnTo>
                  <a:lnTo>
                    <a:pt x="134" y="22"/>
                  </a:lnTo>
                  <a:lnTo>
                    <a:pt x="73" y="61"/>
                  </a:lnTo>
                  <a:lnTo>
                    <a:pt x="134" y="26"/>
                  </a:lnTo>
                  <a:lnTo>
                    <a:pt x="137" y="26"/>
                  </a:lnTo>
                  <a:lnTo>
                    <a:pt x="137" y="26"/>
                  </a:lnTo>
                  <a:lnTo>
                    <a:pt x="77" y="64"/>
                  </a:lnTo>
                  <a:lnTo>
                    <a:pt x="137" y="29"/>
                  </a:lnTo>
                  <a:lnTo>
                    <a:pt x="137" y="29"/>
                  </a:lnTo>
                  <a:lnTo>
                    <a:pt x="137" y="32"/>
                  </a:lnTo>
                  <a:lnTo>
                    <a:pt x="67" y="77"/>
                  </a:lnTo>
                  <a:lnTo>
                    <a:pt x="137" y="35"/>
                  </a:lnTo>
                  <a:lnTo>
                    <a:pt x="137" y="35"/>
                  </a:lnTo>
                  <a:lnTo>
                    <a:pt x="137" y="35"/>
                  </a:lnTo>
                  <a:lnTo>
                    <a:pt x="80" y="73"/>
                  </a:lnTo>
                  <a:lnTo>
                    <a:pt x="137" y="38"/>
                  </a:lnTo>
                  <a:lnTo>
                    <a:pt x="137" y="38"/>
                  </a:lnTo>
                  <a:lnTo>
                    <a:pt x="137" y="38"/>
                  </a:lnTo>
                  <a:lnTo>
                    <a:pt x="137" y="41"/>
                  </a:lnTo>
                  <a:lnTo>
                    <a:pt x="70" y="83"/>
                  </a:lnTo>
                  <a:lnTo>
                    <a:pt x="137" y="45"/>
                  </a:lnTo>
                  <a:lnTo>
                    <a:pt x="137" y="45"/>
                  </a:lnTo>
                  <a:lnTo>
                    <a:pt x="137" y="48"/>
                  </a:lnTo>
                  <a:lnTo>
                    <a:pt x="73" y="86"/>
                  </a:lnTo>
                  <a:lnTo>
                    <a:pt x="134" y="54"/>
                  </a:lnTo>
                  <a:lnTo>
                    <a:pt x="134" y="54"/>
                  </a:lnTo>
                  <a:lnTo>
                    <a:pt x="134" y="54"/>
                  </a:lnTo>
                  <a:lnTo>
                    <a:pt x="80" y="89"/>
                  </a:lnTo>
                  <a:lnTo>
                    <a:pt x="128" y="61"/>
                  </a:lnTo>
                  <a:lnTo>
                    <a:pt x="128" y="61"/>
                  </a:lnTo>
                  <a:lnTo>
                    <a:pt x="128" y="64"/>
                  </a:lnTo>
                  <a:lnTo>
                    <a:pt x="128" y="64"/>
                  </a:lnTo>
                  <a:lnTo>
                    <a:pt x="86" y="89"/>
                  </a:lnTo>
                  <a:lnTo>
                    <a:pt x="118" y="70"/>
                  </a:lnTo>
                  <a:lnTo>
                    <a:pt x="118" y="70"/>
                  </a:lnTo>
                  <a:lnTo>
                    <a:pt x="118" y="70"/>
                  </a:lnTo>
                  <a:lnTo>
                    <a:pt x="118" y="73"/>
                  </a:lnTo>
                  <a:lnTo>
                    <a:pt x="83" y="96"/>
                  </a:lnTo>
                  <a:lnTo>
                    <a:pt x="109" y="80"/>
                  </a:lnTo>
                  <a:lnTo>
                    <a:pt x="109" y="80"/>
                  </a:lnTo>
                  <a:lnTo>
                    <a:pt x="109" y="83"/>
                  </a:lnTo>
                  <a:lnTo>
                    <a:pt x="80" y="99"/>
                  </a:lnTo>
                  <a:lnTo>
                    <a:pt x="99" y="89"/>
                  </a:lnTo>
                  <a:lnTo>
                    <a:pt x="99" y="89"/>
                  </a:lnTo>
                  <a:lnTo>
                    <a:pt x="102" y="89"/>
                  </a:lnTo>
                  <a:lnTo>
                    <a:pt x="102" y="89"/>
                  </a:lnTo>
                  <a:lnTo>
                    <a:pt x="99" y="92"/>
                  </a:lnTo>
                  <a:lnTo>
                    <a:pt x="77" y="108"/>
                  </a:lnTo>
                  <a:lnTo>
                    <a:pt x="89" y="99"/>
                  </a:lnTo>
                  <a:lnTo>
                    <a:pt x="89" y="102"/>
                  </a:lnTo>
                  <a:lnTo>
                    <a:pt x="89" y="102"/>
                  </a:lnTo>
                  <a:lnTo>
                    <a:pt x="77" y="112"/>
                  </a:lnTo>
                  <a:lnTo>
                    <a:pt x="80" y="108"/>
                  </a:lnTo>
                  <a:lnTo>
                    <a:pt x="83" y="108"/>
                  </a:lnTo>
                  <a:lnTo>
                    <a:pt x="83" y="108"/>
                  </a:lnTo>
                  <a:lnTo>
                    <a:pt x="83" y="108"/>
                  </a:lnTo>
                  <a:lnTo>
                    <a:pt x="73" y="118"/>
                  </a:lnTo>
                  <a:lnTo>
                    <a:pt x="73" y="121"/>
                  </a:lnTo>
                  <a:lnTo>
                    <a:pt x="70" y="121"/>
                  </a:lnTo>
                  <a:lnTo>
                    <a:pt x="70" y="121"/>
                  </a:lnTo>
                  <a:lnTo>
                    <a:pt x="67" y="121"/>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20" name="Freeform 11"/>
            <p:cNvSpPr>
              <a:spLocks noEditPoints="1"/>
            </p:cNvSpPr>
            <p:nvPr/>
          </p:nvSpPr>
          <p:spPr bwMode="auto">
            <a:xfrm>
              <a:off x="1139419" y="1821927"/>
              <a:ext cx="535701" cy="535701"/>
            </a:xfrm>
            <a:custGeom>
              <a:avLst/>
              <a:gdLst>
                <a:gd name="T0" fmla="*/ 40 w 65"/>
                <a:gd name="T1" fmla="*/ 63 h 65"/>
                <a:gd name="T2" fmla="*/ 35 w 65"/>
                <a:gd name="T3" fmla="*/ 65 h 65"/>
                <a:gd name="T4" fmla="*/ 24 w 65"/>
                <a:gd name="T5" fmla="*/ 64 h 65"/>
                <a:gd name="T6" fmla="*/ 30 w 65"/>
                <a:gd name="T7" fmla="*/ 64 h 65"/>
                <a:gd name="T8" fmla="*/ 24 w 65"/>
                <a:gd name="T9" fmla="*/ 64 h 65"/>
                <a:gd name="T10" fmla="*/ 50 w 65"/>
                <a:gd name="T11" fmla="*/ 59 h 65"/>
                <a:gd name="T12" fmla="*/ 46 w 65"/>
                <a:gd name="T13" fmla="*/ 62 h 65"/>
                <a:gd name="T14" fmla="*/ 14 w 65"/>
                <a:gd name="T15" fmla="*/ 60 h 65"/>
                <a:gd name="T16" fmla="*/ 20 w 65"/>
                <a:gd name="T17" fmla="*/ 61 h 65"/>
                <a:gd name="T18" fmla="*/ 14 w 65"/>
                <a:gd name="T19" fmla="*/ 60 h 65"/>
                <a:gd name="T20" fmla="*/ 50 w 65"/>
                <a:gd name="T21" fmla="*/ 59 h 65"/>
                <a:gd name="T22" fmla="*/ 58 w 65"/>
                <a:gd name="T23" fmla="*/ 52 h 65"/>
                <a:gd name="T24" fmla="*/ 55 w 65"/>
                <a:gd name="T25" fmla="*/ 57 h 65"/>
                <a:gd name="T26" fmla="*/ 6 w 65"/>
                <a:gd name="T27" fmla="*/ 52 h 65"/>
                <a:gd name="T28" fmla="*/ 11 w 65"/>
                <a:gd name="T29" fmla="*/ 55 h 65"/>
                <a:gd name="T30" fmla="*/ 6 w 65"/>
                <a:gd name="T31" fmla="*/ 52 h 65"/>
                <a:gd name="T32" fmla="*/ 63 w 65"/>
                <a:gd name="T33" fmla="*/ 43 h 65"/>
                <a:gd name="T34" fmla="*/ 61 w 65"/>
                <a:gd name="T35" fmla="*/ 48 h 65"/>
                <a:gd name="T36" fmla="*/ 1 w 65"/>
                <a:gd name="T37" fmla="*/ 42 h 65"/>
                <a:gd name="T38" fmla="*/ 4 w 65"/>
                <a:gd name="T39" fmla="*/ 47 h 65"/>
                <a:gd name="T40" fmla="*/ 1 w 65"/>
                <a:gd name="T41" fmla="*/ 42 h 65"/>
                <a:gd name="T42" fmla="*/ 64 w 65"/>
                <a:gd name="T43" fmla="*/ 32 h 65"/>
                <a:gd name="T44" fmla="*/ 65 w 65"/>
                <a:gd name="T45" fmla="*/ 38 h 65"/>
                <a:gd name="T46" fmla="*/ 0 w 65"/>
                <a:gd name="T47" fmla="*/ 32 h 65"/>
                <a:gd name="T48" fmla="*/ 0 w 65"/>
                <a:gd name="T49" fmla="*/ 32 h 65"/>
                <a:gd name="T50" fmla="*/ 1 w 65"/>
                <a:gd name="T51" fmla="*/ 32 h 65"/>
                <a:gd name="T52" fmla="*/ 0 w 65"/>
                <a:gd name="T53" fmla="*/ 37 h 65"/>
                <a:gd name="T54" fmla="*/ 63 w 65"/>
                <a:gd name="T55" fmla="*/ 23 h 65"/>
                <a:gd name="T56" fmla="*/ 65 w 65"/>
                <a:gd name="T57" fmla="*/ 29 h 65"/>
                <a:gd name="T58" fmla="*/ 63 w 65"/>
                <a:gd name="T59" fmla="*/ 23 h 65"/>
                <a:gd name="T60" fmla="*/ 2 w 65"/>
                <a:gd name="T61" fmla="*/ 21 h 65"/>
                <a:gd name="T62" fmla="*/ 1 w 65"/>
                <a:gd name="T63" fmla="*/ 26 h 65"/>
                <a:gd name="T64" fmla="*/ 59 w 65"/>
                <a:gd name="T65" fmla="*/ 13 h 65"/>
                <a:gd name="T66" fmla="*/ 61 w 65"/>
                <a:gd name="T67" fmla="*/ 18 h 65"/>
                <a:gd name="T68" fmla="*/ 4 w 65"/>
                <a:gd name="T69" fmla="*/ 16 h 65"/>
                <a:gd name="T70" fmla="*/ 8 w 65"/>
                <a:gd name="T71" fmla="*/ 12 h 65"/>
                <a:gd name="T72" fmla="*/ 4 w 65"/>
                <a:gd name="T73" fmla="*/ 16 h 65"/>
                <a:gd name="T74" fmla="*/ 51 w 65"/>
                <a:gd name="T75" fmla="*/ 6 h 65"/>
                <a:gd name="T76" fmla="*/ 56 w 65"/>
                <a:gd name="T77" fmla="*/ 9 h 65"/>
                <a:gd name="T78" fmla="*/ 51 w 65"/>
                <a:gd name="T79" fmla="*/ 6 h 65"/>
                <a:gd name="T80" fmla="*/ 16 w 65"/>
                <a:gd name="T81" fmla="*/ 4 h 65"/>
                <a:gd name="T82" fmla="*/ 12 w 65"/>
                <a:gd name="T83" fmla="*/ 8 h 65"/>
                <a:gd name="T84" fmla="*/ 42 w 65"/>
                <a:gd name="T85" fmla="*/ 2 h 65"/>
                <a:gd name="T86" fmla="*/ 47 w 65"/>
                <a:gd name="T87" fmla="*/ 3 h 65"/>
                <a:gd name="T88" fmla="*/ 42 w 65"/>
                <a:gd name="T89" fmla="*/ 2 h 65"/>
                <a:gd name="T90" fmla="*/ 26 w 65"/>
                <a:gd name="T91" fmla="*/ 0 h 65"/>
                <a:gd name="T92" fmla="*/ 21 w 65"/>
                <a:gd name="T93" fmla="*/ 3 h 65"/>
                <a:gd name="T94" fmla="*/ 33 w 65"/>
                <a:gd name="T95" fmla="*/ 1 h 65"/>
                <a:gd name="T96" fmla="*/ 31 w 65"/>
                <a:gd name="T97" fmla="*/ 0 h 65"/>
                <a:gd name="T98" fmla="*/ 36 w 65"/>
                <a:gd name="T99" fmla="*/ 0 h 65"/>
                <a:gd name="T100" fmla="*/ 33 w 65"/>
                <a:gd name="T10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65">
                  <a:moveTo>
                    <a:pt x="35" y="64"/>
                  </a:moveTo>
                  <a:cubicBezTo>
                    <a:pt x="37" y="64"/>
                    <a:pt x="39" y="64"/>
                    <a:pt x="40" y="63"/>
                  </a:cubicBezTo>
                  <a:cubicBezTo>
                    <a:pt x="40" y="64"/>
                    <a:pt x="40" y="64"/>
                    <a:pt x="40" y="64"/>
                  </a:cubicBezTo>
                  <a:cubicBezTo>
                    <a:pt x="39" y="65"/>
                    <a:pt x="37" y="65"/>
                    <a:pt x="35" y="65"/>
                  </a:cubicBezTo>
                  <a:lnTo>
                    <a:pt x="35" y="64"/>
                  </a:lnTo>
                  <a:close/>
                  <a:moveTo>
                    <a:pt x="24" y="64"/>
                  </a:moveTo>
                  <a:cubicBezTo>
                    <a:pt x="25" y="63"/>
                    <a:pt x="25" y="63"/>
                    <a:pt x="25" y="63"/>
                  </a:cubicBezTo>
                  <a:cubicBezTo>
                    <a:pt x="26" y="63"/>
                    <a:pt x="28" y="64"/>
                    <a:pt x="30" y="64"/>
                  </a:cubicBezTo>
                  <a:cubicBezTo>
                    <a:pt x="29" y="65"/>
                    <a:pt x="29" y="65"/>
                    <a:pt x="29" y="65"/>
                  </a:cubicBezTo>
                  <a:cubicBezTo>
                    <a:pt x="28" y="65"/>
                    <a:pt x="26" y="65"/>
                    <a:pt x="24" y="64"/>
                  </a:cubicBezTo>
                  <a:close/>
                  <a:moveTo>
                    <a:pt x="45" y="62"/>
                  </a:moveTo>
                  <a:cubicBezTo>
                    <a:pt x="47" y="61"/>
                    <a:pt x="48" y="60"/>
                    <a:pt x="50" y="59"/>
                  </a:cubicBezTo>
                  <a:cubicBezTo>
                    <a:pt x="50" y="60"/>
                    <a:pt x="50" y="60"/>
                    <a:pt x="50" y="60"/>
                  </a:cubicBezTo>
                  <a:cubicBezTo>
                    <a:pt x="49" y="61"/>
                    <a:pt x="47" y="62"/>
                    <a:pt x="46" y="62"/>
                  </a:cubicBezTo>
                  <a:lnTo>
                    <a:pt x="45" y="62"/>
                  </a:lnTo>
                  <a:close/>
                  <a:moveTo>
                    <a:pt x="14" y="60"/>
                  </a:moveTo>
                  <a:cubicBezTo>
                    <a:pt x="15" y="59"/>
                    <a:pt x="15" y="59"/>
                    <a:pt x="15" y="59"/>
                  </a:cubicBezTo>
                  <a:cubicBezTo>
                    <a:pt x="16" y="60"/>
                    <a:pt x="18" y="60"/>
                    <a:pt x="20" y="61"/>
                  </a:cubicBezTo>
                  <a:cubicBezTo>
                    <a:pt x="19" y="62"/>
                    <a:pt x="19" y="62"/>
                    <a:pt x="19" y="62"/>
                  </a:cubicBezTo>
                  <a:cubicBezTo>
                    <a:pt x="17" y="61"/>
                    <a:pt x="16" y="60"/>
                    <a:pt x="14" y="60"/>
                  </a:cubicBezTo>
                  <a:close/>
                  <a:moveTo>
                    <a:pt x="50" y="59"/>
                  </a:moveTo>
                  <a:cubicBezTo>
                    <a:pt x="50" y="59"/>
                    <a:pt x="50" y="59"/>
                    <a:pt x="50" y="59"/>
                  </a:cubicBezTo>
                  <a:moveTo>
                    <a:pt x="54" y="56"/>
                  </a:moveTo>
                  <a:cubicBezTo>
                    <a:pt x="55" y="55"/>
                    <a:pt x="56" y="53"/>
                    <a:pt x="58" y="52"/>
                  </a:cubicBezTo>
                  <a:cubicBezTo>
                    <a:pt x="58" y="53"/>
                    <a:pt x="58" y="53"/>
                    <a:pt x="58" y="53"/>
                  </a:cubicBezTo>
                  <a:cubicBezTo>
                    <a:pt x="57" y="54"/>
                    <a:pt x="56" y="55"/>
                    <a:pt x="55" y="57"/>
                  </a:cubicBezTo>
                  <a:lnTo>
                    <a:pt x="54" y="56"/>
                  </a:lnTo>
                  <a:close/>
                  <a:moveTo>
                    <a:pt x="6" y="52"/>
                  </a:moveTo>
                  <a:cubicBezTo>
                    <a:pt x="7" y="51"/>
                    <a:pt x="7" y="51"/>
                    <a:pt x="7" y="51"/>
                  </a:cubicBezTo>
                  <a:cubicBezTo>
                    <a:pt x="8" y="53"/>
                    <a:pt x="10" y="54"/>
                    <a:pt x="11" y="55"/>
                  </a:cubicBezTo>
                  <a:cubicBezTo>
                    <a:pt x="10" y="56"/>
                    <a:pt x="10" y="56"/>
                    <a:pt x="10" y="56"/>
                  </a:cubicBezTo>
                  <a:cubicBezTo>
                    <a:pt x="9" y="55"/>
                    <a:pt x="8" y="53"/>
                    <a:pt x="6" y="52"/>
                  </a:cubicBezTo>
                  <a:close/>
                  <a:moveTo>
                    <a:pt x="60" y="48"/>
                  </a:moveTo>
                  <a:cubicBezTo>
                    <a:pt x="61" y="46"/>
                    <a:pt x="62" y="44"/>
                    <a:pt x="63" y="43"/>
                  </a:cubicBezTo>
                  <a:cubicBezTo>
                    <a:pt x="64" y="43"/>
                    <a:pt x="64" y="43"/>
                    <a:pt x="64" y="43"/>
                  </a:cubicBezTo>
                  <a:cubicBezTo>
                    <a:pt x="63" y="45"/>
                    <a:pt x="62" y="46"/>
                    <a:pt x="61" y="48"/>
                  </a:cubicBezTo>
                  <a:lnTo>
                    <a:pt x="60" y="48"/>
                  </a:lnTo>
                  <a:close/>
                  <a:moveTo>
                    <a:pt x="1" y="42"/>
                  </a:moveTo>
                  <a:cubicBezTo>
                    <a:pt x="2" y="42"/>
                    <a:pt x="2" y="42"/>
                    <a:pt x="2" y="42"/>
                  </a:cubicBezTo>
                  <a:cubicBezTo>
                    <a:pt x="3" y="44"/>
                    <a:pt x="4" y="45"/>
                    <a:pt x="4" y="47"/>
                  </a:cubicBezTo>
                  <a:cubicBezTo>
                    <a:pt x="4" y="47"/>
                    <a:pt x="4" y="47"/>
                    <a:pt x="4" y="47"/>
                  </a:cubicBezTo>
                  <a:cubicBezTo>
                    <a:pt x="3" y="46"/>
                    <a:pt x="2" y="44"/>
                    <a:pt x="1" y="42"/>
                  </a:cubicBezTo>
                  <a:close/>
                  <a:moveTo>
                    <a:pt x="64" y="38"/>
                  </a:moveTo>
                  <a:cubicBezTo>
                    <a:pt x="64" y="36"/>
                    <a:pt x="64" y="34"/>
                    <a:pt x="64" y="32"/>
                  </a:cubicBezTo>
                  <a:cubicBezTo>
                    <a:pt x="65" y="32"/>
                    <a:pt x="65" y="32"/>
                    <a:pt x="65" y="32"/>
                  </a:cubicBezTo>
                  <a:cubicBezTo>
                    <a:pt x="65" y="34"/>
                    <a:pt x="65" y="36"/>
                    <a:pt x="65" y="38"/>
                  </a:cubicBezTo>
                  <a:lnTo>
                    <a:pt x="64" y="38"/>
                  </a:lnTo>
                  <a:close/>
                  <a:moveTo>
                    <a:pt x="0" y="32"/>
                  </a:moveTo>
                  <a:cubicBezTo>
                    <a:pt x="0" y="32"/>
                    <a:pt x="0" y="32"/>
                    <a:pt x="0" y="32"/>
                  </a:cubicBezTo>
                  <a:cubicBezTo>
                    <a:pt x="0" y="32"/>
                    <a:pt x="0" y="32"/>
                    <a:pt x="0" y="32"/>
                  </a:cubicBezTo>
                  <a:cubicBezTo>
                    <a:pt x="1" y="32"/>
                    <a:pt x="1" y="32"/>
                    <a:pt x="1" y="32"/>
                  </a:cubicBezTo>
                  <a:cubicBezTo>
                    <a:pt x="1" y="32"/>
                    <a:pt x="1" y="32"/>
                    <a:pt x="1" y="32"/>
                  </a:cubicBezTo>
                  <a:cubicBezTo>
                    <a:pt x="1" y="34"/>
                    <a:pt x="1" y="35"/>
                    <a:pt x="1" y="37"/>
                  </a:cubicBezTo>
                  <a:cubicBezTo>
                    <a:pt x="0" y="37"/>
                    <a:pt x="0" y="37"/>
                    <a:pt x="0" y="37"/>
                  </a:cubicBezTo>
                  <a:cubicBezTo>
                    <a:pt x="0" y="36"/>
                    <a:pt x="0" y="34"/>
                    <a:pt x="0" y="32"/>
                  </a:cubicBezTo>
                  <a:close/>
                  <a:moveTo>
                    <a:pt x="63" y="23"/>
                  </a:moveTo>
                  <a:cubicBezTo>
                    <a:pt x="64" y="23"/>
                    <a:pt x="64" y="23"/>
                    <a:pt x="64" y="23"/>
                  </a:cubicBezTo>
                  <a:cubicBezTo>
                    <a:pt x="65" y="25"/>
                    <a:pt x="65" y="27"/>
                    <a:pt x="65" y="29"/>
                  </a:cubicBezTo>
                  <a:cubicBezTo>
                    <a:pt x="64" y="29"/>
                    <a:pt x="64" y="29"/>
                    <a:pt x="64" y="29"/>
                  </a:cubicBezTo>
                  <a:cubicBezTo>
                    <a:pt x="64" y="27"/>
                    <a:pt x="64" y="25"/>
                    <a:pt x="63" y="23"/>
                  </a:cubicBezTo>
                  <a:close/>
                  <a:moveTo>
                    <a:pt x="1" y="26"/>
                  </a:moveTo>
                  <a:cubicBezTo>
                    <a:pt x="1" y="24"/>
                    <a:pt x="1" y="23"/>
                    <a:pt x="2" y="21"/>
                  </a:cubicBezTo>
                  <a:cubicBezTo>
                    <a:pt x="3" y="21"/>
                    <a:pt x="3" y="21"/>
                    <a:pt x="3" y="21"/>
                  </a:cubicBezTo>
                  <a:cubicBezTo>
                    <a:pt x="2" y="23"/>
                    <a:pt x="2" y="25"/>
                    <a:pt x="1" y="26"/>
                  </a:cubicBezTo>
                  <a:close/>
                  <a:moveTo>
                    <a:pt x="58" y="14"/>
                  </a:moveTo>
                  <a:cubicBezTo>
                    <a:pt x="59" y="13"/>
                    <a:pt x="59" y="13"/>
                    <a:pt x="59" y="13"/>
                  </a:cubicBezTo>
                  <a:cubicBezTo>
                    <a:pt x="60" y="15"/>
                    <a:pt x="61" y="16"/>
                    <a:pt x="62" y="18"/>
                  </a:cubicBezTo>
                  <a:cubicBezTo>
                    <a:pt x="61" y="18"/>
                    <a:pt x="61" y="18"/>
                    <a:pt x="61" y="18"/>
                  </a:cubicBezTo>
                  <a:cubicBezTo>
                    <a:pt x="60" y="17"/>
                    <a:pt x="60" y="15"/>
                    <a:pt x="58" y="14"/>
                  </a:cubicBezTo>
                  <a:close/>
                  <a:moveTo>
                    <a:pt x="4" y="16"/>
                  </a:moveTo>
                  <a:cubicBezTo>
                    <a:pt x="5" y="14"/>
                    <a:pt x="6" y="13"/>
                    <a:pt x="7" y="11"/>
                  </a:cubicBezTo>
                  <a:cubicBezTo>
                    <a:pt x="8" y="12"/>
                    <a:pt x="8" y="12"/>
                    <a:pt x="8" y="12"/>
                  </a:cubicBezTo>
                  <a:cubicBezTo>
                    <a:pt x="7" y="13"/>
                    <a:pt x="6" y="15"/>
                    <a:pt x="5" y="17"/>
                  </a:cubicBezTo>
                  <a:lnTo>
                    <a:pt x="4" y="16"/>
                  </a:lnTo>
                  <a:close/>
                  <a:moveTo>
                    <a:pt x="51" y="6"/>
                  </a:moveTo>
                  <a:cubicBezTo>
                    <a:pt x="51" y="6"/>
                    <a:pt x="51" y="6"/>
                    <a:pt x="51" y="6"/>
                  </a:cubicBezTo>
                  <a:cubicBezTo>
                    <a:pt x="52" y="6"/>
                    <a:pt x="52" y="6"/>
                    <a:pt x="52" y="6"/>
                  </a:cubicBezTo>
                  <a:cubicBezTo>
                    <a:pt x="53" y="7"/>
                    <a:pt x="55" y="8"/>
                    <a:pt x="56" y="9"/>
                  </a:cubicBezTo>
                  <a:cubicBezTo>
                    <a:pt x="55" y="10"/>
                    <a:pt x="55" y="10"/>
                    <a:pt x="55" y="10"/>
                  </a:cubicBezTo>
                  <a:cubicBezTo>
                    <a:pt x="54" y="9"/>
                    <a:pt x="53" y="8"/>
                    <a:pt x="51" y="6"/>
                  </a:cubicBezTo>
                  <a:close/>
                  <a:moveTo>
                    <a:pt x="11" y="8"/>
                  </a:moveTo>
                  <a:cubicBezTo>
                    <a:pt x="13" y="6"/>
                    <a:pt x="14" y="5"/>
                    <a:pt x="16" y="4"/>
                  </a:cubicBezTo>
                  <a:cubicBezTo>
                    <a:pt x="16" y="5"/>
                    <a:pt x="16" y="5"/>
                    <a:pt x="16" y="5"/>
                  </a:cubicBezTo>
                  <a:cubicBezTo>
                    <a:pt x="15" y="6"/>
                    <a:pt x="13" y="7"/>
                    <a:pt x="12" y="8"/>
                  </a:cubicBezTo>
                  <a:lnTo>
                    <a:pt x="11" y="8"/>
                  </a:lnTo>
                  <a:close/>
                  <a:moveTo>
                    <a:pt x="42" y="2"/>
                  </a:moveTo>
                  <a:cubicBezTo>
                    <a:pt x="42" y="1"/>
                    <a:pt x="42" y="1"/>
                    <a:pt x="42" y="1"/>
                  </a:cubicBezTo>
                  <a:cubicBezTo>
                    <a:pt x="44" y="1"/>
                    <a:pt x="45" y="2"/>
                    <a:pt x="47" y="3"/>
                  </a:cubicBezTo>
                  <a:cubicBezTo>
                    <a:pt x="46" y="4"/>
                    <a:pt x="46" y="4"/>
                    <a:pt x="46" y="4"/>
                  </a:cubicBezTo>
                  <a:cubicBezTo>
                    <a:pt x="45" y="3"/>
                    <a:pt x="43" y="2"/>
                    <a:pt x="42" y="2"/>
                  </a:cubicBezTo>
                  <a:close/>
                  <a:moveTo>
                    <a:pt x="21" y="2"/>
                  </a:moveTo>
                  <a:cubicBezTo>
                    <a:pt x="22" y="1"/>
                    <a:pt x="24" y="1"/>
                    <a:pt x="26" y="0"/>
                  </a:cubicBezTo>
                  <a:cubicBezTo>
                    <a:pt x="26" y="1"/>
                    <a:pt x="26" y="1"/>
                    <a:pt x="26" y="1"/>
                  </a:cubicBezTo>
                  <a:cubicBezTo>
                    <a:pt x="24" y="2"/>
                    <a:pt x="22"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6" y="0"/>
                  </a:cubicBezTo>
                  <a:cubicBezTo>
                    <a:pt x="36" y="1"/>
                    <a:pt x="36" y="1"/>
                    <a:pt x="36" y="1"/>
                  </a:cubicBezTo>
                  <a:cubicBezTo>
                    <a:pt x="35" y="1"/>
                    <a:pt x="34" y="1"/>
                    <a:pt x="33"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10032437" y="1715821"/>
            <a:ext cx="742736" cy="742736"/>
            <a:chOff x="10032437" y="1715821"/>
            <a:chExt cx="742736" cy="742736"/>
          </a:xfrm>
        </p:grpSpPr>
        <p:sp>
          <p:nvSpPr>
            <p:cNvPr id="113821" name="Freeform 12"/>
            <p:cNvSpPr/>
            <p:nvPr/>
          </p:nvSpPr>
          <p:spPr bwMode="auto">
            <a:xfrm>
              <a:off x="10032437" y="1715821"/>
              <a:ext cx="742736" cy="742736"/>
            </a:xfrm>
            <a:custGeom>
              <a:avLst/>
              <a:gdLst>
                <a:gd name="T0" fmla="*/ 11 w 90"/>
                <a:gd name="T1" fmla="*/ 65 h 90"/>
                <a:gd name="T2" fmla="*/ 26 w 90"/>
                <a:gd name="T3" fmla="*/ 11 h 90"/>
                <a:gd name="T4" fmla="*/ 79 w 90"/>
                <a:gd name="T5" fmla="*/ 26 h 90"/>
                <a:gd name="T6" fmla="*/ 65 w 90"/>
                <a:gd name="T7" fmla="*/ 80 h 90"/>
                <a:gd name="T8" fmla="*/ 11 w 90"/>
                <a:gd name="T9" fmla="*/ 65 h 90"/>
              </a:gdLst>
              <a:ahLst/>
              <a:cxnLst>
                <a:cxn ang="0">
                  <a:pos x="T0" y="T1"/>
                </a:cxn>
                <a:cxn ang="0">
                  <a:pos x="T2" y="T3"/>
                </a:cxn>
                <a:cxn ang="0">
                  <a:pos x="T4" y="T5"/>
                </a:cxn>
                <a:cxn ang="0">
                  <a:pos x="T6" y="T7"/>
                </a:cxn>
                <a:cxn ang="0">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accent1"/>
            </a:solidFill>
            <a:ln>
              <a:noFill/>
            </a:ln>
          </p:spPr>
          <p:txBody>
            <a:bodyPr/>
            <a:lstStyle/>
            <a:p>
              <a:endParaRPr lang="zh-CN" altLang="en-US" sz="2135"/>
            </a:p>
          </p:txBody>
        </p:sp>
        <p:sp>
          <p:nvSpPr>
            <p:cNvPr id="113822" name="Freeform 13"/>
            <p:cNvSpPr>
              <a:spLocks noEditPoints="1"/>
            </p:cNvSpPr>
            <p:nvPr/>
          </p:nvSpPr>
          <p:spPr bwMode="auto">
            <a:xfrm>
              <a:off x="10412863" y="1840042"/>
              <a:ext cx="323491" cy="577108"/>
            </a:xfrm>
            <a:custGeom>
              <a:avLst/>
              <a:gdLst>
                <a:gd name="T0" fmla="*/ 2 w 39"/>
                <a:gd name="T1" fmla="*/ 70 h 70"/>
                <a:gd name="T2" fmla="*/ 0 w 39"/>
                <a:gd name="T3" fmla="*/ 70 h 70"/>
                <a:gd name="T4" fmla="*/ 0 w 39"/>
                <a:gd name="T5" fmla="*/ 70 h 70"/>
                <a:gd name="T6" fmla="*/ 2 w 39"/>
                <a:gd name="T7" fmla="*/ 70 h 70"/>
                <a:gd name="T8" fmla="*/ 3 w 39"/>
                <a:gd name="T9" fmla="*/ 70 h 70"/>
                <a:gd name="T10" fmla="*/ 3 w 39"/>
                <a:gd name="T11" fmla="*/ 70 h 70"/>
                <a:gd name="T12" fmla="*/ 3 w 39"/>
                <a:gd name="T13" fmla="*/ 70 h 70"/>
                <a:gd name="T14" fmla="*/ 26 w 39"/>
                <a:gd name="T15" fmla="*/ 2 h 70"/>
                <a:gd name="T16" fmla="*/ 33 w 39"/>
                <a:gd name="T17" fmla="*/ 11 h 70"/>
                <a:gd name="T18" fmla="*/ 39 w 39"/>
                <a:gd name="T19" fmla="*/ 30 h 70"/>
                <a:gd name="T20" fmla="*/ 33 w 39"/>
                <a:gd name="T21" fmla="*/ 11 h 70"/>
                <a:gd name="T22" fmla="*/ 26 w 39"/>
                <a:gd name="T23" fmla="*/ 2 h 70"/>
                <a:gd name="T24" fmla="*/ 26 w 39"/>
                <a:gd name="T25" fmla="*/ 1 h 70"/>
                <a:gd name="T26" fmla="*/ 26 w 39"/>
                <a:gd name="T27" fmla="*/ 2 h 70"/>
                <a:gd name="T28" fmla="*/ 26 w 39"/>
                <a:gd name="T29" fmla="*/ 1 h 70"/>
                <a:gd name="T30" fmla="*/ 25 w 39"/>
                <a:gd name="T31" fmla="*/ 1 h 70"/>
                <a:gd name="T32" fmla="*/ 26 w 39"/>
                <a:gd name="T33" fmla="*/ 1 h 70"/>
                <a:gd name="T34" fmla="*/ 25 w 39"/>
                <a:gd name="T35" fmla="*/ 1 h 70"/>
                <a:gd name="T36" fmla="*/ 25 w 39"/>
                <a:gd name="T37" fmla="*/ 1 h 70"/>
                <a:gd name="T38" fmla="*/ 25 w 39"/>
                <a:gd name="T39" fmla="*/ 1 h 70"/>
                <a:gd name="T40" fmla="*/ 25 w 39"/>
                <a:gd name="T41" fmla="*/ 1 h 70"/>
                <a:gd name="T42" fmla="*/ 25 w 39"/>
                <a:gd name="T43" fmla="*/ 0 h 70"/>
                <a:gd name="T44" fmla="*/ 25 w 39"/>
                <a:gd name="T45" fmla="*/ 0 h 70"/>
                <a:gd name="T46" fmla="*/ 25 w 39"/>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23" name="Freeform 14"/>
            <p:cNvSpPr/>
            <p:nvPr/>
          </p:nvSpPr>
          <p:spPr bwMode="auto">
            <a:xfrm>
              <a:off x="10412863" y="1764993"/>
              <a:ext cx="323491" cy="652159"/>
            </a:xfrm>
            <a:custGeom>
              <a:avLst/>
              <a:gdLst>
                <a:gd name="T0" fmla="*/ 0 w 39"/>
                <a:gd name="T1" fmla="*/ 0 h 79"/>
                <a:gd name="T2" fmla="*/ 0 w 39"/>
                <a:gd name="T3" fmla="*/ 79 h 79"/>
                <a:gd name="T4" fmla="*/ 2 w 39"/>
                <a:gd name="T5" fmla="*/ 79 h 79"/>
                <a:gd name="T6" fmla="*/ 3 w 39"/>
                <a:gd name="T7" fmla="*/ 79 h 79"/>
                <a:gd name="T8" fmla="*/ 3 w 39"/>
                <a:gd name="T9" fmla="*/ 79 h 79"/>
                <a:gd name="T10" fmla="*/ 19 w 39"/>
                <a:gd name="T11" fmla="*/ 73 h 79"/>
                <a:gd name="T12" fmla="*/ 39 w 39"/>
                <a:gd name="T13" fmla="*/ 39 h 79"/>
                <a:gd name="T14" fmla="*/ 33 w 39"/>
                <a:gd name="T15" fmla="*/ 20 h 79"/>
                <a:gd name="T16" fmla="*/ 26 w 39"/>
                <a:gd name="T17" fmla="*/ 11 h 79"/>
                <a:gd name="T18" fmla="*/ 26 w 39"/>
                <a:gd name="T19" fmla="*/ 11 h 79"/>
                <a:gd name="T20" fmla="*/ 26 w 39"/>
                <a:gd name="T21" fmla="*/ 10 h 79"/>
                <a:gd name="T22" fmla="*/ 26 w 39"/>
                <a:gd name="T23" fmla="*/ 10 h 79"/>
                <a:gd name="T24" fmla="*/ 25 w 39"/>
                <a:gd name="T25" fmla="*/ 10 h 79"/>
                <a:gd name="T26" fmla="*/ 25 w 39"/>
                <a:gd name="T27" fmla="*/ 10 h 79"/>
                <a:gd name="T28" fmla="*/ 25 w 39"/>
                <a:gd name="T29" fmla="*/ 10 h 79"/>
                <a:gd name="T30" fmla="*/ 25 w 39"/>
                <a:gd name="T31" fmla="*/ 9 h 79"/>
                <a:gd name="T32" fmla="*/ 25 w 39"/>
                <a:gd name="T33" fmla="*/ 9 h 79"/>
                <a:gd name="T34" fmla="*/ 0 w 39"/>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9">
                  <a:moveTo>
                    <a:pt x="0" y="0"/>
                  </a:moveTo>
                  <a:cubicBezTo>
                    <a:pt x="0" y="79"/>
                    <a:pt x="0" y="79"/>
                    <a:pt x="0" y="79"/>
                  </a:cubicBezTo>
                  <a:cubicBezTo>
                    <a:pt x="1" y="79"/>
                    <a:pt x="2" y="79"/>
                    <a:pt x="2" y="79"/>
                  </a:cubicBezTo>
                  <a:cubicBezTo>
                    <a:pt x="2" y="79"/>
                    <a:pt x="2" y="79"/>
                    <a:pt x="3" y="79"/>
                  </a:cubicBezTo>
                  <a:cubicBezTo>
                    <a:pt x="3" y="79"/>
                    <a:pt x="3" y="79"/>
                    <a:pt x="3" y="79"/>
                  </a:cubicBezTo>
                  <a:cubicBezTo>
                    <a:pt x="8" y="78"/>
                    <a:pt x="14" y="76"/>
                    <a:pt x="19" y="73"/>
                  </a:cubicBezTo>
                  <a:cubicBezTo>
                    <a:pt x="31" y="66"/>
                    <a:pt x="39" y="53"/>
                    <a:pt x="39" y="39"/>
                  </a:cubicBezTo>
                  <a:cubicBezTo>
                    <a:pt x="38" y="33"/>
                    <a:pt x="37" y="26"/>
                    <a:pt x="33" y="20"/>
                  </a:cubicBezTo>
                  <a:cubicBezTo>
                    <a:pt x="31" y="16"/>
                    <a:pt x="29" y="13"/>
                    <a:pt x="26" y="11"/>
                  </a:cubicBezTo>
                  <a:cubicBezTo>
                    <a:pt x="26" y="11"/>
                    <a:pt x="26" y="11"/>
                    <a:pt x="26" y="11"/>
                  </a:cubicBezTo>
                  <a:cubicBezTo>
                    <a:pt x="26" y="11"/>
                    <a:pt x="26" y="11"/>
                    <a:pt x="26" y="10"/>
                  </a:cubicBezTo>
                  <a:cubicBezTo>
                    <a:pt x="26" y="10"/>
                    <a:pt x="26" y="10"/>
                    <a:pt x="26" y="10"/>
                  </a:cubicBezTo>
                  <a:cubicBezTo>
                    <a:pt x="26" y="10"/>
                    <a:pt x="26" y="10"/>
                    <a:pt x="25" y="10"/>
                  </a:cubicBezTo>
                  <a:cubicBezTo>
                    <a:pt x="25" y="10"/>
                    <a:pt x="25" y="10"/>
                    <a:pt x="25" y="10"/>
                  </a:cubicBezTo>
                  <a:cubicBezTo>
                    <a:pt x="25" y="10"/>
                    <a:pt x="25" y="10"/>
                    <a:pt x="25" y="10"/>
                  </a:cubicBezTo>
                  <a:cubicBezTo>
                    <a:pt x="25" y="10"/>
                    <a:pt x="25" y="9"/>
                    <a:pt x="25" y="9"/>
                  </a:cubicBezTo>
                  <a:cubicBezTo>
                    <a:pt x="25" y="9"/>
                    <a:pt x="25" y="9"/>
                    <a:pt x="25" y="9"/>
                  </a:cubicBezTo>
                  <a:cubicBezTo>
                    <a:pt x="18" y="3"/>
                    <a:pt x="9" y="0"/>
                    <a:pt x="0" y="0"/>
                  </a:cubicBezTo>
                </a:path>
              </a:pathLst>
            </a:custGeom>
            <a:solidFill>
              <a:schemeClr val="accent1"/>
            </a:solidFill>
            <a:ln>
              <a:noFill/>
            </a:ln>
          </p:spPr>
          <p:txBody>
            <a:bodyPr/>
            <a:lstStyle/>
            <a:p>
              <a:endParaRPr lang="zh-CN" altLang="en-US" sz="2135"/>
            </a:p>
          </p:txBody>
        </p:sp>
        <p:sp>
          <p:nvSpPr>
            <p:cNvPr id="113824" name="Freeform 15"/>
            <p:cNvSpPr>
              <a:spLocks noEditPoints="1"/>
            </p:cNvSpPr>
            <p:nvPr/>
          </p:nvSpPr>
          <p:spPr bwMode="auto">
            <a:xfrm>
              <a:off x="10231709" y="1930619"/>
              <a:ext cx="346783" cy="320903"/>
            </a:xfrm>
            <a:custGeom>
              <a:avLst/>
              <a:gdLst>
                <a:gd name="T0" fmla="*/ 121 w 134"/>
                <a:gd name="T1" fmla="*/ 118 h 124"/>
                <a:gd name="T2" fmla="*/ 70 w 134"/>
                <a:gd name="T3" fmla="*/ 16 h 124"/>
                <a:gd name="T4" fmla="*/ 76 w 134"/>
                <a:gd name="T5" fmla="*/ 0 h 124"/>
                <a:gd name="T6" fmla="*/ 73 w 134"/>
                <a:gd name="T7" fmla="*/ 0 h 124"/>
                <a:gd name="T8" fmla="*/ 67 w 134"/>
                <a:gd name="T9" fmla="*/ 12 h 124"/>
                <a:gd name="T10" fmla="*/ 67 w 134"/>
                <a:gd name="T11" fmla="*/ 12 h 124"/>
                <a:gd name="T12" fmla="*/ 67 w 134"/>
                <a:gd name="T13" fmla="*/ 12 h 124"/>
                <a:gd name="T14" fmla="*/ 67 w 134"/>
                <a:gd name="T15" fmla="*/ 9 h 124"/>
                <a:gd name="T16" fmla="*/ 61 w 134"/>
                <a:gd name="T17" fmla="*/ 0 h 124"/>
                <a:gd name="T18" fmla="*/ 57 w 134"/>
                <a:gd name="T19" fmla="*/ 0 h 124"/>
                <a:gd name="T20" fmla="*/ 64 w 134"/>
                <a:gd name="T21" fmla="*/ 16 h 124"/>
                <a:gd name="T22" fmla="*/ 13 w 134"/>
                <a:gd name="T23" fmla="*/ 118 h 124"/>
                <a:gd name="T24" fmla="*/ 0 w 134"/>
                <a:gd name="T25" fmla="*/ 118 h 124"/>
                <a:gd name="T26" fmla="*/ 0 w 134"/>
                <a:gd name="T27" fmla="*/ 124 h 124"/>
                <a:gd name="T28" fmla="*/ 134 w 134"/>
                <a:gd name="T29" fmla="*/ 124 h 124"/>
                <a:gd name="T30" fmla="*/ 134 w 134"/>
                <a:gd name="T31" fmla="*/ 118 h 124"/>
                <a:gd name="T32" fmla="*/ 121 w 134"/>
                <a:gd name="T33" fmla="*/ 118 h 124"/>
                <a:gd name="T34" fmla="*/ 51 w 134"/>
                <a:gd name="T35" fmla="*/ 118 h 124"/>
                <a:gd name="T36" fmla="*/ 67 w 134"/>
                <a:gd name="T37" fmla="*/ 86 h 124"/>
                <a:gd name="T38" fmla="*/ 67 w 134"/>
                <a:gd name="T39" fmla="*/ 83 h 124"/>
                <a:gd name="T40" fmla="*/ 86 w 134"/>
                <a:gd name="T41" fmla="*/ 118 h 124"/>
                <a:gd name="T42" fmla="*/ 51 w 134"/>
                <a:gd name="T43"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4">
                  <a:moveTo>
                    <a:pt x="121" y="118"/>
                  </a:moveTo>
                  <a:lnTo>
                    <a:pt x="70" y="16"/>
                  </a:lnTo>
                  <a:lnTo>
                    <a:pt x="76" y="0"/>
                  </a:lnTo>
                  <a:lnTo>
                    <a:pt x="73" y="0"/>
                  </a:lnTo>
                  <a:lnTo>
                    <a:pt x="67" y="12"/>
                  </a:lnTo>
                  <a:lnTo>
                    <a:pt x="67" y="12"/>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25" name="Freeform 16"/>
            <p:cNvSpPr>
              <a:spLocks noEditPoints="1"/>
            </p:cNvSpPr>
            <p:nvPr/>
          </p:nvSpPr>
          <p:spPr bwMode="auto">
            <a:xfrm>
              <a:off x="10050554" y="1731348"/>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4 h 86"/>
                <a:gd name="T30" fmla="*/ 9 w 86"/>
                <a:gd name="T31" fmla="*/ 69 h 86"/>
                <a:gd name="T32" fmla="*/ 82 w 86"/>
                <a:gd name="T33" fmla="*/ 57 h 86"/>
                <a:gd name="T34" fmla="*/ 81 w 86"/>
                <a:gd name="T35" fmla="*/ 64 h 86"/>
                <a:gd name="T36" fmla="*/ 2 w 86"/>
                <a:gd name="T37" fmla="*/ 56 h 86"/>
                <a:gd name="T38" fmla="*/ 6 w 86"/>
                <a:gd name="T39" fmla="*/ 63 h 86"/>
                <a:gd name="T40" fmla="*/ 2 w 86"/>
                <a:gd name="T41" fmla="*/ 56 h 86"/>
                <a:gd name="T42" fmla="*/ 85 w 86"/>
                <a:gd name="T43" fmla="*/ 43 h 86"/>
                <a:gd name="T44" fmla="*/ 86 w 86"/>
                <a:gd name="T45" fmla="*/ 51 h 86"/>
                <a:gd name="T46" fmla="*/ 0 w 86"/>
                <a:gd name="T47" fmla="*/ 43 h 86"/>
                <a:gd name="T48" fmla="*/ 1 w 86"/>
                <a:gd name="T49" fmla="*/ 42 h 86"/>
                <a:gd name="T50" fmla="*/ 2 w 86"/>
                <a:gd name="T51" fmla="*/ 49 h 86"/>
                <a:gd name="T52" fmla="*/ 0 w 86"/>
                <a:gd name="T53" fmla="*/ 43 h 86"/>
                <a:gd name="T54" fmla="*/ 84 w 86"/>
                <a:gd name="T55" fmla="*/ 31 h 86"/>
                <a:gd name="T56" fmla="*/ 84 w 86"/>
                <a:gd name="T57" fmla="*/ 39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7 w 86"/>
                <a:gd name="T75" fmla="*/ 9 h 86"/>
                <a:gd name="T76" fmla="*/ 74 w 86"/>
                <a:gd name="T77" fmla="*/ 13 h 86"/>
                <a:gd name="T78" fmla="*/ 67 w 86"/>
                <a:gd name="T79" fmla="*/ 9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grpSp>
      <p:grpSp>
        <p:nvGrpSpPr>
          <p:cNvPr id="4" name="组合 3"/>
          <p:cNvGrpSpPr/>
          <p:nvPr/>
        </p:nvGrpSpPr>
        <p:grpSpPr>
          <a:xfrm>
            <a:off x="1041078" y="4774753"/>
            <a:ext cx="734972" cy="742736"/>
            <a:chOff x="1041078" y="4774753"/>
            <a:chExt cx="734972" cy="742736"/>
          </a:xfrm>
        </p:grpSpPr>
        <p:sp>
          <p:nvSpPr>
            <p:cNvPr id="113826" name="Freeform 17"/>
            <p:cNvSpPr/>
            <p:nvPr/>
          </p:nvSpPr>
          <p:spPr bwMode="auto">
            <a:xfrm>
              <a:off x="1041078" y="4774753"/>
              <a:ext cx="734972" cy="742736"/>
            </a:xfrm>
            <a:custGeom>
              <a:avLst/>
              <a:gdLst>
                <a:gd name="T0" fmla="*/ 25 w 89"/>
                <a:gd name="T1" fmla="*/ 79 h 90"/>
                <a:gd name="T2" fmla="*/ 11 w 89"/>
                <a:gd name="T3" fmla="*/ 25 h 90"/>
                <a:gd name="T4" fmla="*/ 64 w 89"/>
                <a:gd name="T5" fmla="*/ 11 h 90"/>
                <a:gd name="T6" fmla="*/ 79 w 89"/>
                <a:gd name="T7" fmla="*/ 65 h 90"/>
                <a:gd name="T8" fmla="*/ 25 w 89"/>
                <a:gd name="T9" fmla="*/ 79 h 90"/>
              </a:gdLst>
              <a:ahLst/>
              <a:cxnLst>
                <a:cxn ang="0">
                  <a:pos x="T0" y="T1"/>
                </a:cxn>
                <a:cxn ang="0">
                  <a:pos x="T2" y="T3"/>
                </a:cxn>
                <a:cxn ang="0">
                  <a:pos x="T4" y="T5"/>
                </a:cxn>
                <a:cxn ang="0">
                  <a:pos x="T6" y="T7"/>
                </a:cxn>
                <a:cxn ang="0">
                  <a:pos x="T8" y="T9"/>
                </a:cxn>
              </a:cxnLst>
              <a:rect l="0" t="0" r="r" b="b"/>
              <a:pathLst>
                <a:path w="89" h="90">
                  <a:moveTo>
                    <a:pt x="25" y="79"/>
                  </a:moveTo>
                  <a:cubicBezTo>
                    <a:pt x="6" y="68"/>
                    <a:pt x="0" y="44"/>
                    <a:pt x="11" y="25"/>
                  </a:cubicBezTo>
                  <a:cubicBezTo>
                    <a:pt x="21" y="7"/>
                    <a:pt x="46" y="0"/>
                    <a:pt x="64" y="11"/>
                  </a:cubicBezTo>
                  <a:cubicBezTo>
                    <a:pt x="83" y="22"/>
                    <a:pt x="89" y="46"/>
                    <a:pt x="79" y="65"/>
                  </a:cubicBezTo>
                  <a:cubicBezTo>
                    <a:pt x="68" y="84"/>
                    <a:pt x="44" y="90"/>
                    <a:pt x="25" y="79"/>
                  </a:cubicBezTo>
                </a:path>
              </a:pathLst>
            </a:custGeom>
            <a:solidFill>
              <a:schemeClr val="accent3"/>
            </a:solidFill>
            <a:ln>
              <a:noFill/>
            </a:ln>
          </p:spPr>
          <p:txBody>
            <a:bodyPr/>
            <a:lstStyle/>
            <a:p>
              <a:endParaRPr lang="zh-CN" altLang="en-US" sz="2135"/>
            </a:p>
          </p:txBody>
        </p:sp>
        <p:sp>
          <p:nvSpPr>
            <p:cNvPr id="113827" name="Freeform 18"/>
            <p:cNvSpPr>
              <a:spLocks noEditPoints="1"/>
            </p:cNvSpPr>
            <p:nvPr/>
          </p:nvSpPr>
          <p:spPr bwMode="auto">
            <a:xfrm>
              <a:off x="1418916" y="5064602"/>
              <a:ext cx="315728" cy="403717"/>
            </a:xfrm>
            <a:custGeom>
              <a:avLst/>
              <a:gdLst>
                <a:gd name="T0" fmla="*/ 37 w 38"/>
                <a:gd name="T1" fmla="*/ 20 h 49"/>
                <a:gd name="T2" fmla="*/ 33 w 38"/>
                <a:gd name="T3" fmla="*/ 30 h 49"/>
                <a:gd name="T4" fmla="*/ 0 w 38"/>
                <a:gd name="T5" fmla="*/ 49 h 49"/>
                <a:gd name="T6" fmla="*/ 0 w 38"/>
                <a:gd name="T7" fmla="*/ 49 h 49"/>
                <a:gd name="T8" fmla="*/ 18 w 38"/>
                <a:gd name="T9" fmla="*/ 44 h 49"/>
                <a:gd name="T10" fmla="*/ 37 w 38"/>
                <a:gd name="T11" fmla="*/ 20 h 49"/>
                <a:gd name="T12" fmla="*/ 37 w 38"/>
                <a:gd name="T13" fmla="*/ 19 h 49"/>
                <a:gd name="T14" fmla="*/ 37 w 38"/>
                <a:gd name="T15" fmla="*/ 20 h 49"/>
                <a:gd name="T16" fmla="*/ 37 w 38"/>
                <a:gd name="T17" fmla="*/ 19 h 49"/>
                <a:gd name="T18" fmla="*/ 37 w 38"/>
                <a:gd name="T19" fmla="*/ 18 h 49"/>
                <a:gd name="T20" fmla="*/ 37 w 38"/>
                <a:gd name="T21" fmla="*/ 18 h 49"/>
                <a:gd name="T22" fmla="*/ 37 w 38"/>
                <a:gd name="T23" fmla="*/ 18 h 49"/>
                <a:gd name="T24" fmla="*/ 37 w 38"/>
                <a:gd name="T25" fmla="*/ 17 h 49"/>
                <a:gd name="T26" fmla="*/ 37 w 38"/>
                <a:gd name="T27" fmla="*/ 17 h 49"/>
                <a:gd name="T28" fmla="*/ 37 w 38"/>
                <a:gd name="T29" fmla="*/ 17 h 49"/>
                <a:gd name="T30" fmla="*/ 38 w 38"/>
                <a:gd name="T31" fmla="*/ 12 h 49"/>
                <a:gd name="T32" fmla="*/ 38 w 38"/>
                <a:gd name="T33" fmla="*/ 12 h 49"/>
                <a:gd name="T34" fmla="*/ 38 w 38"/>
                <a:gd name="T35" fmla="*/ 12 h 49"/>
                <a:gd name="T36" fmla="*/ 38 w 38"/>
                <a:gd name="T37" fmla="*/ 11 h 49"/>
                <a:gd name="T38" fmla="*/ 38 w 38"/>
                <a:gd name="T39" fmla="*/ 11 h 49"/>
                <a:gd name="T40" fmla="*/ 38 w 38"/>
                <a:gd name="T41" fmla="*/ 11 h 49"/>
                <a:gd name="T42" fmla="*/ 38 w 38"/>
                <a:gd name="T43" fmla="*/ 9 h 49"/>
                <a:gd name="T44" fmla="*/ 38 w 38"/>
                <a:gd name="T45" fmla="*/ 10 h 49"/>
                <a:gd name="T46" fmla="*/ 38 w 38"/>
                <a:gd name="T47" fmla="*/ 9 h 49"/>
                <a:gd name="T48" fmla="*/ 38 w 38"/>
                <a:gd name="T49" fmla="*/ 8 h 49"/>
                <a:gd name="T50" fmla="*/ 38 w 38"/>
                <a:gd name="T51" fmla="*/ 9 h 49"/>
                <a:gd name="T52" fmla="*/ 38 w 38"/>
                <a:gd name="T53" fmla="*/ 8 h 49"/>
                <a:gd name="T54" fmla="*/ 37 w 38"/>
                <a:gd name="T55" fmla="*/ 2 h 49"/>
                <a:gd name="T56" fmla="*/ 38 w 38"/>
                <a:gd name="T57" fmla="*/ 8 h 49"/>
                <a:gd name="T58" fmla="*/ 37 w 38"/>
                <a:gd name="T59" fmla="*/ 2 h 49"/>
                <a:gd name="T60" fmla="*/ 37 w 38"/>
                <a:gd name="T61" fmla="*/ 1 h 49"/>
                <a:gd name="T62" fmla="*/ 37 w 38"/>
                <a:gd name="T63" fmla="*/ 2 h 49"/>
                <a:gd name="T64" fmla="*/ 37 w 38"/>
                <a:gd name="T65" fmla="*/ 1 h 49"/>
                <a:gd name="T66" fmla="*/ 37 w 38"/>
                <a:gd name="T67" fmla="*/ 0 h 49"/>
                <a:gd name="T68" fmla="*/ 37 w 38"/>
                <a:gd name="T69" fmla="*/ 1 h 49"/>
                <a:gd name="T70" fmla="*/ 37 w 38"/>
                <a:gd name="T7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9">
                  <a:moveTo>
                    <a:pt x="37" y="20"/>
                  </a:moveTo>
                  <a:cubicBezTo>
                    <a:pt x="36" y="23"/>
                    <a:pt x="34" y="26"/>
                    <a:pt x="33" y="30"/>
                  </a:cubicBezTo>
                  <a:cubicBezTo>
                    <a:pt x="25" y="42"/>
                    <a:pt x="13" y="49"/>
                    <a:pt x="0" y="49"/>
                  </a:cubicBezTo>
                  <a:cubicBezTo>
                    <a:pt x="0" y="49"/>
                    <a:pt x="0" y="49"/>
                    <a:pt x="0" y="49"/>
                  </a:cubicBezTo>
                  <a:cubicBezTo>
                    <a:pt x="6" y="49"/>
                    <a:pt x="12" y="47"/>
                    <a:pt x="18" y="44"/>
                  </a:cubicBezTo>
                  <a:cubicBezTo>
                    <a:pt x="28" y="39"/>
                    <a:pt x="34" y="30"/>
                    <a:pt x="37" y="20"/>
                  </a:cubicBezTo>
                  <a:moveTo>
                    <a:pt x="37" y="19"/>
                  </a:moveTo>
                  <a:cubicBezTo>
                    <a:pt x="37" y="19"/>
                    <a:pt x="37" y="19"/>
                    <a:pt x="37" y="20"/>
                  </a:cubicBezTo>
                  <a:cubicBezTo>
                    <a:pt x="37" y="19"/>
                    <a:pt x="37" y="19"/>
                    <a:pt x="37" y="19"/>
                  </a:cubicBezTo>
                  <a:moveTo>
                    <a:pt x="37" y="18"/>
                  </a:moveTo>
                  <a:cubicBezTo>
                    <a:pt x="37" y="18"/>
                    <a:pt x="37" y="18"/>
                    <a:pt x="37" y="18"/>
                  </a:cubicBezTo>
                  <a:cubicBezTo>
                    <a:pt x="37" y="18"/>
                    <a:pt x="37" y="18"/>
                    <a:pt x="37" y="18"/>
                  </a:cubicBezTo>
                  <a:moveTo>
                    <a:pt x="37" y="17"/>
                  </a:moveTo>
                  <a:cubicBezTo>
                    <a:pt x="37" y="17"/>
                    <a:pt x="37" y="17"/>
                    <a:pt x="37" y="17"/>
                  </a:cubicBezTo>
                  <a:cubicBezTo>
                    <a:pt x="37" y="17"/>
                    <a:pt x="37" y="17"/>
                    <a:pt x="37" y="17"/>
                  </a:cubicBezTo>
                  <a:moveTo>
                    <a:pt x="38" y="12"/>
                  </a:moveTo>
                  <a:cubicBezTo>
                    <a:pt x="38" y="12"/>
                    <a:pt x="38" y="12"/>
                    <a:pt x="38" y="12"/>
                  </a:cubicBezTo>
                  <a:cubicBezTo>
                    <a:pt x="38" y="12"/>
                    <a:pt x="38" y="12"/>
                    <a:pt x="38" y="12"/>
                  </a:cubicBezTo>
                  <a:moveTo>
                    <a:pt x="38" y="11"/>
                  </a:moveTo>
                  <a:cubicBezTo>
                    <a:pt x="38" y="11"/>
                    <a:pt x="38" y="11"/>
                    <a:pt x="38" y="11"/>
                  </a:cubicBezTo>
                  <a:cubicBezTo>
                    <a:pt x="38" y="11"/>
                    <a:pt x="38" y="11"/>
                    <a:pt x="38" y="11"/>
                  </a:cubicBezTo>
                  <a:moveTo>
                    <a:pt x="38" y="9"/>
                  </a:moveTo>
                  <a:cubicBezTo>
                    <a:pt x="38" y="10"/>
                    <a:pt x="38" y="10"/>
                    <a:pt x="38" y="10"/>
                  </a:cubicBezTo>
                  <a:cubicBezTo>
                    <a:pt x="38" y="10"/>
                    <a:pt x="38" y="10"/>
                    <a:pt x="38" y="9"/>
                  </a:cubicBezTo>
                  <a:moveTo>
                    <a:pt x="38" y="8"/>
                  </a:moveTo>
                  <a:cubicBezTo>
                    <a:pt x="38" y="9"/>
                    <a:pt x="38" y="9"/>
                    <a:pt x="38" y="9"/>
                  </a:cubicBezTo>
                  <a:cubicBezTo>
                    <a:pt x="38" y="9"/>
                    <a:pt x="38" y="9"/>
                    <a:pt x="38" y="8"/>
                  </a:cubicBezTo>
                  <a:moveTo>
                    <a:pt x="37" y="2"/>
                  </a:moveTo>
                  <a:cubicBezTo>
                    <a:pt x="37" y="4"/>
                    <a:pt x="38" y="6"/>
                    <a:pt x="38" y="8"/>
                  </a:cubicBezTo>
                  <a:cubicBezTo>
                    <a:pt x="38" y="6"/>
                    <a:pt x="37" y="4"/>
                    <a:pt x="37" y="2"/>
                  </a:cubicBezTo>
                  <a:moveTo>
                    <a:pt x="37" y="1"/>
                  </a:moveTo>
                  <a:cubicBezTo>
                    <a:pt x="37" y="1"/>
                    <a:pt x="37" y="1"/>
                    <a:pt x="37" y="2"/>
                  </a:cubicBezTo>
                  <a:cubicBezTo>
                    <a:pt x="37" y="1"/>
                    <a:pt x="37" y="1"/>
                    <a:pt x="37" y="1"/>
                  </a:cubicBezTo>
                  <a:moveTo>
                    <a:pt x="37" y="0"/>
                  </a:moveTo>
                  <a:cubicBezTo>
                    <a:pt x="37" y="0"/>
                    <a:pt x="37" y="0"/>
                    <a:pt x="37" y="1"/>
                  </a:cubicBezTo>
                  <a:cubicBezTo>
                    <a:pt x="37" y="0"/>
                    <a:pt x="37" y="0"/>
                    <a:pt x="37"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28" name="Freeform 19"/>
            <p:cNvSpPr/>
            <p:nvPr/>
          </p:nvSpPr>
          <p:spPr bwMode="auto">
            <a:xfrm>
              <a:off x="1418916" y="4823924"/>
              <a:ext cx="315728" cy="644395"/>
            </a:xfrm>
            <a:custGeom>
              <a:avLst/>
              <a:gdLst>
                <a:gd name="T0" fmla="*/ 0 w 38"/>
                <a:gd name="T1" fmla="*/ 0 h 78"/>
                <a:gd name="T2" fmla="*/ 0 w 38"/>
                <a:gd name="T3" fmla="*/ 78 h 78"/>
                <a:gd name="T4" fmla="*/ 33 w 38"/>
                <a:gd name="T5" fmla="*/ 59 h 78"/>
                <a:gd name="T6" fmla="*/ 37 w 38"/>
                <a:gd name="T7" fmla="*/ 49 h 78"/>
                <a:gd name="T8" fmla="*/ 37 w 38"/>
                <a:gd name="T9" fmla="*/ 49 h 78"/>
                <a:gd name="T10" fmla="*/ 37 w 38"/>
                <a:gd name="T11" fmla="*/ 48 h 78"/>
                <a:gd name="T12" fmla="*/ 37 w 38"/>
                <a:gd name="T13" fmla="*/ 47 h 78"/>
                <a:gd name="T14" fmla="*/ 37 w 38"/>
                <a:gd name="T15" fmla="*/ 47 h 78"/>
                <a:gd name="T16" fmla="*/ 37 w 38"/>
                <a:gd name="T17" fmla="*/ 46 h 78"/>
                <a:gd name="T18" fmla="*/ 37 w 38"/>
                <a:gd name="T19" fmla="*/ 46 h 78"/>
                <a:gd name="T20" fmla="*/ 38 w 38"/>
                <a:gd name="T21" fmla="*/ 41 h 78"/>
                <a:gd name="T22" fmla="*/ 38 w 38"/>
                <a:gd name="T23" fmla="*/ 41 h 78"/>
                <a:gd name="T24" fmla="*/ 38 w 38"/>
                <a:gd name="T25" fmla="*/ 40 h 78"/>
                <a:gd name="T26" fmla="*/ 38 w 38"/>
                <a:gd name="T27" fmla="*/ 40 h 78"/>
                <a:gd name="T28" fmla="*/ 38 w 38"/>
                <a:gd name="T29" fmla="*/ 39 h 78"/>
                <a:gd name="T30" fmla="*/ 38 w 38"/>
                <a:gd name="T31" fmla="*/ 38 h 78"/>
                <a:gd name="T32" fmla="*/ 38 w 38"/>
                <a:gd name="T33" fmla="*/ 38 h 78"/>
                <a:gd name="T34" fmla="*/ 38 w 38"/>
                <a:gd name="T35" fmla="*/ 37 h 78"/>
                <a:gd name="T36" fmla="*/ 38 w 38"/>
                <a:gd name="T37" fmla="*/ 37 h 78"/>
                <a:gd name="T38" fmla="*/ 37 w 38"/>
                <a:gd name="T39" fmla="*/ 31 h 78"/>
                <a:gd name="T40" fmla="*/ 37 w 38"/>
                <a:gd name="T41" fmla="*/ 31 h 78"/>
                <a:gd name="T42" fmla="*/ 37 w 38"/>
                <a:gd name="T43" fmla="*/ 30 h 78"/>
                <a:gd name="T44" fmla="*/ 37 w 38"/>
                <a:gd name="T45" fmla="*/ 30 h 78"/>
                <a:gd name="T46" fmla="*/ 37 w 38"/>
                <a:gd name="T47" fmla="*/ 29 h 78"/>
                <a:gd name="T48" fmla="*/ 33 w 38"/>
                <a:gd name="T49" fmla="*/ 19 h 78"/>
                <a:gd name="T50" fmla="*/ 0 w 38"/>
                <a:gd name="T5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78">
                  <a:moveTo>
                    <a:pt x="0" y="0"/>
                  </a:moveTo>
                  <a:cubicBezTo>
                    <a:pt x="0" y="78"/>
                    <a:pt x="0" y="78"/>
                    <a:pt x="0" y="78"/>
                  </a:cubicBezTo>
                  <a:cubicBezTo>
                    <a:pt x="13" y="78"/>
                    <a:pt x="25" y="71"/>
                    <a:pt x="33" y="59"/>
                  </a:cubicBezTo>
                  <a:cubicBezTo>
                    <a:pt x="34" y="55"/>
                    <a:pt x="36" y="52"/>
                    <a:pt x="37" y="49"/>
                  </a:cubicBezTo>
                  <a:cubicBezTo>
                    <a:pt x="37" y="49"/>
                    <a:pt x="37" y="49"/>
                    <a:pt x="37" y="49"/>
                  </a:cubicBezTo>
                  <a:cubicBezTo>
                    <a:pt x="37" y="48"/>
                    <a:pt x="37" y="48"/>
                    <a:pt x="37" y="48"/>
                  </a:cubicBezTo>
                  <a:cubicBezTo>
                    <a:pt x="37" y="48"/>
                    <a:pt x="37" y="48"/>
                    <a:pt x="37" y="47"/>
                  </a:cubicBezTo>
                  <a:cubicBezTo>
                    <a:pt x="37" y="47"/>
                    <a:pt x="37" y="47"/>
                    <a:pt x="37" y="47"/>
                  </a:cubicBezTo>
                  <a:cubicBezTo>
                    <a:pt x="37" y="47"/>
                    <a:pt x="37" y="47"/>
                    <a:pt x="37" y="46"/>
                  </a:cubicBezTo>
                  <a:cubicBezTo>
                    <a:pt x="37" y="46"/>
                    <a:pt x="37" y="46"/>
                    <a:pt x="37" y="46"/>
                  </a:cubicBezTo>
                  <a:cubicBezTo>
                    <a:pt x="37" y="45"/>
                    <a:pt x="38" y="43"/>
                    <a:pt x="38" y="41"/>
                  </a:cubicBezTo>
                  <a:cubicBezTo>
                    <a:pt x="38" y="41"/>
                    <a:pt x="38" y="41"/>
                    <a:pt x="38" y="41"/>
                  </a:cubicBezTo>
                  <a:cubicBezTo>
                    <a:pt x="38" y="40"/>
                    <a:pt x="38" y="40"/>
                    <a:pt x="38" y="40"/>
                  </a:cubicBezTo>
                  <a:cubicBezTo>
                    <a:pt x="38" y="40"/>
                    <a:pt x="38" y="40"/>
                    <a:pt x="38" y="40"/>
                  </a:cubicBezTo>
                  <a:cubicBezTo>
                    <a:pt x="38" y="39"/>
                    <a:pt x="38" y="39"/>
                    <a:pt x="38" y="39"/>
                  </a:cubicBezTo>
                  <a:cubicBezTo>
                    <a:pt x="38" y="39"/>
                    <a:pt x="38" y="39"/>
                    <a:pt x="38" y="38"/>
                  </a:cubicBezTo>
                  <a:cubicBezTo>
                    <a:pt x="38" y="38"/>
                    <a:pt x="38" y="38"/>
                    <a:pt x="38" y="38"/>
                  </a:cubicBezTo>
                  <a:cubicBezTo>
                    <a:pt x="38" y="38"/>
                    <a:pt x="38" y="38"/>
                    <a:pt x="38" y="37"/>
                  </a:cubicBezTo>
                  <a:cubicBezTo>
                    <a:pt x="38" y="37"/>
                    <a:pt x="38" y="37"/>
                    <a:pt x="38" y="37"/>
                  </a:cubicBezTo>
                  <a:cubicBezTo>
                    <a:pt x="38" y="35"/>
                    <a:pt x="37" y="33"/>
                    <a:pt x="37" y="31"/>
                  </a:cubicBezTo>
                  <a:cubicBezTo>
                    <a:pt x="37" y="31"/>
                    <a:pt x="37" y="31"/>
                    <a:pt x="37" y="31"/>
                  </a:cubicBezTo>
                  <a:cubicBezTo>
                    <a:pt x="37" y="30"/>
                    <a:pt x="37" y="30"/>
                    <a:pt x="37" y="30"/>
                  </a:cubicBezTo>
                  <a:cubicBezTo>
                    <a:pt x="37" y="30"/>
                    <a:pt x="37" y="30"/>
                    <a:pt x="37" y="30"/>
                  </a:cubicBezTo>
                  <a:cubicBezTo>
                    <a:pt x="37" y="29"/>
                    <a:pt x="37" y="29"/>
                    <a:pt x="37" y="29"/>
                  </a:cubicBezTo>
                  <a:cubicBezTo>
                    <a:pt x="36" y="26"/>
                    <a:pt x="34" y="23"/>
                    <a:pt x="33" y="19"/>
                  </a:cubicBezTo>
                  <a:cubicBezTo>
                    <a:pt x="25" y="7"/>
                    <a:pt x="13" y="0"/>
                    <a:pt x="0" y="0"/>
                  </a:cubicBezTo>
                </a:path>
              </a:pathLst>
            </a:custGeom>
            <a:solidFill>
              <a:schemeClr val="accent3"/>
            </a:solidFill>
            <a:ln>
              <a:noFill/>
            </a:ln>
          </p:spPr>
          <p:txBody>
            <a:bodyPr/>
            <a:lstStyle/>
            <a:p>
              <a:endParaRPr lang="zh-CN" altLang="en-US" sz="2135"/>
            </a:p>
          </p:txBody>
        </p:sp>
        <p:sp>
          <p:nvSpPr>
            <p:cNvPr id="113829" name="Freeform 20"/>
            <p:cNvSpPr>
              <a:spLocks noEditPoints="1"/>
            </p:cNvSpPr>
            <p:nvPr/>
          </p:nvSpPr>
          <p:spPr bwMode="auto">
            <a:xfrm>
              <a:off x="1237760" y="4989553"/>
              <a:ext cx="339019" cy="313140"/>
            </a:xfrm>
            <a:custGeom>
              <a:avLst/>
              <a:gdLst>
                <a:gd name="T0" fmla="*/ 8 w 41"/>
                <a:gd name="T1" fmla="*/ 19 h 38"/>
                <a:gd name="T2" fmla="*/ 13 w 41"/>
                <a:gd name="T3" fmla="*/ 15 h 38"/>
                <a:gd name="T4" fmla="*/ 8 w 41"/>
                <a:gd name="T5" fmla="*/ 10 h 38"/>
                <a:gd name="T6" fmla="*/ 4 w 41"/>
                <a:gd name="T7" fmla="*/ 15 h 38"/>
                <a:gd name="T8" fmla="*/ 8 w 41"/>
                <a:gd name="T9" fmla="*/ 19 h 38"/>
                <a:gd name="T10" fmla="*/ 16 w 41"/>
                <a:gd name="T11" fmla="*/ 15 h 38"/>
                <a:gd name="T12" fmla="*/ 20 w 41"/>
                <a:gd name="T13" fmla="*/ 19 h 38"/>
                <a:gd name="T14" fmla="*/ 25 w 41"/>
                <a:gd name="T15" fmla="*/ 15 h 38"/>
                <a:gd name="T16" fmla="*/ 20 w 41"/>
                <a:gd name="T17" fmla="*/ 10 h 38"/>
                <a:gd name="T18" fmla="*/ 16 w 41"/>
                <a:gd name="T19" fmla="*/ 15 h 38"/>
                <a:gd name="T20" fmla="*/ 15 w 41"/>
                <a:gd name="T21" fmla="*/ 10 h 38"/>
                <a:gd name="T22" fmla="*/ 19 w 41"/>
                <a:gd name="T23" fmla="*/ 5 h 38"/>
                <a:gd name="T24" fmla="*/ 15 w 41"/>
                <a:gd name="T25" fmla="*/ 0 h 38"/>
                <a:gd name="T26" fmla="*/ 10 w 41"/>
                <a:gd name="T27" fmla="*/ 5 h 38"/>
                <a:gd name="T28" fmla="*/ 15 w 41"/>
                <a:gd name="T29" fmla="*/ 10 h 38"/>
                <a:gd name="T30" fmla="*/ 41 w 41"/>
                <a:gd name="T31" fmla="*/ 22 h 38"/>
                <a:gd name="T32" fmla="*/ 39 w 41"/>
                <a:gd name="T33" fmla="*/ 21 h 38"/>
                <a:gd name="T34" fmla="*/ 3 w 41"/>
                <a:gd name="T35" fmla="*/ 21 h 38"/>
                <a:gd name="T36" fmla="*/ 0 w 41"/>
                <a:gd name="T37" fmla="*/ 22 h 38"/>
                <a:gd name="T38" fmla="*/ 0 w 41"/>
                <a:gd name="T39" fmla="*/ 25 h 38"/>
                <a:gd name="T40" fmla="*/ 7 w 41"/>
                <a:gd name="T41" fmla="*/ 36 h 38"/>
                <a:gd name="T42" fmla="*/ 9 w 41"/>
                <a:gd name="T43" fmla="*/ 38 h 38"/>
                <a:gd name="T44" fmla="*/ 32 w 41"/>
                <a:gd name="T45" fmla="*/ 38 h 38"/>
                <a:gd name="T46" fmla="*/ 34 w 41"/>
                <a:gd name="T47" fmla="*/ 36 h 38"/>
                <a:gd name="T48" fmla="*/ 41 w 41"/>
                <a:gd name="T49" fmla="*/ 25 h 38"/>
                <a:gd name="T50" fmla="*/ 41 w 41"/>
                <a:gd name="T51" fmla="*/ 22 h 38"/>
                <a:gd name="T52" fmla="*/ 28 w 41"/>
                <a:gd name="T53" fmla="*/ 15 h 38"/>
                <a:gd name="T54" fmla="*/ 33 w 41"/>
                <a:gd name="T55" fmla="*/ 19 h 38"/>
                <a:gd name="T56" fmla="*/ 37 w 41"/>
                <a:gd name="T57" fmla="*/ 15 h 38"/>
                <a:gd name="T58" fmla="*/ 33 w 41"/>
                <a:gd name="T59" fmla="*/ 10 h 38"/>
                <a:gd name="T60" fmla="*/ 28 w 41"/>
                <a:gd name="T61" fmla="*/ 15 h 38"/>
                <a:gd name="T62" fmla="*/ 27 w 41"/>
                <a:gd name="T63" fmla="*/ 10 h 38"/>
                <a:gd name="T64" fmla="*/ 32 w 41"/>
                <a:gd name="T65" fmla="*/ 5 h 38"/>
                <a:gd name="T66" fmla="*/ 27 w 41"/>
                <a:gd name="T67" fmla="*/ 0 h 38"/>
                <a:gd name="T68" fmla="*/ 22 w 41"/>
                <a:gd name="T69" fmla="*/ 5 h 38"/>
                <a:gd name="T70" fmla="*/ 27 w 41"/>
                <a:gd name="T7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38">
                  <a:moveTo>
                    <a:pt x="8" y="19"/>
                  </a:moveTo>
                  <a:cubicBezTo>
                    <a:pt x="11" y="19"/>
                    <a:pt x="13" y="17"/>
                    <a:pt x="13" y="15"/>
                  </a:cubicBezTo>
                  <a:cubicBezTo>
                    <a:pt x="13" y="12"/>
                    <a:pt x="11" y="10"/>
                    <a:pt x="8" y="10"/>
                  </a:cubicBezTo>
                  <a:cubicBezTo>
                    <a:pt x="6" y="10"/>
                    <a:pt x="4" y="12"/>
                    <a:pt x="4" y="15"/>
                  </a:cubicBezTo>
                  <a:cubicBezTo>
                    <a:pt x="4" y="17"/>
                    <a:pt x="6" y="19"/>
                    <a:pt x="8" y="19"/>
                  </a:cubicBezTo>
                  <a:close/>
                  <a:moveTo>
                    <a:pt x="16" y="15"/>
                  </a:moveTo>
                  <a:cubicBezTo>
                    <a:pt x="16" y="17"/>
                    <a:pt x="18" y="19"/>
                    <a:pt x="20" y="19"/>
                  </a:cubicBezTo>
                  <a:cubicBezTo>
                    <a:pt x="23" y="19"/>
                    <a:pt x="25" y="17"/>
                    <a:pt x="25" y="15"/>
                  </a:cubicBezTo>
                  <a:cubicBezTo>
                    <a:pt x="25" y="12"/>
                    <a:pt x="23" y="10"/>
                    <a:pt x="20" y="10"/>
                  </a:cubicBezTo>
                  <a:cubicBezTo>
                    <a:pt x="18" y="10"/>
                    <a:pt x="16" y="12"/>
                    <a:pt x="16" y="15"/>
                  </a:cubicBezTo>
                  <a:close/>
                  <a:moveTo>
                    <a:pt x="15" y="10"/>
                  </a:moveTo>
                  <a:cubicBezTo>
                    <a:pt x="17" y="10"/>
                    <a:pt x="19" y="7"/>
                    <a:pt x="19" y="5"/>
                  </a:cubicBezTo>
                  <a:cubicBezTo>
                    <a:pt x="19" y="2"/>
                    <a:pt x="17" y="0"/>
                    <a:pt x="15" y="0"/>
                  </a:cubicBezTo>
                  <a:cubicBezTo>
                    <a:pt x="12" y="0"/>
                    <a:pt x="10" y="2"/>
                    <a:pt x="10" y="5"/>
                  </a:cubicBezTo>
                  <a:cubicBezTo>
                    <a:pt x="10" y="7"/>
                    <a:pt x="12" y="10"/>
                    <a:pt x="15" y="10"/>
                  </a:cubicBezTo>
                  <a:close/>
                  <a:moveTo>
                    <a:pt x="41" y="22"/>
                  </a:moveTo>
                  <a:cubicBezTo>
                    <a:pt x="40" y="21"/>
                    <a:pt x="40" y="21"/>
                    <a:pt x="39" y="21"/>
                  </a:cubicBezTo>
                  <a:cubicBezTo>
                    <a:pt x="3" y="21"/>
                    <a:pt x="3" y="21"/>
                    <a:pt x="3" y="21"/>
                  </a:cubicBezTo>
                  <a:cubicBezTo>
                    <a:pt x="2" y="21"/>
                    <a:pt x="1" y="21"/>
                    <a:pt x="0" y="22"/>
                  </a:cubicBezTo>
                  <a:cubicBezTo>
                    <a:pt x="0" y="23"/>
                    <a:pt x="0" y="24"/>
                    <a:pt x="0" y="25"/>
                  </a:cubicBezTo>
                  <a:cubicBezTo>
                    <a:pt x="7" y="36"/>
                    <a:pt x="7" y="36"/>
                    <a:pt x="7" y="36"/>
                  </a:cubicBezTo>
                  <a:cubicBezTo>
                    <a:pt x="8" y="37"/>
                    <a:pt x="8" y="38"/>
                    <a:pt x="9" y="38"/>
                  </a:cubicBezTo>
                  <a:cubicBezTo>
                    <a:pt x="32" y="38"/>
                    <a:pt x="32" y="38"/>
                    <a:pt x="32" y="38"/>
                  </a:cubicBezTo>
                  <a:cubicBezTo>
                    <a:pt x="33" y="38"/>
                    <a:pt x="34" y="37"/>
                    <a:pt x="34" y="36"/>
                  </a:cubicBezTo>
                  <a:cubicBezTo>
                    <a:pt x="41" y="25"/>
                    <a:pt x="41" y="25"/>
                    <a:pt x="41" y="25"/>
                  </a:cubicBezTo>
                  <a:cubicBezTo>
                    <a:pt x="41" y="24"/>
                    <a:pt x="41" y="23"/>
                    <a:pt x="41" y="22"/>
                  </a:cubicBezTo>
                  <a:close/>
                  <a:moveTo>
                    <a:pt x="28" y="15"/>
                  </a:moveTo>
                  <a:cubicBezTo>
                    <a:pt x="28" y="17"/>
                    <a:pt x="30" y="19"/>
                    <a:pt x="33" y="19"/>
                  </a:cubicBezTo>
                  <a:cubicBezTo>
                    <a:pt x="35" y="19"/>
                    <a:pt x="37" y="17"/>
                    <a:pt x="37" y="15"/>
                  </a:cubicBezTo>
                  <a:cubicBezTo>
                    <a:pt x="37" y="12"/>
                    <a:pt x="35" y="10"/>
                    <a:pt x="33" y="10"/>
                  </a:cubicBezTo>
                  <a:cubicBezTo>
                    <a:pt x="30" y="10"/>
                    <a:pt x="28" y="12"/>
                    <a:pt x="28" y="15"/>
                  </a:cubicBezTo>
                  <a:close/>
                  <a:moveTo>
                    <a:pt x="27" y="10"/>
                  </a:moveTo>
                  <a:cubicBezTo>
                    <a:pt x="30" y="10"/>
                    <a:pt x="32" y="7"/>
                    <a:pt x="32" y="5"/>
                  </a:cubicBezTo>
                  <a:cubicBezTo>
                    <a:pt x="32" y="2"/>
                    <a:pt x="30" y="0"/>
                    <a:pt x="27" y="0"/>
                  </a:cubicBezTo>
                  <a:cubicBezTo>
                    <a:pt x="25" y="0"/>
                    <a:pt x="22" y="2"/>
                    <a:pt x="22" y="5"/>
                  </a:cubicBezTo>
                  <a:cubicBezTo>
                    <a:pt x="22" y="7"/>
                    <a:pt x="25" y="10"/>
                    <a:pt x="27" y="1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0" name="Freeform 21"/>
            <p:cNvSpPr>
              <a:spLocks noEditPoints="1"/>
            </p:cNvSpPr>
            <p:nvPr/>
          </p:nvSpPr>
          <p:spPr bwMode="auto">
            <a:xfrm>
              <a:off x="1056606" y="4792870"/>
              <a:ext cx="709092" cy="709093"/>
            </a:xfrm>
            <a:custGeom>
              <a:avLst/>
              <a:gdLst>
                <a:gd name="T0" fmla="*/ 52 w 86"/>
                <a:gd name="T1" fmla="*/ 83 h 86"/>
                <a:gd name="T2" fmla="*/ 46 w 86"/>
                <a:gd name="T3" fmla="*/ 86 h 86"/>
                <a:gd name="T4" fmla="*/ 32 w 86"/>
                <a:gd name="T5" fmla="*/ 85 h 86"/>
                <a:gd name="T6" fmla="*/ 39 w 86"/>
                <a:gd name="T7" fmla="*/ 84 h 86"/>
                <a:gd name="T8" fmla="*/ 32 w 86"/>
                <a:gd name="T9" fmla="*/ 85 h 86"/>
                <a:gd name="T10" fmla="*/ 65 w 86"/>
                <a:gd name="T11" fmla="*/ 78 h 86"/>
                <a:gd name="T12" fmla="*/ 59 w 86"/>
                <a:gd name="T13" fmla="*/ 83 h 86"/>
                <a:gd name="T14" fmla="*/ 19 w 86"/>
                <a:gd name="T15" fmla="*/ 79 h 86"/>
                <a:gd name="T16" fmla="*/ 25 w 86"/>
                <a:gd name="T17" fmla="*/ 81 h 86"/>
                <a:gd name="T18" fmla="*/ 19 w 86"/>
                <a:gd name="T19" fmla="*/ 79 h 86"/>
                <a:gd name="T20" fmla="*/ 65 w 86"/>
                <a:gd name="T21" fmla="*/ 78 h 86"/>
                <a:gd name="T22" fmla="*/ 75 w 86"/>
                <a:gd name="T23" fmla="*/ 69 h 86"/>
                <a:gd name="T24" fmla="*/ 71 w 86"/>
                <a:gd name="T25" fmla="*/ 75 h 86"/>
                <a:gd name="T26" fmla="*/ 8 w 86"/>
                <a:gd name="T27" fmla="*/ 69 h 86"/>
                <a:gd name="T28" fmla="*/ 14 w 86"/>
                <a:gd name="T29" fmla="*/ 73 h 86"/>
                <a:gd name="T30" fmla="*/ 8 w 86"/>
                <a:gd name="T31" fmla="*/ 69 h 86"/>
                <a:gd name="T32" fmla="*/ 82 w 86"/>
                <a:gd name="T33" fmla="*/ 57 h 86"/>
                <a:gd name="T34" fmla="*/ 80 w 86"/>
                <a:gd name="T35" fmla="*/ 64 h 86"/>
                <a:gd name="T36" fmla="*/ 2 w 86"/>
                <a:gd name="T37" fmla="*/ 56 h 86"/>
                <a:gd name="T38" fmla="*/ 6 w 86"/>
                <a:gd name="T39" fmla="*/ 62 h 86"/>
                <a:gd name="T40" fmla="*/ 2 w 86"/>
                <a:gd name="T41" fmla="*/ 56 h 86"/>
                <a:gd name="T42" fmla="*/ 84 w 86"/>
                <a:gd name="T43" fmla="*/ 43 h 86"/>
                <a:gd name="T44" fmla="*/ 85 w 86"/>
                <a:gd name="T45" fmla="*/ 50 h 86"/>
                <a:gd name="T46" fmla="*/ 0 w 86"/>
                <a:gd name="T47" fmla="*/ 43 h 86"/>
                <a:gd name="T48" fmla="*/ 1 w 86"/>
                <a:gd name="T49" fmla="*/ 42 h 86"/>
                <a:gd name="T50" fmla="*/ 1 w 86"/>
                <a:gd name="T51" fmla="*/ 49 h 86"/>
                <a:gd name="T52" fmla="*/ 0 w 86"/>
                <a:gd name="T53" fmla="*/ 43 h 86"/>
                <a:gd name="T54" fmla="*/ 84 w 86"/>
                <a:gd name="T55" fmla="*/ 31 h 86"/>
                <a:gd name="T56" fmla="*/ 84 w 86"/>
                <a:gd name="T57" fmla="*/ 38 h 86"/>
                <a:gd name="T58" fmla="*/ 0 w 86"/>
                <a:gd name="T59" fmla="*/ 35 h 86"/>
                <a:gd name="T60" fmla="*/ 4 w 86"/>
                <a:gd name="T61" fmla="*/ 29 h 86"/>
                <a:gd name="T62" fmla="*/ 0 w 86"/>
                <a:gd name="T63" fmla="*/ 35 h 86"/>
                <a:gd name="T64" fmla="*/ 78 w 86"/>
                <a:gd name="T65" fmla="*/ 18 h 86"/>
                <a:gd name="T66" fmla="*/ 80 w 86"/>
                <a:gd name="T67" fmla="*/ 25 h 86"/>
                <a:gd name="T68" fmla="*/ 5 w 86"/>
                <a:gd name="T69" fmla="*/ 22 h 86"/>
                <a:gd name="T70" fmla="*/ 11 w 86"/>
                <a:gd name="T71" fmla="*/ 17 h 86"/>
                <a:gd name="T72" fmla="*/ 5 w 86"/>
                <a:gd name="T73" fmla="*/ 22 h 86"/>
                <a:gd name="T74" fmla="*/ 67 w 86"/>
                <a:gd name="T75" fmla="*/ 9 h 86"/>
                <a:gd name="T76" fmla="*/ 73 w 86"/>
                <a:gd name="T77" fmla="*/ 13 h 86"/>
                <a:gd name="T78" fmla="*/ 67 w 86"/>
                <a:gd name="T79" fmla="*/ 9 h 86"/>
                <a:gd name="T80" fmla="*/ 20 w 86"/>
                <a:gd name="T81" fmla="*/ 7 h 86"/>
                <a:gd name="T82" fmla="*/ 15 w 86"/>
                <a:gd name="T83" fmla="*/ 12 h 86"/>
                <a:gd name="T84" fmla="*/ 54 w 86"/>
                <a:gd name="T85" fmla="*/ 3 h 86"/>
                <a:gd name="T86" fmla="*/ 61 w 86"/>
                <a:gd name="T87" fmla="*/ 5 h 86"/>
                <a:gd name="T88" fmla="*/ 54 w 86"/>
                <a:gd name="T89" fmla="*/ 3 h 86"/>
                <a:gd name="T90" fmla="*/ 33 w 86"/>
                <a:gd name="T91" fmla="*/ 1 h 86"/>
                <a:gd name="T92" fmla="*/ 27 w 86"/>
                <a:gd name="T93" fmla="*/ 5 h 86"/>
                <a:gd name="T94" fmla="*/ 42 w 86"/>
                <a:gd name="T95" fmla="*/ 2 h 86"/>
                <a:gd name="T96" fmla="*/ 40 w 86"/>
                <a:gd name="T97" fmla="*/ 0 h 86"/>
                <a:gd name="T98" fmla="*/ 48 w 86"/>
                <a:gd name="T99" fmla="*/ 0 h 86"/>
                <a:gd name="T100" fmla="*/ 42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4"/>
                  </a:moveTo>
                  <a:cubicBezTo>
                    <a:pt x="48" y="84"/>
                    <a:pt x="50" y="84"/>
                    <a:pt x="52" y="83"/>
                  </a:cubicBezTo>
                  <a:cubicBezTo>
                    <a:pt x="53" y="85"/>
                    <a:pt x="53" y="85"/>
                    <a:pt x="53" y="85"/>
                  </a:cubicBezTo>
                  <a:cubicBezTo>
                    <a:pt x="51" y="85"/>
                    <a:pt x="48" y="86"/>
                    <a:pt x="46" y="86"/>
                  </a:cubicBezTo>
                  <a:lnTo>
                    <a:pt x="46" y="84"/>
                  </a:lnTo>
                  <a:close/>
                  <a:moveTo>
                    <a:pt x="32" y="85"/>
                  </a:moveTo>
                  <a:cubicBezTo>
                    <a:pt x="32" y="83"/>
                    <a:pt x="32" y="83"/>
                    <a:pt x="32" y="83"/>
                  </a:cubicBezTo>
                  <a:cubicBezTo>
                    <a:pt x="34" y="84"/>
                    <a:pt x="36" y="84"/>
                    <a:pt x="39" y="84"/>
                  </a:cubicBezTo>
                  <a:cubicBezTo>
                    <a:pt x="38" y="86"/>
                    <a:pt x="38" y="86"/>
                    <a:pt x="38" y="86"/>
                  </a:cubicBezTo>
                  <a:cubicBezTo>
                    <a:pt x="36" y="86"/>
                    <a:pt x="34" y="85"/>
                    <a:pt x="32" y="85"/>
                  </a:cubicBezTo>
                  <a:close/>
                  <a:moveTo>
                    <a:pt x="59" y="81"/>
                  </a:moveTo>
                  <a:cubicBezTo>
                    <a:pt x="61" y="80"/>
                    <a:pt x="63" y="79"/>
                    <a:pt x="65" y="78"/>
                  </a:cubicBezTo>
                  <a:cubicBezTo>
                    <a:pt x="66" y="79"/>
                    <a:pt x="66" y="79"/>
                    <a:pt x="66" y="79"/>
                  </a:cubicBezTo>
                  <a:cubicBezTo>
                    <a:pt x="64" y="80"/>
                    <a:pt x="62" y="82"/>
                    <a:pt x="59" y="83"/>
                  </a:cubicBezTo>
                  <a:lnTo>
                    <a:pt x="59" y="81"/>
                  </a:lnTo>
                  <a:close/>
                  <a:moveTo>
                    <a:pt x="19" y="79"/>
                  </a:moveTo>
                  <a:cubicBezTo>
                    <a:pt x="19" y="77"/>
                    <a:pt x="19" y="77"/>
                    <a:pt x="19" y="77"/>
                  </a:cubicBezTo>
                  <a:cubicBezTo>
                    <a:pt x="21" y="79"/>
                    <a:pt x="23" y="80"/>
                    <a:pt x="25" y="81"/>
                  </a:cubicBezTo>
                  <a:cubicBezTo>
                    <a:pt x="25" y="82"/>
                    <a:pt x="25" y="82"/>
                    <a:pt x="25" y="82"/>
                  </a:cubicBezTo>
                  <a:cubicBezTo>
                    <a:pt x="23" y="81"/>
                    <a:pt x="21" y="80"/>
                    <a:pt x="19" y="79"/>
                  </a:cubicBezTo>
                  <a:close/>
                  <a:moveTo>
                    <a:pt x="65" y="78"/>
                  </a:moveTo>
                  <a:cubicBezTo>
                    <a:pt x="65" y="78"/>
                    <a:pt x="65" y="78"/>
                    <a:pt x="65" y="78"/>
                  </a:cubicBezTo>
                  <a:moveTo>
                    <a:pt x="70" y="74"/>
                  </a:moveTo>
                  <a:cubicBezTo>
                    <a:pt x="72" y="72"/>
                    <a:pt x="74" y="71"/>
                    <a:pt x="75" y="69"/>
                  </a:cubicBezTo>
                  <a:cubicBezTo>
                    <a:pt x="76" y="70"/>
                    <a:pt x="76" y="70"/>
                    <a:pt x="76" y="70"/>
                  </a:cubicBezTo>
                  <a:cubicBezTo>
                    <a:pt x="75" y="71"/>
                    <a:pt x="73" y="73"/>
                    <a:pt x="71" y="75"/>
                  </a:cubicBezTo>
                  <a:lnTo>
                    <a:pt x="70" y="74"/>
                  </a:lnTo>
                  <a:close/>
                  <a:moveTo>
                    <a:pt x="8" y="69"/>
                  </a:moveTo>
                  <a:cubicBezTo>
                    <a:pt x="9" y="68"/>
                    <a:pt x="9" y="68"/>
                    <a:pt x="9" y="68"/>
                  </a:cubicBezTo>
                  <a:cubicBezTo>
                    <a:pt x="11" y="70"/>
                    <a:pt x="12" y="72"/>
                    <a:pt x="14" y="73"/>
                  </a:cubicBezTo>
                  <a:cubicBezTo>
                    <a:pt x="13" y="74"/>
                    <a:pt x="13" y="74"/>
                    <a:pt x="13" y="74"/>
                  </a:cubicBezTo>
                  <a:cubicBezTo>
                    <a:pt x="11" y="72"/>
                    <a:pt x="10" y="71"/>
                    <a:pt x="8" y="69"/>
                  </a:cubicBezTo>
                  <a:close/>
                  <a:moveTo>
                    <a:pt x="79" y="63"/>
                  </a:moveTo>
                  <a:cubicBezTo>
                    <a:pt x="80" y="61"/>
                    <a:pt x="81" y="59"/>
                    <a:pt x="82" y="57"/>
                  </a:cubicBezTo>
                  <a:cubicBezTo>
                    <a:pt x="83" y="57"/>
                    <a:pt x="83" y="57"/>
                    <a:pt x="83" y="57"/>
                  </a:cubicBezTo>
                  <a:cubicBezTo>
                    <a:pt x="82" y="59"/>
                    <a:pt x="81" y="62"/>
                    <a:pt x="80" y="64"/>
                  </a:cubicBezTo>
                  <a:lnTo>
                    <a:pt x="79" y="63"/>
                  </a:lnTo>
                  <a:close/>
                  <a:moveTo>
                    <a:pt x="2" y="56"/>
                  </a:moveTo>
                  <a:cubicBezTo>
                    <a:pt x="3" y="56"/>
                    <a:pt x="3" y="56"/>
                    <a:pt x="3" y="56"/>
                  </a:cubicBezTo>
                  <a:cubicBezTo>
                    <a:pt x="4" y="58"/>
                    <a:pt x="5" y="60"/>
                    <a:pt x="6" y="62"/>
                  </a:cubicBezTo>
                  <a:cubicBezTo>
                    <a:pt x="4" y="63"/>
                    <a:pt x="4" y="63"/>
                    <a:pt x="4" y="63"/>
                  </a:cubicBezTo>
                  <a:cubicBezTo>
                    <a:pt x="3" y="61"/>
                    <a:pt x="2" y="58"/>
                    <a:pt x="2" y="56"/>
                  </a:cubicBezTo>
                  <a:close/>
                  <a:moveTo>
                    <a:pt x="84" y="50"/>
                  </a:moveTo>
                  <a:cubicBezTo>
                    <a:pt x="84" y="48"/>
                    <a:pt x="84" y="45"/>
                    <a:pt x="84" y="43"/>
                  </a:cubicBezTo>
                  <a:cubicBezTo>
                    <a:pt x="86" y="43"/>
                    <a:pt x="86" y="43"/>
                    <a:pt x="86" y="43"/>
                  </a:cubicBezTo>
                  <a:cubicBezTo>
                    <a:pt x="86" y="45"/>
                    <a:pt x="85" y="48"/>
                    <a:pt x="85" y="50"/>
                  </a:cubicBezTo>
                  <a:lnTo>
                    <a:pt x="84" y="50"/>
                  </a:lnTo>
                  <a:close/>
                  <a:moveTo>
                    <a:pt x="0" y="43"/>
                  </a:moveTo>
                  <a:cubicBezTo>
                    <a:pt x="0" y="43"/>
                    <a:pt x="0" y="42"/>
                    <a:pt x="0" y="42"/>
                  </a:cubicBezTo>
                  <a:cubicBezTo>
                    <a:pt x="1" y="42"/>
                    <a:pt x="1" y="42"/>
                    <a:pt x="1" y="42"/>
                  </a:cubicBezTo>
                  <a:cubicBezTo>
                    <a:pt x="1" y="42"/>
                    <a:pt x="1" y="43"/>
                    <a:pt x="1" y="43"/>
                  </a:cubicBezTo>
                  <a:cubicBezTo>
                    <a:pt x="1" y="45"/>
                    <a:pt x="1" y="47"/>
                    <a:pt x="1" y="49"/>
                  </a:cubicBezTo>
                  <a:cubicBezTo>
                    <a:pt x="0" y="49"/>
                    <a:pt x="0" y="49"/>
                    <a:pt x="0" y="49"/>
                  </a:cubicBezTo>
                  <a:cubicBezTo>
                    <a:pt x="0" y="47"/>
                    <a:pt x="0" y="45"/>
                    <a:pt x="0" y="43"/>
                  </a:cubicBezTo>
                  <a:close/>
                  <a:moveTo>
                    <a:pt x="82" y="31"/>
                  </a:moveTo>
                  <a:cubicBezTo>
                    <a:pt x="84" y="31"/>
                    <a:pt x="84" y="31"/>
                    <a:pt x="84" y="31"/>
                  </a:cubicBezTo>
                  <a:cubicBezTo>
                    <a:pt x="84" y="33"/>
                    <a:pt x="85" y="35"/>
                    <a:pt x="85" y="38"/>
                  </a:cubicBezTo>
                  <a:cubicBezTo>
                    <a:pt x="84" y="38"/>
                    <a:pt x="84" y="38"/>
                    <a:pt x="84" y="38"/>
                  </a:cubicBezTo>
                  <a:cubicBezTo>
                    <a:pt x="84" y="36"/>
                    <a:pt x="83" y="34"/>
                    <a:pt x="82" y="31"/>
                  </a:cubicBezTo>
                  <a:close/>
                  <a:moveTo>
                    <a:pt x="0" y="35"/>
                  </a:moveTo>
                  <a:cubicBezTo>
                    <a:pt x="1" y="33"/>
                    <a:pt x="1" y="30"/>
                    <a:pt x="2" y="28"/>
                  </a:cubicBezTo>
                  <a:cubicBezTo>
                    <a:pt x="4" y="29"/>
                    <a:pt x="4" y="29"/>
                    <a:pt x="4" y="29"/>
                  </a:cubicBezTo>
                  <a:cubicBezTo>
                    <a:pt x="3" y="31"/>
                    <a:pt x="2" y="33"/>
                    <a:pt x="2" y="35"/>
                  </a:cubicBezTo>
                  <a:lnTo>
                    <a:pt x="0" y="35"/>
                  </a:lnTo>
                  <a:close/>
                  <a:moveTo>
                    <a:pt x="77" y="19"/>
                  </a:moveTo>
                  <a:cubicBezTo>
                    <a:pt x="78" y="18"/>
                    <a:pt x="78" y="18"/>
                    <a:pt x="78" y="18"/>
                  </a:cubicBezTo>
                  <a:cubicBezTo>
                    <a:pt x="79" y="20"/>
                    <a:pt x="80" y="22"/>
                    <a:pt x="81" y="24"/>
                  </a:cubicBezTo>
                  <a:cubicBezTo>
                    <a:pt x="80" y="25"/>
                    <a:pt x="80" y="25"/>
                    <a:pt x="80" y="25"/>
                  </a:cubicBezTo>
                  <a:cubicBezTo>
                    <a:pt x="79" y="23"/>
                    <a:pt x="78" y="21"/>
                    <a:pt x="77" y="19"/>
                  </a:cubicBezTo>
                  <a:close/>
                  <a:moveTo>
                    <a:pt x="5" y="22"/>
                  </a:moveTo>
                  <a:cubicBezTo>
                    <a:pt x="7" y="19"/>
                    <a:pt x="8" y="18"/>
                    <a:pt x="9" y="16"/>
                  </a:cubicBezTo>
                  <a:cubicBezTo>
                    <a:pt x="11" y="17"/>
                    <a:pt x="11" y="17"/>
                    <a:pt x="11" y="17"/>
                  </a:cubicBezTo>
                  <a:cubicBezTo>
                    <a:pt x="9" y="18"/>
                    <a:pt x="8" y="20"/>
                    <a:pt x="7" y="22"/>
                  </a:cubicBezTo>
                  <a:lnTo>
                    <a:pt x="5" y="22"/>
                  </a:lnTo>
                  <a:close/>
                  <a:moveTo>
                    <a:pt x="67" y="9"/>
                  </a:moveTo>
                  <a:cubicBezTo>
                    <a:pt x="67" y="9"/>
                    <a:pt x="67" y="9"/>
                    <a:pt x="67" y="9"/>
                  </a:cubicBezTo>
                  <a:cubicBezTo>
                    <a:pt x="67" y="8"/>
                    <a:pt x="67" y="8"/>
                    <a:pt x="67" y="8"/>
                  </a:cubicBezTo>
                  <a:cubicBezTo>
                    <a:pt x="69" y="10"/>
                    <a:pt x="71" y="11"/>
                    <a:pt x="73" y="13"/>
                  </a:cubicBezTo>
                  <a:cubicBezTo>
                    <a:pt x="72" y="14"/>
                    <a:pt x="72" y="14"/>
                    <a:pt x="72" y="14"/>
                  </a:cubicBezTo>
                  <a:cubicBezTo>
                    <a:pt x="70" y="12"/>
                    <a:pt x="68" y="11"/>
                    <a:pt x="67" y="9"/>
                  </a:cubicBezTo>
                  <a:close/>
                  <a:moveTo>
                    <a:pt x="15" y="11"/>
                  </a:moveTo>
                  <a:cubicBezTo>
                    <a:pt x="16" y="9"/>
                    <a:pt x="18" y="8"/>
                    <a:pt x="20" y="7"/>
                  </a:cubicBezTo>
                  <a:cubicBezTo>
                    <a:pt x="21" y="8"/>
                    <a:pt x="21" y="8"/>
                    <a:pt x="21" y="8"/>
                  </a:cubicBezTo>
                  <a:cubicBezTo>
                    <a:pt x="19" y="9"/>
                    <a:pt x="17" y="10"/>
                    <a:pt x="15" y="12"/>
                  </a:cubicBezTo>
                  <a:lnTo>
                    <a:pt x="15" y="11"/>
                  </a:lnTo>
                  <a:close/>
                  <a:moveTo>
                    <a:pt x="54" y="3"/>
                  </a:moveTo>
                  <a:cubicBezTo>
                    <a:pt x="55" y="2"/>
                    <a:pt x="55" y="2"/>
                    <a:pt x="55" y="2"/>
                  </a:cubicBezTo>
                  <a:cubicBezTo>
                    <a:pt x="57" y="3"/>
                    <a:pt x="59" y="3"/>
                    <a:pt x="61" y="5"/>
                  </a:cubicBezTo>
                  <a:cubicBezTo>
                    <a:pt x="61" y="6"/>
                    <a:pt x="61" y="6"/>
                    <a:pt x="61" y="6"/>
                  </a:cubicBezTo>
                  <a:cubicBezTo>
                    <a:pt x="59" y="5"/>
                    <a:pt x="57" y="4"/>
                    <a:pt x="54" y="3"/>
                  </a:cubicBezTo>
                  <a:close/>
                  <a:moveTo>
                    <a:pt x="27" y="3"/>
                  </a:moveTo>
                  <a:cubicBezTo>
                    <a:pt x="29" y="2"/>
                    <a:pt x="31" y="2"/>
                    <a:pt x="33" y="1"/>
                  </a:cubicBezTo>
                  <a:cubicBezTo>
                    <a:pt x="34" y="2"/>
                    <a:pt x="34" y="2"/>
                    <a:pt x="34" y="2"/>
                  </a:cubicBezTo>
                  <a:cubicBezTo>
                    <a:pt x="32" y="3"/>
                    <a:pt x="29" y="4"/>
                    <a:pt x="27" y="5"/>
                  </a:cubicBezTo>
                  <a:lnTo>
                    <a:pt x="27" y="3"/>
                  </a:lnTo>
                  <a:close/>
                  <a:moveTo>
                    <a:pt x="42" y="2"/>
                  </a:moveTo>
                  <a:cubicBezTo>
                    <a:pt x="42" y="2"/>
                    <a:pt x="41" y="2"/>
                    <a:pt x="40" y="2"/>
                  </a:cubicBezTo>
                  <a:cubicBezTo>
                    <a:pt x="40" y="0"/>
                    <a:pt x="40" y="0"/>
                    <a:pt x="40" y="0"/>
                  </a:cubicBezTo>
                  <a:cubicBezTo>
                    <a:pt x="41" y="0"/>
                    <a:pt x="42" y="0"/>
                    <a:pt x="42" y="0"/>
                  </a:cubicBezTo>
                  <a:cubicBezTo>
                    <a:pt x="44" y="0"/>
                    <a:pt x="46" y="0"/>
                    <a:pt x="48" y="0"/>
                  </a:cubicBezTo>
                  <a:cubicBezTo>
                    <a:pt x="48" y="2"/>
                    <a:pt x="48" y="2"/>
                    <a:pt x="48" y="2"/>
                  </a:cubicBezTo>
                  <a:cubicBezTo>
                    <a:pt x="46" y="2"/>
                    <a:pt x="44" y="2"/>
                    <a:pt x="42" y="2"/>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grpSp>
      <p:grpSp>
        <p:nvGrpSpPr>
          <p:cNvPr id="7" name="组合 6"/>
          <p:cNvGrpSpPr/>
          <p:nvPr/>
        </p:nvGrpSpPr>
        <p:grpSpPr>
          <a:xfrm>
            <a:off x="10050554" y="4792870"/>
            <a:ext cx="724620" cy="709093"/>
            <a:chOff x="10050554" y="4792870"/>
            <a:chExt cx="724620" cy="709093"/>
          </a:xfrm>
        </p:grpSpPr>
        <p:sp>
          <p:nvSpPr>
            <p:cNvPr id="113831" name="Oval 22"/>
            <p:cNvSpPr>
              <a:spLocks noChangeArrowheads="1"/>
            </p:cNvSpPr>
            <p:nvPr/>
          </p:nvSpPr>
          <p:spPr bwMode="auto">
            <a:xfrm>
              <a:off x="10084197" y="4823925"/>
              <a:ext cx="652159" cy="652159"/>
            </a:xfrm>
            <a:prstGeom prst="ellipse">
              <a:avLst/>
            </a:prstGeom>
            <a:solidFill>
              <a:schemeClr val="accent3"/>
            </a:solidFill>
            <a:ln>
              <a:noFill/>
            </a:ln>
          </p:spPr>
          <p:txBody>
            <a:bodyPr/>
            <a:lstStyle/>
            <a:p>
              <a:endParaRPr lang="zh-CN" altLang="en-US" sz="2135"/>
            </a:p>
          </p:txBody>
        </p:sp>
        <p:sp>
          <p:nvSpPr>
            <p:cNvPr id="113832" name="Freeform 23"/>
            <p:cNvSpPr>
              <a:spLocks noEditPoints="1"/>
            </p:cNvSpPr>
            <p:nvPr/>
          </p:nvSpPr>
          <p:spPr bwMode="auto">
            <a:xfrm>
              <a:off x="10412863" y="4823925"/>
              <a:ext cx="157864" cy="41407"/>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33" name="Freeform 24"/>
            <p:cNvSpPr/>
            <p:nvPr/>
          </p:nvSpPr>
          <p:spPr bwMode="auto">
            <a:xfrm>
              <a:off x="10412863" y="4823924"/>
              <a:ext cx="362311" cy="644395"/>
            </a:xfrm>
            <a:custGeom>
              <a:avLst/>
              <a:gdLst>
                <a:gd name="T0" fmla="*/ 0 w 44"/>
                <a:gd name="T1" fmla="*/ 0 h 78"/>
                <a:gd name="T2" fmla="*/ 0 w 44"/>
                <a:gd name="T3" fmla="*/ 78 h 78"/>
                <a:gd name="T4" fmla="*/ 19 w 44"/>
                <a:gd name="T5" fmla="*/ 73 h 78"/>
                <a:gd name="T6" fmla="*/ 33 w 44"/>
                <a:gd name="T7" fmla="*/ 19 h 78"/>
                <a:gd name="T8" fmla="*/ 19 w 44"/>
                <a:gd name="T9" fmla="*/ 5 h 78"/>
                <a:gd name="T10" fmla="*/ 19 w 44"/>
                <a:gd name="T11" fmla="*/ 5 h 78"/>
                <a:gd name="T12" fmla="*/ 19 w 44"/>
                <a:gd name="T13" fmla="*/ 5 h 78"/>
                <a:gd name="T14" fmla="*/ 0 w 44"/>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8">
                  <a:moveTo>
                    <a:pt x="0" y="0"/>
                  </a:moveTo>
                  <a:cubicBezTo>
                    <a:pt x="0" y="78"/>
                    <a:pt x="0" y="78"/>
                    <a:pt x="0" y="78"/>
                  </a:cubicBezTo>
                  <a:cubicBezTo>
                    <a:pt x="7" y="78"/>
                    <a:pt x="13" y="77"/>
                    <a:pt x="19" y="73"/>
                  </a:cubicBezTo>
                  <a:cubicBezTo>
                    <a:pt x="38" y="62"/>
                    <a:pt x="44" y="38"/>
                    <a:pt x="33" y="19"/>
                  </a:cubicBezTo>
                  <a:cubicBezTo>
                    <a:pt x="30" y="13"/>
                    <a:pt x="25" y="8"/>
                    <a:pt x="19" y="5"/>
                  </a:cubicBezTo>
                  <a:cubicBezTo>
                    <a:pt x="19" y="5"/>
                    <a:pt x="19" y="5"/>
                    <a:pt x="19" y="5"/>
                  </a:cubicBezTo>
                  <a:cubicBezTo>
                    <a:pt x="19" y="5"/>
                    <a:pt x="19" y="5"/>
                    <a:pt x="19" y="5"/>
                  </a:cubicBezTo>
                  <a:cubicBezTo>
                    <a:pt x="13" y="2"/>
                    <a:pt x="7" y="0"/>
                    <a:pt x="0" y="0"/>
                  </a:cubicBezTo>
                </a:path>
              </a:pathLst>
            </a:custGeom>
            <a:solidFill>
              <a:schemeClr val="accent3"/>
            </a:solidFill>
            <a:ln>
              <a:noFill/>
            </a:ln>
          </p:spPr>
          <p:txBody>
            <a:bodyPr/>
            <a:lstStyle/>
            <a:p>
              <a:endParaRPr lang="zh-CN" altLang="en-US" sz="2135"/>
            </a:p>
          </p:txBody>
        </p:sp>
        <p:sp>
          <p:nvSpPr>
            <p:cNvPr id="113834" name="Freeform 25"/>
            <p:cNvSpPr/>
            <p:nvPr/>
          </p:nvSpPr>
          <p:spPr bwMode="auto">
            <a:xfrm>
              <a:off x="10231709" y="4981788"/>
              <a:ext cx="222561" cy="305376"/>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5" name="Freeform 26"/>
            <p:cNvSpPr/>
            <p:nvPr/>
          </p:nvSpPr>
          <p:spPr bwMode="auto">
            <a:xfrm>
              <a:off x="10337814" y="4917090"/>
              <a:ext cx="75049" cy="72463"/>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6" name="Freeform 27"/>
            <p:cNvSpPr/>
            <p:nvPr/>
          </p:nvSpPr>
          <p:spPr bwMode="auto">
            <a:xfrm>
              <a:off x="10306759" y="4948145"/>
              <a:ext cx="31055" cy="3364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7" name="Freeform 28"/>
            <p:cNvSpPr/>
            <p:nvPr/>
          </p:nvSpPr>
          <p:spPr bwMode="auto">
            <a:xfrm>
              <a:off x="10273115" y="4966261"/>
              <a:ext cx="33643" cy="31055"/>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8" name="Freeform 29"/>
            <p:cNvSpPr/>
            <p:nvPr/>
          </p:nvSpPr>
          <p:spPr bwMode="auto">
            <a:xfrm>
              <a:off x="10247236" y="4989552"/>
              <a:ext cx="33643" cy="33643"/>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39" name="Freeform 30"/>
            <p:cNvSpPr/>
            <p:nvPr/>
          </p:nvSpPr>
          <p:spPr bwMode="auto">
            <a:xfrm>
              <a:off x="10231708" y="5015431"/>
              <a:ext cx="33643" cy="23292"/>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0" name="Freeform 31"/>
            <p:cNvSpPr/>
            <p:nvPr/>
          </p:nvSpPr>
          <p:spPr bwMode="auto">
            <a:xfrm>
              <a:off x="10363693" y="5080130"/>
              <a:ext cx="214799" cy="313140"/>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1" name="Freeform 32"/>
            <p:cNvSpPr/>
            <p:nvPr/>
          </p:nvSpPr>
          <p:spPr bwMode="auto">
            <a:xfrm>
              <a:off x="10397337" y="5023196"/>
              <a:ext cx="72463" cy="75049"/>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2" name="Freeform 33"/>
            <p:cNvSpPr/>
            <p:nvPr/>
          </p:nvSpPr>
          <p:spPr bwMode="auto">
            <a:xfrm>
              <a:off x="10469797" y="5049075"/>
              <a:ext cx="33643" cy="38819"/>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3" name="Freeform 34"/>
            <p:cNvSpPr/>
            <p:nvPr/>
          </p:nvSpPr>
          <p:spPr bwMode="auto">
            <a:xfrm>
              <a:off x="10503441" y="5064601"/>
              <a:ext cx="33643" cy="33643"/>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4" name="Freeform 35"/>
            <p:cNvSpPr/>
            <p:nvPr/>
          </p:nvSpPr>
          <p:spPr bwMode="auto">
            <a:xfrm>
              <a:off x="10537085" y="5087893"/>
              <a:ext cx="25879" cy="33643"/>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5" name="Freeform 36"/>
            <p:cNvSpPr/>
            <p:nvPr/>
          </p:nvSpPr>
          <p:spPr bwMode="auto">
            <a:xfrm>
              <a:off x="10552613" y="5113773"/>
              <a:ext cx="25879" cy="2587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46" name="Freeform 37"/>
            <p:cNvSpPr>
              <a:spLocks noEditPoints="1"/>
            </p:cNvSpPr>
            <p:nvPr/>
          </p:nvSpPr>
          <p:spPr bwMode="auto">
            <a:xfrm>
              <a:off x="10050554" y="4792870"/>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grpSp>
      <p:grpSp>
        <p:nvGrpSpPr>
          <p:cNvPr id="3" name="组合 2"/>
          <p:cNvGrpSpPr/>
          <p:nvPr/>
        </p:nvGrpSpPr>
        <p:grpSpPr>
          <a:xfrm>
            <a:off x="1007435" y="3216820"/>
            <a:ext cx="810021" cy="815197"/>
            <a:chOff x="1007435" y="3216820"/>
            <a:chExt cx="810021" cy="815197"/>
          </a:xfrm>
        </p:grpSpPr>
        <p:sp>
          <p:nvSpPr>
            <p:cNvPr id="113847" name="Freeform 38"/>
            <p:cNvSpPr/>
            <p:nvPr/>
          </p:nvSpPr>
          <p:spPr bwMode="auto">
            <a:xfrm>
              <a:off x="1007435" y="3216820"/>
              <a:ext cx="810021" cy="815197"/>
            </a:xfrm>
            <a:custGeom>
              <a:avLst/>
              <a:gdLst>
                <a:gd name="T0" fmla="*/ 70 w 98"/>
                <a:gd name="T1" fmla="*/ 12 h 99"/>
                <a:gd name="T2" fmla="*/ 86 w 98"/>
                <a:gd name="T3" fmla="*/ 71 h 99"/>
                <a:gd name="T4" fmla="*/ 27 w 98"/>
                <a:gd name="T5" fmla="*/ 87 h 99"/>
                <a:gd name="T6" fmla="*/ 11 w 98"/>
                <a:gd name="T7" fmla="*/ 28 h 99"/>
                <a:gd name="T8" fmla="*/ 70 w 98"/>
                <a:gd name="T9" fmla="*/ 12 h 99"/>
              </a:gdLst>
              <a:ahLst/>
              <a:cxnLst>
                <a:cxn ang="0">
                  <a:pos x="T0" y="T1"/>
                </a:cxn>
                <a:cxn ang="0">
                  <a:pos x="T2" y="T3"/>
                </a:cxn>
                <a:cxn ang="0">
                  <a:pos x="T4" y="T5"/>
                </a:cxn>
                <a:cxn ang="0">
                  <a:pos x="T6" y="T7"/>
                </a:cxn>
                <a:cxn ang="0">
                  <a:pos x="T8" y="T9"/>
                </a:cxn>
              </a:cxnLst>
              <a:rect l="0" t="0" r="r" b="b"/>
              <a:pathLst>
                <a:path w="98" h="99">
                  <a:moveTo>
                    <a:pt x="70" y="12"/>
                  </a:moveTo>
                  <a:cubicBezTo>
                    <a:pt x="91" y="24"/>
                    <a:pt x="98" y="50"/>
                    <a:pt x="86" y="71"/>
                  </a:cubicBezTo>
                  <a:cubicBezTo>
                    <a:pt x="74" y="92"/>
                    <a:pt x="48" y="99"/>
                    <a:pt x="27" y="87"/>
                  </a:cubicBezTo>
                  <a:cubicBezTo>
                    <a:pt x="7" y="75"/>
                    <a:pt x="0" y="48"/>
                    <a:pt x="11" y="28"/>
                  </a:cubicBezTo>
                  <a:cubicBezTo>
                    <a:pt x="23" y="7"/>
                    <a:pt x="50" y="0"/>
                    <a:pt x="70" y="12"/>
                  </a:cubicBezTo>
                </a:path>
              </a:pathLst>
            </a:custGeom>
            <a:solidFill>
              <a:schemeClr val="accent2"/>
            </a:solidFill>
            <a:ln>
              <a:noFill/>
            </a:ln>
          </p:spPr>
          <p:txBody>
            <a:bodyPr/>
            <a:lstStyle/>
            <a:p>
              <a:endParaRPr lang="zh-CN" altLang="en-US" sz="2135"/>
            </a:p>
          </p:txBody>
        </p:sp>
        <p:sp>
          <p:nvSpPr>
            <p:cNvPr id="113848" name="Freeform 39"/>
            <p:cNvSpPr>
              <a:spLocks noEditPoints="1"/>
            </p:cNvSpPr>
            <p:nvPr/>
          </p:nvSpPr>
          <p:spPr bwMode="auto">
            <a:xfrm>
              <a:off x="1418917" y="3265991"/>
              <a:ext cx="346783" cy="354547"/>
            </a:xfrm>
            <a:custGeom>
              <a:avLst/>
              <a:gdLst>
                <a:gd name="T0" fmla="*/ 24 w 42"/>
                <a:gd name="T1" fmla="*/ 9 h 43"/>
                <a:gd name="T2" fmla="*/ 42 w 42"/>
                <a:gd name="T3" fmla="*/ 43 h 43"/>
                <a:gd name="T4" fmla="*/ 36 w 42"/>
                <a:gd name="T5" fmla="*/ 22 h 43"/>
                <a:gd name="T6" fmla="*/ 24 w 42"/>
                <a:gd name="T7" fmla="*/ 9 h 43"/>
                <a:gd name="T8" fmla="*/ 0 w 42"/>
                <a:gd name="T9" fmla="*/ 0 h 43"/>
                <a:gd name="T10" fmla="*/ 0 w 42"/>
                <a:gd name="T11" fmla="*/ 0 h 43"/>
                <a:gd name="T12" fmla="*/ 3 w 42"/>
                <a:gd name="T13" fmla="*/ 1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24" y="9"/>
                  </a:moveTo>
                  <a:cubicBezTo>
                    <a:pt x="35" y="17"/>
                    <a:pt x="42" y="30"/>
                    <a:pt x="42" y="43"/>
                  </a:cubicBezTo>
                  <a:cubicBezTo>
                    <a:pt x="42" y="36"/>
                    <a:pt x="40" y="29"/>
                    <a:pt x="36" y="22"/>
                  </a:cubicBezTo>
                  <a:cubicBezTo>
                    <a:pt x="33" y="16"/>
                    <a:pt x="29" y="12"/>
                    <a:pt x="24" y="9"/>
                  </a:cubicBezTo>
                  <a:moveTo>
                    <a:pt x="0" y="0"/>
                  </a:moveTo>
                  <a:cubicBezTo>
                    <a:pt x="0" y="0"/>
                    <a:pt x="0" y="0"/>
                    <a:pt x="0" y="0"/>
                  </a:cubicBezTo>
                  <a:cubicBezTo>
                    <a:pt x="1" y="0"/>
                    <a:pt x="2" y="1"/>
                    <a:pt x="3" y="1"/>
                  </a:cubicBezTo>
                  <a:cubicBezTo>
                    <a:pt x="2" y="1"/>
                    <a:pt x="1" y="0"/>
                    <a:pt x="0"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49" name="Freeform 40"/>
            <p:cNvSpPr/>
            <p:nvPr/>
          </p:nvSpPr>
          <p:spPr bwMode="auto">
            <a:xfrm>
              <a:off x="1418917" y="3265991"/>
              <a:ext cx="346783" cy="709093"/>
            </a:xfrm>
            <a:custGeom>
              <a:avLst/>
              <a:gdLst>
                <a:gd name="T0" fmla="*/ 0 w 42"/>
                <a:gd name="T1" fmla="*/ 0 h 86"/>
                <a:gd name="T2" fmla="*/ 0 w 42"/>
                <a:gd name="T3" fmla="*/ 86 h 86"/>
                <a:gd name="T4" fmla="*/ 20 w 42"/>
                <a:gd name="T5" fmla="*/ 81 h 86"/>
                <a:gd name="T6" fmla="*/ 42 w 42"/>
                <a:gd name="T7" fmla="*/ 43 h 86"/>
                <a:gd name="T8" fmla="*/ 24 w 42"/>
                <a:gd name="T9" fmla="*/ 9 h 86"/>
                <a:gd name="T10" fmla="*/ 3 w 42"/>
                <a:gd name="T11" fmla="*/ 1 h 86"/>
                <a:gd name="T12" fmla="*/ 0 w 42"/>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42" h="86">
                  <a:moveTo>
                    <a:pt x="0" y="0"/>
                  </a:moveTo>
                  <a:cubicBezTo>
                    <a:pt x="0" y="86"/>
                    <a:pt x="0" y="86"/>
                    <a:pt x="0" y="86"/>
                  </a:cubicBezTo>
                  <a:cubicBezTo>
                    <a:pt x="7" y="86"/>
                    <a:pt x="14" y="84"/>
                    <a:pt x="20" y="81"/>
                  </a:cubicBezTo>
                  <a:cubicBezTo>
                    <a:pt x="34" y="73"/>
                    <a:pt x="42" y="58"/>
                    <a:pt x="42" y="43"/>
                  </a:cubicBezTo>
                  <a:cubicBezTo>
                    <a:pt x="42" y="30"/>
                    <a:pt x="35" y="17"/>
                    <a:pt x="24" y="9"/>
                  </a:cubicBezTo>
                  <a:cubicBezTo>
                    <a:pt x="18" y="4"/>
                    <a:pt x="11" y="1"/>
                    <a:pt x="3" y="1"/>
                  </a:cubicBezTo>
                  <a:cubicBezTo>
                    <a:pt x="2" y="1"/>
                    <a:pt x="1" y="0"/>
                    <a:pt x="0" y="0"/>
                  </a:cubicBezTo>
                </a:path>
              </a:pathLst>
            </a:custGeom>
            <a:solidFill>
              <a:schemeClr val="accent2"/>
            </a:solidFill>
            <a:ln>
              <a:noFill/>
            </a:ln>
          </p:spPr>
          <p:txBody>
            <a:bodyPr/>
            <a:lstStyle/>
            <a:p>
              <a:endParaRPr lang="zh-CN" altLang="en-US" sz="2135"/>
            </a:p>
          </p:txBody>
        </p:sp>
        <p:sp>
          <p:nvSpPr>
            <p:cNvPr id="113850" name="Freeform 41"/>
            <p:cNvSpPr/>
            <p:nvPr/>
          </p:nvSpPr>
          <p:spPr bwMode="auto">
            <a:xfrm>
              <a:off x="1470674" y="3545487"/>
              <a:ext cx="80225" cy="82813"/>
            </a:xfrm>
            <a:custGeom>
              <a:avLst/>
              <a:gdLst>
                <a:gd name="T0" fmla="*/ 19 w 31"/>
                <a:gd name="T1" fmla="*/ 29 h 32"/>
                <a:gd name="T2" fmla="*/ 9 w 31"/>
                <a:gd name="T3" fmla="*/ 29 h 32"/>
                <a:gd name="T4" fmla="*/ 9 w 31"/>
                <a:gd name="T5" fmla="*/ 29 h 32"/>
                <a:gd name="T6" fmla="*/ 6 w 31"/>
                <a:gd name="T7" fmla="*/ 26 h 32"/>
                <a:gd name="T8" fmla="*/ 6 w 31"/>
                <a:gd name="T9" fmla="*/ 26 h 32"/>
                <a:gd name="T10" fmla="*/ 3 w 31"/>
                <a:gd name="T11" fmla="*/ 23 h 32"/>
                <a:gd name="T12" fmla="*/ 3 w 31"/>
                <a:gd name="T13" fmla="*/ 23 h 32"/>
                <a:gd name="T14" fmla="*/ 3 w 31"/>
                <a:gd name="T15" fmla="*/ 23 h 32"/>
                <a:gd name="T16" fmla="*/ 0 w 31"/>
                <a:gd name="T17" fmla="*/ 20 h 32"/>
                <a:gd name="T18" fmla="*/ 0 w 31"/>
                <a:gd name="T19" fmla="*/ 16 h 32"/>
                <a:gd name="T20" fmla="*/ 0 w 31"/>
                <a:gd name="T21" fmla="*/ 16 h 32"/>
                <a:gd name="T22" fmla="*/ 12 w 31"/>
                <a:gd name="T23" fmla="*/ 7 h 32"/>
                <a:gd name="T24" fmla="*/ 0 w 31"/>
                <a:gd name="T25" fmla="*/ 13 h 32"/>
                <a:gd name="T26" fmla="*/ 6 w 31"/>
                <a:gd name="T27" fmla="*/ 4 h 32"/>
                <a:gd name="T28" fmla="*/ 6 w 31"/>
                <a:gd name="T29" fmla="*/ 7 h 32"/>
                <a:gd name="T30" fmla="*/ 6 w 31"/>
                <a:gd name="T31" fmla="*/ 4 h 32"/>
                <a:gd name="T32" fmla="*/ 12 w 31"/>
                <a:gd name="T33" fmla="*/ 0 h 32"/>
                <a:gd name="T34" fmla="*/ 6 w 31"/>
                <a:gd name="T35" fmla="*/ 7 h 32"/>
                <a:gd name="T36" fmla="*/ 19 w 31"/>
                <a:gd name="T37" fmla="*/ 0 h 32"/>
                <a:gd name="T38" fmla="*/ 19 w 31"/>
                <a:gd name="T39" fmla="*/ 4 h 32"/>
                <a:gd name="T40" fmla="*/ 22 w 31"/>
                <a:gd name="T41" fmla="*/ 4 h 32"/>
                <a:gd name="T42" fmla="*/ 25 w 31"/>
                <a:gd name="T43" fmla="*/ 4 h 32"/>
                <a:gd name="T44" fmla="*/ 9 w 31"/>
                <a:gd name="T45" fmla="*/ 16 h 32"/>
                <a:gd name="T46" fmla="*/ 28 w 31"/>
                <a:gd name="T47" fmla="*/ 7 h 32"/>
                <a:gd name="T48" fmla="*/ 28 w 31"/>
                <a:gd name="T49" fmla="*/ 7 h 32"/>
                <a:gd name="T50" fmla="*/ 16 w 31"/>
                <a:gd name="T51" fmla="*/ 16 h 32"/>
                <a:gd name="T52" fmla="*/ 28 w 31"/>
                <a:gd name="T53" fmla="*/ 7 h 32"/>
                <a:gd name="T54" fmla="*/ 12 w 31"/>
                <a:gd name="T55" fmla="*/ 23 h 32"/>
                <a:gd name="T56" fmla="*/ 31 w 31"/>
                <a:gd name="T57" fmla="*/ 13 h 32"/>
                <a:gd name="T58" fmla="*/ 16 w 31"/>
                <a:gd name="T59" fmla="*/ 26 h 32"/>
                <a:gd name="T60" fmla="*/ 31 w 31"/>
                <a:gd name="T61" fmla="*/ 16 h 32"/>
                <a:gd name="T62" fmla="*/ 22 w 31"/>
                <a:gd name="T63" fmla="*/ 26 h 32"/>
                <a:gd name="T64" fmla="*/ 28 w 31"/>
                <a:gd name="T65" fmla="*/ 26 h 32"/>
                <a:gd name="T66" fmla="*/ 19 w 31"/>
                <a:gd name="T6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2">
                  <a:moveTo>
                    <a:pt x="19" y="29"/>
                  </a:moveTo>
                  <a:lnTo>
                    <a:pt x="19" y="29"/>
                  </a:lnTo>
                  <a:lnTo>
                    <a:pt x="28" y="20"/>
                  </a:lnTo>
                  <a:lnTo>
                    <a:pt x="9" y="29"/>
                  </a:lnTo>
                  <a:lnTo>
                    <a:pt x="9" y="29"/>
                  </a:lnTo>
                  <a:lnTo>
                    <a:pt x="9" y="29"/>
                  </a:lnTo>
                  <a:lnTo>
                    <a:pt x="25" y="16"/>
                  </a:lnTo>
                  <a:lnTo>
                    <a:pt x="6" y="26"/>
                  </a:lnTo>
                  <a:lnTo>
                    <a:pt x="6" y="26"/>
                  </a:lnTo>
                  <a:lnTo>
                    <a:pt x="6" y="26"/>
                  </a:lnTo>
                  <a:lnTo>
                    <a:pt x="22" y="13"/>
                  </a:lnTo>
                  <a:lnTo>
                    <a:pt x="3" y="23"/>
                  </a:lnTo>
                  <a:lnTo>
                    <a:pt x="3" y="23"/>
                  </a:lnTo>
                  <a:lnTo>
                    <a:pt x="3" y="23"/>
                  </a:lnTo>
                  <a:lnTo>
                    <a:pt x="16" y="13"/>
                  </a:lnTo>
                  <a:lnTo>
                    <a:pt x="3" y="23"/>
                  </a:lnTo>
                  <a:lnTo>
                    <a:pt x="0" y="20"/>
                  </a:lnTo>
                  <a:lnTo>
                    <a:pt x="0" y="20"/>
                  </a:lnTo>
                  <a:lnTo>
                    <a:pt x="16" y="10"/>
                  </a:lnTo>
                  <a:lnTo>
                    <a:pt x="0" y="16"/>
                  </a:lnTo>
                  <a:lnTo>
                    <a:pt x="0" y="16"/>
                  </a:lnTo>
                  <a:lnTo>
                    <a:pt x="0" y="16"/>
                  </a:lnTo>
                  <a:lnTo>
                    <a:pt x="0" y="16"/>
                  </a:lnTo>
                  <a:lnTo>
                    <a:pt x="12" y="7"/>
                  </a:lnTo>
                  <a:lnTo>
                    <a:pt x="3" y="13"/>
                  </a:lnTo>
                  <a:lnTo>
                    <a:pt x="0" y="13"/>
                  </a:lnTo>
                  <a:lnTo>
                    <a:pt x="0" y="10"/>
                  </a:lnTo>
                  <a:lnTo>
                    <a:pt x="6" y="4"/>
                  </a:lnTo>
                  <a:lnTo>
                    <a:pt x="6" y="7"/>
                  </a:lnTo>
                  <a:lnTo>
                    <a:pt x="6" y="7"/>
                  </a:lnTo>
                  <a:lnTo>
                    <a:pt x="6" y="7"/>
                  </a:lnTo>
                  <a:lnTo>
                    <a:pt x="6" y="4"/>
                  </a:lnTo>
                  <a:lnTo>
                    <a:pt x="12" y="0"/>
                  </a:lnTo>
                  <a:lnTo>
                    <a:pt x="12" y="0"/>
                  </a:lnTo>
                  <a:lnTo>
                    <a:pt x="12" y="4"/>
                  </a:lnTo>
                  <a:lnTo>
                    <a:pt x="6" y="7"/>
                  </a:lnTo>
                  <a:lnTo>
                    <a:pt x="19" y="0"/>
                  </a:lnTo>
                  <a:lnTo>
                    <a:pt x="19" y="0"/>
                  </a:lnTo>
                  <a:lnTo>
                    <a:pt x="19" y="0"/>
                  </a:lnTo>
                  <a:lnTo>
                    <a:pt x="19" y="4"/>
                  </a:lnTo>
                  <a:lnTo>
                    <a:pt x="6" y="13"/>
                  </a:lnTo>
                  <a:lnTo>
                    <a:pt x="22" y="4"/>
                  </a:lnTo>
                  <a:lnTo>
                    <a:pt x="25" y="4"/>
                  </a:lnTo>
                  <a:lnTo>
                    <a:pt x="25" y="4"/>
                  </a:lnTo>
                  <a:lnTo>
                    <a:pt x="25" y="4"/>
                  </a:lnTo>
                  <a:lnTo>
                    <a:pt x="9" y="16"/>
                  </a:lnTo>
                  <a:lnTo>
                    <a:pt x="25" y="7"/>
                  </a:lnTo>
                  <a:lnTo>
                    <a:pt x="28" y="7"/>
                  </a:lnTo>
                  <a:lnTo>
                    <a:pt x="28" y="7"/>
                  </a:lnTo>
                  <a:lnTo>
                    <a:pt x="28" y="7"/>
                  </a:lnTo>
                  <a:lnTo>
                    <a:pt x="28" y="7"/>
                  </a:lnTo>
                  <a:lnTo>
                    <a:pt x="16" y="16"/>
                  </a:lnTo>
                  <a:lnTo>
                    <a:pt x="28" y="7"/>
                  </a:lnTo>
                  <a:lnTo>
                    <a:pt x="28" y="7"/>
                  </a:lnTo>
                  <a:lnTo>
                    <a:pt x="28" y="10"/>
                  </a:lnTo>
                  <a:lnTo>
                    <a:pt x="12" y="23"/>
                  </a:lnTo>
                  <a:lnTo>
                    <a:pt x="28" y="13"/>
                  </a:lnTo>
                  <a:lnTo>
                    <a:pt x="31" y="13"/>
                  </a:lnTo>
                  <a:lnTo>
                    <a:pt x="31" y="13"/>
                  </a:lnTo>
                  <a:lnTo>
                    <a:pt x="16" y="26"/>
                  </a:lnTo>
                  <a:lnTo>
                    <a:pt x="28" y="16"/>
                  </a:lnTo>
                  <a:lnTo>
                    <a:pt x="31" y="16"/>
                  </a:lnTo>
                  <a:lnTo>
                    <a:pt x="31" y="16"/>
                  </a:lnTo>
                  <a:lnTo>
                    <a:pt x="22" y="26"/>
                  </a:lnTo>
                  <a:lnTo>
                    <a:pt x="25" y="26"/>
                  </a:lnTo>
                  <a:lnTo>
                    <a:pt x="28" y="26"/>
                  </a:lnTo>
                  <a:lnTo>
                    <a:pt x="25" y="26"/>
                  </a:lnTo>
                  <a:lnTo>
                    <a:pt x="19" y="32"/>
                  </a:lnTo>
                  <a:lnTo>
                    <a:pt x="19" y="29"/>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1" name="Freeform 42"/>
            <p:cNvSpPr/>
            <p:nvPr/>
          </p:nvSpPr>
          <p:spPr bwMode="auto">
            <a:xfrm>
              <a:off x="1237761" y="3636066"/>
              <a:ext cx="346783" cy="150100"/>
            </a:xfrm>
            <a:custGeom>
              <a:avLst/>
              <a:gdLst>
                <a:gd name="T0" fmla="*/ 70 w 134"/>
                <a:gd name="T1" fmla="*/ 58 h 58"/>
                <a:gd name="T2" fmla="*/ 64 w 134"/>
                <a:gd name="T3" fmla="*/ 58 h 58"/>
                <a:gd name="T4" fmla="*/ 61 w 134"/>
                <a:gd name="T5" fmla="*/ 58 h 58"/>
                <a:gd name="T6" fmla="*/ 112 w 134"/>
                <a:gd name="T7" fmla="*/ 20 h 58"/>
                <a:gd name="T8" fmla="*/ 48 w 134"/>
                <a:gd name="T9" fmla="*/ 55 h 58"/>
                <a:gd name="T10" fmla="*/ 39 w 134"/>
                <a:gd name="T11" fmla="*/ 55 h 58"/>
                <a:gd name="T12" fmla="*/ 29 w 134"/>
                <a:gd name="T13" fmla="*/ 55 h 58"/>
                <a:gd name="T14" fmla="*/ 23 w 134"/>
                <a:gd name="T15" fmla="*/ 55 h 58"/>
                <a:gd name="T16" fmla="*/ 23 w 134"/>
                <a:gd name="T17" fmla="*/ 51 h 58"/>
                <a:gd name="T18" fmla="*/ 74 w 134"/>
                <a:gd name="T19" fmla="*/ 13 h 58"/>
                <a:gd name="T20" fmla="*/ 19 w 134"/>
                <a:gd name="T21" fmla="*/ 45 h 58"/>
                <a:gd name="T22" fmla="*/ 16 w 134"/>
                <a:gd name="T23" fmla="*/ 42 h 58"/>
                <a:gd name="T24" fmla="*/ 13 w 134"/>
                <a:gd name="T25" fmla="*/ 39 h 58"/>
                <a:gd name="T26" fmla="*/ 13 w 134"/>
                <a:gd name="T27" fmla="*/ 36 h 58"/>
                <a:gd name="T28" fmla="*/ 10 w 134"/>
                <a:gd name="T29" fmla="*/ 32 h 58"/>
                <a:gd name="T30" fmla="*/ 42 w 134"/>
                <a:gd name="T31" fmla="*/ 10 h 58"/>
                <a:gd name="T32" fmla="*/ 32 w 134"/>
                <a:gd name="T33" fmla="*/ 10 h 58"/>
                <a:gd name="T34" fmla="*/ 7 w 134"/>
                <a:gd name="T35" fmla="*/ 23 h 58"/>
                <a:gd name="T36" fmla="*/ 3 w 134"/>
                <a:gd name="T37" fmla="*/ 20 h 58"/>
                <a:gd name="T38" fmla="*/ 3 w 134"/>
                <a:gd name="T39" fmla="*/ 20 h 58"/>
                <a:gd name="T40" fmla="*/ 0 w 134"/>
                <a:gd name="T41" fmla="*/ 16 h 58"/>
                <a:gd name="T42" fmla="*/ 0 w 134"/>
                <a:gd name="T43" fmla="*/ 13 h 58"/>
                <a:gd name="T44" fmla="*/ 0 w 134"/>
                <a:gd name="T45" fmla="*/ 7 h 58"/>
                <a:gd name="T46" fmla="*/ 7 w 134"/>
                <a:gd name="T47" fmla="*/ 0 h 58"/>
                <a:gd name="T48" fmla="*/ 19 w 134"/>
                <a:gd name="T49" fmla="*/ 0 h 58"/>
                <a:gd name="T50" fmla="*/ 26 w 134"/>
                <a:gd name="T51" fmla="*/ 0 h 58"/>
                <a:gd name="T52" fmla="*/ 32 w 134"/>
                <a:gd name="T53" fmla="*/ 0 h 58"/>
                <a:gd name="T54" fmla="*/ 16 w 134"/>
                <a:gd name="T55" fmla="*/ 13 h 58"/>
                <a:gd name="T56" fmla="*/ 23 w 134"/>
                <a:gd name="T57" fmla="*/ 13 h 58"/>
                <a:gd name="T58" fmla="*/ 19 w 134"/>
                <a:gd name="T59" fmla="*/ 20 h 58"/>
                <a:gd name="T60" fmla="*/ 23 w 134"/>
                <a:gd name="T61" fmla="*/ 23 h 58"/>
                <a:gd name="T62" fmla="*/ 29 w 134"/>
                <a:gd name="T63" fmla="*/ 26 h 58"/>
                <a:gd name="T64" fmla="*/ 42 w 134"/>
                <a:gd name="T65" fmla="*/ 20 h 58"/>
                <a:gd name="T66" fmla="*/ 39 w 134"/>
                <a:gd name="T67" fmla="*/ 29 h 58"/>
                <a:gd name="T68" fmla="*/ 86 w 134"/>
                <a:gd name="T69" fmla="*/ 0 h 58"/>
                <a:gd name="T70" fmla="*/ 96 w 134"/>
                <a:gd name="T71" fmla="*/ 0 h 58"/>
                <a:gd name="T72" fmla="*/ 106 w 134"/>
                <a:gd name="T73" fmla="*/ 0 h 58"/>
                <a:gd name="T74" fmla="*/ 115 w 134"/>
                <a:gd name="T75" fmla="*/ 0 h 58"/>
                <a:gd name="T76" fmla="*/ 125 w 134"/>
                <a:gd name="T77" fmla="*/ 0 h 58"/>
                <a:gd name="T78" fmla="*/ 131 w 134"/>
                <a:gd name="T79" fmla="*/ 4 h 58"/>
                <a:gd name="T80" fmla="*/ 134 w 134"/>
                <a:gd name="T81" fmla="*/ 7 h 58"/>
                <a:gd name="T82" fmla="*/ 134 w 134"/>
                <a:gd name="T83" fmla="*/ 13 h 58"/>
                <a:gd name="T84" fmla="*/ 131 w 134"/>
                <a:gd name="T85" fmla="*/ 16 h 58"/>
                <a:gd name="T86" fmla="*/ 125 w 134"/>
                <a:gd name="T87" fmla="*/ 23 h 58"/>
                <a:gd name="T88" fmla="*/ 121 w 134"/>
                <a:gd name="T89" fmla="*/ 29 h 58"/>
                <a:gd name="T90" fmla="*/ 118 w 134"/>
                <a:gd name="T91" fmla="*/ 39 h 58"/>
                <a:gd name="T92" fmla="*/ 115 w 134"/>
                <a:gd name="T93" fmla="*/ 42 h 58"/>
                <a:gd name="T94" fmla="*/ 112 w 134"/>
                <a:gd name="T95" fmla="*/ 48 h 58"/>
                <a:gd name="T96" fmla="*/ 112 w 134"/>
                <a:gd name="T97" fmla="*/ 48 h 58"/>
                <a:gd name="T98" fmla="*/ 106 w 134"/>
                <a:gd name="T99" fmla="*/ 48 h 58"/>
                <a:gd name="T100" fmla="*/ 106 w 134"/>
                <a:gd name="T101" fmla="*/ 45 h 58"/>
                <a:gd name="T102" fmla="*/ 86 w 134"/>
                <a:gd name="T10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58">
                  <a:moveTo>
                    <a:pt x="80" y="55"/>
                  </a:moveTo>
                  <a:lnTo>
                    <a:pt x="80" y="55"/>
                  </a:lnTo>
                  <a:lnTo>
                    <a:pt x="112" y="36"/>
                  </a:lnTo>
                  <a:lnTo>
                    <a:pt x="70" y="58"/>
                  </a:lnTo>
                  <a:lnTo>
                    <a:pt x="70" y="55"/>
                  </a:lnTo>
                  <a:lnTo>
                    <a:pt x="70" y="55"/>
                  </a:lnTo>
                  <a:lnTo>
                    <a:pt x="106" y="32"/>
                  </a:lnTo>
                  <a:lnTo>
                    <a:pt x="64" y="58"/>
                  </a:lnTo>
                  <a:lnTo>
                    <a:pt x="64" y="55"/>
                  </a:lnTo>
                  <a:lnTo>
                    <a:pt x="64" y="55"/>
                  </a:lnTo>
                  <a:lnTo>
                    <a:pt x="99" y="32"/>
                  </a:lnTo>
                  <a:lnTo>
                    <a:pt x="61" y="58"/>
                  </a:lnTo>
                  <a:lnTo>
                    <a:pt x="58" y="58"/>
                  </a:lnTo>
                  <a:lnTo>
                    <a:pt x="58" y="55"/>
                  </a:lnTo>
                  <a:lnTo>
                    <a:pt x="58" y="55"/>
                  </a:lnTo>
                  <a:lnTo>
                    <a:pt x="112" y="20"/>
                  </a:lnTo>
                  <a:lnTo>
                    <a:pt x="48" y="58"/>
                  </a:lnTo>
                  <a:lnTo>
                    <a:pt x="48" y="58"/>
                  </a:lnTo>
                  <a:lnTo>
                    <a:pt x="48" y="55"/>
                  </a:lnTo>
                  <a:lnTo>
                    <a:pt x="48" y="55"/>
                  </a:lnTo>
                  <a:lnTo>
                    <a:pt x="109" y="16"/>
                  </a:lnTo>
                  <a:lnTo>
                    <a:pt x="39" y="58"/>
                  </a:lnTo>
                  <a:lnTo>
                    <a:pt x="39" y="55"/>
                  </a:lnTo>
                  <a:lnTo>
                    <a:pt x="39" y="55"/>
                  </a:lnTo>
                  <a:lnTo>
                    <a:pt x="102" y="13"/>
                  </a:lnTo>
                  <a:lnTo>
                    <a:pt x="29" y="55"/>
                  </a:lnTo>
                  <a:lnTo>
                    <a:pt x="29" y="55"/>
                  </a:lnTo>
                  <a:lnTo>
                    <a:pt x="29" y="55"/>
                  </a:lnTo>
                  <a:lnTo>
                    <a:pt x="29" y="55"/>
                  </a:lnTo>
                  <a:lnTo>
                    <a:pt x="86" y="16"/>
                  </a:lnTo>
                  <a:lnTo>
                    <a:pt x="23" y="55"/>
                  </a:lnTo>
                  <a:lnTo>
                    <a:pt x="23" y="55"/>
                  </a:lnTo>
                  <a:lnTo>
                    <a:pt x="23" y="51"/>
                  </a:lnTo>
                  <a:lnTo>
                    <a:pt x="23" y="51"/>
                  </a:lnTo>
                  <a:lnTo>
                    <a:pt x="80" y="16"/>
                  </a:lnTo>
                  <a:lnTo>
                    <a:pt x="23" y="51"/>
                  </a:lnTo>
                  <a:lnTo>
                    <a:pt x="23" y="51"/>
                  </a:lnTo>
                  <a:lnTo>
                    <a:pt x="19" y="51"/>
                  </a:lnTo>
                  <a:lnTo>
                    <a:pt x="23" y="48"/>
                  </a:lnTo>
                  <a:lnTo>
                    <a:pt x="74" y="13"/>
                  </a:lnTo>
                  <a:lnTo>
                    <a:pt x="19" y="45"/>
                  </a:lnTo>
                  <a:lnTo>
                    <a:pt x="19" y="45"/>
                  </a:lnTo>
                  <a:lnTo>
                    <a:pt x="19" y="45"/>
                  </a:lnTo>
                  <a:lnTo>
                    <a:pt x="19" y="45"/>
                  </a:lnTo>
                  <a:lnTo>
                    <a:pt x="19" y="45"/>
                  </a:lnTo>
                  <a:lnTo>
                    <a:pt x="67" y="13"/>
                  </a:lnTo>
                  <a:lnTo>
                    <a:pt x="16" y="42"/>
                  </a:lnTo>
                  <a:lnTo>
                    <a:pt x="16" y="42"/>
                  </a:lnTo>
                  <a:lnTo>
                    <a:pt x="16" y="42"/>
                  </a:lnTo>
                  <a:lnTo>
                    <a:pt x="16" y="42"/>
                  </a:lnTo>
                  <a:lnTo>
                    <a:pt x="58" y="13"/>
                  </a:lnTo>
                  <a:lnTo>
                    <a:pt x="13" y="39"/>
                  </a:lnTo>
                  <a:lnTo>
                    <a:pt x="13" y="39"/>
                  </a:lnTo>
                  <a:lnTo>
                    <a:pt x="13" y="36"/>
                  </a:lnTo>
                  <a:lnTo>
                    <a:pt x="45" y="20"/>
                  </a:lnTo>
                  <a:lnTo>
                    <a:pt x="13" y="36"/>
                  </a:lnTo>
                  <a:lnTo>
                    <a:pt x="13" y="36"/>
                  </a:lnTo>
                  <a:lnTo>
                    <a:pt x="13" y="36"/>
                  </a:lnTo>
                  <a:lnTo>
                    <a:pt x="48" y="10"/>
                  </a:lnTo>
                  <a:lnTo>
                    <a:pt x="10" y="32"/>
                  </a:lnTo>
                  <a:lnTo>
                    <a:pt x="10" y="32"/>
                  </a:lnTo>
                  <a:lnTo>
                    <a:pt x="10" y="32"/>
                  </a:lnTo>
                  <a:lnTo>
                    <a:pt x="10" y="29"/>
                  </a:lnTo>
                  <a:lnTo>
                    <a:pt x="42" y="10"/>
                  </a:lnTo>
                  <a:lnTo>
                    <a:pt x="10" y="29"/>
                  </a:lnTo>
                  <a:lnTo>
                    <a:pt x="7" y="29"/>
                  </a:lnTo>
                  <a:lnTo>
                    <a:pt x="7" y="26"/>
                  </a:lnTo>
                  <a:lnTo>
                    <a:pt x="32" y="10"/>
                  </a:lnTo>
                  <a:lnTo>
                    <a:pt x="7" y="23"/>
                  </a:lnTo>
                  <a:lnTo>
                    <a:pt x="7" y="23"/>
                  </a:lnTo>
                  <a:lnTo>
                    <a:pt x="7" y="23"/>
                  </a:lnTo>
                  <a:lnTo>
                    <a:pt x="7" y="23"/>
                  </a:lnTo>
                  <a:lnTo>
                    <a:pt x="23" y="10"/>
                  </a:lnTo>
                  <a:lnTo>
                    <a:pt x="7" y="23"/>
                  </a:lnTo>
                  <a:lnTo>
                    <a:pt x="3" y="23"/>
                  </a:lnTo>
                  <a:lnTo>
                    <a:pt x="3" y="20"/>
                  </a:lnTo>
                  <a:lnTo>
                    <a:pt x="3" y="20"/>
                  </a:lnTo>
                  <a:lnTo>
                    <a:pt x="23" y="7"/>
                  </a:lnTo>
                  <a:lnTo>
                    <a:pt x="3" y="20"/>
                  </a:lnTo>
                  <a:lnTo>
                    <a:pt x="3" y="20"/>
                  </a:lnTo>
                  <a:lnTo>
                    <a:pt x="3" y="16"/>
                  </a:lnTo>
                  <a:lnTo>
                    <a:pt x="16" y="7"/>
                  </a:lnTo>
                  <a:lnTo>
                    <a:pt x="3" y="16"/>
                  </a:lnTo>
                  <a:lnTo>
                    <a:pt x="0" y="16"/>
                  </a:lnTo>
                  <a:lnTo>
                    <a:pt x="0" y="16"/>
                  </a:lnTo>
                  <a:lnTo>
                    <a:pt x="0" y="13"/>
                  </a:lnTo>
                  <a:lnTo>
                    <a:pt x="13" y="7"/>
                  </a:lnTo>
                  <a:lnTo>
                    <a:pt x="0" y="13"/>
                  </a:lnTo>
                  <a:lnTo>
                    <a:pt x="0" y="13"/>
                  </a:lnTo>
                  <a:lnTo>
                    <a:pt x="0" y="10"/>
                  </a:lnTo>
                  <a:lnTo>
                    <a:pt x="3" y="4"/>
                  </a:lnTo>
                  <a:lnTo>
                    <a:pt x="0" y="7"/>
                  </a:lnTo>
                  <a:lnTo>
                    <a:pt x="0" y="4"/>
                  </a:lnTo>
                  <a:lnTo>
                    <a:pt x="0" y="4"/>
                  </a:lnTo>
                  <a:lnTo>
                    <a:pt x="7" y="0"/>
                  </a:lnTo>
                  <a:lnTo>
                    <a:pt x="7" y="0"/>
                  </a:lnTo>
                  <a:lnTo>
                    <a:pt x="7" y="0"/>
                  </a:lnTo>
                  <a:lnTo>
                    <a:pt x="3" y="10"/>
                  </a:lnTo>
                  <a:lnTo>
                    <a:pt x="16" y="0"/>
                  </a:lnTo>
                  <a:lnTo>
                    <a:pt x="19" y="0"/>
                  </a:lnTo>
                  <a:lnTo>
                    <a:pt x="19" y="0"/>
                  </a:lnTo>
                  <a:lnTo>
                    <a:pt x="19" y="0"/>
                  </a:lnTo>
                  <a:lnTo>
                    <a:pt x="7" y="13"/>
                  </a:lnTo>
                  <a:lnTo>
                    <a:pt x="26" y="0"/>
                  </a:lnTo>
                  <a:lnTo>
                    <a:pt x="26" y="0"/>
                  </a:lnTo>
                  <a:lnTo>
                    <a:pt x="26" y="0"/>
                  </a:lnTo>
                  <a:lnTo>
                    <a:pt x="13" y="10"/>
                  </a:lnTo>
                  <a:lnTo>
                    <a:pt x="32" y="0"/>
                  </a:lnTo>
                  <a:lnTo>
                    <a:pt x="32" y="0"/>
                  </a:lnTo>
                  <a:lnTo>
                    <a:pt x="32" y="0"/>
                  </a:lnTo>
                  <a:lnTo>
                    <a:pt x="32" y="0"/>
                  </a:lnTo>
                  <a:lnTo>
                    <a:pt x="16" y="13"/>
                  </a:lnTo>
                  <a:lnTo>
                    <a:pt x="39" y="0"/>
                  </a:lnTo>
                  <a:lnTo>
                    <a:pt x="42" y="0"/>
                  </a:lnTo>
                  <a:lnTo>
                    <a:pt x="42" y="0"/>
                  </a:lnTo>
                  <a:lnTo>
                    <a:pt x="23" y="13"/>
                  </a:lnTo>
                  <a:lnTo>
                    <a:pt x="45" y="0"/>
                  </a:lnTo>
                  <a:lnTo>
                    <a:pt x="45" y="0"/>
                  </a:lnTo>
                  <a:lnTo>
                    <a:pt x="45" y="0"/>
                  </a:lnTo>
                  <a:lnTo>
                    <a:pt x="19" y="20"/>
                  </a:lnTo>
                  <a:lnTo>
                    <a:pt x="54" y="0"/>
                  </a:lnTo>
                  <a:lnTo>
                    <a:pt x="54" y="0"/>
                  </a:lnTo>
                  <a:lnTo>
                    <a:pt x="54" y="0"/>
                  </a:lnTo>
                  <a:lnTo>
                    <a:pt x="23" y="23"/>
                  </a:lnTo>
                  <a:lnTo>
                    <a:pt x="64" y="0"/>
                  </a:lnTo>
                  <a:lnTo>
                    <a:pt x="64" y="0"/>
                  </a:lnTo>
                  <a:lnTo>
                    <a:pt x="64" y="0"/>
                  </a:lnTo>
                  <a:lnTo>
                    <a:pt x="29" y="26"/>
                  </a:lnTo>
                  <a:lnTo>
                    <a:pt x="74" y="0"/>
                  </a:lnTo>
                  <a:lnTo>
                    <a:pt x="74" y="0"/>
                  </a:lnTo>
                  <a:lnTo>
                    <a:pt x="74" y="0"/>
                  </a:lnTo>
                  <a:lnTo>
                    <a:pt x="42" y="20"/>
                  </a:lnTo>
                  <a:lnTo>
                    <a:pt x="77" y="0"/>
                  </a:lnTo>
                  <a:lnTo>
                    <a:pt x="77" y="0"/>
                  </a:lnTo>
                  <a:lnTo>
                    <a:pt x="77" y="0"/>
                  </a:lnTo>
                  <a:lnTo>
                    <a:pt x="39" y="29"/>
                  </a:lnTo>
                  <a:lnTo>
                    <a:pt x="86" y="0"/>
                  </a:lnTo>
                  <a:lnTo>
                    <a:pt x="86" y="0"/>
                  </a:lnTo>
                  <a:lnTo>
                    <a:pt x="86" y="0"/>
                  </a:lnTo>
                  <a:lnTo>
                    <a:pt x="86" y="0"/>
                  </a:lnTo>
                  <a:lnTo>
                    <a:pt x="39" y="36"/>
                  </a:lnTo>
                  <a:lnTo>
                    <a:pt x="96" y="0"/>
                  </a:lnTo>
                  <a:lnTo>
                    <a:pt x="96" y="0"/>
                  </a:lnTo>
                  <a:lnTo>
                    <a:pt x="96" y="0"/>
                  </a:lnTo>
                  <a:lnTo>
                    <a:pt x="42" y="36"/>
                  </a:lnTo>
                  <a:lnTo>
                    <a:pt x="106" y="0"/>
                  </a:lnTo>
                  <a:lnTo>
                    <a:pt x="106" y="0"/>
                  </a:lnTo>
                  <a:lnTo>
                    <a:pt x="106" y="0"/>
                  </a:lnTo>
                  <a:lnTo>
                    <a:pt x="48" y="39"/>
                  </a:lnTo>
                  <a:lnTo>
                    <a:pt x="112" y="0"/>
                  </a:lnTo>
                  <a:lnTo>
                    <a:pt x="115" y="0"/>
                  </a:lnTo>
                  <a:lnTo>
                    <a:pt x="115" y="0"/>
                  </a:lnTo>
                  <a:lnTo>
                    <a:pt x="54" y="39"/>
                  </a:lnTo>
                  <a:lnTo>
                    <a:pt x="121" y="0"/>
                  </a:lnTo>
                  <a:lnTo>
                    <a:pt x="125" y="0"/>
                  </a:lnTo>
                  <a:lnTo>
                    <a:pt x="125" y="0"/>
                  </a:lnTo>
                  <a:lnTo>
                    <a:pt x="61" y="42"/>
                  </a:lnTo>
                  <a:lnTo>
                    <a:pt x="131" y="4"/>
                  </a:lnTo>
                  <a:lnTo>
                    <a:pt x="131" y="4"/>
                  </a:lnTo>
                  <a:lnTo>
                    <a:pt x="131" y="4"/>
                  </a:lnTo>
                  <a:lnTo>
                    <a:pt x="70" y="42"/>
                  </a:lnTo>
                  <a:lnTo>
                    <a:pt x="131" y="7"/>
                  </a:lnTo>
                  <a:lnTo>
                    <a:pt x="134" y="7"/>
                  </a:lnTo>
                  <a:lnTo>
                    <a:pt x="134" y="7"/>
                  </a:lnTo>
                  <a:lnTo>
                    <a:pt x="134" y="7"/>
                  </a:lnTo>
                  <a:lnTo>
                    <a:pt x="80" y="42"/>
                  </a:lnTo>
                  <a:lnTo>
                    <a:pt x="131" y="13"/>
                  </a:lnTo>
                  <a:lnTo>
                    <a:pt x="134" y="13"/>
                  </a:lnTo>
                  <a:lnTo>
                    <a:pt x="131" y="13"/>
                  </a:lnTo>
                  <a:lnTo>
                    <a:pt x="96" y="36"/>
                  </a:lnTo>
                  <a:lnTo>
                    <a:pt x="128" y="16"/>
                  </a:lnTo>
                  <a:lnTo>
                    <a:pt x="131" y="16"/>
                  </a:lnTo>
                  <a:lnTo>
                    <a:pt x="131" y="20"/>
                  </a:lnTo>
                  <a:lnTo>
                    <a:pt x="131" y="20"/>
                  </a:lnTo>
                  <a:lnTo>
                    <a:pt x="96" y="42"/>
                  </a:lnTo>
                  <a:lnTo>
                    <a:pt x="125" y="23"/>
                  </a:lnTo>
                  <a:lnTo>
                    <a:pt x="128" y="23"/>
                  </a:lnTo>
                  <a:lnTo>
                    <a:pt x="128" y="26"/>
                  </a:lnTo>
                  <a:lnTo>
                    <a:pt x="96" y="45"/>
                  </a:lnTo>
                  <a:lnTo>
                    <a:pt x="121" y="29"/>
                  </a:lnTo>
                  <a:lnTo>
                    <a:pt x="121" y="29"/>
                  </a:lnTo>
                  <a:lnTo>
                    <a:pt x="121" y="32"/>
                  </a:lnTo>
                  <a:lnTo>
                    <a:pt x="99" y="48"/>
                  </a:lnTo>
                  <a:lnTo>
                    <a:pt x="118" y="39"/>
                  </a:lnTo>
                  <a:lnTo>
                    <a:pt x="118" y="39"/>
                  </a:lnTo>
                  <a:lnTo>
                    <a:pt x="118" y="39"/>
                  </a:lnTo>
                  <a:lnTo>
                    <a:pt x="106" y="48"/>
                  </a:lnTo>
                  <a:lnTo>
                    <a:pt x="115" y="42"/>
                  </a:lnTo>
                  <a:lnTo>
                    <a:pt x="115" y="42"/>
                  </a:lnTo>
                  <a:lnTo>
                    <a:pt x="115" y="42"/>
                  </a:lnTo>
                  <a:lnTo>
                    <a:pt x="106" y="51"/>
                  </a:lnTo>
                  <a:lnTo>
                    <a:pt x="112" y="48"/>
                  </a:lnTo>
                  <a:lnTo>
                    <a:pt x="112" y="48"/>
                  </a:lnTo>
                  <a:lnTo>
                    <a:pt x="112" y="48"/>
                  </a:lnTo>
                  <a:lnTo>
                    <a:pt x="112" y="48"/>
                  </a:lnTo>
                  <a:lnTo>
                    <a:pt x="112" y="48"/>
                  </a:lnTo>
                  <a:lnTo>
                    <a:pt x="99" y="58"/>
                  </a:lnTo>
                  <a:lnTo>
                    <a:pt x="99" y="55"/>
                  </a:lnTo>
                  <a:lnTo>
                    <a:pt x="99" y="55"/>
                  </a:lnTo>
                  <a:lnTo>
                    <a:pt x="106" y="48"/>
                  </a:lnTo>
                  <a:lnTo>
                    <a:pt x="93" y="58"/>
                  </a:lnTo>
                  <a:lnTo>
                    <a:pt x="93" y="55"/>
                  </a:lnTo>
                  <a:lnTo>
                    <a:pt x="93" y="55"/>
                  </a:lnTo>
                  <a:lnTo>
                    <a:pt x="106" y="45"/>
                  </a:lnTo>
                  <a:lnTo>
                    <a:pt x="86" y="58"/>
                  </a:lnTo>
                  <a:lnTo>
                    <a:pt x="86" y="58"/>
                  </a:lnTo>
                  <a:lnTo>
                    <a:pt x="86" y="55"/>
                  </a:lnTo>
                  <a:lnTo>
                    <a:pt x="86" y="55"/>
                  </a:lnTo>
                  <a:lnTo>
                    <a:pt x="112" y="39"/>
                  </a:lnTo>
                  <a:lnTo>
                    <a:pt x="80" y="58"/>
                  </a:lnTo>
                  <a:lnTo>
                    <a:pt x="80" y="55"/>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2" name="Freeform 43"/>
            <p:cNvSpPr/>
            <p:nvPr/>
          </p:nvSpPr>
          <p:spPr bwMode="auto">
            <a:xfrm>
              <a:off x="1369746" y="3545487"/>
              <a:ext cx="82813" cy="82813"/>
            </a:xfrm>
            <a:custGeom>
              <a:avLst/>
              <a:gdLst>
                <a:gd name="T0" fmla="*/ 13 w 32"/>
                <a:gd name="T1" fmla="*/ 32 h 32"/>
                <a:gd name="T2" fmla="*/ 13 w 32"/>
                <a:gd name="T3" fmla="*/ 29 h 32"/>
                <a:gd name="T4" fmla="*/ 23 w 32"/>
                <a:gd name="T5" fmla="*/ 23 h 32"/>
                <a:gd name="T6" fmla="*/ 10 w 32"/>
                <a:gd name="T7" fmla="*/ 29 h 32"/>
                <a:gd name="T8" fmla="*/ 10 w 32"/>
                <a:gd name="T9" fmla="*/ 29 h 32"/>
                <a:gd name="T10" fmla="*/ 10 w 32"/>
                <a:gd name="T11" fmla="*/ 29 h 32"/>
                <a:gd name="T12" fmla="*/ 23 w 32"/>
                <a:gd name="T13" fmla="*/ 16 h 32"/>
                <a:gd name="T14" fmla="*/ 7 w 32"/>
                <a:gd name="T15" fmla="*/ 26 h 32"/>
                <a:gd name="T16" fmla="*/ 7 w 32"/>
                <a:gd name="T17" fmla="*/ 26 h 32"/>
                <a:gd name="T18" fmla="*/ 3 w 32"/>
                <a:gd name="T19" fmla="*/ 26 h 32"/>
                <a:gd name="T20" fmla="*/ 3 w 32"/>
                <a:gd name="T21" fmla="*/ 26 h 32"/>
                <a:gd name="T22" fmla="*/ 23 w 32"/>
                <a:gd name="T23" fmla="*/ 13 h 32"/>
                <a:gd name="T24" fmla="*/ 3 w 32"/>
                <a:gd name="T25" fmla="*/ 23 h 32"/>
                <a:gd name="T26" fmla="*/ 0 w 32"/>
                <a:gd name="T27" fmla="*/ 23 h 32"/>
                <a:gd name="T28" fmla="*/ 3 w 32"/>
                <a:gd name="T29" fmla="*/ 23 h 32"/>
                <a:gd name="T30" fmla="*/ 19 w 32"/>
                <a:gd name="T31" fmla="*/ 10 h 32"/>
                <a:gd name="T32" fmla="*/ 0 w 32"/>
                <a:gd name="T33" fmla="*/ 20 h 32"/>
                <a:gd name="T34" fmla="*/ 0 w 32"/>
                <a:gd name="T35" fmla="*/ 20 h 32"/>
                <a:gd name="T36" fmla="*/ 0 w 32"/>
                <a:gd name="T37" fmla="*/ 20 h 32"/>
                <a:gd name="T38" fmla="*/ 0 w 32"/>
                <a:gd name="T39" fmla="*/ 16 h 32"/>
                <a:gd name="T40" fmla="*/ 0 w 32"/>
                <a:gd name="T41" fmla="*/ 16 h 32"/>
                <a:gd name="T42" fmla="*/ 13 w 32"/>
                <a:gd name="T43" fmla="*/ 7 h 32"/>
                <a:gd name="T44" fmla="*/ 0 w 32"/>
                <a:gd name="T45" fmla="*/ 13 h 32"/>
                <a:gd name="T46" fmla="*/ 0 w 32"/>
                <a:gd name="T47" fmla="*/ 13 h 32"/>
                <a:gd name="T48" fmla="*/ 0 w 32"/>
                <a:gd name="T49" fmla="*/ 13 h 32"/>
                <a:gd name="T50" fmla="*/ 0 w 32"/>
                <a:gd name="T51" fmla="*/ 13 h 32"/>
                <a:gd name="T52" fmla="*/ 10 w 32"/>
                <a:gd name="T53" fmla="*/ 4 h 32"/>
                <a:gd name="T54" fmla="*/ 3 w 32"/>
                <a:gd name="T55" fmla="*/ 7 h 32"/>
                <a:gd name="T56" fmla="*/ 3 w 32"/>
                <a:gd name="T57" fmla="*/ 7 h 32"/>
                <a:gd name="T58" fmla="*/ 3 w 32"/>
                <a:gd name="T59" fmla="*/ 7 h 32"/>
                <a:gd name="T60" fmla="*/ 3 w 32"/>
                <a:gd name="T61" fmla="*/ 4 h 32"/>
                <a:gd name="T62" fmla="*/ 13 w 32"/>
                <a:gd name="T63" fmla="*/ 0 h 32"/>
                <a:gd name="T64" fmla="*/ 13 w 32"/>
                <a:gd name="T65" fmla="*/ 0 h 32"/>
                <a:gd name="T66" fmla="*/ 13 w 32"/>
                <a:gd name="T67" fmla="*/ 4 h 32"/>
                <a:gd name="T68" fmla="*/ 3 w 32"/>
                <a:gd name="T69" fmla="*/ 10 h 32"/>
                <a:gd name="T70" fmla="*/ 19 w 32"/>
                <a:gd name="T71" fmla="*/ 0 h 32"/>
                <a:gd name="T72" fmla="*/ 23 w 32"/>
                <a:gd name="T73" fmla="*/ 0 h 32"/>
                <a:gd name="T74" fmla="*/ 23 w 32"/>
                <a:gd name="T75" fmla="*/ 4 h 32"/>
                <a:gd name="T76" fmla="*/ 7 w 32"/>
                <a:gd name="T77" fmla="*/ 13 h 32"/>
                <a:gd name="T78" fmla="*/ 23 w 32"/>
                <a:gd name="T79" fmla="*/ 4 h 32"/>
                <a:gd name="T80" fmla="*/ 26 w 32"/>
                <a:gd name="T81" fmla="*/ 4 h 32"/>
                <a:gd name="T82" fmla="*/ 26 w 32"/>
                <a:gd name="T83" fmla="*/ 4 h 32"/>
                <a:gd name="T84" fmla="*/ 10 w 32"/>
                <a:gd name="T85" fmla="*/ 20 h 32"/>
                <a:gd name="T86" fmla="*/ 29 w 32"/>
                <a:gd name="T87" fmla="*/ 7 h 32"/>
                <a:gd name="T88" fmla="*/ 29 w 32"/>
                <a:gd name="T89" fmla="*/ 7 h 32"/>
                <a:gd name="T90" fmla="*/ 29 w 32"/>
                <a:gd name="T91" fmla="*/ 10 h 32"/>
                <a:gd name="T92" fmla="*/ 13 w 32"/>
                <a:gd name="T93" fmla="*/ 23 h 32"/>
                <a:gd name="T94" fmla="*/ 29 w 32"/>
                <a:gd name="T95" fmla="*/ 13 h 32"/>
                <a:gd name="T96" fmla="*/ 29 w 32"/>
                <a:gd name="T97" fmla="*/ 13 h 32"/>
                <a:gd name="T98" fmla="*/ 29 w 32"/>
                <a:gd name="T99" fmla="*/ 13 h 32"/>
                <a:gd name="T100" fmla="*/ 16 w 32"/>
                <a:gd name="T101" fmla="*/ 26 h 32"/>
                <a:gd name="T102" fmla="*/ 29 w 32"/>
                <a:gd name="T103" fmla="*/ 16 h 32"/>
                <a:gd name="T104" fmla="*/ 29 w 32"/>
                <a:gd name="T105" fmla="*/ 16 h 32"/>
                <a:gd name="T106" fmla="*/ 32 w 32"/>
                <a:gd name="T107" fmla="*/ 16 h 32"/>
                <a:gd name="T108" fmla="*/ 32 w 32"/>
                <a:gd name="T109" fmla="*/ 16 h 32"/>
                <a:gd name="T110" fmla="*/ 32 w 32"/>
                <a:gd name="T111" fmla="*/ 16 h 32"/>
                <a:gd name="T112" fmla="*/ 19 w 32"/>
                <a:gd name="T113" fmla="*/ 26 h 32"/>
                <a:gd name="T114" fmla="*/ 29 w 32"/>
                <a:gd name="T115" fmla="*/ 23 h 32"/>
                <a:gd name="T116" fmla="*/ 29 w 32"/>
                <a:gd name="T117" fmla="*/ 23 h 32"/>
                <a:gd name="T118" fmla="*/ 29 w 32"/>
                <a:gd name="T119" fmla="*/ 23 h 32"/>
                <a:gd name="T120" fmla="*/ 16 w 32"/>
                <a:gd name="T121" fmla="*/ 32 h 32"/>
                <a:gd name="T122" fmla="*/ 16 w 32"/>
                <a:gd name="T123" fmla="*/ 32 h 32"/>
                <a:gd name="T124" fmla="*/ 13 w 32"/>
                <a:gd name="T1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32">
                  <a:moveTo>
                    <a:pt x="13" y="32"/>
                  </a:moveTo>
                  <a:lnTo>
                    <a:pt x="13" y="29"/>
                  </a:lnTo>
                  <a:lnTo>
                    <a:pt x="23" y="23"/>
                  </a:lnTo>
                  <a:lnTo>
                    <a:pt x="10" y="29"/>
                  </a:lnTo>
                  <a:lnTo>
                    <a:pt x="10" y="29"/>
                  </a:lnTo>
                  <a:lnTo>
                    <a:pt x="10" y="29"/>
                  </a:lnTo>
                  <a:lnTo>
                    <a:pt x="23" y="16"/>
                  </a:lnTo>
                  <a:lnTo>
                    <a:pt x="7" y="26"/>
                  </a:lnTo>
                  <a:lnTo>
                    <a:pt x="7" y="26"/>
                  </a:lnTo>
                  <a:lnTo>
                    <a:pt x="3" y="26"/>
                  </a:lnTo>
                  <a:lnTo>
                    <a:pt x="3" y="26"/>
                  </a:lnTo>
                  <a:lnTo>
                    <a:pt x="23" y="13"/>
                  </a:lnTo>
                  <a:lnTo>
                    <a:pt x="3" y="23"/>
                  </a:lnTo>
                  <a:lnTo>
                    <a:pt x="0" y="23"/>
                  </a:lnTo>
                  <a:lnTo>
                    <a:pt x="3" y="23"/>
                  </a:lnTo>
                  <a:lnTo>
                    <a:pt x="19" y="10"/>
                  </a:lnTo>
                  <a:lnTo>
                    <a:pt x="0" y="20"/>
                  </a:lnTo>
                  <a:lnTo>
                    <a:pt x="0" y="20"/>
                  </a:lnTo>
                  <a:lnTo>
                    <a:pt x="0" y="20"/>
                  </a:lnTo>
                  <a:lnTo>
                    <a:pt x="0" y="16"/>
                  </a:lnTo>
                  <a:lnTo>
                    <a:pt x="0" y="16"/>
                  </a:lnTo>
                  <a:lnTo>
                    <a:pt x="13" y="7"/>
                  </a:lnTo>
                  <a:lnTo>
                    <a:pt x="0" y="13"/>
                  </a:lnTo>
                  <a:lnTo>
                    <a:pt x="0" y="13"/>
                  </a:lnTo>
                  <a:lnTo>
                    <a:pt x="0" y="13"/>
                  </a:lnTo>
                  <a:lnTo>
                    <a:pt x="0" y="13"/>
                  </a:lnTo>
                  <a:lnTo>
                    <a:pt x="10" y="4"/>
                  </a:lnTo>
                  <a:lnTo>
                    <a:pt x="3" y="7"/>
                  </a:lnTo>
                  <a:lnTo>
                    <a:pt x="3" y="7"/>
                  </a:lnTo>
                  <a:lnTo>
                    <a:pt x="3" y="7"/>
                  </a:lnTo>
                  <a:lnTo>
                    <a:pt x="3" y="4"/>
                  </a:lnTo>
                  <a:lnTo>
                    <a:pt x="13" y="0"/>
                  </a:lnTo>
                  <a:lnTo>
                    <a:pt x="13" y="0"/>
                  </a:lnTo>
                  <a:lnTo>
                    <a:pt x="13" y="4"/>
                  </a:lnTo>
                  <a:lnTo>
                    <a:pt x="3" y="10"/>
                  </a:lnTo>
                  <a:lnTo>
                    <a:pt x="19" y="0"/>
                  </a:lnTo>
                  <a:lnTo>
                    <a:pt x="23" y="0"/>
                  </a:lnTo>
                  <a:lnTo>
                    <a:pt x="23" y="4"/>
                  </a:lnTo>
                  <a:lnTo>
                    <a:pt x="7" y="13"/>
                  </a:lnTo>
                  <a:lnTo>
                    <a:pt x="23" y="4"/>
                  </a:lnTo>
                  <a:lnTo>
                    <a:pt x="26" y="4"/>
                  </a:lnTo>
                  <a:lnTo>
                    <a:pt x="26" y="4"/>
                  </a:lnTo>
                  <a:lnTo>
                    <a:pt x="10" y="20"/>
                  </a:lnTo>
                  <a:lnTo>
                    <a:pt x="29" y="7"/>
                  </a:lnTo>
                  <a:lnTo>
                    <a:pt x="29" y="7"/>
                  </a:lnTo>
                  <a:lnTo>
                    <a:pt x="29" y="10"/>
                  </a:lnTo>
                  <a:lnTo>
                    <a:pt x="13" y="23"/>
                  </a:lnTo>
                  <a:lnTo>
                    <a:pt x="29" y="13"/>
                  </a:lnTo>
                  <a:lnTo>
                    <a:pt x="29" y="13"/>
                  </a:lnTo>
                  <a:lnTo>
                    <a:pt x="29" y="13"/>
                  </a:lnTo>
                  <a:lnTo>
                    <a:pt x="16" y="26"/>
                  </a:lnTo>
                  <a:lnTo>
                    <a:pt x="29" y="16"/>
                  </a:lnTo>
                  <a:lnTo>
                    <a:pt x="29" y="16"/>
                  </a:lnTo>
                  <a:lnTo>
                    <a:pt x="32" y="16"/>
                  </a:lnTo>
                  <a:lnTo>
                    <a:pt x="32" y="16"/>
                  </a:lnTo>
                  <a:lnTo>
                    <a:pt x="32" y="16"/>
                  </a:lnTo>
                  <a:lnTo>
                    <a:pt x="19" y="26"/>
                  </a:lnTo>
                  <a:lnTo>
                    <a:pt x="29" y="23"/>
                  </a:lnTo>
                  <a:lnTo>
                    <a:pt x="29" y="23"/>
                  </a:lnTo>
                  <a:lnTo>
                    <a:pt x="29" y="23"/>
                  </a:lnTo>
                  <a:lnTo>
                    <a:pt x="16" y="32"/>
                  </a:lnTo>
                  <a:lnTo>
                    <a:pt x="16" y="32"/>
                  </a:lnTo>
                  <a:lnTo>
                    <a:pt x="13" y="32"/>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3" name="Freeform 44"/>
            <p:cNvSpPr/>
            <p:nvPr/>
          </p:nvSpPr>
          <p:spPr bwMode="auto">
            <a:xfrm>
              <a:off x="1418916" y="3473026"/>
              <a:ext cx="82813" cy="72463"/>
            </a:xfrm>
            <a:custGeom>
              <a:avLst/>
              <a:gdLst>
                <a:gd name="T0" fmla="*/ 16 w 32"/>
                <a:gd name="T1" fmla="*/ 28 h 28"/>
                <a:gd name="T2" fmla="*/ 13 w 32"/>
                <a:gd name="T3" fmla="*/ 28 h 28"/>
                <a:gd name="T4" fmla="*/ 13 w 32"/>
                <a:gd name="T5" fmla="*/ 25 h 28"/>
                <a:gd name="T6" fmla="*/ 10 w 32"/>
                <a:gd name="T7" fmla="*/ 25 h 28"/>
                <a:gd name="T8" fmla="*/ 7 w 32"/>
                <a:gd name="T9" fmla="*/ 25 h 28"/>
                <a:gd name="T10" fmla="*/ 7 w 32"/>
                <a:gd name="T11" fmla="*/ 25 h 28"/>
                <a:gd name="T12" fmla="*/ 7 w 32"/>
                <a:gd name="T13" fmla="*/ 22 h 28"/>
                <a:gd name="T14" fmla="*/ 4 w 32"/>
                <a:gd name="T15" fmla="*/ 19 h 28"/>
                <a:gd name="T16" fmla="*/ 4 w 32"/>
                <a:gd name="T17" fmla="*/ 19 h 28"/>
                <a:gd name="T18" fmla="*/ 4 w 32"/>
                <a:gd name="T19" fmla="*/ 16 h 28"/>
                <a:gd name="T20" fmla="*/ 0 w 32"/>
                <a:gd name="T21" fmla="*/ 16 h 28"/>
                <a:gd name="T22" fmla="*/ 4 w 32"/>
                <a:gd name="T23" fmla="*/ 9 h 28"/>
                <a:gd name="T24" fmla="*/ 4 w 32"/>
                <a:gd name="T25" fmla="*/ 9 h 28"/>
                <a:gd name="T26" fmla="*/ 7 w 32"/>
                <a:gd name="T27" fmla="*/ 3 h 28"/>
                <a:gd name="T28" fmla="*/ 7 w 32"/>
                <a:gd name="T29" fmla="*/ 3 h 28"/>
                <a:gd name="T30" fmla="*/ 13 w 32"/>
                <a:gd name="T31" fmla="*/ 0 h 28"/>
                <a:gd name="T32" fmla="*/ 7 w 32"/>
                <a:gd name="T33" fmla="*/ 6 h 28"/>
                <a:gd name="T34" fmla="*/ 23 w 32"/>
                <a:gd name="T35" fmla="*/ 0 h 28"/>
                <a:gd name="T36" fmla="*/ 10 w 32"/>
                <a:gd name="T37" fmla="*/ 9 h 28"/>
                <a:gd name="T38" fmla="*/ 26 w 32"/>
                <a:gd name="T39" fmla="*/ 0 h 28"/>
                <a:gd name="T40" fmla="*/ 10 w 32"/>
                <a:gd name="T41" fmla="*/ 16 h 28"/>
                <a:gd name="T42" fmla="*/ 29 w 32"/>
                <a:gd name="T43" fmla="*/ 3 h 28"/>
                <a:gd name="T44" fmla="*/ 13 w 32"/>
                <a:gd name="T45" fmla="*/ 19 h 28"/>
                <a:gd name="T46" fmla="*/ 32 w 32"/>
                <a:gd name="T47" fmla="*/ 9 h 28"/>
                <a:gd name="T48" fmla="*/ 20 w 32"/>
                <a:gd name="T49" fmla="*/ 19 h 28"/>
                <a:gd name="T50" fmla="*/ 32 w 32"/>
                <a:gd name="T51" fmla="*/ 12 h 28"/>
                <a:gd name="T52" fmla="*/ 32 w 32"/>
                <a:gd name="T53" fmla="*/ 12 h 28"/>
                <a:gd name="T54" fmla="*/ 20 w 32"/>
                <a:gd name="T55" fmla="*/ 22 h 28"/>
                <a:gd name="T56" fmla="*/ 32 w 32"/>
                <a:gd name="T57" fmla="*/ 16 h 28"/>
                <a:gd name="T58" fmla="*/ 32 w 32"/>
                <a:gd name="T59" fmla="*/ 16 h 28"/>
                <a:gd name="T60" fmla="*/ 29 w 32"/>
                <a:gd name="T61" fmla="*/ 22 h 28"/>
                <a:gd name="T62" fmla="*/ 29 w 32"/>
                <a:gd name="T63" fmla="*/ 22 h 28"/>
                <a:gd name="T64" fmla="*/ 16 w 3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8">
                  <a:moveTo>
                    <a:pt x="16" y="28"/>
                  </a:moveTo>
                  <a:lnTo>
                    <a:pt x="16" y="28"/>
                  </a:lnTo>
                  <a:lnTo>
                    <a:pt x="26" y="19"/>
                  </a:lnTo>
                  <a:lnTo>
                    <a:pt x="13" y="28"/>
                  </a:lnTo>
                  <a:lnTo>
                    <a:pt x="13" y="28"/>
                  </a:lnTo>
                  <a:lnTo>
                    <a:pt x="13" y="25"/>
                  </a:lnTo>
                  <a:lnTo>
                    <a:pt x="23" y="19"/>
                  </a:lnTo>
                  <a:lnTo>
                    <a:pt x="10" y="25"/>
                  </a:lnTo>
                  <a:lnTo>
                    <a:pt x="7" y="25"/>
                  </a:lnTo>
                  <a:lnTo>
                    <a:pt x="7" y="25"/>
                  </a:lnTo>
                  <a:lnTo>
                    <a:pt x="20" y="16"/>
                  </a:lnTo>
                  <a:lnTo>
                    <a:pt x="7" y="25"/>
                  </a:lnTo>
                  <a:lnTo>
                    <a:pt x="7" y="22"/>
                  </a:lnTo>
                  <a:lnTo>
                    <a:pt x="7" y="22"/>
                  </a:lnTo>
                  <a:lnTo>
                    <a:pt x="23" y="9"/>
                  </a:lnTo>
                  <a:lnTo>
                    <a:pt x="4" y="19"/>
                  </a:lnTo>
                  <a:lnTo>
                    <a:pt x="4" y="19"/>
                  </a:lnTo>
                  <a:lnTo>
                    <a:pt x="4" y="19"/>
                  </a:lnTo>
                  <a:lnTo>
                    <a:pt x="20" y="6"/>
                  </a:lnTo>
                  <a:lnTo>
                    <a:pt x="4" y="16"/>
                  </a:lnTo>
                  <a:lnTo>
                    <a:pt x="0" y="16"/>
                  </a:lnTo>
                  <a:lnTo>
                    <a:pt x="0" y="16"/>
                  </a:lnTo>
                  <a:lnTo>
                    <a:pt x="13" y="3"/>
                  </a:lnTo>
                  <a:lnTo>
                    <a:pt x="4" y="9"/>
                  </a:lnTo>
                  <a:lnTo>
                    <a:pt x="4" y="9"/>
                  </a:lnTo>
                  <a:lnTo>
                    <a:pt x="4" y="9"/>
                  </a:lnTo>
                  <a:lnTo>
                    <a:pt x="10" y="3"/>
                  </a:lnTo>
                  <a:lnTo>
                    <a:pt x="7" y="3"/>
                  </a:lnTo>
                  <a:lnTo>
                    <a:pt x="7" y="3"/>
                  </a:lnTo>
                  <a:lnTo>
                    <a:pt x="7" y="3"/>
                  </a:lnTo>
                  <a:lnTo>
                    <a:pt x="13" y="0"/>
                  </a:lnTo>
                  <a:lnTo>
                    <a:pt x="13" y="0"/>
                  </a:lnTo>
                  <a:lnTo>
                    <a:pt x="13" y="0"/>
                  </a:lnTo>
                  <a:lnTo>
                    <a:pt x="7" y="6"/>
                  </a:lnTo>
                  <a:lnTo>
                    <a:pt x="20" y="0"/>
                  </a:lnTo>
                  <a:lnTo>
                    <a:pt x="23" y="0"/>
                  </a:lnTo>
                  <a:lnTo>
                    <a:pt x="23" y="0"/>
                  </a:lnTo>
                  <a:lnTo>
                    <a:pt x="10" y="9"/>
                  </a:lnTo>
                  <a:lnTo>
                    <a:pt x="26" y="0"/>
                  </a:lnTo>
                  <a:lnTo>
                    <a:pt x="26" y="0"/>
                  </a:lnTo>
                  <a:lnTo>
                    <a:pt x="26" y="3"/>
                  </a:lnTo>
                  <a:lnTo>
                    <a:pt x="10" y="16"/>
                  </a:lnTo>
                  <a:lnTo>
                    <a:pt x="29" y="3"/>
                  </a:lnTo>
                  <a:lnTo>
                    <a:pt x="29" y="3"/>
                  </a:lnTo>
                  <a:lnTo>
                    <a:pt x="29" y="6"/>
                  </a:lnTo>
                  <a:lnTo>
                    <a:pt x="13" y="19"/>
                  </a:lnTo>
                  <a:lnTo>
                    <a:pt x="29" y="9"/>
                  </a:lnTo>
                  <a:lnTo>
                    <a:pt x="32" y="9"/>
                  </a:lnTo>
                  <a:lnTo>
                    <a:pt x="32" y="9"/>
                  </a:lnTo>
                  <a:lnTo>
                    <a:pt x="20" y="19"/>
                  </a:lnTo>
                  <a:lnTo>
                    <a:pt x="32" y="12"/>
                  </a:lnTo>
                  <a:lnTo>
                    <a:pt x="32" y="12"/>
                  </a:lnTo>
                  <a:lnTo>
                    <a:pt x="32" y="12"/>
                  </a:lnTo>
                  <a:lnTo>
                    <a:pt x="32" y="12"/>
                  </a:lnTo>
                  <a:lnTo>
                    <a:pt x="32" y="12"/>
                  </a:lnTo>
                  <a:lnTo>
                    <a:pt x="20" y="22"/>
                  </a:lnTo>
                  <a:lnTo>
                    <a:pt x="29" y="16"/>
                  </a:lnTo>
                  <a:lnTo>
                    <a:pt x="32" y="16"/>
                  </a:lnTo>
                  <a:lnTo>
                    <a:pt x="32" y="16"/>
                  </a:lnTo>
                  <a:lnTo>
                    <a:pt x="32" y="16"/>
                  </a:lnTo>
                  <a:lnTo>
                    <a:pt x="23" y="22"/>
                  </a:lnTo>
                  <a:lnTo>
                    <a:pt x="29" y="22"/>
                  </a:lnTo>
                  <a:lnTo>
                    <a:pt x="29" y="22"/>
                  </a:lnTo>
                  <a:lnTo>
                    <a:pt x="29" y="22"/>
                  </a:lnTo>
                  <a:lnTo>
                    <a:pt x="20" y="28"/>
                  </a:lnTo>
                  <a:lnTo>
                    <a:pt x="16" y="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4" name="Freeform 45"/>
            <p:cNvSpPr/>
            <p:nvPr/>
          </p:nvSpPr>
          <p:spPr bwMode="auto">
            <a:xfrm>
              <a:off x="1271405" y="3545487"/>
              <a:ext cx="75049" cy="82813"/>
            </a:xfrm>
            <a:custGeom>
              <a:avLst/>
              <a:gdLst>
                <a:gd name="T0" fmla="*/ 16 w 29"/>
                <a:gd name="T1" fmla="*/ 29 h 32"/>
                <a:gd name="T2" fmla="*/ 10 w 29"/>
                <a:gd name="T3" fmla="*/ 32 h 32"/>
                <a:gd name="T4" fmla="*/ 10 w 29"/>
                <a:gd name="T5" fmla="*/ 29 h 32"/>
                <a:gd name="T6" fmla="*/ 19 w 29"/>
                <a:gd name="T7" fmla="*/ 23 h 32"/>
                <a:gd name="T8" fmla="*/ 6 w 29"/>
                <a:gd name="T9" fmla="*/ 29 h 32"/>
                <a:gd name="T10" fmla="*/ 19 w 29"/>
                <a:gd name="T11" fmla="*/ 20 h 32"/>
                <a:gd name="T12" fmla="*/ 3 w 29"/>
                <a:gd name="T13" fmla="*/ 26 h 32"/>
                <a:gd name="T14" fmla="*/ 19 w 29"/>
                <a:gd name="T15" fmla="*/ 13 h 32"/>
                <a:gd name="T16" fmla="*/ 0 w 29"/>
                <a:gd name="T17" fmla="*/ 26 h 32"/>
                <a:gd name="T18" fmla="*/ 16 w 29"/>
                <a:gd name="T19" fmla="*/ 13 h 32"/>
                <a:gd name="T20" fmla="*/ 0 w 29"/>
                <a:gd name="T21" fmla="*/ 23 h 32"/>
                <a:gd name="T22" fmla="*/ 0 w 29"/>
                <a:gd name="T23" fmla="*/ 20 h 32"/>
                <a:gd name="T24" fmla="*/ 0 w 29"/>
                <a:gd name="T25" fmla="*/ 16 h 32"/>
                <a:gd name="T26" fmla="*/ 0 w 29"/>
                <a:gd name="T27" fmla="*/ 16 h 32"/>
                <a:gd name="T28" fmla="*/ 0 w 29"/>
                <a:gd name="T29" fmla="*/ 13 h 32"/>
                <a:gd name="T30" fmla="*/ 0 w 29"/>
                <a:gd name="T31" fmla="*/ 10 h 32"/>
                <a:gd name="T32" fmla="*/ 3 w 29"/>
                <a:gd name="T33" fmla="*/ 7 h 32"/>
                <a:gd name="T34" fmla="*/ 3 w 29"/>
                <a:gd name="T35" fmla="*/ 7 h 32"/>
                <a:gd name="T36" fmla="*/ 10 w 29"/>
                <a:gd name="T37" fmla="*/ 0 h 32"/>
                <a:gd name="T38" fmla="*/ 10 w 29"/>
                <a:gd name="T39" fmla="*/ 4 h 32"/>
                <a:gd name="T40" fmla="*/ 16 w 29"/>
                <a:gd name="T41" fmla="*/ 0 h 32"/>
                <a:gd name="T42" fmla="*/ 19 w 29"/>
                <a:gd name="T43" fmla="*/ 4 h 32"/>
                <a:gd name="T44" fmla="*/ 22 w 29"/>
                <a:gd name="T45" fmla="*/ 4 h 32"/>
                <a:gd name="T46" fmla="*/ 22 w 29"/>
                <a:gd name="T47" fmla="*/ 4 h 32"/>
                <a:gd name="T48" fmla="*/ 6 w 29"/>
                <a:gd name="T49" fmla="*/ 16 h 32"/>
                <a:gd name="T50" fmla="*/ 26 w 29"/>
                <a:gd name="T51" fmla="*/ 7 h 32"/>
                <a:gd name="T52" fmla="*/ 10 w 29"/>
                <a:gd name="T53" fmla="*/ 16 h 32"/>
                <a:gd name="T54" fmla="*/ 29 w 29"/>
                <a:gd name="T55" fmla="*/ 10 h 32"/>
                <a:gd name="T56" fmla="*/ 13 w 29"/>
                <a:gd name="T57" fmla="*/ 23 h 32"/>
                <a:gd name="T58" fmla="*/ 29 w 29"/>
                <a:gd name="T59" fmla="*/ 13 h 32"/>
                <a:gd name="T60" fmla="*/ 16 w 29"/>
                <a:gd name="T61" fmla="*/ 23 h 32"/>
                <a:gd name="T62" fmla="*/ 29 w 29"/>
                <a:gd name="T63" fmla="*/ 16 h 32"/>
                <a:gd name="T64" fmla="*/ 19 w 29"/>
                <a:gd name="T65" fmla="*/ 23 h 32"/>
                <a:gd name="T66" fmla="*/ 29 w 29"/>
                <a:gd name="T67" fmla="*/ 20 h 32"/>
                <a:gd name="T68" fmla="*/ 22 w 29"/>
                <a:gd name="T69" fmla="*/ 26 h 32"/>
                <a:gd name="T70" fmla="*/ 26 w 29"/>
                <a:gd name="T71" fmla="*/ 23 h 32"/>
                <a:gd name="T72" fmla="*/ 16 w 29"/>
                <a:gd name="T7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6" y="32"/>
                  </a:moveTo>
                  <a:lnTo>
                    <a:pt x="16" y="29"/>
                  </a:lnTo>
                  <a:lnTo>
                    <a:pt x="22" y="26"/>
                  </a:lnTo>
                  <a:lnTo>
                    <a:pt x="10" y="32"/>
                  </a:lnTo>
                  <a:lnTo>
                    <a:pt x="10" y="32"/>
                  </a:lnTo>
                  <a:lnTo>
                    <a:pt x="10" y="29"/>
                  </a:lnTo>
                  <a:lnTo>
                    <a:pt x="10" y="29"/>
                  </a:lnTo>
                  <a:lnTo>
                    <a:pt x="19" y="23"/>
                  </a:lnTo>
                  <a:lnTo>
                    <a:pt x="6" y="29"/>
                  </a:lnTo>
                  <a:lnTo>
                    <a:pt x="6" y="29"/>
                  </a:lnTo>
                  <a:lnTo>
                    <a:pt x="6" y="29"/>
                  </a:lnTo>
                  <a:lnTo>
                    <a:pt x="19" y="20"/>
                  </a:lnTo>
                  <a:lnTo>
                    <a:pt x="3" y="26"/>
                  </a:lnTo>
                  <a:lnTo>
                    <a:pt x="3" y="26"/>
                  </a:lnTo>
                  <a:lnTo>
                    <a:pt x="3" y="26"/>
                  </a:lnTo>
                  <a:lnTo>
                    <a:pt x="19" y="13"/>
                  </a:lnTo>
                  <a:lnTo>
                    <a:pt x="3" y="26"/>
                  </a:lnTo>
                  <a:lnTo>
                    <a:pt x="0" y="26"/>
                  </a:lnTo>
                  <a:lnTo>
                    <a:pt x="0" y="23"/>
                  </a:lnTo>
                  <a:lnTo>
                    <a:pt x="16" y="13"/>
                  </a:lnTo>
                  <a:lnTo>
                    <a:pt x="0" y="23"/>
                  </a:lnTo>
                  <a:lnTo>
                    <a:pt x="0" y="23"/>
                  </a:lnTo>
                  <a:lnTo>
                    <a:pt x="0" y="23"/>
                  </a:lnTo>
                  <a:lnTo>
                    <a:pt x="0" y="20"/>
                  </a:lnTo>
                  <a:lnTo>
                    <a:pt x="16" y="10"/>
                  </a:lnTo>
                  <a:lnTo>
                    <a:pt x="0" y="16"/>
                  </a:lnTo>
                  <a:lnTo>
                    <a:pt x="0" y="16"/>
                  </a:lnTo>
                  <a:lnTo>
                    <a:pt x="0" y="16"/>
                  </a:lnTo>
                  <a:lnTo>
                    <a:pt x="10" y="7"/>
                  </a:lnTo>
                  <a:lnTo>
                    <a:pt x="0" y="13"/>
                  </a:lnTo>
                  <a:lnTo>
                    <a:pt x="0" y="13"/>
                  </a:lnTo>
                  <a:lnTo>
                    <a:pt x="0" y="10"/>
                  </a:lnTo>
                  <a:lnTo>
                    <a:pt x="6" y="4"/>
                  </a:lnTo>
                  <a:lnTo>
                    <a:pt x="3" y="7"/>
                  </a:lnTo>
                  <a:lnTo>
                    <a:pt x="3" y="7"/>
                  </a:lnTo>
                  <a:lnTo>
                    <a:pt x="3" y="7"/>
                  </a:lnTo>
                  <a:lnTo>
                    <a:pt x="3" y="4"/>
                  </a:lnTo>
                  <a:lnTo>
                    <a:pt x="10" y="0"/>
                  </a:lnTo>
                  <a:lnTo>
                    <a:pt x="10" y="0"/>
                  </a:lnTo>
                  <a:lnTo>
                    <a:pt x="10" y="4"/>
                  </a:lnTo>
                  <a:lnTo>
                    <a:pt x="3" y="10"/>
                  </a:lnTo>
                  <a:lnTo>
                    <a:pt x="16" y="0"/>
                  </a:lnTo>
                  <a:lnTo>
                    <a:pt x="19" y="0"/>
                  </a:lnTo>
                  <a:lnTo>
                    <a:pt x="19" y="4"/>
                  </a:lnTo>
                  <a:lnTo>
                    <a:pt x="6" y="10"/>
                  </a:lnTo>
                  <a:lnTo>
                    <a:pt x="22" y="4"/>
                  </a:lnTo>
                  <a:lnTo>
                    <a:pt x="22" y="4"/>
                  </a:lnTo>
                  <a:lnTo>
                    <a:pt x="22" y="4"/>
                  </a:lnTo>
                  <a:lnTo>
                    <a:pt x="22" y="4"/>
                  </a:lnTo>
                  <a:lnTo>
                    <a:pt x="6" y="16"/>
                  </a:lnTo>
                  <a:lnTo>
                    <a:pt x="26" y="7"/>
                  </a:lnTo>
                  <a:lnTo>
                    <a:pt x="26" y="7"/>
                  </a:lnTo>
                  <a:lnTo>
                    <a:pt x="26" y="7"/>
                  </a:lnTo>
                  <a:lnTo>
                    <a:pt x="10" y="16"/>
                  </a:lnTo>
                  <a:lnTo>
                    <a:pt x="26" y="10"/>
                  </a:lnTo>
                  <a:lnTo>
                    <a:pt x="29" y="10"/>
                  </a:lnTo>
                  <a:lnTo>
                    <a:pt x="29" y="10"/>
                  </a:lnTo>
                  <a:lnTo>
                    <a:pt x="13" y="23"/>
                  </a:lnTo>
                  <a:lnTo>
                    <a:pt x="29" y="13"/>
                  </a:lnTo>
                  <a:lnTo>
                    <a:pt x="29" y="13"/>
                  </a:lnTo>
                  <a:lnTo>
                    <a:pt x="29" y="13"/>
                  </a:lnTo>
                  <a:lnTo>
                    <a:pt x="16" y="23"/>
                  </a:lnTo>
                  <a:lnTo>
                    <a:pt x="29" y="16"/>
                  </a:lnTo>
                  <a:lnTo>
                    <a:pt x="29" y="16"/>
                  </a:lnTo>
                  <a:lnTo>
                    <a:pt x="29" y="16"/>
                  </a:lnTo>
                  <a:lnTo>
                    <a:pt x="19" y="23"/>
                  </a:lnTo>
                  <a:lnTo>
                    <a:pt x="29" y="20"/>
                  </a:lnTo>
                  <a:lnTo>
                    <a:pt x="29" y="20"/>
                  </a:lnTo>
                  <a:lnTo>
                    <a:pt x="29" y="20"/>
                  </a:lnTo>
                  <a:lnTo>
                    <a:pt x="22" y="26"/>
                  </a:lnTo>
                  <a:lnTo>
                    <a:pt x="26" y="23"/>
                  </a:lnTo>
                  <a:lnTo>
                    <a:pt x="26" y="23"/>
                  </a:lnTo>
                  <a:lnTo>
                    <a:pt x="26" y="26"/>
                  </a:lnTo>
                  <a:lnTo>
                    <a:pt x="16" y="32"/>
                  </a:lnTo>
                  <a:lnTo>
                    <a:pt x="16" y="32"/>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5" name="Freeform 46"/>
            <p:cNvSpPr/>
            <p:nvPr/>
          </p:nvSpPr>
          <p:spPr bwMode="auto">
            <a:xfrm>
              <a:off x="1320576" y="3473026"/>
              <a:ext cx="75049" cy="72463"/>
            </a:xfrm>
            <a:custGeom>
              <a:avLst/>
              <a:gdLst>
                <a:gd name="T0" fmla="*/ 13 w 29"/>
                <a:gd name="T1" fmla="*/ 28 h 28"/>
                <a:gd name="T2" fmla="*/ 7 w 29"/>
                <a:gd name="T3" fmla="*/ 25 h 28"/>
                <a:gd name="T4" fmla="*/ 7 w 29"/>
                <a:gd name="T5" fmla="*/ 25 h 28"/>
                <a:gd name="T6" fmla="*/ 3 w 29"/>
                <a:gd name="T7" fmla="*/ 22 h 28"/>
                <a:gd name="T8" fmla="*/ 3 w 29"/>
                <a:gd name="T9" fmla="*/ 19 h 28"/>
                <a:gd name="T10" fmla="*/ 19 w 29"/>
                <a:gd name="T11" fmla="*/ 9 h 28"/>
                <a:gd name="T12" fmla="*/ 0 w 29"/>
                <a:gd name="T13" fmla="*/ 16 h 28"/>
                <a:gd name="T14" fmla="*/ 13 w 29"/>
                <a:gd name="T15" fmla="*/ 6 h 28"/>
                <a:gd name="T16" fmla="*/ 0 w 29"/>
                <a:gd name="T17" fmla="*/ 12 h 28"/>
                <a:gd name="T18" fmla="*/ 13 w 29"/>
                <a:gd name="T19" fmla="*/ 3 h 28"/>
                <a:gd name="T20" fmla="*/ 0 w 29"/>
                <a:gd name="T21" fmla="*/ 9 h 28"/>
                <a:gd name="T22" fmla="*/ 0 w 29"/>
                <a:gd name="T23" fmla="*/ 9 h 28"/>
                <a:gd name="T24" fmla="*/ 7 w 29"/>
                <a:gd name="T25" fmla="*/ 3 h 28"/>
                <a:gd name="T26" fmla="*/ 3 w 29"/>
                <a:gd name="T27" fmla="*/ 3 h 28"/>
                <a:gd name="T28" fmla="*/ 13 w 29"/>
                <a:gd name="T29" fmla="*/ 0 h 28"/>
                <a:gd name="T30" fmla="*/ 7 w 29"/>
                <a:gd name="T31" fmla="*/ 6 h 28"/>
                <a:gd name="T32" fmla="*/ 19 w 29"/>
                <a:gd name="T33" fmla="*/ 0 h 28"/>
                <a:gd name="T34" fmla="*/ 7 w 29"/>
                <a:gd name="T35" fmla="*/ 9 h 28"/>
                <a:gd name="T36" fmla="*/ 22 w 29"/>
                <a:gd name="T37" fmla="*/ 0 h 28"/>
                <a:gd name="T38" fmla="*/ 22 w 29"/>
                <a:gd name="T39" fmla="*/ 0 h 28"/>
                <a:gd name="T40" fmla="*/ 26 w 29"/>
                <a:gd name="T41" fmla="*/ 3 h 28"/>
                <a:gd name="T42" fmla="*/ 26 w 29"/>
                <a:gd name="T43" fmla="*/ 3 h 28"/>
                <a:gd name="T44" fmla="*/ 29 w 29"/>
                <a:gd name="T45" fmla="*/ 6 h 28"/>
                <a:gd name="T46" fmla="*/ 29 w 29"/>
                <a:gd name="T47" fmla="*/ 6 h 28"/>
                <a:gd name="T48" fmla="*/ 13 w 29"/>
                <a:gd name="T49" fmla="*/ 22 h 28"/>
                <a:gd name="T50" fmla="*/ 29 w 29"/>
                <a:gd name="T51" fmla="*/ 9 h 28"/>
                <a:gd name="T52" fmla="*/ 16 w 29"/>
                <a:gd name="T53" fmla="*/ 22 h 28"/>
                <a:gd name="T54" fmla="*/ 29 w 29"/>
                <a:gd name="T55" fmla="*/ 16 h 28"/>
                <a:gd name="T56" fmla="*/ 29 w 29"/>
                <a:gd name="T57" fmla="*/ 19 h 28"/>
                <a:gd name="T58" fmla="*/ 26 w 29"/>
                <a:gd name="T59" fmla="*/ 22 h 28"/>
                <a:gd name="T60" fmla="*/ 26 w 29"/>
                <a:gd name="T61" fmla="*/ 22 h 28"/>
                <a:gd name="T62" fmla="*/ 19 w 29"/>
                <a:gd name="T63" fmla="*/ 28 h 28"/>
                <a:gd name="T64" fmla="*/ 19 w 29"/>
                <a:gd name="T65" fmla="*/ 25 h 28"/>
                <a:gd name="T66" fmla="*/ 13 w 29"/>
                <a:gd name="T67" fmla="*/ 28 h 28"/>
                <a:gd name="T68" fmla="*/ 13 w 29"/>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8">
                  <a:moveTo>
                    <a:pt x="13" y="28"/>
                  </a:moveTo>
                  <a:lnTo>
                    <a:pt x="13" y="28"/>
                  </a:lnTo>
                  <a:lnTo>
                    <a:pt x="26" y="16"/>
                  </a:lnTo>
                  <a:lnTo>
                    <a:pt x="7" y="25"/>
                  </a:lnTo>
                  <a:lnTo>
                    <a:pt x="7" y="25"/>
                  </a:lnTo>
                  <a:lnTo>
                    <a:pt x="7" y="25"/>
                  </a:lnTo>
                  <a:lnTo>
                    <a:pt x="22" y="9"/>
                  </a:lnTo>
                  <a:lnTo>
                    <a:pt x="3" y="22"/>
                  </a:lnTo>
                  <a:lnTo>
                    <a:pt x="3" y="22"/>
                  </a:lnTo>
                  <a:lnTo>
                    <a:pt x="3" y="19"/>
                  </a:lnTo>
                  <a:lnTo>
                    <a:pt x="3" y="19"/>
                  </a:lnTo>
                  <a:lnTo>
                    <a:pt x="19" y="9"/>
                  </a:lnTo>
                  <a:lnTo>
                    <a:pt x="0" y="16"/>
                  </a:lnTo>
                  <a:lnTo>
                    <a:pt x="0" y="16"/>
                  </a:lnTo>
                  <a:lnTo>
                    <a:pt x="0" y="16"/>
                  </a:lnTo>
                  <a:lnTo>
                    <a:pt x="13" y="6"/>
                  </a:lnTo>
                  <a:lnTo>
                    <a:pt x="0" y="12"/>
                  </a:lnTo>
                  <a:lnTo>
                    <a:pt x="0" y="12"/>
                  </a:lnTo>
                  <a:lnTo>
                    <a:pt x="0" y="12"/>
                  </a:lnTo>
                  <a:lnTo>
                    <a:pt x="13" y="3"/>
                  </a:lnTo>
                  <a:lnTo>
                    <a:pt x="3" y="9"/>
                  </a:lnTo>
                  <a:lnTo>
                    <a:pt x="0" y="9"/>
                  </a:lnTo>
                  <a:lnTo>
                    <a:pt x="0" y="9"/>
                  </a:lnTo>
                  <a:lnTo>
                    <a:pt x="0" y="9"/>
                  </a:lnTo>
                  <a:lnTo>
                    <a:pt x="7" y="3"/>
                  </a:lnTo>
                  <a:lnTo>
                    <a:pt x="7" y="3"/>
                  </a:lnTo>
                  <a:lnTo>
                    <a:pt x="3" y="3"/>
                  </a:lnTo>
                  <a:lnTo>
                    <a:pt x="3" y="3"/>
                  </a:lnTo>
                  <a:lnTo>
                    <a:pt x="13" y="0"/>
                  </a:lnTo>
                  <a:lnTo>
                    <a:pt x="13" y="0"/>
                  </a:lnTo>
                  <a:lnTo>
                    <a:pt x="13" y="0"/>
                  </a:lnTo>
                  <a:lnTo>
                    <a:pt x="7" y="6"/>
                  </a:lnTo>
                  <a:lnTo>
                    <a:pt x="19" y="0"/>
                  </a:lnTo>
                  <a:lnTo>
                    <a:pt x="19" y="0"/>
                  </a:lnTo>
                  <a:lnTo>
                    <a:pt x="19" y="0"/>
                  </a:lnTo>
                  <a:lnTo>
                    <a:pt x="7" y="9"/>
                  </a:lnTo>
                  <a:lnTo>
                    <a:pt x="22" y="0"/>
                  </a:lnTo>
                  <a:lnTo>
                    <a:pt x="22" y="0"/>
                  </a:lnTo>
                  <a:lnTo>
                    <a:pt x="22" y="0"/>
                  </a:lnTo>
                  <a:lnTo>
                    <a:pt x="22" y="0"/>
                  </a:lnTo>
                  <a:lnTo>
                    <a:pt x="10" y="12"/>
                  </a:lnTo>
                  <a:lnTo>
                    <a:pt x="26" y="3"/>
                  </a:lnTo>
                  <a:lnTo>
                    <a:pt x="26" y="3"/>
                  </a:lnTo>
                  <a:lnTo>
                    <a:pt x="26" y="3"/>
                  </a:lnTo>
                  <a:lnTo>
                    <a:pt x="10" y="16"/>
                  </a:lnTo>
                  <a:lnTo>
                    <a:pt x="29" y="6"/>
                  </a:lnTo>
                  <a:lnTo>
                    <a:pt x="29" y="6"/>
                  </a:lnTo>
                  <a:lnTo>
                    <a:pt x="29" y="6"/>
                  </a:lnTo>
                  <a:lnTo>
                    <a:pt x="29" y="6"/>
                  </a:lnTo>
                  <a:lnTo>
                    <a:pt x="13" y="22"/>
                  </a:lnTo>
                  <a:lnTo>
                    <a:pt x="29" y="9"/>
                  </a:lnTo>
                  <a:lnTo>
                    <a:pt x="29" y="9"/>
                  </a:lnTo>
                  <a:lnTo>
                    <a:pt x="29" y="12"/>
                  </a:lnTo>
                  <a:lnTo>
                    <a:pt x="16" y="22"/>
                  </a:lnTo>
                  <a:lnTo>
                    <a:pt x="29" y="16"/>
                  </a:lnTo>
                  <a:lnTo>
                    <a:pt x="29" y="16"/>
                  </a:lnTo>
                  <a:lnTo>
                    <a:pt x="29" y="16"/>
                  </a:lnTo>
                  <a:lnTo>
                    <a:pt x="29" y="19"/>
                  </a:lnTo>
                  <a:lnTo>
                    <a:pt x="22" y="22"/>
                  </a:lnTo>
                  <a:lnTo>
                    <a:pt x="26" y="22"/>
                  </a:lnTo>
                  <a:lnTo>
                    <a:pt x="26" y="22"/>
                  </a:lnTo>
                  <a:lnTo>
                    <a:pt x="26" y="22"/>
                  </a:lnTo>
                  <a:lnTo>
                    <a:pt x="26" y="22"/>
                  </a:lnTo>
                  <a:lnTo>
                    <a:pt x="19" y="28"/>
                  </a:lnTo>
                  <a:lnTo>
                    <a:pt x="19" y="28"/>
                  </a:lnTo>
                  <a:lnTo>
                    <a:pt x="19" y="25"/>
                  </a:lnTo>
                  <a:lnTo>
                    <a:pt x="26" y="22"/>
                  </a:lnTo>
                  <a:lnTo>
                    <a:pt x="13" y="28"/>
                  </a:lnTo>
                  <a:lnTo>
                    <a:pt x="13" y="28"/>
                  </a:lnTo>
                  <a:lnTo>
                    <a:pt x="13" y="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56" name="Freeform 47"/>
            <p:cNvSpPr>
              <a:spLocks noEditPoints="1"/>
            </p:cNvSpPr>
            <p:nvPr/>
          </p:nvSpPr>
          <p:spPr bwMode="auto">
            <a:xfrm>
              <a:off x="1139419" y="3356568"/>
              <a:ext cx="546053" cy="535701"/>
            </a:xfrm>
            <a:custGeom>
              <a:avLst/>
              <a:gdLst>
                <a:gd name="T0" fmla="*/ 40 w 66"/>
                <a:gd name="T1" fmla="*/ 63 h 65"/>
                <a:gd name="T2" fmla="*/ 35 w 66"/>
                <a:gd name="T3" fmla="*/ 65 h 65"/>
                <a:gd name="T4" fmla="*/ 24 w 66"/>
                <a:gd name="T5" fmla="*/ 64 h 65"/>
                <a:gd name="T6" fmla="*/ 30 w 66"/>
                <a:gd name="T7" fmla="*/ 64 h 65"/>
                <a:gd name="T8" fmla="*/ 24 w 66"/>
                <a:gd name="T9" fmla="*/ 64 h 65"/>
                <a:gd name="T10" fmla="*/ 50 w 66"/>
                <a:gd name="T11" fmla="*/ 59 h 65"/>
                <a:gd name="T12" fmla="*/ 46 w 66"/>
                <a:gd name="T13" fmla="*/ 63 h 65"/>
                <a:gd name="T14" fmla="*/ 14 w 66"/>
                <a:gd name="T15" fmla="*/ 60 h 65"/>
                <a:gd name="T16" fmla="*/ 19 w 66"/>
                <a:gd name="T17" fmla="*/ 61 h 65"/>
                <a:gd name="T18" fmla="*/ 14 w 66"/>
                <a:gd name="T19" fmla="*/ 60 h 65"/>
                <a:gd name="T20" fmla="*/ 58 w 66"/>
                <a:gd name="T21" fmla="*/ 52 h 65"/>
                <a:gd name="T22" fmla="*/ 55 w 66"/>
                <a:gd name="T23" fmla="*/ 57 h 65"/>
                <a:gd name="T24" fmla="*/ 7 w 66"/>
                <a:gd name="T25" fmla="*/ 52 h 65"/>
                <a:gd name="T26" fmla="*/ 11 w 66"/>
                <a:gd name="T27" fmla="*/ 55 h 65"/>
                <a:gd name="T28" fmla="*/ 7 w 66"/>
                <a:gd name="T29" fmla="*/ 52 h 65"/>
                <a:gd name="T30" fmla="*/ 63 w 66"/>
                <a:gd name="T31" fmla="*/ 43 h 65"/>
                <a:gd name="T32" fmla="*/ 62 w 66"/>
                <a:gd name="T33" fmla="*/ 48 h 65"/>
                <a:gd name="T34" fmla="*/ 1 w 66"/>
                <a:gd name="T35" fmla="*/ 43 h 65"/>
                <a:gd name="T36" fmla="*/ 5 w 66"/>
                <a:gd name="T37" fmla="*/ 47 h 65"/>
                <a:gd name="T38" fmla="*/ 1 w 66"/>
                <a:gd name="T39" fmla="*/ 43 h 65"/>
                <a:gd name="T40" fmla="*/ 64 w 66"/>
                <a:gd name="T41" fmla="*/ 33 h 65"/>
                <a:gd name="T42" fmla="*/ 65 w 66"/>
                <a:gd name="T43" fmla="*/ 38 h 65"/>
                <a:gd name="T44" fmla="*/ 0 w 66"/>
                <a:gd name="T45" fmla="*/ 33 h 65"/>
                <a:gd name="T46" fmla="*/ 1 w 66"/>
                <a:gd name="T47" fmla="*/ 32 h 65"/>
                <a:gd name="T48" fmla="*/ 1 w 66"/>
                <a:gd name="T49" fmla="*/ 37 h 65"/>
                <a:gd name="T50" fmla="*/ 0 w 66"/>
                <a:gd name="T51" fmla="*/ 33 h 65"/>
                <a:gd name="T52" fmla="*/ 64 w 66"/>
                <a:gd name="T53" fmla="*/ 23 h 65"/>
                <a:gd name="T54" fmla="*/ 64 w 66"/>
                <a:gd name="T55" fmla="*/ 29 h 65"/>
                <a:gd name="T56" fmla="*/ 0 w 66"/>
                <a:gd name="T57" fmla="*/ 26 h 65"/>
                <a:gd name="T58" fmla="*/ 3 w 66"/>
                <a:gd name="T59" fmla="*/ 21 h 65"/>
                <a:gd name="T60" fmla="*/ 0 w 66"/>
                <a:gd name="T61" fmla="*/ 26 h 65"/>
                <a:gd name="T62" fmla="*/ 59 w 66"/>
                <a:gd name="T63" fmla="*/ 13 h 65"/>
                <a:gd name="T64" fmla="*/ 61 w 66"/>
                <a:gd name="T65" fmla="*/ 19 h 65"/>
                <a:gd name="T66" fmla="*/ 4 w 66"/>
                <a:gd name="T67" fmla="*/ 16 h 65"/>
                <a:gd name="T68" fmla="*/ 8 w 66"/>
                <a:gd name="T69" fmla="*/ 12 h 65"/>
                <a:gd name="T70" fmla="*/ 4 w 66"/>
                <a:gd name="T71" fmla="*/ 16 h 65"/>
                <a:gd name="T72" fmla="*/ 51 w 66"/>
                <a:gd name="T73" fmla="*/ 7 h 65"/>
                <a:gd name="T74" fmla="*/ 56 w 66"/>
                <a:gd name="T75" fmla="*/ 9 h 65"/>
                <a:gd name="T76" fmla="*/ 51 w 66"/>
                <a:gd name="T77" fmla="*/ 7 h 65"/>
                <a:gd name="T78" fmla="*/ 11 w 66"/>
                <a:gd name="T79" fmla="*/ 8 h 65"/>
                <a:gd name="T80" fmla="*/ 16 w 66"/>
                <a:gd name="T81" fmla="*/ 5 h 65"/>
                <a:gd name="T82" fmla="*/ 42 w 66"/>
                <a:gd name="T83" fmla="*/ 2 h 65"/>
                <a:gd name="T84" fmla="*/ 47 w 66"/>
                <a:gd name="T85" fmla="*/ 3 h 65"/>
                <a:gd name="T86" fmla="*/ 42 w 66"/>
                <a:gd name="T87" fmla="*/ 2 h 65"/>
                <a:gd name="T88" fmla="*/ 26 w 66"/>
                <a:gd name="T89" fmla="*/ 0 h 65"/>
                <a:gd name="T90" fmla="*/ 21 w 66"/>
                <a:gd name="T91" fmla="*/ 3 h 65"/>
                <a:gd name="T92" fmla="*/ 33 w 66"/>
                <a:gd name="T93" fmla="*/ 1 h 65"/>
                <a:gd name="T94" fmla="*/ 31 w 66"/>
                <a:gd name="T95" fmla="*/ 0 h 65"/>
                <a:gd name="T96" fmla="*/ 37 w 66"/>
                <a:gd name="T97" fmla="*/ 0 h 65"/>
                <a:gd name="T98" fmla="*/ 33 w 66"/>
                <a:gd name="T9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5">
                  <a:moveTo>
                    <a:pt x="35" y="64"/>
                  </a:moveTo>
                  <a:cubicBezTo>
                    <a:pt x="37" y="64"/>
                    <a:pt x="38" y="64"/>
                    <a:pt x="40" y="63"/>
                  </a:cubicBezTo>
                  <a:cubicBezTo>
                    <a:pt x="40" y="64"/>
                    <a:pt x="40" y="64"/>
                    <a:pt x="40" y="64"/>
                  </a:cubicBezTo>
                  <a:cubicBezTo>
                    <a:pt x="39" y="65"/>
                    <a:pt x="37" y="65"/>
                    <a:pt x="35" y="65"/>
                  </a:cubicBezTo>
                  <a:lnTo>
                    <a:pt x="35" y="64"/>
                  </a:lnTo>
                  <a:close/>
                  <a:moveTo>
                    <a:pt x="24" y="64"/>
                  </a:moveTo>
                  <a:cubicBezTo>
                    <a:pt x="24" y="63"/>
                    <a:pt x="24" y="63"/>
                    <a:pt x="24" y="63"/>
                  </a:cubicBezTo>
                  <a:cubicBezTo>
                    <a:pt x="26" y="64"/>
                    <a:pt x="28" y="64"/>
                    <a:pt x="30" y="64"/>
                  </a:cubicBezTo>
                  <a:cubicBezTo>
                    <a:pt x="30" y="65"/>
                    <a:pt x="30" y="65"/>
                    <a:pt x="30" y="65"/>
                  </a:cubicBezTo>
                  <a:cubicBezTo>
                    <a:pt x="28" y="65"/>
                    <a:pt x="26" y="65"/>
                    <a:pt x="24" y="64"/>
                  </a:cubicBezTo>
                  <a:close/>
                  <a:moveTo>
                    <a:pt x="45" y="62"/>
                  </a:moveTo>
                  <a:cubicBezTo>
                    <a:pt x="47" y="61"/>
                    <a:pt x="48" y="60"/>
                    <a:pt x="50" y="59"/>
                  </a:cubicBezTo>
                  <a:cubicBezTo>
                    <a:pt x="50" y="60"/>
                    <a:pt x="50" y="60"/>
                    <a:pt x="50" y="60"/>
                  </a:cubicBezTo>
                  <a:cubicBezTo>
                    <a:pt x="49" y="61"/>
                    <a:pt x="47" y="62"/>
                    <a:pt x="46" y="63"/>
                  </a:cubicBezTo>
                  <a:lnTo>
                    <a:pt x="45" y="62"/>
                  </a:lnTo>
                  <a:close/>
                  <a:moveTo>
                    <a:pt x="14" y="60"/>
                  </a:moveTo>
                  <a:cubicBezTo>
                    <a:pt x="15" y="59"/>
                    <a:pt x="15" y="59"/>
                    <a:pt x="15" y="59"/>
                  </a:cubicBezTo>
                  <a:cubicBezTo>
                    <a:pt x="16" y="60"/>
                    <a:pt x="18" y="61"/>
                    <a:pt x="19" y="61"/>
                  </a:cubicBezTo>
                  <a:cubicBezTo>
                    <a:pt x="19" y="62"/>
                    <a:pt x="19" y="62"/>
                    <a:pt x="19" y="62"/>
                  </a:cubicBezTo>
                  <a:cubicBezTo>
                    <a:pt x="17" y="61"/>
                    <a:pt x="16" y="61"/>
                    <a:pt x="14" y="60"/>
                  </a:cubicBezTo>
                  <a:close/>
                  <a:moveTo>
                    <a:pt x="54" y="56"/>
                  </a:moveTo>
                  <a:cubicBezTo>
                    <a:pt x="55" y="55"/>
                    <a:pt x="56" y="53"/>
                    <a:pt x="58" y="52"/>
                  </a:cubicBezTo>
                  <a:cubicBezTo>
                    <a:pt x="59" y="53"/>
                    <a:pt x="59" y="53"/>
                    <a:pt x="59" y="53"/>
                  </a:cubicBezTo>
                  <a:cubicBezTo>
                    <a:pt x="57" y="54"/>
                    <a:pt x="56" y="56"/>
                    <a:pt x="55" y="57"/>
                  </a:cubicBezTo>
                  <a:lnTo>
                    <a:pt x="54" y="56"/>
                  </a:lnTo>
                  <a:close/>
                  <a:moveTo>
                    <a:pt x="7" y="52"/>
                  </a:moveTo>
                  <a:cubicBezTo>
                    <a:pt x="7" y="52"/>
                    <a:pt x="7" y="52"/>
                    <a:pt x="7" y="52"/>
                  </a:cubicBezTo>
                  <a:cubicBezTo>
                    <a:pt x="8" y="53"/>
                    <a:pt x="9" y="54"/>
                    <a:pt x="11" y="55"/>
                  </a:cubicBezTo>
                  <a:cubicBezTo>
                    <a:pt x="10" y="56"/>
                    <a:pt x="10" y="56"/>
                    <a:pt x="10" y="56"/>
                  </a:cubicBezTo>
                  <a:cubicBezTo>
                    <a:pt x="9" y="55"/>
                    <a:pt x="8" y="54"/>
                    <a:pt x="7" y="52"/>
                  </a:cubicBezTo>
                  <a:close/>
                  <a:moveTo>
                    <a:pt x="61" y="48"/>
                  </a:moveTo>
                  <a:cubicBezTo>
                    <a:pt x="61" y="46"/>
                    <a:pt x="62" y="45"/>
                    <a:pt x="63" y="43"/>
                  </a:cubicBezTo>
                  <a:cubicBezTo>
                    <a:pt x="64" y="43"/>
                    <a:pt x="64" y="43"/>
                    <a:pt x="64" y="43"/>
                  </a:cubicBezTo>
                  <a:cubicBezTo>
                    <a:pt x="63" y="45"/>
                    <a:pt x="62" y="47"/>
                    <a:pt x="62" y="48"/>
                  </a:cubicBezTo>
                  <a:lnTo>
                    <a:pt x="61" y="48"/>
                  </a:lnTo>
                  <a:close/>
                  <a:moveTo>
                    <a:pt x="1" y="43"/>
                  </a:moveTo>
                  <a:cubicBezTo>
                    <a:pt x="2" y="42"/>
                    <a:pt x="2" y="42"/>
                    <a:pt x="2" y="42"/>
                  </a:cubicBezTo>
                  <a:cubicBezTo>
                    <a:pt x="3" y="44"/>
                    <a:pt x="4" y="45"/>
                    <a:pt x="5" y="47"/>
                  </a:cubicBezTo>
                  <a:cubicBezTo>
                    <a:pt x="4" y="47"/>
                    <a:pt x="4" y="47"/>
                    <a:pt x="4" y="47"/>
                  </a:cubicBezTo>
                  <a:cubicBezTo>
                    <a:pt x="3" y="46"/>
                    <a:pt x="2" y="44"/>
                    <a:pt x="1" y="43"/>
                  </a:cubicBezTo>
                  <a:close/>
                  <a:moveTo>
                    <a:pt x="64" y="38"/>
                  </a:moveTo>
                  <a:cubicBezTo>
                    <a:pt x="64" y="36"/>
                    <a:pt x="64" y="34"/>
                    <a:pt x="64" y="33"/>
                  </a:cubicBezTo>
                  <a:cubicBezTo>
                    <a:pt x="66" y="33"/>
                    <a:pt x="66" y="33"/>
                    <a:pt x="66" y="33"/>
                  </a:cubicBezTo>
                  <a:cubicBezTo>
                    <a:pt x="66" y="34"/>
                    <a:pt x="65" y="36"/>
                    <a:pt x="65" y="38"/>
                  </a:cubicBezTo>
                  <a:lnTo>
                    <a:pt x="64" y="38"/>
                  </a:lnTo>
                  <a:close/>
                  <a:moveTo>
                    <a:pt x="0" y="33"/>
                  </a:moveTo>
                  <a:cubicBezTo>
                    <a:pt x="0" y="32"/>
                    <a:pt x="0" y="32"/>
                    <a:pt x="0" y="32"/>
                  </a:cubicBezTo>
                  <a:cubicBezTo>
                    <a:pt x="1" y="32"/>
                    <a:pt x="1" y="32"/>
                    <a:pt x="1" y="32"/>
                  </a:cubicBezTo>
                  <a:cubicBezTo>
                    <a:pt x="1" y="33"/>
                    <a:pt x="1" y="33"/>
                    <a:pt x="1" y="33"/>
                  </a:cubicBezTo>
                  <a:cubicBezTo>
                    <a:pt x="1" y="34"/>
                    <a:pt x="1" y="36"/>
                    <a:pt x="1" y="37"/>
                  </a:cubicBezTo>
                  <a:cubicBezTo>
                    <a:pt x="0" y="37"/>
                    <a:pt x="0" y="37"/>
                    <a:pt x="0" y="37"/>
                  </a:cubicBezTo>
                  <a:cubicBezTo>
                    <a:pt x="0" y="36"/>
                    <a:pt x="0" y="34"/>
                    <a:pt x="0" y="33"/>
                  </a:cubicBezTo>
                  <a:close/>
                  <a:moveTo>
                    <a:pt x="63" y="24"/>
                  </a:moveTo>
                  <a:cubicBezTo>
                    <a:pt x="64" y="23"/>
                    <a:pt x="64" y="23"/>
                    <a:pt x="64" y="23"/>
                  </a:cubicBezTo>
                  <a:cubicBezTo>
                    <a:pt x="65" y="25"/>
                    <a:pt x="65" y="27"/>
                    <a:pt x="65" y="28"/>
                  </a:cubicBezTo>
                  <a:cubicBezTo>
                    <a:pt x="64" y="29"/>
                    <a:pt x="64" y="29"/>
                    <a:pt x="64" y="29"/>
                  </a:cubicBezTo>
                  <a:cubicBezTo>
                    <a:pt x="64" y="27"/>
                    <a:pt x="64" y="25"/>
                    <a:pt x="63" y="24"/>
                  </a:cubicBezTo>
                  <a:close/>
                  <a:moveTo>
                    <a:pt x="0" y="26"/>
                  </a:moveTo>
                  <a:cubicBezTo>
                    <a:pt x="1" y="24"/>
                    <a:pt x="1" y="23"/>
                    <a:pt x="2" y="21"/>
                  </a:cubicBezTo>
                  <a:cubicBezTo>
                    <a:pt x="3" y="21"/>
                    <a:pt x="3" y="21"/>
                    <a:pt x="3" y="21"/>
                  </a:cubicBezTo>
                  <a:cubicBezTo>
                    <a:pt x="2" y="23"/>
                    <a:pt x="2" y="25"/>
                    <a:pt x="2" y="26"/>
                  </a:cubicBezTo>
                  <a:lnTo>
                    <a:pt x="0" y="26"/>
                  </a:lnTo>
                  <a:close/>
                  <a:moveTo>
                    <a:pt x="59" y="14"/>
                  </a:moveTo>
                  <a:cubicBezTo>
                    <a:pt x="59" y="13"/>
                    <a:pt x="59" y="13"/>
                    <a:pt x="59" y="13"/>
                  </a:cubicBezTo>
                  <a:cubicBezTo>
                    <a:pt x="60" y="15"/>
                    <a:pt x="61" y="17"/>
                    <a:pt x="62" y="18"/>
                  </a:cubicBezTo>
                  <a:cubicBezTo>
                    <a:pt x="61" y="19"/>
                    <a:pt x="61" y="19"/>
                    <a:pt x="61" y="19"/>
                  </a:cubicBezTo>
                  <a:cubicBezTo>
                    <a:pt x="60" y="17"/>
                    <a:pt x="59" y="16"/>
                    <a:pt x="59" y="14"/>
                  </a:cubicBezTo>
                  <a:close/>
                  <a:moveTo>
                    <a:pt x="4" y="16"/>
                  </a:moveTo>
                  <a:cubicBezTo>
                    <a:pt x="5" y="14"/>
                    <a:pt x="6" y="13"/>
                    <a:pt x="8" y="12"/>
                  </a:cubicBezTo>
                  <a:cubicBezTo>
                    <a:pt x="8" y="12"/>
                    <a:pt x="8" y="12"/>
                    <a:pt x="8" y="12"/>
                  </a:cubicBezTo>
                  <a:cubicBezTo>
                    <a:pt x="7" y="14"/>
                    <a:pt x="6" y="15"/>
                    <a:pt x="5" y="17"/>
                  </a:cubicBezTo>
                  <a:lnTo>
                    <a:pt x="4" y="16"/>
                  </a:lnTo>
                  <a:close/>
                  <a:moveTo>
                    <a:pt x="51" y="7"/>
                  </a:moveTo>
                  <a:cubicBezTo>
                    <a:pt x="51" y="7"/>
                    <a:pt x="51" y="7"/>
                    <a:pt x="51" y="7"/>
                  </a:cubicBezTo>
                  <a:cubicBezTo>
                    <a:pt x="52" y="6"/>
                    <a:pt x="52" y="6"/>
                    <a:pt x="52" y="6"/>
                  </a:cubicBezTo>
                  <a:cubicBezTo>
                    <a:pt x="53" y="7"/>
                    <a:pt x="55" y="8"/>
                    <a:pt x="56" y="9"/>
                  </a:cubicBezTo>
                  <a:cubicBezTo>
                    <a:pt x="55" y="10"/>
                    <a:pt x="55" y="10"/>
                    <a:pt x="55" y="10"/>
                  </a:cubicBezTo>
                  <a:cubicBezTo>
                    <a:pt x="54" y="9"/>
                    <a:pt x="52" y="8"/>
                    <a:pt x="51" y="7"/>
                  </a:cubicBezTo>
                  <a:close/>
                  <a:moveTo>
                    <a:pt x="12" y="9"/>
                  </a:moveTo>
                  <a:cubicBezTo>
                    <a:pt x="11" y="8"/>
                    <a:pt x="11" y="8"/>
                    <a:pt x="11" y="8"/>
                  </a:cubicBezTo>
                  <a:cubicBezTo>
                    <a:pt x="13" y="7"/>
                    <a:pt x="14" y="5"/>
                    <a:pt x="16" y="4"/>
                  </a:cubicBezTo>
                  <a:cubicBezTo>
                    <a:pt x="16" y="5"/>
                    <a:pt x="16" y="5"/>
                    <a:pt x="16" y="5"/>
                  </a:cubicBezTo>
                  <a:cubicBezTo>
                    <a:pt x="15" y="6"/>
                    <a:pt x="13" y="7"/>
                    <a:pt x="12" y="9"/>
                  </a:cubicBezTo>
                  <a:close/>
                  <a:moveTo>
                    <a:pt x="42" y="2"/>
                  </a:moveTo>
                  <a:cubicBezTo>
                    <a:pt x="42" y="1"/>
                    <a:pt x="42" y="1"/>
                    <a:pt x="42" y="1"/>
                  </a:cubicBezTo>
                  <a:cubicBezTo>
                    <a:pt x="44" y="2"/>
                    <a:pt x="45" y="2"/>
                    <a:pt x="47" y="3"/>
                  </a:cubicBezTo>
                  <a:cubicBezTo>
                    <a:pt x="47" y="4"/>
                    <a:pt x="47" y="4"/>
                    <a:pt x="47" y="4"/>
                  </a:cubicBezTo>
                  <a:cubicBezTo>
                    <a:pt x="45" y="3"/>
                    <a:pt x="43" y="3"/>
                    <a:pt x="42" y="2"/>
                  </a:cubicBezTo>
                  <a:close/>
                  <a:moveTo>
                    <a:pt x="21" y="2"/>
                  </a:moveTo>
                  <a:cubicBezTo>
                    <a:pt x="22" y="1"/>
                    <a:pt x="24" y="1"/>
                    <a:pt x="26" y="0"/>
                  </a:cubicBezTo>
                  <a:cubicBezTo>
                    <a:pt x="26" y="2"/>
                    <a:pt x="26" y="2"/>
                    <a:pt x="26" y="2"/>
                  </a:cubicBezTo>
                  <a:cubicBezTo>
                    <a:pt x="24" y="2"/>
                    <a:pt x="23"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7" y="0"/>
                  </a:cubicBezTo>
                  <a:cubicBezTo>
                    <a:pt x="36" y="1"/>
                    <a:pt x="36" y="1"/>
                    <a:pt x="36" y="1"/>
                  </a:cubicBezTo>
                  <a:cubicBezTo>
                    <a:pt x="35" y="1"/>
                    <a:pt x="34" y="1"/>
                    <a:pt x="33" y="1"/>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6" name="组合 5"/>
          <p:cNvGrpSpPr/>
          <p:nvPr/>
        </p:nvGrpSpPr>
        <p:grpSpPr>
          <a:xfrm>
            <a:off x="10050554" y="3265991"/>
            <a:ext cx="724620" cy="709093"/>
            <a:chOff x="10050554" y="3265991"/>
            <a:chExt cx="724620" cy="709093"/>
          </a:xfrm>
        </p:grpSpPr>
        <p:sp>
          <p:nvSpPr>
            <p:cNvPr id="113857" name="Oval 48"/>
            <p:cNvSpPr>
              <a:spLocks noChangeArrowheads="1"/>
            </p:cNvSpPr>
            <p:nvPr/>
          </p:nvSpPr>
          <p:spPr bwMode="auto">
            <a:xfrm>
              <a:off x="10084197" y="3299634"/>
              <a:ext cx="652159" cy="652159"/>
            </a:xfrm>
            <a:prstGeom prst="ellipse">
              <a:avLst/>
            </a:prstGeom>
            <a:solidFill>
              <a:schemeClr val="accent2"/>
            </a:solidFill>
            <a:ln>
              <a:noFill/>
            </a:ln>
          </p:spPr>
          <p:txBody>
            <a:bodyPr/>
            <a:lstStyle/>
            <a:p>
              <a:endParaRPr lang="zh-CN" altLang="en-US" sz="2135"/>
            </a:p>
          </p:txBody>
        </p:sp>
        <p:sp>
          <p:nvSpPr>
            <p:cNvPr id="113858" name="Freeform 49"/>
            <p:cNvSpPr/>
            <p:nvPr/>
          </p:nvSpPr>
          <p:spPr bwMode="auto">
            <a:xfrm>
              <a:off x="10412864" y="3925914"/>
              <a:ext cx="116457" cy="25879"/>
            </a:xfrm>
            <a:custGeom>
              <a:avLst/>
              <a:gdLst>
                <a:gd name="T0" fmla="*/ 14 w 14"/>
                <a:gd name="T1" fmla="*/ 0 h 3"/>
                <a:gd name="T2" fmla="*/ 0 w 14"/>
                <a:gd name="T3" fmla="*/ 3 h 3"/>
                <a:gd name="T4" fmla="*/ 0 w 14"/>
                <a:gd name="T5" fmla="*/ 3 h 3"/>
                <a:gd name="T6" fmla="*/ 14 w 14"/>
                <a:gd name="T7" fmla="*/ 0 h 3"/>
              </a:gdLst>
              <a:ahLst/>
              <a:cxnLst>
                <a:cxn ang="0">
                  <a:pos x="T0" y="T1"/>
                </a:cxn>
                <a:cxn ang="0">
                  <a:pos x="T2" y="T3"/>
                </a:cxn>
                <a:cxn ang="0">
                  <a:pos x="T4" y="T5"/>
                </a:cxn>
                <a:cxn ang="0">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13859" name="Freeform 50"/>
            <p:cNvSpPr/>
            <p:nvPr/>
          </p:nvSpPr>
          <p:spPr bwMode="auto">
            <a:xfrm>
              <a:off x="10412863" y="3299634"/>
              <a:ext cx="362311" cy="652159"/>
            </a:xfrm>
            <a:custGeom>
              <a:avLst/>
              <a:gdLst>
                <a:gd name="T0" fmla="*/ 0 w 44"/>
                <a:gd name="T1" fmla="*/ 0 h 79"/>
                <a:gd name="T2" fmla="*/ 0 w 44"/>
                <a:gd name="T3" fmla="*/ 79 h 79"/>
                <a:gd name="T4" fmla="*/ 14 w 44"/>
                <a:gd name="T5" fmla="*/ 76 h 79"/>
                <a:gd name="T6" fmla="*/ 19 w 44"/>
                <a:gd name="T7" fmla="*/ 73 h 79"/>
                <a:gd name="T8" fmla="*/ 33 w 44"/>
                <a:gd name="T9" fmla="*/ 20 h 79"/>
                <a:gd name="T10" fmla="*/ 0 w 44"/>
                <a:gd name="T11" fmla="*/ 0 h 79"/>
              </a:gdLst>
              <a:ahLst/>
              <a:cxnLst>
                <a:cxn ang="0">
                  <a:pos x="T0" y="T1"/>
                </a:cxn>
                <a:cxn ang="0">
                  <a:pos x="T2" y="T3"/>
                </a:cxn>
                <a:cxn ang="0">
                  <a:pos x="T4" y="T5"/>
                </a:cxn>
                <a:cxn ang="0">
                  <a:pos x="T6" y="T7"/>
                </a:cxn>
                <a:cxn ang="0">
                  <a:pos x="T8" y="T9"/>
                </a:cxn>
                <a:cxn ang="0">
                  <a:pos x="T10" y="T11"/>
                </a:cxn>
              </a:cxnLst>
              <a:rect l="0" t="0" r="r" b="b"/>
              <a:pathLst>
                <a:path w="44" h="79">
                  <a:moveTo>
                    <a:pt x="0" y="0"/>
                  </a:moveTo>
                  <a:cubicBezTo>
                    <a:pt x="0" y="79"/>
                    <a:pt x="0" y="79"/>
                    <a:pt x="0" y="79"/>
                  </a:cubicBezTo>
                  <a:cubicBezTo>
                    <a:pt x="5" y="79"/>
                    <a:pt x="10" y="78"/>
                    <a:pt x="14" y="76"/>
                  </a:cubicBezTo>
                  <a:cubicBezTo>
                    <a:pt x="16" y="75"/>
                    <a:pt x="17" y="74"/>
                    <a:pt x="19" y="73"/>
                  </a:cubicBezTo>
                  <a:cubicBezTo>
                    <a:pt x="38" y="63"/>
                    <a:pt x="44" y="39"/>
                    <a:pt x="33" y="20"/>
                  </a:cubicBezTo>
                  <a:cubicBezTo>
                    <a:pt x="26" y="7"/>
                    <a:pt x="13" y="0"/>
                    <a:pt x="0" y="0"/>
                  </a:cubicBezTo>
                </a:path>
              </a:pathLst>
            </a:custGeom>
            <a:solidFill>
              <a:schemeClr val="accent2"/>
            </a:solidFill>
            <a:ln>
              <a:noFill/>
            </a:ln>
          </p:spPr>
          <p:txBody>
            <a:bodyPr/>
            <a:lstStyle/>
            <a:p>
              <a:endParaRPr lang="zh-CN" altLang="en-US" sz="2135"/>
            </a:p>
          </p:txBody>
        </p:sp>
        <p:sp>
          <p:nvSpPr>
            <p:cNvPr id="113860" name="Freeform 51"/>
            <p:cNvSpPr/>
            <p:nvPr/>
          </p:nvSpPr>
          <p:spPr bwMode="auto">
            <a:xfrm>
              <a:off x="10182537" y="3397975"/>
              <a:ext cx="452888" cy="452888"/>
            </a:xfrm>
            <a:custGeom>
              <a:avLst/>
              <a:gdLst>
                <a:gd name="T0" fmla="*/ 48 w 55"/>
                <a:gd name="T1" fmla="*/ 26 h 55"/>
                <a:gd name="T2" fmla="*/ 48 w 55"/>
                <a:gd name="T3" fmla="*/ 23 h 55"/>
                <a:gd name="T4" fmla="*/ 44 w 55"/>
                <a:gd name="T5" fmla="*/ 23 h 55"/>
                <a:gd name="T6" fmla="*/ 44 w 55"/>
                <a:gd name="T7" fmla="*/ 24 h 55"/>
                <a:gd name="T8" fmla="*/ 40 w 55"/>
                <a:gd name="T9" fmla="*/ 22 h 55"/>
                <a:gd name="T10" fmla="*/ 40 w 55"/>
                <a:gd name="T11" fmla="*/ 19 h 55"/>
                <a:gd name="T12" fmla="*/ 36 w 55"/>
                <a:gd name="T13" fmla="*/ 19 h 55"/>
                <a:gd name="T14" fmla="*/ 36 w 55"/>
                <a:gd name="T15" fmla="*/ 20 h 55"/>
                <a:gd name="T16" fmla="*/ 30 w 55"/>
                <a:gd name="T17" fmla="*/ 17 h 55"/>
                <a:gd name="T18" fmla="*/ 30 w 55"/>
                <a:gd name="T19" fmla="*/ 6 h 55"/>
                <a:gd name="T20" fmla="*/ 27 w 55"/>
                <a:gd name="T21" fmla="*/ 0 h 55"/>
                <a:gd name="T22" fmla="*/ 27 w 55"/>
                <a:gd name="T23" fmla="*/ 0 h 55"/>
                <a:gd name="T24" fmla="*/ 27 w 55"/>
                <a:gd name="T25" fmla="*/ 0 h 55"/>
                <a:gd name="T26" fmla="*/ 24 w 55"/>
                <a:gd name="T27" fmla="*/ 6 h 55"/>
                <a:gd name="T28" fmla="*/ 24 w 55"/>
                <a:gd name="T29" fmla="*/ 17 h 55"/>
                <a:gd name="T30" fmla="*/ 18 w 55"/>
                <a:gd name="T31" fmla="*/ 20 h 55"/>
                <a:gd name="T32" fmla="*/ 18 w 55"/>
                <a:gd name="T33" fmla="*/ 19 h 55"/>
                <a:gd name="T34" fmla="*/ 15 w 55"/>
                <a:gd name="T35" fmla="*/ 19 h 55"/>
                <a:gd name="T36" fmla="*/ 15 w 55"/>
                <a:gd name="T37" fmla="*/ 22 h 55"/>
                <a:gd name="T38" fmla="*/ 10 w 55"/>
                <a:gd name="T39" fmla="*/ 24 h 55"/>
                <a:gd name="T40" fmla="*/ 10 w 55"/>
                <a:gd name="T41" fmla="*/ 23 h 55"/>
                <a:gd name="T42" fmla="*/ 6 w 55"/>
                <a:gd name="T43" fmla="*/ 23 h 55"/>
                <a:gd name="T44" fmla="*/ 6 w 55"/>
                <a:gd name="T45" fmla="*/ 26 h 55"/>
                <a:gd name="T46" fmla="*/ 0 w 55"/>
                <a:gd name="T47" fmla="*/ 30 h 55"/>
                <a:gd name="T48" fmla="*/ 0 w 55"/>
                <a:gd name="T49" fmla="*/ 33 h 55"/>
                <a:gd name="T50" fmla="*/ 16 w 55"/>
                <a:gd name="T51" fmla="*/ 28 h 55"/>
                <a:gd name="T52" fmla="*/ 24 w 55"/>
                <a:gd name="T53" fmla="*/ 28 h 55"/>
                <a:gd name="T54" fmla="*/ 24 w 55"/>
                <a:gd name="T55" fmla="*/ 30 h 55"/>
                <a:gd name="T56" fmla="*/ 26 w 55"/>
                <a:gd name="T57" fmla="*/ 45 h 55"/>
                <a:gd name="T58" fmla="*/ 17 w 55"/>
                <a:gd name="T59" fmla="*/ 51 h 55"/>
                <a:gd name="T60" fmla="*/ 17 w 55"/>
                <a:gd name="T61" fmla="*/ 54 h 55"/>
                <a:gd name="T62" fmla="*/ 27 w 55"/>
                <a:gd name="T63" fmla="*/ 50 h 55"/>
                <a:gd name="T64" fmla="*/ 27 w 55"/>
                <a:gd name="T65" fmla="*/ 55 h 55"/>
                <a:gd name="T66" fmla="*/ 28 w 55"/>
                <a:gd name="T67" fmla="*/ 55 h 55"/>
                <a:gd name="T68" fmla="*/ 28 w 55"/>
                <a:gd name="T69" fmla="*/ 50 h 55"/>
                <a:gd name="T70" fmla="*/ 37 w 55"/>
                <a:gd name="T71" fmla="*/ 53 h 55"/>
                <a:gd name="T72" fmla="*/ 37 w 55"/>
                <a:gd name="T73" fmla="*/ 51 h 55"/>
                <a:gd name="T74" fmla="*/ 29 w 55"/>
                <a:gd name="T75" fmla="*/ 45 h 55"/>
                <a:gd name="T76" fmla="*/ 30 w 55"/>
                <a:gd name="T77" fmla="*/ 30 h 55"/>
                <a:gd name="T78" fmla="*/ 30 w 55"/>
                <a:gd name="T79" fmla="*/ 28 h 55"/>
                <a:gd name="T80" fmla="*/ 38 w 55"/>
                <a:gd name="T81" fmla="*/ 28 h 55"/>
                <a:gd name="T82" fmla="*/ 55 w 55"/>
                <a:gd name="T83" fmla="*/ 33 h 55"/>
                <a:gd name="T84" fmla="*/ 55 w 55"/>
                <a:gd name="T85" fmla="*/ 30 h 55"/>
                <a:gd name="T86" fmla="*/ 48 w 55"/>
                <a:gd name="T8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13861" name="Freeform 52"/>
            <p:cNvSpPr>
              <a:spLocks noEditPoints="1"/>
            </p:cNvSpPr>
            <p:nvPr/>
          </p:nvSpPr>
          <p:spPr bwMode="auto">
            <a:xfrm>
              <a:off x="10050554" y="3265991"/>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5 w 86"/>
                <a:gd name="T29" fmla="*/ 74 h 86"/>
                <a:gd name="T30" fmla="*/ 9 w 86"/>
                <a:gd name="T31" fmla="*/ 69 h 86"/>
                <a:gd name="T32" fmla="*/ 82 w 86"/>
                <a:gd name="T33" fmla="*/ 57 h 86"/>
                <a:gd name="T34" fmla="*/ 81 w 86"/>
                <a:gd name="T35" fmla="*/ 64 h 86"/>
                <a:gd name="T36" fmla="*/ 2 w 86"/>
                <a:gd name="T37" fmla="*/ 57 h 86"/>
                <a:gd name="T38" fmla="*/ 6 w 86"/>
                <a:gd name="T39" fmla="*/ 63 h 86"/>
                <a:gd name="T40" fmla="*/ 2 w 86"/>
                <a:gd name="T41" fmla="*/ 57 h 86"/>
                <a:gd name="T42" fmla="*/ 85 w 86"/>
                <a:gd name="T43" fmla="*/ 44 h 86"/>
                <a:gd name="T44" fmla="*/ 86 w 86"/>
                <a:gd name="T45" fmla="*/ 51 h 86"/>
                <a:gd name="T46" fmla="*/ 0 w 86"/>
                <a:gd name="T47" fmla="*/ 44 h 86"/>
                <a:gd name="T48" fmla="*/ 2 w 86"/>
                <a:gd name="T49" fmla="*/ 43 h 86"/>
                <a:gd name="T50" fmla="*/ 2 w 86"/>
                <a:gd name="T51" fmla="*/ 49 h 86"/>
                <a:gd name="T52" fmla="*/ 0 w 86"/>
                <a:gd name="T53" fmla="*/ 44 h 86"/>
                <a:gd name="T54" fmla="*/ 85 w 86"/>
                <a:gd name="T55" fmla="*/ 31 h 86"/>
                <a:gd name="T56" fmla="*/ 85 w 86"/>
                <a:gd name="T57" fmla="*/ 39 h 86"/>
                <a:gd name="T58" fmla="*/ 1 w 86"/>
                <a:gd name="T59" fmla="*/ 35 h 86"/>
                <a:gd name="T60" fmla="*/ 4 w 86"/>
                <a:gd name="T61" fmla="*/ 29 h 86"/>
                <a:gd name="T62" fmla="*/ 1 w 86"/>
                <a:gd name="T63" fmla="*/ 35 h 86"/>
                <a:gd name="T64" fmla="*/ 78 w 86"/>
                <a:gd name="T65" fmla="*/ 19 h 86"/>
                <a:gd name="T66" fmla="*/ 81 w 86"/>
                <a:gd name="T67" fmla="*/ 25 h 86"/>
                <a:gd name="T68" fmla="*/ 6 w 86"/>
                <a:gd name="T69" fmla="*/ 22 h 86"/>
                <a:gd name="T70" fmla="*/ 11 w 86"/>
                <a:gd name="T71" fmla="*/ 17 h 86"/>
                <a:gd name="T72" fmla="*/ 6 w 86"/>
                <a:gd name="T73" fmla="*/ 22 h 86"/>
                <a:gd name="T74" fmla="*/ 67 w 86"/>
                <a:gd name="T75" fmla="*/ 10 h 86"/>
                <a:gd name="T76" fmla="*/ 73 w 86"/>
                <a:gd name="T77" fmla="*/ 13 h 86"/>
                <a:gd name="T78" fmla="*/ 67 w 86"/>
                <a:gd name="T79" fmla="*/ 10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grpSp>
      <p:cxnSp>
        <p:nvCxnSpPr>
          <p:cNvPr id="1423" name="直接连接符 1422"/>
          <p:cNvCxnSpPr/>
          <p:nvPr/>
        </p:nvCxnSpPr>
        <p:spPr>
          <a:xfrm flipH="1">
            <a:off x="1150178" y="2907441"/>
            <a:ext cx="3793695"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5" name="直接连接符 1424"/>
          <p:cNvCxnSpPr/>
          <p:nvPr/>
        </p:nvCxnSpPr>
        <p:spPr>
          <a:xfrm flipH="1">
            <a:off x="1150178" y="4340825"/>
            <a:ext cx="3793695"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6" name="直接连接符 1425"/>
          <p:cNvCxnSpPr/>
          <p:nvPr/>
        </p:nvCxnSpPr>
        <p:spPr>
          <a:xfrm flipH="1">
            <a:off x="6933141" y="2907441"/>
            <a:ext cx="3793695"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7" name="直接连接符 1426"/>
          <p:cNvCxnSpPr/>
          <p:nvPr/>
        </p:nvCxnSpPr>
        <p:spPr>
          <a:xfrm flipH="1">
            <a:off x="6933141" y="4340825"/>
            <a:ext cx="3793695"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19604" y="1508787"/>
            <a:ext cx="1156805" cy="1154216"/>
            <a:chOff x="5519604" y="1508787"/>
            <a:chExt cx="1156805" cy="1154216"/>
          </a:xfrm>
        </p:grpSpPr>
        <p:sp>
          <p:nvSpPr>
            <p:cNvPr id="113866" name="Freeform 57"/>
            <p:cNvSpPr/>
            <p:nvPr/>
          </p:nvSpPr>
          <p:spPr bwMode="auto">
            <a:xfrm>
              <a:off x="5519604" y="1508788"/>
              <a:ext cx="579696" cy="991177"/>
            </a:xfrm>
            <a:custGeom>
              <a:avLst/>
              <a:gdLst>
                <a:gd name="T0" fmla="*/ 20 w 70"/>
                <a:gd name="T1" fmla="*/ 21 h 120"/>
                <a:gd name="T2" fmla="*/ 0 w 70"/>
                <a:gd name="T3" fmla="*/ 70 h 120"/>
                <a:gd name="T4" fmla="*/ 0 w 70"/>
                <a:gd name="T5" fmla="*/ 71 h 120"/>
                <a:gd name="T6" fmla="*/ 20 w 70"/>
                <a:gd name="T7" fmla="*/ 120 h 120"/>
                <a:gd name="T8" fmla="*/ 29 w 70"/>
                <a:gd name="T9" fmla="*/ 111 h 120"/>
                <a:gd name="T10" fmla="*/ 13 w 70"/>
                <a:gd name="T11" fmla="*/ 70 h 120"/>
                <a:gd name="T12" fmla="*/ 29 w 70"/>
                <a:gd name="T13" fmla="*/ 30 h 120"/>
                <a:gd name="T14" fmla="*/ 70 w 70"/>
                <a:gd name="T15" fmla="*/ 13 h 120"/>
                <a:gd name="T16" fmla="*/ 70 w 70"/>
                <a:gd name="T17" fmla="*/ 0 h 120"/>
                <a:gd name="T18" fmla="*/ 20 w 70"/>
                <a:gd name="T19" fmla="*/ 2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0">
                  <a:moveTo>
                    <a:pt x="20" y="21"/>
                  </a:moveTo>
                  <a:cubicBezTo>
                    <a:pt x="7" y="33"/>
                    <a:pt x="0" y="51"/>
                    <a:pt x="0" y="70"/>
                  </a:cubicBezTo>
                  <a:cubicBezTo>
                    <a:pt x="0" y="71"/>
                    <a:pt x="0" y="71"/>
                    <a:pt x="0" y="71"/>
                  </a:cubicBezTo>
                  <a:cubicBezTo>
                    <a:pt x="0" y="90"/>
                    <a:pt x="8" y="107"/>
                    <a:pt x="20" y="120"/>
                  </a:cubicBezTo>
                  <a:cubicBezTo>
                    <a:pt x="29" y="111"/>
                    <a:pt x="29" y="111"/>
                    <a:pt x="29" y="111"/>
                  </a:cubicBezTo>
                  <a:cubicBezTo>
                    <a:pt x="19" y="100"/>
                    <a:pt x="13" y="86"/>
                    <a:pt x="13" y="70"/>
                  </a:cubicBezTo>
                  <a:cubicBezTo>
                    <a:pt x="13" y="55"/>
                    <a:pt x="19" y="40"/>
                    <a:pt x="29" y="30"/>
                  </a:cubicBezTo>
                  <a:cubicBezTo>
                    <a:pt x="40" y="20"/>
                    <a:pt x="54" y="13"/>
                    <a:pt x="70" y="13"/>
                  </a:cubicBezTo>
                  <a:cubicBezTo>
                    <a:pt x="70" y="0"/>
                    <a:pt x="70" y="0"/>
                    <a:pt x="70" y="0"/>
                  </a:cubicBezTo>
                  <a:cubicBezTo>
                    <a:pt x="50" y="0"/>
                    <a:pt x="33" y="8"/>
                    <a:pt x="20" y="21"/>
                  </a:cubicBezTo>
                  <a:close/>
                </a:path>
              </a:pathLst>
            </a:custGeom>
            <a:solidFill>
              <a:schemeClr val="accent1"/>
            </a:solidFill>
            <a:ln>
              <a:noFill/>
            </a:ln>
          </p:spPr>
          <p:txBody>
            <a:bodyPr/>
            <a:lstStyle/>
            <a:p>
              <a:endParaRPr lang="zh-CN" altLang="en-US" sz="2135"/>
            </a:p>
          </p:txBody>
        </p:sp>
        <p:sp>
          <p:nvSpPr>
            <p:cNvPr id="113867" name="Freeform 58"/>
            <p:cNvSpPr/>
            <p:nvPr/>
          </p:nvSpPr>
          <p:spPr bwMode="auto">
            <a:xfrm>
              <a:off x="5685232" y="1508787"/>
              <a:ext cx="991177" cy="1154216"/>
            </a:xfrm>
            <a:custGeom>
              <a:avLst/>
              <a:gdLst>
                <a:gd name="T0" fmla="*/ 99 w 120"/>
                <a:gd name="T1" fmla="*/ 21 h 140"/>
                <a:gd name="T2" fmla="*/ 50 w 120"/>
                <a:gd name="T3" fmla="*/ 0 h 140"/>
                <a:gd name="T4" fmla="*/ 50 w 120"/>
                <a:gd name="T5" fmla="*/ 13 h 140"/>
                <a:gd name="T6" fmla="*/ 90 w 120"/>
                <a:gd name="T7" fmla="*/ 30 h 140"/>
                <a:gd name="T8" fmla="*/ 107 w 120"/>
                <a:gd name="T9" fmla="*/ 70 h 140"/>
                <a:gd name="T10" fmla="*/ 90 w 120"/>
                <a:gd name="T11" fmla="*/ 111 h 140"/>
                <a:gd name="T12" fmla="*/ 50 w 120"/>
                <a:gd name="T13" fmla="*/ 127 h 140"/>
                <a:gd name="T14" fmla="*/ 9 w 120"/>
                <a:gd name="T15" fmla="*/ 111 h 140"/>
                <a:gd name="T16" fmla="*/ 0 w 120"/>
                <a:gd name="T17" fmla="*/ 120 h 140"/>
                <a:gd name="T18" fmla="*/ 50 w 120"/>
                <a:gd name="T19" fmla="*/ 140 h 140"/>
                <a:gd name="T20" fmla="*/ 99 w 120"/>
                <a:gd name="T21" fmla="*/ 120 h 140"/>
                <a:gd name="T22" fmla="*/ 120 w 120"/>
                <a:gd name="T23" fmla="*/ 70 h 140"/>
                <a:gd name="T24" fmla="*/ 99 w 120"/>
                <a:gd name="T25"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40">
                  <a:moveTo>
                    <a:pt x="99" y="21"/>
                  </a:moveTo>
                  <a:cubicBezTo>
                    <a:pt x="87" y="8"/>
                    <a:pt x="69" y="0"/>
                    <a:pt x="50" y="0"/>
                  </a:cubicBezTo>
                  <a:cubicBezTo>
                    <a:pt x="50" y="13"/>
                    <a:pt x="50" y="13"/>
                    <a:pt x="50" y="13"/>
                  </a:cubicBezTo>
                  <a:cubicBezTo>
                    <a:pt x="65" y="13"/>
                    <a:pt x="80" y="20"/>
                    <a:pt x="90" y="30"/>
                  </a:cubicBezTo>
                  <a:cubicBezTo>
                    <a:pt x="100" y="40"/>
                    <a:pt x="107" y="55"/>
                    <a:pt x="107" y="70"/>
                  </a:cubicBezTo>
                  <a:cubicBezTo>
                    <a:pt x="107" y="86"/>
                    <a:pt x="100" y="100"/>
                    <a:pt x="90" y="111"/>
                  </a:cubicBezTo>
                  <a:cubicBezTo>
                    <a:pt x="80" y="121"/>
                    <a:pt x="65" y="127"/>
                    <a:pt x="50" y="127"/>
                  </a:cubicBezTo>
                  <a:cubicBezTo>
                    <a:pt x="34" y="127"/>
                    <a:pt x="20" y="121"/>
                    <a:pt x="9" y="111"/>
                  </a:cubicBezTo>
                  <a:cubicBezTo>
                    <a:pt x="0" y="120"/>
                    <a:pt x="0" y="120"/>
                    <a:pt x="0" y="120"/>
                  </a:cubicBezTo>
                  <a:cubicBezTo>
                    <a:pt x="13" y="133"/>
                    <a:pt x="30" y="140"/>
                    <a:pt x="50" y="140"/>
                  </a:cubicBezTo>
                  <a:cubicBezTo>
                    <a:pt x="69" y="140"/>
                    <a:pt x="87" y="133"/>
                    <a:pt x="99" y="120"/>
                  </a:cubicBezTo>
                  <a:cubicBezTo>
                    <a:pt x="112" y="107"/>
                    <a:pt x="120" y="90"/>
                    <a:pt x="120" y="70"/>
                  </a:cubicBezTo>
                  <a:cubicBezTo>
                    <a:pt x="120" y="51"/>
                    <a:pt x="112" y="33"/>
                    <a:pt x="99" y="21"/>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35" name="TextBox 682"/>
            <p:cNvSpPr txBox="1"/>
            <p:nvPr/>
          </p:nvSpPr>
          <p:spPr>
            <a:xfrm>
              <a:off x="5736500" y="1789233"/>
              <a:ext cx="736099" cy="5847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b="1" dirty="0">
                  <a:solidFill>
                    <a:schemeClr val="accent1"/>
                  </a:solidFill>
                </a:rPr>
                <a:t>36</a:t>
              </a:r>
              <a:r>
                <a:rPr lang="en-US" altLang="zh-CN" sz="2135" b="1" dirty="0">
                  <a:solidFill>
                    <a:schemeClr val="accent1"/>
                  </a:solidFill>
                </a:rPr>
                <a:t>%</a:t>
              </a:r>
              <a:endParaRPr lang="zh-CN" altLang="en-US" sz="3200" b="1" dirty="0">
                <a:solidFill>
                  <a:schemeClr val="accent1"/>
                </a:solidFill>
              </a:endParaRPr>
            </a:p>
          </p:txBody>
        </p:sp>
      </p:grpSp>
      <p:grpSp>
        <p:nvGrpSpPr>
          <p:cNvPr id="9" name="组合 8"/>
          <p:cNvGrpSpPr/>
          <p:nvPr/>
        </p:nvGrpSpPr>
        <p:grpSpPr>
          <a:xfrm>
            <a:off x="5519604" y="3043429"/>
            <a:ext cx="1156805" cy="1154216"/>
            <a:chOff x="5519604" y="3043429"/>
            <a:chExt cx="1156805" cy="1154216"/>
          </a:xfrm>
        </p:grpSpPr>
        <p:sp>
          <p:nvSpPr>
            <p:cNvPr id="113862" name="Freeform 53"/>
            <p:cNvSpPr/>
            <p:nvPr/>
          </p:nvSpPr>
          <p:spPr bwMode="auto">
            <a:xfrm>
              <a:off x="5519604" y="3043430"/>
              <a:ext cx="579696" cy="577108"/>
            </a:xfrm>
            <a:custGeom>
              <a:avLst/>
              <a:gdLst>
                <a:gd name="T0" fmla="*/ 70 w 70"/>
                <a:gd name="T1" fmla="*/ 0 h 70"/>
                <a:gd name="T2" fmla="*/ 35 w 70"/>
                <a:gd name="T3" fmla="*/ 10 h 70"/>
                <a:gd name="T4" fmla="*/ 20 w 70"/>
                <a:gd name="T5" fmla="*/ 21 h 70"/>
                <a:gd name="T6" fmla="*/ 0 w 70"/>
                <a:gd name="T7" fmla="*/ 70 h 70"/>
                <a:gd name="T8" fmla="*/ 13 w 70"/>
                <a:gd name="T9" fmla="*/ 70 h 70"/>
                <a:gd name="T10" fmla="*/ 29 w 70"/>
                <a:gd name="T11" fmla="*/ 30 h 70"/>
                <a:gd name="T12" fmla="*/ 41 w 70"/>
                <a:gd name="T13" fmla="*/ 21 h 70"/>
                <a:gd name="T14" fmla="*/ 70 w 70"/>
                <a:gd name="T15" fmla="*/ 13 h 70"/>
                <a:gd name="T16" fmla="*/ 70 w 70"/>
                <a:gd name="T17" fmla="*/ 13 h 70"/>
                <a:gd name="T18" fmla="*/ 70 w 70"/>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70" y="0"/>
                  </a:moveTo>
                  <a:cubicBezTo>
                    <a:pt x="58" y="0"/>
                    <a:pt x="46" y="3"/>
                    <a:pt x="35" y="10"/>
                  </a:cubicBezTo>
                  <a:cubicBezTo>
                    <a:pt x="29" y="13"/>
                    <a:pt x="24" y="17"/>
                    <a:pt x="20" y="21"/>
                  </a:cubicBezTo>
                  <a:cubicBezTo>
                    <a:pt x="7" y="34"/>
                    <a:pt x="0" y="52"/>
                    <a:pt x="0" y="70"/>
                  </a:cubicBezTo>
                  <a:cubicBezTo>
                    <a:pt x="13" y="70"/>
                    <a:pt x="13" y="70"/>
                    <a:pt x="13" y="70"/>
                  </a:cubicBezTo>
                  <a:cubicBezTo>
                    <a:pt x="13" y="55"/>
                    <a:pt x="19" y="41"/>
                    <a:pt x="29" y="30"/>
                  </a:cubicBezTo>
                  <a:cubicBezTo>
                    <a:pt x="33" y="27"/>
                    <a:pt x="37" y="24"/>
                    <a:pt x="41" y="21"/>
                  </a:cubicBezTo>
                  <a:cubicBezTo>
                    <a:pt x="50" y="16"/>
                    <a:pt x="60" y="13"/>
                    <a:pt x="70" y="13"/>
                  </a:cubicBezTo>
                  <a:cubicBezTo>
                    <a:pt x="70" y="13"/>
                    <a:pt x="70" y="13"/>
                    <a:pt x="70" y="13"/>
                  </a:cubicBezTo>
                  <a:cubicBezTo>
                    <a:pt x="70" y="0"/>
                    <a:pt x="70" y="0"/>
                    <a:pt x="70" y="0"/>
                  </a:cubicBezTo>
                  <a:close/>
                </a:path>
              </a:pathLst>
            </a:custGeom>
            <a:solidFill>
              <a:schemeClr val="accent2"/>
            </a:solidFill>
            <a:ln>
              <a:noFill/>
            </a:ln>
          </p:spPr>
          <p:txBody>
            <a:bodyPr/>
            <a:lstStyle/>
            <a:p>
              <a:endParaRPr lang="zh-CN" altLang="en-US" sz="2135"/>
            </a:p>
          </p:txBody>
        </p:sp>
        <p:sp>
          <p:nvSpPr>
            <p:cNvPr id="113863" name="Freeform 54"/>
            <p:cNvSpPr/>
            <p:nvPr/>
          </p:nvSpPr>
          <p:spPr bwMode="auto">
            <a:xfrm>
              <a:off x="5519605" y="3043429"/>
              <a:ext cx="1156804" cy="1154216"/>
            </a:xfrm>
            <a:custGeom>
              <a:avLst/>
              <a:gdLst>
                <a:gd name="T0" fmla="*/ 130 w 140"/>
                <a:gd name="T1" fmla="*/ 35 h 140"/>
                <a:gd name="T2" fmla="*/ 119 w 140"/>
                <a:gd name="T3" fmla="*/ 21 h 140"/>
                <a:gd name="T4" fmla="*/ 70 w 140"/>
                <a:gd name="T5" fmla="*/ 0 h 140"/>
                <a:gd name="T6" fmla="*/ 70 w 140"/>
                <a:gd name="T7" fmla="*/ 13 h 140"/>
                <a:gd name="T8" fmla="*/ 110 w 140"/>
                <a:gd name="T9" fmla="*/ 30 h 140"/>
                <a:gd name="T10" fmla="*/ 119 w 140"/>
                <a:gd name="T11" fmla="*/ 42 h 140"/>
                <a:gd name="T12" fmla="*/ 127 w 140"/>
                <a:gd name="T13" fmla="*/ 70 h 140"/>
                <a:gd name="T14" fmla="*/ 127 w 140"/>
                <a:gd name="T15" fmla="*/ 70 h 140"/>
                <a:gd name="T16" fmla="*/ 110 w 140"/>
                <a:gd name="T17" fmla="*/ 111 h 140"/>
                <a:gd name="T18" fmla="*/ 98 w 140"/>
                <a:gd name="T19" fmla="*/ 120 h 140"/>
                <a:gd name="T20" fmla="*/ 70 w 140"/>
                <a:gd name="T21" fmla="*/ 127 h 140"/>
                <a:gd name="T22" fmla="*/ 29 w 140"/>
                <a:gd name="T23" fmla="*/ 111 h 140"/>
                <a:gd name="T24" fmla="*/ 20 w 140"/>
                <a:gd name="T25" fmla="*/ 99 h 140"/>
                <a:gd name="T26" fmla="*/ 13 w 140"/>
                <a:gd name="T27" fmla="*/ 70 h 140"/>
                <a:gd name="T28" fmla="*/ 0 w 140"/>
                <a:gd name="T29" fmla="*/ 70 h 140"/>
                <a:gd name="T30" fmla="*/ 9 w 140"/>
                <a:gd name="T31" fmla="*/ 105 h 140"/>
                <a:gd name="T32" fmla="*/ 20 w 140"/>
                <a:gd name="T33" fmla="*/ 120 h 140"/>
                <a:gd name="T34" fmla="*/ 70 w 140"/>
                <a:gd name="T35" fmla="*/ 140 h 140"/>
                <a:gd name="T36" fmla="*/ 105 w 140"/>
                <a:gd name="T37" fmla="*/ 131 h 140"/>
                <a:gd name="T38" fmla="*/ 119 w 140"/>
                <a:gd name="T39" fmla="*/ 120 h 140"/>
                <a:gd name="T40" fmla="*/ 140 w 140"/>
                <a:gd name="T41" fmla="*/ 70 h 140"/>
                <a:gd name="T42" fmla="*/ 140 w 140"/>
                <a:gd name="T43" fmla="*/ 70 h 140"/>
                <a:gd name="T44" fmla="*/ 130 w 140"/>
                <a:gd name="T45"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40">
                  <a:moveTo>
                    <a:pt x="130" y="35"/>
                  </a:moveTo>
                  <a:cubicBezTo>
                    <a:pt x="127" y="30"/>
                    <a:pt x="123" y="25"/>
                    <a:pt x="119" y="21"/>
                  </a:cubicBezTo>
                  <a:cubicBezTo>
                    <a:pt x="106" y="8"/>
                    <a:pt x="88" y="0"/>
                    <a:pt x="70" y="0"/>
                  </a:cubicBezTo>
                  <a:cubicBezTo>
                    <a:pt x="70" y="13"/>
                    <a:pt x="70" y="13"/>
                    <a:pt x="70" y="13"/>
                  </a:cubicBezTo>
                  <a:cubicBezTo>
                    <a:pt x="85" y="13"/>
                    <a:pt x="99" y="19"/>
                    <a:pt x="110" y="30"/>
                  </a:cubicBezTo>
                  <a:cubicBezTo>
                    <a:pt x="113" y="34"/>
                    <a:pt x="116" y="38"/>
                    <a:pt x="119" y="42"/>
                  </a:cubicBezTo>
                  <a:cubicBezTo>
                    <a:pt x="124" y="51"/>
                    <a:pt x="127" y="61"/>
                    <a:pt x="127" y="70"/>
                  </a:cubicBezTo>
                  <a:cubicBezTo>
                    <a:pt x="127" y="70"/>
                    <a:pt x="127" y="70"/>
                    <a:pt x="127" y="70"/>
                  </a:cubicBezTo>
                  <a:cubicBezTo>
                    <a:pt x="127" y="85"/>
                    <a:pt x="121" y="100"/>
                    <a:pt x="110" y="111"/>
                  </a:cubicBezTo>
                  <a:cubicBezTo>
                    <a:pt x="106" y="114"/>
                    <a:pt x="103" y="117"/>
                    <a:pt x="98" y="120"/>
                  </a:cubicBezTo>
                  <a:cubicBezTo>
                    <a:pt x="89" y="125"/>
                    <a:pt x="79" y="127"/>
                    <a:pt x="70" y="127"/>
                  </a:cubicBezTo>
                  <a:cubicBezTo>
                    <a:pt x="55" y="127"/>
                    <a:pt x="40" y="122"/>
                    <a:pt x="29" y="111"/>
                  </a:cubicBezTo>
                  <a:cubicBezTo>
                    <a:pt x="26" y="107"/>
                    <a:pt x="23" y="103"/>
                    <a:pt x="20" y="99"/>
                  </a:cubicBezTo>
                  <a:cubicBezTo>
                    <a:pt x="15" y="90"/>
                    <a:pt x="13" y="80"/>
                    <a:pt x="13" y="70"/>
                  </a:cubicBezTo>
                  <a:cubicBezTo>
                    <a:pt x="0" y="70"/>
                    <a:pt x="0" y="70"/>
                    <a:pt x="0" y="70"/>
                  </a:cubicBezTo>
                  <a:cubicBezTo>
                    <a:pt x="0" y="82"/>
                    <a:pt x="3" y="94"/>
                    <a:pt x="9" y="105"/>
                  </a:cubicBezTo>
                  <a:cubicBezTo>
                    <a:pt x="12" y="111"/>
                    <a:pt x="16" y="116"/>
                    <a:pt x="20" y="120"/>
                  </a:cubicBezTo>
                  <a:cubicBezTo>
                    <a:pt x="34" y="133"/>
                    <a:pt x="51" y="140"/>
                    <a:pt x="70" y="140"/>
                  </a:cubicBezTo>
                  <a:cubicBezTo>
                    <a:pt x="82" y="140"/>
                    <a:pt x="94" y="137"/>
                    <a:pt x="105" y="131"/>
                  </a:cubicBezTo>
                  <a:cubicBezTo>
                    <a:pt x="110" y="128"/>
                    <a:pt x="115" y="124"/>
                    <a:pt x="119" y="120"/>
                  </a:cubicBezTo>
                  <a:cubicBezTo>
                    <a:pt x="132" y="107"/>
                    <a:pt x="140" y="89"/>
                    <a:pt x="140" y="70"/>
                  </a:cubicBezTo>
                  <a:cubicBezTo>
                    <a:pt x="140" y="70"/>
                    <a:pt x="140" y="70"/>
                    <a:pt x="140" y="70"/>
                  </a:cubicBezTo>
                  <a:cubicBezTo>
                    <a:pt x="140" y="58"/>
                    <a:pt x="137" y="46"/>
                    <a:pt x="130" y="35"/>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36" name="TextBox 682"/>
            <p:cNvSpPr txBox="1"/>
            <p:nvPr/>
          </p:nvSpPr>
          <p:spPr>
            <a:xfrm>
              <a:off x="5736500" y="3321470"/>
              <a:ext cx="736099" cy="5847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b="1" dirty="0">
                  <a:solidFill>
                    <a:schemeClr val="accent2"/>
                  </a:solidFill>
                </a:rPr>
                <a:t>15</a:t>
              </a:r>
              <a:r>
                <a:rPr lang="en-US" altLang="zh-CN" sz="2135" b="1" dirty="0">
                  <a:solidFill>
                    <a:schemeClr val="accent2"/>
                  </a:solidFill>
                </a:rPr>
                <a:t>%</a:t>
              </a:r>
              <a:endParaRPr lang="zh-CN" altLang="en-US" sz="3200" b="1" dirty="0">
                <a:solidFill>
                  <a:schemeClr val="accent2"/>
                </a:solidFill>
              </a:endParaRPr>
            </a:p>
          </p:txBody>
        </p:sp>
      </p:grpSp>
      <p:grpSp>
        <p:nvGrpSpPr>
          <p:cNvPr id="10" name="组合 9"/>
          <p:cNvGrpSpPr/>
          <p:nvPr/>
        </p:nvGrpSpPr>
        <p:grpSpPr>
          <a:xfrm>
            <a:off x="5519605" y="4570308"/>
            <a:ext cx="1156804" cy="1154216"/>
            <a:chOff x="5519605" y="4570308"/>
            <a:chExt cx="1156804" cy="1154216"/>
          </a:xfrm>
        </p:grpSpPr>
        <p:sp>
          <p:nvSpPr>
            <p:cNvPr id="113864" name="Freeform 55"/>
            <p:cNvSpPr/>
            <p:nvPr/>
          </p:nvSpPr>
          <p:spPr bwMode="auto">
            <a:xfrm>
              <a:off x="5685231" y="4570308"/>
              <a:ext cx="414069" cy="245853"/>
            </a:xfrm>
            <a:custGeom>
              <a:avLst/>
              <a:gdLst>
                <a:gd name="T0" fmla="*/ 50 w 50"/>
                <a:gd name="T1" fmla="*/ 13 h 30"/>
                <a:gd name="T2" fmla="*/ 50 w 50"/>
                <a:gd name="T3" fmla="*/ 0 h 30"/>
                <a:gd name="T4" fmla="*/ 0 w 50"/>
                <a:gd name="T5" fmla="*/ 21 h 30"/>
                <a:gd name="T6" fmla="*/ 9 w 50"/>
                <a:gd name="T7" fmla="*/ 30 h 30"/>
                <a:gd name="T8" fmla="*/ 50 w 50"/>
                <a:gd name="T9" fmla="*/ 13 h 30"/>
              </a:gdLst>
              <a:ahLst/>
              <a:cxnLst>
                <a:cxn ang="0">
                  <a:pos x="T0" y="T1"/>
                </a:cxn>
                <a:cxn ang="0">
                  <a:pos x="T2" y="T3"/>
                </a:cxn>
                <a:cxn ang="0">
                  <a:pos x="T4" y="T5"/>
                </a:cxn>
                <a:cxn ang="0">
                  <a:pos x="T6" y="T7"/>
                </a:cxn>
                <a:cxn ang="0">
                  <a:pos x="T8" y="T9"/>
                </a:cxn>
              </a:cxnLst>
              <a:rect l="0" t="0" r="r" b="b"/>
              <a:pathLst>
                <a:path w="50" h="30">
                  <a:moveTo>
                    <a:pt x="50" y="13"/>
                  </a:moveTo>
                  <a:cubicBezTo>
                    <a:pt x="50" y="0"/>
                    <a:pt x="50" y="0"/>
                    <a:pt x="50" y="0"/>
                  </a:cubicBezTo>
                  <a:cubicBezTo>
                    <a:pt x="31" y="0"/>
                    <a:pt x="13" y="7"/>
                    <a:pt x="0" y="21"/>
                  </a:cubicBezTo>
                  <a:cubicBezTo>
                    <a:pt x="9" y="30"/>
                    <a:pt x="9" y="30"/>
                    <a:pt x="9" y="30"/>
                  </a:cubicBezTo>
                  <a:cubicBezTo>
                    <a:pt x="20" y="19"/>
                    <a:pt x="35" y="13"/>
                    <a:pt x="50" y="13"/>
                  </a:cubicBezTo>
                  <a:close/>
                </a:path>
              </a:pathLst>
            </a:custGeom>
            <a:solidFill>
              <a:schemeClr val="accent3"/>
            </a:solidFill>
            <a:ln>
              <a:noFill/>
            </a:ln>
          </p:spPr>
          <p:txBody>
            <a:bodyPr/>
            <a:lstStyle/>
            <a:p>
              <a:endParaRPr lang="zh-CN" altLang="en-US" sz="2135"/>
            </a:p>
          </p:txBody>
        </p:sp>
        <p:sp>
          <p:nvSpPr>
            <p:cNvPr id="113865" name="Freeform 56"/>
            <p:cNvSpPr/>
            <p:nvPr/>
          </p:nvSpPr>
          <p:spPr bwMode="auto">
            <a:xfrm>
              <a:off x="5519605" y="4570308"/>
              <a:ext cx="1156804" cy="1154216"/>
            </a:xfrm>
            <a:custGeom>
              <a:avLst/>
              <a:gdLst>
                <a:gd name="T0" fmla="*/ 140 w 140"/>
                <a:gd name="T1" fmla="*/ 70 h 140"/>
                <a:gd name="T2" fmla="*/ 119 w 140"/>
                <a:gd name="T3" fmla="*/ 21 h 140"/>
                <a:gd name="T4" fmla="*/ 105 w 140"/>
                <a:gd name="T5" fmla="*/ 9 h 140"/>
                <a:gd name="T6" fmla="*/ 70 w 140"/>
                <a:gd name="T7" fmla="*/ 0 h 140"/>
                <a:gd name="T8" fmla="*/ 70 w 140"/>
                <a:gd name="T9" fmla="*/ 13 h 140"/>
                <a:gd name="T10" fmla="*/ 98 w 140"/>
                <a:gd name="T11" fmla="*/ 21 h 140"/>
                <a:gd name="T12" fmla="*/ 102 w 140"/>
                <a:gd name="T13" fmla="*/ 15 h 140"/>
                <a:gd name="T14" fmla="*/ 98 w 140"/>
                <a:gd name="T15" fmla="*/ 21 h 140"/>
                <a:gd name="T16" fmla="*/ 110 w 140"/>
                <a:gd name="T17" fmla="*/ 30 h 140"/>
                <a:gd name="T18" fmla="*/ 127 w 140"/>
                <a:gd name="T19" fmla="*/ 70 h 140"/>
                <a:gd name="T20" fmla="*/ 119 w 140"/>
                <a:gd name="T21" fmla="*/ 99 h 140"/>
                <a:gd name="T22" fmla="*/ 110 w 140"/>
                <a:gd name="T23" fmla="*/ 110 h 140"/>
                <a:gd name="T24" fmla="*/ 70 w 140"/>
                <a:gd name="T25" fmla="*/ 127 h 140"/>
                <a:gd name="T26" fmla="*/ 70 w 140"/>
                <a:gd name="T27" fmla="*/ 127 h 140"/>
                <a:gd name="T28" fmla="*/ 41 w 140"/>
                <a:gd name="T29" fmla="*/ 119 h 140"/>
                <a:gd name="T30" fmla="*/ 29 w 140"/>
                <a:gd name="T31" fmla="*/ 110 h 140"/>
                <a:gd name="T32" fmla="*/ 13 w 140"/>
                <a:gd name="T33" fmla="*/ 70 h 140"/>
                <a:gd name="T34" fmla="*/ 13 w 140"/>
                <a:gd name="T35" fmla="*/ 70 h 140"/>
                <a:gd name="T36" fmla="*/ 20 w 140"/>
                <a:gd name="T37" fmla="*/ 42 h 140"/>
                <a:gd name="T38" fmla="*/ 29 w 140"/>
                <a:gd name="T39" fmla="*/ 30 h 140"/>
                <a:gd name="T40" fmla="*/ 20 w 140"/>
                <a:gd name="T41" fmla="*/ 21 h 140"/>
                <a:gd name="T42" fmla="*/ 9 w 140"/>
                <a:gd name="T43" fmla="*/ 35 h 140"/>
                <a:gd name="T44" fmla="*/ 0 w 140"/>
                <a:gd name="T45" fmla="*/ 70 h 140"/>
                <a:gd name="T46" fmla="*/ 0 w 140"/>
                <a:gd name="T47" fmla="*/ 70 h 140"/>
                <a:gd name="T48" fmla="*/ 20 w 140"/>
                <a:gd name="T49" fmla="*/ 120 h 140"/>
                <a:gd name="T50" fmla="*/ 35 w 140"/>
                <a:gd name="T51" fmla="*/ 131 h 140"/>
                <a:gd name="T52" fmla="*/ 70 w 140"/>
                <a:gd name="T53" fmla="*/ 140 h 140"/>
                <a:gd name="T54" fmla="*/ 70 w 140"/>
                <a:gd name="T55" fmla="*/ 140 h 140"/>
                <a:gd name="T56" fmla="*/ 119 w 140"/>
                <a:gd name="T57" fmla="*/ 120 h 140"/>
                <a:gd name="T58" fmla="*/ 130 w 140"/>
                <a:gd name="T59" fmla="*/ 105 h 140"/>
                <a:gd name="T60" fmla="*/ 140 w 140"/>
                <a:gd name="T6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40">
                  <a:moveTo>
                    <a:pt x="140" y="70"/>
                  </a:moveTo>
                  <a:cubicBezTo>
                    <a:pt x="140" y="52"/>
                    <a:pt x="133" y="34"/>
                    <a:pt x="119" y="21"/>
                  </a:cubicBezTo>
                  <a:cubicBezTo>
                    <a:pt x="115" y="16"/>
                    <a:pt x="110" y="13"/>
                    <a:pt x="105" y="9"/>
                  </a:cubicBezTo>
                  <a:cubicBezTo>
                    <a:pt x="94" y="3"/>
                    <a:pt x="82" y="0"/>
                    <a:pt x="70" y="0"/>
                  </a:cubicBezTo>
                  <a:cubicBezTo>
                    <a:pt x="70" y="13"/>
                    <a:pt x="70" y="13"/>
                    <a:pt x="70" y="13"/>
                  </a:cubicBezTo>
                  <a:cubicBezTo>
                    <a:pt x="79" y="13"/>
                    <a:pt x="89" y="16"/>
                    <a:pt x="98" y="21"/>
                  </a:cubicBezTo>
                  <a:cubicBezTo>
                    <a:pt x="102" y="15"/>
                    <a:pt x="102" y="15"/>
                    <a:pt x="102" y="15"/>
                  </a:cubicBezTo>
                  <a:cubicBezTo>
                    <a:pt x="98" y="21"/>
                    <a:pt x="98" y="21"/>
                    <a:pt x="98" y="21"/>
                  </a:cubicBezTo>
                  <a:cubicBezTo>
                    <a:pt x="103" y="23"/>
                    <a:pt x="107" y="26"/>
                    <a:pt x="110" y="30"/>
                  </a:cubicBezTo>
                  <a:cubicBezTo>
                    <a:pt x="121" y="41"/>
                    <a:pt x="127" y="55"/>
                    <a:pt x="127" y="70"/>
                  </a:cubicBezTo>
                  <a:cubicBezTo>
                    <a:pt x="127" y="80"/>
                    <a:pt x="124" y="90"/>
                    <a:pt x="119" y="99"/>
                  </a:cubicBezTo>
                  <a:cubicBezTo>
                    <a:pt x="117" y="103"/>
                    <a:pt x="113" y="107"/>
                    <a:pt x="110" y="110"/>
                  </a:cubicBezTo>
                  <a:cubicBezTo>
                    <a:pt x="99" y="121"/>
                    <a:pt x="85" y="127"/>
                    <a:pt x="70" y="127"/>
                  </a:cubicBezTo>
                  <a:cubicBezTo>
                    <a:pt x="70" y="127"/>
                    <a:pt x="70" y="127"/>
                    <a:pt x="70" y="127"/>
                  </a:cubicBezTo>
                  <a:cubicBezTo>
                    <a:pt x="60" y="127"/>
                    <a:pt x="50" y="125"/>
                    <a:pt x="41" y="119"/>
                  </a:cubicBezTo>
                  <a:cubicBezTo>
                    <a:pt x="37" y="117"/>
                    <a:pt x="33" y="114"/>
                    <a:pt x="29" y="110"/>
                  </a:cubicBezTo>
                  <a:cubicBezTo>
                    <a:pt x="19" y="100"/>
                    <a:pt x="13" y="85"/>
                    <a:pt x="13" y="70"/>
                  </a:cubicBezTo>
                  <a:cubicBezTo>
                    <a:pt x="13" y="70"/>
                    <a:pt x="13" y="70"/>
                    <a:pt x="13" y="70"/>
                  </a:cubicBezTo>
                  <a:cubicBezTo>
                    <a:pt x="13" y="60"/>
                    <a:pt x="15" y="51"/>
                    <a:pt x="20" y="42"/>
                  </a:cubicBezTo>
                  <a:cubicBezTo>
                    <a:pt x="23" y="37"/>
                    <a:pt x="26" y="33"/>
                    <a:pt x="29" y="30"/>
                  </a:cubicBezTo>
                  <a:cubicBezTo>
                    <a:pt x="20" y="21"/>
                    <a:pt x="20" y="21"/>
                    <a:pt x="20" y="21"/>
                  </a:cubicBezTo>
                  <a:cubicBezTo>
                    <a:pt x="16" y="25"/>
                    <a:pt x="12" y="30"/>
                    <a:pt x="9" y="35"/>
                  </a:cubicBezTo>
                  <a:cubicBezTo>
                    <a:pt x="3" y="46"/>
                    <a:pt x="0" y="58"/>
                    <a:pt x="0" y="70"/>
                  </a:cubicBezTo>
                  <a:cubicBezTo>
                    <a:pt x="0" y="70"/>
                    <a:pt x="0" y="70"/>
                    <a:pt x="0" y="70"/>
                  </a:cubicBezTo>
                  <a:cubicBezTo>
                    <a:pt x="0" y="88"/>
                    <a:pt x="7" y="106"/>
                    <a:pt x="20" y="120"/>
                  </a:cubicBezTo>
                  <a:cubicBezTo>
                    <a:pt x="24" y="124"/>
                    <a:pt x="29" y="128"/>
                    <a:pt x="35" y="131"/>
                  </a:cubicBezTo>
                  <a:cubicBezTo>
                    <a:pt x="46" y="137"/>
                    <a:pt x="58" y="140"/>
                    <a:pt x="70" y="140"/>
                  </a:cubicBezTo>
                  <a:cubicBezTo>
                    <a:pt x="70" y="140"/>
                    <a:pt x="70" y="140"/>
                    <a:pt x="70" y="140"/>
                  </a:cubicBezTo>
                  <a:cubicBezTo>
                    <a:pt x="88" y="140"/>
                    <a:pt x="106" y="133"/>
                    <a:pt x="119" y="120"/>
                  </a:cubicBezTo>
                  <a:cubicBezTo>
                    <a:pt x="123" y="115"/>
                    <a:pt x="127" y="111"/>
                    <a:pt x="130" y="105"/>
                  </a:cubicBezTo>
                  <a:cubicBezTo>
                    <a:pt x="137" y="94"/>
                    <a:pt x="140" y="82"/>
                    <a:pt x="140" y="70"/>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37" name="TextBox 682"/>
            <p:cNvSpPr txBox="1"/>
            <p:nvPr/>
          </p:nvSpPr>
          <p:spPr>
            <a:xfrm>
              <a:off x="5864567" y="4804281"/>
              <a:ext cx="529311" cy="5847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b="1" dirty="0">
                  <a:solidFill>
                    <a:schemeClr val="accent3"/>
                  </a:solidFill>
                </a:rPr>
                <a:t>9</a:t>
              </a:r>
              <a:r>
                <a:rPr lang="en-US" altLang="zh-CN" sz="2135" b="1" dirty="0">
                  <a:solidFill>
                    <a:schemeClr val="accent3"/>
                  </a:solidFill>
                </a:rPr>
                <a:t>%</a:t>
              </a:r>
              <a:endParaRPr lang="zh-CN" altLang="en-US" sz="3200" b="1" dirty="0">
                <a:solidFill>
                  <a:schemeClr val="accent3"/>
                </a:solidFill>
              </a:endParaRPr>
            </a:p>
          </p:txBody>
        </p:sp>
      </p:grpSp>
      <p:sp>
        <p:nvSpPr>
          <p:cNvPr id="75" name="矩形 74"/>
          <p:cNvSpPr/>
          <p:nvPr/>
        </p:nvSpPr>
        <p:spPr>
          <a:xfrm>
            <a:off x="2149192" y="3493652"/>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6" name="矩形 75"/>
          <p:cNvSpPr/>
          <p:nvPr/>
        </p:nvSpPr>
        <p:spPr>
          <a:xfrm>
            <a:off x="2031165" y="1912343"/>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7" name="矩形 76"/>
          <p:cNvSpPr/>
          <p:nvPr/>
        </p:nvSpPr>
        <p:spPr>
          <a:xfrm>
            <a:off x="2045197" y="4903643"/>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8" name="矩形 77"/>
          <p:cNvSpPr/>
          <p:nvPr/>
        </p:nvSpPr>
        <p:spPr>
          <a:xfrm>
            <a:off x="7412922" y="3530359"/>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9" name="矩形 78"/>
          <p:cNvSpPr/>
          <p:nvPr/>
        </p:nvSpPr>
        <p:spPr>
          <a:xfrm>
            <a:off x="7321022" y="1822859"/>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80" name="矩形 79"/>
          <p:cNvSpPr/>
          <p:nvPr/>
        </p:nvSpPr>
        <p:spPr>
          <a:xfrm>
            <a:off x="7563105" y="4873321"/>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23"/>
                                        </p:tgtEl>
                                        <p:attrNameLst>
                                          <p:attrName>style.visibility</p:attrName>
                                        </p:attrNameLst>
                                      </p:cBhvr>
                                      <p:to>
                                        <p:strVal val="visible"/>
                                      </p:to>
                                    </p:set>
                                    <p:animEffect transition="in" filter="fade">
                                      <p:cBhvr>
                                        <p:cTn id="27" dur="500"/>
                                        <p:tgtEl>
                                          <p:spTgt spid="14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26"/>
                                        </p:tgtEl>
                                        <p:attrNameLst>
                                          <p:attrName>style.visibility</p:attrName>
                                        </p:attrNameLst>
                                      </p:cBhvr>
                                      <p:to>
                                        <p:strVal val="visible"/>
                                      </p:to>
                                    </p:set>
                                    <p:animEffect transition="in" filter="fade">
                                      <p:cBhvr>
                                        <p:cTn id="31" dur="500"/>
                                        <p:tgtEl>
                                          <p:spTgt spid="142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425"/>
                                        </p:tgtEl>
                                        <p:attrNameLst>
                                          <p:attrName>style.visibility</p:attrName>
                                        </p:attrNameLst>
                                      </p:cBhvr>
                                      <p:to>
                                        <p:strVal val="visible"/>
                                      </p:to>
                                    </p:set>
                                    <p:animEffect transition="in" filter="fade">
                                      <p:cBhvr>
                                        <p:cTn id="55" dur="500"/>
                                        <p:tgtEl>
                                          <p:spTgt spid="142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27"/>
                                        </p:tgtEl>
                                        <p:attrNameLst>
                                          <p:attrName>style.visibility</p:attrName>
                                        </p:attrNameLst>
                                      </p:cBhvr>
                                      <p:to>
                                        <p:strVal val="visible"/>
                                      </p:to>
                                    </p:set>
                                    <p:animEffect transition="in" filter="fade">
                                      <p:cBhvr>
                                        <p:cTn id="59" dur="500"/>
                                        <p:tgtEl>
                                          <p:spTgt spid="142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500"/>
                                        <p:tgtEl>
                                          <p:spTgt spid="7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39404" y="1565386"/>
            <a:ext cx="5041359" cy="4156902"/>
            <a:chOff x="3049694" y="886512"/>
            <a:chExt cx="6310988" cy="5203788"/>
          </a:xfrm>
        </p:grpSpPr>
        <p:cxnSp>
          <p:nvCxnSpPr>
            <p:cNvPr id="49" name="直接连接符 48"/>
            <p:cNvCxnSpPr/>
            <p:nvPr/>
          </p:nvCxnSpPr>
          <p:spPr>
            <a:xfrm flipH="1" flipV="1">
              <a:off x="7724310" y="5055140"/>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40007" y="5055140"/>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724310" y="1273006"/>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5" idx="5"/>
            </p:cNvCxnSpPr>
            <p:nvPr/>
          </p:nvCxnSpPr>
          <p:spPr>
            <a:xfrm>
              <a:off x="3940007" y="1273006"/>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303067" y="1641504"/>
              <a:ext cx="3585867" cy="3574992"/>
              <a:chOff x="4002442" y="1341792"/>
              <a:chExt cx="4187117" cy="4174417"/>
            </a:xfrm>
          </p:grpSpPr>
          <p:grpSp>
            <p:nvGrpSpPr>
              <p:cNvPr id="9" name="组合 8"/>
              <p:cNvGrpSpPr/>
              <p:nvPr/>
            </p:nvGrpSpPr>
            <p:grpSpPr>
              <a:xfrm>
                <a:off x="4002442" y="1341792"/>
                <a:ext cx="1990017" cy="1990017"/>
                <a:chOff x="3845536" y="1830658"/>
                <a:chExt cx="1990017" cy="1990017"/>
              </a:xfrm>
            </p:grpSpPr>
            <p:sp>
              <p:nvSpPr>
                <p:cNvPr id="2" name="圆角矩形 1"/>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280590" y="2265712"/>
                  <a:ext cx="1119909" cy="1119909"/>
                </a:xfrm>
                <a:prstGeom prst="roundRect">
                  <a:avLst>
                    <a:gd name="adj" fmla="val 0"/>
                  </a:avLst>
                </a:prstGeom>
                <a:ln>
                  <a:noFill/>
                </a:ln>
                <a:effectLst>
                  <a:innerShdw dist="1270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199542" y="1341792"/>
                <a:ext cx="1990017" cy="1990017"/>
                <a:chOff x="3845536" y="1830658"/>
                <a:chExt cx="1990017" cy="1990017"/>
              </a:xfrm>
            </p:grpSpPr>
            <p:sp>
              <p:nvSpPr>
                <p:cNvPr id="11" name="圆角矩形 1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80590" y="2265712"/>
                  <a:ext cx="1119909" cy="1119909"/>
                </a:xfrm>
                <a:prstGeom prst="roundRect">
                  <a:avLst>
                    <a:gd name="adj" fmla="val 0"/>
                  </a:avLst>
                </a:prstGeom>
                <a:solidFill>
                  <a:schemeClr val="accent2"/>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002442" y="3526192"/>
                <a:ext cx="1990017" cy="1990017"/>
                <a:chOff x="3845536" y="1830658"/>
                <a:chExt cx="1990017" cy="1990017"/>
              </a:xfrm>
            </p:grpSpPr>
            <p:sp>
              <p:nvSpPr>
                <p:cNvPr id="15" name="圆角矩形 14"/>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280590" y="2265712"/>
                  <a:ext cx="1119909" cy="1119909"/>
                </a:xfrm>
                <a:prstGeom prst="roundRect">
                  <a:avLst>
                    <a:gd name="adj" fmla="val 0"/>
                  </a:avLst>
                </a:prstGeom>
                <a:solidFill>
                  <a:schemeClr val="accent3"/>
                </a:solidFill>
                <a:ln>
                  <a:noFill/>
                </a:ln>
                <a:effectLst>
                  <a:innerShdw dist="1270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199542" y="3526192"/>
                <a:ext cx="1990017" cy="1990017"/>
                <a:chOff x="3845536" y="1830658"/>
                <a:chExt cx="1990017" cy="1990017"/>
              </a:xfrm>
            </p:grpSpPr>
            <p:sp>
              <p:nvSpPr>
                <p:cNvPr id="19" name="圆角矩形 18"/>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280590" y="2265712"/>
                  <a:ext cx="1119909" cy="1119909"/>
                </a:xfrm>
                <a:prstGeom prst="roundRect">
                  <a:avLst>
                    <a:gd name="adj" fmla="val 0"/>
                  </a:avLst>
                </a:prstGeom>
                <a:solidFill>
                  <a:srgbClr val="7B448E"/>
                </a:solidFill>
                <a:ln>
                  <a:noFill/>
                </a:ln>
                <a:effectLst>
                  <a:innerShdw dist="1270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圆角矩形 23"/>
            <p:cNvSpPr/>
            <p:nvPr/>
          </p:nvSpPr>
          <p:spPr>
            <a:xfrm>
              <a:off x="3669724" y="1002723"/>
              <a:ext cx="344053" cy="344053"/>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702796" y="1035795"/>
              <a:ext cx="277910" cy="277910"/>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3753741" y="1086740"/>
              <a:ext cx="176018" cy="176018"/>
            </a:xfrm>
            <a:prstGeom prst="ellipse">
              <a:avLst/>
            </a:prstGeom>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3"/>
            <p:cNvSpPr/>
            <p:nvPr/>
          </p:nvSpPr>
          <p:spPr>
            <a:xfrm>
              <a:off x="8178223" y="1002723"/>
              <a:ext cx="344053" cy="344053"/>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4"/>
            <p:cNvSpPr/>
            <p:nvPr/>
          </p:nvSpPr>
          <p:spPr>
            <a:xfrm>
              <a:off x="8211295" y="1035795"/>
              <a:ext cx="277910" cy="277910"/>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5"/>
            <p:cNvSpPr/>
            <p:nvPr/>
          </p:nvSpPr>
          <p:spPr>
            <a:xfrm>
              <a:off x="8262240" y="1086740"/>
              <a:ext cx="176018" cy="176018"/>
            </a:xfrm>
            <a:prstGeom prst="ellipse">
              <a:avLst/>
            </a:prstGeom>
            <a:solidFill>
              <a:schemeClr val="accent2"/>
            </a:solidFill>
            <a:ln>
              <a:noFill/>
            </a:ln>
            <a:effectLst>
              <a:innerShdw dist="381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23"/>
            <p:cNvSpPr/>
            <p:nvPr/>
          </p:nvSpPr>
          <p:spPr>
            <a:xfrm>
              <a:off x="3669724" y="5511224"/>
              <a:ext cx="344053" cy="344053"/>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24"/>
            <p:cNvSpPr/>
            <p:nvPr/>
          </p:nvSpPr>
          <p:spPr>
            <a:xfrm>
              <a:off x="3702796" y="5544296"/>
              <a:ext cx="277910" cy="277910"/>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25"/>
            <p:cNvSpPr/>
            <p:nvPr/>
          </p:nvSpPr>
          <p:spPr>
            <a:xfrm>
              <a:off x="3753741" y="5595241"/>
              <a:ext cx="176018" cy="176018"/>
            </a:xfrm>
            <a:prstGeom prst="ellipse">
              <a:avLst/>
            </a:prstGeom>
            <a:solidFill>
              <a:schemeClr val="accent3"/>
            </a:solidFill>
            <a:ln>
              <a:noFill/>
            </a:ln>
            <a:effectLst>
              <a:innerShdw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23"/>
            <p:cNvSpPr/>
            <p:nvPr/>
          </p:nvSpPr>
          <p:spPr>
            <a:xfrm>
              <a:off x="8178223" y="5511224"/>
              <a:ext cx="344053" cy="344053"/>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24"/>
            <p:cNvSpPr/>
            <p:nvPr/>
          </p:nvSpPr>
          <p:spPr>
            <a:xfrm>
              <a:off x="8211295" y="5544296"/>
              <a:ext cx="277910" cy="277910"/>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25"/>
            <p:cNvSpPr/>
            <p:nvPr/>
          </p:nvSpPr>
          <p:spPr>
            <a:xfrm>
              <a:off x="8262240" y="5595241"/>
              <a:ext cx="176018" cy="176018"/>
            </a:xfrm>
            <a:prstGeom prst="ellipse">
              <a:avLst/>
            </a:prstGeom>
            <a:solidFill>
              <a:srgbClr val="7B448E"/>
            </a:solidFill>
            <a:ln>
              <a:noFill/>
            </a:ln>
            <a:effectLst>
              <a:innerShdw dist="381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3049694" y="886512"/>
              <a:ext cx="753072" cy="654989"/>
            </a:xfrm>
            <a:prstGeom prst="rect">
              <a:avLst/>
            </a:prstGeom>
            <a:noFill/>
          </p:spPr>
          <p:txBody>
            <a:bodyPr wrap="square" rtlCol="0">
              <a:spAutoFit/>
            </a:bodyPr>
            <a:lstStyle/>
            <a:p>
              <a:pPr algn="ctr"/>
              <a:r>
                <a:rPr lang="en-US" altLang="zh-CN" sz="2800" dirty="0">
                  <a:solidFill>
                    <a:schemeClr val="accent1"/>
                  </a:solidFill>
                  <a:latin typeface="Impact" panose="020B0806030902050204" pitchFamily="34" charset="0"/>
                </a:rPr>
                <a:t>01</a:t>
              </a:r>
              <a:endParaRPr lang="zh-CN" altLang="en-US" sz="2800" dirty="0">
                <a:solidFill>
                  <a:schemeClr val="accent1"/>
                </a:solidFill>
                <a:latin typeface="Impact" panose="020B0806030902050204" pitchFamily="34" charset="0"/>
              </a:endParaRPr>
            </a:p>
          </p:txBody>
        </p:sp>
        <p:sp>
          <p:nvSpPr>
            <p:cNvPr id="63" name="文本框 62"/>
            <p:cNvSpPr txBox="1"/>
            <p:nvPr/>
          </p:nvSpPr>
          <p:spPr>
            <a:xfrm>
              <a:off x="3049694" y="5435311"/>
              <a:ext cx="753072" cy="654989"/>
            </a:xfrm>
            <a:prstGeom prst="rect">
              <a:avLst/>
            </a:prstGeom>
            <a:noFill/>
          </p:spPr>
          <p:txBody>
            <a:bodyPr wrap="square" rtlCol="0">
              <a:spAutoFit/>
            </a:bodyPr>
            <a:lstStyle/>
            <a:p>
              <a:pPr algn="ctr"/>
              <a:r>
                <a:rPr lang="en-US" altLang="zh-CN" sz="2800" dirty="0">
                  <a:solidFill>
                    <a:schemeClr val="accent3"/>
                  </a:solidFill>
                  <a:latin typeface="Impact" panose="020B0806030902050204" pitchFamily="34" charset="0"/>
                </a:rPr>
                <a:t>03</a:t>
              </a:r>
              <a:endParaRPr lang="zh-CN" altLang="en-US" sz="2800" dirty="0">
                <a:solidFill>
                  <a:schemeClr val="accent3"/>
                </a:solidFill>
                <a:latin typeface="Impact" panose="020B0806030902050204" pitchFamily="34" charset="0"/>
              </a:endParaRPr>
            </a:p>
          </p:txBody>
        </p:sp>
        <p:sp>
          <p:nvSpPr>
            <p:cNvPr id="67" name="文本框 66"/>
            <p:cNvSpPr txBox="1"/>
            <p:nvPr/>
          </p:nvSpPr>
          <p:spPr>
            <a:xfrm flipH="1">
              <a:off x="8607610" y="886512"/>
              <a:ext cx="753072" cy="654989"/>
            </a:xfrm>
            <a:prstGeom prst="rect">
              <a:avLst/>
            </a:prstGeom>
            <a:noFill/>
          </p:spPr>
          <p:txBody>
            <a:bodyPr wrap="square" rtlCol="0">
              <a:spAutoFit/>
            </a:bodyPr>
            <a:lstStyle/>
            <a:p>
              <a:r>
                <a:rPr lang="en-US" altLang="zh-CN" sz="2800" dirty="0">
                  <a:solidFill>
                    <a:schemeClr val="accent2"/>
                  </a:solidFill>
                  <a:latin typeface="Impact" panose="020B0806030902050204" pitchFamily="34" charset="0"/>
                </a:rPr>
                <a:t>02</a:t>
              </a:r>
              <a:endParaRPr lang="zh-CN" altLang="en-US" sz="2800" dirty="0">
                <a:solidFill>
                  <a:schemeClr val="accent2"/>
                </a:solidFill>
                <a:latin typeface="Impact" panose="020B0806030902050204" pitchFamily="34" charset="0"/>
              </a:endParaRPr>
            </a:p>
          </p:txBody>
        </p:sp>
        <p:sp>
          <p:nvSpPr>
            <p:cNvPr id="71" name="文本框 70"/>
            <p:cNvSpPr txBox="1"/>
            <p:nvPr/>
          </p:nvSpPr>
          <p:spPr>
            <a:xfrm flipH="1">
              <a:off x="8607610" y="5435311"/>
              <a:ext cx="753072" cy="654989"/>
            </a:xfrm>
            <a:prstGeom prst="rect">
              <a:avLst/>
            </a:prstGeom>
            <a:noFill/>
          </p:spPr>
          <p:txBody>
            <a:bodyPr wrap="square" rtlCol="0">
              <a:spAutoFit/>
            </a:bodyPr>
            <a:lstStyle/>
            <a:p>
              <a:r>
                <a:rPr lang="en-US" altLang="zh-CN" sz="2800" dirty="0">
                  <a:solidFill>
                    <a:schemeClr val="accent4"/>
                  </a:solidFill>
                  <a:latin typeface="Impact" panose="020B0806030902050204" pitchFamily="34" charset="0"/>
                </a:rPr>
                <a:t>04</a:t>
              </a:r>
              <a:endParaRPr lang="zh-CN" altLang="en-US" sz="2800" dirty="0">
                <a:solidFill>
                  <a:schemeClr val="accent4"/>
                </a:solidFill>
                <a:latin typeface="Impact" panose="020B0806030902050204" pitchFamily="34" charset="0"/>
              </a:endParaRPr>
            </a:p>
          </p:txBody>
        </p:sp>
        <p:grpSp>
          <p:nvGrpSpPr>
            <p:cNvPr id="72" name="组合 71"/>
            <p:cNvGrpSpPr/>
            <p:nvPr/>
          </p:nvGrpSpPr>
          <p:grpSpPr>
            <a:xfrm>
              <a:off x="4926385" y="2325973"/>
              <a:ext cx="485029" cy="402655"/>
              <a:chOff x="3132963" y="3140191"/>
              <a:chExt cx="645573" cy="535933"/>
            </a:xfrm>
            <a:solidFill>
              <a:schemeClr val="bg1"/>
            </a:solidFill>
          </p:grpSpPr>
          <p:sp>
            <p:nvSpPr>
              <p:cNvPr id="73"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79" name="组合 78"/>
            <p:cNvGrpSpPr/>
            <p:nvPr/>
          </p:nvGrpSpPr>
          <p:grpSpPr>
            <a:xfrm>
              <a:off x="6818320" y="2292508"/>
              <a:ext cx="460359" cy="469584"/>
              <a:chOff x="5700126" y="3099646"/>
              <a:chExt cx="612739" cy="625016"/>
            </a:xfrm>
            <a:solidFill>
              <a:schemeClr val="bg1"/>
            </a:solidFill>
          </p:grpSpPr>
          <p:sp>
            <p:nvSpPr>
              <p:cNvPr id="80"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89" name="组合 88"/>
            <p:cNvGrpSpPr/>
            <p:nvPr/>
          </p:nvGrpSpPr>
          <p:grpSpPr>
            <a:xfrm>
              <a:off x="4927672" y="4153895"/>
              <a:ext cx="482455" cy="455211"/>
              <a:chOff x="3098700" y="5569159"/>
              <a:chExt cx="642147" cy="605886"/>
            </a:xfrm>
            <a:solidFill>
              <a:schemeClr val="bg1"/>
            </a:solidFill>
          </p:grpSpPr>
          <p:sp>
            <p:nvSpPr>
              <p:cNvPr id="9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95" name="组合 94"/>
            <p:cNvGrpSpPr/>
            <p:nvPr/>
          </p:nvGrpSpPr>
          <p:grpSpPr>
            <a:xfrm>
              <a:off x="6817569" y="4151428"/>
              <a:ext cx="461862" cy="460145"/>
              <a:chOff x="6932170" y="3118777"/>
              <a:chExt cx="614738" cy="612452"/>
            </a:xfrm>
            <a:solidFill>
              <a:schemeClr val="bg1"/>
            </a:solidFill>
          </p:grpSpPr>
          <p:sp>
            <p:nvSpPr>
              <p:cNvPr id="96"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9"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0"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1"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2"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3"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08" name="矩形 107"/>
          <p:cNvSpPr/>
          <p:nvPr/>
        </p:nvSpPr>
        <p:spPr>
          <a:xfrm>
            <a:off x="2694618" y="2107485"/>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9" name="矩形 108"/>
          <p:cNvSpPr/>
          <p:nvPr/>
        </p:nvSpPr>
        <p:spPr>
          <a:xfrm>
            <a:off x="8073606" y="2167381"/>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10" name="矩形 109"/>
          <p:cNvSpPr/>
          <p:nvPr/>
        </p:nvSpPr>
        <p:spPr>
          <a:xfrm>
            <a:off x="2541750" y="4728240"/>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11" name="矩形 110"/>
          <p:cNvSpPr/>
          <p:nvPr/>
        </p:nvSpPr>
        <p:spPr>
          <a:xfrm>
            <a:off x="8042408" y="4696705"/>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THREE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教学过程</a:t>
            </a:r>
          </a:p>
          <a:p>
            <a:endParaRPr lang="zh-CN" altLang="en-US"/>
          </a:p>
        </p:txBody>
      </p:sp>
    </p:spTree>
  </p:cSld>
  <p:clrMapOvr>
    <a:masterClrMapping/>
  </p:clrMapOvr>
  <p:transition spd="slow" advClick="0"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50414" y="2974307"/>
            <a:ext cx="741973" cy="636233"/>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 name="组合 2"/>
          <p:cNvGrpSpPr/>
          <p:nvPr/>
        </p:nvGrpSpPr>
        <p:grpSpPr>
          <a:xfrm>
            <a:off x="3395101" y="1103874"/>
            <a:ext cx="2165148" cy="4642457"/>
            <a:chOff x="3395101" y="1103874"/>
            <a:chExt cx="2165148" cy="4642457"/>
          </a:xfrm>
        </p:grpSpPr>
        <p:grpSp>
          <p:nvGrpSpPr>
            <p:cNvPr id="27" name="组合 26"/>
            <p:cNvGrpSpPr/>
            <p:nvPr/>
          </p:nvGrpSpPr>
          <p:grpSpPr>
            <a:xfrm>
              <a:off x="4178448" y="1558887"/>
              <a:ext cx="1222228" cy="3732432"/>
              <a:chOff x="4124326" y="1343025"/>
              <a:chExt cx="1478896" cy="4164157"/>
            </a:xfrm>
          </p:grpSpPr>
          <p:cxnSp>
            <p:nvCxnSpPr>
              <p:cNvPr id="18" name="直接连接符 17"/>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5418307" y="3358029"/>
              <a:ext cx="141942" cy="141942"/>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395101" y="1103874"/>
              <a:ext cx="910025" cy="910025"/>
              <a:chOff x="2646157" y="1103874"/>
              <a:chExt cx="910025" cy="910025"/>
            </a:xfrm>
          </p:grpSpPr>
          <p:grpSp>
            <p:nvGrpSpPr>
              <p:cNvPr id="39" name="组合 38"/>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3395101" y="2952886"/>
              <a:ext cx="910025" cy="910025"/>
              <a:chOff x="2646157" y="1103874"/>
              <a:chExt cx="910025" cy="910025"/>
            </a:xfrm>
          </p:grpSpPr>
          <p:grpSp>
            <p:nvGrpSpPr>
              <p:cNvPr id="43" name="组合 42"/>
              <p:cNvGrpSpPr/>
              <p:nvPr/>
            </p:nvGrpSpPr>
            <p:grpSpPr>
              <a:xfrm>
                <a:off x="2646157" y="1103874"/>
                <a:ext cx="910025" cy="910025"/>
                <a:chOff x="1236675" y="2423160"/>
                <a:chExt cx="1950720" cy="1950720"/>
              </a:xfrm>
            </p:grpSpPr>
            <p:sp>
              <p:nvSpPr>
                <p:cNvPr id="45" name="椭圆 4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395101" y="4836306"/>
              <a:ext cx="910025" cy="910025"/>
              <a:chOff x="2646157" y="1103874"/>
              <a:chExt cx="910025" cy="910025"/>
            </a:xfrm>
          </p:grpSpPr>
          <p:grpSp>
            <p:nvGrpSpPr>
              <p:cNvPr id="48" name="组合 47"/>
              <p:cNvGrpSpPr/>
              <p:nvPr/>
            </p:nvGrpSpPr>
            <p:grpSpPr>
              <a:xfrm>
                <a:off x="2646157" y="1103874"/>
                <a:ext cx="910025" cy="910025"/>
                <a:chOff x="1236675" y="2423160"/>
                <a:chExt cx="1950720" cy="1950720"/>
              </a:xfrm>
            </p:grpSpPr>
            <p:sp>
              <p:nvSpPr>
                <p:cNvPr id="50" name="椭圆 4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3665646" y="1410839"/>
              <a:ext cx="364409" cy="302521"/>
              <a:chOff x="3132963" y="3140191"/>
              <a:chExt cx="645573" cy="535933"/>
            </a:xfrm>
            <a:solidFill>
              <a:schemeClr val="bg1"/>
            </a:solidFill>
          </p:grpSpPr>
          <p:sp>
            <p:nvSpPr>
              <p:cNvPr id="74"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91" name="组合 90"/>
            <p:cNvGrpSpPr/>
            <p:nvPr/>
          </p:nvGrpSpPr>
          <p:grpSpPr>
            <a:xfrm>
              <a:off x="3724634" y="3250808"/>
              <a:ext cx="246432" cy="369084"/>
              <a:chOff x="3212624" y="1881308"/>
              <a:chExt cx="436569" cy="653854"/>
            </a:xfrm>
            <a:solidFill>
              <a:schemeClr val="bg1"/>
            </a:solidFill>
          </p:grpSpPr>
          <p:sp>
            <p:nvSpPr>
              <p:cNvPr id="92"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9"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0"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1"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08" name="组合 107"/>
            <p:cNvGrpSpPr/>
            <p:nvPr/>
          </p:nvGrpSpPr>
          <p:grpSpPr>
            <a:xfrm>
              <a:off x="3739953" y="5144785"/>
              <a:ext cx="291995" cy="327631"/>
              <a:chOff x="3199776" y="780891"/>
              <a:chExt cx="470261" cy="527652"/>
            </a:xfrm>
            <a:solidFill>
              <a:schemeClr val="bg1"/>
            </a:solidFill>
          </p:grpSpPr>
          <p:sp>
            <p:nvSpPr>
              <p:cNvPr id="109"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0"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2"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11" name="组合 10"/>
          <p:cNvGrpSpPr/>
          <p:nvPr/>
        </p:nvGrpSpPr>
        <p:grpSpPr>
          <a:xfrm>
            <a:off x="6650304" y="1103874"/>
            <a:ext cx="2069896" cy="4642457"/>
            <a:chOff x="6650304" y="1103874"/>
            <a:chExt cx="2069896" cy="4642457"/>
          </a:xfrm>
        </p:grpSpPr>
        <p:grpSp>
          <p:nvGrpSpPr>
            <p:cNvPr id="30" name="组合 29"/>
            <p:cNvGrpSpPr/>
            <p:nvPr/>
          </p:nvGrpSpPr>
          <p:grpSpPr>
            <a:xfrm flipH="1">
              <a:off x="6805613" y="1558887"/>
              <a:ext cx="1131241" cy="3732432"/>
              <a:chOff x="4124326" y="1343025"/>
              <a:chExt cx="1368802" cy="4164157"/>
            </a:xfrm>
          </p:grpSpPr>
          <p:cxnSp>
            <p:nvCxnSpPr>
              <p:cNvPr id="32" name="直接连接符 31"/>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flipH="1">
              <a:off x="6650304" y="3358029"/>
              <a:ext cx="141942" cy="141942"/>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7810175" y="1103874"/>
              <a:ext cx="910025" cy="910025"/>
              <a:chOff x="2646157" y="1103874"/>
              <a:chExt cx="910025" cy="910025"/>
            </a:xfrm>
          </p:grpSpPr>
          <p:grpSp>
            <p:nvGrpSpPr>
              <p:cNvPr id="53" name="组合 52"/>
              <p:cNvGrpSpPr/>
              <p:nvPr/>
            </p:nvGrpSpPr>
            <p:grpSpPr>
              <a:xfrm>
                <a:off x="2646157" y="1103874"/>
                <a:ext cx="910025" cy="910025"/>
                <a:chOff x="1236675" y="2423160"/>
                <a:chExt cx="1950720" cy="1950720"/>
              </a:xfrm>
            </p:grpSpPr>
            <p:sp>
              <p:nvSpPr>
                <p:cNvPr id="55" name="椭圆 5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7810175" y="2952886"/>
              <a:ext cx="910025" cy="910025"/>
              <a:chOff x="2646157" y="1103874"/>
              <a:chExt cx="910025" cy="910025"/>
            </a:xfrm>
          </p:grpSpPr>
          <p:grpSp>
            <p:nvGrpSpPr>
              <p:cNvPr id="58" name="组合 57"/>
              <p:cNvGrpSpPr/>
              <p:nvPr/>
            </p:nvGrpSpPr>
            <p:grpSpPr>
              <a:xfrm>
                <a:off x="2646157" y="1103874"/>
                <a:ext cx="910025" cy="910025"/>
                <a:chOff x="1236675" y="2423160"/>
                <a:chExt cx="1950720" cy="1950720"/>
              </a:xfrm>
            </p:grpSpPr>
            <p:sp>
              <p:nvSpPr>
                <p:cNvPr id="60" name="椭圆 5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7810175" y="4836306"/>
              <a:ext cx="910025" cy="910025"/>
              <a:chOff x="2646157" y="1103874"/>
              <a:chExt cx="910025" cy="910025"/>
            </a:xfrm>
          </p:grpSpPr>
          <p:grpSp>
            <p:nvGrpSpPr>
              <p:cNvPr id="63" name="组合 62"/>
              <p:cNvGrpSpPr/>
              <p:nvPr/>
            </p:nvGrpSpPr>
            <p:grpSpPr>
              <a:xfrm>
                <a:off x="2646157" y="1103874"/>
                <a:ext cx="910025" cy="910025"/>
                <a:chOff x="1236675" y="2423160"/>
                <a:chExt cx="1950720" cy="1950720"/>
              </a:xfrm>
            </p:grpSpPr>
            <p:sp>
              <p:nvSpPr>
                <p:cNvPr id="65" name="椭圆 6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椭圆 63"/>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8087066" y="1340408"/>
              <a:ext cx="386167" cy="443385"/>
              <a:chOff x="4383281" y="1858180"/>
              <a:chExt cx="684119" cy="785482"/>
            </a:xfrm>
            <a:solidFill>
              <a:schemeClr val="bg1"/>
            </a:solidFill>
          </p:grpSpPr>
          <p:sp>
            <p:nvSpPr>
              <p:cNvPr id="81"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9"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0"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02" name="组合 101"/>
            <p:cNvGrpSpPr/>
            <p:nvPr/>
          </p:nvGrpSpPr>
          <p:grpSpPr>
            <a:xfrm>
              <a:off x="8098912" y="3238947"/>
              <a:ext cx="362475" cy="342006"/>
              <a:chOff x="3098700" y="5569159"/>
              <a:chExt cx="642147" cy="605886"/>
            </a:xfrm>
            <a:solidFill>
              <a:schemeClr val="bg1"/>
            </a:solidFill>
          </p:grpSpPr>
          <p:sp>
            <p:nvSpPr>
              <p:cNvPr id="103"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3" name="组合 112"/>
            <p:cNvGrpSpPr/>
            <p:nvPr/>
          </p:nvGrpSpPr>
          <p:grpSpPr>
            <a:xfrm>
              <a:off x="8061601" y="5188850"/>
              <a:ext cx="437098" cy="239500"/>
              <a:chOff x="3085851" y="4418205"/>
              <a:chExt cx="774347" cy="424290"/>
            </a:xfrm>
            <a:solidFill>
              <a:schemeClr val="bg1"/>
            </a:solidFill>
          </p:grpSpPr>
          <p:sp>
            <p:nvSpPr>
              <p:cNvPr id="114"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9"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0"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1"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3"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4"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5"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6"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7"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8"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9"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0"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1"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2"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3"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4"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5"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6"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7"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8"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9"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0"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1"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2"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52" name="矩形 151"/>
          <p:cNvSpPr/>
          <p:nvPr/>
        </p:nvSpPr>
        <p:spPr>
          <a:xfrm>
            <a:off x="1372185" y="1378392"/>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55" name="矩形 154"/>
          <p:cNvSpPr/>
          <p:nvPr/>
        </p:nvSpPr>
        <p:spPr>
          <a:xfrm>
            <a:off x="1316696" y="3205000"/>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58" name="矩形 157"/>
          <p:cNvSpPr/>
          <p:nvPr/>
        </p:nvSpPr>
        <p:spPr>
          <a:xfrm>
            <a:off x="1276365" y="5145209"/>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62" name="矩形 161"/>
          <p:cNvSpPr/>
          <p:nvPr/>
        </p:nvSpPr>
        <p:spPr>
          <a:xfrm>
            <a:off x="8797240" y="1284990"/>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63" name="矩形 162"/>
          <p:cNvSpPr/>
          <p:nvPr/>
        </p:nvSpPr>
        <p:spPr>
          <a:xfrm>
            <a:off x="8698364" y="3167066"/>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64" name="矩形 163"/>
          <p:cNvSpPr/>
          <p:nvPr/>
        </p:nvSpPr>
        <p:spPr>
          <a:xfrm>
            <a:off x="8823511" y="512321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500"/>
                                        <p:tgtEl>
                                          <p:spTgt spid="15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500"/>
                                        <p:tgtEl>
                                          <p:spTgt spid="16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4"/>
                                        </p:tgtEl>
                                        <p:attrNameLst>
                                          <p:attrName>style.visibility</p:attrName>
                                        </p:attrNameLst>
                                      </p:cBhvr>
                                      <p:to>
                                        <p:strVal val="visible"/>
                                      </p:to>
                                    </p:set>
                                    <p:animEffect transition="in" filter="fade">
                                      <p:cBhvr>
                                        <p:cTn id="39"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5" grpId="0"/>
      <p:bldP spid="158" grpId="0"/>
      <p:bldP spid="162" grpId="0"/>
      <p:bldP spid="163" grpId="0"/>
      <p:bldP spid="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9448800" y="6356350"/>
            <a:ext cx="2743200" cy="365125"/>
          </a:xfrm>
          <a:prstGeom prst="rect">
            <a:avLst/>
          </a:prstGeom>
        </p:spPr>
        <p:txBody>
          <a:bodyPr/>
          <a:lstStyle/>
          <a:p>
            <a:fld id="{C136B7D2-B98C-44FD-8D04-7EC62A564975}" type="slidenum">
              <a:rPr lang="en-US" smtClean="0"/>
              <a:t>15</a:t>
            </a:fld>
            <a:endParaRPr lang="en-US" dirty="0"/>
          </a:p>
        </p:txBody>
      </p:sp>
      <p:sp>
        <p:nvSpPr>
          <p:cNvPr id="5" name="Text Placeholder 3"/>
          <p:cNvSpPr txBox="1"/>
          <p:nvPr/>
        </p:nvSpPr>
        <p:spPr>
          <a:xfrm>
            <a:off x="871068"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1"/>
                </a:solidFill>
              </a:rPr>
              <a:t>01</a:t>
            </a:r>
          </a:p>
        </p:txBody>
      </p:sp>
      <p:sp>
        <p:nvSpPr>
          <p:cNvPr id="6" name="Text Placeholder 3"/>
          <p:cNvSpPr txBox="1"/>
          <p:nvPr/>
        </p:nvSpPr>
        <p:spPr>
          <a:xfrm>
            <a:off x="445838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2"/>
                </a:solidFill>
              </a:rPr>
              <a:t>02</a:t>
            </a:r>
          </a:p>
        </p:txBody>
      </p:sp>
      <p:sp>
        <p:nvSpPr>
          <p:cNvPr id="9" name="Text Placeholder 3"/>
          <p:cNvSpPr txBox="1"/>
          <p:nvPr/>
        </p:nvSpPr>
        <p:spPr>
          <a:xfrm>
            <a:off x="819600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4"/>
                </a:solidFill>
              </a:rPr>
              <a:t>03</a:t>
            </a:r>
          </a:p>
        </p:txBody>
      </p:sp>
      <p:sp>
        <p:nvSpPr>
          <p:cNvPr id="6155" name="Freeform 11"/>
          <p:cNvSpPr>
            <a:spLocks noEditPoints="1"/>
          </p:cNvSpPr>
          <p:nvPr/>
        </p:nvSpPr>
        <p:spPr bwMode="auto">
          <a:xfrm>
            <a:off x="4406195" y="2491594"/>
            <a:ext cx="1130300" cy="1039513"/>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6158" name="Group 14"/>
          <p:cNvGrpSpPr>
            <a:grpSpLocks noChangeAspect="1"/>
          </p:cNvGrpSpPr>
          <p:nvPr/>
        </p:nvGrpSpPr>
        <p:grpSpPr bwMode="auto">
          <a:xfrm>
            <a:off x="868621" y="2568404"/>
            <a:ext cx="1030817" cy="1030817"/>
            <a:chOff x="2761" y="1501"/>
            <a:chExt cx="487" cy="487"/>
          </a:xfrm>
          <a:solidFill>
            <a:schemeClr val="accent1"/>
          </a:solidFill>
        </p:grpSpPr>
        <p:sp>
          <p:nvSpPr>
            <p:cNvPr id="6159"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0"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63" name="Group 19"/>
          <p:cNvGrpSpPr>
            <a:grpSpLocks noChangeAspect="1"/>
          </p:cNvGrpSpPr>
          <p:nvPr/>
        </p:nvGrpSpPr>
        <p:grpSpPr bwMode="auto">
          <a:xfrm>
            <a:off x="8169852" y="2658707"/>
            <a:ext cx="990531" cy="985027"/>
            <a:chOff x="3008" y="1466"/>
            <a:chExt cx="540" cy="537"/>
          </a:xfrm>
          <a:solidFill>
            <a:schemeClr val="accent4"/>
          </a:solidFill>
        </p:grpSpPr>
        <p:sp>
          <p:nvSpPr>
            <p:cNvPr id="6164"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5"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6"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7"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8"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9"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0"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1"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2"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3"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4"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5"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6"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7"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56" name="Text Placeholder 3"/>
          <p:cNvSpPr txBox="1"/>
          <p:nvPr/>
        </p:nvSpPr>
        <p:spPr>
          <a:xfrm>
            <a:off x="871068"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3"/>
                </a:solidFill>
              </a:rPr>
              <a:t>04</a:t>
            </a:r>
          </a:p>
        </p:txBody>
      </p:sp>
      <p:sp>
        <p:nvSpPr>
          <p:cNvPr id="57" name="Text Placeholder 3"/>
          <p:cNvSpPr txBox="1"/>
          <p:nvPr/>
        </p:nvSpPr>
        <p:spPr>
          <a:xfrm>
            <a:off x="445838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5"/>
                </a:solidFill>
              </a:rPr>
              <a:t>05</a:t>
            </a:r>
          </a:p>
        </p:txBody>
      </p:sp>
      <p:sp>
        <p:nvSpPr>
          <p:cNvPr id="58" name="Text Placeholder 3"/>
          <p:cNvSpPr txBox="1"/>
          <p:nvPr/>
        </p:nvSpPr>
        <p:spPr>
          <a:xfrm>
            <a:off x="819600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6"/>
                </a:solidFill>
              </a:rPr>
              <a:t>06</a:t>
            </a:r>
          </a:p>
        </p:txBody>
      </p:sp>
      <p:grpSp>
        <p:nvGrpSpPr>
          <p:cNvPr id="6180" name="Group 36"/>
          <p:cNvGrpSpPr>
            <a:grpSpLocks noChangeAspect="1"/>
          </p:cNvGrpSpPr>
          <p:nvPr/>
        </p:nvGrpSpPr>
        <p:grpSpPr bwMode="auto">
          <a:xfrm>
            <a:off x="952500" y="4871013"/>
            <a:ext cx="1007533" cy="928044"/>
            <a:chOff x="419" y="2309"/>
            <a:chExt cx="507" cy="467"/>
          </a:xfrm>
          <a:solidFill>
            <a:schemeClr val="accent3"/>
          </a:solidFill>
        </p:grpSpPr>
        <p:sp>
          <p:nvSpPr>
            <p:cNvPr id="6181"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6182"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121920" tIns="60960" rIns="121920" bIns="60960" numCol="1" anchor="t" anchorCtr="0" compatLnSpc="1"/>
            <a:lstStyle/>
            <a:p>
              <a:endParaRPr lang="en-US" sz="2400"/>
            </a:p>
          </p:txBody>
        </p:sp>
        <p:sp>
          <p:nvSpPr>
            <p:cNvPr id="6183"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86" name="Group 42"/>
          <p:cNvGrpSpPr>
            <a:grpSpLocks noChangeAspect="1"/>
          </p:cNvGrpSpPr>
          <p:nvPr/>
        </p:nvGrpSpPr>
        <p:grpSpPr bwMode="auto">
          <a:xfrm>
            <a:off x="4468284" y="4878311"/>
            <a:ext cx="1026584" cy="977901"/>
            <a:chOff x="2111" y="2341"/>
            <a:chExt cx="485" cy="462"/>
          </a:xfrm>
          <a:solidFill>
            <a:schemeClr val="accent5"/>
          </a:solidFill>
        </p:grpSpPr>
        <p:sp>
          <p:nvSpPr>
            <p:cNvPr id="6187"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8"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9"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0"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1"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2"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3"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4"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5"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6"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7"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8" name="Group 107"/>
          <p:cNvGrpSpPr/>
          <p:nvPr/>
        </p:nvGrpSpPr>
        <p:grpSpPr>
          <a:xfrm>
            <a:off x="8261882" y="4956624"/>
            <a:ext cx="894833" cy="899584"/>
            <a:chOff x="7839075" y="1611313"/>
            <a:chExt cx="896938" cy="901700"/>
          </a:xfrm>
          <a:solidFill>
            <a:schemeClr val="accent6"/>
          </a:solidFill>
        </p:grpSpPr>
        <p:sp>
          <p:nvSpPr>
            <p:cNvPr id="109"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67" name="矩形 66"/>
          <p:cNvSpPr/>
          <p:nvPr/>
        </p:nvSpPr>
        <p:spPr>
          <a:xfrm>
            <a:off x="1974191" y="18857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8" name="矩形 67"/>
          <p:cNvSpPr/>
          <p:nvPr/>
        </p:nvSpPr>
        <p:spPr>
          <a:xfrm>
            <a:off x="5635548"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9" name="矩形 68"/>
          <p:cNvSpPr/>
          <p:nvPr/>
        </p:nvSpPr>
        <p:spPr>
          <a:xfrm>
            <a:off x="9296116"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0" name="矩形 69"/>
          <p:cNvSpPr/>
          <p:nvPr/>
        </p:nvSpPr>
        <p:spPr>
          <a:xfrm>
            <a:off x="1940211" y="4221496"/>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1" name="矩形 70"/>
          <p:cNvSpPr/>
          <p:nvPr/>
        </p:nvSpPr>
        <p:spPr>
          <a:xfrm>
            <a:off x="5601904" y="4204355"/>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2" name="矩形 71"/>
          <p:cNvSpPr/>
          <p:nvPr/>
        </p:nvSpPr>
        <p:spPr>
          <a:xfrm>
            <a:off x="9380026" y="43365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animEffect transition="in" filter="fade">
                                      <p:cBhvr>
                                        <p:cTn id="14" dur="500"/>
                                        <p:tgtEl>
                                          <p:spTgt spid="6158"/>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p:cTn id="23" dur="500" fill="hold"/>
                                        <p:tgtEl>
                                          <p:spTgt spid="6155"/>
                                        </p:tgtEl>
                                        <p:attrNameLst>
                                          <p:attrName>ppt_w</p:attrName>
                                        </p:attrNameLst>
                                      </p:cBhvr>
                                      <p:tavLst>
                                        <p:tav tm="0">
                                          <p:val>
                                            <p:fltVal val="0"/>
                                          </p:val>
                                        </p:tav>
                                        <p:tav tm="100000">
                                          <p:val>
                                            <p:strVal val="#ppt_w"/>
                                          </p:val>
                                        </p:tav>
                                      </p:tavLst>
                                    </p:anim>
                                    <p:anim calcmode="lin" valueType="num">
                                      <p:cBhvr>
                                        <p:cTn id="24" dur="500" fill="hold"/>
                                        <p:tgtEl>
                                          <p:spTgt spid="6155"/>
                                        </p:tgtEl>
                                        <p:attrNameLst>
                                          <p:attrName>ppt_h</p:attrName>
                                        </p:attrNameLst>
                                      </p:cBhvr>
                                      <p:tavLst>
                                        <p:tav tm="0">
                                          <p:val>
                                            <p:fltVal val="0"/>
                                          </p:val>
                                        </p:tav>
                                        <p:tav tm="100000">
                                          <p:val>
                                            <p:strVal val="#ppt_h"/>
                                          </p:val>
                                        </p:tav>
                                      </p:tavLst>
                                    </p:anim>
                                    <p:animEffect transition="in" filter="fade">
                                      <p:cBhvr>
                                        <p:cTn id="25" dur="500"/>
                                        <p:tgtEl>
                                          <p:spTgt spid="6155"/>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163"/>
                                        </p:tgtEl>
                                        <p:attrNameLst>
                                          <p:attrName>style.visibility</p:attrName>
                                        </p:attrNameLst>
                                      </p:cBhvr>
                                      <p:to>
                                        <p:strVal val="visible"/>
                                      </p:to>
                                    </p:set>
                                    <p:anim calcmode="lin" valueType="num">
                                      <p:cBhvr>
                                        <p:cTn id="34" dur="500" fill="hold"/>
                                        <p:tgtEl>
                                          <p:spTgt spid="6163"/>
                                        </p:tgtEl>
                                        <p:attrNameLst>
                                          <p:attrName>ppt_w</p:attrName>
                                        </p:attrNameLst>
                                      </p:cBhvr>
                                      <p:tavLst>
                                        <p:tav tm="0">
                                          <p:val>
                                            <p:fltVal val="0"/>
                                          </p:val>
                                        </p:tav>
                                        <p:tav tm="100000">
                                          <p:val>
                                            <p:strVal val="#ppt_w"/>
                                          </p:val>
                                        </p:tav>
                                      </p:tavLst>
                                    </p:anim>
                                    <p:anim calcmode="lin" valueType="num">
                                      <p:cBhvr>
                                        <p:cTn id="35" dur="500" fill="hold"/>
                                        <p:tgtEl>
                                          <p:spTgt spid="6163"/>
                                        </p:tgtEl>
                                        <p:attrNameLst>
                                          <p:attrName>ppt_h</p:attrName>
                                        </p:attrNameLst>
                                      </p:cBhvr>
                                      <p:tavLst>
                                        <p:tav tm="0">
                                          <p:val>
                                            <p:fltVal val="0"/>
                                          </p:val>
                                        </p:tav>
                                        <p:tav tm="100000">
                                          <p:val>
                                            <p:strVal val="#ppt_h"/>
                                          </p:val>
                                        </p:tav>
                                      </p:tavLst>
                                    </p:anim>
                                    <p:animEffect transition="in" filter="fade">
                                      <p:cBhvr>
                                        <p:cTn id="36" dur="500"/>
                                        <p:tgtEl>
                                          <p:spTgt spid="6163"/>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6180"/>
                                        </p:tgtEl>
                                        <p:attrNameLst>
                                          <p:attrName>style.visibility</p:attrName>
                                        </p:attrNameLst>
                                      </p:cBhvr>
                                      <p:to>
                                        <p:strVal val="visible"/>
                                      </p:to>
                                    </p:set>
                                    <p:anim calcmode="lin" valueType="num">
                                      <p:cBhvr>
                                        <p:cTn id="45" dur="500" fill="hold"/>
                                        <p:tgtEl>
                                          <p:spTgt spid="6180"/>
                                        </p:tgtEl>
                                        <p:attrNameLst>
                                          <p:attrName>ppt_w</p:attrName>
                                        </p:attrNameLst>
                                      </p:cBhvr>
                                      <p:tavLst>
                                        <p:tav tm="0">
                                          <p:val>
                                            <p:fltVal val="0"/>
                                          </p:val>
                                        </p:tav>
                                        <p:tav tm="100000">
                                          <p:val>
                                            <p:strVal val="#ppt_w"/>
                                          </p:val>
                                        </p:tav>
                                      </p:tavLst>
                                    </p:anim>
                                    <p:anim calcmode="lin" valueType="num">
                                      <p:cBhvr>
                                        <p:cTn id="46" dur="500" fill="hold"/>
                                        <p:tgtEl>
                                          <p:spTgt spid="6180"/>
                                        </p:tgtEl>
                                        <p:attrNameLst>
                                          <p:attrName>ppt_h</p:attrName>
                                        </p:attrNameLst>
                                      </p:cBhvr>
                                      <p:tavLst>
                                        <p:tav tm="0">
                                          <p:val>
                                            <p:fltVal val="0"/>
                                          </p:val>
                                        </p:tav>
                                        <p:tav tm="100000">
                                          <p:val>
                                            <p:strVal val="#ppt_h"/>
                                          </p:val>
                                        </p:tav>
                                      </p:tavLst>
                                    </p:anim>
                                    <p:animEffect transition="in" filter="fade">
                                      <p:cBhvr>
                                        <p:cTn id="47" dur="500"/>
                                        <p:tgtEl>
                                          <p:spTgt spid="6180"/>
                                        </p:tgtEl>
                                      </p:cBhvr>
                                    </p:animEffect>
                                  </p:childTnLst>
                                </p:cTn>
                              </p:par>
                            </p:childTnLst>
                          </p:cTn>
                        </p:par>
                        <p:par>
                          <p:cTn id="48" fill="hold">
                            <p:stCondLst>
                              <p:cond delay="40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186"/>
                                        </p:tgtEl>
                                        <p:attrNameLst>
                                          <p:attrName>style.visibility</p:attrName>
                                        </p:attrNameLst>
                                      </p:cBhvr>
                                      <p:to>
                                        <p:strVal val="visible"/>
                                      </p:to>
                                    </p:set>
                                    <p:anim calcmode="lin" valueType="num">
                                      <p:cBhvr>
                                        <p:cTn id="56" dur="500" fill="hold"/>
                                        <p:tgtEl>
                                          <p:spTgt spid="6186"/>
                                        </p:tgtEl>
                                        <p:attrNameLst>
                                          <p:attrName>ppt_w</p:attrName>
                                        </p:attrNameLst>
                                      </p:cBhvr>
                                      <p:tavLst>
                                        <p:tav tm="0">
                                          <p:val>
                                            <p:fltVal val="0"/>
                                          </p:val>
                                        </p:tav>
                                        <p:tav tm="100000">
                                          <p:val>
                                            <p:strVal val="#ppt_w"/>
                                          </p:val>
                                        </p:tav>
                                      </p:tavLst>
                                    </p:anim>
                                    <p:anim calcmode="lin" valueType="num">
                                      <p:cBhvr>
                                        <p:cTn id="57" dur="500" fill="hold"/>
                                        <p:tgtEl>
                                          <p:spTgt spid="6186"/>
                                        </p:tgtEl>
                                        <p:attrNameLst>
                                          <p:attrName>ppt_h</p:attrName>
                                        </p:attrNameLst>
                                      </p:cBhvr>
                                      <p:tavLst>
                                        <p:tav tm="0">
                                          <p:val>
                                            <p:fltVal val="0"/>
                                          </p:val>
                                        </p:tav>
                                        <p:tav tm="100000">
                                          <p:val>
                                            <p:strVal val="#ppt_h"/>
                                          </p:val>
                                        </p:tav>
                                      </p:tavLst>
                                    </p:anim>
                                    <p:animEffect transition="in" filter="fade">
                                      <p:cBhvr>
                                        <p:cTn id="58" dur="500"/>
                                        <p:tgtEl>
                                          <p:spTgt spid="6186"/>
                                        </p:tgtEl>
                                      </p:cBhvr>
                                    </p:animEffect>
                                  </p:childTnLst>
                                </p:cTn>
                              </p:par>
                            </p:childTnLst>
                          </p:cTn>
                        </p:par>
                        <p:par>
                          <p:cTn id="59" fill="hold">
                            <p:stCondLst>
                              <p:cond delay="50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500" fill="hold"/>
                                        <p:tgtEl>
                                          <p:spTgt spid="108"/>
                                        </p:tgtEl>
                                        <p:attrNameLst>
                                          <p:attrName>ppt_w</p:attrName>
                                        </p:attrNameLst>
                                      </p:cBhvr>
                                      <p:tavLst>
                                        <p:tav tm="0">
                                          <p:val>
                                            <p:fltVal val="0"/>
                                          </p:val>
                                        </p:tav>
                                        <p:tav tm="100000">
                                          <p:val>
                                            <p:strVal val="#ppt_w"/>
                                          </p:val>
                                        </p:tav>
                                      </p:tavLst>
                                    </p:anim>
                                    <p:anim calcmode="lin" valueType="num">
                                      <p:cBhvr>
                                        <p:cTn id="68" dur="500" fill="hold"/>
                                        <p:tgtEl>
                                          <p:spTgt spid="108"/>
                                        </p:tgtEl>
                                        <p:attrNameLst>
                                          <p:attrName>ppt_h</p:attrName>
                                        </p:attrNameLst>
                                      </p:cBhvr>
                                      <p:tavLst>
                                        <p:tav tm="0">
                                          <p:val>
                                            <p:fltVal val="0"/>
                                          </p:val>
                                        </p:tav>
                                        <p:tav tm="100000">
                                          <p:val>
                                            <p:strVal val="#ppt_h"/>
                                          </p:val>
                                        </p:tav>
                                      </p:tavLst>
                                    </p:anim>
                                    <p:animEffect transition="in" filter="fade">
                                      <p:cBhvr>
                                        <p:cTn id="69" dur="500"/>
                                        <p:tgtEl>
                                          <p:spTgt spid="10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6155" grpId="0" animBg="1"/>
      <p:bldP spid="56" grpId="0"/>
      <p:bldP spid="57" grpId="0"/>
      <p:bldP spid="58" grpId="0"/>
      <p:bldP spid="67" grpId="0"/>
      <p:bldP spid="68" grpId="0"/>
      <p:bldP spid="69" grpId="0"/>
      <p:bldP spid="70" grpId="0"/>
      <p:bldP spid="7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9448800" y="6356350"/>
            <a:ext cx="2743200" cy="365125"/>
          </a:xfrm>
          <a:prstGeom prst="rect">
            <a:avLst/>
          </a:prstGeom>
        </p:spPr>
        <p:txBody>
          <a:bodyPr/>
          <a:lstStyle/>
          <a:p>
            <a:fld id="{C136B7D2-B98C-44FD-8D04-7EC62A564975}" type="slidenum">
              <a:rPr lang="en-US" smtClean="0"/>
              <a:t>16</a:t>
            </a:fld>
            <a:endParaRPr lang="en-US" dirty="0"/>
          </a:p>
        </p:txBody>
      </p:sp>
      <p:grpSp>
        <p:nvGrpSpPr>
          <p:cNvPr id="2" name="Group 75"/>
          <p:cNvGrpSpPr/>
          <p:nvPr/>
        </p:nvGrpSpPr>
        <p:grpSpPr>
          <a:xfrm>
            <a:off x="5395764" y="2773823"/>
            <a:ext cx="1405587" cy="3536180"/>
            <a:chOff x="4053537" y="2080367"/>
            <a:chExt cx="1054190" cy="2652135"/>
          </a:xfrm>
        </p:grpSpPr>
        <p:sp>
          <p:nvSpPr>
            <p:cNvPr id="1030" name="Rectangle 6"/>
            <p:cNvSpPr>
              <a:spLocks noChangeArrowheads="1"/>
            </p:cNvSpPr>
            <p:nvPr/>
          </p:nvSpPr>
          <p:spPr bwMode="auto">
            <a:xfrm>
              <a:off x="4335748" y="2616678"/>
              <a:ext cx="532981" cy="576285"/>
            </a:xfrm>
            <a:prstGeom prst="rect">
              <a:avLst/>
            </a:prstGeom>
            <a:solidFill>
              <a:schemeClr val="accent2">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1031"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1032"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033" name="Rectangle 9"/>
            <p:cNvSpPr>
              <a:spLocks noChangeArrowheads="1"/>
            </p:cNvSpPr>
            <p:nvPr/>
          </p:nvSpPr>
          <p:spPr bwMode="auto">
            <a:xfrm>
              <a:off x="4335749" y="3461120"/>
              <a:ext cx="532981" cy="534647"/>
            </a:xfrm>
            <a:prstGeom prst="rect">
              <a:avLst/>
            </a:prstGeom>
            <a:solidFill>
              <a:schemeClr val="accent2">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1034" name="Rectangle 10"/>
            <p:cNvSpPr>
              <a:spLocks noChangeArrowheads="1"/>
            </p:cNvSpPr>
            <p:nvPr/>
          </p:nvSpPr>
          <p:spPr bwMode="auto">
            <a:xfrm>
              <a:off x="4335750" y="3192964"/>
              <a:ext cx="532980" cy="268156"/>
            </a:xfrm>
            <a:prstGeom prst="rect">
              <a:avLst/>
            </a:prstGeom>
            <a:solidFill>
              <a:schemeClr val="accent2">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1035" name="Oval 11"/>
            <p:cNvSpPr>
              <a:spLocks noChangeArrowheads="1"/>
            </p:cNvSpPr>
            <p:nvPr/>
          </p:nvSpPr>
          <p:spPr bwMode="auto">
            <a:xfrm>
              <a:off x="4335749" y="2588364"/>
              <a:ext cx="532981" cy="51633"/>
            </a:xfrm>
            <a:prstGeom prst="ellipse">
              <a:avLst/>
            </a:pr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3" name="Group 26"/>
            <p:cNvGrpSpPr/>
            <p:nvPr/>
          </p:nvGrpSpPr>
          <p:grpSpPr>
            <a:xfrm>
              <a:off x="4053537" y="2080367"/>
              <a:ext cx="1054190" cy="2652135"/>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4" name="Group 76"/>
          <p:cNvGrpSpPr/>
          <p:nvPr/>
        </p:nvGrpSpPr>
        <p:grpSpPr>
          <a:xfrm>
            <a:off x="7281736" y="3488904"/>
            <a:ext cx="1136357" cy="2858851"/>
            <a:chOff x="5470827" y="2616678"/>
            <a:chExt cx="852268" cy="2144138"/>
          </a:xfrm>
        </p:grpSpPr>
        <p:sp>
          <p:nvSpPr>
            <p:cNvPr id="31" name="Rectangle 6"/>
            <p:cNvSpPr>
              <a:spLocks noChangeArrowheads="1"/>
            </p:cNvSpPr>
            <p:nvPr/>
          </p:nvSpPr>
          <p:spPr bwMode="auto">
            <a:xfrm>
              <a:off x="5698984" y="3050262"/>
              <a:ext cx="430892" cy="465902"/>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32"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33"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4" name="Rectangle 9"/>
            <p:cNvSpPr>
              <a:spLocks noChangeArrowheads="1"/>
            </p:cNvSpPr>
            <p:nvPr/>
          </p:nvSpPr>
          <p:spPr bwMode="auto">
            <a:xfrm>
              <a:off x="5698984" y="3732958"/>
              <a:ext cx="430892" cy="432239"/>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35" name="Rectangle 10"/>
            <p:cNvSpPr>
              <a:spLocks noChangeArrowheads="1"/>
            </p:cNvSpPr>
            <p:nvPr/>
          </p:nvSpPr>
          <p:spPr bwMode="auto">
            <a:xfrm>
              <a:off x="5698984" y="3516165"/>
              <a:ext cx="430892" cy="216793"/>
            </a:xfrm>
            <a:prstGeom prst="rect">
              <a:avLst/>
            </a:prstGeom>
            <a:solidFill>
              <a:schemeClr val="accent3">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36"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5" name="Group 36"/>
            <p:cNvGrpSpPr/>
            <p:nvPr/>
          </p:nvGrpSpPr>
          <p:grpSpPr>
            <a:xfrm>
              <a:off x="5470827" y="2616678"/>
              <a:ext cx="852268" cy="2144138"/>
              <a:chOff x="5381376" y="1311276"/>
              <a:chExt cx="1004780" cy="2527830"/>
            </a:xfrm>
          </p:grpSpPr>
          <p:sp>
            <p:nvSpPr>
              <p:cNvPr id="38" name="Arc 37"/>
              <p:cNvSpPr/>
              <p:nvPr/>
            </p:nvSpPr>
            <p:spPr>
              <a:xfrm rot="5400000">
                <a:off x="5562231" y="3168259"/>
                <a:ext cx="660399" cy="681296"/>
              </a:xfrm>
              <a:prstGeom prst="arc">
                <a:avLst>
                  <a:gd name="adj1" fmla="val 16200000"/>
                  <a:gd name="adj2" fmla="val 558229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39" name="Straight Connector 38"/>
              <p:cNvCxnSpPr/>
              <p:nvPr/>
            </p:nvCxnSpPr>
            <p:spPr>
              <a:xfrm flipH="1" flipV="1">
                <a:off x="5551319" y="1599574"/>
                <a:ext cx="464" cy="1898973"/>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232615" y="1601956"/>
                <a:ext cx="464" cy="1916474"/>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6098121"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2" name="Straight Connector 41"/>
              <p:cNvCxnSpPr>
                <a:stCxn id="41" idx="0"/>
              </p:cNvCxnSpPr>
              <p:nvPr/>
            </p:nvCxnSpPr>
            <p:spPr>
              <a:xfrm flipH="1">
                <a:off x="5525394" y="1311276"/>
                <a:ext cx="716745" cy="0"/>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flipH="1">
                <a:off x="5381376"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6" name="Group 77"/>
          <p:cNvGrpSpPr/>
          <p:nvPr/>
        </p:nvGrpSpPr>
        <p:grpSpPr>
          <a:xfrm>
            <a:off x="3779020" y="3488904"/>
            <a:ext cx="1136357" cy="2858851"/>
            <a:chOff x="2843790" y="2616678"/>
            <a:chExt cx="852268" cy="2144138"/>
          </a:xfrm>
        </p:grpSpPr>
        <p:sp>
          <p:nvSpPr>
            <p:cNvPr id="45"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121920" tIns="60960" rIns="121920" bIns="60960" numCol="1" anchor="t" anchorCtr="0" compatLnSpc="1"/>
            <a:lstStyle/>
            <a:p>
              <a:endParaRPr lang="en-US" sz="2400"/>
            </a:p>
          </p:txBody>
        </p:sp>
        <p:sp>
          <p:nvSpPr>
            <p:cNvPr id="46"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47"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8"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49"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50"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9" name="Group 50"/>
            <p:cNvGrpSpPr/>
            <p:nvPr/>
          </p:nvGrpSpPr>
          <p:grpSpPr>
            <a:xfrm>
              <a:off x="2843790" y="2616678"/>
              <a:ext cx="852268" cy="2144138"/>
              <a:chOff x="5381376" y="1311276"/>
              <a:chExt cx="1004780" cy="2527830"/>
            </a:xfrm>
          </p:grpSpPr>
          <p:sp>
            <p:nvSpPr>
              <p:cNvPr id="52"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53"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56" name="Straight Connector 55"/>
              <p:cNvCxnSpPr>
                <a:stCxn id="5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cxnSp>
        <p:nvCxnSpPr>
          <p:cNvPr id="59" name="Elbow Connector 58"/>
          <p:cNvCxnSpPr/>
          <p:nvPr/>
        </p:nvCxnSpPr>
        <p:spPr>
          <a:xfrm>
            <a:off x="2652280" y="2638322"/>
            <a:ext cx="1689805" cy="790679"/>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H="1">
            <a:off x="7862615" y="2638322"/>
            <a:ext cx="1689805" cy="790679"/>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Group 129"/>
          <p:cNvGrpSpPr/>
          <p:nvPr/>
        </p:nvGrpSpPr>
        <p:grpSpPr>
          <a:xfrm>
            <a:off x="6153048" y="5169624"/>
            <a:ext cx="864665" cy="865389"/>
            <a:chOff x="2779491" y="2517212"/>
            <a:chExt cx="648499" cy="649042"/>
          </a:xfrm>
        </p:grpSpPr>
        <p:sp>
          <p:nvSpPr>
            <p:cNvPr id="80" name="Oval 79"/>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1" name="Oval 8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14" name="Group 130"/>
          <p:cNvGrpSpPr/>
          <p:nvPr/>
        </p:nvGrpSpPr>
        <p:grpSpPr>
          <a:xfrm>
            <a:off x="7824516" y="5169624"/>
            <a:ext cx="864665" cy="865389"/>
            <a:chOff x="3287425" y="3613920"/>
            <a:chExt cx="648499" cy="649042"/>
          </a:xfrm>
        </p:grpSpPr>
        <p:sp>
          <p:nvSpPr>
            <p:cNvPr id="83" name="Oval 82"/>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4" name="Oval 83"/>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16" name="Group 134"/>
          <p:cNvGrpSpPr/>
          <p:nvPr/>
        </p:nvGrpSpPr>
        <p:grpSpPr>
          <a:xfrm>
            <a:off x="4320169" y="5169624"/>
            <a:ext cx="864665" cy="865389"/>
            <a:chOff x="3287425" y="1417883"/>
            <a:chExt cx="648499" cy="649042"/>
          </a:xfrm>
        </p:grpSpPr>
        <p:sp>
          <p:nvSpPr>
            <p:cNvPr id="86"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7"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19" name="Group 87"/>
          <p:cNvGrpSpPr/>
          <p:nvPr/>
        </p:nvGrpSpPr>
        <p:grpSpPr>
          <a:xfrm>
            <a:off x="4098903" y="3461663"/>
            <a:ext cx="537720" cy="581812"/>
            <a:chOff x="758036" y="1904963"/>
            <a:chExt cx="403290" cy="436359"/>
          </a:xfrm>
          <a:solidFill>
            <a:schemeClr val="accent1"/>
          </a:solidFill>
        </p:grpSpPr>
        <p:sp>
          <p:nvSpPr>
            <p:cNvPr id="89"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91"/>
          <p:cNvGrpSpPr/>
          <p:nvPr/>
        </p:nvGrpSpPr>
        <p:grpSpPr>
          <a:xfrm>
            <a:off x="5904218" y="2609497"/>
            <a:ext cx="494201" cy="660888"/>
            <a:chOff x="802535" y="1904963"/>
            <a:chExt cx="370651" cy="495666"/>
          </a:xfrm>
          <a:solidFill>
            <a:schemeClr val="accent2"/>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95"/>
          <p:cNvGrpSpPr/>
          <p:nvPr/>
        </p:nvGrpSpPr>
        <p:grpSpPr>
          <a:xfrm>
            <a:off x="7593755" y="3417951"/>
            <a:ext cx="537720" cy="581812"/>
            <a:chOff x="758036" y="1904963"/>
            <a:chExt cx="403290" cy="436359"/>
          </a:xfrm>
          <a:solidFill>
            <a:schemeClr val="accent3"/>
          </a:solidFill>
        </p:grpSpPr>
        <p:sp>
          <p:nvSpPr>
            <p:cNvPr id="97"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矩形 78"/>
          <p:cNvSpPr/>
          <p:nvPr/>
        </p:nvSpPr>
        <p:spPr>
          <a:xfrm>
            <a:off x="1696853" y="2786403"/>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82" name="矩形 81"/>
          <p:cNvSpPr/>
          <p:nvPr/>
        </p:nvSpPr>
        <p:spPr>
          <a:xfrm>
            <a:off x="8062981" y="2768542"/>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85" name="矩形 84"/>
          <p:cNvSpPr/>
          <p:nvPr/>
        </p:nvSpPr>
        <p:spPr>
          <a:xfrm>
            <a:off x="5236962" y="1977678"/>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strips(upLeft)">
                                      <p:cBhvr>
                                        <p:cTn id="24" dur="500"/>
                                        <p:tgtEl>
                                          <p:spTgt spid="59"/>
                                        </p:tgtEl>
                                      </p:cBhvr>
                                    </p:animEffect>
                                  </p:childTnLst>
                                </p:cTn>
                              </p:par>
                            </p:childTnLst>
                          </p:cTn>
                        </p:par>
                        <p:par>
                          <p:cTn id="25" fill="hold">
                            <p:stCondLst>
                              <p:cond delay="2000"/>
                            </p:stCondLst>
                            <p:childTnLst>
                              <p:par>
                                <p:cTn id="26" presetID="2" presetClass="entr" presetSubtype="4" accel="50000" decel="50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3500"/>
                            </p:stCondLst>
                            <p:childTnLst>
                              <p:par>
                                <p:cTn id="43" presetID="2" presetClass="entr" presetSubtype="4"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5000"/>
                            </p:stCondLst>
                            <p:childTnLst>
                              <p:par>
                                <p:cTn id="60" presetID="18" presetClass="entr" presetSubtype="3"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strips(upRight)">
                                      <p:cBhvr>
                                        <p:cTn id="62" dur="500"/>
                                        <p:tgtEl>
                                          <p:spTgt spid="63"/>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2"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p:nvPr/>
        </p:nvSpPr>
        <p:spPr bwMode="auto">
          <a:xfrm>
            <a:off x="4166659" y="1431958"/>
            <a:ext cx="2491316" cy="1968500"/>
          </a:xfrm>
          <a:custGeom>
            <a:avLst/>
            <a:gdLst/>
            <a:ahLst/>
            <a:cxnLst>
              <a:cxn ang="0">
                <a:pos x="1177" y="0"/>
              </a:cxn>
              <a:cxn ang="0">
                <a:pos x="797" y="722"/>
              </a:cxn>
              <a:cxn ang="0">
                <a:pos x="796" y="722"/>
              </a:cxn>
              <a:cxn ang="0">
                <a:pos x="0" y="930"/>
              </a:cxn>
              <a:cxn ang="0">
                <a:pos x="325" y="218"/>
              </a:cxn>
              <a:cxn ang="0">
                <a:pos x="1177" y="0"/>
              </a:cxn>
            </a:cxnLst>
            <a:rect l="0" t="0" r="r" b="b"/>
            <a:pathLst>
              <a:path w="1177" h="930">
                <a:moveTo>
                  <a:pt x="1177" y="0"/>
                </a:moveTo>
                <a:lnTo>
                  <a:pt x="797" y="722"/>
                </a:lnTo>
                <a:lnTo>
                  <a:pt x="796" y="722"/>
                </a:lnTo>
                <a:lnTo>
                  <a:pt x="0" y="930"/>
                </a:lnTo>
                <a:lnTo>
                  <a:pt x="325" y="218"/>
                </a:lnTo>
                <a:lnTo>
                  <a:pt x="1177"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0" name="Freeform 6"/>
          <p:cNvSpPr/>
          <p:nvPr/>
        </p:nvSpPr>
        <p:spPr bwMode="auto">
          <a:xfrm>
            <a:off x="4166660" y="2960191"/>
            <a:ext cx="3041649" cy="1930400"/>
          </a:xfrm>
          <a:custGeom>
            <a:avLst/>
            <a:gdLst/>
            <a:ahLst/>
            <a:cxnLst>
              <a:cxn ang="0">
                <a:pos x="815" y="20"/>
              </a:cxn>
              <a:cxn ang="0">
                <a:pos x="1437" y="732"/>
              </a:cxn>
              <a:cxn ang="0">
                <a:pos x="705" y="912"/>
              </a:cxn>
              <a:cxn ang="0">
                <a:pos x="0" y="208"/>
              </a:cxn>
              <a:cxn ang="0">
                <a:pos x="796" y="0"/>
              </a:cxn>
              <a:cxn ang="0">
                <a:pos x="815" y="20"/>
              </a:cxn>
            </a:cxnLst>
            <a:rect l="0" t="0" r="r" b="b"/>
            <a:pathLst>
              <a:path w="1437" h="912">
                <a:moveTo>
                  <a:pt x="815" y="20"/>
                </a:moveTo>
                <a:lnTo>
                  <a:pt x="1437" y="732"/>
                </a:lnTo>
                <a:lnTo>
                  <a:pt x="705" y="912"/>
                </a:lnTo>
                <a:lnTo>
                  <a:pt x="0" y="208"/>
                </a:lnTo>
                <a:lnTo>
                  <a:pt x="796" y="0"/>
                </a:lnTo>
                <a:lnTo>
                  <a:pt x="815" y="2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031" name="Freeform 7"/>
          <p:cNvSpPr/>
          <p:nvPr/>
        </p:nvSpPr>
        <p:spPr bwMode="auto">
          <a:xfrm>
            <a:off x="5853643" y="1431958"/>
            <a:ext cx="2171700" cy="3077633"/>
          </a:xfrm>
          <a:custGeom>
            <a:avLst/>
            <a:gdLst/>
            <a:ahLst/>
            <a:cxnLst>
              <a:cxn ang="0">
                <a:pos x="0" y="722"/>
              </a:cxn>
              <a:cxn ang="0">
                <a:pos x="380" y="0"/>
              </a:cxn>
              <a:cxn ang="0">
                <a:pos x="1026" y="736"/>
              </a:cxn>
              <a:cxn ang="0">
                <a:pos x="640" y="1454"/>
              </a:cxn>
              <a:cxn ang="0">
                <a:pos x="18" y="742"/>
              </a:cxn>
              <a:cxn ang="0">
                <a:pos x="0" y="722"/>
              </a:cxn>
            </a:cxnLst>
            <a:rect l="0" t="0" r="r" b="b"/>
            <a:pathLst>
              <a:path w="1026" h="1454">
                <a:moveTo>
                  <a:pt x="0" y="722"/>
                </a:moveTo>
                <a:lnTo>
                  <a:pt x="380" y="0"/>
                </a:lnTo>
                <a:lnTo>
                  <a:pt x="1026" y="736"/>
                </a:lnTo>
                <a:lnTo>
                  <a:pt x="640" y="1454"/>
                </a:lnTo>
                <a:lnTo>
                  <a:pt x="18" y="742"/>
                </a:lnTo>
                <a:lnTo>
                  <a:pt x="0" y="722"/>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0" name="Freeform 101"/>
          <p:cNvSpPr>
            <a:spLocks noEditPoints="1"/>
          </p:cNvSpPr>
          <p:nvPr/>
        </p:nvSpPr>
        <p:spPr bwMode="auto">
          <a:xfrm rot="712547">
            <a:off x="4965910" y="2052508"/>
            <a:ext cx="806453" cy="74610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2" name="Freeform 57"/>
          <p:cNvSpPr>
            <a:spLocks noEditPoints="1"/>
          </p:cNvSpPr>
          <p:nvPr/>
        </p:nvSpPr>
        <p:spPr bwMode="auto">
          <a:xfrm rot="19016722">
            <a:off x="5404570" y="3701736"/>
            <a:ext cx="577497" cy="51196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3" name="Freeform 122"/>
          <p:cNvSpPr>
            <a:spLocks noEditPoints="1"/>
          </p:cNvSpPr>
          <p:nvPr/>
        </p:nvSpPr>
        <p:spPr bwMode="auto">
          <a:xfrm rot="21215338">
            <a:off x="6657975" y="2698219"/>
            <a:ext cx="667607" cy="523944"/>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4" name="Text Placeholder 3"/>
          <p:cNvSpPr txBox="1"/>
          <p:nvPr/>
        </p:nvSpPr>
        <p:spPr>
          <a:xfrm>
            <a:off x="5547774" y="4965123"/>
            <a:ext cx="1096454" cy="65665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4265" dirty="0">
                <a:solidFill>
                  <a:schemeClr val="accent3"/>
                </a:solidFill>
              </a:rPr>
              <a:t>90%</a:t>
            </a:r>
          </a:p>
        </p:txBody>
      </p:sp>
      <p:sp>
        <p:nvSpPr>
          <p:cNvPr id="25" name="Text Placeholder 3"/>
          <p:cNvSpPr txBox="1"/>
          <p:nvPr/>
        </p:nvSpPr>
        <p:spPr>
          <a:xfrm>
            <a:off x="2868941" y="2147968"/>
            <a:ext cx="1096454" cy="65665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4265" dirty="0">
                <a:solidFill>
                  <a:schemeClr val="accent1"/>
                </a:solidFill>
              </a:rPr>
              <a:t>80%</a:t>
            </a:r>
          </a:p>
        </p:txBody>
      </p:sp>
      <p:sp>
        <p:nvSpPr>
          <p:cNvPr id="26" name="Text Placeholder 3"/>
          <p:cNvSpPr txBox="1"/>
          <p:nvPr/>
        </p:nvSpPr>
        <p:spPr>
          <a:xfrm>
            <a:off x="8168785" y="2123178"/>
            <a:ext cx="1096454" cy="65665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4265" dirty="0">
                <a:solidFill>
                  <a:schemeClr val="accent2"/>
                </a:solidFill>
              </a:rPr>
              <a:t>60%</a:t>
            </a:r>
          </a:p>
        </p:txBody>
      </p:sp>
      <p:sp>
        <p:nvSpPr>
          <p:cNvPr id="27" name="矩形 26"/>
          <p:cNvSpPr/>
          <p:nvPr/>
        </p:nvSpPr>
        <p:spPr>
          <a:xfrm>
            <a:off x="1961593" y="2896706"/>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8" name="矩形 27"/>
          <p:cNvSpPr/>
          <p:nvPr/>
        </p:nvSpPr>
        <p:spPr>
          <a:xfrm>
            <a:off x="6704157" y="4896309"/>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9" name="矩形 28"/>
          <p:cNvSpPr/>
          <p:nvPr/>
        </p:nvSpPr>
        <p:spPr>
          <a:xfrm>
            <a:off x="8571415" y="2690230"/>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0-#ppt_w/2"/>
                                          </p:val>
                                        </p:tav>
                                        <p:tav tm="100000">
                                          <p:val>
                                            <p:strVal val="#ppt_x"/>
                                          </p:val>
                                        </p:tav>
                                      </p:tavLst>
                                    </p:anim>
                                    <p:anim calcmode="lin" valueType="num">
                                      <p:cBhvr additive="base">
                                        <p:cTn id="8" dur="500" fill="hold"/>
                                        <p:tgtEl>
                                          <p:spTgt spid="10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1031"/>
                                        </p:tgtEl>
                                        <p:attrNameLst>
                                          <p:attrName>style.visibility</p:attrName>
                                        </p:attrNameLst>
                                      </p:cBhvr>
                                      <p:to>
                                        <p:strVal val="visible"/>
                                      </p:to>
                                    </p:set>
                                    <p:anim calcmode="lin" valueType="num">
                                      <p:cBhvr additive="base">
                                        <p:cTn id="29" dur="500" fill="hold"/>
                                        <p:tgtEl>
                                          <p:spTgt spid="1031"/>
                                        </p:tgtEl>
                                        <p:attrNameLst>
                                          <p:attrName>ppt_x</p:attrName>
                                        </p:attrNameLst>
                                      </p:cBhvr>
                                      <p:tavLst>
                                        <p:tav tm="0">
                                          <p:val>
                                            <p:strVal val="1+#ppt_w/2"/>
                                          </p:val>
                                        </p:tav>
                                        <p:tav tm="100000">
                                          <p:val>
                                            <p:strVal val="#ppt_x"/>
                                          </p:val>
                                        </p:tav>
                                      </p:tavLst>
                                    </p:anim>
                                    <p:anim calcmode="lin" valueType="num">
                                      <p:cBhvr additive="base">
                                        <p:cTn id="30" dur="500" fill="hold"/>
                                        <p:tgtEl>
                                          <p:spTgt spid="103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20" grpId="0" animBg="1"/>
      <p:bldP spid="22" grpId="0" animBg="1"/>
      <p:bldP spid="23" grpId="0" animBg="1"/>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FOUR</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教学反思</a:t>
            </a:r>
          </a:p>
          <a:p>
            <a:endParaRPr lang="zh-CN" altLang="en-US"/>
          </a:p>
        </p:txBody>
      </p:sp>
    </p:spTree>
  </p:cSld>
  <p:clrMapOvr>
    <a:masterClrMapping/>
  </p:clrMapOvr>
  <p:transition spd="slow" advClick="0" advTm="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6150" name="Freeform 6"/>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6151" name="Freeform 7"/>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6152" name="Freeform 8"/>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6153" name="Freeform 9"/>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grpSp>
        <p:nvGrpSpPr>
          <p:cNvPr id="18" name="Group 81"/>
          <p:cNvGrpSpPr/>
          <p:nvPr/>
        </p:nvGrpSpPr>
        <p:grpSpPr>
          <a:xfrm flipV="1">
            <a:off x="3995751" y="5203515"/>
            <a:ext cx="607004" cy="290343"/>
            <a:chOff x="3376482" y="1459073"/>
            <a:chExt cx="455253" cy="221445"/>
          </a:xfrm>
        </p:grpSpPr>
        <p:cxnSp>
          <p:nvCxnSpPr>
            <p:cNvPr id="19" name="Straight Connector 18"/>
            <p:cNvCxnSpPr/>
            <p:nvPr/>
          </p:nvCxnSpPr>
          <p:spPr>
            <a:xfrm flipH="1" flipV="1">
              <a:off x="3592681" y="1460250"/>
              <a:ext cx="239054" cy="220268"/>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376482" y="1459073"/>
              <a:ext cx="216200" cy="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995751" y="3800261"/>
            <a:ext cx="607004" cy="290343"/>
            <a:chOff x="3376482" y="1459073"/>
            <a:chExt cx="455253" cy="221445"/>
          </a:xfrm>
        </p:grpSpPr>
        <p:cxnSp>
          <p:nvCxnSpPr>
            <p:cNvPr id="38" name="Straight Connector 37"/>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1" y="520351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607004" cy="290343"/>
            <a:chOff x="3376482" y="1459073"/>
            <a:chExt cx="455253" cy="221445"/>
          </a:xfrm>
        </p:grpSpPr>
        <p:cxnSp>
          <p:nvCxnSpPr>
            <p:cNvPr id="47" name="Straight Connector 46"/>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76482" y="145907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4954499" y="1991054"/>
            <a:ext cx="607004" cy="290343"/>
            <a:chOff x="3376482" y="1459073"/>
            <a:chExt cx="455253" cy="221445"/>
          </a:xfrm>
        </p:grpSpPr>
        <p:cxnSp>
          <p:nvCxnSpPr>
            <p:cNvPr id="50" name="Straight Connector 49"/>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52" name="Freeform 181"/>
          <p:cNvSpPr/>
          <p:nvPr/>
        </p:nvSpPr>
        <p:spPr bwMode="auto">
          <a:xfrm>
            <a:off x="5932282" y="2281396"/>
            <a:ext cx="306271" cy="577203"/>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3" name="Freeform 91"/>
          <p:cNvSpPr>
            <a:spLocks noEditPoints="1"/>
          </p:cNvSpPr>
          <p:nvPr/>
        </p:nvSpPr>
        <p:spPr bwMode="auto">
          <a:xfrm>
            <a:off x="4734847"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4" name="Freeform 57"/>
          <p:cNvSpPr>
            <a:spLocks noEditPoints="1"/>
          </p:cNvSpPr>
          <p:nvPr/>
        </p:nvSpPr>
        <p:spPr bwMode="auto">
          <a:xfrm>
            <a:off x="5262374" y="4537416"/>
            <a:ext cx="416625" cy="369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5" name="Freeform 83"/>
          <p:cNvSpPr>
            <a:spLocks noEditPoints="1"/>
          </p:cNvSpPr>
          <p:nvPr/>
        </p:nvSpPr>
        <p:spPr bwMode="auto">
          <a:xfrm>
            <a:off x="6548663" y="4298884"/>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6" name="Freeform 148"/>
          <p:cNvSpPr>
            <a:spLocks noEditPoints="1"/>
          </p:cNvSpPr>
          <p:nvPr/>
        </p:nvSpPr>
        <p:spPr bwMode="auto">
          <a:xfrm>
            <a:off x="6724651" y="3110922"/>
            <a:ext cx="496871" cy="47899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8" name="矩形 57"/>
          <p:cNvSpPr/>
          <p:nvPr/>
        </p:nvSpPr>
        <p:spPr>
          <a:xfrm>
            <a:off x="2797099" y="1995900"/>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59" name="矩形 58"/>
          <p:cNvSpPr/>
          <p:nvPr/>
        </p:nvSpPr>
        <p:spPr>
          <a:xfrm>
            <a:off x="2153887" y="343341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0" name="矩形 59"/>
          <p:cNvSpPr/>
          <p:nvPr/>
        </p:nvSpPr>
        <p:spPr>
          <a:xfrm>
            <a:off x="2237474" y="473641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1" name="矩形 60"/>
          <p:cNvSpPr/>
          <p:nvPr/>
        </p:nvSpPr>
        <p:spPr>
          <a:xfrm>
            <a:off x="7824116" y="488034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2" name="矩形 61"/>
          <p:cNvSpPr/>
          <p:nvPr/>
        </p:nvSpPr>
        <p:spPr>
          <a:xfrm>
            <a:off x="7824116" y="337122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p:cTn id="19" dur="500" fill="hold"/>
                                        <p:tgtEl>
                                          <p:spTgt spid="6149"/>
                                        </p:tgtEl>
                                        <p:attrNameLst>
                                          <p:attrName>ppt_w</p:attrName>
                                        </p:attrNameLst>
                                      </p:cBhvr>
                                      <p:tavLst>
                                        <p:tav tm="0">
                                          <p:val>
                                            <p:fltVal val="0"/>
                                          </p:val>
                                        </p:tav>
                                        <p:tav tm="100000">
                                          <p:val>
                                            <p:strVal val="#ppt_w"/>
                                          </p:val>
                                        </p:tav>
                                      </p:tavLst>
                                    </p:anim>
                                    <p:anim calcmode="lin" valueType="num">
                                      <p:cBhvr>
                                        <p:cTn id="20" dur="500" fill="hold"/>
                                        <p:tgtEl>
                                          <p:spTgt spid="6149"/>
                                        </p:tgtEl>
                                        <p:attrNameLst>
                                          <p:attrName>ppt_h</p:attrName>
                                        </p:attrNameLst>
                                      </p:cBhvr>
                                      <p:tavLst>
                                        <p:tav tm="0">
                                          <p:val>
                                            <p:fltVal val="0"/>
                                          </p:val>
                                        </p:tav>
                                        <p:tav tm="100000">
                                          <p:val>
                                            <p:strVal val="#ppt_h"/>
                                          </p:val>
                                        </p:tav>
                                      </p:tavLst>
                                    </p:anim>
                                    <p:animEffect transition="in" filter="fade">
                                      <p:cBhvr>
                                        <p:cTn id="21" dur="500"/>
                                        <p:tgtEl>
                                          <p:spTgt spid="614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p:cTn id="31" dur="500" fill="hold"/>
                                        <p:tgtEl>
                                          <p:spTgt spid="6153"/>
                                        </p:tgtEl>
                                        <p:attrNameLst>
                                          <p:attrName>ppt_w</p:attrName>
                                        </p:attrNameLst>
                                      </p:cBhvr>
                                      <p:tavLst>
                                        <p:tav tm="0">
                                          <p:val>
                                            <p:fltVal val="0"/>
                                          </p:val>
                                        </p:tav>
                                        <p:tav tm="100000">
                                          <p:val>
                                            <p:strVal val="#ppt_w"/>
                                          </p:val>
                                        </p:tav>
                                      </p:tavLst>
                                    </p:anim>
                                    <p:anim calcmode="lin" valueType="num">
                                      <p:cBhvr>
                                        <p:cTn id="32" dur="500" fill="hold"/>
                                        <p:tgtEl>
                                          <p:spTgt spid="6153"/>
                                        </p:tgtEl>
                                        <p:attrNameLst>
                                          <p:attrName>ppt_h</p:attrName>
                                        </p:attrNameLst>
                                      </p:cBhvr>
                                      <p:tavLst>
                                        <p:tav tm="0">
                                          <p:val>
                                            <p:fltVal val="0"/>
                                          </p:val>
                                        </p:tav>
                                        <p:tav tm="100000">
                                          <p:val>
                                            <p:strVal val="#ppt_h"/>
                                          </p:val>
                                        </p:tav>
                                      </p:tavLst>
                                    </p:anim>
                                    <p:animEffect transition="in" filter="fade">
                                      <p:cBhvr>
                                        <p:cTn id="33" dur="500"/>
                                        <p:tgtEl>
                                          <p:spTgt spid="615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p:cTn id="43" dur="500" fill="hold"/>
                                        <p:tgtEl>
                                          <p:spTgt spid="6152"/>
                                        </p:tgtEl>
                                        <p:attrNameLst>
                                          <p:attrName>ppt_w</p:attrName>
                                        </p:attrNameLst>
                                      </p:cBhvr>
                                      <p:tavLst>
                                        <p:tav tm="0">
                                          <p:val>
                                            <p:fltVal val="0"/>
                                          </p:val>
                                        </p:tav>
                                        <p:tav tm="100000">
                                          <p:val>
                                            <p:strVal val="#ppt_w"/>
                                          </p:val>
                                        </p:tav>
                                      </p:tavLst>
                                    </p:anim>
                                    <p:anim calcmode="lin" valueType="num">
                                      <p:cBhvr>
                                        <p:cTn id="44" dur="500" fill="hold"/>
                                        <p:tgtEl>
                                          <p:spTgt spid="6152"/>
                                        </p:tgtEl>
                                        <p:attrNameLst>
                                          <p:attrName>ppt_h</p:attrName>
                                        </p:attrNameLst>
                                      </p:cBhvr>
                                      <p:tavLst>
                                        <p:tav tm="0">
                                          <p:val>
                                            <p:fltVal val="0"/>
                                          </p:val>
                                        </p:tav>
                                        <p:tav tm="100000">
                                          <p:val>
                                            <p:strVal val="#ppt_h"/>
                                          </p:val>
                                        </p:tav>
                                      </p:tavLst>
                                    </p:anim>
                                    <p:animEffect transition="in" filter="fade">
                                      <p:cBhvr>
                                        <p:cTn id="45" dur="500"/>
                                        <p:tgtEl>
                                          <p:spTgt spid="615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51"/>
                                        </p:tgtEl>
                                        <p:attrNameLst>
                                          <p:attrName>style.visibility</p:attrName>
                                        </p:attrNameLst>
                                      </p:cBhvr>
                                      <p:to>
                                        <p:strVal val="visible"/>
                                      </p:to>
                                    </p:set>
                                    <p:anim calcmode="lin" valueType="num">
                                      <p:cBhvr>
                                        <p:cTn id="55" dur="500" fill="hold"/>
                                        <p:tgtEl>
                                          <p:spTgt spid="6151"/>
                                        </p:tgtEl>
                                        <p:attrNameLst>
                                          <p:attrName>ppt_w</p:attrName>
                                        </p:attrNameLst>
                                      </p:cBhvr>
                                      <p:tavLst>
                                        <p:tav tm="0">
                                          <p:val>
                                            <p:fltVal val="0"/>
                                          </p:val>
                                        </p:tav>
                                        <p:tav tm="100000">
                                          <p:val>
                                            <p:strVal val="#ppt_w"/>
                                          </p:val>
                                        </p:tav>
                                      </p:tavLst>
                                    </p:anim>
                                    <p:anim calcmode="lin" valueType="num">
                                      <p:cBhvr>
                                        <p:cTn id="56" dur="500" fill="hold"/>
                                        <p:tgtEl>
                                          <p:spTgt spid="6151"/>
                                        </p:tgtEl>
                                        <p:attrNameLst>
                                          <p:attrName>ppt_h</p:attrName>
                                        </p:attrNameLst>
                                      </p:cBhvr>
                                      <p:tavLst>
                                        <p:tav tm="0">
                                          <p:val>
                                            <p:fltVal val="0"/>
                                          </p:val>
                                        </p:tav>
                                        <p:tav tm="100000">
                                          <p:val>
                                            <p:strVal val="#ppt_h"/>
                                          </p:val>
                                        </p:tav>
                                      </p:tavLst>
                                    </p:anim>
                                    <p:animEffect transition="in" filter="fade">
                                      <p:cBhvr>
                                        <p:cTn id="57" dur="500"/>
                                        <p:tgtEl>
                                          <p:spTgt spid="615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500"/>
                                        <p:tgtEl>
                                          <p:spTgt spid="37"/>
                                        </p:tgtEl>
                                      </p:cBhvr>
                                    </p:animEffect>
                                  </p:childTnLst>
                                </p:cTn>
                              </p:par>
                            </p:childTnLst>
                          </p:cTn>
                        </p:par>
                        <p:par>
                          <p:cTn id="68" fill="hold">
                            <p:stCondLst>
                              <p:cond delay="5500"/>
                            </p:stCondLst>
                            <p:childTnLst>
                              <p:par>
                                <p:cTn id="69" presetID="18" presetClass="entr" presetSubtype="9"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strips(upLeft)">
                                      <p:cBhvr>
                                        <p:cTn id="71" dur="500"/>
                                        <p:tgtEl>
                                          <p:spTgt spid="49"/>
                                        </p:tgtEl>
                                      </p:cBhvr>
                                    </p:animEffect>
                                  </p:childTnLst>
                                </p:cTn>
                              </p:par>
                            </p:childTnLst>
                          </p:cTn>
                        </p:par>
                        <p:par>
                          <p:cTn id="72" fill="hold">
                            <p:stCondLst>
                              <p:cond delay="6000"/>
                            </p:stCondLst>
                            <p:childTnLst>
                              <p:par>
                                <p:cTn id="73" presetID="18" presetClass="entr" presetSubtype="6"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strips(downRight)">
                                      <p:cBhvr>
                                        <p:cTn id="75" dur="500"/>
                                        <p:tgtEl>
                                          <p:spTgt spid="46"/>
                                        </p:tgtEl>
                                      </p:cBhvr>
                                    </p:animEffect>
                                  </p:childTnLst>
                                </p:cTn>
                              </p:par>
                            </p:childTnLst>
                          </p:cTn>
                        </p:par>
                        <p:par>
                          <p:cTn id="76" fill="hold">
                            <p:stCondLst>
                              <p:cond delay="6500"/>
                            </p:stCondLst>
                            <p:childTnLst>
                              <p:par>
                                <p:cTn id="77" presetID="18" presetClass="entr" presetSubtype="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strips(downRight)">
                                      <p:cBhvr>
                                        <p:cTn id="79" dur="500"/>
                                        <p:tgtEl>
                                          <p:spTgt spid="43"/>
                                        </p:tgtEl>
                                      </p:cBhvr>
                                    </p:animEffect>
                                  </p:childTnLst>
                                </p:cTn>
                              </p:par>
                            </p:childTnLst>
                          </p:cTn>
                        </p:par>
                        <p:par>
                          <p:cTn id="80" fill="hold">
                            <p:stCondLst>
                              <p:cond delay="7000"/>
                            </p:stCondLst>
                            <p:childTnLst>
                              <p:par>
                                <p:cTn id="81" presetID="18" presetClass="entr" presetSubtype="12"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strips(downLeft)">
                                      <p:cBhvr>
                                        <p:cTn id="83" dur="500"/>
                                        <p:tgtEl>
                                          <p:spTgt spid="18"/>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52" grpId="0" animBg="1"/>
      <p:bldP spid="53" grpId="0" animBg="1"/>
      <p:bldP spid="54" grpId="0" animBg="1"/>
      <p:bldP spid="55" grpId="0" animBg="1"/>
      <p:bldP spid="56" grpId="0" animBg="1"/>
      <p:bldP spid="58" grpId="0"/>
      <p:bldP spid="59" grpId="0"/>
      <p:bldP spid="60"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37222"/>
          <a:stretch>
            <a:fillRect/>
          </a:stretch>
        </p:blipFill>
        <p:spPr>
          <a:xfrm flipH="1">
            <a:off x="0" y="0"/>
            <a:ext cx="5740454" cy="6858000"/>
          </a:xfrm>
          <a:custGeom>
            <a:avLst/>
            <a:gdLst>
              <a:gd name="connsiteX0" fmla="*/ 0 w 5740454"/>
              <a:gd name="connsiteY0" fmla="*/ 0 h 6858000"/>
              <a:gd name="connsiteX1" fmla="*/ 5740454 w 5740454"/>
              <a:gd name="connsiteY1" fmla="*/ 0 h 6858000"/>
              <a:gd name="connsiteX2" fmla="*/ 5740454 w 5740454"/>
              <a:gd name="connsiteY2" fmla="*/ 6858000 h 6858000"/>
              <a:gd name="connsiteX3" fmla="*/ 653840 w 5740454"/>
              <a:gd name="connsiteY3" fmla="*/ 6858000 h 6858000"/>
              <a:gd name="connsiteX4" fmla="*/ 919801 w 5740454"/>
              <a:gd name="connsiteY4" fmla="*/ 6280484 h 6858000"/>
              <a:gd name="connsiteX5" fmla="*/ 991991 w 5740454"/>
              <a:gd name="connsiteY5" fmla="*/ 6112042 h 6858000"/>
              <a:gd name="connsiteX6" fmla="*/ 1040117 w 5740454"/>
              <a:gd name="connsiteY6" fmla="*/ 6039853 h 6858000"/>
              <a:gd name="connsiteX7" fmla="*/ 1088243 w 5740454"/>
              <a:gd name="connsiteY7" fmla="*/ 5823284 h 6858000"/>
              <a:gd name="connsiteX8" fmla="*/ 1689822 w 5740454"/>
              <a:gd name="connsiteY8" fmla="*/ 3657600 h 6858000"/>
              <a:gd name="connsiteX9" fmla="*/ 895738 w 5740454"/>
              <a:gd name="connsiteY9" fmla="*/ 2310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0454" h="6858000">
                <a:moveTo>
                  <a:pt x="0" y="0"/>
                </a:moveTo>
                <a:lnTo>
                  <a:pt x="5740454" y="0"/>
                </a:lnTo>
                <a:lnTo>
                  <a:pt x="5740454" y="6858000"/>
                </a:lnTo>
                <a:lnTo>
                  <a:pt x="653840" y="6858000"/>
                </a:lnTo>
                <a:lnTo>
                  <a:pt x="919801" y="6280484"/>
                </a:lnTo>
                <a:cubicBezTo>
                  <a:pt x="1023483" y="6228644"/>
                  <a:pt x="932565" y="6290319"/>
                  <a:pt x="991991" y="6112042"/>
                </a:cubicBezTo>
                <a:cubicBezTo>
                  <a:pt x="1001136" y="6084606"/>
                  <a:pt x="1030972" y="6067289"/>
                  <a:pt x="1040117" y="6039853"/>
                </a:cubicBezTo>
                <a:cubicBezTo>
                  <a:pt x="1063502" y="5969697"/>
                  <a:pt x="1072201" y="5895474"/>
                  <a:pt x="1088243" y="5823284"/>
                </a:cubicBezTo>
                <a:lnTo>
                  <a:pt x="1689822" y="3657600"/>
                </a:lnTo>
                <a:lnTo>
                  <a:pt x="895738" y="2310063"/>
                </a:lnTo>
                <a:close/>
              </a:path>
            </a:pathLst>
          </a:custGeom>
        </p:spPr>
      </p:pic>
      <p:sp>
        <p:nvSpPr>
          <p:cNvPr id="4" name="文本框 3"/>
          <p:cNvSpPr txBox="1"/>
          <p:nvPr/>
        </p:nvSpPr>
        <p:spPr>
          <a:xfrm>
            <a:off x="4609503" y="2770700"/>
            <a:ext cx="4026569" cy="707886"/>
          </a:xfrm>
          <a:prstGeom prst="rect">
            <a:avLst/>
          </a:prstGeom>
          <a:noFill/>
        </p:spPr>
        <p:txBody>
          <a:bodyPr wrap="square" rtlCol="0">
            <a:spAutoFit/>
          </a:bodyPr>
          <a:lstStyle/>
          <a:p>
            <a:pPr algn="ctr"/>
            <a:r>
              <a:rPr lang="en-US" altLang="zh-CN" sz="4000" dirty="0">
                <a:solidFill>
                  <a:srgbClr val="F6A1B0"/>
                </a:solidFill>
                <a:latin typeface="微软雅黑" panose="020B0503020204020204" pitchFamily="34" charset="-122"/>
                <a:ea typeface="微软雅黑" panose="020B0503020204020204" pitchFamily="34" charset="-122"/>
              </a:rPr>
              <a:t>01. </a:t>
            </a:r>
            <a:r>
              <a:rPr lang="zh-CN" altLang="en-US" sz="4000" dirty="0">
                <a:solidFill>
                  <a:srgbClr val="F6A1B0"/>
                </a:solidFill>
                <a:latin typeface="微软雅黑" panose="020B0503020204020204" pitchFamily="34" charset="-122"/>
                <a:ea typeface="微软雅黑" panose="020B0503020204020204" pitchFamily="34" charset="-122"/>
              </a:rPr>
              <a:t>教学分析</a:t>
            </a:r>
          </a:p>
        </p:txBody>
      </p:sp>
      <p:sp>
        <p:nvSpPr>
          <p:cNvPr id="5" name="文本框 4"/>
          <p:cNvSpPr txBox="1"/>
          <p:nvPr/>
        </p:nvSpPr>
        <p:spPr>
          <a:xfrm>
            <a:off x="4609504" y="3944346"/>
            <a:ext cx="4026569" cy="707886"/>
          </a:xfrm>
          <a:prstGeom prst="rect">
            <a:avLst/>
          </a:prstGeom>
          <a:noFill/>
        </p:spPr>
        <p:txBody>
          <a:bodyPr wrap="square" rtlCol="0">
            <a:spAutoFit/>
          </a:bodyPr>
          <a:lstStyle/>
          <a:p>
            <a:pPr algn="ctr"/>
            <a:r>
              <a:rPr lang="en-US" altLang="zh-CN" sz="4000">
                <a:solidFill>
                  <a:srgbClr val="F6A1B0"/>
                </a:solidFill>
                <a:latin typeface="微软雅黑" panose="020B0503020204020204" pitchFamily="34" charset="-122"/>
                <a:ea typeface="微软雅黑" panose="020B0503020204020204" pitchFamily="34" charset="-122"/>
              </a:rPr>
              <a:t>02. </a:t>
            </a:r>
            <a:r>
              <a:rPr lang="zh-CN" altLang="en-US" sz="4000">
                <a:solidFill>
                  <a:srgbClr val="F6A1B0"/>
                </a:solidFill>
                <a:latin typeface="微软雅黑" panose="020B0503020204020204" pitchFamily="34" charset="-122"/>
                <a:ea typeface="微软雅黑" panose="020B0503020204020204" pitchFamily="34" charset="-122"/>
              </a:rPr>
              <a:t>教学设计</a:t>
            </a:r>
          </a:p>
        </p:txBody>
      </p:sp>
      <p:sp>
        <p:nvSpPr>
          <p:cNvPr id="6" name="文本框 5"/>
          <p:cNvSpPr txBox="1"/>
          <p:nvPr/>
        </p:nvSpPr>
        <p:spPr>
          <a:xfrm>
            <a:off x="8189251" y="2770700"/>
            <a:ext cx="4026569" cy="707886"/>
          </a:xfrm>
          <a:prstGeom prst="rect">
            <a:avLst/>
          </a:prstGeom>
          <a:noFill/>
        </p:spPr>
        <p:txBody>
          <a:bodyPr wrap="square" rtlCol="0">
            <a:spAutoFit/>
          </a:bodyPr>
          <a:lstStyle/>
          <a:p>
            <a:pPr algn="ctr"/>
            <a:r>
              <a:rPr lang="en-US" altLang="zh-CN" sz="4000" dirty="0">
                <a:solidFill>
                  <a:srgbClr val="F6A1B0"/>
                </a:solidFill>
                <a:latin typeface="微软雅黑" panose="020B0503020204020204" pitchFamily="34" charset="-122"/>
                <a:ea typeface="微软雅黑" panose="020B0503020204020204" pitchFamily="34" charset="-122"/>
              </a:rPr>
              <a:t>03. </a:t>
            </a:r>
            <a:r>
              <a:rPr lang="zh-CN" altLang="en-US" sz="4000" dirty="0">
                <a:solidFill>
                  <a:srgbClr val="F6A1B0"/>
                </a:solidFill>
                <a:latin typeface="微软雅黑" panose="020B0503020204020204" pitchFamily="34" charset="-122"/>
                <a:ea typeface="微软雅黑" panose="020B0503020204020204" pitchFamily="34" charset="-122"/>
              </a:rPr>
              <a:t>教学过程</a:t>
            </a:r>
          </a:p>
        </p:txBody>
      </p:sp>
      <p:sp>
        <p:nvSpPr>
          <p:cNvPr id="7" name="文本框 6"/>
          <p:cNvSpPr txBox="1"/>
          <p:nvPr/>
        </p:nvSpPr>
        <p:spPr>
          <a:xfrm>
            <a:off x="8189252" y="3944346"/>
            <a:ext cx="4026569" cy="707886"/>
          </a:xfrm>
          <a:prstGeom prst="rect">
            <a:avLst/>
          </a:prstGeom>
          <a:noFill/>
        </p:spPr>
        <p:txBody>
          <a:bodyPr wrap="square" rtlCol="0">
            <a:spAutoFit/>
          </a:bodyPr>
          <a:lstStyle/>
          <a:p>
            <a:pPr algn="ctr"/>
            <a:r>
              <a:rPr lang="en-US" altLang="zh-CN" sz="4000" dirty="0">
                <a:solidFill>
                  <a:srgbClr val="F6A1B0"/>
                </a:solidFill>
                <a:latin typeface="微软雅黑" panose="020B0503020204020204" pitchFamily="34" charset="-122"/>
                <a:ea typeface="微软雅黑" panose="020B0503020204020204" pitchFamily="34" charset="-122"/>
              </a:rPr>
              <a:t>04. </a:t>
            </a:r>
            <a:r>
              <a:rPr lang="zh-CN" altLang="en-US" sz="4000" dirty="0">
                <a:solidFill>
                  <a:srgbClr val="F6A1B0"/>
                </a:solidFill>
                <a:latin typeface="微软雅黑" panose="020B0503020204020204" pitchFamily="34" charset="-122"/>
                <a:ea typeface="微软雅黑" panose="020B0503020204020204" pitchFamily="34" charset="-122"/>
              </a:rPr>
              <a:t>教学反思</a:t>
            </a:r>
          </a:p>
        </p:txBody>
      </p:sp>
      <p:sp>
        <p:nvSpPr>
          <p:cNvPr id="10" name="文本框 9"/>
          <p:cNvSpPr txBox="1"/>
          <p:nvPr/>
        </p:nvSpPr>
        <p:spPr>
          <a:xfrm>
            <a:off x="6175966" y="1289021"/>
            <a:ext cx="4026569" cy="830997"/>
          </a:xfrm>
          <a:prstGeom prst="rect">
            <a:avLst/>
          </a:prstGeom>
          <a:noFill/>
        </p:spPr>
        <p:txBody>
          <a:bodyPr wrap="square" rtlCol="0">
            <a:spAutoFit/>
          </a:bodyPr>
          <a:lstStyle/>
          <a:p>
            <a:pPr algn="ctr"/>
            <a:r>
              <a:rPr lang="zh-CN" altLang="en-US" sz="4800" b="1">
                <a:solidFill>
                  <a:srgbClr val="F6A1B0"/>
                </a:solidFill>
                <a:latin typeface="微软雅黑" panose="020B0503020204020204" pitchFamily="34" charset="-122"/>
                <a:ea typeface="微软雅黑" panose="020B0503020204020204" pitchFamily="34" charset="-122"/>
              </a:rPr>
              <a:t>目    录</a:t>
            </a:r>
            <a:endParaRPr lang="zh-CN" altLang="en-US" sz="4800" b="1" dirty="0">
              <a:solidFill>
                <a:srgbClr val="F6A1B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96270" y="2491828"/>
            <a:ext cx="3132137" cy="3414712"/>
            <a:chOff x="4596267" y="2491828"/>
            <a:chExt cx="3132137" cy="3414712"/>
          </a:xfrm>
        </p:grpSpPr>
        <p:sp>
          <p:nvSpPr>
            <p:cNvPr id="4" name="MH_Other_1"/>
            <p:cNvSpPr/>
            <p:nvPr>
              <p:custDataLst>
                <p:tags r:id="rId1"/>
              </p:custDataLst>
            </p:nvPr>
          </p:nvSpPr>
          <p:spPr>
            <a:xfrm>
              <a:off x="5032829" y="3223666"/>
              <a:ext cx="2273300" cy="1958975"/>
            </a:xfrm>
            <a:prstGeom prst="hexagon">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5" name="MH_Other_2"/>
            <p:cNvSpPr/>
            <p:nvPr>
              <p:custDataLst>
                <p:tags r:id="rId2"/>
              </p:custDataLst>
            </p:nvPr>
          </p:nvSpPr>
          <p:spPr>
            <a:xfrm>
              <a:off x="5404304" y="3436391"/>
              <a:ext cx="1531938" cy="1533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ts val="1500"/>
                </a:lnSpc>
                <a:defRPr/>
              </a:pPr>
              <a:r>
                <a:rPr lang="zh-CN" altLang="en-US" sz="1200" dirty="0">
                  <a:solidFill>
                    <a:srgbClr val="333333"/>
                  </a:solidFill>
                  <a:ea typeface="微软雅黑" panose="020B0503020204020204" pitchFamily="34" charset="-122"/>
                </a:rPr>
                <a:t>双击输入替换内容</a:t>
              </a:r>
            </a:p>
          </p:txBody>
        </p:sp>
        <p:sp>
          <p:nvSpPr>
            <p:cNvPr id="6" name="MH_Other_3"/>
            <p:cNvSpPr/>
            <p:nvPr>
              <p:custDataLst>
                <p:tags r:id="rId3"/>
              </p:custDataLst>
            </p:nvPr>
          </p:nvSpPr>
          <p:spPr>
            <a:xfrm>
              <a:off x="5539242" y="2552152"/>
              <a:ext cx="1262062" cy="609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7" name="MH_Other_4"/>
            <p:cNvSpPr/>
            <p:nvPr>
              <p:custDataLst>
                <p:tags r:id="rId4"/>
              </p:custDataLst>
            </p:nvPr>
          </p:nvSpPr>
          <p:spPr>
            <a:xfrm>
              <a:off x="5878967" y="2491828"/>
              <a:ext cx="582612" cy="582613"/>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8" name="MH_Other_5"/>
            <p:cNvSpPr/>
            <p:nvPr>
              <p:custDataLst>
                <p:tags r:id="rId5"/>
              </p:custDataLst>
            </p:nvPr>
          </p:nvSpPr>
          <p:spPr bwMode="auto">
            <a:xfrm>
              <a:off x="5998030" y="2650578"/>
              <a:ext cx="346075" cy="24447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9" name="MH_Other_6"/>
            <p:cNvSpPr/>
            <p:nvPr>
              <p:custDataLst>
                <p:tags r:id="rId6"/>
              </p:custDataLst>
            </p:nvPr>
          </p:nvSpPr>
          <p:spPr>
            <a:xfrm flipV="1">
              <a:off x="5539242" y="5242965"/>
              <a:ext cx="1262062" cy="609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0" name="MH_Other_7"/>
            <p:cNvSpPr/>
            <p:nvPr>
              <p:custDataLst>
                <p:tags r:id="rId7"/>
              </p:custDataLst>
            </p:nvPr>
          </p:nvSpPr>
          <p:spPr>
            <a:xfrm flipV="1">
              <a:off x="5871030" y="5322340"/>
              <a:ext cx="582613" cy="584200"/>
            </a:xfrm>
            <a:prstGeom prst="ellipse">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1" name="MH_Other_8"/>
            <p:cNvSpPr/>
            <p:nvPr>
              <p:custDataLst>
                <p:tags r:id="rId8"/>
              </p:custDataLst>
            </p:nvPr>
          </p:nvSpPr>
          <p:spPr>
            <a:xfrm>
              <a:off x="6017079" y="5449340"/>
              <a:ext cx="279400" cy="33655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dirty="0">
                <a:solidFill>
                  <a:srgbClr val="FFFFFF"/>
                </a:solidFill>
                <a:ea typeface="微软雅黑" panose="020B0503020204020204" pitchFamily="34" charset="-122"/>
              </a:endParaRPr>
            </a:p>
          </p:txBody>
        </p:sp>
        <p:sp>
          <p:nvSpPr>
            <p:cNvPr id="12" name="MH_Other_9"/>
            <p:cNvSpPr/>
            <p:nvPr>
              <p:custDataLst>
                <p:tags r:id="rId9"/>
              </p:custDataLst>
            </p:nvPr>
          </p:nvSpPr>
          <p:spPr>
            <a:xfrm rot="3774725">
              <a:off x="6840992" y="3280815"/>
              <a:ext cx="1065213" cy="5540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3" name="MH_Other_10"/>
            <p:cNvSpPr/>
            <p:nvPr>
              <p:custDataLst>
                <p:tags r:id="rId10"/>
              </p:custDataLst>
            </p:nvPr>
          </p:nvSpPr>
          <p:spPr>
            <a:xfrm rot="3774725">
              <a:off x="7138648" y="3219696"/>
              <a:ext cx="582612" cy="5842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4" name="MH_Other_11"/>
            <p:cNvSpPr/>
            <p:nvPr>
              <p:custDataLst>
                <p:tags r:id="rId11"/>
              </p:custDataLst>
            </p:nvPr>
          </p:nvSpPr>
          <p:spPr bwMode="auto">
            <a:xfrm>
              <a:off x="7268030" y="3379240"/>
              <a:ext cx="328613" cy="277812"/>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15" name="MH_Other_12"/>
            <p:cNvSpPr/>
            <p:nvPr>
              <p:custDataLst>
                <p:tags r:id="rId12"/>
              </p:custDataLst>
            </p:nvPr>
          </p:nvSpPr>
          <p:spPr>
            <a:xfrm rot="17825275" flipH="1">
              <a:off x="4429580" y="3280816"/>
              <a:ext cx="1065213" cy="5540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6" name="MH_Other_13"/>
            <p:cNvSpPr/>
            <p:nvPr>
              <p:custDataLst>
                <p:tags r:id="rId13"/>
              </p:custDataLst>
            </p:nvPr>
          </p:nvSpPr>
          <p:spPr>
            <a:xfrm rot="17825275" flipH="1">
              <a:off x="4600236" y="3241921"/>
              <a:ext cx="582612" cy="584200"/>
            </a:xfrm>
            <a:prstGeom prst="ellipse">
              <a:avLst/>
            </a:prstGeom>
            <a:solidFill>
              <a:srgbClr val="FFFFFF"/>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7" name="MH_Other_14"/>
            <p:cNvSpPr/>
            <p:nvPr>
              <p:custDataLst>
                <p:tags r:id="rId14"/>
              </p:custDataLst>
            </p:nvPr>
          </p:nvSpPr>
          <p:spPr>
            <a:xfrm>
              <a:off x="4716918" y="3376065"/>
              <a:ext cx="331787" cy="309562"/>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18" name="MH_Other_15"/>
            <p:cNvSpPr/>
            <p:nvPr>
              <p:custDataLst>
                <p:tags r:id="rId15"/>
              </p:custDataLst>
            </p:nvPr>
          </p:nvSpPr>
          <p:spPr>
            <a:xfrm rot="14599033" flipH="1">
              <a:off x="4435930" y="4579391"/>
              <a:ext cx="1065213" cy="55403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19" name="MH_Other_16"/>
            <p:cNvSpPr/>
            <p:nvPr>
              <p:custDataLst>
                <p:tags r:id="rId16"/>
              </p:custDataLst>
            </p:nvPr>
          </p:nvSpPr>
          <p:spPr>
            <a:xfrm rot="14599033" flipH="1">
              <a:off x="4597061" y="4619871"/>
              <a:ext cx="582612" cy="584200"/>
            </a:xfrm>
            <a:prstGeom prst="ellipse">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20" name="MH_Other_17"/>
            <p:cNvSpPr>
              <a:spLocks noChangeArrowheads="1"/>
            </p:cNvSpPr>
            <p:nvPr>
              <p:custDataLst>
                <p:tags r:id="rId17"/>
              </p:custDataLst>
            </p:nvPr>
          </p:nvSpPr>
          <p:spPr bwMode="auto">
            <a:xfrm>
              <a:off x="4751843" y="4796878"/>
              <a:ext cx="255587" cy="252413"/>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accent5"/>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21" name="MH_Other_18"/>
            <p:cNvSpPr/>
            <p:nvPr>
              <p:custDataLst>
                <p:tags r:id="rId18"/>
              </p:custDataLst>
            </p:nvPr>
          </p:nvSpPr>
          <p:spPr>
            <a:xfrm rot="7000967">
              <a:off x="6846549" y="4573834"/>
              <a:ext cx="1065212" cy="5556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22" name="MH_Other_19"/>
            <p:cNvSpPr/>
            <p:nvPr>
              <p:custDataLst>
                <p:tags r:id="rId19"/>
              </p:custDataLst>
            </p:nvPr>
          </p:nvSpPr>
          <p:spPr>
            <a:xfrm rot="7000967">
              <a:off x="7145792" y="4601615"/>
              <a:ext cx="582612" cy="582612"/>
            </a:xfrm>
            <a:prstGeom prst="ellipse">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FFFFFF"/>
                </a:solidFill>
                <a:ea typeface="微软雅黑" panose="020B0503020204020204" pitchFamily="34" charset="-122"/>
              </a:endParaRPr>
            </a:p>
          </p:txBody>
        </p:sp>
        <p:sp>
          <p:nvSpPr>
            <p:cNvPr id="23" name="MH_Other_20"/>
            <p:cNvSpPr/>
            <p:nvPr>
              <p:custDataLst>
                <p:tags r:id="rId20"/>
              </p:custDataLst>
            </p:nvPr>
          </p:nvSpPr>
          <p:spPr bwMode="auto">
            <a:xfrm>
              <a:off x="7268030" y="4746078"/>
              <a:ext cx="314325" cy="309563"/>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grpSp>
      <p:sp>
        <p:nvSpPr>
          <p:cNvPr id="24" name="矩形 23"/>
          <p:cNvSpPr/>
          <p:nvPr/>
        </p:nvSpPr>
        <p:spPr>
          <a:xfrm>
            <a:off x="4751846" y="1601348"/>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25" name="矩形 24"/>
          <p:cNvSpPr/>
          <p:nvPr/>
        </p:nvSpPr>
        <p:spPr>
          <a:xfrm>
            <a:off x="4414074" y="5960109"/>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26" name="矩形 25"/>
          <p:cNvSpPr/>
          <p:nvPr/>
        </p:nvSpPr>
        <p:spPr>
          <a:xfrm>
            <a:off x="7783938" y="3064612"/>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27" name="矩形 26"/>
          <p:cNvSpPr/>
          <p:nvPr/>
        </p:nvSpPr>
        <p:spPr>
          <a:xfrm>
            <a:off x="7845137" y="4714692"/>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28" name="矩形 27"/>
          <p:cNvSpPr/>
          <p:nvPr/>
        </p:nvSpPr>
        <p:spPr>
          <a:xfrm>
            <a:off x="1659233" y="3014237"/>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29" name="矩形 28"/>
          <p:cNvSpPr/>
          <p:nvPr/>
        </p:nvSpPr>
        <p:spPr>
          <a:xfrm>
            <a:off x="1595305" y="4539030"/>
            <a:ext cx="2946567"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814413" y="4710153"/>
            <a:ext cx="1183243" cy="11832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A</a:t>
            </a:r>
            <a:endParaRPr lang="zh-CN" altLang="en-US" sz="1200" b="1" dirty="0">
              <a:solidFill>
                <a:srgbClr val="FFFFFF"/>
              </a:solidFill>
              <a:ea typeface="微软雅黑" panose="020B0503020204020204" pitchFamily="34" charset="-122"/>
            </a:endParaRPr>
          </a:p>
        </p:txBody>
      </p:sp>
      <p:sp>
        <p:nvSpPr>
          <p:cNvPr id="4" name="MH_Other_2"/>
          <p:cNvSpPr/>
          <p:nvPr>
            <p:custDataLst>
              <p:tags r:id="rId2"/>
            </p:custDataLst>
          </p:nvPr>
        </p:nvSpPr>
        <p:spPr>
          <a:xfrm>
            <a:off x="4340637" y="4710153"/>
            <a:ext cx="1183243" cy="1183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C</a:t>
            </a:r>
            <a:endParaRPr lang="zh-CN" altLang="en-US" sz="1200" b="1" dirty="0">
              <a:solidFill>
                <a:srgbClr val="FFFFFF"/>
              </a:solidFill>
              <a:ea typeface="微软雅黑" panose="020B0503020204020204" pitchFamily="34" charset="-122"/>
            </a:endParaRPr>
          </a:p>
        </p:txBody>
      </p:sp>
      <p:sp>
        <p:nvSpPr>
          <p:cNvPr id="5" name="MH_Other_3"/>
          <p:cNvSpPr/>
          <p:nvPr>
            <p:custDataLst>
              <p:tags r:id="rId3"/>
            </p:custDataLst>
          </p:nvPr>
        </p:nvSpPr>
        <p:spPr>
          <a:xfrm>
            <a:off x="7860041" y="4710153"/>
            <a:ext cx="1183243" cy="1183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E</a:t>
            </a:r>
            <a:endParaRPr lang="zh-CN" altLang="en-US" sz="1200" b="1" dirty="0">
              <a:solidFill>
                <a:srgbClr val="FFFFFF"/>
              </a:solidFill>
              <a:ea typeface="微软雅黑" panose="020B0503020204020204" pitchFamily="34" charset="-122"/>
            </a:endParaRPr>
          </a:p>
        </p:txBody>
      </p:sp>
      <p:sp>
        <p:nvSpPr>
          <p:cNvPr id="6" name="MH_Other_4"/>
          <p:cNvSpPr/>
          <p:nvPr>
            <p:custDataLst>
              <p:tags r:id="rId4"/>
            </p:custDataLst>
          </p:nvPr>
        </p:nvSpPr>
        <p:spPr>
          <a:xfrm>
            <a:off x="2492995" y="1994171"/>
            <a:ext cx="1253028" cy="1253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B</a:t>
            </a:r>
            <a:endParaRPr lang="zh-CN" altLang="en-US" sz="1200" b="1" dirty="0">
              <a:solidFill>
                <a:srgbClr val="FFFFFF"/>
              </a:solidFill>
              <a:ea typeface="微软雅黑" panose="020B0503020204020204" pitchFamily="34" charset="-122"/>
            </a:endParaRPr>
          </a:p>
        </p:txBody>
      </p:sp>
      <p:sp>
        <p:nvSpPr>
          <p:cNvPr id="7" name="MH_Other_5"/>
          <p:cNvSpPr/>
          <p:nvPr>
            <p:custDataLst>
              <p:tags r:id="rId5"/>
            </p:custDataLst>
          </p:nvPr>
        </p:nvSpPr>
        <p:spPr>
          <a:xfrm>
            <a:off x="5884242" y="1994171"/>
            <a:ext cx="1253028" cy="12530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D</a:t>
            </a:r>
            <a:endParaRPr lang="zh-CN" altLang="en-US" sz="1200" b="1" dirty="0">
              <a:solidFill>
                <a:srgbClr val="FFFFFF"/>
              </a:solidFill>
              <a:ea typeface="微软雅黑" panose="020B0503020204020204" pitchFamily="34" charset="-122"/>
            </a:endParaRPr>
          </a:p>
        </p:txBody>
      </p:sp>
      <p:sp>
        <p:nvSpPr>
          <p:cNvPr id="8" name="MH_Other_6"/>
          <p:cNvSpPr/>
          <p:nvPr>
            <p:custDataLst>
              <p:tags r:id="rId6"/>
            </p:custDataLst>
          </p:nvPr>
        </p:nvSpPr>
        <p:spPr>
          <a:xfrm>
            <a:off x="9340559" y="1994171"/>
            <a:ext cx="1253028" cy="1253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b="1" dirty="0">
                <a:solidFill>
                  <a:srgbClr val="FFFFFF"/>
                </a:solidFill>
                <a:ea typeface="微软雅黑" panose="020B0503020204020204" pitchFamily="34" charset="-122"/>
              </a:rPr>
              <a:t>F</a:t>
            </a:r>
            <a:endParaRPr lang="zh-CN" altLang="en-US" sz="1200" b="1" dirty="0">
              <a:solidFill>
                <a:srgbClr val="FFFFFF"/>
              </a:solidFill>
              <a:ea typeface="微软雅黑" panose="020B0503020204020204" pitchFamily="34" charset="-122"/>
            </a:endParaRPr>
          </a:p>
        </p:txBody>
      </p:sp>
      <p:grpSp>
        <p:nvGrpSpPr>
          <p:cNvPr id="9" name="组合 8"/>
          <p:cNvGrpSpPr/>
          <p:nvPr/>
        </p:nvGrpSpPr>
        <p:grpSpPr>
          <a:xfrm>
            <a:off x="1218453" y="3978676"/>
            <a:ext cx="8936200" cy="385011"/>
            <a:chOff x="1993654" y="3780824"/>
            <a:chExt cx="7260543" cy="0"/>
          </a:xfrm>
        </p:grpSpPr>
        <p:cxnSp>
          <p:nvCxnSpPr>
            <p:cNvPr id="10" name="MH_Other_7"/>
            <p:cNvCxnSpPr/>
            <p:nvPr>
              <p:custDataLst>
                <p:tags r:id="rId7"/>
              </p:custDataLst>
            </p:nvPr>
          </p:nvCxnSpPr>
          <p:spPr>
            <a:xfrm rot="19500000">
              <a:off x="1993654" y="3780824"/>
              <a:ext cx="1685484"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1" name="MH_Other_8"/>
            <p:cNvCxnSpPr/>
            <p:nvPr>
              <p:custDataLst>
                <p:tags r:id="rId8"/>
              </p:custDataLst>
            </p:nvPr>
          </p:nvCxnSpPr>
          <p:spPr>
            <a:xfrm rot="2100000" flipV="1">
              <a:off x="3385827" y="3780824"/>
              <a:ext cx="1685482" cy="0"/>
            </a:xfrm>
            <a:prstGeom prst="line">
              <a:avLst/>
            </a:prstGeom>
            <a:ln w="3810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12" name="MH_Other_9"/>
            <p:cNvCxnSpPr/>
            <p:nvPr>
              <p:custDataLst>
                <p:tags r:id="rId9"/>
              </p:custDataLst>
            </p:nvPr>
          </p:nvCxnSpPr>
          <p:spPr>
            <a:xfrm rot="19500000">
              <a:off x="4782246" y="3780824"/>
              <a:ext cx="1685484" cy="0"/>
            </a:xfrm>
            <a:prstGeom prst="line">
              <a:avLst/>
            </a:prstGeom>
            <a:ln w="381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cxnSp>
          <p:nvCxnSpPr>
            <p:cNvPr id="13" name="MH_Other_10"/>
            <p:cNvCxnSpPr/>
            <p:nvPr>
              <p:custDataLst>
                <p:tags r:id="rId10"/>
              </p:custDataLst>
            </p:nvPr>
          </p:nvCxnSpPr>
          <p:spPr>
            <a:xfrm rot="2100000" flipV="1">
              <a:off x="6174419" y="3780824"/>
              <a:ext cx="1685482"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4" name="MH_Other_11"/>
            <p:cNvCxnSpPr/>
            <p:nvPr>
              <p:custDataLst>
                <p:tags r:id="rId11"/>
              </p:custDataLst>
            </p:nvPr>
          </p:nvCxnSpPr>
          <p:spPr>
            <a:xfrm rot="19500000">
              <a:off x="7568715" y="3780824"/>
              <a:ext cx="1685482" cy="0"/>
            </a:xfrm>
            <a:prstGeom prst="line">
              <a:avLst/>
            </a:prstGeom>
            <a:ln w="381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997657" y="4958660"/>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
        <p:nvSpPr>
          <p:cNvPr id="16" name="矩形 15"/>
          <p:cNvSpPr/>
          <p:nvPr/>
        </p:nvSpPr>
        <p:spPr>
          <a:xfrm>
            <a:off x="1053065" y="2312164"/>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
        <p:nvSpPr>
          <p:cNvPr id="17" name="矩形 16"/>
          <p:cNvSpPr/>
          <p:nvPr/>
        </p:nvSpPr>
        <p:spPr>
          <a:xfrm>
            <a:off x="5688376" y="4958660"/>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
        <p:nvSpPr>
          <p:cNvPr id="18" name="矩形 17"/>
          <p:cNvSpPr/>
          <p:nvPr/>
        </p:nvSpPr>
        <p:spPr>
          <a:xfrm>
            <a:off x="4340640" y="2403184"/>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
        <p:nvSpPr>
          <p:cNvPr id="19" name="矩形 18"/>
          <p:cNvSpPr/>
          <p:nvPr/>
        </p:nvSpPr>
        <p:spPr>
          <a:xfrm>
            <a:off x="9240909" y="5123072"/>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
        <p:nvSpPr>
          <p:cNvPr id="20" name="矩形 19"/>
          <p:cNvSpPr/>
          <p:nvPr/>
        </p:nvSpPr>
        <p:spPr>
          <a:xfrm>
            <a:off x="7702437" y="2403181"/>
            <a:ext cx="1682347"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_1"/>
          <p:cNvSpPr>
            <a:spLocks noEditPoints="1"/>
          </p:cNvSpPr>
          <p:nvPr>
            <p:custDataLst>
              <p:tags r:id="rId1"/>
            </p:custDataLst>
          </p:nvPr>
        </p:nvSpPr>
        <p:spPr bwMode="auto">
          <a:xfrm>
            <a:off x="5479599" y="4625259"/>
            <a:ext cx="1140308" cy="1128111"/>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accent3"/>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3" name="MH_Other_2"/>
          <p:cNvSpPr>
            <a:spLocks noEditPoints="1"/>
          </p:cNvSpPr>
          <p:nvPr>
            <p:custDataLst>
              <p:tags r:id="rId2"/>
            </p:custDataLst>
          </p:nvPr>
        </p:nvSpPr>
        <p:spPr bwMode="auto">
          <a:xfrm>
            <a:off x="5863769" y="4960643"/>
            <a:ext cx="371971" cy="420756"/>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lumMod val="40000"/>
              <a:lumOff val="60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5" name="MH_Other_3"/>
          <p:cNvSpPr>
            <a:spLocks noEditPoints="1"/>
          </p:cNvSpPr>
          <p:nvPr>
            <p:custDataLst>
              <p:tags r:id="rId3"/>
            </p:custDataLst>
          </p:nvPr>
        </p:nvSpPr>
        <p:spPr bwMode="auto">
          <a:xfrm>
            <a:off x="5479601" y="2053979"/>
            <a:ext cx="1128112" cy="1142340"/>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2147483646 h 95"/>
              <a:gd name="T34" fmla="*/ 2147483646 w 94"/>
              <a:gd name="T35" fmla="*/ 2147483646 h 95"/>
              <a:gd name="T36" fmla="*/ 2147483646 w 94"/>
              <a:gd name="T37" fmla="*/ 2147483646 h 95"/>
              <a:gd name="T38" fmla="*/ 2147483646 w 94"/>
              <a:gd name="T39" fmla="*/ 2147483646 h 95"/>
              <a:gd name="T40" fmla="*/ 2147483646 w 94"/>
              <a:gd name="T41" fmla="*/ 0 h 95"/>
              <a:gd name="T42" fmla="*/ 2147483646 w 94"/>
              <a:gd name="T43" fmla="*/ 0 h 95"/>
              <a:gd name="T44" fmla="*/ 2147483646 w 94"/>
              <a:gd name="T45" fmla="*/ 2147483646 h 95"/>
              <a:gd name="T46" fmla="*/ 2147483646 w 94"/>
              <a:gd name="T47" fmla="*/ 2147483646 h 95"/>
              <a:gd name="T48" fmla="*/ 2147483646 w 94"/>
              <a:gd name="T49" fmla="*/ 2147483646 h 95"/>
              <a:gd name="T50" fmla="*/ 2147483646 w 94"/>
              <a:gd name="T51" fmla="*/ 2147483646 h 95"/>
              <a:gd name="T52" fmla="*/ 2147483646 w 94"/>
              <a:gd name="T53" fmla="*/ 2147483646 h 95"/>
              <a:gd name="T54" fmla="*/ 2147483646 w 94"/>
              <a:gd name="T55" fmla="*/ 2147483646 h 95"/>
              <a:gd name="T56" fmla="*/ 0 w 94"/>
              <a:gd name="T57" fmla="*/ 2147483646 h 95"/>
              <a:gd name="T58" fmla="*/ 0 w 94"/>
              <a:gd name="T59" fmla="*/ 2147483646 h 95"/>
              <a:gd name="T60" fmla="*/ 2147483646 w 94"/>
              <a:gd name="T61" fmla="*/ 2147483646 h 95"/>
              <a:gd name="T62" fmla="*/ 2147483646 w 94"/>
              <a:gd name="T63" fmla="*/ 2147483646 h 95"/>
              <a:gd name="T64" fmla="*/ 2147483646 w 94"/>
              <a:gd name="T65" fmla="*/ 2147483646 h 95"/>
              <a:gd name="T66" fmla="*/ 2147483646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2147483646 w 94"/>
              <a:gd name="T81" fmla="*/ 2147483646 h 95"/>
              <a:gd name="T82" fmla="*/ 2147483646 w 94"/>
              <a:gd name="T83" fmla="*/ 2147483646 h 95"/>
              <a:gd name="T84" fmla="*/ 2147483646 w 94"/>
              <a:gd name="T85" fmla="*/ 2147483646 h 95"/>
              <a:gd name="T86" fmla="*/ 2147483646 w 94"/>
              <a:gd name="T87" fmla="*/ 2147483646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26" name="MH_Other_4"/>
          <p:cNvSpPr>
            <a:spLocks noEditPoints="1"/>
          </p:cNvSpPr>
          <p:nvPr>
            <p:custDataLst>
              <p:tags r:id="rId4"/>
            </p:custDataLst>
          </p:nvPr>
        </p:nvSpPr>
        <p:spPr bwMode="auto">
          <a:xfrm>
            <a:off x="5863771" y="2403592"/>
            <a:ext cx="359775" cy="418723"/>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2">
              <a:lumMod val="40000"/>
              <a:lumOff val="60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8" name="MH_Other_5"/>
          <p:cNvSpPr>
            <a:spLocks noEditPoints="1"/>
          </p:cNvSpPr>
          <p:nvPr>
            <p:custDataLst>
              <p:tags r:id="rId5"/>
            </p:custDataLst>
          </p:nvPr>
        </p:nvSpPr>
        <p:spPr bwMode="auto">
          <a:xfrm>
            <a:off x="4296607" y="2966631"/>
            <a:ext cx="1872056" cy="1874088"/>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2147483646 h 156"/>
              <a:gd name="T36" fmla="*/ 2147483646 w 156"/>
              <a:gd name="T37" fmla="*/ 2147483646 h 156"/>
              <a:gd name="T38" fmla="*/ 2147483646 w 156"/>
              <a:gd name="T39" fmla="*/ 2147483646 h 156"/>
              <a:gd name="T40" fmla="*/ 2147483646 w 156"/>
              <a:gd name="T41" fmla="*/ 0 h 156"/>
              <a:gd name="T42" fmla="*/ 2147483646 w 156"/>
              <a:gd name="T43" fmla="*/ 0 h 156"/>
              <a:gd name="T44" fmla="*/ 2147483646 w 156"/>
              <a:gd name="T45" fmla="*/ 2147483646 h 156"/>
              <a:gd name="T46" fmla="*/ 2147483646 w 156"/>
              <a:gd name="T47" fmla="*/ 2147483646 h 156"/>
              <a:gd name="T48" fmla="*/ 2147483646 w 156"/>
              <a:gd name="T49" fmla="*/ 2147483646 h 156"/>
              <a:gd name="T50" fmla="*/ 2147483646 w 156"/>
              <a:gd name="T51" fmla="*/ 2147483646 h 156"/>
              <a:gd name="T52" fmla="*/ 2147483646 w 156"/>
              <a:gd name="T53" fmla="*/ 2147483646 h 156"/>
              <a:gd name="T54" fmla="*/ 2147483646 w 156"/>
              <a:gd name="T55" fmla="*/ 2147483646 h 156"/>
              <a:gd name="T56" fmla="*/ 0 w 156"/>
              <a:gd name="T57" fmla="*/ 2147483646 h 156"/>
              <a:gd name="T58" fmla="*/ 0 w 156"/>
              <a:gd name="T59" fmla="*/ 2147483646 h 156"/>
              <a:gd name="T60" fmla="*/ 2147483646 w 156"/>
              <a:gd name="T61" fmla="*/ 2147483646 h 156"/>
              <a:gd name="T62" fmla="*/ 2147483646 w 156"/>
              <a:gd name="T63" fmla="*/ 2147483646 h 156"/>
              <a:gd name="T64" fmla="*/ 214748364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29" name="MH_Other_6"/>
          <p:cNvSpPr>
            <a:spLocks noEditPoints="1"/>
          </p:cNvSpPr>
          <p:nvPr>
            <p:custDataLst>
              <p:tags r:id="rId6"/>
            </p:custDataLst>
          </p:nvPr>
        </p:nvSpPr>
        <p:spPr bwMode="auto">
          <a:xfrm>
            <a:off x="4932821" y="3531704"/>
            <a:ext cx="599627" cy="697193"/>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1">
              <a:lumMod val="40000"/>
              <a:lumOff val="60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1" name="MH_Other_7"/>
          <p:cNvSpPr/>
          <p:nvPr>
            <p:custDataLst>
              <p:tags r:id="rId7"/>
            </p:custDataLst>
          </p:nvPr>
        </p:nvSpPr>
        <p:spPr>
          <a:xfrm flipV="1">
            <a:off x="6436974" y="1907629"/>
            <a:ext cx="3735980" cy="290667"/>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ts val="1500"/>
              </a:lnSpc>
              <a:defRPr/>
            </a:pPr>
            <a:endParaRPr lang="zh-CN" altLang="en-US" sz="1200">
              <a:solidFill>
                <a:prstClr val="black"/>
              </a:solidFill>
              <a:ea typeface="微软雅黑" panose="020B0503020204020204" pitchFamily="34" charset="-122"/>
            </a:endParaRPr>
          </a:p>
        </p:txBody>
      </p:sp>
      <p:sp>
        <p:nvSpPr>
          <p:cNvPr id="33" name="矩形 32"/>
          <p:cNvSpPr>
            <a:spLocks noChangeArrowheads="1"/>
          </p:cNvSpPr>
          <p:nvPr/>
        </p:nvSpPr>
        <p:spPr bwMode="auto">
          <a:xfrm>
            <a:off x="6715443" y="1910139"/>
            <a:ext cx="3046916" cy="46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36" name="MH_Other_9"/>
          <p:cNvSpPr/>
          <p:nvPr>
            <p:custDataLst>
              <p:tags r:id="rId8"/>
            </p:custDataLst>
          </p:nvPr>
        </p:nvSpPr>
        <p:spPr>
          <a:xfrm flipH="1">
            <a:off x="562663" y="3903672"/>
            <a:ext cx="3735980" cy="290667"/>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ts val="1500"/>
              </a:lnSpc>
              <a:defRPr/>
            </a:pPr>
            <a:endParaRPr lang="zh-CN" altLang="en-US" sz="1200">
              <a:solidFill>
                <a:prstClr val="black"/>
              </a:solidFill>
              <a:ea typeface="微软雅黑" panose="020B0503020204020204" pitchFamily="34" charset="-122"/>
            </a:endParaRPr>
          </a:p>
        </p:txBody>
      </p:sp>
      <p:sp>
        <p:nvSpPr>
          <p:cNvPr id="41" name="MH_Other_8"/>
          <p:cNvSpPr/>
          <p:nvPr>
            <p:custDataLst>
              <p:tags r:id="rId9"/>
            </p:custDataLst>
          </p:nvPr>
        </p:nvSpPr>
        <p:spPr>
          <a:xfrm>
            <a:off x="6436974" y="5604988"/>
            <a:ext cx="3735980" cy="28863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ts val="1500"/>
              </a:lnSpc>
              <a:defRPr/>
            </a:pPr>
            <a:endParaRPr lang="zh-CN" altLang="en-US" sz="1200">
              <a:solidFill>
                <a:prstClr val="black"/>
              </a:solidFill>
              <a:ea typeface="微软雅黑" panose="020B0503020204020204" pitchFamily="34" charset="-122"/>
            </a:endParaRPr>
          </a:p>
        </p:txBody>
      </p:sp>
      <p:sp>
        <p:nvSpPr>
          <p:cNvPr id="15" name="矩形 14"/>
          <p:cNvSpPr>
            <a:spLocks noChangeArrowheads="1"/>
          </p:cNvSpPr>
          <p:nvPr/>
        </p:nvSpPr>
        <p:spPr bwMode="auto">
          <a:xfrm>
            <a:off x="7126035" y="4542049"/>
            <a:ext cx="3046916" cy="46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1347582" y="2887837"/>
            <a:ext cx="3046916" cy="46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8" grpId="0" animBg="1"/>
      <p:bldP spid="29" grpId="0" animBg="1"/>
      <p:bldP spid="31" grpId="0" animBg="1"/>
      <p:bldP spid="33" grpId="0"/>
      <p:bldP spid="36" grpId="0" animBg="1"/>
      <p:bldP spid="41"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929290" y="2428024"/>
            <a:ext cx="2619575" cy="2298509"/>
            <a:chOff x="4454935" y="2216766"/>
            <a:chExt cx="3282129" cy="2879859"/>
          </a:xfrm>
        </p:grpSpPr>
        <p:sp>
          <p:nvSpPr>
            <p:cNvPr id="4" name="Freeform 5"/>
            <p:cNvSpPr/>
            <p:nvPr/>
          </p:nvSpPr>
          <p:spPr bwMode="auto">
            <a:xfrm>
              <a:off x="4475536" y="2216766"/>
              <a:ext cx="3261526" cy="2848414"/>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6"/>
            <p:cNvSpPr/>
            <p:nvPr/>
          </p:nvSpPr>
          <p:spPr bwMode="auto">
            <a:xfrm>
              <a:off x="5123939" y="3195875"/>
              <a:ext cx="2613125" cy="1869306"/>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7"/>
            <p:cNvSpPr/>
            <p:nvPr/>
          </p:nvSpPr>
          <p:spPr bwMode="auto">
            <a:xfrm>
              <a:off x="5065387" y="3240330"/>
              <a:ext cx="2632641" cy="1856295"/>
            </a:xfrm>
            <a:custGeom>
              <a:avLst/>
              <a:gdLst>
                <a:gd name="T0" fmla="*/ 881 w 1027"/>
                <a:gd name="T1" fmla="*/ 515 h 724"/>
                <a:gd name="T2" fmla="*/ 1008 w 1027"/>
                <a:gd name="T3" fmla="*/ 228 h 724"/>
                <a:gd name="T4" fmla="*/ 969 w 1027"/>
                <a:gd name="T5" fmla="*/ 186 h 724"/>
                <a:gd name="T6" fmla="*/ 1025 w 1027"/>
                <a:gd name="T7" fmla="*/ 95 h 724"/>
                <a:gd name="T8" fmla="*/ 1021 w 1027"/>
                <a:gd name="T9" fmla="*/ 84 h 724"/>
                <a:gd name="T10" fmla="*/ 680 w 1027"/>
                <a:gd name="T11" fmla="*/ 20 h 724"/>
                <a:gd name="T12" fmla="*/ 550 w 1027"/>
                <a:gd name="T13" fmla="*/ 155 h 724"/>
                <a:gd name="T14" fmla="*/ 547 w 1027"/>
                <a:gd name="T15" fmla="*/ 241 h 724"/>
                <a:gd name="T16" fmla="*/ 531 w 1027"/>
                <a:gd name="T17" fmla="*/ 225 h 724"/>
                <a:gd name="T18" fmla="*/ 168 w 1027"/>
                <a:gd name="T19" fmla="*/ 254 h 724"/>
                <a:gd name="T20" fmla="*/ 0 w 1027"/>
                <a:gd name="T21" fmla="*/ 403 h 724"/>
                <a:gd name="T22" fmla="*/ 93 w 1027"/>
                <a:gd name="T23" fmla="*/ 383 h 724"/>
                <a:gd name="T24" fmla="*/ 114 w 1027"/>
                <a:gd name="T25" fmla="*/ 360 h 724"/>
                <a:gd name="T26" fmla="*/ 109 w 1027"/>
                <a:gd name="T27" fmla="*/ 378 h 724"/>
                <a:gd name="T28" fmla="*/ 309 w 1027"/>
                <a:gd name="T29" fmla="*/ 505 h 724"/>
                <a:gd name="T30" fmla="*/ 404 w 1027"/>
                <a:gd name="T31" fmla="*/ 486 h 724"/>
                <a:gd name="T32" fmla="*/ 411 w 1027"/>
                <a:gd name="T33" fmla="*/ 470 h 724"/>
                <a:gd name="T34" fmla="*/ 499 w 1027"/>
                <a:gd name="T35" fmla="*/ 520 h 724"/>
                <a:gd name="T36" fmla="*/ 538 w 1027"/>
                <a:gd name="T37" fmla="*/ 502 h 724"/>
                <a:gd name="T38" fmla="*/ 550 w 1027"/>
                <a:gd name="T39" fmla="*/ 562 h 724"/>
                <a:gd name="T40" fmla="*/ 774 w 1027"/>
                <a:gd name="T41" fmla="*/ 724 h 724"/>
                <a:gd name="T42" fmla="*/ 815 w 1027"/>
                <a:gd name="T43" fmla="*/ 670 h 724"/>
                <a:gd name="T44" fmla="*/ 811 w 1027"/>
                <a:gd name="T45" fmla="*/ 667 h 724"/>
                <a:gd name="T46" fmla="*/ 722 w 1027"/>
                <a:gd name="T47" fmla="*/ 605 h 724"/>
                <a:gd name="T48" fmla="*/ 688 w 1027"/>
                <a:gd name="T49" fmla="*/ 495 h 724"/>
                <a:gd name="T50" fmla="*/ 671 w 1027"/>
                <a:gd name="T51" fmla="*/ 504 h 724"/>
                <a:gd name="T52" fmla="*/ 881 w 1027"/>
                <a:gd name="T53" fmla="*/ 515 h 724"/>
                <a:gd name="T54" fmla="*/ 872 w 1027"/>
                <a:gd name="T55" fmla="*/ 494 h 724"/>
                <a:gd name="T56" fmla="*/ 682 w 1027"/>
                <a:gd name="T57" fmla="*/ 485 h 724"/>
                <a:gd name="T58" fmla="*/ 665 w 1027"/>
                <a:gd name="T59" fmla="*/ 494 h 724"/>
                <a:gd name="T60" fmla="*/ 704 w 1027"/>
                <a:gd name="T61" fmla="*/ 618 h 724"/>
                <a:gd name="T62" fmla="*/ 806 w 1027"/>
                <a:gd name="T63" fmla="*/ 677 h 724"/>
                <a:gd name="T64" fmla="*/ 800 w 1027"/>
                <a:gd name="T65" fmla="*/ 687 h 724"/>
                <a:gd name="T66" fmla="*/ 800 w 1027"/>
                <a:gd name="T67" fmla="*/ 670 h 724"/>
                <a:gd name="T68" fmla="*/ 770 w 1027"/>
                <a:gd name="T69" fmla="*/ 712 h 724"/>
                <a:gd name="T70" fmla="*/ 570 w 1027"/>
                <a:gd name="T71" fmla="*/ 551 h 724"/>
                <a:gd name="T72" fmla="*/ 545 w 1027"/>
                <a:gd name="T73" fmla="*/ 488 h 724"/>
                <a:gd name="T74" fmla="*/ 499 w 1027"/>
                <a:gd name="T75" fmla="*/ 497 h 724"/>
                <a:gd name="T76" fmla="*/ 414 w 1027"/>
                <a:gd name="T77" fmla="*/ 456 h 724"/>
                <a:gd name="T78" fmla="*/ 395 w 1027"/>
                <a:gd name="T79" fmla="*/ 465 h 724"/>
                <a:gd name="T80" fmla="*/ 309 w 1027"/>
                <a:gd name="T81" fmla="*/ 483 h 724"/>
                <a:gd name="T82" fmla="*/ 130 w 1027"/>
                <a:gd name="T83" fmla="*/ 369 h 724"/>
                <a:gd name="T84" fmla="*/ 120 w 1027"/>
                <a:gd name="T85" fmla="*/ 343 h 724"/>
                <a:gd name="T86" fmla="*/ 84 w 1027"/>
                <a:gd name="T87" fmla="*/ 362 h 724"/>
                <a:gd name="T88" fmla="*/ 23 w 1027"/>
                <a:gd name="T89" fmla="*/ 389 h 724"/>
                <a:gd name="T90" fmla="*/ 178 w 1027"/>
                <a:gd name="T91" fmla="*/ 275 h 724"/>
                <a:gd name="T92" fmla="*/ 526 w 1027"/>
                <a:gd name="T93" fmla="*/ 247 h 724"/>
                <a:gd name="T94" fmla="*/ 558 w 1027"/>
                <a:gd name="T95" fmla="*/ 256 h 724"/>
                <a:gd name="T96" fmla="*/ 572 w 1027"/>
                <a:gd name="T97" fmla="*/ 162 h 724"/>
                <a:gd name="T98" fmla="*/ 689 w 1027"/>
                <a:gd name="T99" fmla="*/ 41 h 724"/>
                <a:gd name="T100" fmla="*/ 1007 w 1027"/>
                <a:gd name="T101" fmla="*/ 102 h 724"/>
                <a:gd name="T102" fmla="*/ 1003 w 1027"/>
                <a:gd name="T103" fmla="*/ 91 h 724"/>
                <a:gd name="T104" fmla="*/ 954 w 1027"/>
                <a:gd name="T105" fmla="*/ 185 h 724"/>
                <a:gd name="T106" fmla="*/ 987 w 1027"/>
                <a:gd name="T107" fmla="*/ 237 h 724"/>
                <a:gd name="T108" fmla="*/ 872 w 1027"/>
                <a:gd name="T109" fmla="*/ 49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7" h="724">
                  <a:moveTo>
                    <a:pt x="876" y="505"/>
                  </a:moveTo>
                  <a:cubicBezTo>
                    <a:pt x="881" y="515"/>
                    <a:pt x="881" y="515"/>
                    <a:pt x="881" y="515"/>
                  </a:cubicBezTo>
                  <a:cubicBezTo>
                    <a:pt x="970" y="478"/>
                    <a:pt x="1024" y="394"/>
                    <a:pt x="1024" y="307"/>
                  </a:cubicBezTo>
                  <a:cubicBezTo>
                    <a:pt x="1024" y="281"/>
                    <a:pt x="1019" y="254"/>
                    <a:pt x="1008" y="228"/>
                  </a:cubicBezTo>
                  <a:cubicBezTo>
                    <a:pt x="1000" y="210"/>
                    <a:pt x="990" y="193"/>
                    <a:pt x="978" y="178"/>
                  </a:cubicBezTo>
                  <a:cubicBezTo>
                    <a:pt x="969" y="186"/>
                    <a:pt x="969" y="186"/>
                    <a:pt x="969" y="186"/>
                  </a:cubicBezTo>
                  <a:cubicBezTo>
                    <a:pt x="977" y="194"/>
                    <a:pt x="977" y="194"/>
                    <a:pt x="977" y="194"/>
                  </a:cubicBezTo>
                  <a:cubicBezTo>
                    <a:pt x="1002" y="167"/>
                    <a:pt x="1019" y="133"/>
                    <a:pt x="1025" y="95"/>
                  </a:cubicBezTo>
                  <a:cubicBezTo>
                    <a:pt x="1027" y="88"/>
                    <a:pt x="1027" y="88"/>
                    <a:pt x="1027" y="88"/>
                  </a:cubicBezTo>
                  <a:cubicBezTo>
                    <a:pt x="1021" y="84"/>
                    <a:pt x="1021" y="84"/>
                    <a:pt x="1021" y="84"/>
                  </a:cubicBezTo>
                  <a:cubicBezTo>
                    <a:pt x="947" y="29"/>
                    <a:pt x="863" y="0"/>
                    <a:pt x="785" y="0"/>
                  </a:cubicBezTo>
                  <a:cubicBezTo>
                    <a:pt x="748" y="0"/>
                    <a:pt x="712" y="7"/>
                    <a:pt x="680" y="20"/>
                  </a:cubicBezTo>
                  <a:cubicBezTo>
                    <a:pt x="648" y="33"/>
                    <a:pt x="618" y="53"/>
                    <a:pt x="594" y="80"/>
                  </a:cubicBezTo>
                  <a:cubicBezTo>
                    <a:pt x="575" y="102"/>
                    <a:pt x="560" y="127"/>
                    <a:pt x="550" y="155"/>
                  </a:cubicBezTo>
                  <a:cubicBezTo>
                    <a:pt x="540" y="182"/>
                    <a:pt x="536" y="211"/>
                    <a:pt x="535" y="241"/>
                  </a:cubicBezTo>
                  <a:cubicBezTo>
                    <a:pt x="547" y="241"/>
                    <a:pt x="547" y="241"/>
                    <a:pt x="547" y="241"/>
                  </a:cubicBezTo>
                  <a:cubicBezTo>
                    <a:pt x="550" y="230"/>
                    <a:pt x="550" y="230"/>
                    <a:pt x="550" y="230"/>
                  </a:cubicBezTo>
                  <a:cubicBezTo>
                    <a:pt x="543" y="228"/>
                    <a:pt x="537" y="227"/>
                    <a:pt x="531" y="225"/>
                  </a:cubicBezTo>
                  <a:cubicBezTo>
                    <a:pt x="482" y="213"/>
                    <a:pt x="434" y="208"/>
                    <a:pt x="388" y="208"/>
                  </a:cubicBezTo>
                  <a:cubicBezTo>
                    <a:pt x="308" y="208"/>
                    <a:pt x="233" y="224"/>
                    <a:pt x="168" y="254"/>
                  </a:cubicBezTo>
                  <a:cubicBezTo>
                    <a:pt x="103" y="284"/>
                    <a:pt x="50" y="328"/>
                    <a:pt x="13" y="383"/>
                  </a:cubicBezTo>
                  <a:cubicBezTo>
                    <a:pt x="0" y="403"/>
                    <a:pt x="0" y="403"/>
                    <a:pt x="0" y="403"/>
                  </a:cubicBezTo>
                  <a:cubicBezTo>
                    <a:pt x="24" y="401"/>
                    <a:pt x="24" y="401"/>
                    <a:pt x="24" y="401"/>
                  </a:cubicBezTo>
                  <a:cubicBezTo>
                    <a:pt x="47" y="398"/>
                    <a:pt x="70" y="392"/>
                    <a:pt x="93" y="383"/>
                  </a:cubicBezTo>
                  <a:cubicBezTo>
                    <a:pt x="102" y="379"/>
                    <a:pt x="111" y="374"/>
                    <a:pt x="120" y="369"/>
                  </a:cubicBezTo>
                  <a:cubicBezTo>
                    <a:pt x="114" y="360"/>
                    <a:pt x="114" y="360"/>
                    <a:pt x="114" y="360"/>
                  </a:cubicBezTo>
                  <a:cubicBezTo>
                    <a:pt x="103" y="363"/>
                    <a:pt x="103" y="363"/>
                    <a:pt x="103" y="363"/>
                  </a:cubicBezTo>
                  <a:cubicBezTo>
                    <a:pt x="105" y="368"/>
                    <a:pt x="107" y="373"/>
                    <a:pt x="109" y="378"/>
                  </a:cubicBezTo>
                  <a:cubicBezTo>
                    <a:pt x="126" y="418"/>
                    <a:pt x="154" y="450"/>
                    <a:pt x="190" y="472"/>
                  </a:cubicBezTo>
                  <a:cubicBezTo>
                    <a:pt x="225" y="494"/>
                    <a:pt x="266" y="505"/>
                    <a:pt x="309" y="505"/>
                  </a:cubicBezTo>
                  <a:cubicBezTo>
                    <a:pt x="341" y="505"/>
                    <a:pt x="373" y="499"/>
                    <a:pt x="404" y="486"/>
                  </a:cubicBezTo>
                  <a:cubicBezTo>
                    <a:pt x="404" y="486"/>
                    <a:pt x="404" y="486"/>
                    <a:pt x="404" y="486"/>
                  </a:cubicBezTo>
                  <a:cubicBezTo>
                    <a:pt x="408" y="484"/>
                    <a:pt x="412" y="482"/>
                    <a:pt x="416" y="480"/>
                  </a:cubicBezTo>
                  <a:cubicBezTo>
                    <a:pt x="411" y="470"/>
                    <a:pt x="411" y="470"/>
                    <a:pt x="411" y="470"/>
                  </a:cubicBezTo>
                  <a:cubicBezTo>
                    <a:pt x="402" y="478"/>
                    <a:pt x="402" y="478"/>
                    <a:pt x="402" y="478"/>
                  </a:cubicBezTo>
                  <a:cubicBezTo>
                    <a:pt x="427" y="505"/>
                    <a:pt x="462" y="520"/>
                    <a:pt x="499" y="520"/>
                  </a:cubicBezTo>
                  <a:cubicBezTo>
                    <a:pt x="513" y="520"/>
                    <a:pt x="527" y="518"/>
                    <a:pt x="541" y="513"/>
                  </a:cubicBezTo>
                  <a:cubicBezTo>
                    <a:pt x="538" y="502"/>
                    <a:pt x="538" y="502"/>
                    <a:pt x="538" y="502"/>
                  </a:cubicBezTo>
                  <a:cubicBezTo>
                    <a:pt x="527" y="506"/>
                    <a:pt x="527" y="506"/>
                    <a:pt x="527" y="506"/>
                  </a:cubicBezTo>
                  <a:cubicBezTo>
                    <a:pt x="533" y="525"/>
                    <a:pt x="541" y="543"/>
                    <a:pt x="550" y="562"/>
                  </a:cubicBezTo>
                  <a:cubicBezTo>
                    <a:pt x="599" y="653"/>
                    <a:pt x="682" y="712"/>
                    <a:pt x="769" y="723"/>
                  </a:cubicBezTo>
                  <a:cubicBezTo>
                    <a:pt x="774" y="724"/>
                    <a:pt x="774" y="724"/>
                    <a:pt x="774" y="724"/>
                  </a:cubicBezTo>
                  <a:cubicBezTo>
                    <a:pt x="824" y="678"/>
                    <a:pt x="824" y="678"/>
                    <a:pt x="824" y="678"/>
                  </a:cubicBezTo>
                  <a:cubicBezTo>
                    <a:pt x="815" y="670"/>
                    <a:pt x="815" y="670"/>
                    <a:pt x="815" y="670"/>
                  </a:cubicBezTo>
                  <a:cubicBezTo>
                    <a:pt x="815" y="670"/>
                    <a:pt x="814" y="669"/>
                    <a:pt x="813" y="668"/>
                  </a:cubicBezTo>
                  <a:cubicBezTo>
                    <a:pt x="811" y="667"/>
                    <a:pt x="811" y="667"/>
                    <a:pt x="811" y="667"/>
                  </a:cubicBezTo>
                  <a:cubicBezTo>
                    <a:pt x="809" y="666"/>
                    <a:pt x="809" y="666"/>
                    <a:pt x="809" y="666"/>
                  </a:cubicBezTo>
                  <a:cubicBezTo>
                    <a:pt x="774" y="655"/>
                    <a:pt x="744" y="633"/>
                    <a:pt x="722" y="605"/>
                  </a:cubicBezTo>
                  <a:cubicBezTo>
                    <a:pt x="700" y="576"/>
                    <a:pt x="688" y="540"/>
                    <a:pt x="688" y="502"/>
                  </a:cubicBezTo>
                  <a:cubicBezTo>
                    <a:pt x="688" y="500"/>
                    <a:pt x="688" y="497"/>
                    <a:pt x="688" y="495"/>
                  </a:cubicBezTo>
                  <a:cubicBezTo>
                    <a:pt x="677" y="494"/>
                    <a:pt x="677" y="494"/>
                    <a:pt x="677" y="494"/>
                  </a:cubicBezTo>
                  <a:cubicBezTo>
                    <a:pt x="671" y="504"/>
                    <a:pt x="671" y="504"/>
                    <a:pt x="671" y="504"/>
                  </a:cubicBezTo>
                  <a:cubicBezTo>
                    <a:pt x="705" y="524"/>
                    <a:pt x="745" y="535"/>
                    <a:pt x="786" y="535"/>
                  </a:cubicBezTo>
                  <a:cubicBezTo>
                    <a:pt x="817" y="535"/>
                    <a:pt x="850" y="529"/>
                    <a:pt x="881" y="515"/>
                  </a:cubicBezTo>
                  <a:cubicBezTo>
                    <a:pt x="876" y="505"/>
                    <a:pt x="876" y="505"/>
                    <a:pt x="876" y="505"/>
                  </a:cubicBezTo>
                  <a:cubicBezTo>
                    <a:pt x="872" y="494"/>
                    <a:pt x="872" y="494"/>
                    <a:pt x="872" y="494"/>
                  </a:cubicBezTo>
                  <a:cubicBezTo>
                    <a:pt x="844" y="506"/>
                    <a:pt x="814" y="512"/>
                    <a:pt x="786" y="512"/>
                  </a:cubicBezTo>
                  <a:cubicBezTo>
                    <a:pt x="749" y="512"/>
                    <a:pt x="713" y="502"/>
                    <a:pt x="682" y="485"/>
                  </a:cubicBezTo>
                  <a:cubicBezTo>
                    <a:pt x="666" y="475"/>
                    <a:pt x="666" y="475"/>
                    <a:pt x="666" y="475"/>
                  </a:cubicBezTo>
                  <a:cubicBezTo>
                    <a:pt x="665" y="494"/>
                    <a:pt x="665" y="494"/>
                    <a:pt x="665" y="494"/>
                  </a:cubicBezTo>
                  <a:cubicBezTo>
                    <a:pt x="665" y="496"/>
                    <a:pt x="665" y="499"/>
                    <a:pt x="665" y="502"/>
                  </a:cubicBezTo>
                  <a:cubicBezTo>
                    <a:pt x="665" y="545"/>
                    <a:pt x="679" y="586"/>
                    <a:pt x="704" y="618"/>
                  </a:cubicBezTo>
                  <a:cubicBezTo>
                    <a:pt x="728" y="651"/>
                    <a:pt x="762" y="676"/>
                    <a:pt x="802" y="688"/>
                  </a:cubicBezTo>
                  <a:cubicBezTo>
                    <a:pt x="806" y="677"/>
                    <a:pt x="806" y="677"/>
                    <a:pt x="806" y="677"/>
                  </a:cubicBezTo>
                  <a:cubicBezTo>
                    <a:pt x="798" y="685"/>
                    <a:pt x="798" y="685"/>
                    <a:pt x="798" y="685"/>
                  </a:cubicBezTo>
                  <a:cubicBezTo>
                    <a:pt x="798" y="686"/>
                    <a:pt x="799" y="686"/>
                    <a:pt x="800" y="687"/>
                  </a:cubicBezTo>
                  <a:cubicBezTo>
                    <a:pt x="807" y="678"/>
                    <a:pt x="807" y="678"/>
                    <a:pt x="807" y="678"/>
                  </a:cubicBezTo>
                  <a:cubicBezTo>
                    <a:pt x="800" y="670"/>
                    <a:pt x="800" y="670"/>
                    <a:pt x="800" y="670"/>
                  </a:cubicBezTo>
                  <a:cubicBezTo>
                    <a:pt x="762" y="703"/>
                    <a:pt x="762" y="703"/>
                    <a:pt x="762" y="703"/>
                  </a:cubicBezTo>
                  <a:cubicBezTo>
                    <a:pt x="770" y="712"/>
                    <a:pt x="770" y="712"/>
                    <a:pt x="770" y="712"/>
                  </a:cubicBezTo>
                  <a:cubicBezTo>
                    <a:pt x="772" y="701"/>
                    <a:pt x="772" y="701"/>
                    <a:pt x="772" y="701"/>
                  </a:cubicBezTo>
                  <a:cubicBezTo>
                    <a:pt x="694" y="691"/>
                    <a:pt x="615" y="637"/>
                    <a:pt x="570" y="551"/>
                  </a:cubicBezTo>
                  <a:cubicBezTo>
                    <a:pt x="561" y="534"/>
                    <a:pt x="554" y="516"/>
                    <a:pt x="549" y="499"/>
                  </a:cubicBezTo>
                  <a:cubicBezTo>
                    <a:pt x="545" y="488"/>
                    <a:pt x="545" y="488"/>
                    <a:pt x="545" y="488"/>
                  </a:cubicBezTo>
                  <a:cubicBezTo>
                    <a:pt x="535" y="491"/>
                    <a:pt x="535" y="491"/>
                    <a:pt x="535" y="491"/>
                  </a:cubicBezTo>
                  <a:cubicBezTo>
                    <a:pt x="523" y="495"/>
                    <a:pt x="511" y="497"/>
                    <a:pt x="499" y="497"/>
                  </a:cubicBezTo>
                  <a:cubicBezTo>
                    <a:pt x="468" y="497"/>
                    <a:pt x="439" y="484"/>
                    <a:pt x="419" y="463"/>
                  </a:cubicBezTo>
                  <a:cubicBezTo>
                    <a:pt x="414" y="456"/>
                    <a:pt x="414" y="456"/>
                    <a:pt x="414" y="456"/>
                  </a:cubicBezTo>
                  <a:cubicBezTo>
                    <a:pt x="406" y="460"/>
                    <a:pt x="406" y="460"/>
                    <a:pt x="406" y="460"/>
                  </a:cubicBezTo>
                  <a:cubicBezTo>
                    <a:pt x="402" y="462"/>
                    <a:pt x="399" y="463"/>
                    <a:pt x="395" y="465"/>
                  </a:cubicBezTo>
                  <a:cubicBezTo>
                    <a:pt x="395" y="465"/>
                    <a:pt x="395" y="465"/>
                    <a:pt x="395" y="465"/>
                  </a:cubicBezTo>
                  <a:cubicBezTo>
                    <a:pt x="367" y="477"/>
                    <a:pt x="338" y="483"/>
                    <a:pt x="309" y="483"/>
                  </a:cubicBezTo>
                  <a:cubicBezTo>
                    <a:pt x="270" y="483"/>
                    <a:pt x="233" y="472"/>
                    <a:pt x="202" y="453"/>
                  </a:cubicBezTo>
                  <a:cubicBezTo>
                    <a:pt x="170" y="433"/>
                    <a:pt x="145" y="405"/>
                    <a:pt x="130" y="369"/>
                  </a:cubicBezTo>
                  <a:cubicBezTo>
                    <a:pt x="128" y="365"/>
                    <a:pt x="126" y="361"/>
                    <a:pt x="125" y="356"/>
                  </a:cubicBezTo>
                  <a:cubicBezTo>
                    <a:pt x="120" y="343"/>
                    <a:pt x="120" y="343"/>
                    <a:pt x="120" y="343"/>
                  </a:cubicBezTo>
                  <a:cubicBezTo>
                    <a:pt x="108" y="350"/>
                    <a:pt x="108" y="350"/>
                    <a:pt x="108" y="350"/>
                  </a:cubicBezTo>
                  <a:cubicBezTo>
                    <a:pt x="101" y="354"/>
                    <a:pt x="93" y="358"/>
                    <a:pt x="84" y="362"/>
                  </a:cubicBezTo>
                  <a:cubicBezTo>
                    <a:pt x="64" y="370"/>
                    <a:pt x="42" y="376"/>
                    <a:pt x="21" y="378"/>
                  </a:cubicBezTo>
                  <a:cubicBezTo>
                    <a:pt x="23" y="389"/>
                    <a:pt x="23" y="389"/>
                    <a:pt x="23" y="389"/>
                  </a:cubicBezTo>
                  <a:cubicBezTo>
                    <a:pt x="32" y="396"/>
                    <a:pt x="32" y="396"/>
                    <a:pt x="32" y="396"/>
                  </a:cubicBezTo>
                  <a:cubicBezTo>
                    <a:pt x="66" y="345"/>
                    <a:pt x="116" y="303"/>
                    <a:pt x="178" y="275"/>
                  </a:cubicBezTo>
                  <a:cubicBezTo>
                    <a:pt x="239" y="246"/>
                    <a:pt x="311" y="231"/>
                    <a:pt x="388" y="231"/>
                  </a:cubicBezTo>
                  <a:cubicBezTo>
                    <a:pt x="433" y="231"/>
                    <a:pt x="479" y="236"/>
                    <a:pt x="526" y="247"/>
                  </a:cubicBezTo>
                  <a:cubicBezTo>
                    <a:pt x="532" y="249"/>
                    <a:pt x="538" y="250"/>
                    <a:pt x="544" y="252"/>
                  </a:cubicBezTo>
                  <a:cubicBezTo>
                    <a:pt x="558" y="256"/>
                    <a:pt x="558" y="256"/>
                    <a:pt x="558" y="256"/>
                  </a:cubicBezTo>
                  <a:cubicBezTo>
                    <a:pt x="558" y="241"/>
                    <a:pt x="558" y="241"/>
                    <a:pt x="558" y="241"/>
                  </a:cubicBezTo>
                  <a:cubicBezTo>
                    <a:pt x="558" y="213"/>
                    <a:pt x="563" y="187"/>
                    <a:pt x="572" y="162"/>
                  </a:cubicBezTo>
                  <a:cubicBezTo>
                    <a:pt x="581" y="138"/>
                    <a:pt x="594" y="115"/>
                    <a:pt x="612" y="95"/>
                  </a:cubicBezTo>
                  <a:cubicBezTo>
                    <a:pt x="633" y="71"/>
                    <a:pt x="659" y="53"/>
                    <a:pt x="689" y="41"/>
                  </a:cubicBezTo>
                  <a:cubicBezTo>
                    <a:pt x="718" y="29"/>
                    <a:pt x="751" y="23"/>
                    <a:pt x="785" y="23"/>
                  </a:cubicBezTo>
                  <a:cubicBezTo>
                    <a:pt x="858" y="23"/>
                    <a:pt x="937" y="50"/>
                    <a:pt x="1007" y="102"/>
                  </a:cubicBezTo>
                  <a:cubicBezTo>
                    <a:pt x="1014" y="93"/>
                    <a:pt x="1014" y="93"/>
                    <a:pt x="1014" y="93"/>
                  </a:cubicBezTo>
                  <a:cubicBezTo>
                    <a:pt x="1003" y="91"/>
                    <a:pt x="1003" y="91"/>
                    <a:pt x="1003" y="91"/>
                  </a:cubicBezTo>
                  <a:cubicBezTo>
                    <a:pt x="997" y="125"/>
                    <a:pt x="982" y="155"/>
                    <a:pt x="961" y="178"/>
                  </a:cubicBezTo>
                  <a:cubicBezTo>
                    <a:pt x="954" y="185"/>
                    <a:pt x="954" y="185"/>
                    <a:pt x="954" y="185"/>
                  </a:cubicBezTo>
                  <a:cubicBezTo>
                    <a:pt x="960" y="193"/>
                    <a:pt x="960" y="193"/>
                    <a:pt x="960" y="193"/>
                  </a:cubicBezTo>
                  <a:cubicBezTo>
                    <a:pt x="971" y="206"/>
                    <a:pt x="980" y="221"/>
                    <a:pt x="987" y="237"/>
                  </a:cubicBezTo>
                  <a:cubicBezTo>
                    <a:pt x="997" y="260"/>
                    <a:pt x="1001" y="284"/>
                    <a:pt x="1001" y="307"/>
                  </a:cubicBezTo>
                  <a:cubicBezTo>
                    <a:pt x="1001" y="384"/>
                    <a:pt x="953" y="460"/>
                    <a:pt x="872" y="494"/>
                  </a:cubicBezTo>
                  <a:lnTo>
                    <a:pt x="876" y="5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8"/>
            <p:cNvSpPr/>
            <p:nvPr/>
          </p:nvSpPr>
          <p:spPr bwMode="auto">
            <a:xfrm>
              <a:off x="5783184" y="2216766"/>
              <a:ext cx="1930026" cy="2004840"/>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9"/>
            <p:cNvSpPr/>
            <p:nvPr/>
          </p:nvSpPr>
          <p:spPr bwMode="auto">
            <a:xfrm>
              <a:off x="5826554" y="2216766"/>
              <a:ext cx="1876895" cy="2020020"/>
            </a:xfrm>
            <a:custGeom>
              <a:avLst/>
              <a:gdLst>
                <a:gd name="T0" fmla="*/ 681 w 732"/>
                <a:gd name="T1" fmla="*/ 577 h 788"/>
                <a:gd name="T2" fmla="*/ 732 w 732"/>
                <a:gd name="T3" fmla="*/ 456 h 788"/>
                <a:gd name="T4" fmla="*/ 545 w 732"/>
                <a:gd name="T5" fmla="*/ 223 h 788"/>
                <a:gd name="T6" fmla="*/ 556 w 732"/>
                <a:gd name="T7" fmla="*/ 218 h 788"/>
                <a:gd name="T8" fmla="*/ 321 w 732"/>
                <a:gd name="T9" fmla="*/ 9 h 788"/>
                <a:gd name="T10" fmla="*/ 69 w 732"/>
                <a:gd name="T11" fmla="*/ 50 h 788"/>
                <a:gd name="T12" fmla="*/ 76 w 732"/>
                <a:gd name="T13" fmla="*/ 47 h 788"/>
                <a:gd name="T14" fmla="*/ 68 w 732"/>
                <a:gd name="T15" fmla="*/ 50 h 788"/>
                <a:gd name="T16" fmla="*/ 32 w 732"/>
                <a:gd name="T17" fmla="*/ 95 h 788"/>
                <a:gd name="T18" fmla="*/ 0 w 732"/>
                <a:gd name="T19" fmla="*/ 204 h 788"/>
                <a:gd name="T20" fmla="*/ 300 w 732"/>
                <a:gd name="T21" fmla="*/ 473 h 788"/>
                <a:gd name="T22" fmla="*/ 334 w 732"/>
                <a:gd name="T23" fmla="*/ 456 h 788"/>
                <a:gd name="T24" fmla="*/ 468 w 732"/>
                <a:gd name="T25" fmla="*/ 678 h 788"/>
                <a:gd name="T26" fmla="*/ 459 w 732"/>
                <a:gd name="T27" fmla="*/ 682 h 788"/>
                <a:gd name="T28" fmla="*/ 572 w 732"/>
                <a:gd name="T29" fmla="*/ 788 h 788"/>
                <a:gd name="T30" fmla="*/ 709 w 732"/>
                <a:gd name="T31" fmla="*/ 723 h 788"/>
                <a:gd name="T32" fmla="*/ 724 w 732"/>
                <a:gd name="T33" fmla="*/ 695 h 788"/>
                <a:gd name="T34" fmla="*/ 718 w 732"/>
                <a:gd name="T35" fmla="*/ 691 h 788"/>
                <a:gd name="T36" fmla="*/ 718 w 732"/>
                <a:gd name="T37" fmla="*/ 691 h 788"/>
                <a:gd name="T38" fmla="*/ 722 w 732"/>
                <a:gd name="T39" fmla="*/ 698 h 788"/>
                <a:gd name="T40" fmla="*/ 722 w 732"/>
                <a:gd name="T41" fmla="*/ 698 h 788"/>
                <a:gd name="T42" fmla="*/ 722 w 732"/>
                <a:gd name="T43" fmla="*/ 698 h 788"/>
                <a:gd name="T44" fmla="*/ 715 w 732"/>
                <a:gd name="T45" fmla="*/ 689 h 788"/>
                <a:gd name="T46" fmla="*/ 715 w 732"/>
                <a:gd name="T47" fmla="*/ 689 h 788"/>
                <a:gd name="T48" fmla="*/ 726 w 732"/>
                <a:gd name="T49" fmla="*/ 687 h 788"/>
                <a:gd name="T50" fmla="*/ 690 w 732"/>
                <a:gd name="T51" fmla="*/ 636 h 788"/>
                <a:gd name="T52" fmla="*/ 714 w 732"/>
                <a:gd name="T53" fmla="*/ 677 h 788"/>
                <a:gd name="T54" fmla="*/ 704 w 732"/>
                <a:gd name="T55" fmla="*/ 684 h 788"/>
                <a:gd name="T56" fmla="*/ 664 w 732"/>
                <a:gd name="T57" fmla="*/ 739 h 788"/>
                <a:gd name="T58" fmla="*/ 573 w 732"/>
                <a:gd name="T59" fmla="*/ 765 h 788"/>
                <a:gd name="T60" fmla="*/ 482 w 732"/>
                <a:gd name="T61" fmla="*/ 682 h 788"/>
                <a:gd name="T62" fmla="*/ 475 w 732"/>
                <a:gd name="T63" fmla="*/ 657 h 788"/>
                <a:gd name="T64" fmla="*/ 356 w 732"/>
                <a:gd name="T65" fmla="*/ 459 h 788"/>
                <a:gd name="T66" fmla="*/ 300 w 732"/>
                <a:gd name="T67" fmla="*/ 450 h 788"/>
                <a:gd name="T68" fmla="*/ 23 w 732"/>
                <a:gd name="T69" fmla="*/ 204 h 788"/>
                <a:gd name="T70" fmla="*/ 68 w 732"/>
                <a:gd name="T71" fmla="*/ 84 h 788"/>
                <a:gd name="T72" fmla="*/ 82 w 732"/>
                <a:gd name="T73" fmla="*/ 68 h 788"/>
                <a:gd name="T74" fmla="*/ 82 w 732"/>
                <a:gd name="T75" fmla="*/ 68 h 788"/>
                <a:gd name="T76" fmla="*/ 77 w 732"/>
                <a:gd name="T77" fmla="*/ 62 h 788"/>
                <a:gd name="T78" fmla="*/ 77 w 732"/>
                <a:gd name="T79" fmla="*/ 62 h 788"/>
                <a:gd name="T80" fmla="*/ 80 w 732"/>
                <a:gd name="T81" fmla="*/ 69 h 788"/>
                <a:gd name="T82" fmla="*/ 80 w 732"/>
                <a:gd name="T83" fmla="*/ 69 h 788"/>
                <a:gd name="T84" fmla="*/ 80 w 732"/>
                <a:gd name="T85" fmla="*/ 69 h 788"/>
                <a:gd name="T86" fmla="*/ 76 w 732"/>
                <a:gd name="T87" fmla="*/ 59 h 788"/>
                <a:gd name="T88" fmla="*/ 76 w 732"/>
                <a:gd name="T89" fmla="*/ 59 h 788"/>
                <a:gd name="T90" fmla="*/ 83 w 732"/>
                <a:gd name="T91" fmla="*/ 68 h 788"/>
                <a:gd name="T92" fmla="*/ 316 w 732"/>
                <a:gd name="T93" fmla="*/ 31 h 788"/>
                <a:gd name="T94" fmla="*/ 533 w 732"/>
                <a:gd name="T95" fmla="*/ 218 h 788"/>
                <a:gd name="T96" fmla="*/ 542 w 732"/>
                <a:gd name="T97" fmla="*/ 245 h 788"/>
                <a:gd name="T98" fmla="*/ 709 w 732"/>
                <a:gd name="T99" fmla="*/ 456 h 788"/>
                <a:gd name="T100" fmla="*/ 663 w 732"/>
                <a:gd name="T101" fmla="*/ 59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788">
                  <a:moveTo>
                    <a:pt x="701" y="632"/>
                  </a:moveTo>
                  <a:cubicBezTo>
                    <a:pt x="711" y="627"/>
                    <a:pt x="711" y="627"/>
                    <a:pt x="711" y="627"/>
                  </a:cubicBezTo>
                  <a:cubicBezTo>
                    <a:pt x="703" y="609"/>
                    <a:pt x="693" y="592"/>
                    <a:pt x="681" y="577"/>
                  </a:cubicBezTo>
                  <a:cubicBezTo>
                    <a:pt x="672" y="585"/>
                    <a:pt x="672" y="585"/>
                    <a:pt x="672" y="585"/>
                  </a:cubicBezTo>
                  <a:cubicBezTo>
                    <a:pt x="680" y="593"/>
                    <a:pt x="680" y="593"/>
                    <a:pt x="680" y="593"/>
                  </a:cubicBezTo>
                  <a:cubicBezTo>
                    <a:pt x="714" y="558"/>
                    <a:pt x="732" y="509"/>
                    <a:pt x="732" y="456"/>
                  </a:cubicBezTo>
                  <a:cubicBezTo>
                    <a:pt x="732" y="425"/>
                    <a:pt x="725" y="392"/>
                    <a:pt x="712" y="360"/>
                  </a:cubicBezTo>
                  <a:cubicBezTo>
                    <a:pt x="695" y="322"/>
                    <a:pt x="671" y="290"/>
                    <a:pt x="642" y="266"/>
                  </a:cubicBezTo>
                  <a:cubicBezTo>
                    <a:pt x="613" y="243"/>
                    <a:pt x="579" y="228"/>
                    <a:pt x="545" y="223"/>
                  </a:cubicBezTo>
                  <a:cubicBezTo>
                    <a:pt x="543" y="234"/>
                    <a:pt x="543" y="234"/>
                    <a:pt x="543" y="234"/>
                  </a:cubicBezTo>
                  <a:cubicBezTo>
                    <a:pt x="554" y="236"/>
                    <a:pt x="554" y="236"/>
                    <a:pt x="554" y="236"/>
                  </a:cubicBezTo>
                  <a:cubicBezTo>
                    <a:pt x="555" y="230"/>
                    <a:pt x="556" y="224"/>
                    <a:pt x="556" y="218"/>
                  </a:cubicBezTo>
                  <a:cubicBezTo>
                    <a:pt x="556" y="194"/>
                    <a:pt x="549" y="171"/>
                    <a:pt x="537" y="150"/>
                  </a:cubicBezTo>
                  <a:cubicBezTo>
                    <a:pt x="520" y="117"/>
                    <a:pt x="491" y="87"/>
                    <a:pt x="454" y="63"/>
                  </a:cubicBezTo>
                  <a:cubicBezTo>
                    <a:pt x="416" y="38"/>
                    <a:pt x="371" y="20"/>
                    <a:pt x="321" y="9"/>
                  </a:cubicBezTo>
                  <a:cubicBezTo>
                    <a:pt x="292" y="3"/>
                    <a:pt x="264" y="0"/>
                    <a:pt x="238" y="0"/>
                  </a:cubicBezTo>
                  <a:cubicBezTo>
                    <a:pt x="204" y="0"/>
                    <a:pt x="172" y="5"/>
                    <a:pt x="144" y="13"/>
                  </a:cubicBezTo>
                  <a:cubicBezTo>
                    <a:pt x="115" y="21"/>
                    <a:pt x="90" y="34"/>
                    <a:pt x="69" y="50"/>
                  </a:cubicBezTo>
                  <a:cubicBezTo>
                    <a:pt x="76" y="59"/>
                    <a:pt x="76" y="59"/>
                    <a:pt x="76" y="59"/>
                  </a:cubicBezTo>
                  <a:cubicBezTo>
                    <a:pt x="81" y="49"/>
                    <a:pt x="81" y="49"/>
                    <a:pt x="81" y="49"/>
                  </a:cubicBezTo>
                  <a:cubicBezTo>
                    <a:pt x="79" y="47"/>
                    <a:pt x="77" y="47"/>
                    <a:pt x="76" y="47"/>
                  </a:cubicBezTo>
                  <a:cubicBezTo>
                    <a:pt x="74" y="47"/>
                    <a:pt x="73" y="47"/>
                    <a:pt x="72" y="48"/>
                  </a:cubicBezTo>
                  <a:cubicBezTo>
                    <a:pt x="71" y="48"/>
                    <a:pt x="70" y="49"/>
                    <a:pt x="70" y="49"/>
                  </a:cubicBezTo>
                  <a:cubicBezTo>
                    <a:pt x="69" y="49"/>
                    <a:pt x="68" y="50"/>
                    <a:pt x="68" y="50"/>
                  </a:cubicBezTo>
                  <a:cubicBezTo>
                    <a:pt x="67" y="51"/>
                    <a:pt x="66" y="52"/>
                    <a:pt x="65" y="53"/>
                  </a:cubicBezTo>
                  <a:cubicBezTo>
                    <a:pt x="64" y="54"/>
                    <a:pt x="62" y="56"/>
                    <a:pt x="60" y="58"/>
                  </a:cubicBezTo>
                  <a:cubicBezTo>
                    <a:pt x="53" y="67"/>
                    <a:pt x="42" y="80"/>
                    <a:pt x="32" y="95"/>
                  </a:cubicBezTo>
                  <a:cubicBezTo>
                    <a:pt x="27" y="103"/>
                    <a:pt x="22" y="111"/>
                    <a:pt x="18" y="119"/>
                  </a:cubicBezTo>
                  <a:cubicBezTo>
                    <a:pt x="14" y="127"/>
                    <a:pt x="10" y="135"/>
                    <a:pt x="8" y="143"/>
                  </a:cubicBezTo>
                  <a:cubicBezTo>
                    <a:pt x="3" y="163"/>
                    <a:pt x="0" y="183"/>
                    <a:pt x="0" y="204"/>
                  </a:cubicBezTo>
                  <a:cubicBezTo>
                    <a:pt x="0" y="261"/>
                    <a:pt x="21" y="316"/>
                    <a:pt x="59" y="361"/>
                  </a:cubicBezTo>
                  <a:cubicBezTo>
                    <a:pt x="96" y="407"/>
                    <a:pt x="149" y="443"/>
                    <a:pt x="213" y="461"/>
                  </a:cubicBezTo>
                  <a:cubicBezTo>
                    <a:pt x="242" y="469"/>
                    <a:pt x="271" y="473"/>
                    <a:pt x="300" y="473"/>
                  </a:cubicBezTo>
                  <a:cubicBezTo>
                    <a:pt x="316" y="473"/>
                    <a:pt x="331" y="472"/>
                    <a:pt x="347" y="469"/>
                  </a:cubicBezTo>
                  <a:cubicBezTo>
                    <a:pt x="345" y="458"/>
                    <a:pt x="345" y="458"/>
                    <a:pt x="345" y="458"/>
                  </a:cubicBezTo>
                  <a:cubicBezTo>
                    <a:pt x="334" y="456"/>
                    <a:pt x="334" y="456"/>
                    <a:pt x="334" y="456"/>
                  </a:cubicBezTo>
                  <a:cubicBezTo>
                    <a:pt x="332" y="467"/>
                    <a:pt x="332" y="477"/>
                    <a:pt x="332" y="488"/>
                  </a:cubicBezTo>
                  <a:cubicBezTo>
                    <a:pt x="332" y="537"/>
                    <a:pt x="347" y="584"/>
                    <a:pt x="380" y="621"/>
                  </a:cubicBezTo>
                  <a:cubicBezTo>
                    <a:pt x="404" y="648"/>
                    <a:pt x="434" y="667"/>
                    <a:pt x="468" y="678"/>
                  </a:cubicBezTo>
                  <a:cubicBezTo>
                    <a:pt x="472" y="667"/>
                    <a:pt x="472" y="667"/>
                    <a:pt x="472" y="667"/>
                  </a:cubicBezTo>
                  <a:cubicBezTo>
                    <a:pt x="460" y="666"/>
                    <a:pt x="460" y="666"/>
                    <a:pt x="460" y="666"/>
                  </a:cubicBezTo>
                  <a:cubicBezTo>
                    <a:pt x="460" y="671"/>
                    <a:pt x="459" y="677"/>
                    <a:pt x="459" y="682"/>
                  </a:cubicBezTo>
                  <a:cubicBezTo>
                    <a:pt x="459" y="697"/>
                    <a:pt x="462" y="711"/>
                    <a:pt x="468" y="724"/>
                  </a:cubicBezTo>
                  <a:cubicBezTo>
                    <a:pt x="476" y="743"/>
                    <a:pt x="490" y="759"/>
                    <a:pt x="508" y="770"/>
                  </a:cubicBezTo>
                  <a:cubicBezTo>
                    <a:pt x="526" y="781"/>
                    <a:pt x="548" y="787"/>
                    <a:pt x="572" y="788"/>
                  </a:cubicBezTo>
                  <a:cubicBezTo>
                    <a:pt x="575" y="788"/>
                    <a:pt x="578" y="788"/>
                    <a:pt x="581" y="788"/>
                  </a:cubicBezTo>
                  <a:cubicBezTo>
                    <a:pt x="609" y="788"/>
                    <a:pt x="632" y="783"/>
                    <a:pt x="651" y="773"/>
                  </a:cubicBezTo>
                  <a:cubicBezTo>
                    <a:pt x="679" y="760"/>
                    <a:pt x="698" y="740"/>
                    <a:pt x="709" y="723"/>
                  </a:cubicBezTo>
                  <a:cubicBezTo>
                    <a:pt x="714" y="715"/>
                    <a:pt x="718" y="707"/>
                    <a:pt x="721" y="702"/>
                  </a:cubicBezTo>
                  <a:cubicBezTo>
                    <a:pt x="722" y="699"/>
                    <a:pt x="723" y="697"/>
                    <a:pt x="724" y="696"/>
                  </a:cubicBezTo>
                  <a:cubicBezTo>
                    <a:pt x="724" y="695"/>
                    <a:pt x="724" y="695"/>
                    <a:pt x="724" y="695"/>
                  </a:cubicBezTo>
                  <a:cubicBezTo>
                    <a:pt x="724" y="695"/>
                    <a:pt x="724" y="695"/>
                    <a:pt x="724" y="695"/>
                  </a:cubicBezTo>
                  <a:cubicBezTo>
                    <a:pt x="724" y="695"/>
                    <a:pt x="724" y="695"/>
                    <a:pt x="724" y="695"/>
                  </a:cubicBezTo>
                  <a:cubicBezTo>
                    <a:pt x="718" y="691"/>
                    <a:pt x="718" y="691"/>
                    <a:pt x="718" y="691"/>
                  </a:cubicBezTo>
                  <a:cubicBezTo>
                    <a:pt x="724" y="696"/>
                    <a:pt x="724" y="696"/>
                    <a:pt x="724" y="696"/>
                  </a:cubicBezTo>
                  <a:cubicBezTo>
                    <a:pt x="724" y="695"/>
                    <a:pt x="724" y="695"/>
                    <a:pt x="724" y="695"/>
                  </a:cubicBezTo>
                  <a:cubicBezTo>
                    <a:pt x="718" y="691"/>
                    <a:pt x="718" y="691"/>
                    <a:pt x="718" y="691"/>
                  </a:cubicBezTo>
                  <a:cubicBezTo>
                    <a:pt x="724" y="696"/>
                    <a:pt x="724" y="696"/>
                    <a:pt x="724" y="696"/>
                  </a:cubicBezTo>
                  <a:cubicBezTo>
                    <a:pt x="715" y="689"/>
                    <a:pt x="715" y="689"/>
                    <a:pt x="715" y="689"/>
                  </a:cubicBezTo>
                  <a:cubicBezTo>
                    <a:pt x="722" y="698"/>
                    <a:pt x="722" y="698"/>
                    <a:pt x="722" y="698"/>
                  </a:cubicBezTo>
                  <a:cubicBezTo>
                    <a:pt x="723" y="697"/>
                    <a:pt x="723" y="696"/>
                    <a:pt x="724" y="696"/>
                  </a:cubicBezTo>
                  <a:cubicBezTo>
                    <a:pt x="715" y="689"/>
                    <a:pt x="715" y="689"/>
                    <a:pt x="715" y="689"/>
                  </a:cubicBezTo>
                  <a:cubicBezTo>
                    <a:pt x="722" y="698"/>
                    <a:pt x="722" y="698"/>
                    <a:pt x="722" y="698"/>
                  </a:cubicBezTo>
                  <a:cubicBezTo>
                    <a:pt x="715" y="689"/>
                    <a:pt x="715" y="689"/>
                    <a:pt x="715" y="689"/>
                  </a:cubicBezTo>
                  <a:cubicBezTo>
                    <a:pt x="720" y="699"/>
                    <a:pt x="720" y="699"/>
                    <a:pt x="720" y="699"/>
                  </a:cubicBezTo>
                  <a:cubicBezTo>
                    <a:pt x="721" y="698"/>
                    <a:pt x="721" y="698"/>
                    <a:pt x="722" y="698"/>
                  </a:cubicBezTo>
                  <a:cubicBezTo>
                    <a:pt x="715" y="689"/>
                    <a:pt x="715" y="689"/>
                    <a:pt x="715" y="689"/>
                  </a:cubicBezTo>
                  <a:cubicBezTo>
                    <a:pt x="720" y="699"/>
                    <a:pt x="720" y="699"/>
                    <a:pt x="720" y="699"/>
                  </a:cubicBezTo>
                  <a:cubicBezTo>
                    <a:pt x="715" y="689"/>
                    <a:pt x="715" y="689"/>
                    <a:pt x="715" y="689"/>
                  </a:cubicBezTo>
                  <a:cubicBezTo>
                    <a:pt x="716" y="700"/>
                    <a:pt x="716" y="700"/>
                    <a:pt x="716" y="700"/>
                  </a:cubicBezTo>
                  <a:cubicBezTo>
                    <a:pt x="717" y="700"/>
                    <a:pt x="719" y="699"/>
                    <a:pt x="720" y="699"/>
                  </a:cubicBezTo>
                  <a:cubicBezTo>
                    <a:pt x="715" y="689"/>
                    <a:pt x="715" y="689"/>
                    <a:pt x="715" y="689"/>
                  </a:cubicBezTo>
                  <a:cubicBezTo>
                    <a:pt x="716" y="700"/>
                    <a:pt x="716" y="700"/>
                    <a:pt x="716" y="700"/>
                  </a:cubicBezTo>
                  <a:cubicBezTo>
                    <a:pt x="727" y="699"/>
                    <a:pt x="727" y="699"/>
                    <a:pt x="727" y="699"/>
                  </a:cubicBezTo>
                  <a:cubicBezTo>
                    <a:pt x="726" y="687"/>
                    <a:pt x="726" y="687"/>
                    <a:pt x="726" y="687"/>
                  </a:cubicBezTo>
                  <a:cubicBezTo>
                    <a:pt x="724" y="667"/>
                    <a:pt x="720" y="647"/>
                    <a:pt x="711" y="627"/>
                  </a:cubicBezTo>
                  <a:cubicBezTo>
                    <a:pt x="701" y="632"/>
                    <a:pt x="701" y="632"/>
                    <a:pt x="701" y="632"/>
                  </a:cubicBezTo>
                  <a:cubicBezTo>
                    <a:pt x="690" y="636"/>
                    <a:pt x="690" y="636"/>
                    <a:pt x="690" y="636"/>
                  </a:cubicBezTo>
                  <a:cubicBezTo>
                    <a:pt x="698" y="654"/>
                    <a:pt x="702" y="671"/>
                    <a:pt x="704" y="690"/>
                  </a:cubicBezTo>
                  <a:cubicBezTo>
                    <a:pt x="715" y="689"/>
                    <a:pt x="715" y="689"/>
                    <a:pt x="715" y="689"/>
                  </a:cubicBezTo>
                  <a:cubicBezTo>
                    <a:pt x="714" y="677"/>
                    <a:pt x="714" y="677"/>
                    <a:pt x="714" y="677"/>
                  </a:cubicBezTo>
                  <a:cubicBezTo>
                    <a:pt x="712" y="677"/>
                    <a:pt x="711" y="678"/>
                    <a:pt x="710" y="678"/>
                  </a:cubicBezTo>
                  <a:cubicBezTo>
                    <a:pt x="708" y="679"/>
                    <a:pt x="707" y="680"/>
                    <a:pt x="706" y="681"/>
                  </a:cubicBezTo>
                  <a:cubicBezTo>
                    <a:pt x="705" y="682"/>
                    <a:pt x="705" y="683"/>
                    <a:pt x="704" y="684"/>
                  </a:cubicBezTo>
                  <a:cubicBezTo>
                    <a:pt x="704" y="685"/>
                    <a:pt x="703" y="686"/>
                    <a:pt x="703" y="687"/>
                  </a:cubicBezTo>
                  <a:cubicBezTo>
                    <a:pt x="702" y="689"/>
                    <a:pt x="701" y="691"/>
                    <a:pt x="699" y="695"/>
                  </a:cubicBezTo>
                  <a:cubicBezTo>
                    <a:pt x="693" y="706"/>
                    <a:pt x="683" y="724"/>
                    <a:pt x="664" y="739"/>
                  </a:cubicBezTo>
                  <a:cubicBezTo>
                    <a:pt x="655" y="746"/>
                    <a:pt x="644" y="753"/>
                    <a:pt x="630" y="758"/>
                  </a:cubicBezTo>
                  <a:cubicBezTo>
                    <a:pt x="617" y="762"/>
                    <a:pt x="600" y="766"/>
                    <a:pt x="581" y="766"/>
                  </a:cubicBezTo>
                  <a:cubicBezTo>
                    <a:pt x="578" y="766"/>
                    <a:pt x="576" y="766"/>
                    <a:pt x="573" y="765"/>
                  </a:cubicBezTo>
                  <a:cubicBezTo>
                    <a:pt x="545" y="764"/>
                    <a:pt x="523" y="755"/>
                    <a:pt x="507" y="740"/>
                  </a:cubicBezTo>
                  <a:cubicBezTo>
                    <a:pt x="499" y="733"/>
                    <a:pt x="493" y="725"/>
                    <a:pt x="489" y="715"/>
                  </a:cubicBezTo>
                  <a:cubicBezTo>
                    <a:pt x="484" y="705"/>
                    <a:pt x="482" y="694"/>
                    <a:pt x="482" y="682"/>
                  </a:cubicBezTo>
                  <a:cubicBezTo>
                    <a:pt x="482" y="678"/>
                    <a:pt x="482" y="673"/>
                    <a:pt x="483" y="669"/>
                  </a:cubicBezTo>
                  <a:cubicBezTo>
                    <a:pt x="484" y="660"/>
                    <a:pt x="484" y="660"/>
                    <a:pt x="484" y="660"/>
                  </a:cubicBezTo>
                  <a:cubicBezTo>
                    <a:pt x="475" y="657"/>
                    <a:pt x="475" y="657"/>
                    <a:pt x="475" y="657"/>
                  </a:cubicBezTo>
                  <a:cubicBezTo>
                    <a:pt x="445" y="647"/>
                    <a:pt x="418" y="630"/>
                    <a:pt x="397" y="606"/>
                  </a:cubicBezTo>
                  <a:cubicBezTo>
                    <a:pt x="368" y="573"/>
                    <a:pt x="355" y="532"/>
                    <a:pt x="354" y="488"/>
                  </a:cubicBezTo>
                  <a:cubicBezTo>
                    <a:pt x="354" y="478"/>
                    <a:pt x="355" y="469"/>
                    <a:pt x="356" y="459"/>
                  </a:cubicBezTo>
                  <a:cubicBezTo>
                    <a:pt x="358" y="444"/>
                    <a:pt x="358" y="444"/>
                    <a:pt x="358" y="444"/>
                  </a:cubicBezTo>
                  <a:cubicBezTo>
                    <a:pt x="343" y="447"/>
                    <a:pt x="343" y="447"/>
                    <a:pt x="343" y="447"/>
                  </a:cubicBezTo>
                  <a:cubicBezTo>
                    <a:pt x="329" y="449"/>
                    <a:pt x="314" y="450"/>
                    <a:pt x="300" y="450"/>
                  </a:cubicBezTo>
                  <a:cubicBezTo>
                    <a:pt x="273" y="450"/>
                    <a:pt x="246" y="446"/>
                    <a:pt x="219" y="439"/>
                  </a:cubicBezTo>
                  <a:cubicBezTo>
                    <a:pt x="160" y="422"/>
                    <a:pt x="111" y="389"/>
                    <a:pt x="76" y="347"/>
                  </a:cubicBezTo>
                  <a:cubicBezTo>
                    <a:pt x="42" y="305"/>
                    <a:pt x="23" y="255"/>
                    <a:pt x="23" y="204"/>
                  </a:cubicBezTo>
                  <a:cubicBezTo>
                    <a:pt x="23" y="185"/>
                    <a:pt x="25" y="167"/>
                    <a:pt x="30" y="149"/>
                  </a:cubicBezTo>
                  <a:cubicBezTo>
                    <a:pt x="32" y="142"/>
                    <a:pt x="36" y="133"/>
                    <a:pt x="42" y="123"/>
                  </a:cubicBezTo>
                  <a:cubicBezTo>
                    <a:pt x="50" y="109"/>
                    <a:pt x="60" y="95"/>
                    <a:pt x="68" y="84"/>
                  </a:cubicBezTo>
                  <a:cubicBezTo>
                    <a:pt x="73" y="79"/>
                    <a:pt x="76" y="74"/>
                    <a:pt x="79" y="71"/>
                  </a:cubicBezTo>
                  <a:cubicBezTo>
                    <a:pt x="80" y="70"/>
                    <a:pt x="81" y="69"/>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77" y="62"/>
                    <a:pt x="77" y="62"/>
                    <a:pt x="77" y="62"/>
                  </a:cubicBezTo>
                  <a:cubicBezTo>
                    <a:pt x="81" y="68"/>
                    <a:pt x="81" y="68"/>
                    <a:pt x="81" y="68"/>
                  </a:cubicBezTo>
                  <a:cubicBezTo>
                    <a:pt x="82" y="68"/>
                    <a:pt x="82" y="68"/>
                    <a:pt x="82" y="68"/>
                  </a:cubicBezTo>
                  <a:cubicBezTo>
                    <a:pt x="77" y="62"/>
                    <a:pt x="77" y="62"/>
                    <a:pt x="77" y="62"/>
                  </a:cubicBezTo>
                  <a:cubicBezTo>
                    <a:pt x="81" y="68"/>
                    <a:pt x="81" y="68"/>
                    <a:pt x="81" y="68"/>
                  </a:cubicBezTo>
                  <a:cubicBezTo>
                    <a:pt x="76" y="60"/>
                    <a:pt x="76" y="60"/>
                    <a:pt x="76" y="60"/>
                  </a:cubicBezTo>
                  <a:cubicBezTo>
                    <a:pt x="80" y="69"/>
                    <a:pt x="80" y="69"/>
                    <a:pt x="80" y="69"/>
                  </a:cubicBezTo>
                  <a:cubicBezTo>
                    <a:pt x="81" y="69"/>
                    <a:pt x="81" y="69"/>
                    <a:pt x="81" y="68"/>
                  </a:cubicBezTo>
                  <a:cubicBezTo>
                    <a:pt x="76" y="60"/>
                    <a:pt x="76" y="60"/>
                    <a:pt x="76" y="60"/>
                  </a:cubicBezTo>
                  <a:cubicBezTo>
                    <a:pt x="80" y="69"/>
                    <a:pt x="80" y="69"/>
                    <a:pt x="80" y="69"/>
                  </a:cubicBezTo>
                  <a:cubicBezTo>
                    <a:pt x="76" y="59"/>
                    <a:pt x="76" y="59"/>
                    <a:pt x="76" y="59"/>
                  </a:cubicBezTo>
                  <a:cubicBezTo>
                    <a:pt x="76" y="70"/>
                    <a:pt x="76" y="70"/>
                    <a:pt x="76" y="70"/>
                  </a:cubicBezTo>
                  <a:cubicBezTo>
                    <a:pt x="78" y="70"/>
                    <a:pt x="79" y="69"/>
                    <a:pt x="80" y="69"/>
                  </a:cubicBezTo>
                  <a:cubicBezTo>
                    <a:pt x="76" y="59"/>
                    <a:pt x="76" y="59"/>
                    <a:pt x="76" y="59"/>
                  </a:cubicBezTo>
                  <a:cubicBezTo>
                    <a:pt x="76" y="70"/>
                    <a:pt x="76" y="70"/>
                    <a:pt x="76" y="70"/>
                  </a:cubicBezTo>
                  <a:cubicBezTo>
                    <a:pt x="76" y="59"/>
                    <a:pt x="76" y="59"/>
                    <a:pt x="76" y="59"/>
                  </a:cubicBezTo>
                  <a:cubicBezTo>
                    <a:pt x="70" y="69"/>
                    <a:pt x="70" y="69"/>
                    <a:pt x="70" y="69"/>
                  </a:cubicBezTo>
                  <a:cubicBezTo>
                    <a:pt x="72" y="70"/>
                    <a:pt x="74" y="70"/>
                    <a:pt x="76" y="70"/>
                  </a:cubicBezTo>
                  <a:cubicBezTo>
                    <a:pt x="76" y="59"/>
                    <a:pt x="76" y="59"/>
                    <a:pt x="76" y="59"/>
                  </a:cubicBezTo>
                  <a:cubicBezTo>
                    <a:pt x="70" y="69"/>
                    <a:pt x="70" y="69"/>
                    <a:pt x="70" y="69"/>
                  </a:cubicBezTo>
                  <a:cubicBezTo>
                    <a:pt x="77" y="72"/>
                    <a:pt x="77" y="72"/>
                    <a:pt x="77" y="72"/>
                  </a:cubicBezTo>
                  <a:cubicBezTo>
                    <a:pt x="83" y="68"/>
                    <a:pt x="83" y="68"/>
                    <a:pt x="83" y="68"/>
                  </a:cubicBezTo>
                  <a:cubicBezTo>
                    <a:pt x="101" y="54"/>
                    <a:pt x="124" y="43"/>
                    <a:pt x="150" y="35"/>
                  </a:cubicBezTo>
                  <a:cubicBezTo>
                    <a:pt x="176" y="27"/>
                    <a:pt x="206" y="23"/>
                    <a:pt x="238" y="23"/>
                  </a:cubicBezTo>
                  <a:cubicBezTo>
                    <a:pt x="263" y="23"/>
                    <a:pt x="289" y="26"/>
                    <a:pt x="316" y="31"/>
                  </a:cubicBezTo>
                  <a:cubicBezTo>
                    <a:pt x="380" y="45"/>
                    <a:pt x="434" y="72"/>
                    <a:pt x="473" y="106"/>
                  </a:cubicBezTo>
                  <a:cubicBezTo>
                    <a:pt x="492" y="123"/>
                    <a:pt x="507" y="141"/>
                    <a:pt x="517" y="160"/>
                  </a:cubicBezTo>
                  <a:cubicBezTo>
                    <a:pt x="527" y="179"/>
                    <a:pt x="533" y="199"/>
                    <a:pt x="533" y="218"/>
                  </a:cubicBezTo>
                  <a:cubicBezTo>
                    <a:pt x="533" y="223"/>
                    <a:pt x="532" y="228"/>
                    <a:pt x="532" y="233"/>
                  </a:cubicBezTo>
                  <a:cubicBezTo>
                    <a:pt x="530" y="244"/>
                    <a:pt x="530" y="244"/>
                    <a:pt x="530" y="244"/>
                  </a:cubicBezTo>
                  <a:cubicBezTo>
                    <a:pt x="542" y="245"/>
                    <a:pt x="542" y="245"/>
                    <a:pt x="542" y="245"/>
                  </a:cubicBezTo>
                  <a:cubicBezTo>
                    <a:pt x="571" y="250"/>
                    <a:pt x="601" y="263"/>
                    <a:pt x="627" y="284"/>
                  </a:cubicBezTo>
                  <a:cubicBezTo>
                    <a:pt x="653" y="305"/>
                    <a:pt x="676" y="334"/>
                    <a:pt x="691" y="369"/>
                  </a:cubicBezTo>
                  <a:cubicBezTo>
                    <a:pt x="703" y="398"/>
                    <a:pt x="709" y="428"/>
                    <a:pt x="709" y="456"/>
                  </a:cubicBezTo>
                  <a:cubicBezTo>
                    <a:pt x="709" y="504"/>
                    <a:pt x="692" y="547"/>
                    <a:pt x="664" y="577"/>
                  </a:cubicBezTo>
                  <a:cubicBezTo>
                    <a:pt x="657" y="584"/>
                    <a:pt x="657" y="584"/>
                    <a:pt x="657" y="584"/>
                  </a:cubicBezTo>
                  <a:cubicBezTo>
                    <a:pt x="663" y="592"/>
                    <a:pt x="663" y="592"/>
                    <a:pt x="663" y="592"/>
                  </a:cubicBezTo>
                  <a:cubicBezTo>
                    <a:pt x="674" y="605"/>
                    <a:pt x="683" y="620"/>
                    <a:pt x="690" y="636"/>
                  </a:cubicBezTo>
                  <a:lnTo>
                    <a:pt x="701" y="63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10"/>
            <p:cNvSpPr/>
            <p:nvPr/>
          </p:nvSpPr>
          <p:spPr bwMode="auto">
            <a:xfrm>
              <a:off x="4475536" y="3019137"/>
              <a:ext cx="1061515" cy="1294635"/>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1"/>
            <p:cNvSpPr/>
            <p:nvPr/>
          </p:nvSpPr>
          <p:spPr bwMode="auto">
            <a:xfrm>
              <a:off x="4454935" y="2990946"/>
              <a:ext cx="1087536" cy="1279455"/>
            </a:xfrm>
            <a:custGeom>
              <a:avLst/>
              <a:gdLst>
                <a:gd name="T0" fmla="*/ 424 w 424"/>
                <a:gd name="T1" fmla="*/ 155 h 499"/>
                <a:gd name="T2" fmla="*/ 251 w 424"/>
                <a:gd name="T3" fmla="*/ 50 h 499"/>
                <a:gd name="T4" fmla="*/ 140 w 424"/>
                <a:gd name="T5" fmla="*/ 0 h 499"/>
                <a:gd name="T6" fmla="*/ 114 w 424"/>
                <a:gd name="T7" fmla="*/ 4 h 499"/>
                <a:gd name="T8" fmla="*/ 107 w 424"/>
                <a:gd name="T9" fmla="*/ 7 h 499"/>
                <a:gd name="T10" fmla="*/ 116 w 424"/>
                <a:gd name="T11" fmla="*/ 15 h 499"/>
                <a:gd name="T12" fmla="*/ 1 w 424"/>
                <a:gd name="T13" fmla="*/ 129 h 499"/>
                <a:gd name="T14" fmla="*/ 41 w 424"/>
                <a:gd name="T15" fmla="*/ 232 h 499"/>
                <a:gd name="T16" fmla="*/ 36 w 424"/>
                <a:gd name="T17" fmla="*/ 372 h 499"/>
                <a:gd name="T18" fmla="*/ 331 w 424"/>
                <a:gd name="T19" fmla="*/ 480 h 499"/>
                <a:gd name="T20" fmla="*/ 341 w 424"/>
                <a:gd name="T21" fmla="*/ 460 h 499"/>
                <a:gd name="T22" fmla="*/ 352 w 424"/>
                <a:gd name="T23" fmla="*/ 468 h 499"/>
                <a:gd name="T24" fmla="*/ 359 w 424"/>
                <a:gd name="T25" fmla="*/ 466 h 499"/>
                <a:gd name="T26" fmla="*/ 397 w 424"/>
                <a:gd name="T27" fmla="*/ 415 h 499"/>
                <a:gd name="T28" fmla="*/ 395 w 424"/>
                <a:gd name="T29" fmla="*/ 221 h 499"/>
                <a:gd name="T30" fmla="*/ 385 w 424"/>
                <a:gd name="T31" fmla="*/ 226 h 499"/>
                <a:gd name="T32" fmla="*/ 395 w 424"/>
                <a:gd name="T33" fmla="*/ 330 h 499"/>
                <a:gd name="T34" fmla="*/ 347 w 424"/>
                <a:gd name="T35" fmla="*/ 446 h 499"/>
                <a:gd name="T36" fmla="*/ 349 w 424"/>
                <a:gd name="T37" fmla="*/ 452 h 499"/>
                <a:gd name="T38" fmla="*/ 349 w 424"/>
                <a:gd name="T39" fmla="*/ 452 h 499"/>
                <a:gd name="T40" fmla="*/ 347 w 424"/>
                <a:gd name="T41" fmla="*/ 446 h 499"/>
                <a:gd name="T42" fmla="*/ 347 w 424"/>
                <a:gd name="T43" fmla="*/ 446 h 499"/>
                <a:gd name="T44" fmla="*/ 347 w 424"/>
                <a:gd name="T45" fmla="*/ 446 h 499"/>
                <a:gd name="T46" fmla="*/ 352 w 424"/>
                <a:gd name="T47" fmla="*/ 456 h 499"/>
                <a:gd name="T48" fmla="*/ 352 w 424"/>
                <a:gd name="T49" fmla="*/ 456 h 499"/>
                <a:gd name="T50" fmla="*/ 352 w 424"/>
                <a:gd name="T51" fmla="*/ 445 h 499"/>
                <a:gd name="T52" fmla="*/ 352 w 424"/>
                <a:gd name="T53" fmla="*/ 445 h 499"/>
                <a:gd name="T54" fmla="*/ 352 w 424"/>
                <a:gd name="T55" fmla="*/ 445 h 499"/>
                <a:gd name="T56" fmla="*/ 352 w 424"/>
                <a:gd name="T57" fmla="*/ 457 h 499"/>
                <a:gd name="T58" fmla="*/ 352 w 424"/>
                <a:gd name="T59" fmla="*/ 457 h 499"/>
                <a:gd name="T60" fmla="*/ 363 w 424"/>
                <a:gd name="T61" fmla="*/ 453 h 499"/>
                <a:gd name="T62" fmla="*/ 363 w 424"/>
                <a:gd name="T63" fmla="*/ 453 h 499"/>
                <a:gd name="T64" fmla="*/ 322 w 424"/>
                <a:gd name="T65" fmla="*/ 459 h 499"/>
                <a:gd name="T66" fmla="*/ 57 w 424"/>
                <a:gd name="T67" fmla="*/ 363 h 499"/>
                <a:gd name="T68" fmla="*/ 53 w 424"/>
                <a:gd name="T69" fmla="*/ 230 h 499"/>
                <a:gd name="T70" fmla="*/ 24 w 424"/>
                <a:gd name="T71" fmla="*/ 132 h 499"/>
                <a:gd name="T72" fmla="*/ 126 w 424"/>
                <a:gd name="T73" fmla="*/ 24 h 499"/>
                <a:gd name="T74" fmla="*/ 125 w 424"/>
                <a:gd name="T75" fmla="*/ 22 h 499"/>
                <a:gd name="T76" fmla="*/ 125 w 424"/>
                <a:gd name="T77" fmla="*/ 22 h 499"/>
                <a:gd name="T78" fmla="*/ 125 w 424"/>
                <a:gd name="T79" fmla="*/ 22 h 499"/>
                <a:gd name="T80" fmla="*/ 116 w 424"/>
                <a:gd name="T81" fmla="*/ 16 h 499"/>
                <a:gd name="T82" fmla="*/ 116 w 424"/>
                <a:gd name="T83" fmla="*/ 16 h 499"/>
                <a:gd name="T84" fmla="*/ 120 w 424"/>
                <a:gd name="T85" fmla="*/ 26 h 499"/>
                <a:gd name="T86" fmla="*/ 120 w 424"/>
                <a:gd name="T87" fmla="*/ 26 h 499"/>
                <a:gd name="T88" fmla="*/ 120 w 424"/>
                <a:gd name="T89" fmla="*/ 26 h 499"/>
                <a:gd name="T90" fmla="*/ 123 w 424"/>
                <a:gd name="T91" fmla="*/ 25 h 499"/>
                <a:gd name="T92" fmla="*/ 248 w 424"/>
                <a:gd name="T93" fmla="*/ 68 h 499"/>
                <a:gd name="T94" fmla="*/ 305 w 424"/>
                <a:gd name="T95" fmla="*/ 59 h 499"/>
                <a:gd name="T96" fmla="*/ 377 w 424"/>
                <a:gd name="T97" fmla="*/ 218 h 499"/>
                <a:gd name="T98" fmla="*/ 385 w 424"/>
                <a:gd name="T99" fmla="*/ 22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99">
                  <a:moveTo>
                    <a:pt x="385" y="226"/>
                  </a:moveTo>
                  <a:cubicBezTo>
                    <a:pt x="393" y="233"/>
                    <a:pt x="393" y="233"/>
                    <a:pt x="393" y="233"/>
                  </a:cubicBezTo>
                  <a:cubicBezTo>
                    <a:pt x="414" y="211"/>
                    <a:pt x="424" y="183"/>
                    <a:pt x="424" y="155"/>
                  </a:cubicBezTo>
                  <a:cubicBezTo>
                    <a:pt x="424" y="126"/>
                    <a:pt x="412" y="96"/>
                    <a:pt x="390" y="73"/>
                  </a:cubicBezTo>
                  <a:cubicBezTo>
                    <a:pt x="367" y="49"/>
                    <a:pt x="336" y="37"/>
                    <a:pt x="305" y="37"/>
                  </a:cubicBezTo>
                  <a:cubicBezTo>
                    <a:pt x="287" y="37"/>
                    <a:pt x="268" y="41"/>
                    <a:pt x="251" y="50"/>
                  </a:cubicBezTo>
                  <a:cubicBezTo>
                    <a:pt x="257" y="60"/>
                    <a:pt x="257" y="60"/>
                    <a:pt x="257" y="60"/>
                  </a:cubicBezTo>
                  <a:cubicBezTo>
                    <a:pt x="265" y="52"/>
                    <a:pt x="265" y="52"/>
                    <a:pt x="265" y="52"/>
                  </a:cubicBezTo>
                  <a:cubicBezTo>
                    <a:pt x="233" y="20"/>
                    <a:pt x="189" y="0"/>
                    <a:pt x="140" y="0"/>
                  </a:cubicBezTo>
                  <a:cubicBezTo>
                    <a:pt x="138" y="0"/>
                    <a:pt x="135" y="0"/>
                    <a:pt x="132" y="0"/>
                  </a:cubicBezTo>
                  <a:cubicBezTo>
                    <a:pt x="127" y="1"/>
                    <a:pt x="123" y="2"/>
                    <a:pt x="119" y="2"/>
                  </a:cubicBezTo>
                  <a:cubicBezTo>
                    <a:pt x="117" y="3"/>
                    <a:pt x="116" y="3"/>
                    <a:pt x="114" y="4"/>
                  </a:cubicBezTo>
                  <a:cubicBezTo>
                    <a:pt x="113" y="4"/>
                    <a:pt x="113" y="4"/>
                    <a:pt x="112" y="4"/>
                  </a:cubicBezTo>
                  <a:cubicBezTo>
                    <a:pt x="111" y="4"/>
                    <a:pt x="111" y="5"/>
                    <a:pt x="110" y="5"/>
                  </a:cubicBezTo>
                  <a:cubicBezTo>
                    <a:pt x="109" y="6"/>
                    <a:pt x="108" y="6"/>
                    <a:pt x="107" y="7"/>
                  </a:cubicBezTo>
                  <a:cubicBezTo>
                    <a:pt x="107" y="8"/>
                    <a:pt x="106" y="8"/>
                    <a:pt x="106" y="9"/>
                  </a:cubicBezTo>
                  <a:cubicBezTo>
                    <a:pt x="105" y="11"/>
                    <a:pt x="104" y="12"/>
                    <a:pt x="104" y="14"/>
                  </a:cubicBezTo>
                  <a:cubicBezTo>
                    <a:pt x="116" y="15"/>
                    <a:pt x="116" y="15"/>
                    <a:pt x="116" y="15"/>
                  </a:cubicBezTo>
                  <a:cubicBezTo>
                    <a:pt x="113" y="4"/>
                    <a:pt x="113" y="4"/>
                    <a:pt x="113" y="4"/>
                  </a:cubicBezTo>
                  <a:cubicBezTo>
                    <a:pt x="84" y="12"/>
                    <a:pt x="58" y="27"/>
                    <a:pt x="38" y="49"/>
                  </a:cubicBezTo>
                  <a:cubicBezTo>
                    <a:pt x="19" y="71"/>
                    <a:pt x="5" y="98"/>
                    <a:pt x="1" y="129"/>
                  </a:cubicBezTo>
                  <a:cubicBezTo>
                    <a:pt x="0" y="135"/>
                    <a:pt x="0" y="142"/>
                    <a:pt x="0" y="148"/>
                  </a:cubicBezTo>
                  <a:cubicBezTo>
                    <a:pt x="0" y="182"/>
                    <a:pt x="12" y="214"/>
                    <a:pt x="32" y="239"/>
                  </a:cubicBezTo>
                  <a:cubicBezTo>
                    <a:pt x="41" y="232"/>
                    <a:pt x="41" y="232"/>
                    <a:pt x="41" y="232"/>
                  </a:cubicBezTo>
                  <a:cubicBezTo>
                    <a:pt x="30" y="229"/>
                    <a:pt x="30" y="229"/>
                    <a:pt x="30" y="229"/>
                  </a:cubicBezTo>
                  <a:cubicBezTo>
                    <a:pt x="23" y="249"/>
                    <a:pt x="20" y="271"/>
                    <a:pt x="20" y="293"/>
                  </a:cubicBezTo>
                  <a:cubicBezTo>
                    <a:pt x="20" y="320"/>
                    <a:pt x="25" y="346"/>
                    <a:pt x="36" y="372"/>
                  </a:cubicBezTo>
                  <a:cubicBezTo>
                    <a:pt x="53" y="412"/>
                    <a:pt x="82" y="444"/>
                    <a:pt x="117" y="466"/>
                  </a:cubicBezTo>
                  <a:cubicBezTo>
                    <a:pt x="152" y="488"/>
                    <a:pt x="193" y="499"/>
                    <a:pt x="236" y="499"/>
                  </a:cubicBezTo>
                  <a:cubicBezTo>
                    <a:pt x="268" y="499"/>
                    <a:pt x="300" y="493"/>
                    <a:pt x="331" y="480"/>
                  </a:cubicBezTo>
                  <a:cubicBezTo>
                    <a:pt x="340" y="476"/>
                    <a:pt x="349" y="471"/>
                    <a:pt x="358" y="466"/>
                  </a:cubicBezTo>
                  <a:cubicBezTo>
                    <a:pt x="352" y="457"/>
                    <a:pt x="352" y="457"/>
                    <a:pt x="352" y="457"/>
                  </a:cubicBezTo>
                  <a:cubicBezTo>
                    <a:pt x="341" y="460"/>
                    <a:pt x="341" y="460"/>
                    <a:pt x="341" y="460"/>
                  </a:cubicBezTo>
                  <a:cubicBezTo>
                    <a:pt x="342" y="461"/>
                    <a:pt x="342" y="463"/>
                    <a:pt x="343" y="464"/>
                  </a:cubicBezTo>
                  <a:cubicBezTo>
                    <a:pt x="344" y="465"/>
                    <a:pt x="346" y="467"/>
                    <a:pt x="348" y="467"/>
                  </a:cubicBezTo>
                  <a:cubicBezTo>
                    <a:pt x="350" y="468"/>
                    <a:pt x="351" y="468"/>
                    <a:pt x="352" y="468"/>
                  </a:cubicBezTo>
                  <a:cubicBezTo>
                    <a:pt x="354" y="468"/>
                    <a:pt x="355" y="468"/>
                    <a:pt x="355" y="467"/>
                  </a:cubicBezTo>
                  <a:cubicBezTo>
                    <a:pt x="357" y="467"/>
                    <a:pt x="357" y="467"/>
                    <a:pt x="358" y="467"/>
                  </a:cubicBezTo>
                  <a:cubicBezTo>
                    <a:pt x="358" y="466"/>
                    <a:pt x="359" y="466"/>
                    <a:pt x="359" y="466"/>
                  </a:cubicBezTo>
                  <a:cubicBezTo>
                    <a:pt x="359" y="465"/>
                    <a:pt x="360" y="465"/>
                    <a:pt x="360" y="465"/>
                  </a:cubicBezTo>
                  <a:cubicBezTo>
                    <a:pt x="361" y="464"/>
                    <a:pt x="363" y="462"/>
                    <a:pt x="365" y="460"/>
                  </a:cubicBezTo>
                  <a:cubicBezTo>
                    <a:pt x="372" y="452"/>
                    <a:pt x="385" y="437"/>
                    <a:pt x="397" y="415"/>
                  </a:cubicBezTo>
                  <a:cubicBezTo>
                    <a:pt x="408" y="392"/>
                    <a:pt x="418" y="364"/>
                    <a:pt x="418" y="330"/>
                  </a:cubicBezTo>
                  <a:cubicBezTo>
                    <a:pt x="418" y="326"/>
                    <a:pt x="418" y="322"/>
                    <a:pt x="418" y="317"/>
                  </a:cubicBezTo>
                  <a:cubicBezTo>
                    <a:pt x="415" y="283"/>
                    <a:pt x="410" y="250"/>
                    <a:pt x="395" y="221"/>
                  </a:cubicBezTo>
                  <a:cubicBezTo>
                    <a:pt x="385" y="226"/>
                    <a:pt x="385" y="226"/>
                    <a:pt x="385" y="226"/>
                  </a:cubicBezTo>
                  <a:cubicBezTo>
                    <a:pt x="393" y="233"/>
                    <a:pt x="393" y="233"/>
                    <a:pt x="393" y="233"/>
                  </a:cubicBezTo>
                  <a:cubicBezTo>
                    <a:pt x="385" y="226"/>
                    <a:pt x="385" y="226"/>
                    <a:pt x="385" y="226"/>
                  </a:cubicBezTo>
                  <a:cubicBezTo>
                    <a:pt x="375" y="231"/>
                    <a:pt x="375" y="231"/>
                    <a:pt x="375" y="231"/>
                  </a:cubicBezTo>
                  <a:cubicBezTo>
                    <a:pt x="387" y="256"/>
                    <a:pt x="393" y="286"/>
                    <a:pt x="395" y="319"/>
                  </a:cubicBezTo>
                  <a:cubicBezTo>
                    <a:pt x="395" y="323"/>
                    <a:pt x="395" y="326"/>
                    <a:pt x="395" y="330"/>
                  </a:cubicBezTo>
                  <a:cubicBezTo>
                    <a:pt x="395" y="365"/>
                    <a:pt x="383" y="395"/>
                    <a:pt x="370" y="416"/>
                  </a:cubicBezTo>
                  <a:cubicBezTo>
                    <a:pt x="364" y="426"/>
                    <a:pt x="357" y="434"/>
                    <a:pt x="352" y="440"/>
                  </a:cubicBezTo>
                  <a:cubicBezTo>
                    <a:pt x="350" y="443"/>
                    <a:pt x="348" y="445"/>
                    <a:pt x="347" y="446"/>
                  </a:cubicBezTo>
                  <a:cubicBezTo>
                    <a:pt x="346" y="447"/>
                    <a:pt x="345" y="447"/>
                    <a:pt x="345" y="447"/>
                  </a:cubicBezTo>
                  <a:cubicBezTo>
                    <a:pt x="345" y="447"/>
                    <a:pt x="345" y="447"/>
                    <a:pt x="345" y="447"/>
                  </a:cubicBezTo>
                  <a:cubicBezTo>
                    <a:pt x="349" y="452"/>
                    <a:pt x="349" y="452"/>
                    <a:pt x="349" y="452"/>
                  </a:cubicBezTo>
                  <a:cubicBezTo>
                    <a:pt x="346" y="447"/>
                    <a:pt x="346" y="447"/>
                    <a:pt x="346" y="447"/>
                  </a:cubicBezTo>
                  <a:cubicBezTo>
                    <a:pt x="345" y="447"/>
                    <a:pt x="345" y="447"/>
                    <a:pt x="345" y="447"/>
                  </a:cubicBezTo>
                  <a:cubicBezTo>
                    <a:pt x="349" y="452"/>
                    <a:pt x="349" y="452"/>
                    <a:pt x="349" y="452"/>
                  </a:cubicBezTo>
                  <a:cubicBezTo>
                    <a:pt x="346" y="447"/>
                    <a:pt x="346" y="447"/>
                    <a:pt x="346" y="447"/>
                  </a:cubicBezTo>
                  <a:cubicBezTo>
                    <a:pt x="352" y="456"/>
                    <a:pt x="352" y="456"/>
                    <a:pt x="352" y="456"/>
                  </a:cubicBezTo>
                  <a:cubicBezTo>
                    <a:pt x="347" y="446"/>
                    <a:pt x="347" y="446"/>
                    <a:pt x="347" y="446"/>
                  </a:cubicBezTo>
                  <a:cubicBezTo>
                    <a:pt x="346" y="447"/>
                    <a:pt x="346" y="447"/>
                    <a:pt x="346" y="447"/>
                  </a:cubicBezTo>
                  <a:cubicBezTo>
                    <a:pt x="352" y="456"/>
                    <a:pt x="352" y="456"/>
                    <a:pt x="352" y="456"/>
                  </a:cubicBezTo>
                  <a:cubicBezTo>
                    <a:pt x="347" y="446"/>
                    <a:pt x="347" y="446"/>
                    <a:pt x="347" y="446"/>
                  </a:cubicBezTo>
                  <a:cubicBezTo>
                    <a:pt x="352" y="456"/>
                    <a:pt x="352" y="456"/>
                    <a:pt x="352" y="456"/>
                  </a:cubicBezTo>
                  <a:cubicBezTo>
                    <a:pt x="348" y="446"/>
                    <a:pt x="348" y="446"/>
                    <a:pt x="348" y="446"/>
                  </a:cubicBezTo>
                  <a:cubicBezTo>
                    <a:pt x="347" y="446"/>
                    <a:pt x="347" y="446"/>
                    <a:pt x="347" y="446"/>
                  </a:cubicBezTo>
                  <a:cubicBezTo>
                    <a:pt x="352" y="456"/>
                    <a:pt x="352" y="456"/>
                    <a:pt x="352" y="456"/>
                  </a:cubicBezTo>
                  <a:cubicBezTo>
                    <a:pt x="348" y="446"/>
                    <a:pt x="348" y="446"/>
                    <a:pt x="348" y="446"/>
                  </a:cubicBezTo>
                  <a:cubicBezTo>
                    <a:pt x="352" y="456"/>
                    <a:pt x="352" y="456"/>
                    <a:pt x="352" y="456"/>
                  </a:cubicBezTo>
                  <a:cubicBezTo>
                    <a:pt x="349" y="445"/>
                    <a:pt x="349" y="445"/>
                    <a:pt x="349" y="445"/>
                  </a:cubicBezTo>
                  <a:cubicBezTo>
                    <a:pt x="349" y="446"/>
                    <a:pt x="348" y="446"/>
                    <a:pt x="348" y="446"/>
                  </a:cubicBezTo>
                  <a:cubicBezTo>
                    <a:pt x="352" y="456"/>
                    <a:pt x="352" y="456"/>
                    <a:pt x="352" y="456"/>
                  </a:cubicBezTo>
                  <a:cubicBezTo>
                    <a:pt x="349" y="445"/>
                    <a:pt x="349" y="445"/>
                    <a:pt x="349" y="445"/>
                  </a:cubicBezTo>
                  <a:cubicBezTo>
                    <a:pt x="352" y="456"/>
                    <a:pt x="352" y="456"/>
                    <a:pt x="352" y="456"/>
                  </a:cubicBezTo>
                  <a:cubicBezTo>
                    <a:pt x="352" y="445"/>
                    <a:pt x="352" y="445"/>
                    <a:pt x="352" y="445"/>
                  </a:cubicBezTo>
                  <a:cubicBezTo>
                    <a:pt x="351" y="445"/>
                    <a:pt x="350" y="445"/>
                    <a:pt x="349" y="445"/>
                  </a:cubicBezTo>
                  <a:cubicBezTo>
                    <a:pt x="352" y="456"/>
                    <a:pt x="352" y="456"/>
                    <a:pt x="352" y="456"/>
                  </a:cubicBezTo>
                  <a:cubicBezTo>
                    <a:pt x="352" y="445"/>
                    <a:pt x="352" y="445"/>
                    <a:pt x="352" y="445"/>
                  </a:cubicBezTo>
                  <a:cubicBezTo>
                    <a:pt x="352" y="457"/>
                    <a:pt x="352" y="457"/>
                    <a:pt x="352" y="457"/>
                  </a:cubicBezTo>
                  <a:cubicBezTo>
                    <a:pt x="358" y="447"/>
                    <a:pt x="358" y="447"/>
                    <a:pt x="358" y="447"/>
                  </a:cubicBezTo>
                  <a:cubicBezTo>
                    <a:pt x="355" y="445"/>
                    <a:pt x="353" y="445"/>
                    <a:pt x="352" y="445"/>
                  </a:cubicBezTo>
                  <a:cubicBezTo>
                    <a:pt x="352" y="457"/>
                    <a:pt x="352" y="457"/>
                    <a:pt x="352" y="457"/>
                  </a:cubicBezTo>
                  <a:cubicBezTo>
                    <a:pt x="358" y="447"/>
                    <a:pt x="358" y="447"/>
                    <a:pt x="358" y="447"/>
                  </a:cubicBezTo>
                  <a:cubicBezTo>
                    <a:pt x="352" y="457"/>
                    <a:pt x="352" y="457"/>
                    <a:pt x="352" y="457"/>
                  </a:cubicBezTo>
                  <a:cubicBezTo>
                    <a:pt x="361" y="449"/>
                    <a:pt x="361" y="449"/>
                    <a:pt x="361" y="449"/>
                  </a:cubicBezTo>
                  <a:cubicBezTo>
                    <a:pt x="360" y="448"/>
                    <a:pt x="359" y="447"/>
                    <a:pt x="358" y="447"/>
                  </a:cubicBezTo>
                  <a:cubicBezTo>
                    <a:pt x="352" y="457"/>
                    <a:pt x="352" y="457"/>
                    <a:pt x="352" y="457"/>
                  </a:cubicBezTo>
                  <a:cubicBezTo>
                    <a:pt x="361" y="449"/>
                    <a:pt x="361" y="449"/>
                    <a:pt x="361" y="449"/>
                  </a:cubicBezTo>
                  <a:cubicBezTo>
                    <a:pt x="352" y="457"/>
                    <a:pt x="352" y="457"/>
                    <a:pt x="352" y="457"/>
                  </a:cubicBezTo>
                  <a:cubicBezTo>
                    <a:pt x="363" y="453"/>
                    <a:pt x="363" y="453"/>
                    <a:pt x="363" y="453"/>
                  </a:cubicBezTo>
                  <a:cubicBezTo>
                    <a:pt x="362" y="452"/>
                    <a:pt x="362" y="451"/>
                    <a:pt x="361" y="449"/>
                  </a:cubicBezTo>
                  <a:cubicBezTo>
                    <a:pt x="352" y="457"/>
                    <a:pt x="352" y="457"/>
                    <a:pt x="352" y="457"/>
                  </a:cubicBezTo>
                  <a:cubicBezTo>
                    <a:pt x="363" y="453"/>
                    <a:pt x="363" y="453"/>
                    <a:pt x="363" y="453"/>
                  </a:cubicBezTo>
                  <a:cubicBezTo>
                    <a:pt x="358" y="440"/>
                    <a:pt x="358" y="440"/>
                    <a:pt x="358" y="440"/>
                  </a:cubicBezTo>
                  <a:cubicBezTo>
                    <a:pt x="346" y="447"/>
                    <a:pt x="346" y="447"/>
                    <a:pt x="346" y="447"/>
                  </a:cubicBezTo>
                  <a:cubicBezTo>
                    <a:pt x="339" y="451"/>
                    <a:pt x="331" y="455"/>
                    <a:pt x="322" y="459"/>
                  </a:cubicBezTo>
                  <a:cubicBezTo>
                    <a:pt x="294" y="471"/>
                    <a:pt x="265" y="476"/>
                    <a:pt x="236" y="476"/>
                  </a:cubicBezTo>
                  <a:cubicBezTo>
                    <a:pt x="197" y="476"/>
                    <a:pt x="160" y="466"/>
                    <a:pt x="129" y="446"/>
                  </a:cubicBezTo>
                  <a:cubicBezTo>
                    <a:pt x="97" y="427"/>
                    <a:pt x="72" y="399"/>
                    <a:pt x="57" y="363"/>
                  </a:cubicBezTo>
                  <a:cubicBezTo>
                    <a:pt x="47" y="340"/>
                    <a:pt x="43" y="317"/>
                    <a:pt x="43" y="293"/>
                  </a:cubicBezTo>
                  <a:cubicBezTo>
                    <a:pt x="43" y="274"/>
                    <a:pt x="46" y="254"/>
                    <a:pt x="52" y="236"/>
                  </a:cubicBezTo>
                  <a:cubicBezTo>
                    <a:pt x="53" y="230"/>
                    <a:pt x="53" y="230"/>
                    <a:pt x="53" y="230"/>
                  </a:cubicBezTo>
                  <a:cubicBezTo>
                    <a:pt x="50" y="225"/>
                    <a:pt x="50" y="225"/>
                    <a:pt x="50" y="225"/>
                  </a:cubicBezTo>
                  <a:cubicBezTo>
                    <a:pt x="33" y="203"/>
                    <a:pt x="23" y="176"/>
                    <a:pt x="23" y="148"/>
                  </a:cubicBezTo>
                  <a:cubicBezTo>
                    <a:pt x="23" y="143"/>
                    <a:pt x="23" y="137"/>
                    <a:pt x="24" y="132"/>
                  </a:cubicBezTo>
                  <a:cubicBezTo>
                    <a:pt x="27" y="106"/>
                    <a:pt x="39" y="83"/>
                    <a:pt x="55" y="64"/>
                  </a:cubicBezTo>
                  <a:cubicBezTo>
                    <a:pt x="72" y="46"/>
                    <a:pt x="94" y="33"/>
                    <a:pt x="118" y="26"/>
                  </a:cubicBezTo>
                  <a:cubicBezTo>
                    <a:pt x="126" y="24"/>
                    <a:pt x="126" y="24"/>
                    <a:pt x="126" y="24"/>
                  </a:cubicBezTo>
                  <a:cubicBezTo>
                    <a:pt x="127" y="16"/>
                    <a:pt x="127" y="16"/>
                    <a:pt x="127" y="16"/>
                  </a:cubicBezTo>
                  <a:cubicBezTo>
                    <a:pt x="116" y="15"/>
                    <a:pt x="116" y="15"/>
                    <a:pt x="116" y="15"/>
                  </a:cubicBezTo>
                  <a:cubicBezTo>
                    <a:pt x="125" y="22"/>
                    <a:pt x="125" y="22"/>
                    <a:pt x="125" y="22"/>
                  </a:cubicBezTo>
                  <a:cubicBezTo>
                    <a:pt x="126" y="21"/>
                    <a:pt x="127" y="19"/>
                    <a:pt x="127" y="16"/>
                  </a:cubicBezTo>
                  <a:cubicBezTo>
                    <a:pt x="116" y="15"/>
                    <a:pt x="116" y="15"/>
                    <a:pt x="116" y="15"/>
                  </a:cubicBezTo>
                  <a:cubicBezTo>
                    <a:pt x="125" y="22"/>
                    <a:pt x="125" y="22"/>
                    <a:pt x="125" y="22"/>
                  </a:cubicBezTo>
                  <a:cubicBezTo>
                    <a:pt x="116" y="15"/>
                    <a:pt x="116" y="15"/>
                    <a:pt x="116" y="15"/>
                  </a:cubicBezTo>
                  <a:cubicBezTo>
                    <a:pt x="123" y="24"/>
                    <a:pt x="123" y="24"/>
                    <a:pt x="123" y="24"/>
                  </a:cubicBezTo>
                  <a:cubicBezTo>
                    <a:pt x="123" y="23"/>
                    <a:pt x="124" y="23"/>
                    <a:pt x="125" y="22"/>
                  </a:cubicBezTo>
                  <a:cubicBezTo>
                    <a:pt x="116" y="15"/>
                    <a:pt x="116" y="15"/>
                    <a:pt x="116" y="15"/>
                  </a:cubicBezTo>
                  <a:cubicBezTo>
                    <a:pt x="123" y="24"/>
                    <a:pt x="123" y="24"/>
                    <a:pt x="123" y="24"/>
                  </a:cubicBezTo>
                  <a:cubicBezTo>
                    <a:pt x="116" y="16"/>
                    <a:pt x="116" y="16"/>
                    <a:pt x="116" y="16"/>
                  </a:cubicBezTo>
                  <a:cubicBezTo>
                    <a:pt x="121" y="25"/>
                    <a:pt x="121" y="25"/>
                    <a:pt x="121" y="25"/>
                  </a:cubicBezTo>
                  <a:cubicBezTo>
                    <a:pt x="121" y="25"/>
                    <a:pt x="122" y="25"/>
                    <a:pt x="123" y="24"/>
                  </a:cubicBezTo>
                  <a:cubicBezTo>
                    <a:pt x="116" y="16"/>
                    <a:pt x="116" y="16"/>
                    <a:pt x="116" y="16"/>
                  </a:cubicBezTo>
                  <a:cubicBezTo>
                    <a:pt x="121" y="25"/>
                    <a:pt x="121" y="25"/>
                    <a:pt x="121" y="25"/>
                  </a:cubicBezTo>
                  <a:cubicBezTo>
                    <a:pt x="118" y="18"/>
                    <a:pt x="118" y="18"/>
                    <a:pt x="118" y="18"/>
                  </a:cubicBezTo>
                  <a:cubicBezTo>
                    <a:pt x="120" y="26"/>
                    <a:pt x="120" y="26"/>
                    <a:pt x="120" y="26"/>
                  </a:cubicBezTo>
                  <a:cubicBezTo>
                    <a:pt x="120" y="26"/>
                    <a:pt x="120" y="26"/>
                    <a:pt x="121" y="25"/>
                  </a:cubicBezTo>
                  <a:cubicBezTo>
                    <a:pt x="118" y="18"/>
                    <a:pt x="118" y="18"/>
                    <a:pt x="118" y="18"/>
                  </a:cubicBezTo>
                  <a:cubicBezTo>
                    <a:pt x="120" y="26"/>
                    <a:pt x="120" y="26"/>
                    <a:pt x="120" y="26"/>
                  </a:cubicBezTo>
                  <a:cubicBezTo>
                    <a:pt x="120" y="25"/>
                    <a:pt x="120" y="25"/>
                    <a:pt x="120" y="25"/>
                  </a:cubicBezTo>
                  <a:cubicBezTo>
                    <a:pt x="120" y="26"/>
                    <a:pt x="120" y="26"/>
                    <a:pt x="120" y="26"/>
                  </a:cubicBezTo>
                  <a:cubicBezTo>
                    <a:pt x="120" y="26"/>
                    <a:pt x="120" y="26"/>
                    <a:pt x="120" y="26"/>
                  </a:cubicBezTo>
                  <a:cubicBezTo>
                    <a:pt x="120" y="25"/>
                    <a:pt x="120" y="25"/>
                    <a:pt x="120" y="25"/>
                  </a:cubicBezTo>
                  <a:cubicBezTo>
                    <a:pt x="120" y="26"/>
                    <a:pt x="120" y="26"/>
                    <a:pt x="120" y="26"/>
                  </a:cubicBezTo>
                  <a:cubicBezTo>
                    <a:pt x="120" y="25"/>
                    <a:pt x="122" y="25"/>
                    <a:pt x="123" y="25"/>
                  </a:cubicBezTo>
                  <a:cubicBezTo>
                    <a:pt x="126" y="24"/>
                    <a:pt x="129" y="24"/>
                    <a:pt x="132" y="23"/>
                  </a:cubicBezTo>
                  <a:cubicBezTo>
                    <a:pt x="135" y="23"/>
                    <a:pt x="139" y="23"/>
                    <a:pt x="140" y="23"/>
                  </a:cubicBezTo>
                  <a:cubicBezTo>
                    <a:pt x="182" y="23"/>
                    <a:pt x="220" y="40"/>
                    <a:pt x="248" y="68"/>
                  </a:cubicBezTo>
                  <a:cubicBezTo>
                    <a:pt x="254" y="74"/>
                    <a:pt x="254" y="74"/>
                    <a:pt x="254" y="74"/>
                  </a:cubicBezTo>
                  <a:cubicBezTo>
                    <a:pt x="262" y="70"/>
                    <a:pt x="262" y="70"/>
                    <a:pt x="262" y="70"/>
                  </a:cubicBezTo>
                  <a:cubicBezTo>
                    <a:pt x="275" y="63"/>
                    <a:pt x="290" y="59"/>
                    <a:pt x="305" y="59"/>
                  </a:cubicBezTo>
                  <a:cubicBezTo>
                    <a:pt x="330" y="59"/>
                    <a:pt x="355" y="69"/>
                    <a:pt x="374" y="89"/>
                  </a:cubicBezTo>
                  <a:cubicBezTo>
                    <a:pt x="392" y="107"/>
                    <a:pt x="401" y="131"/>
                    <a:pt x="401" y="155"/>
                  </a:cubicBezTo>
                  <a:cubicBezTo>
                    <a:pt x="401" y="178"/>
                    <a:pt x="393" y="200"/>
                    <a:pt x="377" y="218"/>
                  </a:cubicBezTo>
                  <a:cubicBezTo>
                    <a:pt x="371" y="224"/>
                    <a:pt x="371" y="224"/>
                    <a:pt x="371" y="224"/>
                  </a:cubicBezTo>
                  <a:cubicBezTo>
                    <a:pt x="375" y="231"/>
                    <a:pt x="375" y="231"/>
                    <a:pt x="375" y="231"/>
                  </a:cubicBezTo>
                  <a:lnTo>
                    <a:pt x="385"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Oval 13"/>
            <p:cNvSpPr>
              <a:spLocks noChangeArrowheads="1"/>
            </p:cNvSpPr>
            <p:nvPr/>
          </p:nvSpPr>
          <p:spPr bwMode="auto">
            <a:xfrm>
              <a:off x="6587723" y="2498680"/>
              <a:ext cx="146377" cy="14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4"/>
            <p:cNvSpPr>
              <a:spLocks noEditPoints="1"/>
            </p:cNvSpPr>
            <p:nvPr/>
          </p:nvSpPr>
          <p:spPr bwMode="auto">
            <a:xfrm>
              <a:off x="6577963" y="2488922"/>
              <a:ext cx="166979" cy="166979"/>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7 w 65"/>
                <a:gd name="T13" fmla="*/ 32 h 65"/>
                <a:gd name="T14" fmla="*/ 32 w 65"/>
                <a:gd name="T15" fmla="*/ 7 h 65"/>
                <a:gd name="T16" fmla="*/ 57 w 65"/>
                <a:gd name="T17" fmla="*/ 32 h 65"/>
                <a:gd name="T18" fmla="*/ 32 w 65"/>
                <a:gd name="T19" fmla="*/ 57 h 65"/>
                <a:gd name="T20" fmla="*/ 7 w 65"/>
                <a:gd name="T21" fmla="*/ 32 h 65"/>
                <a:gd name="T22" fmla="*/ 7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4"/>
                    <a:pt x="50" y="0"/>
                    <a:pt x="32" y="0"/>
                  </a:cubicBezTo>
                  <a:cubicBezTo>
                    <a:pt x="14" y="0"/>
                    <a:pt x="0" y="14"/>
                    <a:pt x="0" y="32"/>
                  </a:cubicBezTo>
                  <a:cubicBezTo>
                    <a:pt x="0" y="50"/>
                    <a:pt x="14" y="65"/>
                    <a:pt x="32" y="65"/>
                  </a:cubicBezTo>
                  <a:cubicBezTo>
                    <a:pt x="50" y="65"/>
                    <a:pt x="65" y="50"/>
                    <a:pt x="65" y="32"/>
                  </a:cubicBezTo>
                  <a:cubicBezTo>
                    <a:pt x="65" y="14"/>
                    <a:pt x="65" y="50"/>
                    <a:pt x="65" y="32"/>
                  </a:cubicBezTo>
                  <a:close/>
                  <a:moveTo>
                    <a:pt x="7" y="32"/>
                  </a:moveTo>
                  <a:cubicBezTo>
                    <a:pt x="7" y="19"/>
                    <a:pt x="19" y="7"/>
                    <a:pt x="32" y="7"/>
                  </a:cubicBezTo>
                  <a:cubicBezTo>
                    <a:pt x="46" y="7"/>
                    <a:pt x="57" y="19"/>
                    <a:pt x="57" y="32"/>
                  </a:cubicBezTo>
                  <a:cubicBezTo>
                    <a:pt x="57" y="46"/>
                    <a:pt x="46" y="57"/>
                    <a:pt x="32" y="57"/>
                  </a:cubicBezTo>
                  <a:cubicBezTo>
                    <a:pt x="19" y="57"/>
                    <a:pt x="7" y="46"/>
                    <a:pt x="7" y="32"/>
                  </a:cubicBezTo>
                  <a:cubicBezTo>
                    <a:pt x="7" y="19"/>
                    <a:pt x="7" y="46"/>
                    <a:pt x="7" y="32"/>
                  </a:cubicBezTo>
                  <a:close/>
                </a:path>
              </a:pathLst>
            </a:custGeom>
            <a:solidFill>
              <a:srgbClr val="9F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Oval 16"/>
            <p:cNvSpPr>
              <a:spLocks noChangeArrowheads="1"/>
            </p:cNvSpPr>
            <p:nvPr/>
          </p:nvSpPr>
          <p:spPr bwMode="auto">
            <a:xfrm>
              <a:off x="5454646" y="2688430"/>
              <a:ext cx="146377" cy="14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7"/>
            <p:cNvSpPr>
              <a:spLocks noEditPoints="1"/>
            </p:cNvSpPr>
            <p:nvPr/>
          </p:nvSpPr>
          <p:spPr bwMode="auto">
            <a:xfrm>
              <a:off x="5444888" y="2678673"/>
              <a:ext cx="165896" cy="165896"/>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8 w 65"/>
                <a:gd name="T13" fmla="*/ 32 h 65"/>
                <a:gd name="T14" fmla="*/ 32 w 65"/>
                <a:gd name="T15" fmla="*/ 8 h 65"/>
                <a:gd name="T16" fmla="*/ 57 w 65"/>
                <a:gd name="T17" fmla="*/ 32 h 65"/>
                <a:gd name="T18" fmla="*/ 32 w 65"/>
                <a:gd name="T19" fmla="*/ 57 h 65"/>
                <a:gd name="T20" fmla="*/ 8 w 65"/>
                <a:gd name="T21" fmla="*/ 32 h 65"/>
                <a:gd name="T22" fmla="*/ 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5"/>
                    <a:pt x="50" y="0"/>
                    <a:pt x="32" y="0"/>
                  </a:cubicBezTo>
                  <a:cubicBezTo>
                    <a:pt x="14" y="0"/>
                    <a:pt x="0" y="15"/>
                    <a:pt x="0" y="32"/>
                  </a:cubicBezTo>
                  <a:cubicBezTo>
                    <a:pt x="0" y="50"/>
                    <a:pt x="14" y="65"/>
                    <a:pt x="32" y="65"/>
                  </a:cubicBezTo>
                  <a:cubicBezTo>
                    <a:pt x="50" y="65"/>
                    <a:pt x="65" y="50"/>
                    <a:pt x="65" y="32"/>
                  </a:cubicBezTo>
                  <a:cubicBezTo>
                    <a:pt x="65" y="15"/>
                    <a:pt x="65" y="50"/>
                    <a:pt x="65" y="32"/>
                  </a:cubicBezTo>
                  <a:close/>
                  <a:moveTo>
                    <a:pt x="8" y="32"/>
                  </a:moveTo>
                  <a:cubicBezTo>
                    <a:pt x="8" y="19"/>
                    <a:pt x="19" y="8"/>
                    <a:pt x="32" y="8"/>
                  </a:cubicBezTo>
                  <a:cubicBezTo>
                    <a:pt x="46" y="8"/>
                    <a:pt x="57" y="19"/>
                    <a:pt x="57" y="32"/>
                  </a:cubicBezTo>
                  <a:cubicBezTo>
                    <a:pt x="57" y="46"/>
                    <a:pt x="46" y="57"/>
                    <a:pt x="32" y="57"/>
                  </a:cubicBezTo>
                  <a:cubicBezTo>
                    <a:pt x="19" y="57"/>
                    <a:pt x="8" y="46"/>
                    <a:pt x="8" y="32"/>
                  </a:cubicBezTo>
                  <a:cubicBezTo>
                    <a:pt x="8" y="19"/>
                    <a:pt x="8" y="46"/>
                    <a:pt x="8" y="32"/>
                  </a:cubicBezTo>
                  <a:close/>
                </a:path>
              </a:pathLst>
            </a:custGeom>
            <a:solidFill>
              <a:srgbClr val="9F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Oval 19"/>
            <p:cNvSpPr>
              <a:spLocks noChangeArrowheads="1"/>
            </p:cNvSpPr>
            <p:nvPr/>
          </p:nvSpPr>
          <p:spPr bwMode="auto">
            <a:xfrm>
              <a:off x="4670708" y="3621999"/>
              <a:ext cx="145294" cy="1485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20"/>
            <p:cNvSpPr>
              <a:spLocks noEditPoints="1"/>
            </p:cNvSpPr>
            <p:nvPr/>
          </p:nvSpPr>
          <p:spPr bwMode="auto">
            <a:xfrm>
              <a:off x="4659865" y="3614409"/>
              <a:ext cx="166979" cy="163728"/>
            </a:xfrm>
            <a:custGeom>
              <a:avLst/>
              <a:gdLst>
                <a:gd name="T0" fmla="*/ 32 w 65"/>
                <a:gd name="T1" fmla="*/ 0 h 64"/>
                <a:gd name="T2" fmla="*/ 0 w 65"/>
                <a:gd name="T3" fmla="*/ 32 h 64"/>
                <a:gd name="T4" fmla="*/ 32 w 65"/>
                <a:gd name="T5" fmla="*/ 64 h 64"/>
                <a:gd name="T6" fmla="*/ 65 w 65"/>
                <a:gd name="T7" fmla="*/ 32 h 64"/>
                <a:gd name="T8" fmla="*/ 32 w 65"/>
                <a:gd name="T9" fmla="*/ 0 h 64"/>
                <a:gd name="T10" fmla="*/ 32 w 65"/>
                <a:gd name="T11" fmla="*/ 0 h 64"/>
                <a:gd name="T12" fmla="*/ 32 w 65"/>
                <a:gd name="T13" fmla="*/ 57 h 64"/>
                <a:gd name="T14" fmla="*/ 8 w 65"/>
                <a:gd name="T15" fmla="*/ 32 h 64"/>
                <a:gd name="T16" fmla="*/ 32 w 65"/>
                <a:gd name="T17" fmla="*/ 7 h 64"/>
                <a:gd name="T18" fmla="*/ 57 w 65"/>
                <a:gd name="T19" fmla="*/ 32 h 64"/>
                <a:gd name="T20" fmla="*/ 32 w 65"/>
                <a:gd name="T21" fmla="*/ 57 h 64"/>
                <a:gd name="T22" fmla="*/ 32 w 65"/>
                <a:gd name="T23"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4">
                  <a:moveTo>
                    <a:pt x="32" y="0"/>
                  </a:moveTo>
                  <a:cubicBezTo>
                    <a:pt x="15" y="0"/>
                    <a:pt x="0" y="14"/>
                    <a:pt x="0" y="32"/>
                  </a:cubicBezTo>
                  <a:cubicBezTo>
                    <a:pt x="0" y="50"/>
                    <a:pt x="15" y="64"/>
                    <a:pt x="32" y="64"/>
                  </a:cubicBezTo>
                  <a:cubicBezTo>
                    <a:pt x="50" y="64"/>
                    <a:pt x="65" y="50"/>
                    <a:pt x="65" y="32"/>
                  </a:cubicBezTo>
                  <a:cubicBezTo>
                    <a:pt x="65" y="14"/>
                    <a:pt x="50" y="0"/>
                    <a:pt x="32" y="0"/>
                  </a:cubicBezTo>
                  <a:cubicBezTo>
                    <a:pt x="15" y="0"/>
                    <a:pt x="50" y="0"/>
                    <a:pt x="32" y="0"/>
                  </a:cubicBezTo>
                  <a:close/>
                  <a:moveTo>
                    <a:pt x="32" y="57"/>
                  </a:moveTo>
                  <a:cubicBezTo>
                    <a:pt x="19" y="57"/>
                    <a:pt x="8" y="46"/>
                    <a:pt x="8" y="32"/>
                  </a:cubicBezTo>
                  <a:cubicBezTo>
                    <a:pt x="8" y="18"/>
                    <a:pt x="19" y="7"/>
                    <a:pt x="32" y="7"/>
                  </a:cubicBezTo>
                  <a:cubicBezTo>
                    <a:pt x="46" y="7"/>
                    <a:pt x="57" y="18"/>
                    <a:pt x="57" y="32"/>
                  </a:cubicBezTo>
                  <a:cubicBezTo>
                    <a:pt x="57" y="46"/>
                    <a:pt x="46" y="57"/>
                    <a:pt x="32" y="57"/>
                  </a:cubicBezTo>
                  <a:cubicBezTo>
                    <a:pt x="19" y="57"/>
                    <a:pt x="46" y="57"/>
                    <a:pt x="32" y="57"/>
                  </a:cubicBezTo>
                  <a:close/>
                </a:path>
              </a:pathLst>
            </a:custGeom>
            <a:solidFill>
              <a:srgbClr val="9F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Oval 25"/>
            <p:cNvSpPr>
              <a:spLocks noChangeArrowheads="1"/>
            </p:cNvSpPr>
            <p:nvPr/>
          </p:nvSpPr>
          <p:spPr bwMode="auto">
            <a:xfrm>
              <a:off x="6587723" y="4042701"/>
              <a:ext cx="146377" cy="14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6"/>
            <p:cNvSpPr>
              <a:spLocks noEditPoints="1"/>
            </p:cNvSpPr>
            <p:nvPr/>
          </p:nvSpPr>
          <p:spPr bwMode="auto">
            <a:xfrm>
              <a:off x="6577963" y="4031858"/>
              <a:ext cx="166979" cy="166979"/>
            </a:xfrm>
            <a:custGeom>
              <a:avLst/>
              <a:gdLst>
                <a:gd name="T0" fmla="*/ 0 w 65"/>
                <a:gd name="T1" fmla="*/ 33 h 65"/>
                <a:gd name="T2" fmla="*/ 32 w 65"/>
                <a:gd name="T3" fmla="*/ 65 h 65"/>
                <a:gd name="T4" fmla="*/ 65 w 65"/>
                <a:gd name="T5" fmla="*/ 33 h 65"/>
                <a:gd name="T6" fmla="*/ 32 w 65"/>
                <a:gd name="T7" fmla="*/ 0 h 65"/>
                <a:gd name="T8" fmla="*/ 0 w 65"/>
                <a:gd name="T9" fmla="*/ 33 h 65"/>
                <a:gd name="T10" fmla="*/ 0 w 65"/>
                <a:gd name="T11" fmla="*/ 33 h 65"/>
                <a:gd name="T12" fmla="*/ 57 w 65"/>
                <a:gd name="T13" fmla="*/ 33 h 65"/>
                <a:gd name="T14" fmla="*/ 32 w 65"/>
                <a:gd name="T15" fmla="*/ 57 h 65"/>
                <a:gd name="T16" fmla="*/ 7 w 65"/>
                <a:gd name="T17" fmla="*/ 33 h 65"/>
                <a:gd name="T18" fmla="*/ 32 w 65"/>
                <a:gd name="T19" fmla="*/ 8 h 65"/>
                <a:gd name="T20" fmla="*/ 57 w 65"/>
                <a:gd name="T21" fmla="*/ 33 h 65"/>
                <a:gd name="T22" fmla="*/ 57 w 6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3"/>
                  </a:moveTo>
                  <a:cubicBezTo>
                    <a:pt x="0" y="50"/>
                    <a:pt x="14" y="65"/>
                    <a:pt x="32" y="65"/>
                  </a:cubicBezTo>
                  <a:cubicBezTo>
                    <a:pt x="50" y="65"/>
                    <a:pt x="65" y="50"/>
                    <a:pt x="65" y="33"/>
                  </a:cubicBezTo>
                  <a:cubicBezTo>
                    <a:pt x="65" y="15"/>
                    <a:pt x="50" y="0"/>
                    <a:pt x="32" y="0"/>
                  </a:cubicBezTo>
                  <a:cubicBezTo>
                    <a:pt x="14" y="0"/>
                    <a:pt x="0" y="15"/>
                    <a:pt x="0" y="33"/>
                  </a:cubicBezTo>
                  <a:cubicBezTo>
                    <a:pt x="0" y="50"/>
                    <a:pt x="0" y="15"/>
                    <a:pt x="0" y="33"/>
                  </a:cubicBezTo>
                  <a:close/>
                  <a:moveTo>
                    <a:pt x="57" y="33"/>
                  </a:moveTo>
                  <a:cubicBezTo>
                    <a:pt x="57" y="46"/>
                    <a:pt x="46" y="57"/>
                    <a:pt x="32" y="57"/>
                  </a:cubicBezTo>
                  <a:cubicBezTo>
                    <a:pt x="19" y="57"/>
                    <a:pt x="7" y="46"/>
                    <a:pt x="7" y="33"/>
                  </a:cubicBezTo>
                  <a:cubicBezTo>
                    <a:pt x="7" y="19"/>
                    <a:pt x="19" y="8"/>
                    <a:pt x="32" y="8"/>
                  </a:cubicBezTo>
                  <a:cubicBezTo>
                    <a:pt x="46" y="8"/>
                    <a:pt x="57" y="19"/>
                    <a:pt x="57" y="33"/>
                  </a:cubicBezTo>
                  <a:cubicBezTo>
                    <a:pt x="57" y="46"/>
                    <a:pt x="57" y="19"/>
                    <a:pt x="57" y="33"/>
                  </a:cubicBezTo>
                  <a:close/>
                </a:path>
              </a:pathLst>
            </a:custGeom>
            <a:solidFill>
              <a:srgbClr val="9FE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Group 7"/>
          <p:cNvGrpSpPr/>
          <p:nvPr/>
        </p:nvGrpSpPr>
        <p:grpSpPr>
          <a:xfrm>
            <a:off x="6722089" y="2214271"/>
            <a:ext cx="1523035" cy="428887"/>
            <a:chOff x="6701180" y="2061610"/>
            <a:chExt cx="1035882" cy="354361"/>
          </a:xfrm>
        </p:grpSpPr>
        <p:cxnSp>
          <p:nvCxnSpPr>
            <p:cNvPr id="20" name="Straight Connector 4"/>
            <p:cNvCxnSpPr/>
            <p:nvPr/>
          </p:nvCxnSpPr>
          <p:spPr>
            <a:xfrm flipV="1">
              <a:off x="6701180" y="2061610"/>
              <a:ext cx="168778" cy="354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
            <p:cNvCxnSpPr/>
            <p:nvPr/>
          </p:nvCxnSpPr>
          <p:spPr>
            <a:xfrm>
              <a:off x="6869958" y="2061610"/>
              <a:ext cx="8671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30"/>
          <p:cNvGrpSpPr/>
          <p:nvPr/>
        </p:nvGrpSpPr>
        <p:grpSpPr>
          <a:xfrm flipH="1">
            <a:off x="4238697" y="2356375"/>
            <a:ext cx="1523035" cy="428887"/>
            <a:chOff x="6701180" y="2061610"/>
            <a:chExt cx="1035882" cy="354361"/>
          </a:xfrm>
        </p:grpSpPr>
        <p:cxnSp>
          <p:nvCxnSpPr>
            <p:cNvPr id="23" name="Straight Connector 31"/>
            <p:cNvCxnSpPr/>
            <p:nvPr/>
          </p:nvCxnSpPr>
          <p:spPr>
            <a:xfrm flipV="1">
              <a:off x="6701180" y="2061610"/>
              <a:ext cx="168778" cy="354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a:off x="6869958" y="2061610"/>
              <a:ext cx="8671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11"/>
          <p:cNvCxnSpPr/>
          <p:nvPr/>
        </p:nvCxnSpPr>
        <p:spPr>
          <a:xfrm>
            <a:off x="4238698" y="3585067"/>
            <a:ext cx="85415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44"/>
          <p:cNvGrpSpPr/>
          <p:nvPr/>
        </p:nvGrpSpPr>
        <p:grpSpPr>
          <a:xfrm flipV="1">
            <a:off x="6748365" y="4058107"/>
            <a:ext cx="1523035" cy="413132"/>
            <a:chOff x="6701180" y="2061610"/>
            <a:chExt cx="1035882" cy="354361"/>
          </a:xfrm>
        </p:grpSpPr>
        <p:cxnSp>
          <p:nvCxnSpPr>
            <p:cNvPr id="27" name="Straight Connector 45"/>
            <p:cNvCxnSpPr/>
            <p:nvPr/>
          </p:nvCxnSpPr>
          <p:spPr>
            <a:xfrm flipV="1">
              <a:off x="6701180" y="2061610"/>
              <a:ext cx="168778" cy="354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46"/>
            <p:cNvCxnSpPr/>
            <p:nvPr/>
          </p:nvCxnSpPr>
          <p:spPr>
            <a:xfrm>
              <a:off x="6869958" y="2061610"/>
              <a:ext cx="8671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a:spLocks noChangeArrowheads="1"/>
          </p:cNvSpPr>
          <p:nvPr/>
        </p:nvSpPr>
        <p:spPr bwMode="auto">
          <a:xfrm>
            <a:off x="1780146" y="1877309"/>
            <a:ext cx="30363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1792186" y="3267578"/>
            <a:ext cx="30363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8281546" y="1925012"/>
            <a:ext cx="30363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8245126" y="3888412"/>
            <a:ext cx="30363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1707363" y="5178272"/>
            <a:ext cx="86333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pPr>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7"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D6EEE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934" y="4613588"/>
            <a:ext cx="2764847" cy="247071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5834" y="2594599"/>
            <a:ext cx="2887579" cy="3134878"/>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37222"/>
          <a:stretch>
            <a:fillRect/>
          </a:stretch>
        </p:blipFill>
        <p:spPr>
          <a:xfrm>
            <a:off x="6451546" y="0"/>
            <a:ext cx="5740454" cy="6858000"/>
          </a:xfrm>
          <a:custGeom>
            <a:avLst/>
            <a:gdLst>
              <a:gd name="connsiteX0" fmla="*/ 0 w 5740454"/>
              <a:gd name="connsiteY0" fmla="*/ 0 h 6858000"/>
              <a:gd name="connsiteX1" fmla="*/ 5740454 w 5740454"/>
              <a:gd name="connsiteY1" fmla="*/ 0 h 6858000"/>
              <a:gd name="connsiteX2" fmla="*/ 5740454 w 5740454"/>
              <a:gd name="connsiteY2" fmla="*/ 6858000 h 6858000"/>
              <a:gd name="connsiteX3" fmla="*/ 653840 w 5740454"/>
              <a:gd name="connsiteY3" fmla="*/ 6858000 h 6858000"/>
              <a:gd name="connsiteX4" fmla="*/ 919801 w 5740454"/>
              <a:gd name="connsiteY4" fmla="*/ 6280484 h 6858000"/>
              <a:gd name="connsiteX5" fmla="*/ 991991 w 5740454"/>
              <a:gd name="connsiteY5" fmla="*/ 6112042 h 6858000"/>
              <a:gd name="connsiteX6" fmla="*/ 1040117 w 5740454"/>
              <a:gd name="connsiteY6" fmla="*/ 6039853 h 6858000"/>
              <a:gd name="connsiteX7" fmla="*/ 1088243 w 5740454"/>
              <a:gd name="connsiteY7" fmla="*/ 5823284 h 6858000"/>
              <a:gd name="connsiteX8" fmla="*/ 1689822 w 5740454"/>
              <a:gd name="connsiteY8" fmla="*/ 3657600 h 6858000"/>
              <a:gd name="connsiteX9" fmla="*/ 895738 w 5740454"/>
              <a:gd name="connsiteY9" fmla="*/ 2310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0454" h="6858000">
                <a:moveTo>
                  <a:pt x="0" y="0"/>
                </a:moveTo>
                <a:lnTo>
                  <a:pt x="5740454" y="0"/>
                </a:lnTo>
                <a:lnTo>
                  <a:pt x="5740454" y="6858000"/>
                </a:lnTo>
                <a:lnTo>
                  <a:pt x="653840" y="6858000"/>
                </a:lnTo>
                <a:lnTo>
                  <a:pt x="919801" y="6280484"/>
                </a:lnTo>
                <a:cubicBezTo>
                  <a:pt x="1023483" y="6228644"/>
                  <a:pt x="932565" y="6290319"/>
                  <a:pt x="991991" y="6112042"/>
                </a:cubicBezTo>
                <a:cubicBezTo>
                  <a:pt x="1001136" y="6084606"/>
                  <a:pt x="1030972" y="6067289"/>
                  <a:pt x="1040117" y="6039853"/>
                </a:cubicBezTo>
                <a:cubicBezTo>
                  <a:pt x="1063502" y="5969697"/>
                  <a:pt x="1072201" y="5895474"/>
                  <a:pt x="1088243" y="5823284"/>
                </a:cubicBezTo>
                <a:lnTo>
                  <a:pt x="1689822" y="3657600"/>
                </a:lnTo>
                <a:lnTo>
                  <a:pt x="895738" y="2310063"/>
                </a:lnTo>
                <a:close/>
              </a:path>
            </a:pathLst>
          </a:custGeom>
        </p:spPr>
      </p:pic>
      <p:sp>
        <p:nvSpPr>
          <p:cNvPr id="6" name="文本框 5"/>
          <p:cNvSpPr txBox="1"/>
          <p:nvPr/>
        </p:nvSpPr>
        <p:spPr>
          <a:xfrm>
            <a:off x="2691111" y="1599855"/>
            <a:ext cx="4979340" cy="923330"/>
          </a:xfrm>
          <a:prstGeom prst="rect">
            <a:avLst/>
          </a:prstGeom>
          <a:noFill/>
        </p:spPr>
        <p:txBody>
          <a:bodyPr wrap="square" rtlCol="0">
            <a:spAutoFit/>
          </a:bodyPr>
          <a:lstStyle/>
          <a:p>
            <a:pPr algn="ctr"/>
            <a:r>
              <a:rPr lang="en-US" altLang="zh-CN" sz="5400" b="1">
                <a:solidFill>
                  <a:srgbClr val="F6A1B0"/>
                </a:solidFill>
                <a:latin typeface="微软雅黑" panose="020B0503020204020204" pitchFamily="34" charset="-122"/>
                <a:ea typeface="微软雅黑" panose="020B0503020204020204" pitchFamily="34" charset="-122"/>
              </a:rPr>
              <a:t>THANKS</a:t>
            </a:r>
            <a:endParaRPr lang="zh-CN" altLang="en-US" sz="5400" b="1">
              <a:solidFill>
                <a:srgbClr val="F6A1B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167496" y="2523185"/>
            <a:ext cx="4401704" cy="398780"/>
          </a:xfrm>
          <a:prstGeom prst="rect">
            <a:avLst/>
          </a:prstGeom>
          <a:noFill/>
        </p:spPr>
        <p:txBody>
          <a:bodyPr wrap="square" rtlCol="0">
            <a:spAutoFit/>
          </a:bodyPr>
          <a:lstStyle/>
          <a:p>
            <a:r>
              <a:rPr lang="zh-CN" altLang="en-US" sz="2000">
                <a:solidFill>
                  <a:srgbClr val="F6A1B0"/>
                </a:solidFill>
                <a:latin typeface="微软雅黑" panose="020B0503020204020204" pitchFamily="34" charset="-122"/>
                <a:ea typeface="微软雅黑" panose="020B0503020204020204" pitchFamily="34" charset="-122"/>
              </a:rPr>
              <a:t>汇报人：</a:t>
            </a:r>
            <a:r>
              <a:rPr lang="en-US" altLang="zh-CN" sz="2000">
                <a:solidFill>
                  <a:srgbClr val="F6A1B0"/>
                </a:solidFill>
                <a:latin typeface="微软雅黑" panose="020B0503020204020204" pitchFamily="34" charset="-122"/>
                <a:ea typeface="微软雅黑" panose="020B0503020204020204" pitchFamily="34" charset="-122"/>
              </a:rPr>
              <a:t>xiazaii    202X</a:t>
            </a:r>
            <a:r>
              <a:rPr lang="zh-CN" altLang="en-US" sz="2000">
                <a:solidFill>
                  <a:srgbClr val="F6A1B0"/>
                </a:solidFill>
                <a:latin typeface="微软雅黑" panose="020B0503020204020204" pitchFamily="34" charset="-122"/>
                <a:ea typeface="微软雅黑" panose="020B0503020204020204" pitchFamily="34" charset="-122"/>
              </a:rPr>
              <a:t>年</a:t>
            </a:r>
            <a:r>
              <a:rPr lang="en-US" altLang="zh-CN" sz="2000">
                <a:solidFill>
                  <a:srgbClr val="F6A1B0"/>
                </a:solidFill>
                <a:latin typeface="微软雅黑" panose="020B0503020204020204" pitchFamily="34" charset="-122"/>
                <a:ea typeface="微软雅黑" panose="020B0503020204020204" pitchFamily="34" charset="-122"/>
              </a:rPr>
              <a:t>X</a:t>
            </a:r>
            <a:r>
              <a:rPr lang="zh-CN" altLang="en-US" sz="2000">
                <a:solidFill>
                  <a:srgbClr val="F6A1B0"/>
                </a:solidFill>
                <a:latin typeface="微软雅黑" panose="020B0503020204020204" pitchFamily="34" charset="-122"/>
                <a:ea typeface="微软雅黑" panose="020B0503020204020204" pitchFamily="34" charset="-122"/>
              </a:rPr>
              <a:t>月</a:t>
            </a:r>
            <a:r>
              <a:rPr lang="en-US" altLang="zh-CN" sz="2000">
                <a:solidFill>
                  <a:srgbClr val="F6A1B0"/>
                </a:solidFill>
                <a:latin typeface="微软雅黑" panose="020B0503020204020204" pitchFamily="34" charset="-122"/>
                <a:ea typeface="微软雅黑" panose="020B0503020204020204" pitchFamily="34" charset="-122"/>
              </a:rPr>
              <a:t>X</a:t>
            </a:r>
            <a:r>
              <a:rPr lang="zh-CN" altLang="en-US" sz="2000">
                <a:solidFill>
                  <a:srgbClr val="F6A1B0"/>
                </a:solidFill>
                <a:latin typeface="微软雅黑" panose="020B0503020204020204" pitchFamily="34" charset="-122"/>
                <a:ea typeface="微软雅黑" panose="020B0503020204020204" pitchFamily="34" charset="-122"/>
              </a:rPr>
              <a:t>日</a:t>
            </a:r>
            <a:endParaRPr lang="zh-CN" altLang="en-US" sz="2000" dirty="0">
              <a:solidFill>
                <a:srgbClr val="F6A1B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par>
                          <p:cTn id="16" fill="hold">
                            <p:stCondLst>
                              <p:cond delay="4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250"/>
                                        <p:tgtEl>
                                          <p:spTgt spid="3"/>
                                        </p:tgtEl>
                                      </p:cBhvr>
                                    </p:animEffect>
                                    <p:anim calcmode="lin" valueType="num">
                                      <p:cBhvr>
                                        <p:cTn id="20" dur="1250" fill="hold"/>
                                        <p:tgtEl>
                                          <p:spTgt spid="3"/>
                                        </p:tgtEl>
                                        <p:attrNameLst>
                                          <p:attrName>ppt_x</p:attrName>
                                        </p:attrNameLst>
                                      </p:cBhvr>
                                      <p:tavLst>
                                        <p:tav tm="0">
                                          <p:val>
                                            <p:strVal val="#ppt_x"/>
                                          </p:val>
                                        </p:tav>
                                        <p:tav tm="100000">
                                          <p:val>
                                            <p:strVal val="#ppt_x"/>
                                          </p:val>
                                        </p:tav>
                                      </p:tavLst>
                                    </p:anim>
                                    <p:anim calcmode="lin" valueType="num">
                                      <p:cBhvr>
                                        <p:cTn id="21" dur="125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6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ONE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教学分析</a:t>
            </a:r>
          </a:p>
          <a:p>
            <a:endParaRPr lang="zh-CN" altLang="en-US"/>
          </a:p>
        </p:txBody>
      </p:sp>
    </p:spTree>
  </p:cSld>
  <p:clrMapOvr>
    <a:masterClrMapping/>
  </p:clrMapOvr>
  <p:transition spd="slow" advClick="0"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1"/>
            </p:custDataLst>
          </p:nvPr>
        </p:nvSpPr>
        <p:spPr bwMode="auto">
          <a:xfrm>
            <a:off x="1833566" y="2374233"/>
            <a:ext cx="1462577" cy="150645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 name="MH_Other_2"/>
          <p:cNvSpPr/>
          <p:nvPr>
            <p:custDataLst>
              <p:tags r:id="rId2"/>
            </p:custDataLst>
          </p:nvPr>
        </p:nvSpPr>
        <p:spPr bwMode="auto">
          <a:xfrm>
            <a:off x="2055042" y="2497505"/>
            <a:ext cx="1111559" cy="95903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6" name="MH_Other_3"/>
          <p:cNvSpPr/>
          <p:nvPr>
            <p:custDataLst>
              <p:tags r:id="rId3"/>
            </p:custDataLst>
          </p:nvPr>
        </p:nvSpPr>
        <p:spPr bwMode="auto">
          <a:xfrm>
            <a:off x="2880354" y="2453629"/>
            <a:ext cx="154615" cy="215208"/>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7" name="MH_Other_4"/>
          <p:cNvSpPr/>
          <p:nvPr>
            <p:custDataLst>
              <p:tags r:id="rId4"/>
            </p:custDataLst>
          </p:nvPr>
        </p:nvSpPr>
        <p:spPr bwMode="auto">
          <a:xfrm>
            <a:off x="2520978" y="2489151"/>
            <a:ext cx="188047" cy="42832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8" name="MH_Other_5"/>
          <p:cNvSpPr/>
          <p:nvPr>
            <p:custDataLst>
              <p:tags r:id="rId5"/>
            </p:custDataLst>
          </p:nvPr>
        </p:nvSpPr>
        <p:spPr bwMode="auto">
          <a:xfrm>
            <a:off x="2197120" y="2635409"/>
            <a:ext cx="246549" cy="597567"/>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9" name="MH_Other_6"/>
          <p:cNvSpPr/>
          <p:nvPr>
            <p:custDataLst>
              <p:tags r:id="rId6"/>
            </p:custDataLst>
          </p:nvPr>
        </p:nvSpPr>
        <p:spPr bwMode="auto">
          <a:xfrm>
            <a:off x="2103097" y="3189097"/>
            <a:ext cx="624731" cy="181779"/>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lnSpc>
                <a:spcPts val="1500"/>
              </a:lnSpc>
              <a:defRPr/>
            </a:pPr>
            <a:endParaRPr lang="zh-CN" altLang="en-US" sz="1200">
              <a:solidFill>
                <a:srgbClr val="C00000">
                  <a:lumMod val="75000"/>
                </a:srgbClr>
              </a:solidFill>
              <a:ea typeface="微软雅黑" panose="020B0503020204020204" pitchFamily="34" charset="-122"/>
            </a:endParaRPr>
          </a:p>
        </p:txBody>
      </p:sp>
      <p:sp>
        <p:nvSpPr>
          <p:cNvPr id="10" name="MH_Other_7"/>
          <p:cNvSpPr/>
          <p:nvPr>
            <p:custDataLst>
              <p:tags r:id="rId7"/>
            </p:custDataLst>
          </p:nvPr>
        </p:nvSpPr>
        <p:spPr bwMode="auto">
          <a:xfrm>
            <a:off x="2355916" y="2898671"/>
            <a:ext cx="576673" cy="175509"/>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11" name="MH_Other_8"/>
          <p:cNvSpPr/>
          <p:nvPr>
            <p:custDataLst>
              <p:tags r:id="rId8"/>
            </p:custDataLst>
          </p:nvPr>
        </p:nvSpPr>
        <p:spPr bwMode="auto">
          <a:xfrm>
            <a:off x="2765437" y="2664659"/>
            <a:ext cx="417879" cy="91933"/>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12" name="MH_Other_9"/>
          <p:cNvCxnSpPr/>
          <p:nvPr>
            <p:custDataLst>
              <p:tags r:id="rId9"/>
            </p:custDataLst>
          </p:nvPr>
        </p:nvCxnSpPr>
        <p:spPr>
          <a:xfrm>
            <a:off x="1833567"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MH_Other_9"/>
          <p:cNvCxnSpPr/>
          <p:nvPr>
            <p:custDataLst>
              <p:tags r:id="rId10"/>
            </p:custDataLst>
          </p:nvPr>
        </p:nvCxnSpPr>
        <p:spPr>
          <a:xfrm>
            <a:off x="1833567"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MH_Other_10"/>
          <p:cNvSpPr/>
          <p:nvPr>
            <p:custDataLst>
              <p:tags r:id="rId11"/>
            </p:custDataLst>
          </p:nvPr>
        </p:nvSpPr>
        <p:spPr bwMode="auto">
          <a:xfrm>
            <a:off x="4182048" y="2374233"/>
            <a:ext cx="1462577" cy="150645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17" name="MH_Other_11"/>
          <p:cNvSpPr/>
          <p:nvPr>
            <p:custDataLst>
              <p:tags r:id="rId12"/>
            </p:custDataLst>
          </p:nvPr>
        </p:nvSpPr>
        <p:spPr bwMode="auto">
          <a:xfrm>
            <a:off x="4405613" y="2497505"/>
            <a:ext cx="1111559" cy="95903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18" name="MH_Other_12"/>
          <p:cNvSpPr/>
          <p:nvPr>
            <p:custDataLst>
              <p:tags r:id="rId13"/>
            </p:custDataLst>
          </p:nvPr>
        </p:nvSpPr>
        <p:spPr bwMode="auto">
          <a:xfrm>
            <a:off x="5228836" y="2453629"/>
            <a:ext cx="156705" cy="215208"/>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19" name="MH_Other_13"/>
          <p:cNvSpPr/>
          <p:nvPr>
            <p:custDataLst>
              <p:tags r:id="rId14"/>
            </p:custDataLst>
          </p:nvPr>
        </p:nvSpPr>
        <p:spPr bwMode="auto">
          <a:xfrm>
            <a:off x="4871550" y="2489151"/>
            <a:ext cx="185956" cy="42832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0" name="MH_Other_14"/>
          <p:cNvSpPr/>
          <p:nvPr>
            <p:custDataLst>
              <p:tags r:id="rId15"/>
            </p:custDataLst>
          </p:nvPr>
        </p:nvSpPr>
        <p:spPr bwMode="auto">
          <a:xfrm>
            <a:off x="4545600" y="2635409"/>
            <a:ext cx="248637" cy="597567"/>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1" name="MH_Other_15"/>
          <p:cNvSpPr/>
          <p:nvPr>
            <p:custDataLst>
              <p:tags r:id="rId16"/>
            </p:custDataLst>
          </p:nvPr>
        </p:nvSpPr>
        <p:spPr bwMode="auto">
          <a:xfrm>
            <a:off x="4451577" y="3189097"/>
            <a:ext cx="626819" cy="181779"/>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lnSpc>
                <a:spcPts val="1500"/>
              </a:lnSpc>
              <a:defRPr/>
            </a:pPr>
            <a:endParaRPr lang="zh-CN" altLang="en-US" sz="1200">
              <a:solidFill>
                <a:srgbClr val="C00000">
                  <a:lumMod val="75000"/>
                </a:srgbClr>
              </a:solidFill>
              <a:ea typeface="微软雅黑" panose="020B0503020204020204" pitchFamily="34" charset="-122"/>
            </a:endParaRPr>
          </a:p>
        </p:txBody>
      </p:sp>
      <p:sp>
        <p:nvSpPr>
          <p:cNvPr id="22" name="MH_Other_16"/>
          <p:cNvSpPr/>
          <p:nvPr>
            <p:custDataLst>
              <p:tags r:id="rId17"/>
            </p:custDataLst>
          </p:nvPr>
        </p:nvSpPr>
        <p:spPr bwMode="auto">
          <a:xfrm>
            <a:off x="4706486" y="2898671"/>
            <a:ext cx="576673" cy="175509"/>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23" name="MH_Other_17"/>
          <p:cNvSpPr/>
          <p:nvPr>
            <p:custDataLst>
              <p:tags r:id="rId18"/>
            </p:custDataLst>
          </p:nvPr>
        </p:nvSpPr>
        <p:spPr bwMode="auto">
          <a:xfrm>
            <a:off x="5116009" y="2664659"/>
            <a:ext cx="415791" cy="91933"/>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24" name="MH_Other_18"/>
          <p:cNvCxnSpPr/>
          <p:nvPr>
            <p:custDataLst>
              <p:tags r:id="rId19"/>
            </p:custDataLst>
          </p:nvPr>
        </p:nvCxnSpPr>
        <p:spPr>
          <a:xfrm>
            <a:off x="4182047" y="3880685"/>
            <a:ext cx="199537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MH_Other_18"/>
          <p:cNvCxnSpPr/>
          <p:nvPr>
            <p:custDataLst>
              <p:tags r:id="rId20"/>
            </p:custDataLst>
          </p:nvPr>
        </p:nvCxnSpPr>
        <p:spPr>
          <a:xfrm>
            <a:off x="4182047" y="3880685"/>
            <a:ext cx="199537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MH_Other_19"/>
          <p:cNvSpPr/>
          <p:nvPr>
            <p:custDataLst>
              <p:tags r:id="rId21"/>
            </p:custDataLst>
          </p:nvPr>
        </p:nvSpPr>
        <p:spPr bwMode="auto">
          <a:xfrm>
            <a:off x="6532617" y="2374233"/>
            <a:ext cx="1462577" cy="150645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29" name="MH_Other_27"/>
          <p:cNvCxnSpPr/>
          <p:nvPr>
            <p:custDataLst>
              <p:tags r:id="rId22"/>
            </p:custDataLst>
          </p:nvPr>
        </p:nvCxnSpPr>
        <p:spPr>
          <a:xfrm>
            <a:off x="6532619"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MH_Other_20"/>
          <p:cNvSpPr/>
          <p:nvPr>
            <p:custDataLst>
              <p:tags r:id="rId23"/>
            </p:custDataLst>
          </p:nvPr>
        </p:nvSpPr>
        <p:spPr bwMode="auto">
          <a:xfrm>
            <a:off x="6756183" y="2497507"/>
            <a:ext cx="1109469" cy="95903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3" name="MH_Other_21"/>
          <p:cNvSpPr/>
          <p:nvPr>
            <p:custDataLst>
              <p:tags r:id="rId24"/>
            </p:custDataLst>
          </p:nvPr>
        </p:nvSpPr>
        <p:spPr bwMode="auto">
          <a:xfrm>
            <a:off x="7579407" y="2453629"/>
            <a:ext cx="154615" cy="215208"/>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4" name="MH_Other_22"/>
          <p:cNvSpPr/>
          <p:nvPr>
            <p:custDataLst>
              <p:tags r:id="rId25"/>
            </p:custDataLst>
          </p:nvPr>
        </p:nvSpPr>
        <p:spPr bwMode="auto">
          <a:xfrm>
            <a:off x="7220031" y="2489153"/>
            <a:ext cx="188047" cy="42832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5" name="MH_Other_23"/>
          <p:cNvSpPr/>
          <p:nvPr>
            <p:custDataLst>
              <p:tags r:id="rId26"/>
            </p:custDataLst>
          </p:nvPr>
        </p:nvSpPr>
        <p:spPr bwMode="auto">
          <a:xfrm>
            <a:off x="6896172" y="2635410"/>
            <a:ext cx="246549" cy="597567"/>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6" name="MH_Other_24"/>
          <p:cNvSpPr/>
          <p:nvPr>
            <p:custDataLst>
              <p:tags r:id="rId27"/>
            </p:custDataLst>
          </p:nvPr>
        </p:nvSpPr>
        <p:spPr bwMode="auto">
          <a:xfrm>
            <a:off x="6802150" y="3189097"/>
            <a:ext cx="624729" cy="181779"/>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lnSpc>
                <a:spcPts val="1500"/>
              </a:lnSpc>
              <a:defRPr/>
            </a:pPr>
            <a:endParaRPr lang="zh-CN" altLang="en-US" sz="1200">
              <a:solidFill>
                <a:srgbClr val="C00000">
                  <a:lumMod val="75000"/>
                </a:srgbClr>
              </a:solidFill>
              <a:ea typeface="微软雅黑" panose="020B0503020204020204" pitchFamily="34" charset="-122"/>
            </a:endParaRPr>
          </a:p>
        </p:txBody>
      </p:sp>
      <p:sp>
        <p:nvSpPr>
          <p:cNvPr id="37" name="MH_Other_25"/>
          <p:cNvSpPr/>
          <p:nvPr>
            <p:custDataLst>
              <p:tags r:id="rId28"/>
            </p:custDataLst>
          </p:nvPr>
        </p:nvSpPr>
        <p:spPr bwMode="auto">
          <a:xfrm>
            <a:off x="7054966" y="2898672"/>
            <a:ext cx="576673" cy="175509"/>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38" name="MH_Other_26"/>
          <p:cNvSpPr/>
          <p:nvPr>
            <p:custDataLst>
              <p:tags r:id="rId29"/>
            </p:custDataLst>
          </p:nvPr>
        </p:nvSpPr>
        <p:spPr bwMode="auto">
          <a:xfrm>
            <a:off x="7464489" y="2664660"/>
            <a:ext cx="417879" cy="91933"/>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31" name="MH_Other_27"/>
          <p:cNvCxnSpPr/>
          <p:nvPr>
            <p:custDataLst>
              <p:tags r:id="rId30"/>
            </p:custDataLst>
          </p:nvPr>
        </p:nvCxnSpPr>
        <p:spPr>
          <a:xfrm>
            <a:off x="6532619"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MH_Other_28"/>
          <p:cNvSpPr/>
          <p:nvPr>
            <p:custDataLst>
              <p:tags r:id="rId31"/>
            </p:custDataLst>
          </p:nvPr>
        </p:nvSpPr>
        <p:spPr bwMode="auto">
          <a:xfrm>
            <a:off x="8883190" y="2374233"/>
            <a:ext cx="1462577" cy="150645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42" name="MH_Other_36"/>
          <p:cNvCxnSpPr/>
          <p:nvPr>
            <p:custDataLst>
              <p:tags r:id="rId32"/>
            </p:custDataLst>
          </p:nvPr>
        </p:nvCxnSpPr>
        <p:spPr>
          <a:xfrm>
            <a:off x="8883191"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MH_Other_29"/>
          <p:cNvSpPr/>
          <p:nvPr>
            <p:custDataLst>
              <p:tags r:id="rId33"/>
            </p:custDataLst>
          </p:nvPr>
        </p:nvSpPr>
        <p:spPr bwMode="auto">
          <a:xfrm>
            <a:off x="9104666" y="2497507"/>
            <a:ext cx="1111559" cy="95903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46" name="MH_Other_30"/>
          <p:cNvSpPr/>
          <p:nvPr>
            <p:custDataLst>
              <p:tags r:id="rId34"/>
            </p:custDataLst>
          </p:nvPr>
        </p:nvSpPr>
        <p:spPr bwMode="auto">
          <a:xfrm>
            <a:off x="9929978" y="2453629"/>
            <a:ext cx="154615" cy="215208"/>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47" name="MH_Other_31"/>
          <p:cNvSpPr/>
          <p:nvPr>
            <p:custDataLst>
              <p:tags r:id="rId35"/>
            </p:custDataLst>
          </p:nvPr>
        </p:nvSpPr>
        <p:spPr bwMode="auto">
          <a:xfrm>
            <a:off x="9570602" y="2489153"/>
            <a:ext cx="188047" cy="42832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48" name="MH_Other_32"/>
          <p:cNvSpPr/>
          <p:nvPr>
            <p:custDataLst>
              <p:tags r:id="rId36"/>
            </p:custDataLst>
          </p:nvPr>
        </p:nvSpPr>
        <p:spPr bwMode="auto">
          <a:xfrm>
            <a:off x="9244657" y="2635410"/>
            <a:ext cx="248639" cy="597567"/>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49" name="MH_Other_33"/>
          <p:cNvSpPr/>
          <p:nvPr>
            <p:custDataLst>
              <p:tags r:id="rId37"/>
            </p:custDataLst>
          </p:nvPr>
        </p:nvSpPr>
        <p:spPr bwMode="auto">
          <a:xfrm>
            <a:off x="9150632" y="3189097"/>
            <a:ext cx="626819" cy="181779"/>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lnSpc>
                <a:spcPts val="1500"/>
              </a:lnSpc>
              <a:defRPr/>
            </a:pPr>
            <a:endParaRPr lang="zh-CN" altLang="en-US" sz="1200">
              <a:solidFill>
                <a:srgbClr val="C00000">
                  <a:lumMod val="75000"/>
                </a:srgbClr>
              </a:solidFill>
              <a:ea typeface="微软雅黑" panose="020B0503020204020204" pitchFamily="34" charset="-122"/>
            </a:endParaRPr>
          </a:p>
        </p:txBody>
      </p:sp>
      <p:sp>
        <p:nvSpPr>
          <p:cNvPr id="50" name="MH_Other_34"/>
          <p:cNvSpPr/>
          <p:nvPr>
            <p:custDataLst>
              <p:tags r:id="rId38"/>
            </p:custDataLst>
          </p:nvPr>
        </p:nvSpPr>
        <p:spPr bwMode="auto">
          <a:xfrm>
            <a:off x="9405540" y="2898672"/>
            <a:ext cx="576673" cy="175509"/>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1" name="MH_Other_35"/>
          <p:cNvSpPr/>
          <p:nvPr>
            <p:custDataLst>
              <p:tags r:id="rId39"/>
            </p:custDataLst>
          </p:nvPr>
        </p:nvSpPr>
        <p:spPr bwMode="auto">
          <a:xfrm>
            <a:off x="9815061" y="2664660"/>
            <a:ext cx="417879" cy="91933"/>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cxnSp>
        <p:nvCxnSpPr>
          <p:cNvPr id="44" name="MH_Other_36"/>
          <p:cNvCxnSpPr/>
          <p:nvPr>
            <p:custDataLst>
              <p:tags r:id="rId40"/>
            </p:custDataLst>
          </p:nvPr>
        </p:nvCxnSpPr>
        <p:spPr>
          <a:xfrm>
            <a:off x="8883191" y="3880685"/>
            <a:ext cx="19932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008211" y="4026662"/>
            <a:ext cx="1816551" cy="657937"/>
          </a:xfrm>
          <a:prstGeom prst="rect">
            <a:avLst/>
          </a:prstGeom>
        </p:spPr>
        <p:txBody>
          <a:bodyPr wrap="square">
            <a:spAutoFit/>
          </a:bodyPr>
          <a:lstStyle/>
          <a:p>
            <a:pPr>
              <a:lnSpc>
                <a:spcPts val="15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7" name="矩形 56"/>
          <p:cNvSpPr/>
          <p:nvPr/>
        </p:nvSpPr>
        <p:spPr>
          <a:xfrm>
            <a:off x="4182047" y="4083999"/>
            <a:ext cx="1816551" cy="657937"/>
          </a:xfrm>
          <a:prstGeom prst="rect">
            <a:avLst/>
          </a:prstGeom>
        </p:spPr>
        <p:txBody>
          <a:bodyPr wrap="square">
            <a:spAutoFit/>
          </a:bodyPr>
          <a:lstStyle/>
          <a:p>
            <a:pPr>
              <a:lnSpc>
                <a:spcPts val="15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8" name="矩形 57"/>
          <p:cNvSpPr/>
          <p:nvPr/>
        </p:nvSpPr>
        <p:spPr>
          <a:xfrm>
            <a:off x="6532617" y="4083999"/>
            <a:ext cx="1816551" cy="657937"/>
          </a:xfrm>
          <a:prstGeom prst="rect">
            <a:avLst/>
          </a:prstGeom>
        </p:spPr>
        <p:txBody>
          <a:bodyPr wrap="square">
            <a:spAutoFit/>
          </a:bodyPr>
          <a:lstStyle/>
          <a:p>
            <a:pPr>
              <a:lnSpc>
                <a:spcPts val="15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9" name="矩形 58"/>
          <p:cNvSpPr/>
          <p:nvPr/>
        </p:nvSpPr>
        <p:spPr>
          <a:xfrm>
            <a:off x="9021702" y="4115422"/>
            <a:ext cx="1816551" cy="657937"/>
          </a:xfrm>
          <a:prstGeom prst="rect">
            <a:avLst/>
          </a:prstGeom>
        </p:spPr>
        <p:txBody>
          <a:bodyPr wrap="square">
            <a:spAutoFit/>
          </a:bodyPr>
          <a:lstStyle/>
          <a:p>
            <a:pPr>
              <a:lnSpc>
                <a:spcPts val="15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MH_Other_1"/>
          <p:cNvCxnSpPr/>
          <p:nvPr>
            <p:custDataLst>
              <p:tags r:id="rId1"/>
            </p:custDataLst>
          </p:nvPr>
        </p:nvCxnSpPr>
        <p:spPr>
          <a:xfrm>
            <a:off x="2079045" y="2773478"/>
            <a:ext cx="0" cy="125368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MH_Other_2"/>
          <p:cNvCxnSpPr/>
          <p:nvPr>
            <p:custDataLst>
              <p:tags r:id="rId2"/>
            </p:custDataLst>
          </p:nvPr>
        </p:nvCxnSpPr>
        <p:spPr>
          <a:xfrm>
            <a:off x="2079045" y="4027160"/>
            <a:ext cx="206751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MH_Other_3"/>
          <p:cNvCxnSpPr/>
          <p:nvPr>
            <p:custDataLst>
              <p:tags r:id="rId3"/>
            </p:custDataLst>
          </p:nvPr>
        </p:nvCxnSpPr>
        <p:spPr>
          <a:xfrm>
            <a:off x="4146561" y="4027160"/>
            <a:ext cx="20675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MH_Other_4"/>
          <p:cNvCxnSpPr/>
          <p:nvPr>
            <p:custDataLst>
              <p:tags r:id="rId4"/>
            </p:custDataLst>
          </p:nvPr>
        </p:nvCxnSpPr>
        <p:spPr>
          <a:xfrm>
            <a:off x="4146557" y="4027161"/>
            <a:ext cx="0" cy="12517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MH_Other_5"/>
          <p:cNvCxnSpPr/>
          <p:nvPr>
            <p:custDataLst>
              <p:tags r:id="rId5"/>
            </p:custDataLst>
          </p:nvPr>
        </p:nvCxnSpPr>
        <p:spPr>
          <a:xfrm>
            <a:off x="6214072" y="2773478"/>
            <a:ext cx="0" cy="12536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MH_Other_6"/>
          <p:cNvCxnSpPr/>
          <p:nvPr>
            <p:custDataLst>
              <p:tags r:id="rId6"/>
            </p:custDataLst>
          </p:nvPr>
        </p:nvCxnSpPr>
        <p:spPr>
          <a:xfrm>
            <a:off x="6214074" y="4027160"/>
            <a:ext cx="20655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MH_Other_7"/>
          <p:cNvCxnSpPr/>
          <p:nvPr>
            <p:custDataLst>
              <p:tags r:id="rId7"/>
            </p:custDataLst>
          </p:nvPr>
        </p:nvCxnSpPr>
        <p:spPr>
          <a:xfrm>
            <a:off x="8279647" y="4027161"/>
            <a:ext cx="0" cy="125174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MH_Other_8"/>
          <p:cNvCxnSpPr/>
          <p:nvPr>
            <p:custDataLst>
              <p:tags r:id="rId8"/>
            </p:custDataLst>
          </p:nvPr>
        </p:nvCxnSpPr>
        <p:spPr>
          <a:xfrm>
            <a:off x="8279647" y="4027160"/>
            <a:ext cx="2067512" cy="0"/>
          </a:xfrm>
          <a:prstGeom prst="line">
            <a:avLst/>
          </a:prstGeom>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
        <p:nvSpPr>
          <p:cNvPr id="16" name="MH_Other_9"/>
          <p:cNvSpPr/>
          <p:nvPr>
            <p:custDataLst>
              <p:tags r:id="rId9"/>
            </p:custDataLst>
          </p:nvPr>
        </p:nvSpPr>
        <p:spPr>
          <a:xfrm>
            <a:off x="1693445" y="1980965"/>
            <a:ext cx="792515" cy="792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prstClr val="white"/>
              </a:solidFill>
              <a:ea typeface="微软雅黑" panose="020B0503020204020204" pitchFamily="34" charset="-122"/>
            </a:endParaRPr>
          </a:p>
        </p:txBody>
      </p:sp>
      <p:sp>
        <p:nvSpPr>
          <p:cNvPr id="17" name="MH_Other_10"/>
          <p:cNvSpPr/>
          <p:nvPr>
            <p:custDataLst>
              <p:tags r:id="rId10"/>
            </p:custDataLst>
          </p:nvPr>
        </p:nvSpPr>
        <p:spPr>
          <a:xfrm>
            <a:off x="3749336" y="5278907"/>
            <a:ext cx="792513" cy="794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prstClr val="white"/>
              </a:solidFill>
              <a:ea typeface="微软雅黑" panose="020B0503020204020204" pitchFamily="34" charset="-122"/>
            </a:endParaRPr>
          </a:p>
        </p:txBody>
      </p:sp>
      <p:sp>
        <p:nvSpPr>
          <p:cNvPr id="18" name="MH_Other_11"/>
          <p:cNvSpPr/>
          <p:nvPr>
            <p:custDataLst>
              <p:tags r:id="rId11"/>
            </p:custDataLst>
          </p:nvPr>
        </p:nvSpPr>
        <p:spPr>
          <a:xfrm>
            <a:off x="5822662" y="1980965"/>
            <a:ext cx="794452" cy="7925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r>
              <a:rPr lang="en-US" altLang="zh-CN" sz="1200" dirty="0">
                <a:solidFill>
                  <a:prstClr val="white"/>
                </a:solidFill>
                <a:ea typeface="微软雅黑" panose="020B0503020204020204" pitchFamily="34" charset="-122"/>
              </a:rPr>
              <a:t>1</a:t>
            </a:r>
            <a:endParaRPr lang="zh-CN" altLang="en-US" sz="1200" dirty="0">
              <a:solidFill>
                <a:prstClr val="white"/>
              </a:solidFill>
              <a:ea typeface="微软雅黑" panose="020B0503020204020204" pitchFamily="34" charset="-122"/>
            </a:endParaRPr>
          </a:p>
        </p:txBody>
      </p:sp>
      <p:sp>
        <p:nvSpPr>
          <p:cNvPr id="19" name="MH_Other_12"/>
          <p:cNvSpPr/>
          <p:nvPr>
            <p:custDataLst>
              <p:tags r:id="rId12"/>
            </p:custDataLst>
          </p:nvPr>
        </p:nvSpPr>
        <p:spPr>
          <a:xfrm>
            <a:off x="7884362" y="5278907"/>
            <a:ext cx="792513" cy="7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a:solidFill>
                <a:srgbClr val="0CB692"/>
              </a:solidFill>
              <a:ea typeface="微软雅黑" panose="020B0503020204020204" pitchFamily="34" charset="-122"/>
            </a:endParaRPr>
          </a:p>
        </p:txBody>
      </p:sp>
      <p:sp>
        <p:nvSpPr>
          <p:cNvPr id="20" name="MH_Other_13"/>
          <p:cNvSpPr/>
          <p:nvPr>
            <p:custDataLst>
              <p:tags r:id="rId13"/>
            </p:custDataLst>
          </p:nvPr>
        </p:nvSpPr>
        <p:spPr bwMode="auto">
          <a:xfrm>
            <a:off x="6035806" y="2176668"/>
            <a:ext cx="370097" cy="401101"/>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21" name="MH_Other_14"/>
          <p:cNvSpPr/>
          <p:nvPr>
            <p:custDataLst>
              <p:tags r:id="rId14"/>
            </p:custDataLst>
          </p:nvPr>
        </p:nvSpPr>
        <p:spPr bwMode="auto">
          <a:xfrm>
            <a:off x="1904656" y="2176668"/>
            <a:ext cx="370097" cy="401101"/>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22" name="MH_Other_15"/>
          <p:cNvSpPr/>
          <p:nvPr>
            <p:custDataLst>
              <p:tags r:id="rId15"/>
            </p:custDataLst>
          </p:nvPr>
        </p:nvSpPr>
        <p:spPr bwMode="auto">
          <a:xfrm>
            <a:off x="3960541" y="5476551"/>
            <a:ext cx="370099" cy="401101"/>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23" name="MH_Other_16"/>
          <p:cNvSpPr/>
          <p:nvPr>
            <p:custDataLst>
              <p:tags r:id="rId16"/>
            </p:custDataLst>
          </p:nvPr>
        </p:nvSpPr>
        <p:spPr bwMode="auto">
          <a:xfrm>
            <a:off x="8095568" y="5476551"/>
            <a:ext cx="370099" cy="401101"/>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lnSpc>
                <a:spcPts val="1500"/>
              </a:lnSpc>
              <a:defRPr/>
            </a:pPr>
            <a:endParaRPr lang="zh-CN" altLang="en-US" sz="1200">
              <a:solidFill>
                <a:srgbClr val="FFFFFF"/>
              </a:solidFill>
              <a:ea typeface="微软雅黑" panose="020B0503020204020204" pitchFamily="34" charset="-122"/>
            </a:endParaRPr>
          </a:p>
        </p:txBody>
      </p:sp>
      <p:sp>
        <p:nvSpPr>
          <p:cNvPr id="25" name="矩形 24"/>
          <p:cNvSpPr/>
          <p:nvPr/>
        </p:nvSpPr>
        <p:spPr>
          <a:xfrm>
            <a:off x="2400018" y="2709716"/>
            <a:ext cx="2153453" cy="468718"/>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schemeClr val="bg1">
                  <a:lumMod val="50000"/>
                </a:schemeClr>
              </a:solidFill>
              <a:ea typeface="微软雅黑" panose="020B0503020204020204" pitchFamily="34" charset="-122"/>
            </a:endParaRPr>
          </a:p>
        </p:txBody>
      </p:sp>
      <p:sp>
        <p:nvSpPr>
          <p:cNvPr id="29" name="矩形 28"/>
          <p:cNvSpPr/>
          <p:nvPr/>
        </p:nvSpPr>
        <p:spPr>
          <a:xfrm>
            <a:off x="4561467" y="4356626"/>
            <a:ext cx="2153453" cy="468718"/>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schemeClr val="bg1">
                  <a:lumMod val="50000"/>
                </a:schemeClr>
              </a:solidFill>
              <a:ea typeface="微软雅黑" panose="020B0503020204020204" pitchFamily="34" charset="-122"/>
            </a:endParaRPr>
          </a:p>
        </p:txBody>
      </p:sp>
      <p:sp>
        <p:nvSpPr>
          <p:cNvPr id="31" name="矩形 30"/>
          <p:cNvSpPr/>
          <p:nvPr/>
        </p:nvSpPr>
        <p:spPr>
          <a:xfrm>
            <a:off x="6744657" y="2744898"/>
            <a:ext cx="2153453" cy="468718"/>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schemeClr val="bg1">
                  <a:lumMod val="50000"/>
                </a:schemeClr>
              </a:solidFill>
              <a:ea typeface="微软雅黑" panose="020B0503020204020204" pitchFamily="34" charset="-122"/>
            </a:endParaRPr>
          </a:p>
        </p:txBody>
      </p:sp>
      <p:sp>
        <p:nvSpPr>
          <p:cNvPr id="35" name="矩形 34"/>
          <p:cNvSpPr/>
          <p:nvPr/>
        </p:nvSpPr>
        <p:spPr>
          <a:xfrm>
            <a:off x="8730874" y="4343560"/>
            <a:ext cx="2153453" cy="468718"/>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endParaRPr lang="zh-CN" altLang="en-US" sz="1200" dirty="0">
              <a:solidFill>
                <a:schemeClr val="bg1">
                  <a:lumMod val="50000"/>
                </a:schemeClr>
              </a:solidFill>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16616" y="1757364"/>
            <a:ext cx="5876925" cy="4601459"/>
            <a:chOff x="3552825" y="1925639"/>
            <a:chExt cx="4725988" cy="4211637"/>
          </a:xfrm>
        </p:grpSpPr>
        <p:cxnSp>
          <p:nvCxnSpPr>
            <p:cNvPr id="4" name="MH_Other_2"/>
            <p:cNvCxnSpPr/>
            <p:nvPr>
              <p:custDataLst>
                <p:tags r:id="rId1"/>
              </p:custDataLst>
            </p:nvPr>
          </p:nvCxnSpPr>
          <p:spPr>
            <a:xfrm>
              <a:off x="5907088" y="1925639"/>
              <a:ext cx="0" cy="4211637"/>
            </a:xfrm>
            <a:prstGeom prst="line">
              <a:avLst/>
            </a:prstGeom>
            <a:ln w="952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 name="MH_Other_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907089" y="5402263"/>
              <a:ext cx="21939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H_Other_4"/>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907089" y="3852864"/>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H_Other_5"/>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907089" y="2290764"/>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H_Other_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3552826" y="4630738"/>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H_Other_7"/>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3552826" y="3059113"/>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Text_1"/>
            <p:cNvSpPr/>
            <p:nvPr>
              <p:custDataLst>
                <p:tags r:id="rId7"/>
              </p:custDataLst>
            </p:nvPr>
          </p:nvSpPr>
          <p:spPr bwMode="auto">
            <a:xfrm>
              <a:off x="6234113" y="2282825"/>
              <a:ext cx="2044700" cy="363538"/>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defRPr/>
              </a:pPr>
              <a:r>
                <a:rPr lang="zh-CN" altLang="en-US" sz="1200" dirty="0">
                  <a:solidFill>
                    <a:srgbClr val="FFFFFF"/>
                  </a:solidFill>
                  <a:latin typeface="Segoe UI" panose="020B0502040204020203"/>
                  <a:ea typeface="微软雅黑" panose="020B0503020204020204" pitchFamily="34" charset="-122"/>
                </a:rPr>
                <a:t>双击输入替换内容</a:t>
              </a:r>
            </a:p>
          </p:txBody>
        </p:sp>
        <p:sp>
          <p:nvSpPr>
            <p:cNvPr id="11" name="MH_SubTitle_1"/>
            <p:cNvSpPr/>
            <p:nvPr>
              <p:custDataLst>
                <p:tags r:id="rId8"/>
              </p:custDataLst>
            </p:nvPr>
          </p:nvSpPr>
          <p:spPr bwMode="auto">
            <a:xfrm>
              <a:off x="5603875" y="2282825"/>
              <a:ext cx="630238" cy="457200"/>
            </a:xfrm>
            <a:custGeom>
              <a:avLst/>
              <a:gdLst>
                <a:gd name="connsiteX0" fmla="*/ 27417 w 628879"/>
                <a:gd name="connsiteY0" fmla="*/ 0 h 456686"/>
                <a:gd name="connsiteX1" fmla="*/ 628879 w 628879"/>
                <a:gd name="connsiteY1" fmla="*/ 0 h 456686"/>
                <a:gd name="connsiteX2" fmla="*/ 628879 w 628879"/>
                <a:gd name="connsiteY2" fmla="*/ 363852 h 456686"/>
                <a:gd name="connsiteX3" fmla="*/ 433433 w 628879"/>
                <a:gd name="connsiteY3" fmla="*/ 363852 h 456686"/>
                <a:gd name="connsiteX4" fmla="*/ 407274 w 628879"/>
                <a:gd name="connsiteY4" fmla="*/ 363852 h 456686"/>
                <a:gd name="connsiteX5" fmla="*/ 314440 w 628879"/>
                <a:gd name="connsiteY5" fmla="*/ 456686 h 456686"/>
                <a:gd name="connsiteX6" fmla="*/ 221606 w 628879"/>
                <a:gd name="connsiteY6" fmla="*/ 363852 h 456686"/>
                <a:gd name="connsiteX7" fmla="*/ 133289 w 628879"/>
                <a:gd name="connsiteY7" fmla="*/ 363852 h 456686"/>
                <a:gd name="connsiteX8" fmla="*/ 27417 w 628879"/>
                <a:gd name="connsiteY8" fmla="*/ 363852 h 456686"/>
                <a:gd name="connsiteX9" fmla="*/ 0 w 628879"/>
                <a:gd name="connsiteY9" fmla="*/ 336456 h 456686"/>
                <a:gd name="connsiteX10" fmla="*/ 0 w 628879"/>
                <a:gd name="connsiteY10" fmla="*/ 27396 h 456686"/>
                <a:gd name="connsiteX11" fmla="*/ 27417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27417" y="0"/>
                  </a:moveTo>
                  <a:lnTo>
                    <a:pt x="628879" y="0"/>
                  </a:lnTo>
                  <a:cubicBezTo>
                    <a:pt x="628879" y="0"/>
                    <a:pt x="628879" y="0"/>
                    <a:pt x="628879" y="363852"/>
                  </a:cubicBezTo>
                  <a:cubicBezTo>
                    <a:pt x="628879" y="363852"/>
                    <a:pt x="628879" y="363852"/>
                    <a:pt x="433433" y="363852"/>
                  </a:cubicBezTo>
                  <a:lnTo>
                    <a:pt x="407274" y="363852"/>
                  </a:lnTo>
                  <a:lnTo>
                    <a:pt x="314440" y="456686"/>
                  </a:lnTo>
                  <a:lnTo>
                    <a:pt x="221606" y="363852"/>
                  </a:lnTo>
                  <a:lnTo>
                    <a:pt x="133289" y="363852"/>
                  </a:lnTo>
                  <a:cubicBezTo>
                    <a:pt x="100250" y="363852"/>
                    <a:pt x="65008" y="363852"/>
                    <a:pt x="27417" y="363852"/>
                  </a:cubicBezTo>
                  <a:cubicBezTo>
                    <a:pt x="11995" y="363852"/>
                    <a:pt x="0" y="351866"/>
                    <a:pt x="0" y="336456"/>
                  </a:cubicBezTo>
                  <a:cubicBezTo>
                    <a:pt x="0" y="336456"/>
                    <a:pt x="0" y="336456"/>
                    <a:pt x="0" y="27396"/>
                  </a:cubicBezTo>
                  <a:cubicBezTo>
                    <a:pt x="0" y="12842"/>
                    <a:pt x="11995" y="0"/>
                    <a:pt x="27417"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algn="ctr">
                <a:lnSpc>
                  <a:spcPts val="1500"/>
                </a:lnSpc>
                <a:defRPr/>
              </a:pPr>
              <a:r>
                <a:rPr lang="en-US" altLang="zh-CN" sz="1200">
                  <a:solidFill>
                    <a:srgbClr val="332A3B">
                      <a:lumMod val="75000"/>
                    </a:srgbClr>
                  </a:solidFill>
                  <a:ea typeface="微软雅黑" panose="020B0503020204020204" pitchFamily="34" charset="-122"/>
                </a:rPr>
                <a:t>201x</a:t>
              </a:r>
              <a:endParaRPr lang="zh-CN" altLang="en-US" sz="1200" dirty="0">
                <a:solidFill>
                  <a:srgbClr val="332A3B">
                    <a:lumMod val="75000"/>
                  </a:srgbClr>
                </a:solidFill>
                <a:ea typeface="微软雅黑" panose="020B0503020204020204" pitchFamily="34" charset="-122"/>
              </a:endParaRPr>
            </a:p>
          </p:txBody>
        </p:sp>
        <p:sp>
          <p:nvSpPr>
            <p:cNvPr id="12" name="MH_Text_3"/>
            <p:cNvSpPr/>
            <p:nvPr>
              <p:custDataLst>
                <p:tags r:id="rId9"/>
              </p:custDataLst>
            </p:nvPr>
          </p:nvSpPr>
          <p:spPr bwMode="auto">
            <a:xfrm>
              <a:off x="6227763" y="3833814"/>
              <a:ext cx="2044700" cy="363537"/>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chemeClr val="accent3"/>
            </a:solidFill>
            <a:ln>
              <a:noFill/>
            </a:ln>
          </p:spPr>
          <p:txBody>
            <a:bodyPr lIns="108000" tIns="0" rIns="0" bIns="36000" anchor="ctr">
              <a:noAutofit/>
            </a:bodyPr>
            <a:lstStyle/>
            <a:p>
              <a:pPr>
                <a:lnSpc>
                  <a:spcPts val="1500"/>
                </a:lnSpc>
                <a:defRPr/>
              </a:pPr>
              <a:r>
                <a:rPr lang="zh-CN" altLang="en-US" sz="1200" dirty="0">
                  <a:solidFill>
                    <a:srgbClr val="FFFFFF"/>
                  </a:solidFill>
                  <a:ea typeface="微软雅黑" panose="020B0503020204020204" pitchFamily="34" charset="-122"/>
                </a:rPr>
                <a:t>双击输入替换内容</a:t>
              </a:r>
            </a:p>
          </p:txBody>
        </p:sp>
        <p:sp>
          <p:nvSpPr>
            <p:cNvPr id="13" name="MH_SubTitle_2"/>
            <p:cNvSpPr/>
            <p:nvPr>
              <p:custDataLst>
                <p:tags r:id="rId10"/>
              </p:custDataLst>
            </p:nvPr>
          </p:nvSpPr>
          <p:spPr bwMode="auto">
            <a:xfrm>
              <a:off x="5600701" y="3833813"/>
              <a:ext cx="627063" cy="457200"/>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algn="ctr">
                <a:lnSpc>
                  <a:spcPts val="1500"/>
                </a:lnSpc>
                <a:defRPr/>
              </a:pPr>
              <a:r>
                <a:rPr lang="en-US" altLang="zh-CN" sz="1200">
                  <a:solidFill>
                    <a:srgbClr val="332A3B">
                      <a:lumMod val="75000"/>
                    </a:srgbClr>
                  </a:solidFill>
                  <a:ea typeface="微软雅黑" panose="020B0503020204020204" pitchFamily="34" charset="-122"/>
                </a:rPr>
                <a:t>201x</a:t>
              </a:r>
              <a:endParaRPr lang="zh-CN" altLang="en-US" sz="1200" dirty="0">
                <a:solidFill>
                  <a:srgbClr val="332A3B">
                    <a:lumMod val="75000"/>
                  </a:srgbClr>
                </a:solidFill>
                <a:ea typeface="微软雅黑" panose="020B0503020204020204" pitchFamily="34" charset="-122"/>
              </a:endParaRPr>
            </a:p>
          </p:txBody>
        </p:sp>
        <p:sp>
          <p:nvSpPr>
            <p:cNvPr id="14" name="MH_Text_5"/>
            <p:cNvSpPr/>
            <p:nvPr>
              <p:custDataLst>
                <p:tags r:id="rId11"/>
              </p:custDataLst>
            </p:nvPr>
          </p:nvSpPr>
          <p:spPr bwMode="auto">
            <a:xfrm>
              <a:off x="6227763" y="5383214"/>
              <a:ext cx="2044700" cy="365125"/>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defRPr/>
              </a:pPr>
              <a:r>
                <a:rPr lang="zh-CN" altLang="en-US" sz="1200" dirty="0">
                  <a:solidFill>
                    <a:srgbClr val="FFFFFF"/>
                  </a:solidFill>
                  <a:latin typeface="Segoe UI" panose="020B0502040204020203"/>
                  <a:ea typeface="微软雅黑" panose="020B0503020204020204" pitchFamily="34" charset="-122"/>
                </a:rPr>
                <a:t>双击输入替换内容</a:t>
              </a:r>
            </a:p>
          </p:txBody>
        </p:sp>
        <p:sp>
          <p:nvSpPr>
            <p:cNvPr id="15" name="MH_SubTitle_3"/>
            <p:cNvSpPr/>
            <p:nvPr>
              <p:custDataLst>
                <p:tags r:id="rId12"/>
              </p:custDataLst>
            </p:nvPr>
          </p:nvSpPr>
          <p:spPr bwMode="auto">
            <a:xfrm>
              <a:off x="5600701" y="5383213"/>
              <a:ext cx="627063" cy="457200"/>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algn="ctr">
                <a:lnSpc>
                  <a:spcPts val="1500"/>
                </a:lnSpc>
                <a:defRPr/>
              </a:pPr>
              <a:r>
                <a:rPr lang="en-US" altLang="zh-CN" sz="1200">
                  <a:solidFill>
                    <a:srgbClr val="332A3B">
                      <a:lumMod val="75000"/>
                    </a:srgbClr>
                  </a:solidFill>
                  <a:ea typeface="微软雅黑" panose="020B0503020204020204" pitchFamily="34" charset="-122"/>
                </a:rPr>
                <a:t>201x</a:t>
              </a:r>
              <a:endParaRPr lang="zh-CN" altLang="en-US" sz="1200" dirty="0">
                <a:solidFill>
                  <a:srgbClr val="332A3B">
                    <a:lumMod val="75000"/>
                  </a:srgbClr>
                </a:solidFill>
                <a:ea typeface="微软雅黑" panose="020B0503020204020204" pitchFamily="34" charset="-122"/>
              </a:endParaRPr>
            </a:p>
          </p:txBody>
        </p:sp>
        <p:sp>
          <p:nvSpPr>
            <p:cNvPr id="16" name="MH_Text_2"/>
            <p:cNvSpPr/>
            <p:nvPr>
              <p:custDataLst>
                <p:tags r:id="rId13"/>
              </p:custDataLst>
            </p:nvPr>
          </p:nvSpPr>
          <p:spPr bwMode="auto">
            <a:xfrm>
              <a:off x="3552825" y="3057526"/>
              <a:ext cx="2044700" cy="365125"/>
            </a:xfrm>
            <a:custGeom>
              <a:avLst/>
              <a:gdLst>
                <a:gd name="T0" fmla="*/ 27423 w 2385"/>
                <a:gd name="T1" fmla="*/ 0 h 425"/>
                <a:gd name="T2" fmla="*/ 2043856 w 2385"/>
                <a:gd name="T3" fmla="*/ 0 h 425"/>
                <a:gd name="T4" fmla="*/ 2043856 w 2385"/>
                <a:gd name="T5" fmla="*/ 363852 h 425"/>
                <a:gd name="T6" fmla="*/ 27423 w 2385"/>
                <a:gd name="T7" fmla="*/ 363852 h 425"/>
                <a:gd name="T8" fmla="*/ 0 w 2385"/>
                <a:gd name="T9" fmla="*/ 336456 h 425"/>
                <a:gd name="T10" fmla="*/ 0 w 2385"/>
                <a:gd name="T11" fmla="*/ 27396 h 425"/>
                <a:gd name="T12" fmla="*/ 27423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0800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ts val="1500"/>
                </a:lnSpc>
                <a:defRPr/>
              </a:pPr>
              <a:r>
                <a:rPr lang="zh-CN" altLang="en-US" sz="1200" dirty="0">
                  <a:solidFill>
                    <a:srgbClr val="FFFFFF"/>
                  </a:solidFill>
                  <a:latin typeface="Segoe UI" panose="020B0502040204020203"/>
                  <a:ea typeface="微软雅黑" panose="020B0503020204020204" pitchFamily="34" charset="-122"/>
                </a:rPr>
                <a:t>双击输入替换内容</a:t>
              </a:r>
            </a:p>
          </p:txBody>
        </p:sp>
        <p:sp>
          <p:nvSpPr>
            <p:cNvPr id="17" name="MH_SubTitle_4"/>
            <p:cNvSpPr/>
            <p:nvPr>
              <p:custDataLst>
                <p:tags r:id="rId14"/>
              </p:custDataLst>
            </p:nvPr>
          </p:nvSpPr>
          <p:spPr bwMode="auto">
            <a:xfrm>
              <a:off x="5597525" y="3057525"/>
              <a:ext cx="628650" cy="4572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algn="ctr">
                <a:lnSpc>
                  <a:spcPts val="1500"/>
                </a:lnSpc>
                <a:defRPr/>
              </a:pPr>
              <a:r>
                <a:rPr lang="en-US" altLang="zh-CN" sz="1200">
                  <a:solidFill>
                    <a:srgbClr val="FB7643">
                      <a:lumMod val="75000"/>
                    </a:srgbClr>
                  </a:solidFill>
                  <a:ea typeface="微软雅黑" panose="020B0503020204020204" pitchFamily="34" charset="-122"/>
                </a:rPr>
                <a:t>201x</a:t>
              </a:r>
              <a:endParaRPr lang="zh-CN" altLang="en-US" sz="1200" dirty="0">
                <a:solidFill>
                  <a:srgbClr val="FB7643">
                    <a:lumMod val="75000"/>
                  </a:srgbClr>
                </a:solidFill>
                <a:ea typeface="微软雅黑" panose="020B0503020204020204" pitchFamily="34" charset="-122"/>
              </a:endParaRPr>
            </a:p>
          </p:txBody>
        </p:sp>
        <p:sp>
          <p:nvSpPr>
            <p:cNvPr id="18" name="MH_Text_4"/>
            <p:cNvSpPr/>
            <p:nvPr>
              <p:custDataLst>
                <p:tags r:id="rId15"/>
              </p:custDataLst>
            </p:nvPr>
          </p:nvSpPr>
          <p:spPr bwMode="auto">
            <a:xfrm>
              <a:off x="3552825" y="4610100"/>
              <a:ext cx="2044700" cy="363538"/>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chemeClr val="accent4"/>
            </a:solidFill>
            <a:ln>
              <a:noFill/>
            </a:ln>
          </p:spPr>
          <p:txBody>
            <a:bodyPr lIns="0" tIns="0" rIns="108000" bIns="36000" anchor="ctr">
              <a:noAutofit/>
            </a:bodyPr>
            <a:lstStyle/>
            <a:p>
              <a:pPr algn="r">
                <a:lnSpc>
                  <a:spcPts val="1500"/>
                </a:lnSpc>
                <a:defRPr/>
              </a:pPr>
              <a:r>
                <a:rPr lang="zh-CN" altLang="en-US" sz="1200" dirty="0">
                  <a:solidFill>
                    <a:srgbClr val="FFFFFF"/>
                  </a:solidFill>
                  <a:ea typeface="微软雅黑" panose="020B0503020204020204" pitchFamily="34" charset="-122"/>
                </a:rPr>
                <a:t>双击输入替换内容</a:t>
              </a:r>
            </a:p>
          </p:txBody>
        </p:sp>
        <p:sp>
          <p:nvSpPr>
            <p:cNvPr id="19" name="MH_SubTitle_5"/>
            <p:cNvSpPr/>
            <p:nvPr>
              <p:custDataLst>
                <p:tags r:id="rId16"/>
              </p:custDataLst>
            </p:nvPr>
          </p:nvSpPr>
          <p:spPr bwMode="auto">
            <a:xfrm>
              <a:off x="5597525" y="4610101"/>
              <a:ext cx="628650" cy="454025"/>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algn="ctr">
                <a:lnSpc>
                  <a:spcPts val="1500"/>
                </a:lnSpc>
                <a:defRPr/>
              </a:pPr>
              <a:r>
                <a:rPr lang="en-US" altLang="zh-CN" sz="1200">
                  <a:solidFill>
                    <a:srgbClr val="EF994E">
                      <a:lumMod val="75000"/>
                    </a:srgbClr>
                  </a:solidFill>
                  <a:ea typeface="微软雅黑" panose="020B0503020204020204" pitchFamily="34" charset="-122"/>
                </a:rPr>
                <a:t>201x</a:t>
              </a:r>
              <a:endParaRPr lang="zh-CN" altLang="en-US" sz="1200" dirty="0">
                <a:solidFill>
                  <a:srgbClr val="EF994E">
                    <a:lumMod val="75000"/>
                  </a:srgbClr>
                </a:solidFill>
                <a:ea typeface="微软雅黑" panose="020B0503020204020204" pitchFamily="34" charset="-122"/>
              </a:endParaRPr>
            </a:p>
          </p:txBody>
        </p:sp>
      </p:grpSp>
      <p:sp>
        <p:nvSpPr>
          <p:cNvPr id="20" name="矩形 19"/>
          <p:cNvSpPr/>
          <p:nvPr/>
        </p:nvSpPr>
        <p:spPr>
          <a:xfrm>
            <a:off x="6633527" y="2795399"/>
            <a:ext cx="2260014"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1" name="矩形 20"/>
          <p:cNvSpPr/>
          <p:nvPr/>
        </p:nvSpPr>
        <p:spPr>
          <a:xfrm>
            <a:off x="3439513" y="3514348"/>
            <a:ext cx="2260014"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2" name="矩形 21"/>
          <p:cNvSpPr/>
          <p:nvPr/>
        </p:nvSpPr>
        <p:spPr>
          <a:xfrm>
            <a:off x="6528901" y="4364903"/>
            <a:ext cx="2260014"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3" name="矩形 22"/>
          <p:cNvSpPr/>
          <p:nvPr/>
        </p:nvSpPr>
        <p:spPr>
          <a:xfrm>
            <a:off x="3439513" y="5281078"/>
            <a:ext cx="2260014"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24" name="矩形 23"/>
          <p:cNvSpPr/>
          <p:nvPr/>
        </p:nvSpPr>
        <p:spPr>
          <a:xfrm>
            <a:off x="6422300" y="5996227"/>
            <a:ext cx="2260014" cy="477054"/>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_1"/>
          <p:cNvSpPr/>
          <p:nvPr>
            <p:custDataLst>
              <p:tags r:id="rId1"/>
            </p:custDataLst>
          </p:nvPr>
        </p:nvSpPr>
        <p:spPr bwMode="auto">
          <a:xfrm>
            <a:off x="5056191" y="3881439"/>
            <a:ext cx="1628775" cy="1598612"/>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chemeClr val="accent3"/>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pic>
        <p:nvPicPr>
          <p:cNvPr id="35" name="MH_Other_2"/>
          <p:cNvPicPr>
            <a:picLocks noChangeAspect="1"/>
          </p:cNvPicPr>
          <p:nvPr>
            <p:custDataLst>
              <p:tags r:id="rId2"/>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5165728" y="4030666"/>
            <a:ext cx="14462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MH_Other_3"/>
          <p:cNvSpPr/>
          <p:nvPr>
            <p:custDataLst>
              <p:tags r:id="rId3"/>
            </p:custDataLst>
          </p:nvPr>
        </p:nvSpPr>
        <p:spPr bwMode="auto">
          <a:xfrm>
            <a:off x="6394452" y="3094039"/>
            <a:ext cx="1598613" cy="1592263"/>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chemeClr val="accent4"/>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pic>
        <p:nvPicPr>
          <p:cNvPr id="37" name="MH_Other_4"/>
          <p:cNvPicPr>
            <a:picLocks noChangeAspect="1"/>
          </p:cNvPicPr>
          <p:nvPr>
            <p:custDataLst>
              <p:tags r:id="rId4"/>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499228" y="3228978"/>
            <a:ext cx="14462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MH_Other_5"/>
          <p:cNvSpPr/>
          <p:nvPr>
            <p:custDataLst>
              <p:tags r:id="rId5"/>
            </p:custDataLst>
          </p:nvPr>
        </p:nvSpPr>
        <p:spPr bwMode="auto">
          <a:xfrm>
            <a:off x="4229101" y="2582867"/>
            <a:ext cx="1590675" cy="1716087"/>
          </a:xfrm>
          <a:custGeom>
            <a:avLst/>
            <a:gdLst>
              <a:gd name="T0" fmla="*/ 2147483646 w 202"/>
              <a:gd name="T1" fmla="*/ 2147483646 h 218"/>
              <a:gd name="T2" fmla="*/ 2147483646 w 202"/>
              <a:gd name="T3" fmla="*/ 2147483646 h 218"/>
              <a:gd name="T4" fmla="*/ 2147483646 w 202"/>
              <a:gd name="T5" fmla="*/ 2147483646 h 218"/>
              <a:gd name="T6" fmla="*/ 2147483646 w 202"/>
              <a:gd name="T7" fmla="*/ 2147483646 h 218"/>
              <a:gd name="T8" fmla="*/ 2147483646 w 202"/>
              <a:gd name="T9" fmla="*/ 2147483646 h 218"/>
              <a:gd name="T10" fmla="*/ 2147483646 w 202"/>
              <a:gd name="T11" fmla="*/ 2147483646 h 218"/>
              <a:gd name="T12" fmla="*/ 2147483646 w 202"/>
              <a:gd name="T13" fmla="*/ 2147483646 h 218"/>
              <a:gd name="T14" fmla="*/ 2147483646 w 202"/>
              <a:gd name="T15" fmla="*/ 2147483646 h 218"/>
              <a:gd name="T16" fmla="*/ 2147483646 w 202"/>
              <a:gd name="T17" fmla="*/ 2147483646 h 218"/>
              <a:gd name="T18" fmla="*/ 2147483646 w 202"/>
              <a:gd name="T19" fmla="*/ 2147483646 h 218"/>
              <a:gd name="T20" fmla="*/ 2147483646 w 202"/>
              <a:gd name="T21" fmla="*/ 2147483646 h 218"/>
              <a:gd name="T22" fmla="*/ 2147483646 w 202"/>
              <a:gd name="T23" fmla="*/ 2147483646 h 218"/>
              <a:gd name="T24" fmla="*/ 2147483646 w 202"/>
              <a:gd name="T25" fmla="*/ 2147483646 h 218"/>
              <a:gd name="T26" fmla="*/ 2147483646 w 202"/>
              <a:gd name="T27" fmla="*/ 2147483646 h 218"/>
              <a:gd name="T28" fmla="*/ 2147483646 w 202"/>
              <a:gd name="T29" fmla="*/ 2147483646 h 218"/>
              <a:gd name="T30" fmla="*/ 2147483646 w 202"/>
              <a:gd name="T31" fmla="*/ 2147483646 h 218"/>
              <a:gd name="T32" fmla="*/ 2147483646 w 202"/>
              <a:gd name="T33" fmla="*/ 2147483646 h 218"/>
              <a:gd name="T34" fmla="*/ 2147483646 w 202"/>
              <a:gd name="T35" fmla="*/ 2147483646 h 218"/>
              <a:gd name="T36" fmla="*/ 2147483646 w 202"/>
              <a:gd name="T37" fmla="*/ 2147483646 h 218"/>
              <a:gd name="T38" fmla="*/ 2147483646 w 202"/>
              <a:gd name="T39" fmla="*/ 2147483646 h 218"/>
              <a:gd name="T40" fmla="*/ 2147483646 w 202"/>
              <a:gd name="T41" fmla="*/ 2147483646 h 218"/>
              <a:gd name="T42" fmla="*/ 2147483646 w 202"/>
              <a:gd name="T43" fmla="*/ 2147483646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pic>
        <p:nvPicPr>
          <p:cNvPr id="39" name="MH_Other_6"/>
          <p:cNvPicPr>
            <a:picLocks noChangeAspect="1"/>
          </p:cNvPicPr>
          <p:nvPr>
            <p:custDataLst>
              <p:tags r:id="rId6"/>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4332290" y="2725742"/>
            <a:ext cx="144621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H_Other_7"/>
          <p:cNvSpPr/>
          <p:nvPr>
            <p:custDataLst>
              <p:tags r:id="rId7"/>
            </p:custDataLst>
          </p:nvPr>
        </p:nvSpPr>
        <p:spPr bwMode="auto">
          <a:xfrm>
            <a:off x="2811465" y="3289303"/>
            <a:ext cx="1692275" cy="1592263"/>
          </a:xfrm>
          <a:custGeom>
            <a:avLst/>
            <a:gdLst>
              <a:gd name="T0" fmla="*/ 2147483646 w 215"/>
              <a:gd name="T1" fmla="*/ 2147483646 h 202"/>
              <a:gd name="T2" fmla="*/ 2147483646 w 215"/>
              <a:gd name="T3" fmla="*/ 2147483646 h 202"/>
              <a:gd name="T4" fmla="*/ 2147483646 w 215"/>
              <a:gd name="T5" fmla="*/ 2147483646 h 202"/>
              <a:gd name="T6" fmla="*/ 2147483646 w 215"/>
              <a:gd name="T7" fmla="*/ 2147483646 h 202"/>
              <a:gd name="T8" fmla="*/ 2147483646 w 215"/>
              <a:gd name="T9" fmla="*/ 2147483646 h 202"/>
              <a:gd name="T10" fmla="*/ 2147483646 w 215"/>
              <a:gd name="T11" fmla="*/ 2147483646 h 202"/>
              <a:gd name="T12" fmla="*/ 2147483646 w 215"/>
              <a:gd name="T13" fmla="*/ 2147483646 h 202"/>
              <a:gd name="T14" fmla="*/ 2147483646 w 215"/>
              <a:gd name="T15" fmla="*/ 2147483646 h 202"/>
              <a:gd name="T16" fmla="*/ 2147483646 w 215"/>
              <a:gd name="T17" fmla="*/ 2147483646 h 202"/>
              <a:gd name="T18" fmla="*/ 2147483646 w 215"/>
              <a:gd name="T19" fmla="*/ 2147483646 h 202"/>
              <a:gd name="T20" fmla="*/ 2147483646 w 215"/>
              <a:gd name="T21" fmla="*/ 2147483646 h 202"/>
              <a:gd name="T22" fmla="*/ 2147483646 w 215"/>
              <a:gd name="T23" fmla="*/ 2147483646 h 202"/>
              <a:gd name="T24" fmla="*/ 2147483646 w 215"/>
              <a:gd name="T25" fmla="*/ 2147483646 h 202"/>
              <a:gd name="T26" fmla="*/ 2147483646 w 215"/>
              <a:gd name="T27" fmla="*/ 2147483646 h 202"/>
              <a:gd name="T28" fmla="*/ 2147483646 w 215"/>
              <a:gd name="T29" fmla="*/ 2147483646 h 202"/>
              <a:gd name="T30" fmla="*/ 2147483646 w 215"/>
              <a:gd name="T31" fmla="*/ 2147483646 h 202"/>
              <a:gd name="T32" fmla="*/ 2147483646 w 215"/>
              <a:gd name="T33" fmla="*/ 2147483646 h 202"/>
              <a:gd name="T34" fmla="*/ 2147483646 w 215"/>
              <a:gd name="T35" fmla="*/ 2147483646 h 202"/>
              <a:gd name="T36" fmla="*/ 2147483646 w 215"/>
              <a:gd name="T37" fmla="*/ 2147483646 h 202"/>
              <a:gd name="T38" fmla="*/ 2147483646 w 215"/>
              <a:gd name="T39" fmla="*/ 2147483646 h 202"/>
              <a:gd name="T40" fmla="*/ 2147483646 w 215"/>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pic>
        <p:nvPicPr>
          <p:cNvPr id="41" name="MH_Other_8"/>
          <p:cNvPicPr>
            <a:picLocks noChangeAspect="1"/>
          </p:cNvPicPr>
          <p:nvPr>
            <p:custDataLst>
              <p:tags r:id="rId8"/>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2898776" y="3417892"/>
            <a:ext cx="14462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MH_Other_9"/>
          <p:cNvSpPr/>
          <p:nvPr>
            <p:custDataLst>
              <p:tags r:id="rId9"/>
            </p:custDataLst>
          </p:nvPr>
        </p:nvSpPr>
        <p:spPr bwMode="auto">
          <a:xfrm>
            <a:off x="3621089" y="4976817"/>
            <a:ext cx="433387" cy="708025"/>
          </a:xfrm>
          <a:custGeom>
            <a:avLst/>
            <a:gdLst>
              <a:gd name="T0" fmla="*/ 0 w 390"/>
              <a:gd name="T1" fmla="*/ 0 h 637"/>
              <a:gd name="T2" fmla="*/ 0 w 390"/>
              <a:gd name="T3" fmla="*/ 2147483646 h 637"/>
              <a:gd name="T4" fmla="*/ 2147483646 w 390"/>
              <a:gd name="T5" fmla="*/ 2147483646 h 637"/>
              <a:gd name="T6" fmla="*/ 0 60000 65536"/>
              <a:gd name="T7" fmla="*/ 0 60000 65536"/>
              <a:gd name="T8" fmla="*/ 0 60000 65536"/>
            </a:gdLst>
            <a:ahLst/>
            <a:cxnLst>
              <a:cxn ang="T6">
                <a:pos x="T0" y="T1"/>
              </a:cxn>
              <a:cxn ang="T7">
                <a:pos x="T2" y="T3"/>
              </a:cxn>
              <a:cxn ang="T8">
                <a:pos x="T4" y="T5"/>
              </a:cxn>
            </a:cxnLst>
            <a:rect l="0" t="0" r="r" b="b"/>
            <a:pathLst>
              <a:path w="390" h="637">
                <a:moveTo>
                  <a:pt x="0" y="0"/>
                </a:moveTo>
                <a:lnTo>
                  <a:pt x="0" y="241"/>
                </a:lnTo>
                <a:lnTo>
                  <a:pt x="390" y="637"/>
                </a:lnTo>
              </a:path>
            </a:pathLst>
          </a:custGeom>
          <a:noFill/>
          <a:ln w="11113"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3" name="MH_Other_10"/>
          <p:cNvSpPr/>
          <p:nvPr>
            <p:custDataLst>
              <p:tags r:id="rId10"/>
            </p:custDataLst>
          </p:nvPr>
        </p:nvSpPr>
        <p:spPr bwMode="auto">
          <a:xfrm>
            <a:off x="5016503" y="1809753"/>
            <a:ext cx="441325" cy="701675"/>
          </a:xfrm>
          <a:custGeom>
            <a:avLst/>
            <a:gdLst>
              <a:gd name="T0" fmla="*/ 0 w 397"/>
              <a:gd name="T1" fmla="*/ 2147483646 h 631"/>
              <a:gd name="T2" fmla="*/ 0 w 397"/>
              <a:gd name="T3" fmla="*/ 2147483646 h 631"/>
              <a:gd name="T4" fmla="*/ 2147483646 w 397"/>
              <a:gd name="T5" fmla="*/ 0 h 631"/>
              <a:gd name="T6" fmla="*/ 0 60000 65536"/>
              <a:gd name="T7" fmla="*/ 0 60000 65536"/>
              <a:gd name="T8" fmla="*/ 0 60000 65536"/>
            </a:gdLst>
            <a:ahLst/>
            <a:cxnLst>
              <a:cxn ang="T6">
                <a:pos x="T0" y="T1"/>
              </a:cxn>
              <a:cxn ang="T7">
                <a:pos x="T2" y="T3"/>
              </a:cxn>
              <a:cxn ang="T8">
                <a:pos x="T4" y="T5"/>
              </a:cxn>
            </a:cxnLst>
            <a:rect l="0" t="0" r="r" b="b"/>
            <a:pathLst>
              <a:path w="397" h="631">
                <a:moveTo>
                  <a:pt x="0" y="631"/>
                </a:moveTo>
                <a:lnTo>
                  <a:pt x="0" y="390"/>
                </a:lnTo>
                <a:lnTo>
                  <a:pt x="397" y="0"/>
                </a:lnTo>
              </a:path>
            </a:pathLst>
          </a:custGeom>
          <a:noFill/>
          <a:ln w="11113"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4" name="MH_Other_11"/>
          <p:cNvSpPr/>
          <p:nvPr>
            <p:custDataLst>
              <p:tags r:id="rId11"/>
            </p:custDataLst>
          </p:nvPr>
        </p:nvSpPr>
        <p:spPr bwMode="auto">
          <a:xfrm>
            <a:off x="7165978" y="2436813"/>
            <a:ext cx="290513" cy="558800"/>
          </a:xfrm>
          <a:custGeom>
            <a:avLst/>
            <a:gdLst>
              <a:gd name="T0" fmla="*/ 0 w 262"/>
              <a:gd name="T1" fmla="*/ 2147483646 h 503"/>
              <a:gd name="T2" fmla="*/ 0 w 262"/>
              <a:gd name="T3" fmla="*/ 2147483646 h 503"/>
              <a:gd name="T4" fmla="*/ 2147483646 w 262"/>
              <a:gd name="T5" fmla="*/ 0 h 503"/>
              <a:gd name="T6" fmla="*/ 0 60000 65536"/>
              <a:gd name="T7" fmla="*/ 0 60000 65536"/>
              <a:gd name="T8" fmla="*/ 0 60000 65536"/>
            </a:gdLst>
            <a:ahLst/>
            <a:cxnLst>
              <a:cxn ang="T6">
                <a:pos x="T0" y="T1"/>
              </a:cxn>
              <a:cxn ang="T7">
                <a:pos x="T2" y="T3"/>
              </a:cxn>
              <a:cxn ang="T8">
                <a:pos x="T4" y="T5"/>
              </a:cxn>
            </a:cxnLst>
            <a:rect l="0" t="0" r="r" b="b"/>
            <a:pathLst>
              <a:path w="262" h="503">
                <a:moveTo>
                  <a:pt x="0" y="503"/>
                </a:moveTo>
                <a:lnTo>
                  <a:pt x="0" y="262"/>
                </a:lnTo>
                <a:lnTo>
                  <a:pt x="262" y="0"/>
                </a:lnTo>
              </a:path>
            </a:pathLst>
          </a:custGeom>
          <a:noFill/>
          <a:ln w="11113"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5" name="MH_Other_12"/>
          <p:cNvSpPr/>
          <p:nvPr>
            <p:custDataLst>
              <p:tags r:id="rId12"/>
            </p:custDataLst>
          </p:nvPr>
        </p:nvSpPr>
        <p:spPr bwMode="auto">
          <a:xfrm>
            <a:off x="5883278" y="5583239"/>
            <a:ext cx="290513" cy="558800"/>
          </a:xfrm>
          <a:custGeom>
            <a:avLst/>
            <a:gdLst>
              <a:gd name="T0" fmla="*/ 0 w 262"/>
              <a:gd name="T1" fmla="*/ 0 h 503"/>
              <a:gd name="T2" fmla="*/ 0 w 262"/>
              <a:gd name="T3" fmla="*/ 2147483646 h 503"/>
              <a:gd name="T4" fmla="*/ 2147483646 w 262"/>
              <a:gd name="T5" fmla="*/ 2147483646 h 503"/>
              <a:gd name="T6" fmla="*/ 0 60000 65536"/>
              <a:gd name="T7" fmla="*/ 0 60000 65536"/>
              <a:gd name="T8" fmla="*/ 0 60000 65536"/>
            </a:gdLst>
            <a:ahLst/>
            <a:cxnLst>
              <a:cxn ang="T6">
                <a:pos x="T0" y="T1"/>
              </a:cxn>
              <a:cxn ang="T7">
                <a:pos x="T2" y="T3"/>
              </a:cxn>
              <a:cxn ang="T8">
                <a:pos x="T4" y="T5"/>
              </a:cxn>
            </a:cxnLst>
            <a:rect l="0" t="0" r="r" b="b"/>
            <a:pathLst>
              <a:path w="262" h="503">
                <a:moveTo>
                  <a:pt x="0" y="0"/>
                </a:moveTo>
                <a:lnTo>
                  <a:pt x="0" y="241"/>
                </a:lnTo>
                <a:lnTo>
                  <a:pt x="262" y="503"/>
                </a:lnTo>
              </a:path>
            </a:pathLst>
          </a:custGeom>
          <a:noFill/>
          <a:ln w="11113"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6" name="MH_Other_13"/>
          <p:cNvSpPr/>
          <p:nvPr>
            <p:custDataLst>
              <p:tags r:id="rId13"/>
            </p:custDataLst>
          </p:nvPr>
        </p:nvSpPr>
        <p:spPr bwMode="auto">
          <a:xfrm>
            <a:off x="7386642" y="2436816"/>
            <a:ext cx="79375" cy="71437"/>
          </a:xfrm>
          <a:custGeom>
            <a:avLst/>
            <a:gdLst>
              <a:gd name="T0" fmla="*/ 0 w 71"/>
              <a:gd name="T1" fmla="*/ 2147483646 h 64"/>
              <a:gd name="T2" fmla="*/ 2147483646 w 71"/>
              <a:gd name="T3" fmla="*/ 0 h 64"/>
              <a:gd name="T4" fmla="*/ 2147483646 w 71"/>
              <a:gd name="T5" fmla="*/ 2147483646 h 64"/>
              <a:gd name="T6" fmla="*/ 0 w 71"/>
              <a:gd name="T7" fmla="*/ 2147483646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4">
                <a:moveTo>
                  <a:pt x="0" y="14"/>
                </a:moveTo>
                <a:lnTo>
                  <a:pt x="71" y="0"/>
                </a:lnTo>
                <a:lnTo>
                  <a:pt x="49" y="64"/>
                </a:lnTo>
                <a:lnTo>
                  <a:pt x="0" y="14"/>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7" name="MH_Other_14"/>
          <p:cNvSpPr/>
          <p:nvPr>
            <p:custDataLst>
              <p:tags r:id="rId14"/>
            </p:custDataLst>
          </p:nvPr>
        </p:nvSpPr>
        <p:spPr bwMode="auto">
          <a:xfrm>
            <a:off x="5394327" y="1793879"/>
            <a:ext cx="77788" cy="79375"/>
          </a:xfrm>
          <a:custGeom>
            <a:avLst/>
            <a:gdLst>
              <a:gd name="T0" fmla="*/ 0 w 71"/>
              <a:gd name="T1" fmla="*/ 2147483646 h 71"/>
              <a:gd name="T2" fmla="*/ 2147483646 w 71"/>
              <a:gd name="T3" fmla="*/ 0 h 71"/>
              <a:gd name="T4" fmla="*/ 2147483646 w 71"/>
              <a:gd name="T5" fmla="*/ 2147483646 h 71"/>
              <a:gd name="T6" fmla="*/ 0 w 71"/>
              <a:gd name="T7" fmla="*/ 2147483646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71">
                <a:moveTo>
                  <a:pt x="0" y="21"/>
                </a:moveTo>
                <a:lnTo>
                  <a:pt x="71" y="0"/>
                </a:lnTo>
                <a:lnTo>
                  <a:pt x="50" y="71"/>
                </a:lnTo>
                <a:lnTo>
                  <a:pt x="0" y="21"/>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8" name="MH_Other_15"/>
          <p:cNvSpPr/>
          <p:nvPr>
            <p:custDataLst>
              <p:tags r:id="rId15"/>
            </p:custDataLst>
          </p:nvPr>
        </p:nvSpPr>
        <p:spPr bwMode="auto">
          <a:xfrm>
            <a:off x="3992565" y="5607051"/>
            <a:ext cx="77787" cy="77788"/>
          </a:xfrm>
          <a:custGeom>
            <a:avLst/>
            <a:gdLst>
              <a:gd name="T0" fmla="*/ 0 w 71"/>
              <a:gd name="T1" fmla="*/ 2147483646 h 70"/>
              <a:gd name="T2" fmla="*/ 2147483646 w 71"/>
              <a:gd name="T3" fmla="*/ 0 h 70"/>
              <a:gd name="T4" fmla="*/ 2147483646 w 71"/>
              <a:gd name="T5" fmla="*/ 2147483646 h 70"/>
              <a:gd name="T6" fmla="*/ 0 w 71"/>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70">
                <a:moveTo>
                  <a:pt x="0" y="49"/>
                </a:moveTo>
                <a:lnTo>
                  <a:pt x="50" y="0"/>
                </a:lnTo>
                <a:lnTo>
                  <a:pt x="71" y="70"/>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49" name="MH_Other_16"/>
          <p:cNvSpPr/>
          <p:nvPr>
            <p:custDataLst>
              <p:tags r:id="rId16"/>
            </p:custDataLst>
          </p:nvPr>
        </p:nvSpPr>
        <p:spPr bwMode="auto">
          <a:xfrm>
            <a:off x="6110291" y="6088067"/>
            <a:ext cx="79375" cy="79375"/>
          </a:xfrm>
          <a:custGeom>
            <a:avLst/>
            <a:gdLst>
              <a:gd name="T0" fmla="*/ 0 w 71"/>
              <a:gd name="T1" fmla="*/ 2147483646 h 71"/>
              <a:gd name="T2" fmla="*/ 2147483646 w 71"/>
              <a:gd name="T3" fmla="*/ 0 h 71"/>
              <a:gd name="T4" fmla="*/ 2147483646 w 71"/>
              <a:gd name="T5" fmla="*/ 2147483646 h 71"/>
              <a:gd name="T6" fmla="*/ 0 w 71"/>
              <a:gd name="T7" fmla="*/ 2147483646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71">
                <a:moveTo>
                  <a:pt x="0" y="49"/>
                </a:moveTo>
                <a:lnTo>
                  <a:pt x="50" y="0"/>
                </a:lnTo>
                <a:lnTo>
                  <a:pt x="71" y="71"/>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pPr>
            <a:endParaRPr lang="zh-CN" altLang="en-US" sz="1200">
              <a:solidFill>
                <a:prstClr val="black"/>
              </a:solidFill>
              <a:ea typeface="微软雅黑" panose="020B0503020204020204" pitchFamily="34" charset="-122"/>
            </a:endParaRPr>
          </a:p>
        </p:txBody>
      </p:sp>
      <p:sp>
        <p:nvSpPr>
          <p:cNvPr id="50" name="MH_Other_17"/>
          <p:cNvSpPr>
            <a:spLocks noEditPoints="1"/>
          </p:cNvSpPr>
          <p:nvPr>
            <p:custDataLst>
              <p:tags r:id="rId17"/>
            </p:custDataLst>
          </p:nvPr>
        </p:nvSpPr>
        <p:spPr bwMode="auto">
          <a:xfrm>
            <a:off x="3502027" y="4005265"/>
            <a:ext cx="215900" cy="234951"/>
          </a:xfrm>
          <a:custGeom>
            <a:avLst/>
            <a:gdLst>
              <a:gd name="T0" fmla="*/ 7 w 13"/>
              <a:gd name="T1" fmla="*/ 0 h 14"/>
              <a:gd name="T2" fmla="*/ 0 w 13"/>
              <a:gd name="T3" fmla="*/ 7 h 14"/>
              <a:gd name="T4" fmla="*/ 7 w 13"/>
              <a:gd name="T5" fmla="*/ 14 h 14"/>
              <a:gd name="T6" fmla="*/ 13 w 13"/>
              <a:gd name="T7" fmla="*/ 7 h 14"/>
              <a:gd name="T8" fmla="*/ 7 w 13"/>
              <a:gd name="T9" fmla="*/ 0 h 14"/>
              <a:gd name="T10" fmla="*/ 7 w 13"/>
              <a:gd name="T11" fmla="*/ 12 h 14"/>
              <a:gd name="T12" fmla="*/ 1 w 13"/>
              <a:gd name="T13" fmla="*/ 7 h 14"/>
              <a:gd name="T14" fmla="*/ 7 w 13"/>
              <a:gd name="T15" fmla="*/ 2 h 14"/>
              <a:gd name="T16" fmla="*/ 12 w 13"/>
              <a:gd name="T17" fmla="*/ 7 h 14"/>
              <a:gd name="T18" fmla="*/ 7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0"/>
                </a:moveTo>
                <a:cubicBezTo>
                  <a:pt x="3" y="0"/>
                  <a:pt x="0" y="3"/>
                  <a:pt x="0" y="7"/>
                </a:cubicBezTo>
                <a:cubicBezTo>
                  <a:pt x="0" y="11"/>
                  <a:pt x="3" y="14"/>
                  <a:pt x="7" y="14"/>
                </a:cubicBezTo>
                <a:cubicBezTo>
                  <a:pt x="10" y="14"/>
                  <a:pt x="13" y="11"/>
                  <a:pt x="13" y="7"/>
                </a:cubicBezTo>
                <a:cubicBezTo>
                  <a:pt x="13" y="3"/>
                  <a:pt x="10" y="0"/>
                  <a:pt x="7" y="0"/>
                </a:cubicBezTo>
                <a:close/>
                <a:moveTo>
                  <a:pt x="7" y="12"/>
                </a:moveTo>
                <a:cubicBezTo>
                  <a:pt x="4" y="12"/>
                  <a:pt x="1" y="10"/>
                  <a:pt x="1" y="7"/>
                </a:cubicBezTo>
                <a:cubicBezTo>
                  <a:pt x="1" y="4"/>
                  <a:pt x="4" y="2"/>
                  <a:pt x="7" y="2"/>
                </a:cubicBezTo>
                <a:cubicBezTo>
                  <a:pt x="10" y="2"/>
                  <a:pt x="12" y="4"/>
                  <a:pt x="12" y="7"/>
                </a:cubicBezTo>
                <a:cubicBezTo>
                  <a:pt x="12" y="10"/>
                  <a:pt x="10" y="12"/>
                  <a:pt x="7"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1" name="MH_Other_18"/>
          <p:cNvSpPr>
            <a:spLocks noEditPoints="1"/>
          </p:cNvSpPr>
          <p:nvPr>
            <p:custDataLst>
              <p:tags r:id="rId18"/>
            </p:custDataLst>
          </p:nvPr>
        </p:nvSpPr>
        <p:spPr bwMode="auto">
          <a:xfrm>
            <a:off x="3335342" y="3857625"/>
            <a:ext cx="530225" cy="431800"/>
          </a:xfrm>
          <a:custGeom>
            <a:avLst/>
            <a:gdLst>
              <a:gd name="T0" fmla="*/ 30 w 32"/>
              <a:gd name="T1" fmla="*/ 5 h 26"/>
              <a:gd name="T2" fmla="*/ 23 w 32"/>
              <a:gd name="T3" fmla="*/ 5 h 26"/>
              <a:gd name="T4" fmla="*/ 23 w 32"/>
              <a:gd name="T5" fmla="*/ 2 h 26"/>
              <a:gd name="T6" fmla="*/ 21 w 32"/>
              <a:gd name="T7" fmla="*/ 0 h 26"/>
              <a:gd name="T8" fmla="*/ 13 w 32"/>
              <a:gd name="T9" fmla="*/ 0 h 26"/>
              <a:gd name="T10" fmla="*/ 11 w 32"/>
              <a:gd name="T11" fmla="*/ 2 h 26"/>
              <a:gd name="T12" fmla="*/ 11 w 32"/>
              <a:gd name="T13" fmla="*/ 5 h 26"/>
              <a:gd name="T14" fmla="*/ 9 w 32"/>
              <a:gd name="T15" fmla="*/ 5 h 26"/>
              <a:gd name="T16" fmla="*/ 9 w 32"/>
              <a:gd name="T17" fmla="*/ 5 h 26"/>
              <a:gd name="T18" fmla="*/ 8 w 32"/>
              <a:gd name="T19" fmla="*/ 3 h 26"/>
              <a:gd name="T20" fmla="*/ 4 w 32"/>
              <a:gd name="T21" fmla="*/ 3 h 26"/>
              <a:gd name="T22" fmla="*/ 3 w 32"/>
              <a:gd name="T23" fmla="*/ 5 h 26"/>
              <a:gd name="T24" fmla="*/ 3 w 32"/>
              <a:gd name="T25" fmla="*/ 5 h 26"/>
              <a:gd name="T26" fmla="*/ 2 w 32"/>
              <a:gd name="T27" fmla="*/ 5 h 26"/>
              <a:gd name="T28" fmla="*/ 0 w 32"/>
              <a:gd name="T29" fmla="*/ 7 h 26"/>
              <a:gd name="T30" fmla="*/ 0 w 32"/>
              <a:gd name="T31" fmla="*/ 24 h 26"/>
              <a:gd name="T32" fmla="*/ 2 w 32"/>
              <a:gd name="T33" fmla="*/ 26 h 26"/>
              <a:gd name="T34" fmla="*/ 30 w 32"/>
              <a:gd name="T35" fmla="*/ 26 h 26"/>
              <a:gd name="T36" fmla="*/ 32 w 32"/>
              <a:gd name="T37" fmla="*/ 24 h 26"/>
              <a:gd name="T38" fmla="*/ 32 w 32"/>
              <a:gd name="T39" fmla="*/ 7 h 26"/>
              <a:gd name="T40" fmla="*/ 30 w 32"/>
              <a:gd name="T41" fmla="*/ 5 h 26"/>
              <a:gd name="T42" fmla="*/ 7 w 32"/>
              <a:gd name="T43" fmla="*/ 9 h 26"/>
              <a:gd name="T44" fmla="*/ 3 w 32"/>
              <a:gd name="T45" fmla="*/ 9 h 26"/>
              <a:gd name="T46" fmla="*/ 2 w 32"/>
              <a:gd name="T47" fmla="*/ 8 h 26"/>
              <a:gd name="T48" fmla="*/ 3 w 32"/>
              <a:gd name="T49" fmla="*/ 7 h 26"/>
              <a:gd name="T50" fmla="*/ 7 w 32"/>
              <a:gd name="T51" fmla="*/ 7 h 26"/>
              <a:gd name="T52" fmla="*/ 8 w 32"/>
              <a:gd name="T53" fmla="*/ 8 h 26"/>
              <a:gd name="T54" fmla="*/ 7 w 32"/>
              <a:gd name="T55" fmla="*/ 9 h 26"/>
              <a:gd name="T56" fmla="*/ 14 w 32"/>
              <a:gd name="T57" fmla="*/ 2 h 26"/>
              <a:gd name="T58" fmla="*/ 20 w 32"/>
              <a:gd name="T59" fmla="*/ 2 h 26"/>
              <a:gd name="T60" fmla="*/ 21 w 32"/>
              <a:gd name="T61" fmla="*/ 2 h 26"/>
              <a:gd name="T62" fmla="*/ 20 w 32"/>
              <a:gd name="T63" fmla="*/ 3 h 26"/>
              <a:gd name="T64" fmla="*/ 14 w 32"/>
              <a:gd name="T65" fmla="*/ 3 h 26"/>
              <a:gd name="T66" fmla="*/ 13 w 32"/>
              <a:gd name="T67" fmla="*/ 2 h 26"/>
              <a:gd name="T68" fmla="*/ 14 w 32"/>
              <a:gd name="T69" fmla="*/ 2 h 26"/>
              <a:gd name="T70" fmla="*/ 17 w 32"/>
              <a:gd name="T71" fmla="*/ 24 h 26"/>
              <a:gd name="T72" fmla="*/ 9 w 32"/>
              <a:gd name="T73" fmla="*/ 16 h 26"/>
              <a:gd name="T74" fmla="*/ 17 w 32"/>
              <a:gd name="T75" fmla="*/ 8 h 26"/>
              <a:gd name="T76" fmla="*/ 25 w 32"/>
              <a:gd name="T77" fmla="*/ 16 h 26"/>
              <a:gd name="T78" fmla="*/ 17 w 32"/>
              <a:gd name="T79" fmla="*/ 24 h 26"/>
              <a:gd name="T80" fmla="*/ 29 w 32"/>
              <a:gd name="T81" fmla="*/ 9 h 26"/>
              <a:gd name="T82" fmla="*/ 27 w 32"/>
              <a:gd name="T83" fmla="*/ 8 h 26"/>
              <a:gd name="T84" fmla="*/ 29 w 32"/>
              <a:gd name="T85" fmla="*/ 7 h 26"/>
              <a:gd name="T86" fmla="*/ 30 w 32"/>
              <a:gd name="T87" fmla="*/ 8 h 26"/>
              <a:gd name="T88" fmla="*/ 29 w 32"/>
              <a:gd name="T8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26">
                <a:moveTo>
                  <a:pt x="30" y="5"/>
                </a:moveTo>
                <a:cubicBezTo>
                  <a:pt x="23" y="5"/>
                  <a:pt x="23" y="5"/>
                  <a:pt x="23" y="5"/>
                </a:cubicBezTo>
                <a:cubicBezTo>
                  <a:pt x="23" y="2"/>
                  <a:pt x="23" y="2"/>
                  <a:pt x="23" y="2"/>
                </a:cubicBezTo>
                <a:cubicBezTo>
                  <a:pt x="23" y="1"/>
                  <a:pt x="22" y="0"/>
                  <a:pt x="21" y="0"/>
                </a:cubicBezTo>
                <a:cubicBezTo>
                  <a:pt x="13" y="0"/>
                  <a:pt x="13" y="0"/>
                  <a:pt x="13" y="0"/>
                </a:cubicBezTo>
                <a:cubicBezTo>
                  <a:pt x="12" y="0"/>
                  <a:pt x="11" y="1"/>
                  <a:pt x="11" y="2"/>
                </a:cubicBezTo>
                <a:cubicBezTo>
                  <a:pt x="11" y="5"/>
                  <a:pt x="11" y="5"/>
                  <a:pt x="11" y="5"/>
                </a:cubicBezTo>
                <a:cubicBezTo>
                  <a:pt x="9" y="5"/>
                  <a:pt x="9" y="5"/>
                  <a:pt x="9" y="5"/>
                </a:cubicBezTo>
                <a:cubicBezTo>
                  <a:pt x="9" y="5"/>
                  <a:pt x="9" y="5"/>
                  <a:pt x="9" y="5"/>
                </a:cubicBezTo>
                <a:cubicBezTo>
                  <a:pt x="9" y="4"/>
                  <a:pt x="9" y="3"/>
                  <a:pt x="8" y="3"/>
                </a:cubicBezTo>
                <a:cubicBezTo>
                  <a:pt x="4" y="3"/>
                  <a:pt x="4" y="3"/>
                  <a:pt x="4" y="3"/>
                </a:cubicBezTo>
                <a:cubicBezTo>
                  <a:pt x="3" y="3"/>
                  <a:pt x="3" y="4"/>
                  <a:pt x="3" y="5"/>
                </a:cubicBezTo>
                <a:cubicBezTo>
                  <a:pt x="3" y="5"/>
                  <a:pt x="3" y="5"/>
                  <a:pt x="3" y="5"/>
                </a:cubicBezTo>
                <a:cubicBezTo>
                  <a:pt x="2" y="5"/>
                  <a:pt x="2" y="5"/>
                  <a:pt x="2" y="5"/>
                </a:cubicBezTo>
                <a:cubicBezTo>
                  <a:pt x="1" y="5"/>
                  <a:pt x="0" y="6"/>
                  <a:pt x="0" y="7"/>
                </a:cubicBezTo>
                <a:cubicBezTo>
                  <a:pt x="0" y="24"/>
                  <a:pt x="0" y="24"/>
                  <a:pt x="0" y="24"/>
                </a:cubicBezTo>
                <a:cubicBezTo>
                  <a:pt x="0" y="26"/>
                  <a:pt x="1" y="26"/>
                  <a:pt x="2" y="26"/>
                </a:cubicBezTo>
                <a:cubicBezTo>
                  <a:pt x="30" y="26"/>
                  <a:pt x="30" y="26"/>
                  <a:pt x="30" y="26"/>
                </a:cubicBezTo>
                <a:cubicBezTo>
                  <a:pt x="31" y="26"/>
                  <a:pt x="32" y="26"/>
                  <a:pt x="32" y="24"/>
                </a:cubicBezTo>
                <a:cubicBezTo>
                  <a:pt x="32" y="7"/>
                  <a:pt x="32" y="7"/>
                  <a:pt x="32" y="7"/>
                </a:cubicBezTo>
                <a:cubicBezTo>
                  <a:pt x="32" y="6"/>
                  <a:pt x="31" y="5"/>
                  <a:pt x="30" y="5"/>
                </a:cubicBezTo>
                <a:close/>
                <a:moveTo>
                  <a:pt x="7" y="9"/>
                </a:moveTo>
                <a:cubicBezTo>
                  <a:pt x="3" y="9"/>
                  <a:pt x="3" y="9"/>
                  <a:pt x="3" y="9"/>
                </a:cubicBezTo>
                <a:cubicBezTo>
                  <a:pt x="3" y="9"/>
                  <a:pt x="2" y="9"/>
                  <a:pt x="2" y="8"/>
                </a:cubicBezTo>
                <a:cubicBezTo>
                  <a:pt x="2" y="8"/>
                  <a:pt x="3" y="7"/>
                  <a:pt x="3" y="7"/>
                </a:cubicBezTo>
                <a:cubicBezTo>
                  <a:pt x="7" y="7"/>
                  <a:pt x="7" y="7"/>
                  <a:pt x="7" y="7"/>
                </a:cubicBezTo>
                <a:cubicBezTo>
                  <a:pt x="7" y="7"/>
                  <a:pt x="8" y="8"/>
                  <a:pt x="8" y="8"/>
                </a:cubicBezTo>
                <a:cubicBezTo>
                  <a:pt x="8" y="9"/>
                  <a:pt x="7" y="9"/>
                  <a:pt x="7" y="9"/>
                </a:cubicBezTo>
                <a:close/>
                <a:moveTo>
                  <a:pt x="14" y="2"/>
                </a:moveTo>
                <a:cubicBezTo>
                  <a:pt x="20" y="2"/>
                  <a:pt x="20" y="2"/>
                  <a:pt x="20" y="2"/>
                </a:cubicBezTo>
                <a:cubicBezTo>
                  <a:pt x="20" y="2"/>
                  <a:pt x="21" y="2"/>
                  <a:pt x="21" y="2"/>
                </a:cubicBezTo>
                <a:cubicBezTo>
                  <a:pt x="21" y="3"/>
                  <a:pt x="20" y="3"/>
                  <a:pt x="20" y="3"/>
                </a:cubicBezTo>
                <a:cubicBezTo>
                  <a:pt x="14" y="3"/>
                  <a:pt x="14" y="3"/>
                  <a:pt x="14" y="3"/>
                </a:cubicBezTo>
                <a:cubicBezTo>
                  <a:pt x="13" y="3"/>
                  <a:pt x="13" y="3"/>
                  <a:pt x="13" y="2"/>
                </a:cubicBezTo>
                <a:cubicBezTo>
                  <a:pt x="13" y="2"/>
                  <a:pt x="13" y="2"/>
                  <a:pt x="14" y="2"/>
                </a:cubicBezTo>
                <a:close/>
                <a:moveTo>
                  <a:pt x="17" y="24"/>
                </a:moveTo>
                <a:cubicBezTo>
                  <a:pt x="12" y="24"/>
                  <a:pt x="9" y="20"/>
                  <a:pt x="9" y="16"/>
                </a:cubicBezTo>
                <a:cubicBezTo>
                  <a:pt x="9" y="11"/>
                  <a:pt x="12" y="8"/>
                  <a:pt x="17" y="8"/>
                </a:cubicBezTo>
                <a:cubicBezTo>
                  <a:pt x="21" y="8"/>
                  <a:pt x="25" y="11"/>
                  <a:pt x="25" y="16"/>
                </a:cubicBezTo>
                <a:cubicBezTo>
                  <a:pt x="25" y="20"/>
                  <a:pt x="21" y="24"/>
                  <a:pt x="17" y="24"/>
                </a:cubicBezTo>
                <a:close/>
                <a:moveTo>
                  <a:pt x="29" y="9"/>
                </a:moveTo>
                <a:cubicBezTo>
                  <a:pt x="28" y="9"/>
                  <a:pt x="27" y="9"/>
                  <a:pt x="27" y="8"/>
                </a:cubicBezTo>
                <a:cubicBezTo>
                  <a:pt x="27" y="7"/>
                  <a:pt x="28" y="7"/>
                  <a:pt x="29" y="7"/>
                </a:cubicBezTo>
                <a:cubicBezTo>
                  <a:pt x="29" y="7"/>
                  <a:pt x="30" y="7"/>
                  <a:pt x="30" y="8"/>
                </a:cubicBezTo>
                <a:cubicBezTo>
                  <a:pt x="30" y="9"/>
                  <a:pt x="29" y="9"/>
                  <a:pt x="29"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2" name="MH_Other_19"/>
          <p:cNvSpPr/>
          <p:nvPr>
            <p:custDataLst>
              <p:tags r:id="rId19"/>
            </p:custDataLst>
          </p:nvPr>
        </p:nvSpPr>
        <p:spPr bwMode="auto">
          <a:xfrm>
            <a:off x="4746629" y="3133725"/>
            <a:ext cx="544513" cy="490539"/>
          </a:xfrm>
          <a:custGeom>
            <a:avLst/>
            <a:gdLst>
              <a:gd name="connsiteX0" fmla="*/ 439007 w 544121"/>
              <a:gd name="connsiteY0" fmla="*/ 296793 h 489709"/>
              <a:gd name="connsiteX1" fmla="*/ 544121 w 544121"/>
              <a:gd name="connsiteY1" fmla="*/ 489709 h 489709"/>
              <a:gd name="connsiteX2" fmla="*/ 368931 w 544121"/>
              <a:gd name="connsiteY2" fmla="*/ 489709 h 489709"/>
              <a:gd name="connsiteX3" fmla="*/ 333893 w 544121"/>
              <a:gd name="connsiteY3" fmla="*/ 384482 h 489709"/>
              <a:gd name="connsiteX4" fmla="*/ 439007 w 544121"/>
              <a:gd name="connsiteY4" fmla="*/ 296793 h 489709"/>
              <a:gd name="connsiteX5" fmla="*/ 175733 w 544121"/>
              <a:gd name="connsiteY5" fmla="*/ 227542 h 489709"/>
              <a:gd name="connsiteX6" fmla="*/ 333892 w 544121"/>
              <a:gd name="connsiteY6" fmla="*/ 489709 h 489709"/>
              <a:gd name="connsiteX7" fmla="*/ 0 w 544121"/>
              <a:gd name="connsiteY7" fmla="*/ 489709 h 489709"/>
              <a:gd name="connsiteX8" fmla="*/ 175733 w 544121"/>
              <a:gd name="connsiteY8" fmla="*/ 227542 h 489709"/>
              <a:gd name="connsiteX9" fmla="*/ 437771 w 544121"/>
              <a:gd name="connsiteY9" fmla="*/ 121190 h 489709"/>
              <a:gd name="connsiteX10" fmla="*/ 507023 w 544121"/>
              <a:gd name="connsiteY10" fmla="*/ 191679 h 489709"/>
              <a:gd name="connsiteX11" fmla="*/ 437771 w 544121"/>
              <a:gd name="connsiteY11" fmla="*/ 262168 h 489709"/>
              <a:gd name="connsiteX12" fmla="*/ 368519 w 544121"/>
              <a:gd name="connsiteY12" fmla="*/ 191679 h 489709"/>
              <a:gd name="connsiteX13" fmla="*/ 437771 w 544121"/>
              <a:gd name="connsiteY13" fmla="*/ 121190 h 489709"/>
              <a:gd name="connsiteX14" fmla="*/ 165710 w 544121"/>
              <a:gd name="connsiteY14" fmla="*/ 0 h 489709"/>
              <a:gd name="connsiteX15" fmla="*/ 262168 w 544121"/>
              <a:gd name="connsiteY15" fmla="*/ 86565 h 489709"/>
              <a:gd name="connsiteX16" fmla="*/ 165710 w 544121"/>
              <a:gd name="connsiteY16" fmla="*/ 173130 h 489709"/>
              <a:gd name="connsiteX17" fmla="*/ 69252 w 544121"/>
              <a:gd name="connsiteY17" fmla="*/ 86565 h 489709"/>
              <a:gd name="connsiteX18" fmla="*/ 165710 w 544121"/>
              <a:gd name="connsiteY18" fmla="*/ 0 h 48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4121" h="489709">
                <a:moveTo>
                  <a:pt x="439007" y="296793"/>
                </a:moveTo>
                <a:cubicBezTo>
                  <a:pt x="526602" y="296793"/>
                  <a:pt x="544121" y="489709"/>
                  <a:pt x="544121" y="489709"/>
                </a:cubicBezTo>
                <a:cubicBezTo>
                  <a:pt x="544121" y="489709"/>
                  <a:pt x="544121" y="489709"/>
                  <a:pt x="368931" y="489709"/>
                </a:cubicBezTo>
                <a:cubicBezTo>
                  <a:pt x="368931" y="489709"/>
                  <a:pt x="351412" y="437096"/>
                  <a:pt x="333893" y="384482"/>
                </a:cubicBezTo>
                <a:cubicBezTo>
                  <a:pt x="351412" y="331869"/>
                  <a:pt x="386450" y="296793"/>
                  <a:pt x="439007" y="296793"/>
                </a:cubicBezTo>
                <a:close/>
                <a:moveTo>
                  <a:pt x="175733" y="227542"/>
                </a:moveTo>
                <a:cubicBezTo>
                  <a:pt x="298746" y="227542"/>
                  <a:pt x="333892" y="489709"/>
                  <a:pt x="333892" y="489709"/>
                </a:cubicBezTo>
                <a:cubicBezTo>
                  <a:pt x="333892" y="489709"/>
                  <a:pt x="333892" y="489709"/>
                  <a:pt x="0" y="489709"/>
                </a:cubicBezTo>
                <a:cubicBezTo>
                  <a:pt x="0" y="489709"/>
                  <a:pt x="35147" y="227542"/>
                  <a:pt x="175733" y="227542"/>
                </a:cubicBezTo>
                <a:close/>
                <a:moveTo>
                  <a:pt x="437771" y="121190"/>
                </a:moveTo>
                <a:cubicBezTo>
                  <a:pt x="476018" y="121190"/>
                  <a:pt x="507023" y="152749"/>
                  <a:pt x="507023" y="191679"/>
                </a:cubicBezTo>
                <a:cubicBezTo>
                  <a:pt x="507023" y="230609"/>
                  <a:pt x="476018" y="262168"/>
                  <a:pt x="437771" y="262168"/>
                </a:cubicBezTo>
                <a:cubicBezTo>
                  <a:pt x="399524" y="262168"/>
                  <a:pt x="368519" y="230609"/>
                  <a:pt x="368519" y="191679"/>
                </a:cubicBezTo>
                <a:cubicBezTo>
                  <a:pt x="368519" y="152749"/>
                  <a:pt x="399524" y="121190"/>
                  <a:pt x="437771" y="121190"/>
                </a:cubicBezTo>
                <a:close/>
                <a:moveTo>
                  <a:pt x="165710" y="0"/>
                </a:moveTo>
                <a:cubicBezTo>
                  <a:pt x="218982" y="0"/>
                  <a:pt x="262168" y="38756"/>
                  <a:pt x="262168" y="86565"/>
                </a:cubicBezTo>
                <a:cubicBezTo>
                  <a:pt x="262168" y="134374"/>
                  <a:pt x="218982" y="173130"/>
                  <a:pt x="165710" y="173130"/>
                </a:cubicBezTo>
                <a:cubicBezTo>
                  <a:pt x="112438" y="173130"/>
                  <a:pt x="69252" y="134374"/>
                  <a:pt x="69252" y="86565"/>
                </a:cubicBezTo>
                <a:cubicBezTo>
                  <a:pt x="69252" y="38756"/>
                  <a:pt x="112438" y="0"/>
                  <a:pt x="16571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3" name="MH_Other_20"/>
          <p:cNvSpPr>
            <a:spLocks noEditPoints="1"/>
          </p:cNvSpPr>
          <p:nvPr>
            <p:custDataLst>
              <p:tags r:id="rId20"/>
            </p:custDataLst>
          </p:nvPr>
        </p:nvSpPr>
        <p:spPr bwMode="auto">
          <a:xfrm>
            <a:off x="5564189" y="4448179"/>
            <a:ext cx="509587" cy="474663"/>
          </a:xfrm>
          <a:custGeom>
            <a:avLst/>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accent3"/>
          </a:solidFill>
          <a:ln>
            <a:noFill/>
          </a:ln>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4" name="MH_Other_21"/>
          <p:cNvSpPr>
            <a:spLocks noEditPoints="1"/>
          </p:cNvSpPr>
          <p:nvPr>
            <p:custDataLst>
              <p:tags r:id="rId21"/>
            </p:custDataLst>
          </p:nvPr>
        </p:nvSpPr>
        <p:spPr bwMode="auto">
          <a:xfrm>
            <a:off x="6902451" y="3603627"/>
            <a:ext cx="571500" cy="571500"/>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1 h 34"/>
              <a:gd name="T12" fmla="*/ 2 w 34"/>
              <a:gd name="T13" fmla="*/ 17 h 34"/>
              <a:gd name="T14" fmla="*/ 17 w 34"/>
              <a:gd name="T15" fmla="*/ 2 h 34"/>
              <a:gd name="T16" fmla="*/ 31 w 34"/>
              <a:gd name="T17" fmla="*/ 17 h 34"/>
              <a:gd name="T18" fmla="*/ 17 w 34"/>
              <a:gd name="T1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1"/>
                </a:moveTo>
                <a:cubicBezTo>
                  <a:pt x="9" y="31"/>
                  <a:pt x="2" y="25"/>
                  <a:pt x="2" y="17"/>
                </a:cubicBezTo>
                <a:cubicBezTo>
                  <a:pt x="2" y="9"/>
                  <a:pt x="9" y="2"/>
                  <a:pt x="17" y="2"/>
                </a:cubicBezTo>
                <a:cubicBezTo>
                  <a:pt x="25" y="2"/>
                  <a:pt x="31" y="9"/>
                  <a:pt x="31" y="17"/>
                </a:cubicBezTo>
                <a:cubicBezTo>
                  <a:pt x="31" y="25"/>
                  <a:pt x="25" y="31"/>
                  <a:pt x="17" y="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5" name="MH_Other_22"/>
          <p:cNvSpPr>
            <a:spLocks noEditPoints="1"/>
          </p:cNvSpPr>
          <p:nvPr>
            <p:custDataLst>
              <p:tags r:id="rId22"/>
            </p:custDataLst>
          </p:nvPr>
        </p:nvSpPr>
        <p:spPr bwMode="auto">
          <a:xfrm>
            <a:off x="6969127" y="3670301"/>
            <a:ext cx="438151" cy="422275"/>
          </a:xfrm>
          <a:custGeom>
            <a:avLst/>
            <a:gdLst>
              <a:gd name="T0" fmla="*/ 13 w 26"/>
              <a:gd name="T1" fmla="*/ 0 h 25"/>
              <a:gd name="T2" fmla="*/ 0 w 26"/>
              <a:gd name="T3" fmla="*/ 13 h 25"/>
              <a:gd name="T4" fmla="*/ 13 w 26"/>
              <a:gd name="T5" fmla="*/ 25 h 25"/>
              <a:gd name="T6" fmla="*/ 26 w 26"/>
              <a:gd name="T7" fmla="*/ 13 h 25"/>
              <a:gd name="T8" fmla="*/ 13 w 26"/>
              <a:gd name="T9" fmla="*/ 0 h 25"/>
              <a:gd name="T10" fmla="*/ 21 w 26"/>
              <a:gd name="T11" fmla="*/ 14 h 25"/>
              <a:gd name="T12" fmla="*/ 12 w 26"/>
              <a:gd name="T13" fmla="*/ 14 h 25"/>
              <a:gd name="T14" fmla="*/ 12 w 26"/>
              <a:gd name="T15" fmla="*/ 3 h 25"/>
              <a:gd name="T16" fmla="*/ 14 w 26"/>
              <a:gd name="T17" fmla="*/ 3 h 25"/>
              <a:gd name="T18" fmla="*/ 14 w 26"/>
              <a:gd name="T19" fmla="*/ 12 h 25"/>
              <a:gd name="T20" fmla="*/ 21 w 26"/>
              <a:gd name="T21" fmla="*/ 12 h 25"/>
              <a:gd name="T22" fmla="*/ 21 w 26"/>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21" y="14"/>
                </a:moveTo>
                <a:cubicBezTo>
                  <a:pt x="12" y="14"/>
                  <a:pt x="12" y="14"/>
                  <a:pt x="12" y="14"/>
                </a:cubicBezTo>
                <a:cubicBezTo>
                  <a:pt x="12" y="3"/>
                  <a:pt x="12" y="3"/>
                  <a:pt x="12" y="3"/>
                </a:cubicBezTo>
                <a:cubicBezTo>
                  <a:pt x="14" y="3"/>
                  <a:pt x="14" y="3"/>
                  <a:pt x="14" y="3"/>
                </a:cubicBezTo>
                <a:cubicBezTo>
                  <a:pt x="14" y="12"/>
                  <a:pt x="14" y="12"/>
                  <a:pt x="14" y="12"/>
                </a:cubicBezTo>
                <a:cubicBezTo>
                  <a:pt x="21" y="12"/>
                  <a:pt x="21" y="12"/>
                  <a:pt x="21" y="12"/>
                </a:cubicBezTo>
                <a:lnTo>
                  <a:pt x="21" y="1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500"/>
              </a:lnSpc>
              <a:defRPr/>
            </a:pPr>
            <a:endParaRPr lang="zh-CN" altLang="en-US" sz="1200">
              <a:solidFill>
                <a:prstClr val="black"/>
              </a:solidFill>
              <a:ea typeface="微软雅黑" panose="020B0503020204020204" pitchFamily="34" charset="-122"/>
            </a:endParaRPr>
          </a:p>
        </p:txBody>
      </p:sp>
      <p:sp>
        <p:nvSpPr>
          <p:cNvPr id="56" name="MH_Other_23"/>
          <p:cNvSpPr txBox="1">
            <a:spLocks noChangeArrowheads="1"/>
          </p:cNvSpPr>
          <p:nvPr>
            <p:custDataLst>
              <p:tags r:id="rId23"/>
            </p:custDataLst>
          </p:nvPr>
        </p:nvSpPr>
        <p:spPr bwMode="auto">
          <a:xfrm>
            <a:off x="5481639" y="1603377"/>
            <a:ext cx="343364" cy="26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pPr>
            <a:r>
              <a:rPr lang="en-US" altLang="zh-CN" sz="1200">
                <a:solidFill>
                  <a:prstClr val="black"/>
                </a:solidFill>
                <a:latin typeface="Impact" panose="020B0806030902050204" pitchFamily="34" charset="0"/>
                <a:ea typeface="微软雅黑" panose="020B0503020204020204" pitchFamily="34" charset="-122"/>
                <a:cs typeface="Aharoni" pitchFamily="2" charset="-79"/>
              </a:rPr>
              <a:t>02</a:t>
            </a:r>
            <a:endParaRPr lang="zh-CN" altLang="en-US" sz="1200">
              <a:solidFill>
                <a:prstClr val="black"/>
              </a:solidFill>
              <a:latin typeface="Impact" panose="020B0806030902050204" pitchFamily="34" charset="0"/>
              <a:ea typeface="微软雅黑" panose="020B0503020204020204" pitchFamily="34" charset="-122"/>
              <a:cs typeface="Aharoni" pitchFamily="2" charset="-79"/>
            </a:endParaRPr>
          </a:p>
        </p:txBody>
      </p:sp>
      <p:sp>
        <p:nvSpPr>
          <p:cNvPr id="57" name="MH_Other_24"/>
          <p:cNvSpPr txBox="1">
            <a:spLocks noChangeArrowheads="1"/>
          </p:cNvSpPr>
          <p:nvPr>
            <p:custDataLst>
              <p:tags r:id="rId24"/>
            </p:custDataLst>
          </p:nvPr>
        </p:nvSpPr>
        <p:spPr bwMode="auto">
          <a:xfrm>
            <a:off x="7466015" y="2087565"/>
            <a:ext cx="343364" cy="26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pPr>
            <a:r>
              <a:rPr lang="en-US" altLang="zh-CN" sz="1200">
                <a:solidFill>
                  <a:prstClr val="black"/>
                </a:solidFill>
                <a:latin typeface="Impact" panose="020B0806030902050204" pitchFamily="34" charset="0"/>
                <a:ea typeface="微软雅黑" panose="020B0503020204020204" pitchFamily="34" charset="-122"/>
                <a:cs typeface="Aharoni" pitchFamily="2" charset="-79"/>
              </a:rPr>
              <a:t>04</a:t>
            </a:r>
            <a:endParaRPr lang="zh-CN" altLang="en-US" sz="1200">
              <a:solidFill>
                <a:prstClr val="black"/>
              </a:solidFill>
              <a:latin typeface="Impact" panose="020B0806030902050204" pitchFamily="34" charset="0"/>
              <a:ea typeface="微软雅黑" panose="020B0503020204020204" pitchFamily="34" charset="-122"/>
              <a:cs typeface="Aharoni" pitchFamily="2" charset="-79"/>
            </a:endParaRPr>
          </a:p>
        </p:txBody>
      </p:sp>
      <p:sp>
        <p:nvSpPr>
          <p:cNvPr id="58" name="MH_Other_25"/>
          <p:cNvSpPr txBox="1">
            <a:spLocks noChangeArrowheads="1"/>
          </p:cNvSpPr>
          <p:nvPr>
            <p:custDataLst>
              <p:tags r:id="rId25"/>
            </p:custDataLst>
          </p:nvPr>
        </p:nvSpPr>
        <p:spPr bwMode="auto">
          <a:xfrm>
            <a:off x="4090988" y="5335590"/>
            <a:ext cx="325730" cy="26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pPr>
            <a:r>
              <a:rPr lang="en-US" altLang="zh-CN" sz="1200">
                <a:solidFill>
                  <a:prstClr val="black"/>
                </a:solidFill>
                <a:latin typeface="Impact" panose="020B0806030902050204" pitchFamily="34" charset="0"/>
                <a:ea typeface="微软雅黑" panose="020B0503020204020204" pitchFamily="34" charset="-122"/>
                <a:cs typeface="Aharoni" pitchFamily="2" charset="-79"/>
              </a:rPr>
              <a:t>01</a:t>
            </a:r>
            <a:endParaRPr lang="zh-CN" altLang="en-US" sz="1200">
              <a:solidFill>
                <a:prstClr val="black"/>
              </a:solidFill>
              <a:latin typeface="Impact" panose="020B0806030902050204" pitchFamily="34" charset="0"/>
              <a:ea typeface="微软雅黑" panose="020B0503020204020204" pitchFamily="34" charset="-122"/>
              <a:cs typeface="Aharoni" pitchFamily="2" charset="-79"/>
            </a:endParaRPr>
          </a:p>
        </p:txBody>
      </p:sp>
      <p:sp>
        <p:nvSpPr>
          <p:cNvPr id="59" name="MH_Other_26"/>
          <p:cNvSpPr txBox="1">
            <a:spLocks noChangeArrowheads="1"/>
          </p:cNvSpPr>
          <p:nvPr>
            <p:custDataLst>
              <p:tags r:id="rId26"/>
            </p:custDataLst>
          </p:nvPr>
        </p:nvSpPr>
        <p:spPr bwMode="auto">
          <a:xfrm>
            <a:off x="6196015" y="5634041"/>
            <a:ext cx="348172" cy="26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500"/>
              </a:lnSpc>
            </a:pPr>
            <a:r>
              <a:rPr lang="en-US" altLang="zh-CN" sz="1200">
                <a:solidFill>
                  <a:prstClr val="black"/>
                </a:solidFill>
                <a:latin typeface="Impact" panose="020B0806030902050204" pitchFamily="34" charset="0"/>
                <a:ea typeface="微软雅黑" panose="020B0503020204020204" pitchFamily="34" charset="-122"/>
                <a:cs typeface="Aharoni" pitchFamily="2" charset="-79"/>
              </a:rPr>
              <a:t>03</a:t>
            </a:r>
            <a:endParaRPr lang="zh-CN" altLang="en-US" sz="1200">
              <a:solidFill>
                <a:prstClr val="black"/>
              </a:solidFill>
              <a:latin typeface="Impact" panose="020B0806030902050204" pitchFamily="34" charset="0"/>
              <a:ea typeface="微软雅黑" panose="020B0503020204020204" pitchFamily="34" charset="-122"/>
              <a:cs typeface="Aharoni" pitchFamily="2" charset="-79"/>
            </a:endParaRPr>
          </a:p>
        </p:txBody>
      </p:sp>
      <p:sp>
        <p:nvSpPr>
          <p:cNvPr id="60" name="矩形 59"/>
          <p:cNvSpPr/>
          <p:nvPr/>
        </p:nvSpPr>
        <p:spPr>
          <a:xfrm>
            <a:off x="2536797" y="1767399"/>
            <a:ext cx="2168583"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1277265" y="5222300"/>
            <a:ext cx="2168583"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8121679" y="2774972"/>
            <a:ext cx="2168583"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7083837" y="5370603"/>
            <a:ext cx="2168583" cy="465577"/>
          </a:xfrm>
          <a:prstGeom prst="rect">
            <a:avLst/>
          </a:prstGeom>
        </p:spPr>
        <p:txBody>
          <a:bodyPr wrap="square">
            <a:spAutoFit/>
          </a:bodyPr>
          <a:lstStyle/>
          <a:p>
            <a:pP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TWO</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教学设计</a:t>
            </a:r>
          </a:p>
          <a:p>
            <a:endParaRPr lang="zh-CN" altLang="en-US"/>
          </a:p>
        </p:txBody>
      </p:sp>
    </p:spTree>
  </p:cSld>
  <p:clrMapOvr>
    <a:masterClrMapping/>
  </p:clrMapOvr>
  <p:transition spd="slow" advClick="0" advTm="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54651" y="2650067"/>
            <a:ext cx="1661584" cy="1678517"/>
            <a:chOff x="5454651" y="2650067"/>
            <a:chExt cx="1661584" cy="1678517"/>
          </a:xfrm>
        </p:grpSpPr>
        <p:sp>
          <p:nvSpPr>
            <p:cNvPr id="29" name="Freeform 20"/>
            <p:cNvSpPr/>
            <p:nvPr/>
          </p:nvSpPr>
          <p:spPr bwMode="auto">
            <a:xfrm>
              <a:off x="6053667" y="3164418"/>
              <a:ext cx="465667" cy="565151"/>
            </a:xfrm>
            <a:custGeom>
              <a:avLst/>
              <a:gdLst>
                <a:gd name="T0" fmla="*/ 28 w 28"/>
                <a:gd name="T1" fmla="*/ 13 h 34"/>
                <a:gd name="T2" fmla="*/ 14 w 28"/>
                <a:gd name="T3" fmla="*/ 0 h 34"/>
                <a:gd name="T4" fmla="*/ 0 w 28"/>
                <a:gd name="T5" fmla="*/ 13 h 34"/>
                <a:gd name="T6" fmla="*/ 1 w 28"/>
                <a:gd name="T7" fmla="*/ 18 h 34"/>
                <a:gd name="T8" fmla="*/ 1 w 28"/>
                <a:gd name="T9" fmla="*/ 18 h 34"/>
                <a:gd name="T10" fmla="*/ 3 w 28"/>
                <a:gd name="T11" fmla="*/ 21 h 34"/>
                <a:gd name="T12" fmla="*/ 7 w 28"/>
                <a:gd name="T13" fmla="*/ 33 h 34"/>
                <a:gd name="T14" fmla="*/ 9 w 28"/>
                <a:gd name="T15" fmla="*/ 34 h 34"/>
                <a:gd name="T16" fmla="*/ 19 w 28"/>
                <a:gd name="T17" fmla="*/ 34 h 34"/>
                <a:gd name="T18" fmla="*/ 21 w 28"/>
                <a:gd name="T19" fmla="*/ 33 h 34"/>
                <a:gd name="T20" fmla="*/ 26 w 28"/>
                <a:gd name="T21" fmla="*/ 21 h 34"/>
                <a:gd name="T22" fmla="*/ 27 w 28"/>
                <a:gd name="T23" fmla="*/ 18 h 34"/>
                <a:gd name="T24" fmla="*/ 27 w 28"/>
                <a:gd name="T25" fmla="*/ 18 h 34"/>
                <a:gd name="T26" fmla="*/ 27 w 28"/>
                <a:gd name="T27" fmla="*/ 18 h 34"/>
                <a:gd name="T28" fmla="*/ 28 w 28"/>
                <a:gd name="T2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30" name="Freeform 21"/>
            <p:cNvSpPr/>
            <p:nvPr/>
          </p:nvSpPr>
          <p:spPr bwMode="auto">
            <a:xfrm>
              <a:off x="6170085" y="3763434"/>
              <a:ext cx="232833" cy="48684"/>
            </a:xfrm>
            <a:custGeom>
              <a:avLst/>
              <a:gdLst>
                <a:gd name="T0" fmla="*/ 14 w 14"/>
                <a:gd name="T1" fmla="*/ 2 h 3"/>
                <a:gd name="T2" fmla="*/ 12 w 14"/>
                <a:gd name="T3" fmla="*/ 0 h 3"/>
                <a:gd name="T4" fmla="*/ 2 w 14"/>
                <a:gd name="T5" fmla="*/ 0 h 3"/>
                <a:gd name="T6" fmla="*/ 0 w 14"/>
                <a:gd name="T7" fmla="*/ 2 h 3"/>
                <a:gd name="T8" fmla="*/ 0 w 14"/>
                <a:gd name="T9" fmla="*/ 2 h 3"/>
                <a:gd name="T10" fmla="*/ 2 w 14"/>
                <a:gd name="T11" fmla="*/ 3 h 3"/>
                <a:gd name="T12" fmla="*/ 12 w 14"/>
                <a:gd name="T13" fmla="*/ 3 h 3"/>
                <a:gd name="T14" fmla="*/ 14 w 1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31" name="Freeform 22"/>
            <p:cNvSpPr/>
            <p:nvPr/>
          </p:nvSpPr>
          <p:spPr bwMode="auto">
            <a:xfrm>
              <a:off x="6170085" y="3845984"/>
              <a:ext cx="232833" cy="33867"/>
            </a:xfrm>
            <a:custGeom>
              <a:avLst/>
              <a:gdLst>
                <a:gd name="T0" fmla="*/ 14 w 14"/>
                <a:gd name="T1" fmla="*/ 1 h 2"/>
                <a:gd name="T2" fmla="*/ 12 w 14"/>
                <a:gd name="T3" fmla="*/ 0 h 2"/>
                <a:gd name="T4" fmla="*/ 2 w 14"/>
                <a:gd name="T5" fmla="*/ 0 h 2"/>
                <a:gd name="T6" fmla="*/ 0 w 14"/>
                <a:gd name="T7" fmla="*/ 1 h 2"/>
                <a:gd name="T8" fmla="*/ 0 w 14"/>
                <a:gd name="T9" fmla="*/ 1 h 2"/>
                <a:gd name="T10" fmla="*/ 2 w 14"/>
                <a:gd name="T11" fmla="*/ 2 h 2"/>
                <a:gd name="T12" fmla="*/ 12 w 14"/>
                <a:gd name="T13" fmla="*/ 2 h 2"/>
                <a:gd name="T14" fmla="*/ 14 w 1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45056" name="Freeform 23"/>
            <p:cNvSpPr/>
            <p:nvPr/>
          </p:nvSpPr>
          <p:spPr bwMode="auto">
            <a:xfrm>
              <a:off x="6218767" y="3911600"/>
              <a:ext cx="133351" cy="33867"/>
            </a:xfrm>
            <a:custGeom>
              <a:avLst/>
              <a:gdLst>
                <a:gd name="T0" fmla="*/ 8 w 8"/>
                <a:gd name="T1" fmla="*/ 1 h 2"/>
                <a:gd name="T2" fmla="*/ 6 w 8"/>
                <a:gd name="T3" fmla="*/ 2 h 2"/>
                <a:gd name="T4" fmla="*/ 2 w 8"/>
                <a:gd name="T5" fmla="*/ 2 h 2"/>
                <a:gd name="T6" fmla="*/ 0 w 8"/>
                <a:gd name="T7" fmla="*/ 1 h 2"/>
                <a:gd name="T8" fmla="*/ 0 w 8"/>
                <a:gd name="T9" fmla="*/ 1 h 2"/>
                <a:gd name="T10" fmla="*/ 2 w 8"/>
                <a:gd name="T11" fmla="*/ 0 h 2"/>
                <a:gd name="T12" fmla="*/ 6 w 8"/>
                <a:gd name="T13" fmla="*/ 0 h 2"/>
                <a:gd name="T14" fmla="*/ 8 w 8"/>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45057" name="Freeform 24"/>
            <p:cNvSpPr>
              <a:spLocks noEditPoints="1"/>
            </p:cNvSpPr>
            <p:nvPr/>
          </p:nvSpPr>
          <p:spPr bwMode="auto">
            <a:xfrm>
              <a:off x="5454651" y="2650067"/>
              <a:ext cx="1661584" cy="1678517"/>
            </a:xfrm>
            <a:custGeom>
              <a:avLst/>
              <a:gdLst>
                <a:gd name="T0" fmla="*/ 50 w 100"/>
                <a:gd name="T1" fmla="*/ 101 h 101"/>
                <a:gd name="T2" fmla="*/ 0 w 100"/>
                <a:gd name="T3" fmla="*/ 50 h 101"/>
                <a:gd name="T4" fmla="*/ 50 w 100"/>
                <a:gd name="T5" fmla="*/ 0 h 101"/>
                <a:gd name="T6" fmla="*/ 100 w 100"/>
                <a:gd name="T7" fmla="*/ 50 h 101"/>
                <a:gd name="T8" fmla="*/ 50 w 100"/>
                <a:gd name="T9" fmla="*/ 101 h 101"/>
                <a:gd name="T10" fmla="*/ 50 w 100"/>
                <a:gd name="T11" fmla="*/ 3 h 101"/>
                <a:gd name="T12" fmla="*/ 2 w 100"/>
                <a:gd name="T13" fmla="*/ 50 h 101"/>
                <a:gd name="T14" fmla="*/ 50 w 100"/>
                <a:gd name="T15" fmla="*/ 98 h 101"/>
                <a:gd name="T16" fmla="*/ 98 w 100"/>
                <a:gd name="T17" fmla="*/ 50 h 101"/>
                <a:gd name="T18" fmla="*/ 50 w 100"/>
                <a:gd name="T19"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grpSp>
      <p:grpSp>
        <p:nvGrpSpPr>
          <p:cNvPr id="13" name="组合 12"/>
          <p:cNvGrpSpPr/>
          <p:nvPr/>
        </p:nvGrpSpPr>
        <p:grpSpPr>
          <a:xfrm>
            <a:off x="5687485" y="1686985"/>
            <a:ext cx="732367" cy="996950"/>
            <a:chOff x="5687485" y="1686985"/>
            <a:chExt cx="732367" cy="996950"/>
          </a:xfrm>
        </p:grpSpPr>
        <p:grpSp>
          <p:nvGrpSpPr>
            <p:cNvPr id="8" name="组合 7"/>
            <p:cNvGrpSpPr/>
            <p:nvPr/>
          </p:nvGrpSpPr>
          <p:grpSpPr>
            <a:xfrm>
              <a:off x="5687485" y="1686985"/>
              <a:ext cx="732367" cy="664633"/>
              <a:chOff x="5687485" y="1686985"/>
              <a:chExt cx="732367" cy="664633"/>
            </a:xfrm>
          </p:grpSpPr>
          <p:sp>
            <p:nvSpPr>
              <p:cNvPr id="28" name="Freeform 19"/>
              <p:cNvSpPr>
                <a:spLocks noEditPoints="1"/>
              </p:cNvSpPr>
              <p:nvPr/>
            </p:nvSpPr>
            <p:spPr bwMode="auto">
              <a:xfrm>
                <a:off x="5937252" y="1837267"/>
                <a:ext cx="232833" cy="332317"/>
              </a:xfrm>
              <a:custGeom>
                <a:avLst/>
                <a:gdLst>
                  <a:gd name="T0" fmla="*/ 13 w 14"/>
                  <a:gd name="T1" fmla="*/ 0 h 20"/>
                  <a:gd name="T2" fmla="*/ 1 w 14"/>
                  <a:gd name="T3" fmla="*/ 0 h 20"/>
                  <a:gd name="T4" fmla="*/ 0 w 14"/>
                  <a:gd name="T5" fmla="*/ 1 h 20"/>
                  <a:gd name="T6" fmla="*/ 0 w 14"/>
                  <a:gd name="T7" fmla="*/ 19 h 20"/>
                  <a:gd name="T8" fmla="*/ 1 w 14"/>
                  <a:gd name="T9" fmla="*/ 20 h 20"/>
                  <a:gd name="T10" fmla="*/ 13 w 14"/>
                  <a:gd name="T11" fmla="*/ 20 h 20"/>
                  <a:gd name="T12" fmla="*/ 14 w 14"/>
                  <a:gd name="T13" fmla="*/ 19 h 20"/>
                  <a:gd name="T14" fmla="*/ 14 w 14"/>
                  <a:gd name="T15" fmla="*/ 1 h 20"/>
                  <a:gd name="T16" fmla="*/ 13 w 14"/>
                  <a:gd name="T17" fmla="*/ 0 h 20"/>
                  <a:gd name="T18" fmla="*/ 7 w 14"/>
                  <a:gd name="T19" fmla="*/ 19 h 20"/>
                  <a:gd name="T20" fmla="*/ 6 w 14"/>
                  <a:gd name="T21" fmla="*/ 19 h 20"/>
                  <a:gd name="T22" fmla="*/ 7 w 14"/>
                  <a:gd name="T23" fmla="*/ 18 h 20"/>
                  <a:gd name="T24" fmla="*/ 7 w 14"/>
                  <a:gd name="T25" fmla="*/ 19 h 20"/>
                  <a:gd name="T26" fmla="*/ 7 w 14"/>
                  <a:gd name="T27" fmla="*/ 19 h 20"/>
                  <a:gd name="T28" fmla="*/ 13 w 14"/>
                  <a:gd name="T29" fmla="*/ 18 h 20"/>
                  <a:gd name="T30" fmla="*/ 1 w 14"/>
                  <a:gd name="T31" fmla="*/ 18 h 20"/>
                  <a:gd name="T32" fmla="*/ 1 w 14"/>
                  <a:gd name="T33" fmla="*/ 2 h 20"/>
                  <a:gd name="T34" fmla="*/ 13 w 14"/>
                  <a:gd name="T35" fmla="*/ 2 h 20"/>
                  <a:gd name="T36" fmla="*/ 13 w 14"/>
                  <a:gd name="T3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13" y="0"/>
                    </a:moveTo>
                    <a:cubicBezTo>
                      <a:pt x="1" y="0"/>
                      <a:pt x="1" y="0"/>
                      <a:pt x="1" y="0"/>
                    </a:cubicBezTo>
                    <a:cubicBezTo>
                      <a:pt x="0" y="0"/>
                      <a:pt x="0" y="1"/>
                      <a:pt x="0" y="1"/>
                    </a:cubicBezTo>
                    <a:cubicBezTo>
                      <a:pt x="0" y="19"/>
                      <a:pt x="0" y="19"/>
                      <a:pt x="0" y="19"/>
                    </a:cubicBezTo>
                    <a:cubicBezTo>
                      <a:pt x="0" y="19"/>
                      <a:pt x="0" y="20"/>
                      <a:pt x="1" y="20"/>
                    </a:cubicBezTo>
                    <a:cubicBezTo>
                      <a:pt x="13" y="20"/>
                      <a:pt x="13" y="20"/>
                      <a:pt x="13" y="20"/>
                    </a:cubicBezTo>
                    <a:cubicBezTo>
                      <a:pt x="14" y="20"/>
                      <a:pt x="14" y="19"/>
                      <a:pt x="14" y="19"/>
                    </a:cubicBezTo>
                    <a:cubicBezTo>
                      <a:pt x="14" y="1"/>
                      <a:pt x="14" y="1"/>
                      <a:pt x="14" y="1"/>
                    </a:cubicBezTo>
                    <a:cubicBezTo>
                      <a:pt x="14" y="1"/>
                      <a:pt x="14" y="0"/>
                      <a:pt x="13" y="0"/>
                    </a:cubicBezTo>
                    <a:close/>
                    <a:moveTo>
                      <a:pt x="7" y="19"/>
                    </a:moveTo>
                    <a:cubicBezTo>
                      <a:pt x="7" y="19"/>
                      <a:pt x="6" y="19"/>
                      <a:pt x="6" y="19"/>
                    </a:cubicBezTo>
                    <a:cubicBezTo>
                      <a:pt x="6" y="19"/>
                      <a:pt x="7" y="18"/>
                      <a:pt x="7" y="18"/>
                    </a:cubicBezTo>
                    <a:cubicBezTo>
                      <a:pt x="7" y="18"/>
                      <a:pt x="7" y="19"/>
                      <a:pt x="7" y="19"/>
                    </a:cubicBezTo>
                    <a:cubicBezTo>
                      <a:pt x="7" y="19"/>
                      <a:pt x="7" y="19"/>
                      <a:pt x="7" y="19"/>
                    </a:cubicBezTo>
                    <a:close/>
                    <a:moveTo>
                      <a:pt x="13" y="18"/>
                    </a:moveTo>
                    <a:cubicBezTo>
                      <a:pt x="1" y="18"/>
                      <a:pt x="1" y="18"/>
                      <a:pt x="1" y="18"/>
                    </a:cubicBezTo>
                    <a:cubicBezTo>
                      <a:pt x="1" y="2"/>
                      <a:pt x="1" y="2"/>
                      <a:pt x="1" y="2"/>
                    </a:cubicBezTo>
                    <a:cubicBezTo>
                      <a:pt x="13" y="2"/>
                      <a:pt x="13" y="2"/>
                      <a:pt x="13" y="2"/>
                    </a:cubicBezTo>
                    <a:lnTo>
                      <a:pt x="13" y="18"/>
                    </a:lnTo>
                    <a:close/>
                  </a:path>
                </a:pathLst>
              </a:custGeom>
              <a:solidFill>
                <a:schemeClr val="accent2"/>
              </a:solidFill>
              <a:ln>
                <a:noFill/>
              </a:ln>
            </p:spPr>
            <p:txBody>
              <a:bodyPr/>
              <a:lstStyle/>
              <a:p>
                <a:endParaRPr lang="zh-CN" altLang="en-US" sz="2135">
                  <a:solidFill>
                    <a:schemeClr val="bg1">
                      <a:lumMod val="50000"/>
                    </a:schemeClr>
                  </a:solidFill>
                </a:endParaRPr>
              </a:p>
            </p:txBody>
          </p:sp>
          <p:sp>
            <p:nvSpPr>
              <p:cNvPr id="45072" name="Freeform 31"/>
              <p:cNvSpPr>
                <a:spLocks noEditPoints="1"/>
              </p:cNvSpPr>
              <p:nvPr/>
            </p:nvSpPr>
            <p:spPr bwMode="auto">
              <a:xfrm>
                <a:off x="5687485" y="1686985"/>
                <a:ext cx="732367" cy="664633"/>
              </a:xfrm>
              <a:custGeom>
                <a:avLst/>
                <a:gdLst>
                  <a:gd name="T0" fmla="*/ 22 w 44"/>
                  <a:gd name="T1" fmla="*/ 40 h 40"/>
                  <a:gd name="T2" fmla="*/ 9 w 44"/>
                  <a:gd name="T3" fmla="*/ 36 h 40"/>
                  <a:gd name="T4" fmla="*/ 7 w 44"/>
                  <a:gd name="T5" fmla="*/ 7 h 40"/>
                  <a:gd name="T6" fmla="*/ 22 w 44"/>
                  <a:gd name="T7" fmla="*/ 0 h 40"/>
                  <a:gd name="T8" fmla="*/ 35 w 44"/>
                  <a:gd name="T9" fmla="*/ 5 h 40"/>
                  <a:gd name="T10" fmla="*/ 37 w 44"/>
                  <a:gd name="T11" fmla="*/ 33 h 40"/>
                  <a:gd name="T12" fmla="*/ 22 w 44"/>
                  <a:gd name="T13" fmla="*/ 40 h 40"/>
                  <a:gd name="T14" fmla="*/ 22 w 44"/>
                  <a:gd name="T15" fmla="*/ 3 h 40"/>
                  <a:gd name="T16" fmla="*/ 9 w 44"/>
                  <a:gd name="T17" fmla="*/ 9 h 40"/>
                  <a:gd name="T18" fmla="*/ 11 w 44"/>
                  <a:gd name="T19" fmla="*/ 34 h 40"/>
                  <a:gd name="T20" fmla="*/ 22 w 44"/>
                  <a:gd name="T21" fmla="*/ 38 h 40"/>
                  <a:gd name="T22" fmla="*/ 35 w 44"/>
                  <a:gd name="T23" fmla="*/ 32 h 40"/>
                  <a:gd name="T24" fmla="*/ 33 w 44"/>
                  <a:gd name="T25" fmla="*/ 7 h 40"/>
                  <a:gd name="T26" fmla="*/ 22 w 44"/>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0">
                    <a:moveTo>
                      <a:pt x="22" y="40"/>
                    </a:moveTo>
                    <a:cubicBezTo>
                      <a:pt x="17" y="40"/>
                      <a:pt x="13" y="39"/>
                      <a:pt x="9" y="36"/>
                    </a:cubicBezTo>
                    <a:cubicBezTo>
                      <a:pt x="1" y="28"/>
                      <a:pt x="0" y="16"/>
                      <a:pt x="7" y="7"/>
                    </a:cubicBezTo>
                    <a:cubicBezTo>
                      <a:pt x="10" y="3"/>
                      <a:pt x="16" y="0"/>
                      <a:pt x="22" y="0"/>
                    </a:cubicBezTo>
                    <a:cubicBezTo>
                      <a:pt x="27" y="0"/>
                      <a:pt x="31" y="2"/>
                      <a:pt x="35" y="5"/>
                    </a:cubicBezTo>
                    <a:cubicBezTo>
                      <a:pt x="43" y="12"/>
                      <a:pt x="44" y="25"/>
                      <a:pt x="37" y="33"/>
                    </a:cubicBezTo>
                    <a:cubicBezTo>
                      <a:pt x="33" y="38"/>
                      <a:pt x="28" y="40"/>
                      <a:pt x="22" y="40"/>
                    </a:cubicBezTo>
                    <a:close/>
                    <a:moveTo>
                      <a:pt x="22" y="3"/>
                    </a:moveTo>
                    <a:cubicBezTo>
                      <a:pt x="17" y="3"/>
                      <a:pt x="12" y="5"/>
                      <a:pt x="9" y="9"/>
                    </a:cubicBezTo>
                    <a:cubicBezTo>
                      <a:pt x="2" y="16"/>
                      <a:pt x="3" y="27"/>
                      <a:pt x="11" y="34"/>
                    </a:cubicBezTo>
                    <a:cubicBezTo>
                      <a:pt x="14" y="36"/>
                      <a:pt x="18" y="38"/>
                      <a:pt x="22" y="38"/>
                    </a:cubicBezTo>
                    <a:cubicBezTo>
                      <a:pt x="27" y="38"/>
                      <a:pt x="32" y="35"/>
                      <a:pt x="35" y="32"/>
                    </a:cubicBezTo>
                    <a:cubicBezTo>
                      <a:pt x="41" y="24"/>
                      <a:pt x="41" y="13"/>
                      <a:pt x="33" y="7"/>
                    </a:cubicBezTo>
                    <a:cubicBezTo>
                      <a:pt x="30" y="4"/>
                      <a:pt x="26" y="3"/>
                      <a:pt x="22" y="3"/>
                    </a:cubicBezTo>
                    <a:close/>
                  </a:path>
                </a:pathLst>
              </a:custGeom>
              <a:solidFill>
                <a:schemeClr val="accent2"/>
              </a:solidFill>
              <a:ln>
                <a:noFill/>
              </a:ln>
            </p:spPr>
            <p:txBody>
              <a:bodyPr/>
              <a:lstStyle/>
              <a:p>
                <a:endParaRPr lang="zh-CN" altLang="en-US" sz="2135">
                  <a:solidFill>
                    <a:schemeClr val="bg1">
                      <a:lumMod val="50000"/>
                    </a:schemeClr>
                  </a:solidFill>
                </a:endParaRPr>
              </a:p>
            </p:txBody>
          </p:sp>
        </p:grpSp>
        <p:sp>
          <p:nvSpPr>
            <p:cNvPr id="45073" name="Freeform 32"/>
            <p:cNvSpPr/>
            <p:nvPr/>
          </p:nvSpPr>
          <p:spPr bwMode="auto">
            <a:xfrm>
              <a:off x="6070601" y="2334684"/>
              <a:ext cx="99484" cy="349251"/>
            </a:xfrm>
            <a:custGeom>
              <a:avLst/>
              <a:gdLst>
                <a:gd name="T0" fmla="*/ 39 w 47"/>
                <a:gd name="T1" fmla="*/ 165 h 165"/>
                <a:gd name="T2" fmla="*/ 0 w 47"/>
                <a:gd name="T3" fmla="*/ 8 h 165"/>
                <a:gd name="T4" fmla="*/ 8 w 47"/>
                <a:gd name="T5" fmla="*/ 0 h 165"/>
                <a:gd name="T6" fmla="*/ 47 w 47"/>
                <a:gd name="T7" fmla="*/ 165 h 165"/>
                <a:gd name="T8" fmla="*/ 39 w 47"/>
                <a:gd name="T9" fmla="*/ 165 h 165"/>
              </a:gdLst>
              <a:ahLst/>
              <a:cxnLst>
                <a:cxn ang="0">
                  <a:pos x="T0" y="T1"/>
                </a:cxn>
                <a:cxn ang="0">
                  <a:pos x="T2" y="T3"/>
                </a:cxn>
                <a:cxn ang="0">
                  <a:pos x="T4" y="T5"/>
                </a:cxn>
                <a:cxn ang="0">
                  <a:pos x="T6" y="T7"/>
                </a:cxn>
                <a:cxn ang="0">
                  <a:pos x="T8" y="T9"/>
                </a:cxn>
              </a:cxnLst>
              <a:rect l="0" t="0" r="r" b="b"/>
              <a:pathLst>
                <a:path w="47" h="165">
                  <a:moveTo>
                    <a:pt x="39" y="165"/>
                  </a:moveTo>
                  <a:lnTo>
                    <a:pt x="0" y="8"/>
                  </a:lnTo>
                  <a:lnTo>
                    <a:pt x="8" y="0"/>
                  </a:lnTo>
                  <a:lnTo>
                    <a:pt x="47" y="165"/>
                  </a:lnTo>
                  <a:lnTo>
                    <a:pt x="39" y="165"/>
                  </a:lnTo>
                  <a:close/>
                </a:path>
              </a:pathLst>
            </a:custGeom>
            <a:solidFill>
              <a:schemeClr val="accent2"/>
            </a:solidFill>
            <a:ln>
              <a:noFill/>
            </a:ln>
          </p:spPr>
          <p:txBody>
            <a:bodyPr/>
            <a:lstStyle/>
            <a:p>
              <a:endParaRPr lang="zh-CN" altLang="en-US" sz="2135">
                <a:solidFill>
                  <a:schemeClr val="bg1">
                    <a:lumMod val="50000"/>
                  </a:schemeClr>
                </a:solidFill>
              </a:endParaRPr>
            </a:p>
          </p:txBody>
        </p:sp>
      </p:grpSp>
      <p:grpSp>
        <p:nvGrpSpPr>
          <p:cNvPr id="12" name="组合 11"/>
          <p:cNvGrpSpPr/>
          <p:nvPr/>
        </p:nvGrpSpPr>
        <p:grpSpPr>
          <a:xfrm>
            <a:off x="6883400" y="1686984"/>
            <a:ext cx="2973917" cy="1261533"/>
            <a:chOff x="6883400" y="1686984"/>
            <a:chExt cx="2973917" cy="1261533"/>
          </a:xfrm>
        </p:grpSpPr>
        <p:grpSp>
          <p:nvGrpSpPr>
            <p:cNvPr id="9" name="组合 8"/>
            <p:cNvGrpSpPr/>
            <p:nvPr/>
          </p:nvGrpSpPr>
          <p:grpSpPr>
            <a:xfrm>
              <a:off x="8993717" y="1686984"/>
              <a:ext cx="863600" cy="863600"/>
              <a:chOff x="8993717" y="1686984"/>
              <a:chExt cx="863600" cy="863600"/>
            </a:xfrm>
          </p:grpSpPr>
          <p:sp>
            <p:nvSpPr>
              <p:cNvPr id="4" name="Rectangle 5"/>
              <p:cNvSpPr>
                <a:spLocks noChangeArrowheads="1"/>
              </p:cNvSpPr>
              <p:nvPr/>
            </p:nvSpPr>
            <p:spPr bwMode="auto">
              <a:xfrm>
                <a:off x="9275233" y="1985434"/>
                <a:ext cx="33867" cy="215900"/>
              </a:xfrm>
              <a:prstGeom prst="rect">
                <a:avLst/>
              </a:pr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6" name="Freeform 6"/>
              <p:cNvSpPr/>
              <p:nvPr/>
            </p:nvSpPr>
            <p:spPr bwMode="auto">
              <a:xfrm>
                <a:off x="9258300" y="1968501"/>
                <a:ext cx="332317" cy="283633"/>
              </a:xfrm>
              <a:custGeom>
                <a:avLst/>
                <a:gdLst>
                  <a:gd name="T0" fmla="*/ 157 w 157"/>
                  <a:gd name="T1" fmla="*/ 8 h 134"/>
                  <a:gd name="T2" fmla="*/ 126 w 157"/>
                  <a:gd name="T3" fmla="*/ 8 h 134"/>
                  <a:gd name="T4" fmla="*/ 126 w 157"/>
                  <a:gd name="T5" fmla="*/ 0 h 134"/>
                  <a:gd name="T6" fmla="*/ 32 w 157"/>
                  <a:gd name="T7" fmla="*/ 0 h 134"/>
                  <a:gd name="T8" fmla="*/ 32 w 157"/>
                  <a:gd name="T9" fmla="*/ 8 h 134"/>
                  <a:gd name="T10" fmla="*/ 0 w 157"/>
                  <a:gd name="T11" fmla="*/ 8 h 134"/>
                  <a:gd name="T12" fmla="*/ 0 w 157"/>
                  <a:gd name="T13" fmla="*/ 16 h 134"/>
                  <a:gd name="T14" fmla="*/ 134 w 157"/>
                  <a:gd name="T15" fmla="*/ 16 h 134"/>
                  <a:gd name="T16" fmla="*/ 134 w 157"/>
                  <a:gd name="T17" fmla="*/ 95 h 134"/>
                  <a:gd name="T18" fmla="*/ 8 w 157"/>
                  <a:gd name="T19" fmla="*/ 95 h 134"/>
                  <a:gd name="T20" fmla="*/ 8 w 157"/>
                  <a:gd name="T21" fmla="*/ 110 h 134"/>
                  <a:gd name="T22" fmla="*/ 63 w 157"/>
                  <a:gd name="T23" fmla="*/ 110 h 134"/>
                  <a:gd name="T24" fmla="*/ 32 w 157"/>
                  <a:gd name="T25" fmla="*/ 134 h 134"/>
                  <a:gd name="T26" fmla="*/ 40 w 157"/>
                  <a:gd name="T27" fmla="*/ 134 h 134"/>
                  <a:gd name="T28" fmla="*/ 79 w 157"/>
                  <a:gd name="T29" fmla="*/ 110 h 134"/>
                  <a:gd name="T30" fmla="*/ 118 w 157"/>
                  <a:gd name="T31" fmla="*/ 134 h 134"/>
                  <a:gd name="T32" fmla="*/ 126 w 157"/>
                  <a:gd name="T33" fmla="*/ 134 h 134"/>
                  <a:gd name="T34" fmla="*/ 87 w 157"/>
                  <a:gd name="T35" fmla="*/ 110 h 134"/>
                  <a:gd name="T36" fmla="*/ 149 w 157"/>
                  <a:gd name="T37" fmla="*/ 110 h 134"/>
                  <a:gd name="T38" fmla="*/ 149 w 157"/>
                  <a:gd name="T39" fmla="*/ 110 h 134"/>
                  <a:gd name="T40" fmla="*/ 149 w 157"/>
                  <a:gd name="T41" fmla="*/ 110 h 134"/>
                  <a:gd name="T42" fmla="*/ 149 w 157"/>
                  <a:gd name="T43" fmla="*/ 16 h 134"/>
                  <a:gd name="T44" fmla="*/ 157 w 157"/>
                  <a:gd name="T45" fmla="*/ 16 h 134"/>
                  <a:gd name="T46" fmla="*/ 157 w 157"/>
                  <a:gd name="T47" fmla="*/ 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34">
                    <a:moveTo>
                      <a:pt x="157" y="8"/>
                    </a:moveTo>
                    <a:lnTo>
                      <a:pt x="126" y="8"/>
                    </a:lnTo>
                    <a:lnTo>
                      <a:pt x="126" y="0"/>
                    </a:lnTo>
                    <a:lnTo>
                      <a:pt x="32" y="0"/>
                    </a:lnTo>
                    <a:lnTo>
                      <a:pt x="32" y="8"/>
                    </a:lnTo>
                    <a:lnTo>
                      <a:pt x="0" y="8"/>
                    </a:lnTo>
                    <a:lnTo>
                      <a:pt x="0" y="16"/>
                    </a:lnTo>
                    <a:lnTo>
                      <a:pt x="134" y="16"/>
                    </a:lnTo>
                    <a:lnTo>
                      <a:pt x="134" y="95"/>
                    </a:lnTo>
                    <a:lnTo>
                      <a:pt x="8" y="95"/>
                    </a:lnTo>
                    <a:lnTo>
                      <a:pt x="8" y="110"/>
                    </a:lnTo>
                    <a:lnTo>
                      <a:pt x="63" y="110"/>
                    </a:lnTo>
                    <a:lnTo>
                      <a:pt x="32" y="134"/>
                    </a:lnTo>
                    <a:lnTo>
                      <a:pt x="40" y="134"/>
                    </a:lnTo>
                    <a:lnTo>
                      <a:pt x="79" y="110"/>
                    </a:lnTo>
                    <a:lnTo>
                      <a:pt x="118" y="134"/>
                    </a:lnTo>
                    <a:lnTo>
                      <a:pt x="126" y="134"/>
                    </a:lnTo>
                    <a:lnTo>
                      <a:pt x="87" y="110"/>
                    </a:lnTo>
                    <a:lnTo>
                      <a:pt x="149" y="110"/>
                    </a:lnTo>
                    <a:lnTo>
                      <a:pt x="149" y="110"/>
                    </a:lnTo>
                    <a:lnTo>
                      <a:pt x="149" y="110"/>
                    </a:lnTo>
                    <a:lnTo>
                      <a:pt x="149" y="16"/>
                    </a:lnTo>
                    <a:lnTo>
                      <a:pt x="157" y="16"/>
                    </a:lnTo>
                    <a:lnTo>
                      <a:pt x="157" y="8"/>
                    </a:ln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10" name="Rectangle 7"/>
              <p:cNvSpPr>
                <a:spLocks noChangeArrowheads="1"/>
              </p:cNvSpPr>
              <p:nvPr/>
            </p:nvSpPr>
            <p:spPr bwMode="auto">
              <a:xfrm>
                <a:off x="9357784" y="2101851"/>
                <a:ext cx="33867" cy="50800"/>
              </a:xfrm>
              <a:prstGeom prst="rect">
                <a:avLst/>
              </a:pr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16" name="Rectangle 8"/>
              <p:cNvSpPr>
                <a:spLocks noChangeArrowheads="1"/>
              </p:cNvSpPr>
              <p:nvPr/>
            </p:nvSpPr>
            <p:spPr bwMode="auto">
              <a:xfrm>
                <a:off x="9408584" y="2036234"/>
                <a:ext cx="33867" cy="116417"/>
              </a:xfrm>
              <a:prstGeom prst="rect">
                <a:avLst/>
              </a:pr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17" name="Rectangle 9"/>
              <p:cNvSpPr>
                <a:spLocks noChangeArrowheads="1"/>
              </p:cNvSpPr>
              <p:nvPr/>
            </p:nvSpPr>
            <p:spPr bwMode="auto">
              <a:xfrm>
                <a:off x="9442451" y="2053167"/>
                <a:ext cx="31751" cy="99484"/>
              </a:xfrm>
              <a:prstGeom prst="rect">
                <a:avLst/>
              </a:pr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sp>
            <p:nvSpPr>
              <p:cNvPr id="45065" name="Freeform 25"/>
              <p:cNvSpPr>
                <a:spLocks noEditPoints="1"/>
              </p:cNvSpPr>
              <p:nvPr/>
            </p:nvSpPr>
            <p:spPr bwMode="auto">
              <a:xfrm>
                <a:off x="8993717" y="1686984"/>
                <a:ext cx="863600" cy="8636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 h 52"/>
                  <a:gd name="T12" fmla="*/ 2 w 52"/>
                  <a:gd name="T13" fmla="*/ 26 h 52"/>
                  <a:gd name="T14" fmla="*/ 26 w 52"/>
                  <a:gd name="T15" fmla="*/ 50 h 52"/>
                  <a:gd name="T16" fmla="*/ 51 w 52"/>
                  <a:gd name="T17" fmla="*/ 26 h 52"/>
                  <a:gd name="T18" fmla="*/ 26 w 52"/>
                  <a:gd name="T1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1"/>
                      <a:pt x="12" y="0"/>
                      <a:pt x="26" y="0"/>
                    </a:cubicBezTo>
                    <a:cubicBezTo>
                      <a:pt x="41" y="0"/>
                      <a:pt x="52" y="11"/>
                      <a:pt x="52" y="26"/>
                    </a:cubicBezTo>
                    <a:cubicBezTo>
                      <a:pt x="52" y="40"/>
                      <a:pt x="41" y="52"/>
                      <a:pt x="26" y="52"/>
                    </a:cubicBezTo>
                    <a:close/>
                    <a:moveTo>
                      <a:pt x="26" y="1"/>
                    </a:moveTo>
                    <a:cubicBezTo>
                      <a:pt x="13" y="1"/>
                      <a:pt x="2" y="12"/>
                      <a:pt x="2" y="26"/>
                    </a:cubicBezTo>
                    <a:cubicBezTo>
                      <a:pt x="2" y="39"/>
                      <a:pt x="13" y="50"/>
                      <a:pt x="26" y="50"/>
                    </a:cubicBezTo>
                    <a:cubicBezTo>
                      <a:pt x="40" y="50"/>
                      <a:pt x="51" y="39"/>
                      <a:pt x="51" y="26"/>
                    </a:cubicBezTo>
                    <a:cubicBezTo>
                      <a:pt x="51" y="12"/>
                      <a:pt x="40" y="1"/>
                      <a:pt x="26" y="1"/>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grpSp>
        <p:sp>
          <p:nvSpPr>
            <p:cNvPr id="45074" name="Freeform 33"/>
            <p:cNvSpPr/>
            <p:nvPr/>
          </p:nvSpPr>
          <p:spPr bwMode="auto">
            <a:xfrm>
              <a:off x="6883400" y="2252133"/>
              <a:ext cx="2127251" cy="696384"/>
            </a:xfrm>
            <a:custGeom>
              <a:avLst/>
              <a:gdLst>
                <a:gd name="T0" fmla="*/ 8 w 1005"/>
                <a:gd name="T1" fmla="*/ 329 h 329"/>
                <a:gd name="T2" fmla="*/ 0 w 1005"/>
                <a:gd name="T3" fmla="*/ 321 h 329"/>
                <a:gd name="T4" fmla="*/ 1005 w 1005"/>
                <a:gd name="T5" fmla="*/ 0 h 329"/>
                <a:gd name="T6" fmla="*/ 1005 w 1005"/>
                <a:gd name="T7" fmla="*/ 8 h 329"/>
                <a:gd name="T8" fmla="*/ 8 w 1005"/>
                <a:gd name="T9" fmla="*/ 329 h 329"/>
              </a:gdLst>
              <a:ahLst/>
              <a:cxnLst>
                <a:cxn ang="0">
                  <a:pos x="T0" y="T1"/>
                </a:cxn>
                <a:cxn ang="0">
                  <a:pos x="T2" y="T3"/>
                </a:cxn>
                <a:cxn ang="0">
                  <a:pos x="T4" y="T5"/>
                </a:cxn>
                <a:cxn ang="0">
                  <a:pos x="T6" y="T7"/>
                </a:cxn>
                <a:cxn ang="0">
                  <a:pos x="T8" y="T9"/>
                </a:cxn>
              </a:cxnLst>
              <a:rect l="0" t="0" r="r" b="b"/>
              <a:pathLst>
                <a:path w="1005" h="329">
                  <a:moveTo>
                    <a:pt x="8" y="329"/>
                  </a:moveTo>
                  <a:lnTo>
                    <a:pt x="0" y="321"/>
                  </a:lnTo>
                  <a:lnTo>
                    <a:pt x="1005" y="0"/>
                  </a:lnTo>
                  <a:lnTo>
                    <a:pt x="1005" y="8"/>
                  </a:lnTo>
                  <a:lnTo>
                    <a:pt x="8" y="329"/>
                  </a:ln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bg1">
                    <a:lumMod val="50000"/>
                  </a:schemeClr>
                </a:solidFill>
              </a:endParaRPr>
            </a:p>
          </p:txBody>
        </p:sp>
      </p:grpSp>
      <p:grpSp>
        <p:nvGrpSpPr>
          <p:cNvPr id="45058" name="组合 45057"/>
          <p:cNvGrpSpPr/>
          <p:nvPr/>
        </p:nvGrpSpPr>
        <p:grpSpPr>
          <a:xfrm>
            <a:off x="6701368" y="4178301"/>
            <a:ext cx="2076450" cy="1344083"/>
            <a:chOff x="6701368" y="4178301"/>
            <a:chExt cx="2076450" cy="1344083"/>
          </a:xfrm>
        </p:grpSpPr>
        <p:sp>
          <p:nvSpPr>
            <p:cNvPr id="18" name="Freeform 10"/>
            <p:cNvSpPr/>
            <p:nvPr/>
          </p:nvSpPr>
          <p:spPr bwMode="auto">
            <a:xfrm>
              <a:off x="7979833" y="5090585"/>
              <a:ext cx="465667" cy="150284"/>
            </a:xfrm>
            <a:custGeom>
              <a:avLst/>
              <a:gdLst>
                <a:gd name="T0" fmla="*/ 220 w 220"/>
                <a:gd name="T1" fmla="*/ 55 h 71"/>
                <a:gd name="T2" fmla="*/ 220 w 220"/>
                <a:gd name="T3" fmla="*/ 0 h 71"/>
                <a:gd name="T4" fmla="*/ 196 w 220"/>
                <a:gd name="T5" fmla="*/ 0 h 71"/>
                <a:gd name="T6" fmla="*/ 196 w 220"/>
                <a:gd name="T7" fmla="*/ 55 h 71"/>
                <a:gd name="T8" fmla="*/ 24 w 220"/>
                <a:gd name="T9" fmla="*/ 55 h 71"/>
                <a:gd name="T10" fmla="*/ 24 w 220"/>
                <a:gd name="T11" fmla="*/ 0 h 71"/>
                <a:gd name="T12" fmla="*/ 0 w 220"/>
                <a:gd name="T13" fmla="*/ 0 h 71"/>
                <a:gd name="T14" fmla="*/ 0 w 220"/>
                <a:gd name="T15" fmla="*/ 71 h 71"/>
                <a:gd name="T16" fmla="*/ 0 w 220"/>
                <a:gd name="T17" fmla="*/ 71 h 71"/>
                <a:gd name="T18" fmla="*/ 0 w 220"/>
                <a:gd name="T19" fmla="*/ 71 h 71"/>
                <a:gd name="T20" fmla="*/ 220 w 220"/>
                <a:gd name="T21" fmla="*/ 71 h 71"/>
                <a:gd name="T22" fmla="*/ 220 w 220"/>
                <a:gd name="T23" fmla="*/ 55 h 71"/>
                <a:gd name="T24" fmla="*/ 220 w 220"/>
                <a:gd name="T2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71">
                  <a:moveTo>
                    <a:pt x="220" y="55"/>
                  </a:moveTo>
                  <a:lnTo>
                    <a:pt x="220" y="0"/>
                  </a:lnTo>
                  <a:lnTo>
                    <a:pt x="196" y="0"/>
                  </a:lnTo>
                  <a:lnTo>
                    <a:pt x="196" y="55"/>
                  </a:lnTo>
                  <a:lnTo>
                    <a:pt x="24" y="55"/>
                  </a:lnTo>
                  <a:lnTo>
                    <a:pt x="24" y="0"/>
                  </a:lnTo>
                  <a:lnTo>
                    <a:pt x="0" y="0"/>
                  </a:lnTo>
                  <a:lnTo>
                    <a:pt x="0" y="71"/>
                  </a:lnTo>
                  <a:lnTo>
                    <a:pt x="0" y="71"/>
                  </a:lnTo>
                  <a:lnTo>
                    <a:pt x="0" y="71"/>
                  </a:lnTo>
                  <a:lnTo>
                    <a:pt x="220" y="71"/>
                  </a:lnTo>
                  <a:lnTo>
                    <a:pt x="220" y="55"/>
                  </a:lnTo>
                  <a:lnTo>
                    <a:pt x="220" y="55"/>
                  </a:lnTo>
                  <a:close/>
                </a:path>
              </a:pathLst>
            </a:custGeom>
            <a:solidFill>
              <a:schemeClr val="accent4"/>
            </a:solidFill>
            <a:ln>
              <a:noFill/>
            </a:ln>
          </p:spPr>
          <p:txBody>
            <a:bodyPr/>
            <a:lstStyle/>
            <a:p>
              <a:endParaRPr lang="zh-CN" altLang="en-US" sz="2135">
                <a:solidFill>
                  <a:schemeClr val="bg1">
                    <a:lumMod val="50000"/>
                  </a:schemeClr>
                </a:solidFill>
              </a:endParaRPr>
            </a:p>
          </p:txBody>
        </p:sp>
        <p:sp>
          <p:nvSpPr>
            <p:cNvPr id="19" name="Freeform 11"/>
            <p:cNvSpPr/>
            <p:nvPr/>
          </p:nvSpPr>
          <p:spPr bwMode="auto">
            <a:xfrm>
              <a:off x="8047567" y="4709584"/>
              <a:ext cx="315384" cy="381000"/>
            </a:xfrm>
            <a:custGeom>
              <a:avLst/>
              <a:gdLst>
                <a:gd name="T0" fmla="*/ 4 w 19"/>
                <a:gd name="T1" fmla="*/ 9 h 23"/>
                <a:gd name="T2" fmla="*/ 5 w 19"/>
                <a:gd name="T3" fmla="*/ 9 h 23"/>
                <a:gd name="T4" fmla="*/ 5 w 19"/>
                <a:gd name="T5" fmla="*/ 19 h 23"/>
                <a:gd name="T6" fmla="*/ 8 w 19"/>
                <a:gd name="T7" fmla="*/ 23 h 23"/>
                <a:gd name="T8" fmla="*/ 10 w 19"/>
                <a:gd name="T9" fmla="*/ 23 h 23"/>
                <a:gd name="T10" fmla="*/ 14 w 19"/>
                <a:gd name="T11" fmla="*/ 19 h 23"/>
                <a:gd name="T12" fmla="*/ 14 w 19"/>
                <a:gd name="T13" fmla="*/ 9 h 23"/>
                <a:gd name="T14" fmla="*/ 15 w 19"/>
                <a:gd name="T15" fmla="*/ 9 h 23"/>
                <a:gd name="T16" fmla="*/ 17 w 19"/>
                <a:gd name="T17" fmla="*/ 7 h 23"/>
                <a:gd name="T18" fmla="*/ 12 w 19"/>
                <a:gd name="T19" fmla="*/ 1 h 23"/>
                <a:gd name="T20" fmla="*/ 7 w 19"/>
                <a:gd name="T21" fmla="*/ 1 h 23"/>
                <a:gd name="T22" fmla="*/ 1 w 19"/>
                <a:gd name="T23" fmla="*/ 7 h 23"/>
                <a:gd name="T24" fmla="*/ 4 w 19"/>
                <a:gd name="T2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4" y="9"/>
                  </a:moveTo>
                  <a:cubicBezTo>
                    <a:pt x="4" y="9"/>
                    <a:pt x="4" y="9"/>
                    <a:pt x="5" y="9"/>
                  </a:cubicBezTo>
                  <a:cubicBezTo>
                    <a:pt x="5" y="19"/>
                    <a:pt x="5" y="19"/>
                    <a:pt x="5" y="19"/>
                  </a:cubicBezTo>
                  <a:cubicBezTo>
                    <a:pt x="5" y="21"/>
                    <a:pt x="6" y="23"/>
                    <a:pt x="8" y="23"/>
                  </a:cubicBezTo>
                  <a:cubicBezTo>
                    <a:pt x="10" y="23"/>
                    <a:pt x="10" y="23"/>
                    <a:pt x="10" y="23"/>
                  </a:cubicBezTo>
                  <a:cubicBezTo>
                    <a:pt x="12" y="23"/>
                    <a:pt x="14" y="21"/>
                    <a:pt x="14" y="19"/>
                  </a:cubicBezTo>
                  <a:cubicBezTo>
                    <a:pt x="14" y="9"/>
                    <a:pt x="14" y="9"/>
                    <a:pt x="14" y="9"/>
                  </a:cubicBezTo>
                  <a:cubicBezTo>
                    <a:pt x="14" y="9"/>
                    <a:pt x="14" y="9"/>
                    <a:pt x="15" y="9"/>
                  </a:cubicBezTo>
                  <a:cubicBezTo>
                    <a:pt x="18" y="9"/>
                    <a:pt x="19" y="8"/>
                    <a:pt x="17" y="7"/>
                  </a:cubicBezTo>
                  <a:cubicBezTo>
                    <a:pt x="16" y="5"/>
                    <a:pt x="13" y="3"/>
                    <a:pt x="12" y="1"/>
                  </a:cubicBezTo>
                  <a:cubicBezTo>
                    <a:pt x="11" y="0"/>
                    <a:pt x="8" y="0"/>
                    <a:pt x="7" y="1"/>
                  </a:cubicBezTo>
                  <a:cubicBezTo>
                    <a:pt x="5" y="3"/>
                    <a:pt x="3" y="5"/>
                    <a:pt x="1" y="7"/>
                  </a:cubicBezTo>
                  <a:cubicBezTo>
                    <a:pt x="0" y="8"/>
                    <a:pt x="1" y="9"/>
                    <a:pt x="4" y="9"/>
                  </a:cubicBezTo>
                  <a:close/>
                </a:path>
              </a:pathLst>
            </a:custGeom>
            <a:solidFill>
              <a:schemeClr val="accent4"/>
            </a:solidFill>
            <a:ln>
              <a:noFill/>
            </a:ln>
          </p:spPr>
          <p:txBody>
            <a:bodyPr/>
            <a:lstStyle/>
            <a:p>
              <a:endParaRPr lang="zh-CN" altLang="en-US" sz="2135">
                <a:solidFill>
                  <a:schemeClr val="bg1">
                    <a:lumMod val="50000"/>
                  </a:schemeClr>
                </a:solidFill>
              </a:endParaRPr>
            </a:p>
          </p:txBody>
        </p:sp>
        <p:sp>
          <p:nvSpPr>
            <p:cNvPr id="45068" name="Freeform 27"/>
            <p:cNvSpPr>
              <a:spLocks noEditPoints="1"/>
            </p:cNvSpPr>
            <p:nvPr/>
          </p:nvSpPr>
          <p:spPr bwMode="auto">
            <a:xfrm>
              <a:off x="7647518" y="4394200"/>
              <a:ext cx="1130300" cy="1128184"/>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3 h 68"/>
                <a:gd name="T12" fmla="*/ 2 w 68"/>
                <a:gd name="T13" fmla="*/ 34 h 68"/>
                <a:gd name="T14" fmla="*/ 34 w 68"/>
                <a:gd name="T15" fmla="*/ 66 h 68"/>
                <a:gd name="T16" fmla="*/ 65 w 68"/>
                <a:gd name="T17" fmla="*/ 34 h 68"/>
                <a:gd name="T18" fmla="*/ 34 w 68"/>
                <a:gd name="T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6"/>
                    <a:pt x="15" y="0"/>
                    <a:pt x="34" y="0"/>
                  </a:cubicBezTo>
                  <a:cubicBezTo>
                    <a:pt x="53" y="0"/>
                    <a:pt x="68" y="16"/>
                    <a:pt x="68" y="34"/>
                  </a:cubicBezTo>
                  <a:cubicBezTo>
                    <a:pt x="68" y="53"/>
                    <a:pt x="53" y="68"/>
                    <a:pt x="34" y="68"/>
                  </a:cubicBezTo>
                  <a:close/>
                  <a:moveTo>
                    <a:pt x="34" y="3"/>
                  </a:moveTo>
                  <a:cubicBezTo>
                    <a:pt x="17" y="3"/>
                    <a:pt x="2" y="17"/>
                    <a:pt x="2" y="34"/>
                  </a:cubicBezTo>
                  <a:cubicBezTo>
                    <a:pt x="2" y="52"/>
                    <a:pt x="17" y="66"/>
                    <a:pt x="34" y="66"/>
                  </a:cubicBezTo>
                  <a:cubicBezTo>
                    <a:pt x="51" y="66"/>
                    <a:pt x="65" y="52"/>
                    <a:pt x="65" y="34"/>
                  </a:cubicBezTo>
                  <a:cubicBezTo>
                    <a:pt x="65" y="17"/>
                    <a:pt x="51" y="3"/>
                    <a:pt x="34" y="3"/>
                  </a:cubicBezTo>
                  <a:close/>
                </a:path>
              </a:pathLst>
            </a:custGeom>
            <a:solidFill>
              <a:schemeClr val="accent4"/>
            </a:solidFill>
            <a:ln>
              <a:noFill/>
            </a:ln>
          </p:spPr>
          <p:txBody>
            <a:bodyPr/>
            <a:lstStyle/>
            <a:p>
              <a:endParaRPr lang="zh-CN" altLang="en-US" sz="2135">
                <a:solidFill>
                  <a:schemeClr val="bg1">
                    <a:lumMod val="50000"/>
                  </a:schemeClr>
                </a:solidFill>
              </a:endParaRPr>
            </a:p>
          </p:txBody>
        </p:sp>
        <p:sp>
          <p:nvSpPr>
            <p:cNvPr id="45075" name="Freeform 34"/>
            <p:cNvSpPr/>
            <p:nvPr/>
          </p:nvSpPr>
          <p:spPr bwMode="auto">
            <a:xfrm>
              <a:off x="6701368" y="4178301"/>
              <a:ext cx="980017" cy="630767"/>
            </a:xfrm>
            <a:custGeom>
              <a:avLst/>
              <a:gdLst>
                <a:gd name="T0" fmla="*/ 455 w 463"/>
                <a:gd name="T1" fmla="*/ 298 h 298"/>
                <a:gd name="T2" fmla="*/ 0 w 463"/>
                <a:gd name="T3" fmla="*/ 8 h 298"/>
                <a:gd name="T4" fmla="*/ 8 w 463"/>
                <a:gd name="T5" fmla="*/ 0 h 298"/>
                <a:gd name="T6" fmla="*/ 463 w 463"/>
                <a:gd name="T7" fmla="*/ 282 h 298"/>
                <a:gd name="T8" fmla="*/ 455 w 463"/>
                <a:gd name="T9" fmla="*/ 298 h 298"/>
              </a:gdLst>
              <a:ahLst/>
              <a:cxnLst>
                <a:cxn ang="0">
                  <a:pos x="T0" y="T1"/>
                </a:cxn>
                <a:cxn ang="0">
                  <a:pos x="T2" y="T3"/>
                </a:cxn>
                <a:cxn ang="0">
                  <a:pos x="T4" y="T5"/>
                </a:cxn>
                <a:cxn ang="0">
                  <a:pos x="T6" y="T7"/>
                </a:cxn>
                <a:cxn ang="0">
                  <a:pos x="T8" y="T9"/>
                </a:cxn>
              </a:cxnLst>
              <a:rect l="0" t="0" r="r" b="b"/>
              <a:pathLst>
                <a:path w="463" h="298">
                  <a:moveTo>
                    <a:pt x="455" y="298"/>
                  </a:moveTo>
                  <a:lnTo>
                    <a:pt x="0" y="8"/>
                  </a:lnTo>
                  <a:lnTo>
                    <a:pt x="8" y="0"/>
                  </a:lnTo>
                  <a:lnTo>
                    <a:pt x="463" y="282"/>
                  </a:lnTo>
                  <a:lnTo>
                    <a:pt x="455" y="298"/>
                  </a:lnTo>
                  <a:close/>
                </a:path>
              </a:pathLst>
            </a:custGeom>
            <a:solidFill>
              <a:schemeClr val="accent4"/>
            </a:solidFill>
            <a:ln>
              <a:noFill/>
            </a:ln>
          </p:spPr>
          <p:txBody>
            <a:bodyPr/>
            <a:lstStyle/>
            <a:p>
              <a:endParaRPr lang="zh-CN" altLang="en-US" sz="2135">
                <a:solidFill>
                  <a:schemeClr val="bg1">
                    <a:lumMod val="50000"/>
                  </a:schemeClr>
                </a:solidFill>
              </a:endParaRPr>
            </a:p>
          </p:txBody>
        </p:sp>
      </p:grpSp>
      <p:grpSp>
        <p:nvGrpSpPr>
          <p:cNvPr id="45059" name="组合 45058"/>
          <p:cNvGrpSpPr/>
          <p:nvPr/>
        </p:nvGrpSpPr>
        <p:grpSpPr>
          <a:xfrm>
            <a:off x="8627534" y="3464984"/>
            <a:ext cx="1030818" cy="1178983"/>
            <a:chOff x="8627534" y="3464984"/>
            <a:chExt cx="1030818" cy="1178983"/>
          </a:xfrm>
        </p:grpSpPr>
        <p:sp>
          <p:nvSpPr>
            <p:cNvPr id="21" name="Oval 12"/>
            <p:cNvSpPr>
              <a:spLocks noChangeArrowheads="1"/>
            </p:cNvSpPr>
            <p:nvPr/>
          </p:nvSpPr>
          <p:spPr bwMode="auto">
            <a:xfrm>
              <a:off x="9158818" y="3663952"/>
              <a:ext cx="266700" cy="131233"/>
            </a:xfrm>
            <a:prstGeom prst="ellipse">
              <a:avLst/>
            </a:prstGeom>
            <a:solidFill>
              <a:schemeClr val="accent2"/>
            </a:solidFill>
            <a:ln>
              <a:noFill/>
            </a:ln>
          </p:spPr>
          <p:txBody>
            <a:bodyPr/>
            <a:lstStyle/>
            <a:p>
              <a:endParaRPr lang="zh-CN" altLang="en-US" sz="2135">
                <a:solidFill>
                  <a:schemeClr val="bg1">
                    <a:lumMod val="50000"/>
                  </a:schemeClr>
                </a:solidFill>
              </a:endParaRPr>
            </a:p>
          </p:txBody>
        </p:sp>
        <p:sp>
          <p:nvSpPr>
            <p:cNvPr id="22" name="Freeform 13"/>
            <p:cNvSpPr/>
            <p:nvPr/>
          </p:nvSpPr>
          <p:spPr bwMode="auto">
            <a:xfrm>
              <a:off x="9158818" y="3812117"/>
              <a:ext cx="266700" cy="84667"/>
            </a:xfrm>
            <a:custGeom>
              <a:avLst/>
              <a:gdLst>
                <a:gd name="T0" fmla="*/ 8 w 16"/>
                <a:gd name="T1" fmla="*/ 2 h 5"/>
                <a:gd name="T2" fmla="*/ 1 w 16"/>
                <a:gd name="T3" fmla="*/ 0 h 5"/>
                <a:gd name="T4" fmla="*/ 0 w 16"/>
                <a:gd name="T5" fmla="*/ 1 h 5"/>
                <a:gd name="T6" fmla="*/ 8 w 16"/>
                <a:gd name="T7" fmla="*/ 5 h 5"/>
                <a:gd name="T8" fmla="*/ 16 w 16"/>
                <a:gd name="T9" fmla="*/ 1 h 5"/>
                <a:gd name="T10" fmla="*/ 16 w 16"/>
                <a:gd name="T11" fmla="*/ 0 h 5"/>
                <a:gd name="T12" fmla="*/ 8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8" y="2"/>
                  </a:moveTo>
                  <a:cubicBezTo>
                    <a:pt x="5" y="2"/>
                    <a:pt x="2" y="1"/>
                    <a:pt x="1" y="0"/>
                  </a:cubicBezTo>
                  <a:cubicBezTo>
                    <a:pt x="0" y="0"/>
                    <a:pt x="0" y="1"/>
                    <a:pt x="0" y="1"/>
                  </a:cubicBezTo>
                  <a:cubicBezTo>
                    <a:pt x="0" y="3"/>
                    <a:pt x="4" y="5"/>
                    <a:pt x="8" y="5"/>
                  </a:cubicBezTo>
                  <a:cubicBezTo>
                    <a:pt x="13" y="5"/>
                    <a:pt x="16" y="3"/>
                    <a:pt x="16" y="1"/>
                  </a:cubicBezTo>
                  <a:cubicBezTo>
                    <a:pt x="16" y="1"/>
                    <a:pt x="16" y="0"/>
                    <a:pt x="16" y="0"/>
                  </a:cubicBezTo>
                  <a:cubicBezTo>
                    <a:pt x="14" y="1"/>
                    <a:pt x="12" y="2"/>
                    <a:pt x="8" y="2"/>
                  </a:cubicBezTo>
                  <a:close/>
                </a:path>
              </a:pathLst>
            </a:custGeom>
            <a:solidFill>
              <a:schemeClr val="accent2"/>
            </a:solidFill>
            <a:ln>
              <a:noFill/>
            </a:ln>
          </p:spPr>
          <p:txBody>
            <a:bodyPr/>
            <a:lstStyle/>
            <a:p>
              <a:endParaRPr lang="zh-CN" altLang="en-US" sz="2135">
                <a:solidFill>
                  <a:schemeClr val="bg1">
                    <a:lumMod val="50000"/>
                  </a:schemeClr>
                </a:solidFill>
              </a:endParaRPr>
            </a:p>
          </p:txBody>
        </p:sp>
        <p:sp>
          <p:nvSpPr>
            <p:cNvPr id="23" name="Freeform 14"/>
            <p:cNvSpPr/>
            <p:nvPr/>
          </p:nvSpPr>
          <p:spPr bwMode="auto">
            <a:xfrm>
              <a:off x="9158818" y="3879851"/>
              <a:ext cx="266700" cy="99484"/>
            </a:xfrm>
            <a:custGeom>
              <a:avLst/>
              <a:gdLst>
                <a:gd name="T0" fmla="*/ 8 w 16"/>
                <a:gd name="T1" fmla="*/ 3 h 6"/>
                <a:gd name="T2" fmla="*/ 1 w 16"/>
                <a:gd name="T3" fmla="*/ 0 h 6"/>
                <a:gd name="T4" fmla="*/ 0 w 16"/>
                <a:gd name="T5" fmla="*/ 2 h 6"/>
                <a:gd name="T6" fmla="*/ 8 w 16"/>
                <a:gd name="T7" fmla="*/ 6 h 6"/>
                <a:gd name="T8" fmla="*/ 16 w 16"/>
                <a:gd name="T9" fmla="*/ 2 h 6"/>
                <a:gd name="T10" fmla="*/ 16 w 16"/>
                <a:gd name="T11" fmla="*/ 0 h 6"/>
                <a:gd name="T12" fmla="*/ 8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8" y="3"/>
                  </a:moveTo>
                  <a:cubicBezTo>
                    <a:pt x="5" y="3"/>
                    <a:pt x="2" y="2"/>
                    <a:pt x="1" y="0"/>
                  </a:cubicBezTo>
                  <a:cubicBezTo>
                    <a:pt x="0" y="1"/>
                    <a:pt x="0" y="1"/>
                    <a:pt x="0" y="2"/>
                  </a:cubicBezTo>
                  <a:cubicBezTo>
                    <a:pt x="0" y="4"/>
                    <a:pt x="4" y="6"/>
                    <a:pt x="8" y="6"/>
                  </a:cubicBezTo>
                  <a:cubicBezTo>
                    <a:pt x="13" y="6"/>
                    <a:pt x="16" y="4"/>
                    <a:pt x="16" y="2"/>
                  </a:cubicBezTo>
                  <a:cubicBezTo>
                    <a:pt x="16" y="1"/>
                    <a:pt x="16" y="1"/>
                    <a:pt x="16" y="0"/>
                  </a:cubicBezTo>
                  <a:cubicBezTo>
                    <a:pt x="14" y="2"/>
                    <a:pt x="12" y="3"/>
                    <a:pt x="8" y="3"/>
                  </a:cubicBezTo>
                  <a:close/>
                </a:path>
              </a:pathLst>
            </a:custGeom>
            <a:solidFill>
              <a:schemeClr val="accent2"/>
            </a:solidFill>
            <a:ln>
              <a:noFill/>
            </a:ln>
          </p:spPr>
          <p:txBody>
            <a:bodyPr/>
            <a:lstStyle/>
            <a:p>
              <a:endParaRPr lang="zh-CN" altLang="en-US" sz="2135">
                <a:solidFill>
                  <a:schemeClr val="bg1">
                    <a:lumMod val="50000"/>
                  </a:schemeClr>
                </a:solidFill>
              </a:endParaRPr>
            </a:p>
          </p:txBody>
        </p:sp>
        <p:sp>
          <p:nvSpPr>
            <p:cNvPr id="45066" name="Freeform 26"/>
            <p:cNvSpPr>
              <a:spLocks noEditPoints="1"/>
            </p:cNvSpPr>
            <p:nvPr/>
          </p:nvSpPr>
          <p:spPr bwMode="auto">
            <a:xfrm>
              <a:off x="8925985" y="3464984"/>
              <a:ext cx="732367" cy="73025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2 h 44"/>
                <a:gd name="T12" fmla="*/ 2 w 44"/>
                <a:gd name="T13" fmla="*/ 22 h 44"/>
                <a:gd name="T14" fmla="*/ 22 w 44"/>
                <a:gd name="T15" fmla="*/ 42 h 44"/>
                <a:gd name="T16" fmla="*/ 42 w 44"/>
                <a:gd name="T17" fmla="*/ 22 h 44"/>
                <a:gd name="T18" fmla="*/ 22 w 44"/>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2"/>
                  </a:moveTo>
                  <a:cubicBezTo>
                    <a:pt x="11" y="2"/>
                    <a:pt x="2" y="11"/>
                    <a:pt x="2" y="22"/>
                  </a:cubicBezTo>
                  <a:cubicBezTo>
                    <a:pt x="2" y="33"/>
                    <a:pt x="11" y="42"/>
                    <a:pt x="22" y="42"/>
                  </a:cubicBezTo>
                  <a:cubicBezTo>
                    <a:pt x="33" y="42"/>
                    <a:pt x="42" y="33"/>
                    <a:pt x="42" y="22"/>
                  </a:cubicBezTo>
                  <a:cubicBezTo>
                    <a:pt x="42" y="11"/>
                    <a:pt x="33" y="2"/>
                    <a:pt x="22" y="2"/>
                  </a:cubicBezTo>
                  <a:close/>
                </a:path>
              </a:pathLst>
            </a:custGeom>
            <a:solidFill>
              <a:schemeClr val="accent2"/>
            </a:solidFill>
            <a:ln>
              <a:noFill/>
            </a:ln>
          </p:spPr>
          <p:txBody>
            <a:bodyPr/>
            <a:lstStyle/>
            <a:p>
              <a:endParaRPr lang="zh-CN" altLang="en-US" sz="2135">
                <a:solidFill>
                  <a:schemeClr val="bg1">
                    <a:lumMod val="50000"/>
                  </a:schemeClr>
                </a:solidFill>
              </a:endParaRPr>
            </a:p>
          </p:txBody>
        </p:sp>
        <p:sp>
          <p:nvSpPr>
            <p:cNvPr id="45076" name="Freeform 35"/>
            <p:cNvSpPr/>
            <p:nvPr/>
          </p:nvSpPr>
          <p:spPr bwMode="auto">
            <a:xfrm>
              <a:off x="8627534" y="4127500"/>
              <a:ext cx="514351" cy="516467"/>
            </a:xfrm>
            <a:custGeom>
              <a:avLst/>
              <a:gdLst>
                <a:gd name="T0" fmla="*/ 16 w 243"/>
                <a:gd name="T1" fmla="*/ 244 h 244"/>
                <a:gd name="T2" fmla="*/ 0 w 243"/>
                <a:gd name="T3" fmla="*/ 228 h 244"/>
                <a:gd name="T4" fmla="*/ 236 w 243"/>
                <a:gd name="T5" fmla="*/ 0 h 244"/>
                <a:gd name="T6" fmla="*/ 243 w 243"/>
                <a:gd name="T7" fmla="*/ 16 h 244"/>
                <a:gd name="T8" fmla="*/ 16 w 243"/>
                <a:gd name="T9" fmla="*/ 244 h 244"/>
              </a:gdLst>
              <a:ahLst/>
              <a:cxnLst>
                <a:cxn ang="0">
                  <a:pos x="T0" y="T1"/>
                </a:cxn>
                <a:cxn ang="0">
                  <a:pos x="T2" y="T3"/>
                </a:cxn>
                <a:cxn ang="0">
                  <a:pos x="T4" y="T5"/>
                </a:cxn>
                <a:cxn ang="0">
                  <a:pos x="T6" y="T7"/>
                </a:cxn>
                <a:cxn ang="0">
                  <a:pos x="T8" y="T9"/>
                </a:cxn>
              </a:cxnLst>
              <a:rect l="0" t="0" r="r" b="b"/>
              <a:pathLst>
                <a:path w="243" h="244">
                  <a:moveTo>
                    <a:pt x="16" y="244"/>
                  </a:moveTo>
                  <a:lnTo>
                    <a:pt x="0" y="228"/>
                  </a:lnTo>
                  <a:lnTo>
                    <a:pt x="236" y="0"/>
                  </a:lnTo>
                  <a:lnTo>
                    <a:pt x="243" y="16"/>
                  </a:lnTo>
                  <a:lnTo>
                    <a:pt x="16" y="244"/>
                  </a:lnTo>
                  <a:close/>
                </a:path>
              </a:pathLst>
            </a:custGeom>
            <a:solidFill>
              <a:schemeClr val="accent2"/>
            </a:solidFill>
            <a:ln>
              <a:noFill/>
            </a:ln>
          </p:spPr>
          <p:txBody>
            <a:bodyPr/>
            <a:lstStyle/>
            <a:p>
              <a:endParaRPr lang="zh-CN" altLang="en-US" sz="2135">
                <a:solidFill>
                  <a:schemeClr val="bg1">
                    <a:lumMod val="50000"/>
                  </a:schemeClr>
                </a:solidFill>
              </a:endParaRPr>
            </a:p>
          </p:txBody>
        </p:sp>
      </p:grpSp>
      <p:grpSp>
        <p:nvGrpSpPr>
          <p:cNvPr id="15" name="组合 14"/>
          <p:cNvGrpSpPr/>
          <p:nvPr/>
        </p:nvGrpSpPr>
        <p:grpSpPr>
          <a:xfrm>
            <a:off x="2565400" y="4078817"/>
            <a:ext cx="3172885" cy="1528234"/>
            <a:chOff x="2565400" y="4078817"/>
            <a:chExt cx="3172885" cy="1528234"/>
          </a:xfrm>
        </p:grpSpPr>
        <p:grpSp>
          <p:nvGrpSpPr>
            <p:cNvPr id="5" name="组合 4"/>
            <p:cNvGrpSpPr/>
            <p:nvPr/>
          </p:nvGrpSpPr>
          <p:grpSpPr>
            <a:xfrm>
              <a:off x="2565400" y="4360334"/>
              <a:ext cx="1246717" cy="1246717"/>
              <a:chOff x="2565400" y="4360334"/>
              <a:chExt cx="1246717" cy="1246717"/>
            </a:xfrm>
          </p:grpSpPr>
          <p:sp>
            <p:nvSpPr>
              <p:cNvPr id="27" name="Freeform 18"/>
              <p:cNvSpPr/>
              <p:nvPr/>
            </p:nvSpPr>
            <p:spPr bwMode="auto">
              <a:xfrm>
                <a:off x="2948518" y="4726518"/>
                <a:ext cx="480484" cy="514351"/>
              </a:xfrm>
              <a:custGeom>
                <a:avLst/>
                <a:gdLst>
                  <a:gd name="T0" fmla="*/ 19 w 29"/>
                  <a:gd name="T1" fmla="*/ 14 h 31"/>
                  <a:gd name="T2" fmla="*/ 22 w 29"/>
                  <a:gd name="T3" fmla="*/ 8 h 31"/>
                  <a:gd name="T4" fmla="*/ 15 w 29"/>
                  <a:gd name="T5" fmla="*/ 0 h 31"/>
                  <a:gd name="T6" fmla="*/ 7 w 29"/>
                  <a:gd name="T7" fmla="*/ 8 h 31"/>
                  <a:gd name="T8" fmla="*/ 11 w 29"/>
                  <a:gd name="T9" fmla="*/ 14 h 31"/>
                  <a:gd name="T10" fmla="*/ 0 w 29"/>
                  <a:gd name="T11" fmla="*/ 31 h 31"/>
                  <a:gd name="T12" fmla="*/ 29 w 29"/>
                  <a:gd name="T13" fmla="*/ 31 h 31"/>
                  <a:gd name="T14" fmla="*/ 19 w 29"/>
                  <a:gd name="T15" fmla="*/ 1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19" y="14"/>
                    </a:moveTo>
                    <a:cubicBezTo>
                      <a:pt x="21" y="12"/>
                      <a:pt x="22" y="10"/>
                      <a:pt x="22" y="8"/>
                    </a:cubicBezTo>
                    <a:cubicBezTo>
                      <a:pt x="22" y="4"/>
                      <a:pt x="19" y="0"/>
                      <a:pt x="15" y="0"/>
                    </a:cubicBezTo>
                    <a:cubicBezTo>
                      <a:pt x="11" y="0"/>
                      <a:pt x="7" y="4"/>
                      <a:pt x="7" y="8"/>
                    </a:cubicBezTo>
                    <a:cubicBezTo>
                      <a:pt x="7" y="10"/>
                      <a:pt x="9" y="12"/>
                      <a:pt x="11" y="14"/>
                    </a:cubicBezTo>
                    <a:cubicBezTo>
                      <a:pt x="5" y="16"/>
                      <a:pt x="1" y="23"/>
                      <a:pt x="0" y="31"/>
                    </a:cubicBezTo>
                    <a:cubicBezTo>
                      <a:pt x="29" y="31"/>
                      <a:pt x="29" y="31"/>
                      <a:pt x="29" y="31"/>
                    </a:cubicBezTo>
                    <a:cubicBezTo>
                      <a:pt x="28" y="23"/>
                      <a:pt x="24" y="16"/>
                      <a:pt x="19" y="14"/>
                    </a:cubicBezTo>
                    <a:close/>
                  </a:path>
                </a:pathLst>
              </a:custGeom>
              <a:solidFill>
                <a:schemeClr val="accent5"/>
              </a:solidFill>
              <a:ln>
                <a:noFill/>
              </a:ln>
            </p:spPr>
            <p:txBody>
              <a:bodyPr/>
              <a:lstStyle/>
              <a:p>
                <a:endParaRPr lang="zh-CN" altLang="en-US" sz="2135">
                  <a:solidFill>
                    <a:schemeClr val="bg1">
                      <a:lumMod val="50000"/>
                    </a:schemeClr>
                  </a:solidFill>
                </a:endParaRPr>
              </a:p>
            </p:txBody>
          </p:sp>
          <p:sp>
            <p:nvSpPr>
              <p:cNvPr id="45069" name="Freeform 28"/>
              <p:cNvSpPr>
                <a:spLocks noEditPoints="1"/>
              </p:cNvSpPr>
              <p:nvPr/>
            </p:nvSpPr>
            <p:spPr bwMode="auto">
              <a:xfrm>
                <a:off x="2565400" y="4360334"/>
                <a:ext cx="1246717" cy="1246717"/>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3 h 75"/>
                  <a:gd name="T12" fmla="*/ 2 w 75"/>
                  <a:gd name="T13" fmla="*/ 38 h 75"/>
                  <a:gd name="T14" fmla="*/ 37 w 75"/>
                  <a:gd name="T15" fmla="*/ 73 h 75"/>
                  <a:gd name="T16" fmla="*/ 72 w 75"/>
                  <a:gd name="T17" fmla="*/ 38 h 75"/>
                  <a:gd name="T18" fmla="*/ 37 w 75"/>
                  <a:gd name="T1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7" y="75"/>
                      <a:pt x="0" y="59"/>
                      <a:pt x="0" y="38"/>
                    </a:cubicBezTo>
                    <a:cubicBezTo>
                      <a:pt x="0" y="17"/>
                      <a:pt x="17" y="0"/>
                      <a:pt x="37" y="0"/>
                    </a:cubicBezTo>
                    <a:cubicBezTo>
                      <a:pt x="58" y="0"/>
                      <a:pt x="75" y="17"/>
                      <a:pt x="75" y="38"/>
                    </a:cubicBezTo>
                    <a:cubicBezTo>
                      <a:pt x="75" y="59"/>
                      <a:pt x="58" y="75"/>
                      <a:pt x="37" y="75"/>
                    </a:cubicBezTo>
                    <a:close/>
                    <a:moveTo>
                      <a:pt x="37" y="3"/>
                    </a:moveTo>
                    <a:cubicBezTo>
                      <a:pt x="18" y="3"/>
                      <a:pt x="2" y="18"/>
                      <a:pt x="2" y="38"/>
                    </a:cubicBezTo>
                    <a:cubicBezTo>
                      <a:pt x="2" y="57"/>
                      <a:pt x="18" y="73"/>
                      <a:pt x="37" y="73"/>
                    </a:cubicBezTo>
                    <a:cubicBezTo>
                      <a:pt x="57" y="73"/>
                      <a:pt x="72" y="57"/>
                      <a:pt x="72" y="38"/>
                    </a:cubicBezTo>
                    <a:cubicBezTo>
                      <a:pt x="72" y="18"/>
                      <a:pt x="57" y="3"/>
                      <a:pt x="37" y="3"/>
                    </a:cubicBezTo>
                    <a:close/>
                  </a:path>
                </a:pathLst>
              </a:custGeom>
              <a:solidFill>
                <a:schemeClr val="accent5"/>
              </a:solidFill>
              <a:ln>
                <a:noFill/>
              </a:ln>
            </p:spPr>
            <p:txBody>
              <a:bodyPr/>
              <a:lstStyle/>
              <a:p>
                <a:endParaRPr lang="zh-CN" altLang="en-US" sz="2135">
                  <a:solidFill>
                    <a:schemeClr val="bg1">
                      <a:lumMod val="50000"/>
                    </a:schemeClr>
                  </a:solidFill>
                </a:endParaRPr>
              </a:p>
            </p:txBody>
          </p:sp>
        </p:grpSp>
        <p:sp>
          <p:nvSpPr>
            <p:cNvPr id="45077" name="Freeform 36"/>
            <p:cNvSpPr/>
            <p:nvPr/>
          </p:nvSpPr>
          <p:spPr bwMode="auto">
            <a:xfrm>
              <a:off x="3744385" y="4078817"/>
              <a:ext cx="1993900" cy="696384"/>
            </a:xfrm>
            <a:custGeom>
              <a:avLst/>
              <a:gdLst>
                <a:gd name="T0" fmla="*/ 0 w 942"/>
                <a:gd name="T1" fmla="*/ 329 h 329"/>
                <a:gd name="T2" fmla="*/ 0 w 942"/>
                <a:gd name="T3" fmla="*/ 321 h 329"/>
                <a:gd name="T4" fmla="*/ 942 w 942"/>
                <a:gd name="T5" fmla="*/ 0 h 329"/>
                <a:gd name="T6" fmla="*/ 942 w 942"/>
                <a:gd name="T7" fmla="*/ 8 h 329"/>
                <a:gd name="T8" fmla="*/ 0 w 942"/>
                <a:gd name="T9" fmla="*/ 329 h 329"/>
              </a:gdLst>
              <a:ahLst/>
              <a:cxnLst>
                <a:cxn ang="0">
                  <a:pos x="T0" y="T1"/>
                </a:cxn>
                <a:cxn ang="0">
                  <a:pos x="T2" y="T3"/>
                </a:cxn>
                <a:cxn ang="0">
                  <a:pos x="T4" y="T5"/>
                </a:cxn>
                <a:cxn ang="0">
                  <a:pos x="T6" y="T7"/>
                </a:cxn>
                <a:cxn ang="0">
                  <a:pos x="T8" y="T9"/>
                </a:cxn>
              </a:cxnLst>
              <a:rect l="0" t="0" r="r" b="b"/>
              <a:pathLst>
                <a:path w="942" h="329">
                  <a:moveTo>
                    <a:pt x="0" y="329"/>
                  </a:moveTo>
                  <a:lnTo>
                    <a:pt x="0" y="321"/>
                  </a:lnTo>
                  <a:lnTo>
                    <a:pt x="942" y="0"/>
                  </a:lnTo>
                  <a:lnTo>
                    <a:pt x="942" y="8"/>
                  </a:lnTo>
                  <a:lnTo>
                    <a:pt x="0" y="329"/>
                  </a:lnTo>
                  <a:close/>
                </a:path>
              </a:pathLst>
            </a:custGeom>
            <a:solidFill>
              <a:schemeClr val="accent5"/>
            </a:solidFill>
            <a:ln>
              <a:noFill/>
            </a:ln>
          </p:spPr>
          <p:txBody>
            <a:bodyPr/>
            <a:lstStyle/>
            <a:p>
              <a:endParaRPr lang="zh-CN" altLang="en-US" sz="2135">
                <a:solidFill>
                  <a:schemeClr val="bg1">
                    <a:lumMod val="50000"/>
                  </a:schemeClr>
                </a:solidFill>
              </a:endParaRPr>
            </a:p>
          </p:txBody>
        </p:sp>
      </p:grpSp>
      <p:grpSp>
        <p:nvGrpSpPr>
          <p:cNvPr id="20" name="组合 19"/>
          <p:cNvGrpSpPr/>
          <p:nvPr/>
        </p:nvGrpSpPr>
        <p:grpSpPr>
          <a:xfrm>
            <a:off x="1968501" y="3979334"/>
            <a:ext cx="730250" cy="696383"/>
            <a:chOff x="1968501" y="3979334"/>
            <a:chExt cx="730250" cy="696383"/>
          </a:xfrm>
        </p:grpSpPr>
        <p:sp>
          <p:nvSpPr>
            <p:cNvPr id="24" name="Freeform 15"/>
            <p:cNvSpPr>
              <a:spLocks noEditPoints="1"/>
            </p:cNvSpPr>
            <p:nvPr/>
          </p:nvSpPr>
          <p:spPr bwMode="auto">
            <a:xfrm>
              <a:off x="2116667" y="4078817"/>
              <a:ext cx="249767" cy="315384"/>
            </a:xfrm>
            <a:custGeom>
              <a:avLst/>
              <a:gdLst>
                <a:gd name="T0" fmla="*/ 15 w 15"/>
                <a:gd name="T1" fmla="*/ 7 h 19"/>
                <a:gd name="T2" fmla="*/ 7 w 15"/>
                <a:gd name="T3" fmla="*/ 0 h 19"/>
                <a:gd name="T4" fmla="*/ 0 w 15"/>
                <a:gd name="T5" fmla="*/ 7 h 19"/>
                <a:gd name="T6" fmla="*/ 3 w 15"/>
                <a:gd name="T7" fmla="*/ 13 h 19"/>
                <a:gd name="T8" fmla="*/ 3 w 15"/>
                <a:gd name="T9" fmla="*/ 13 h 19"/>
                <a:gd name="T10" fmla="*/ 5 w 15"/>
                <a:gd name="T11" fmla="*/ 16 h 19"/>
                <a:gd name="T12" fmla="*/ 7 w 15"/>
                <a:gd name="T13" fmla="*/ 19 h 19"/>
                <a:gd name="T14" fmla="*/ 9 w 15"/>
                <a:gd name="T15" fmla="*/ 16 h 19"/>
                <a:gd name="T16" fmla="*/ 12 w 15"/>
                <a:gd name="T17" fmla="*/ 13 h 19"/>
                <a:gd name="T18" fmla="*/ 12 w 15"/>
                <a:gd name="T19" fmla="*/ 13 h 19"/>
                <a:gd name="T20" fmla="*/ 15 w 15"/>
                <a:gd name="T21" fmla="*/ 7 h 19"/>
                <a:gd name="T22" fmla="*/ 7 w 15"/>
                <a:gd name="T23" fmla="*/ 13 h 19"/>
                <a:gd name="T24" fmla="*/ 1 w 15"/>
                <a:gd name="T25" fmla="*/ 7 h 19"/>
                <a:gd name="T26" fmla="*/ 7 w 15"/>
                <a:gd name="T27" fmla="*/ 1 h 19"/>
                <a:gd name="T28" fmla="*/ 14 w 15"/>
                <a:gd name="T29" fmla="*/ 7 h 19"/>
                <a:gd name="T30" fmla="*/ 7 w 15"/>
                <a:gd name="T3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9">
                  <a:moveTo>
                    <a:pt x="15" y="7"/>
                  </a:moveTo>
                  <a:cubicBezTo>
                    <a:pt x="15" y="3"/>
                    <a:pt x="11" y="0"/>
                    <a:pt x="7" y="0"/>
                  </a:cubicBezTo>
                  <a:cubicBezTo>
                    <a:pt x="3" y="0"/>
                    <a:pt x="0" y="3"/>
                    <a:pt x="0" y="7"/>
                  </a:cubicBezTo>
                  <a:cubicBezTo>
                    <a:pt x="0" y="10"/>
                    <a:pt x="1" y="12"/>
                    <a:pt x="3" y="13"/>
                  </a:cubicBezTo>
                  <a:cubicBezTo>
                    <a:pt x="3" y="13"/>
                    <a:pt x="3" y="13"/>
                    <a:pt x="3" y="13"/>
                  </a:cubicBezTo>
                  <a:cubicBezTo>
                    <a:pt x="5" y="16"/>
                    <a:pt x="5" y="16"/>
                    <a:pt x="5" y="16"/>
                  </a:cubicBezTo>
                  <a:cubicBezTo>
                    <a:pt x="7" y="19"/>
                    <a:pt x="7" y="19"/>
                    <a:pt x="7" y="19"/>
                  </a:cubicBezTo>
                  <a:cubicBezTo>
                    <a:pt x="9" y="16"/>
                    <a:pt x="9" y="16"/>
                    <a:pt x="9" y="16"/>
                  </a:cubicBezTo>
                  <a:cubicBezTo>
                    <a:pt x="12" y="13"/>
                    <a:pt x="12" y="13"/>
                    <a:pt x="12" y="13"/>
                  </a:cubicBezTo>
                  <a:cubicBezTo>
                    <a:pt x="12" y="13"/>
                    <a:pt x="12" y="13"/>
                    <a:pt x="12" y="13"/>
                  </a:cubicBezTo>
                  <a:cubicBezTo>
                    <a:pt x="14" y="12"/>
                    <a:pt x="15" y="10"/>
                    <a:pt x="15" y="7"/>
                  </a:cubicBezTo>
                  <a:close/>
                  <a:moveTo>
                    <a:pt x="7" y="13"/>
                  </a:moveTo>
                  <a:cubicBezTo>
                    <a:pt x="4" y="13"/>
                    <a:pt x="1" y="11"/>
                    <a:pt x="1" y="7"/>
                  </a:cubicBezTo>
                  <a:cubicBezTo>
                    <a:pt x="1" y="4"/>
                    <a:pt x="4" y="1"/>
                    <a:pt x="7" y="1"/>
                  </a:cubicBezTo>
                  <a:cubicBezTo>
                    <a:pt x="11" y="1"/>
                    <a:pt x="14" y="4"/>
                    <a:pt x="14" y="7"/>
                  </a:cubicBezTo>
                  <a:cubicBezTo>
                    <a:pt x="14" y="11"/>
                    <a:pt x="11" y="13"/>
                    <a:pt x="7" y="13"/>
                  </a:cubicBezTo>
                  <a:close/>
                </a:path>
              </a:pathLst>
            </a:custGeom>
            <a:solidFill>
              <a:schemeClr val="accent4"/>
            </a:solidFill>
            <a:ln>
              <a:noFill/>
            </a:ln>
          </p:spPr>
          <p:txBody>
            <a:bodyPr/>
            <a:lstStyle/>
            <a:p>
              <a:endParaRPr lang="zh-CN" altLang="en-US" sz="2135">
                <a:solidFill>
                  <a:schemeClr val="bg1">
                    <a:lumMod val="50000"/>
                  </a:schemeClr>
                </a:solidFill>
              </a:endParaRPr>
            </a:p>
          </p:txBody>
        </p:sp>
        <p:sp>
          <p:nvSpPr>
            <p:cNvPr id="45070" name="Freeform 29"/>
            <p:cNvSpPr>
              <a:spLocks noEditPoints="1"/>
            </p:cNvSpPr>
            <p:nvPr/>
          </p:nvSpPr>
          <p:spPr bwMode="auto">
            <a:xfrm>
              <a:off x="1968501" y="3979334"/>
              <a:ext cx="531284" cy="514351"/>
            </a:xfrm>
            <a:custGeom>
              <a:avLst/>
              <a:gdLst>
                <a:gd name="T0" fmla="*/ 16 w 32"/>
                <a:gd name="T1" fmla="*/ 31 h 31"/>
                <a:gd name="T2" fmla="*/ 6 w 32"/>
                <a:gd name="T3" fmla="*/ 27 h 31"/>
                <a:gd name="T4" fmla="*/ 1 w 32"/>
                <a:gd name="T5" fmla="*/ 16 h 31"/>
                <a:gd name="T6" fmla="*/ 4 w 32"/>
                <a:gd name="T7" fmla="*/ 5 h 31"/>
                <a:gd name="T8" fmla="*/ 16 w 32"/>
                <a:gd name="T9" fmla="*/ 0 h 31"/>
                <a:gd name="T10" fmla="*/ 26 w 32"/>
                <a:gd name="T11" fmla="*/ 3 h 31"/>
                <a:gd name="T12" fmla="*/ 32 w 32"/>
                <a:gd name="T13" fmla="*/ 14 h 31"/>
                <a:gd name="T14" fmla="*/ 28 w 32"/>
                <a:gd name="T15" fmla="*/ 25 h 31"/>
                <a:gd name="T16" fmla="*/ 16 w 32"/>
                <a:gd name="T17" fmla="*/ 31 h 31"/>
                <a:gd name="T18" fmla="*/ 16 w 32"/>
                <a:gd name="T19" fmla="*/ 1 h 31"/>
                <a:gd name="T20" fmla="*/ 6 w 32"/>
                <a:gd name="T21" fmla="*/ 6 h 31"/>
                <a:gd name="T22" fmla="*/ 2 w 32"/>
                <a:gd name="T23" fmla="*/ 16 h 31"/>
                <a:gd name="T24" fmla="*/ 7 w 32"/>
                <a:gd name="T25" fmla="*/ 26 h 31"/>
                <a:gd name="T26" fmla="*/ 16 w 32"/>
                <a:gd name="T27" fmla="*/ 29 h 31"/>
                <a:gd name="T28" fmla="*/ 27 w 32"/>
                <a:gd name="T29" fmla="*/ 24 h 31"/>
                <a:gd name="T30" fmla="*/ 30 w 32"/>
                <a:gd name="T31" fmla="*/ 14 h 31"/>
                <a:gd name="T32" fmla="*/ 25 w 32"/>
                <a:gd name="T33" fmla="*/ 5 h 31"/>
                <a:gd name="T34" fmla="*/ 16 w 32"/>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16" y="31"/>
                  </a:moveTo>
                  <a:cubicBezTo>
                    <a:pt x="13" y="31"/>
                    <a:pt x="9" y="29"/>
                    <a:pt x="6" y="27"/>
                  </a:cubicBezTo>
                  <a:cubicBezTo>
                    <a:pt x="3" y="24"/>
                    <a:pt x="1" y="21"/>
                    <a:pt x="1" y="16"/>
                  </a:cubicBezTo>
                  <a:cubicBezTo>
                    <a:pt x="0" y="12"/>
                    <a:pt x="2" y="8"/>
                    <a:pt x="4" y="5"/>
                  </a:cubicBezTo>
                  <a:cubicBezTo>
                    <a:pt x="7" y="2"/>
                    <a:pt x="12" y="0"/>
                    <a:pt x="16" y="0"/>
                  </a:cubicBezTo>
                  <a:cubicBezTo>
                    <a:pt x="20" y="0"/>
                    <a:pt x="23" y="1"/>
                    <a:pt x="26" y="3"/>
                  </a:cubicBezTo>
                  <a:cubicBezTo>
                    <a:pt x="29" y="6"/>
                    <a:pt x="31" y="10"/>
                    <a:pt x="32" y="14"/>
                  </a:cubicBezTo>
                  <a:cubicBezTo>
                    <a:pt x="32" y="18"/>
                    <a:pt x="31" y="22"/>
                    <a:pt x="28" y="25"/>
                  </a:cubicBezTo>
                  <a:cubicBezTo>
                    <a:pt x="25" y="29"/>
                    <a:pt x="21" y="31"/>
                    <a:pt x="16" y="31"/>
                  </a:cubicBezTo>
                  <a:close/>
                  <a:moveTo>
                    <a:pt x="16" y="1"/>
                  </a:moveTo>
                  <a:cubicBezTo>
                    <a:pt x="12" y="1"/>
                    <a:pt x="8" y="3"/>
                    <a:pt x="6" y="6"/>
                  </a:cubicBezTo>
                  <a:cubicBezTo>
                    <a:pt x="3" y="9"/>
                    <a:pt x="2" y="13"/>
                    <a:pt x="2" y="16"/>
                  </a:cubicBezTo>
                  <a:cubicBezTo>
                    <a:pt x="3" y="20"/>
                    <a:pt x="4" y="23"/>
                    <a:pt x="7" y="26"/>
                  </a:cubicBezTo>
                  <a:cubicBezTo>
                    <a:pt x="10" y="28"/>
                    <a:pt x="13" y="29"/>
                    <a:pt x="16" y="29"/>
                  </a:cubicBezTo>
                  <a:cubicBezTo>
                    <a:pt x="20" y="29"/>
                    <a:pt x="24" y="27"/>
                    <a:pt x="27" y="24"/>
                  </a:cubicBezTo>
                  <a:cubicBezTo>
                    <a:pt x="29" y="21"/>
                    <a:pt x="30" y="18"/>
                    <a:pt x="30" y="14"/>
                  </a:cubicBezTo>
                  <a:cubicBezTo>
                    <a:pt x="30" y="10"/>
                    <a:pt x="28" y="7"/>
                    <a:pt x="25" y="5"/>
                  </a:cubicBezTo>
                  <a:cubicBezTo>
                    <a:pt x="23" y="2"/>
                    <a:pt x="20" y="1"/>
                    <a:pt x="16" y="1"/>
                  </a:cubicBezTo>
                  <a:close/>
                </a:path>
              </a:pathLst>
            </a:custGeom>
            <a:solidFill>
              <a:schemeClr val="accent4"/>
            </a:solidFill>
            <a:ln>
              <a:noFill/>
            </a:ln>
          </p:spPr>
          <p:txBody>
            <a:bodyPr/>
            <a:lstStyle/>
            <a:p>
              <a:endParaRPr lang="zh-CN" altLang="en-US" sz="2135">
                <a:solidFill>
                  <a:schemeClr val="bg1">
                    <a:lumMod val="50000"/>
                  </a:schemeClr>
                </a:solidFill>
              </a:endParaRPr>
            </a:p>
          </p:txBody>
        </p:sp>
        <p:sp>
          <p:nvSpPr>
            <p:cNvPr id="45078" name="Freeform 37"/>
            <p:cNvSpPr/>
            <p:nvPr/>
          </p:nvSpPr>
          <p:spPr bwMode="auto">
            <a:xfrm>
              <a:off x="2383367" y="4394200"/>
              <a:ext cx="315384" cy="281517"/>
            </a:xfrm>
            <a:custGeom>
              <a:avLst/>
              <a:gdLst>
                <a:gd name="T0" fmla="*/ 133 w 149"/>
                <a:gd name="T1" fmla="*/ 133 h 133"/>
                <a:gd name="T2" fmla="*/ 0 w 149"/>
                <a:gd name="T3" fmla="*/ 16 h 133"/>
                <a:gd name="T4" fmla="*/ 15 w 149"/>
                <a:gd name="T5" fmla="*/ 0 h 133"/>
                <a:gd name="T6" fmla="*/ 149 w 149"/>
                <a:gd name="T7" fmla="*/ 118 h 133"/>
                <a:gd name="T8" fmla="*/ 133 w 149"/>
                <a:gd name="T9" fmla="*/ 133 h 133"/>
              </a:gdLst>
              <a:ahLst/>
              <a:cxnLst>
                <a:cxn ang="0">
                  <a:pos x="T0" y="T1"/>
                </a:cxn>
                <a:cxn ang="0">
                  <a:pos x="T2" y="T3"/>
                </a:cxn>
                <a:cxn ang="0">
                  <a:pos x="T4" y="T5"/>
                </a:cxn>
                <a:cxn ang="0">
                  <a:pos x="T6" y="T7"/>
                </a:cxn>
                <a:cxn ang="0">
                  <a:pos x="T8" y="T9"/>
                </a:cxn>
              </a:cxnLst>
              <a:rect l="0" t="0" r="r" b="b"/>
              <a:pathLst>
                <a:path w="149" h="133">
                  <a:moveTo>
                    <a:pt x="133" y="133"/>
                  </a:moveTo>
                  <a:lnTo>
                    <a:pt x="0" y="16"/>
                  </a:lnTo>
                  <a:lnTo>
                    <a:pt x="15" y="0"/>
                  </a:lnTo>
                  <a:lnTo>
                    <a:pt x="149" y="118"/>
                  </a:lnTo>
                  <a:lnTo>
                    <a:pt x="133" y="133"/>
                  </a:lnTo>
                  <a:close/>
                </a:path>
              </a:pathLst>
            </a:custGeom>
            <a:solidFill>
              <a:schemeClr val="accent4"/>
            </a:solidFill>
            <a:ln>
              <a:noFill/>
            </a:ln>
          </p:spPr>
          <p:txBody>
            <a:bodyPr/>
            <a:lstStyle/>
            <a:p>
              <a:endParaRPr lang="zh-CN" altLang="en-US" sz="2135">
                <a:solidFill>
                  <a:schemeClr val="bg1">
                    <a:lumMod val="50000"/>
                  </a:schemeClr>
                </a:solidFill>
              </a:endParaRPr>
            </a:p>
          </p:txBody>
        </p:sp>
      </p:grpSp>
      <p:grpSp>
        <p:nvGrpSpPr>
          <p:cNvPr id="14" name="组合 13"/>
          <p:cNvGrpSpPr/>
          <p:nvPr/>
        </p:nvGrpSpPr>
        <p:grpSpPr>
          <a:xfrm>
            <a:off x="2465918" y="1621367"/>
            <a:ext cx="3122082" cy="1477433"/>
            <a:chOff x="2465918" y="1621367"/>
            <a:chExt cx="3122082" cy="1477433"/>
          </a:xfrm>
        </p:grpSpPr>
        <p:grpSp>
          <p:nvGrpSpPr>
            <p:cNvPr id="7" name="组合 6"/>
            <p:cNvGrpSpPr/>
            <p:nvPr/>
          </p:nvGrpSpPr>
          <p:grpSpPr>
            <a:xfrm>
              <a:off x="2465918" y="1621367"/>
              <a:ext cx="1030817" cy="963084"/>
              <a:chOff x="2465918" y="1621367"/>
              <a:chExt cx="1030817" cy="963084"/>
            </a:xfrm>
          </p:grpSpPr>
          <p:sp>
            <p:nvSpPr>
              <p:cNvPr id="25" name="Freeform 16"/>
              <p:cNvSpPr/>
              <p:nvPr/>
            </p:nvSpPr>
            <p:spPr bwMode="auto">
              <a:xfrm>
                <a:off x="2815167" y="1902884"/>
                <a:ext cx="414867" cy="397933"/>
              </a:xfrm>
              <a:custGeom>
                <a:avLst/>
                <a:gdLst>
                  <a:gd name="T0" fmla="*/ 23 w 196"/>
                  <a:gd name="T1" fmla="*/ 165 h 188"/>
                  <a:gd name="T2" fmla="*/ 23 w 196"/>
                  <a:gd name="T3" fmla="*/ 0 h 188"/>
                  <a:gd name="T4" fmla="*/ 0 w 196"/>
                  <a:gd name="T5" fmla="*/ 0 h 188"/>
                  <a:gd name="T6" fmla="*/ 0 w 196"/>
                  <a:gd name="T7" fmla="*/ 188 h 188"/>
                  <a:gd name="T8" fmla="*/ 0 w 196"/>
                  <a:gd name="T9" fmla="*/ 188 h 188"/>
                  <a:gd name="T10" fmla="*/ 23 w 196"/>
                  <a:gd name="T11" fmla="*/ 188 h 188"/>
                  <a:gd name="T12" fmla="*/ 196 w 196"/>
                  <a:gd name="T13" fmla="*/ 188 h 188"/>
                  <a:gd name="T14" fmla="*/ 196 w 196"/>
                  <a:gd name="T15" fmla="*/ 165 h 188"/>
                  <a:gd name="T16" fmla="*/ 23 w 196"/>
                  <a:gd name="T17"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8">
                    <a:moveTo>
                      <a:pt x="23" y="165"/>
                    </a:moveTo>
                    <a:lnTo>
                      <a:pt x="23" y="0"/>
                    </a:lnTo>
                    <a:lnTo>
                      <a:pt x="0" y="0"/>
                    </a:lnTo>
                    <a:lnTo>
                      <a:pt x="0" y="188"/>
                    </a:lnTo>
                    <a:lnTo>
                      <a:pt x="0" y="188"/>
                    </a:lnTo>
                    <a:lnTo>
                      <a:pt x="23" y="188"/>
                    </a:lnTo>
                    <a:lnTo>
                      <a:pt x="196" y="188"/>
                    </a:lnTo>
                    <a:lnTo>
                      <a:pt x="196" y="165"/>
                    </a:lnTo>
                    <a:lnTo>
                      <a:pt x="23" y="165"/>
                    </a:lnTo>
                    <a:close/>
                  </a:path>
                </a:pathLst>
              </a:custGeom>
              <a:solidFill>
                <a:schemeClr val="accent1"/>
              </a:solidFill>
              <a:ln>
                <a:noFill/>
              </a:ln>
            </p:spPr>
            <p:txBody>
              <a:bodyPr/>
              <a:lstStyle/>
              <a:p>
                <a:endParaRPr lang="zh-CN" altLang="en-US" sz="2135">
                  <a:solidFill>
                    <a:schemeClr val="bg1">
                      <a:lumMod val="50000"/>
                    </a:schemeClr>
                  </a:solidFill>
                </a:endParaRPr>
              </a:p>
            </p:txBody>
          </p:sp>
          <p:sp>
            <p:nvSpPr>
              <p:cNvPr id="26" name="Freeform 17"/>
              <p:cNvSpPr/>
              <p:nvPr/>
            </p:nvSpPr>
            <p:spPr bwMode="auto">
              <a:xfrm>
                <a:off x="2880784" y="1953684"/>
                <a:ext cx="332317" cy="264584"/>
              </a:xfrm>
              <a:custGeom>
                <a:avLst/>
                <a:gdLst>
                  <a:gd name="T0" fmla="*/ 63 w 157"/>
                  <a:gd name="T1" fmla="*/ 70 h 125"/>
                  <a:gd name="T2" fmla="*/ 79 w 157"/>
                  <a:gd name="T3" fmla="*/ 86 h 125"/>
                  <a:gd name="T4" fmla="*/ 141 w 157"/>
                  <a:gd name="T5" fmla="*/ 31 h 125"/>
                  <a:gd name="T6" fmla="*/ 149 w 157"/>
                  <a:gd name="T7" fmla="*/ 39 h 125"/>
                  <a:gd name="T8" fmla="*/ 149 w 157"/>
                  <a:gd name="T9" fmla="*/ 15 h 125"/>
                  <a:gd name="T10" fmla="*/ 157 w 157"/>
                  <a:gd name="T11" fmla="*/ 0 h 125"/>
                  <a:gd name="T12" fmla="*/ 141 w 157"/>
                  <a:gd name="T13" fmla="*/ 0 h 125"/>
                  <a:gd name="T14" fmla="*/ 118 w 157"/>
                  <a:gd name="T15" fmla="*/ 7 h 125"/>
                  <a:gd name="T16" fmla="*/ 126 w 157"/>
                  <a:gd name="T17" fmla="*/ 23 h 125"/>
                  <a:gd name="T18" fmla="*/ 79 w 157"/>
                  <a:gd name="T19" fmla="*/ 70 h 125"/>
                  <a:gd name="T20" fmla="*/ 63 w 157"/>
                  <a:gd name="T21" fmla="*/ 54 h 125"/>
                  <a:gd name="T22" fmla="*/ 0 w 157"/>
                  <a:gd name="T23" fmla="*/ 117 h 125"/>
                  <a:gd name="T24" fmla="*/ 8 w 157"/>
                  <a:gd name="T25" fmla="*/ 125 h 125"/>
                  <a:gd name="T26" fmla="*/ 63 w 157"/>
                  <a:gd name="T27"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25">
                    <a:moveTo>
                      <a:pt x="63" y="70"/>
                    </a:moveTo>
                    <a:lnTo>
                      <a:pt x="79" y="86"/>
                    </a:lnTo>
                    <a:lnTo>
                      <a:pt x="141" y="31"/>
                    </a:lnTo>
                    <a:lnTo>
                      <a:pt x="149" y="39"/>
                    </a:lnTo>
                    <a:lnTo>
                      <a:pt x="149" y="15"/>
                    </a:lnTo>
                    <a:lnTo>
                      <a:pt x="157" y="0"/>
                    </a:lnTo>
                    <a:lnTo>
                      <a:pt x="141" y="0"/>
                    </a:lnTo>
                    <a:lnTo>
                      <a:pt x="118" y="7"/>
                    </a:lnTo>
                    <a:lnTo>
                      <a:pt x="126" y="23"/>
                    </a:lnTo>
                    <a:lnTo>
                      <a:pt x="79" y="70"/>
                    </a:lnTo>
                    <a:lnTo>
                      <a:pt x="63" y="54"/>
                    </a:lnTo>
                    <a:lnTo>
                      <a:pt x="0" y="117"/>
                    </a:lnTo>
                    <a:lnTo>
                      <a:pt x="8" y="125"/>
                    </a:lnTo>
                    <a:lnTo>
                      <a:pt x="63" y="70"/>
                    </a:lnTo>
                    <a:close/>
                  </a:path>
                </a:pathLst>
              </a:custGeom>
              <a:solidFill>
                <a:schemeClr val="accent1"/>
              </a:solidFill>
              <a:ln>
                <a:noFill/>
              </a:ln>
            </p:spPr>
            <p:txBody>
              <a:bodyPr/>
              <a:lstStyle/>
              <a:p>
                <a:endParaRPr lang="zh-CN" altLang="en-US" sz="2135">
                  <a:solidFill>
                    <a:schemeClr val="bg1">
                      <a:lumMod val="50000"/>
                    </a:schemeClr>
                  </a:solidFill>
                </a:endParaRPr>
              </a:p>
            </p:txBody>
          </p:sp>
          <p:sp>
            <p:nvSpPr>
              <p:cNvPr id="45071" name="Freeform 30"/>
              <p:cNvSpPr>
                <a:spLocks noEditPoints="1"/>
              </p:cNvSpPr>
              <p:nvPr/>
            </p:nvSpPr>
            <p:spPr bwMode="auto">
              <a:xfrm>
                <a:off x="2465918" y="1621367"/>
                <a:ext cx="1030817" cy="963084"/>
              </a:xfrm>
              <a:custGeom>
                <a:avLst/>
                <a:gdLst>
                  <a:gd name="T0" fmla="*/ 33 w 62"/>
                  <a:gd name="T1" fmla="*/ 58 h 58"/>
                  <a:gd name="T2" fmla="*/ 14 w 62"/>
                  <a:gd name="T3" fmla="*/ 51 h 58"/>
                  <a:gd name="T4" fmla="*/ 11 w 62"/>
                  <a:gd name="T5" fmla="*/ 10 h 58"/>
                  <a:gd name="T6" fmla="*/ 33 w 62"/>
                  <a:gd name="T7" fmla="*/ 0 h 58"/>
                  <a:gd name="T8" fmla="*/ 51 w 62"/>
                  <a:gd name="T9" fmla="*/ 7 h 58"/>
                  <a:gd name="T10" fmla="*/ 61 w 62"/>
                  <a:gd name="T11" fmla="*/ 26 h 58"/>
                  <a:gd name="T12" fmla="*/ 55 w 62"/>
                  <a:gd name="T13" fmla="*/ 47 h 58"/>
                  <a:gd name="T14" fmla="*/ 33 w 62"/>
                  <a:gd name="T15" fmla="*/ 58 h 58"/>
                  <a:gd name="T16" fmla="*/ 33 w 62"/>
                  <a:gd name="T17" fmla="*/ 2 h 58"/>
                  <a:gd name="T18" fmla="*/ 12 w 62"/>
                  <a:gd name="T19" fmla="*/ 11 h 58"/>
                  <a:gd name="T20" fmla="*/ 15 w 62"/>
                  <a:gd name="T21" fmla="*/ 50 h 58"/>
                  <a:gd name="T22" fmla="*/ 33 w 62"/>
                  <a:gd name="T23" fmla="*/ 56 h 58"/>
                  <a:gd name="T24" fmla="*/ 53 w 62"/>
                  <a:gd name="T25" fmla="*/ 46 h 58"/>
                  <a:gd name="T26" fmla="*/ 60 w 62"/>
                  <a:gd name="T27" fmla="*/ 26 h 58"/>
                  <a:gd name="T28" fmla="*/ 50 w 62"/>
                  <a:gd name="T29" fmla="*/ 8 h 58"/>
                  <a:gd name="T30" fmla="*/ 33 w 62"/>
                  <a:gd name="T3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
                    <a:moveTo>
                      <a:pt x="33" y="58"/>
                    </a:moveTo>
                    <a:cubicBezTo>
                      <a:pt x="26" y="58"/>
                      <a:pt x="19" y="55"/>
                      <a:pt x="14" y="51"/>
                    </a:cubicBezTo>
                    <a:cubicBezTo>
                      <a:pt x="2" y="41"/>
                      <a:pt x="0" y="22"/>
                      <a:pt x="11" y="10"/>
                    </a:cubicBezTo>
                    <a:cubicBezTo>
                      <a:pt x="16" y="4"/>
                      <a:pt x="24" y="0"/>
                      <a:pt x="33" y="0"/>
                    </a:cubicBezTo>
                    <a:cubicBezTo>
                      <a:pt x="39" y="0"/>
                      <a:pt x="46" y="2"/>
                      <a:pt x="51" y="7"/>
                    </a:cubicBezTo>
                    <a:cubicBezTo>
                      <a:pt x="57" y="12"/>
                      <a:pt x="61" y="19"/>
                      <a:pt x="61" y="26"/>
                    </a:cubicBezTo>
                    <a:cubicBezTo>
                      <a:pt x="62" y="34"/>
                      <a:pt x="60" y="41"/>
                      <a:pt x="55" y="47"/>
                    </a:cubicBezTo>
                    <a:cubicBezTo>
                      <a:pt x="49" y="54"/>
                      <a:pt x="41" y="58"/>
                      <a:pt x="33" y="58"/>
                    </a:cubicBezTo>
                    <a:close/>
                    <a:moveTo>
                      <a:pt x="33" y="2"/>
                    </a:moveTo>
                    <a:cubicBezTo>
                      <a:pt x="25" y="2"/>
                      <a:pt x="17" y="5"/>
                      <a:pt x="12" y="11"/>
                    </a:cubicBezTo>
                    <a:cubicBezTo>
                      <a:pt x="2" y="23"/>
                      <a:pt x="4" y="40"/>
                      <a:pt x="15" y="50"/>
                    </a:cubicBezTo>
                    <a:cubicBezTo>
                      <a:pt x="20" y="54"/>
                      <a:pt x="26" y="56"/>
                      <a:pt x="33" y="56"/>
                    </a:cubicBezTo>
                    <a:cubicBezTo>
                      <a:pt x="41" y="56"/>
                      <a:pt x="48" y="52"/>
                      <a:pt x="53" y="46"/>
                    </a:cubicBezTo>
                    <a:cubicBezTo>
                      <a:pt x="58" y="41"/>
                      <a:pt x="60" y="34"/>
                      <a:pt x="60" y="26"/>
                    </a:cubicBezTo>
                    <a:cubicBezTo>
                      <a:pt x="59" y="19"/>
                      <a:pt x="56" y="13"/>
                      <a:pt x="50" y="8"/>
                    </a:cubicBezTo>
                    <a:cubicBezTo>
                      <a:pt x="45" y="4"/>
                      <a:pt x="39" y="2"/>
                      <a:pt x="33" y="2"/>
                    </a:cubicBezTo>
                    <a:close/>
                  </a:path>
                </a:pathLst>
              </a:custGeom>
              <a:solidFill>
                <a:schemeClr val="accent1"/>
              </a:solidFill>
              <a:ln>
                <a:noFill/>
              </a:ln>
            </p:spPr>
            <p:txBody>
              <a:bodyPr/>
              <a:lstStyle/>
              <a:p>
                <a:endParaRPr lang="zh-CN" altLang="en-US" sz="2135">
                  <a:solidFill>
                    <a:schemeClr val="bg1">
                      <a:lumMod val="50000"/>
                    </a:schemeClr>
                  </a:solidFill>
                </a:endParaRPr>
              </a:p>
            </p:txBody>
          </p:sp>
        </p:grpSp>
        <p:sp>
          <p:nvSpPr>
            <p:cNvPr id="45079" name="Freeform 38"/>
            <p:cNvSpPr/>
            <p:nvPr/>
          </p:nvSpPr>
          <p:spPr bwMode="auto">
            <a:xfrm>
              <a:off x="3429000" y="2269067"/>
              <a:ext cx="2159000" cy="829733"/>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Lst>
              <a:ahLst/>
              <a:cxnLst>
                <a:cxn ang="0">
                  <a:pos x="T0" y="T1"/>
                </a:cxn>
                <a:cxn ang="0">
                  <a:pos x="T2" y="T3"/>
                </a:cxn>
                <a:cxn ang="0">
                  <a:pos x="T4" y="T5"/>
                </a:cxn>
                <a:cxn ang="0">
                  <a:pos x="T6" y="T7"/>
                </a:cxn>
                <a:cxn ang="0">
                  <a:pos x="T8" y="T9"/>
                </a:cxn>
              </a:cxnLst>
              <a:rect l="0" t="0" r="r" b="b"/>
              <a:pathLst>
                <a:path w="1020" h="392">
                  <a:moveTo>
                    <a:pt x="1012" y="392"/>
                  </a:moveTo>
                  <a:lnTo>
                    <a:pt x="0" y="7"/>
                  </a:lnTo>
                  <a:lnTo>
                    <a:pt x="8" y="0"/>
                  </a:lnTo>
                  <a:lnTo>
                    <a:pt x="1020" y="376"/>
                  </a:lnTo>
                  <a:lnTo>
                    <a:pt x="1012" y="392"/>
                  </a:lnTo>
                  <a:close/>
                </a:path>
              </a:pathLst>
            </a:custGeom>
            <a:solidFill>
              <a:schemeClr val="accent1"/>
            </a:solidFill>
            <a:ln>
              <a:noFill/>
            </a:ln>
          </p:spPr>
          <p:txBody>
            <a:bodyPr/>
            <a:lstStyle/>
            <a:p>
              <a:endParaRPr lang="zh-CN" altLang="en-US" sz="2135">
                <a:solidFill>
                  <a:schemeClr val="bg1">
                    <a:lumMod val="50000"/>
                  </a:schemeClr>
                </a:solidFill>
              </a:endParaRPr>
            </a:p>
          </p:txBody>
        </p:sp>
      </p:grpSp>
      <p:sp>
        <p:nvSpPr>
          <p:cNvPr id="2" name="矩形 1"/>
          <p:cNvSpPr/>
          <p:nvPr/>
        </p:nvSpPr>
        <p:spPr>
          <a:xfrm>
            <a:off x="5036552" y="1028744"/>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45" name="矩形 44"/>
          <p:cNvSpPr/>
          <p:nvPr/>
        </p:nvSpPr>
        <p:spPr>
          <a:xfrm>
            <a:off x="1748387" y="1041285"/>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46" name="矩形 45"/>
          <p:cNvSpPr/>
          <p:nvPr/>
        </p:nvSpPr>
        <p:spPr>
          <a:xfrm>
            <a:off x="1816121" y="3426095"/>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47" name="矩形 46"/>
          <p:cNvSpPr/>
          <p:nvPr/>
        </p:nvSpPr>
        <p:spPr>
          <a:xfrm>
            <a:off x="6995624" y="5627985"/>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48" name="矩形 47"/>
          <p:cNvSpPr/>
          <p:nvPr/>
        </p:nvSpPr>
        <p:spPr>
          <a:xfrm>
            <a:off x="8276187" y="2940993"/>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49" name="矩形 48"/>
          <p:cNvSpPr/>
          <p:nvPr/>
        </p:nvSpPr>
        <p:spPr>
          <a:xfrm>
            <a:off x="8125903" y="1082560"/>
            <a:ext cx="22647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45058"/>
                                        </p:tgtEl>
                                        <p:attrNameLst>
                                          <p:attrName>style.visibility</p:attrName>
                                        </p:attrNameLst>
                                      </p:cBhvr>
                                      <p:to>
                                        <p:strVal val="visible"/>
                                      </p:to>
                                    </p:set>
                                    <p:animEffect transition="in" filter="fade">
                                      <p:cBhvr>
                                        <p:cTn id="20" dur="500"/>
                                        <p:tgtEl>
                                          <p:spTgt spid="4505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45059"/>
                                        </p:tgtEl>
                                        <p:attrNameLst>
                                          <p:attrName>style.visibility</p:attrName>
                                        </p:attrNameLst>
                                      </p:cBhvr>
                                      <p:to>
                                        <p:strVal val="visible"/>
                                      </p:to>
                                    </p:set>
                                    <p:animEffect transition="in" filter="fade">
                                      <p:cBhvr>
                                        <p:cTn id="29" dur="500"/>
                                        <p:tgtEl>
                                          <p:spTgt spid="4505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9"/>
</p:tagLst>
</file>

<file path=ppt/tags/tag100.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7"/>
</p:tagLst>
</file>

<file path=ppt/tags/tag106.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8"/>
</p:tagLst>
</file>

<file path=ppt/tags/tag107.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9"/>
</p:tagLst>
</file>

<file path=ppt/tags/tag108.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0"/>
</p:tagLst>
</file>

<file path=ppt/tags/tag109.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0"/>
</p:tagLst>
</file>

<file path=ppt/tags/tag110.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2"/>
</p:tagLst>
</file>

<file path=ppt/tags/tag111.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3"/>
</p:tagLst>
</file>

<file path=ppt/tags/tag112.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4"/>
</p:tagLst>
</file>

<file path=ppt/tags/tag113.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5"/>
</p:tagLst>
</file>

<file path=ppt/tags/tag114.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7"/>
</p:tagLst>
</file>

<file path=ppt/tags/tag116.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8"/>
</p:tagLst>
</file>

<file path=ppt/tags/tag117.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9"/>
</p:tagLst>
</file>

<file path=ppt/tags/tag118.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20"/>
</p:tagLst>
</file>

<file path=ppt/tags/tag119.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1"/>
</p:tagLst>
</file>

<file path=ppt/tags/tag120.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3"/>
</p:tagLst>
</file>

<file path=ppt/tags/tag122.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5"/>
</p:tagLst>
</file>

<file path=ppt/tags/tag124.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6"/>
</p:tagLst>
</file>

<file path=ppt/tags/tag125.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7"/>
</p:tagLst>
</file>

<file path=ppt/tags/tag126.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8"/>
</p:tagLst>
</file>

<file path=ppt/tags/tag127.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9"/>
</p:tagLst>
</file>

<file path=ppt/tags/tag128.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10"/>
</p:tagLst>
</file>

<file path=ppt/tags/tag129.xml><?xml version="1.0" encoding="utf-8"?>
<p:tagLst xmlns:a="http://schemas.openxmlformats.org/drawingml/2006/main" xmlns:r="http://schemas.openxmlformats.org/officeDocument/2006/relationships" xmlns:p="http://schemas.openxmlformats.org/presentationml/2006/main">
  <p:tag name="MH" val="20170526002918"/>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2"/>
</p:tagLst>
</file>

<file path=ppt/tags/tag130.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4"/>
</p:tagLst>
</file>

<file path=ppt/tags/tag134.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5"/>
</p:tagLst>
</file>

<file path=ppt/tags/tag135.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6"/>
</p:tagLst>
</file>

<file path=ppt/tags/tag136.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7"/>
</p:tagLst>
</file>

<file path=ppt/tags/tag137.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9"/>
</p:tagLst>
</file>

<file path=ppt/tags/tag138.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4"/>
</p:tagLst>
</file>

<file path=ppt/tags/tag16.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7"/>
</p:tagLst>
</file>

<file path=ppt/tags/tag19.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8"/>
</p:tagLst>
</file>

<file path=ppt/tags/tag2.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8"/>
</p:tagLst>
</file>

<file path=ppt/tags/tag21.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19"/>
</p:tagLst>
</file>

<file path=ppt/tags/tag22.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7"/>
</p:tagLst>
</file>

<file path=ppt/tags/tag23.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0"/>
</p:tagLst>
</file>

<file path=ppt/tags/tag24.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1"/>
</p:tagLst>
</file>

<file path=ppt/tags/tag25.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2"/>
</p:tagLst>
</file>

<file path=ppt/tags/tag26.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3"/>
</p:tagLst>
</file>

<file path=ppt/tags/tag27.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4"/>
</p:tagLst>
</file>

<file path=ppt/tags/tag28.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5"/>
</p:tagLst>
</file>

<file path=ppt/tags/tag29.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6"/>
</p:tagLst>
</file>

<file path=ppt/tags/tag3.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7"/>
</p:tagLst>
</file>

<file path=ppt/tags/tag31.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8"/>
</p:tagLst>
</file>

<file path=ppt/tags/tag32.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6"/>
</p:tagLst>
</file>

<file path=ppt/tags/tag33.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29"/>
</p:tagLst>
</file>

<file path=ppt/tags/tag34.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0"/>
</p:tagLst>
</file>

<file path=ppt/tags/tag35.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1"/>
</p:tagLst>
</file>

<file path=ppt/tags/tag36.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2"/>
</p:tagLst>
</file>

<file path=ppt/tags/tag37.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3"/>
</p:tagLst>
</file>

<file path=ppt/tags/tag38.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4"/>
</p:tagLst>
</file>

<file path=ppt/tags/tag39.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5"/>
</p:tagLst>
</file>

<file path=ppt/tags/tag4.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36"/>
</p:tagLst>
</file>

<file path=ppt/tags/tag41.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6"/>
</p:tagLst>
</file>

<file path=ppt/tags/tag47.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8"/>
</p:tagLst>
</file>

<file path=ppt/tags/tag49.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0"/>
</p:tagLst>
</file>

<file path=ppt/tags/tag51.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1"/>
</p:tagLst>
</file>

<file path=ppt/tags/tag52.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3"/>
</p:tagLst>
</file>

<file path=ppt/tags/tag54.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4"/>
</p:tagLst>
</file>

<file path=ppt/tags/tag55.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5"/>
</p:tagLst>
</file>

<file path=ppt/tags/tag56.xml><?xml version="1.0" encoding="utf-8"?>
<p:tagLst xmlns:a="http://schemas.openxmlformats.org/drawingml/2006/main" xmlns:r="http://schemas.openxmlformats.org/officeDocument/2006/relationships" xmlns:p="http://schemas.openxmlformats.org/presentationml/2006/main">
  <p:tag name="MH" val="20170525162432"/>
  <p:tag name="MH_LIBRARY" val="GRAPHIC"/>
  <p:tag name="MH_TYPE" val="Other"/>
  <p:tag name="MH_ORDER" val="16"/>
</p:tagLst>
</file>

<file path=ppt/tags/tag5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6"/>
</p:tagLst>
</file>

<file path=ppt/tags/tag6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6"/>
</p:tagLst>
</file>

<file path=ppt/tags/tag6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7"/>
</p:tagLst>
</file>

<file path=ppt/tags/tag63.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5"/>
</p:tagLst>
</file>

<file path=ppt/tags/tag6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4"/>
</p:tagLst>
</file>

<file path=ppt/tags/tag7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4"/>
</p:tagLst>
</file>

<file path=ppt/tags/tag77.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5"/>
</p:tagLst>
</file>

<file path=ppt/tags/tag78.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6"/>
</p:tagLst>
</file>

<file path=ppt/tags/tag79.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8"/>
</p:tagLst>
</file>

<file path=ppt/tags/tag80.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8"/>
</p:tagLst>
</file>

<file path=ppt/tags/tag81.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9"/>
</p:tagLst>
</file>

<file path=ppt/tags/tag82.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1"/>
</p:tagLst>
</file>

<file path=ppt/tags/tag84.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2"/>
</p:tagLst>
</file>

<file path=ppt/tags/tag85.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3"/>
</p:tagLst>
</file>

<file path=ppt/tags/tag86.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4"/>
</p:tagLst>
</file>

<file path=ppt/tags/tag87.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5"/>
</p:tagLst>
</file>

<file path=ppt/tags/tag88.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6"/>
</p:tagLst>
</file>

<file path=ppt/tags/tag89.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7"/>
</p:tagLst>
</file>

<file path=ppt/tags/tag9.xml><?xml version="1.0" encoding="utf-8"?>
<p:tagLst xmlns:a="http://schemas.openxmlformats.org/drawingml/2006/main" xmlns:r="http://schemas.openxmlformats.org/officeDocument/2006/relationships" xmlns:p="http://schemas.openxmlformats.org/presentationml/2006/main">
  <p:tag name="MH" val="20170525163326"/>
  <p:tag name="MH_LIBRARY" val="GRAPHIC"/>
  <p:tag name="MH_TYPE" val="Other"/>
  <p:tag name="MH_ORDER" val="9"/>
</p:tagLst>
</file>

<file path=ppt/tags/tag90.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8"/>
</p:tagLst>
</file>

<file path=ppt/tags/tag91.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19"/>
</p:tagLst>
</file>

<file path=ppt/tags/tag92.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0"/>
</p:tagLst>
</file>

<file path=ppt/tags/tag93.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1"/>
</p:tagLst>
</file>

<file path=ppt/tags/tag94.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2"/>
</p:tagLst>
</file>

<file path=ppt/tags/tag95.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3"/>
</p:tagLst>
</file>

<file path=ppt/tags/tag96.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4"/>
</p:tagLst>
</file>

<file path=ppt/tags/tag97.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5"/>
</p:tagLst>
</file>

<file path=ppt/tags/tag98.xml><?xml version="1.0" encoding="utf-8"?>
<p:tagLst xmlns:a="http://schemas.openxmlformats.org/drawingml/2006/main" xmlns:r="http://schemas.openxmlformats.org/officeDocument/2006/relationships" xmlns:p="http://schemas.openxmlformats.org/presentationml/2006/main">
  <p:tag name="MH" val="20170524205150"/>
  <p:tag name="MH_LIBRARY" val="GRAPHIC"/>
  <p:tag name="MH_TYPE" val="Other"/>
  <p:tag name="MH_ORDER" val="26"/>
</p:tagLst>
</file>

<file path=ppt/tags/tag99.xml><?xml version="1.0" encoding="utf-8"?>
<p:tagLst xmlns:a="http://schemas.openxmlformats.org/drawingml/2006/main" xmlns:r="http://schemas.openxmlformats.org/officeDocument/2006/relationships" xmlns:p="http://schemas.openxmlformats.org/presentationml/2006/main">
  <p:tag name="MH" val="20170526002728"/>
  <p:tag name="MH_LIBRARY" val="GRAPHIC"/>
  <p:tag name="MH_TYPE" val="Other"/>
  <p:tag name="MH_ORDER" val="1"/>
</p:tagLst>
</file>

<file path=ppt/theme/theme1.xml><?xml version="1.0" encoding="utf-8"?>
<a:theme xmlns:a="http://schemas.openxmlformats.org/drawingml/2006/main" name="Office 主题">
  <a:themeElements>
    <a:clrScheme name="自定义 250">
      <a:dk1>
        <a:sysClr val="windowText" lastClr="000000"/>
      </a:dk1>
      <a:lt1>
        <a:sysClr val="window" lastClr="FFFFFF"/>
      </a:lt1>
      <a:dk2>
        <a:srgbClr val="44546A"/>
      </a:dk2>
      <a:lt2>
        <a:srgbClr val="E7E6E6"/>
      </a:lt2>
      <a:accent1>
        <a:srgbClr val="F8B3BE"/>
      </a:accent1>
      <a:accent2>
        <a:srgbClr val="B3DCF8"/>
      </a:accent2>
      <a:accent3>
        <a:srgbClr val="FFEE78"/>
      </a:accent3>
      <a:accent4>
        <a:srgbClr val="F8B3BE"/>
      </a:accent4>
      <a:accent5>
        <a:srgbClr val="B3DCF8"/>
      </a:accent5>
      <a:accent6>
        <a:srgbClr val="FFEE78"/>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宽屏</PresentationFormat>
  <Paragraphs>167</Paragraphs>
  <Slides>24</Slides>
  <Notes>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方正中等线简体</vt:lpstr>
      <vt:lpstr>微软雅黑</vt:lpstr>
      <vt:lpstr>Arial</vt:lpstr>
      <vt:lpstr>Calibri</vt:lpstr>
      <vt:lpstr>Calibri Light</vt:lpstr>
      <vt:lpstr>Impact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18</cp:revision>
  <dcterms:created xsi:type="dcterms:W3CDTF">2017-08-17T10:58:00Z</dcterms:created>
  <dcterms:modified xsi:type="dcterms:W3CDTF">2021-01-05T12:06:43Z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